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Layouts/slideLayout3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diagrams/quickStyle2.xml" ContentType="application/vnd.openxmlformats-officedocument.drawingml.diagramStyle+xml"/>
  <Override PartName="/ppt/tags/tag4.xml" ContentType="application/vnd.openxmlformats-officedocument.presentationml.tags+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slides/slide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diagrams/quickStyle7.xml" ContentType="application/vnd.openxmlformats-officedocument.drawingml.diagramStyle+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notesSlides/notesSlide3.xml" ContentType="application/vnd.openxmlformats-officedocument.presentationml.notesSlide+xml"/>
  <Default Extension="bin" ContentType="application/vnd.openxmlformats-officedocument.oleObject"/>
  <Override PartName="/ppt/slides/slide26.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diagrams/quickStyle3.xml" ContentType="application/vnd.openxmlformats-officedocument.drawingml.diagramStyle+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tags/tag1.xml" ContentType="application/vnd.openxmlformats-officedocument.presentationml.tags+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diagrams/layout6.xml" ContentType="application/vnd.openxmlformats-officedocument.drawingml.diagramLayout+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diagrams/data7.xml" ContentType="application/vnd.openxmlformats-officedocument.drawingml.diagramData+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colors5.xml" ContentType="application/vnd.openxmlformats-officedocument.drawingml.diagramColors+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tags/tag6.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tags/tag2.xml" ContentType="application/vnd.openxmlformats-officedocument.presentationml.tags+xml"/>
  <Default Extension="wmf" ContentType="image/x-wmf"/>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diagrams/layout7.xml" ContentType="application/vnd.openxmlformats-officedocument.drawingml.diagramLayout+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notesSlides/notesSlide21.xml" ContentType="application/vnd.openxmlformats-officedocument.presentationml.notesSlide+xml"/>
  <Override PartName="/ppt/notesSlides/notesSlide10.xml" ContentType="application/vnd.openxmlformats-officedocument.presentationml.notesSlide+xml"/>
  <Override PartName="/ppt/diagrams/colors6.xml" ContentType="application/vnd.openxmlformats-officedocument.drawingml.diagramColors+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tags/tag7.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Layouts/slideLayout16.xml" ContentType="application/vnd.openxmlformats-officedocument.presentationml.slideLayout+xml"/>
  <Default Extension="jpeg" ContentType="image/jpeg"/>
  <Override PartName="/ppt/slideLayouts/slideLayout34.xml" ContentType="application/vnd.openxmlformats-officedocument.presentationml.slideLayout+xml"/>
  <Override PartName="/ppt/tags/tag3.xml" ContentType="application/vnd.openxmlformats-officedocument.presentationml.tags+xml"/>
  <Override PartName="/ppt/diagrams/quickStyle1.xml" ContentType="application/vnd.openxmlformats-officedocument.drawingml.diagramStyle+xml"/>
  <Override PartName="/ppt/slides/slide1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diagrams/layout4.xml" ContentType="application/vnd.openxmlformats-officedocument.drawingml.diagramLayout+xml"/>
  <Override PartName="/ppt/notesSlides/notesSlide22.xml" ContentType="application/vnd.openxmlformats-officedocument.presentationml.notesSlide+xml"/>
  <Override PartName="/ppt/notesSlides/notesSlide3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93" r:id="rId1"/>
    <p:sldMasterId id="2147483757" r:id="rId2"/>
    <p:sldMasterId id="2147483772" r:id="rId3"/>
  </p:sldMasterIdLst>
  <p:notesMasterIdLst>
    <p:notesMasterId r:id="rId39"/>
  </p:notesMasterIdLst>
  <p:handoutMasterIdLst>
    <p:handoutMasterId r:id="rId40"/>
  </p:handoutMasterIdLst>
  <p:sldIdLst>
    <p:sldId id="436" r:id="rId4"/>
    <p:sldId id="437" r:id="rId5"/>
    <p:sldId id="438" r:id="rId6"/>
    <p:sldId id="439" r:id="rId7"/>
    <p:sldId id="440" r:id="rId8"/>
    <p:sldId id="441" r:id="rId9"/>
    <p:sldId id="442" r:id="rId10"/>
    <p:sldId id="443" r:id="rId11"/>
    <p:sldId id="444" r:id="rId12"/>
    <p:sldId id="445" r:id="rId13"/>
    <p:sldId id="446" r:id="rId14"/>
    <p:sldId id="447" r:id="rId15"/>
    <p:sldId id="474" r:id="rId16"/>
    <p:sldId id="448" r:id="rId17"/>
    <p:sldId id="449" r:id="rId18"/>
    <p:sldId id="450" r:id="rId19"/>
    <p:sldId id="451" r:id="rId20"/>
    <p:sldId id="452" r:id="rId21"/>
    <p:sldId id="453" r:id="rId22"/>
    <p:sldId id="454" r:id="rId23"/>
    <p:sldId id="455" r:id="rId24"/>
    <p:sldId id="456" r:id="rId25"/>
    <p:sldId id="457" r:id="rId26"/>
    <p:sldId id="458" r:id="rId27"/>
    <p:sldId id="459" r:id="rId28"/>
    <p:sldId id="460" r:id="rId29"/>
    <p:sldId id="461" r:id="rId30"/>
    <p:sldId id="468" r:id="rId31"/>
    <p:sldId id="469" r:id="rId32"/>
    <p:sldId id="470" r:id="rId33"/>
    <p:sldId id="471" r:id="rId34"/>
    <p:sldId id="472" r:id="rId35"/>
    <p:sldId id="463" r:id="rId36"/>
    <p:sldId id="462" r:id="rId37"/>
    <p:sldId id="473" r:id="rId38"/>
  </p:sldIdLst>
  <p:sldSz cx="9144000" cy="6858000" type="screen4x3"/>
  <p:notesSz cx="6858000" cy="9144000"/>
  <p:custDataLst>
    <p:tags r:id="rId41"/>
  </p:custDataLst>
  <p:defaultTextStyle>
    <a:defPPr>
      <a:defRPr lang="en-US"/>
    </a:defPPr>
    <a:lvl1pPr marL="0" algn="l" defTabSz="914327" rtl="0" eaLnBrk="1" latinLnBrk="0" hangingPunct="1">
      <a:defRPr sz="1800" kern="1200">
        <a:solidFill>
          <a:schemeClr val="tx1"/>
        </a:solidFill>
        <a:latin typeface="+mn-lt"/>
        <a:ea typeface="+mn-ea"/>
        <a:cs typeface="+mn-cs"/>
      </a:defRPr>
    </a:lvl1pPr>
    <a:lvl2pPr marL="457163" algn="l" defTabSz="914327" rtl="0" eaLnBrk="1" latinLnBrk="0" hangingPunct="1">
      <a:defRPr sz="1800" kern="1200">
        <a:solidFill>
          <a:schemeClr val="tx1"/>
        </a:solidFill>
        <a:latin typeface="+mn-lt"/>
        <a:ea typeface="+mn-ea"/>
        <a:cs typeface="+mn-cs"/>
      </a:defRPr>
    </a:lvl2pPr>
    <a:lvl3pPr marL="914327" algn="l" defTabSz="914327" rtl="0" eaLnBrk="1" latinLnBrk="0" hangingPunct="1">
      <a:defRPr sz="1800" kern="1200">
        <a:solidFill>
          <a:schemeClr val="tx1"/>
        </a:solidFill>
        <a:latin typeface="+mn-lt"/>
        <a:ea typeface="+mn-ea"/>
        <a:cs typeface="+mn-cs"/>
      </a:defRPr>
    </a:lvl3pPr>
    <a:lvl4pPr marL="1371490" algn="l" defTabSz="914327" rtl="0" eaLnBrk="1" latinLnBrk="0" hangingPunct="1">
      <a:defRPr sz="1800" kern="1200">
        <a:solidFill>
          <a:schemeClr val="tx1"/>
        </a:solidFill>
        <a:latin typeface="+mn-lt"/>
        <a:ea typeface="+mn-ea"/>
        <a:cs typeface="+mn-cs"/>
      </a:defRPr>
    </a:lvl4pPr>
    <a:lvl5pPr marL="1828654" algn="l" defTabSz="914327" rtl="0" eaLnBrk="1" latinLnBrk="0" hangingPunct="1">
      <a:defRPr sz="1800" kern="1200">
        <a:solidFill>
          <a:schemeClr val="tx1"/>
        </a:solidFill>
        <a:latin typeface="+mn-lt"/>
        <a:ea typeface="+mn-ea"/>
        <a:cs typeface="+mn-cs"/>
      </a:defRPr>
    </a:lvl5pPr>
    <a:lvl6pPr marL="2285818" algn="l" defTabSz="914327" rtl="0" eaLnBrk="1" latinLnBrk="0" hangingPunct="1">
      <a:defRPr sz="1800" kern="1200">
        <a:solidFill>
          <a:schemeClr val="tx1"/>
        </a:solidFill>
        <a:latin typeface="+mn-lt"/>
        <a:ea typeface="+mn-ea"/>
        <a:cs typeface="+mn-cs"/>
      </a:defRPr>
    </a:lvl6pPr>
    <a:lvl7pPr marL="2742980" algn="l" defTabSz="914327" rtl="0" eaLnBrk="1" latinLnBrk="0" hangingPunct="1">
      <a:defRPr sz="1800" kern="1200">
        <a:solidFill>
          <a:schemeClr val="tx1"/>
        </a:solidFill>
        <a:latin typeface="+mn-lt"/>
        <a:ea typeface="+mn-ea"/>
        <a:cs typeface="+mn-cs"/>
      </a:defRPr>
    </a:lvl7pPr>
    <a:lvl8pPr marL="3200144" algn="l" defTabSz="914327" rtl="0" eaLnBrk="1" latinLnBrk="0" hangingPunct="1">
      <a:defRPr sz="1800" kern="1200">
        <a:solidFill>
          <a:schemeClr val="tx1"/>
        </a:solidFill>
        <a:latin typeface="+mn-lt"/>
        <a:ea typeface="+mn-ea"/>
        <a:cs typeface="+mn-cs"/>
      </a:defRPr>
    </a:lvl8pPr>
    <a:lvl9pPr marL="3657308" algn="l" defTabSz="914327"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4" name="Author" initials="A" lastIdx="0" clrIdx="4"/>
</p:cmAuthorLst>
</file>

<file path=ppt/presProps.xml><?xml version="1.0" encoding="utf-8"?>
<p:presentationPr xmlns:a="http://schemas.openxmlformats.org/drawingml/2006/main" xmlns:r="http://schemas.openxmlformats.org/officeDocument/2006/relationships" xmlns:p="http://schemas.openxmlformats.org/presentationml/2006/main">
  <p:webPr encoding="windows-1252"/>
  <p:showPr showNarration="1" useTimings="0">
    <p:present/>
    <p:sldAll/>
    <p:penClr>
      <a:prstClr val="red"/>
    </p:penClr>
  </p:showPr>
  <p:clrMru>
    <a:srgbClr val="3BA4C9"/>
    <a:srgbClr val="27728D"/>
    <a:srgbClr val="000000"/>
    <a:srgbClr val="FFFFCC"/>
    <a:srgbClr val="CC9900"/>
    <a:srgbClr val="FFCC00"/>
    <a:srgbClr val="FFCC99"/>
    <a:srgbClr val="FF9900"/>
    <a:srgbClr val="FFCC66"/>
    <a:srgbClr val="9966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0650" autoAdjust="0"/>
    <p:restoredTop sz="94660"/>
  </p:normalViewPr>
  <p:slideViewPr>
    <p:cSldViewPr snapToGrid="0">
      <p:cViewPr varScale="1">
        <p:scale>
          <a:sx n="114" d="100"/>
          <a:sy n="114" d="100"/>
        </p:scale>
        <p:origin x="-420" y="-96"/>
      </p:cViewPr>
      <p:guideLst>
        <p:guide orient="horz" pos="139"/>
        <p:guide orient="horz" pos="861"/>
        <p:guide orient="horz" pos="1589"/>
        <p:guide orient="horz" pos="3053"/>
        <p:guide orient="horz" pos="1939"/>
        <p:guide orient="horz" pos="4177"/>
        <p:guide pos="2879"/>
        <p:guide pos="232"/>
        <p:guide pos="455"/>
        <p:guide pos="5528"/>
        <p:guide pos="863"/>
        <p:guide pos="5299"/>
        <p:guide pos="975"/>
        <p:guide pos="2324"/>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howGuides="1">
      <p:cViewPr varScale="1">
        <p:scale>
          <a:sx n="88" d="100"/>
          <a:sy n="88" d="100"/>
        </p:scale>
        <p:origin x="-3179" y="-8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commentAuthors" Target="commentAuthor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handoutMaster" Target="handoutMasters/handoutMaster1.xml"/><Relationship Id="rId45"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presProps" Target="presProps.xml"/></Relationships>
</file>

<file path=ppt/diagrams/_rels/data1.xml.rels><?xml version="1.0" encoding="UTF-8" standalone="yes"?>
<Relationships xmlns="http://schemas.openxmlformats.org/package/2006/relationships"><Relationship Id="rId2" Type="http://schemas.openxmlformats.org/officeDocument/2006/relationships/image" Target="../media/image111.gif"/><Relationship Id="rId1" Type="http://schemas.openxmlformats.org/officeDocument/2006/relationships/image" Target="../media/image110.png"/></Relationships>
</file>

<file path=ppt/diagrams/_rels/data2.xml.rels><?xml version="1.0" encoding="UTF-8" standalone="yes"?>
<Relationships xmlns="http://schemas.openxmlformats.org/package/2006/relationships"><Relationship Id="rId2" Type="http://schemas.openxmlformats.org/officeDocument/2006/relationships/image" Target="../media/image117.jpeg"/><Relationship Id="rId1" Type="http://schemas.openxmlformats.org/officeDocument/2006/relationships/image" Target="../media/image116.gif"/></Relationships>
</file>

<file path=ppt/diagrams/_rels/data3.xml.rels><?xml version="1.0" encoding="UTF-8" standalone="yes"?>
<Relationships xmlns="http://schemas.openxmlformats.org/package/2006/relationships"><Relationship Id="rId2" Type="http://schemas.openxmlformats.org/officeDocument/2006/relationships/image" Target="../media/image119.jpeg"/><Relationship Id="rId1" Type="http://schemas.openxmlformats.org/officeDocument/2006/relationships/image" Target="../media/image118.gif"/></Relationships>
</file>

<file path=ppt/diagrams/_rels/data4.xml.rels><?xml version="1.0" encoding="UTF-8" standalone="yes"?>
<Relationships xmlns="http://schemas.openxmlformats.org/package/2006/relationships"><Relationship Id="rId1" Type="http://schemas.openxmlformats.org/officeDocument/2006/relationships/image" Target="../media/image110.png"/></Relationships>
</file>

<file path=ppt/diagrams/_rels/data5.xml.rels><?xml version="1.0" encoding="UTF-8" standalone="yes"?>
<Relationships xmlns="http://schemas.openxmlformats.org/package/2006/relationships"><Relationship Id="rId1" Type="http://schemas.openxmlformats.org/officeDocument/2006/relationships/image" Target="../media/image117.jpeg"/></Relationships>
</file>

<file path=ppt/diagrams/_rels/data6.xml.rels><?xml version="1.0" encoding="UTF-8" standalone="yes"?>
<Relationships xmlns="http://schemas.openxmlformats.org/package/2006/relationships"><Relationship Id="rId1" Type="http://schemas.openxmlformats.org/officeDocument/2006/relationships/image" Target="../media/image110.png"/></Relationships>
</file>

<file path=ppt/diagrams/_rels/data7.xml.rels><?xml version="1.0" encoding="UTF-8" standalone="yes"?>
<Relationships xmlns="http://schemas.openxmlformats.org/package/2006/relationships"><Relationship Id="rId1" Type="http://schemas.openxmlformats.org/officeDocument/2006/relationships/image" Target="../media/image110.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45989B5-8E3F-47D3-A4D8-99C2C0116A39}" type="doc">
      <dgm:prSet loTypeId="urn:microsoft.com/office/officeart/2005/8/layout/vList3" loCatId="list" qsTypeId="urn:microsoft.com/office/officeart/2005/8/quickstyle/simple1#1" qsCatId="simple" csTypeId="urn:microsoft.com/office/officeart/2005/8/colors/accent1_2" csCatId="accent1" phldr="1"/>
      <dgm:spPr/>
      <dgm:t>
        <a:bodyPr/>
        <a:lstStyle/>
        <a:p>
          <a:endParaRPr lang="en-US"/>
        </a:p>
      </dgm:t>
    </dgm:pt>
    <dgm:pt modelId="{5104D837-4CB9-47C4-BA06-7D936D1DFA84}">
      <dgm:prSet custT="1"/>
      <dgm:spPr>
        <a:gradFill rotWithShape="0">
          <a:gsLst>
            <a:gs pos="0">
              <a:srgbClr val="8488C4"/>
            </a:gs>
            <a:gs pos="53000">
              <a:srgbClr val="D4DEFF"/>
            </a:gs>
            <a:gs pos="83000">
              <a:srgbClr val="D4DEFF"/>
            </a:gs>
            <a:gs pos="100000">
              <a:srgbClr val="96AB94"/>
            </a:gs>
          </a:gsLst>
          <a:lin ang="5400000" scaled="0"/>
        </a:gradFill>
      </dgm:spPr>
      <dgm:t>
        <a:bodyPr/>
        <a:lstStyle/>
        <a:p>
          <a:pPr rtl="0"/>
          <a:r>
            <a:rPr lang="en-US" sz="1100" b="1" dirty="0" smtClean="0">
              <a:solidFill>
                <a:schemeClr val="bg2"/>
              </a:solidFill>
            </a:rPr>
            <a:t>Full Intranet</a:t>
          </a:r>
          <a:endParaRPr lang="en-US" sz="1100" dirty="0">
            <a:solidFill>
              <a:schemeClr val="bg2"/>
            </a:solidFill>
          </a:endParaRPr>
        </a:p>
      </dgm:t>
    </dgm:pt>
    <dgm:pt modelId="{485CB1D4-02DD-4F32-B304-A4DE4CE88847}" type="parTrans" cxnId="{D8551528-FF1D-4D59-9EF3-5094E3B745C3}">
      <dgm:prSet/>
      <dgm:spPr/>
      <dgm:t>
        <a:bodyPr/>
        <a:lstStyle/>
        <a:p>
          <a:endParaRPr lang="en-US"/>
        </a:p>
      </dgm:t>
    </dgm:pt>
    <dgm:pt modelId="{991F3175-74B2-4B95-874E-EAF21E0C8347}" type="sibTrans" cxnId="{D8551528-FF1D-4D59-9EF3-5094E3B745C3}">
      <dgm:prSet/>
      <dgm:spPr/>
      <dgm:t>
        <a:bodyPr/>
        <a:lstStyle/>
        <a:p>
          <a:endParaRPr lang="en-US"/>
        </a:p>
      </dgm:t>
    </dgm:pt>
    <dgm:pt modelId="{B5646890-713C-4D75-A951-CB4C16D8A4EE}">
      <dgm:prSet custT="1"/>
      <dgm:spPr>
        <a:gradFill rotWithShape="0">
          <a:gsLst>
            <a:gs pos="0">
              <a:srgbClr val="8488C4"/>
            </a:gs>
            <a:gs pos="53000">
              <a:srgbClr val="D4DEFF"/>
            </a:gs>
            <a:gs pos="83000">
              <a:srgbClr val="D4DEFF"/>
            </a:gs>
            <a:gs pos="100000">
              <a:srgbClr val="96AB94"/>
            </a:gs>
          </a:gsLst>
          <a:lin ang="5400000" scaled="0"/>
        </a:gradFill>
      </dgm:spPr>
      <dgm:t>
        <a:bodyPr/>
        <a:lstStyle/>
        <a:p>
          <a:pPr rtl="0"/>
          <a:r>
            <a:rPr lang="en-US" sz="1100" b="1" dirty="0" smtClean="0">
              <a:solidFill>
                <a:schemeClr val="bg2"/>
              </a:solidFill>
            </a:rPr>
            <a:t>Payroll &amp; HR</a:t>
          </a:r>
          <a:endParaRPr lang="en-US" sz="1100" dirty="0">
            <a:solidFill>
              <a:schemeClr val="bg2"/>
            </a:solidFill>
          </a:endParaRPr>
        </a:p>
      </dgm:t>
    </dgm:pt>
    <dgm:pt modelId="{020435BF-5EBC-4CBE-A728-18A8A2FE1A14}" type="parTrans" cxnId="{91570529-F7D5-464E-AF13-A745A505D0DC}">
      <dgm:prSet/>
      <dgm:spPr/>
      <dgm:t>
        <a:bodyPr/>
        <a:lstStyle/>
        <a:p>
          <a:endParaRPr lang="en-US"/>
        </a:p>
      </dgm:t>
    </dgm:pt>
    <dgm:pt modelId="{7B98FCA1-B61E-47E3-8149-1FBE3843136F}" type="sibTrans" cxnId="{91570529-F7D5-464E-AF13-A745A505D0DC}">
      <dgm:prSet/>
      <dgm:spPr/>
      <dgm:t>
        <a:bodyPr/>
        <a:lstStyle/>
        <a:p>
          <a:endParaRPr lang="en-US"/>
        </a:p>
      </dgm:t>
    </dgm:pt>
    <dgm:pt modelId="{28A457F5-FF63-4480-8657-DBEF07B2361E}" type="pres">
      <dgm:prSet presAssocID="{845989B5-8E3F-47D3-A4D8-99C2C0116A39}" presName="linearFlow" presStyleCnt="0">
        <dgm:presLayoutVars>
          <dgm:dir/>
          <dgm:resizeHandles val="exact"/>
        </dgm:presLayoutVars>
      </dgm:prSet>
      <dgm:spPr/>
      <dgm:t>
        <a:bodyPr/>
        <a:lstStyle/>
        <a:p>
          <a:endParaRPr lang="en-US"/>
        </a:p>
      </dgm:t>
    </dgm:pt>
    <dgm:pt modelId="{7419E9F5-2F49-45D2-B69F-503418C150B2}" type="pres">
      <dgm:prSet presAssocID="{5104D837-4CB9-47C4-BA06-7D936D1DFA84}" presName="composite" presStyleCnt="0"/>
      <dgm:spPr/>
    </dgm:pt>
    <dgm:pt modelId="{B7B1C5AC-EA94-41D1-B99B-FA69D8FEBA45}" type="pres">
      <dgm:prSet presAssocID="{5104D837-4CB9-47C4-BA06-7D936D1DFA84}" presName="imgShp" presStyleLbl="fgImgPlace1" presStyleIdx="0" presStyleCnt="2"/>
      <dgm:spPr>
        <a:blipFill rotWithShape="0">
          <a:blip xmlns:r="http://schemas.openxmlformats.org/officeDocument/2006/relationships" r:embed="rId1"/>
          <a:stretch>
            <a:fillRect/>
          </a:stretch>
        </a:blipFill>
      </dgm:spPr>
    </dgm:pt>
    <dgm:pt modelId="{D7C2C47E-0C0F-43AD-B9B5-958401C43353}" type="pres">
      <dgm:prSet presAssocID="{5104D837-4CB9-47C4-BA06-7D936D1DFA84}" presName="txShp" presStyleLbl="node1" presStyleIdx="0" presStyleCnt="2">
        <dgm:presLayoutVars>
          <dgm:bulletEnabled val="1"/>
        </dgm:presLayoutVars>
      </dgm:prSet>
      <dgm:spPr/>
      <dgm:t>
        <a:bodyPr/>
        <a:lstStyle/>
        <a:p>
          <a:endParaRPr lang="en-US"/>
        </a:p>
      </dgm:t>
    </dgm:pt>
    <dgm:pt modelId="{969440EC-220E-44B9-B8CD-57BBF682D1E3}" type="pres">
      <dgm:prSet presAssocID="{991F3175-74B2-4B95-874E-EAF21E0C8347}" presName="spacing" presStyleCnt="0"/>
      <dgm:spPr/>
    </dgm:pt>
    <dgm:pt modelId="{F0C667EC-92B6-4A73-80AF-A8FC673A43D2}" type="pres">
      <dgm:prSet presAssocID="{B5646890-713C-4D75-A951-CB4C16D8A4EE}" presName="composite" presStyleCnt="0"/>
      <dgm:spPr/>
    </dgm:pt>
    <dgm:pt modelId="{81489161-5041-4616-A390-4F1D9EC92D99}" type="pres">
      <dgm:prSet presAssocID="{B5646890-713C-4D75-A951-CB4C16D8A4EE}" presName="imgShp" presStyleLbl="fgImgPlace1" presStyleIdx="1" presStyleCnt="2"/>
      <dgm:spPr>
        <a:blipFill rotWithShape="0">
          <a:blip xmlns:r="http://schemas.openxmlformats.org/officeDocument/2006/relationships" r:embed="rId2"/>
          <a:stretch>
            <a:fillRect/>
          </a:stretch>
        </a:blipFill>
      </dgm:spPr>
    </dgm:pt>
    <dgm:pt modelId="{1E33D4D3-1E48-4615-988C-920E2A21D9DC}" type="pres">
      <dgm:prSet presAssocID="{B5646890-713C-4D75-A951-CB4C16D8A4EE}" presName="txShp" presStyleLbl="node1" presStyleIdx="1" presStyleCnt="2">
        <dgm:presLayoutVars>
          <dgm:bulletEnabled val="1"/>
        </dgm:presLayoutVars>
      </dgm:prSet>
      <dgm:spPr/>
      <dgm:t>
        <a:bodyPr/>
        <a:lstStyle/>
        <a:p>
          <a:endParaRPr lang="en-US"/>
        </a:p>
      </dgm:t>
    </dgm:pt>
  </dgm:ptLst>
  <dgm:cxnLst>
    <dgm:cxn modelId="{7562AF0D-FE96-4C51-B998-E0F76C09D7AA}" type="presOf" srcId="{845989B5-8E3F-47D3-A4D8-99C2C0116A39}" destId="{28A457F5-FF63-4480-8657-DBEF07B2361E}" srcOrd="0" destOrd="0" presId="urn:microsoft.com/office/officeart/2005/8/layout/vList3"/>
    <dgm:cxn modelId="{D8551528-FF1D-4D59-9EF3-5094E3B745C3}" srcId="{845989B5-8E3F-47D3-A4D8-99C2C0116A39}" destId="{5104D837-4CB9-47C4-BA06-7D936D1DFA84}" srcOrd="0" destOrd="0" parTransId="{485CB1D4-02DD-4F32-B304-A4DE4CE88847}" sibTransId="{991F3175-74B2-4B95-874E-EAF21E0C8347}"/>
    <dgm:cxn modelId="{D2085F97-9A3C-4C66-A777-6888DA10856C}" type="presOf" srcId="{B5646890-713C-4D75-A951-CB4C16D8A4EE}" destId="{1E33D4D3-1E48-4615-988C-920E2A21D9DC}" srcOrd="0" destOrd="0" presId="urn:microsoft.com/office/officeart/2005/8/layout/vList3"/>
    <dgm:cxn modelId="{C7F1EBFE-EA4B-48BC-9CCB-CD8C8A6FE0B6}" type="presOf" srcId="{5104D837-4CB9-47C4-BA06-7D936D1DFA84}" destId="{D7C2C47E-0C0F-43AD-B9B5-958401C43353}" srcOrd="0" destOrd="0" presId="urn:microsoft.com/office/officeart/2005/8/layout/vList3"/>
    <dgm:cxn modelId="{91570529-F7D5-464E-AF13-A745A505D0DC}" srcId="{845989B5-8E3F-47D3-A4D8-99C2C0116A39}" destId="{B5646890-713C-4D75-A951-CB4C16D8A4EE}" srcOrd="1" destOrd="0" parTransId="{020435BF-5EBC-4CBE-A728-18A8A2FE1A14}" sibTransId="{7B98FCA1-B61E-47E3-8149-1FBE3843136F}"/>
    <dgm:cxn modelId="{F6D0EFF1-A432-4AB2-A498-071D27E736C9}" type="presParOf" srcId="{28A457F5-FF63-4480-8657-DBEF07B2361E}" destId="{7419E9F5-2F49-45D2-B69F-503418C150B2}" srcOrd="0" destOrd="0" presId="urn:microsoft.com/office/officeart/2005/8/layout/vList3"/>
    <dgm:cxn modelId="{542854B2-EA45-42FB-B57D-4B0CAACC0313}" type="presParOf" srcId="{7419E9F5-2F49-45D2-B69F-503418C150B2}" destId="{B7B1C5AC-EA94-41D1-B99B-FA69D8FEBA45}" srcOrd="0" destOrd="0" presId="urn:microsoft.com/office/officeart/2005/8/layout/vList3"/>
    <dgm:cxn modelId="{51809241-5489-441D-AFC2-FBB4E2256C12}" type="presParOf" srcId="{7419E9F5-2F49-45D2-B69F-503418C150B2}" destId="{D7C2C47E-0C0F-43AD-B9B5-958401C43353}" srcOrd="1" destOrd="0" presId="urn:microsoft.com/office/officeart/2005/8/layout/vList3"/>
    <dgm:cxn modelId="{FEEFA57C-AF2C-41F8-868F-AAF510AF4E55}" type="presParOf" srcId="{28A457F5-FF63-4480-8657-DBEF07B2361E}" destId="{969440EC-220E-44B9-B8CD-57BBF682D1E3}" srcOrd="1" destOrd="0" presId="urn:microsoft.com/office/officeart/2005/8/layout/vList3"/>
    <dgm:cxn modelId="{DC2E7CAE-A0C1-4FD1-9886-9FCF1243E97C}" type="presParOf" srcId="{28A457F5-FF63-4480-8657-DBEF07B2361E}" destId="{F0C667EC-92B6-4A73-80AF-A8FC673A43D2}" srcOrd="2" destOrd="0" presId="urn:microsoft.com/office/officeart/2005/8/layout/vList3"/>
    <dgm:cxn modelId="{95A37EA7-4E0A-4713-BADF-D14E379D0528}" type="presParOf" srcId="{F0C667EC-92B6-4A73-80AF-A8FC673A43D2}" destId="{81489161-5041-4616-A390-4F1D9EC92D99}" srcOrd="0" destOrd="0" presId="urn:microsoft.com/office/officeart/2005/8/layout/vList3"/>
    <dgm:cxn modelId="{01200843-2109-459E-B0A5-C4BC6718C478}" type="presParOf" srcId="{F0C667EC-92B6-4A73-80AF-A8FC673A43D2}" destId="{1E33D4D3-1E48-4615-988C-920E2A21D9DC}" srcOrd="1" destOrd="0" presId="urn:microsoft.com/office/officeart/2005/8/layout/vList3"/>
  </dgm:cxnLst>
  <dgm:bg/>
  <dgm:whole/>
</dgm:dataModel>
</file>

<file path=ppt/diagrams/data2.xml><?xml version="1.0" encoding="utf-8"?>
<dgm:dataModel xmlns:dgm="http://schemas.openxmlformats.org/drawingml/2006/diagram" xmlns:a="http://schemas.openxmlformats.org/drawingml/2006/main">
  <dgm:ptLst>
    <dgm:pt modelId="{845989B5-8E3F-47D3-A4D8-99C2C0116A39}" type="doc">
      <dgm:prSet loTypeId="urn:microsoft.com/office/officeart/2005/8/layout/vList3" loCatId="list" qsTypeId="urn:microsoft.com/office/officeart/2005/8/quickstyle/simple1#1" qsCatId="simple" csTypeId="urn:microsoft.com/office/officeart/2005/8/colors/accent1_2" csCatId="accent1" phldr="1"/>
      <dgm:spPr/>
      <dgm:t>
        <a:bodyPr/>
        <a:lstStyle/>
        <a:p>
          <a:endParaRPr lang="en-US"/>
        </a:p>
      </dgm:t>
    </dgm:pt>
    <dgm:pt modelId="{C3766297-B187-4FFC-A195-141911553396}">
      <dgm:prSet/>
      <dgm:spPr>
        <a:gradFill rotWithShape="0">
          <a:gsLst>
            <a:gs pos="0">
              <a:srgbClr val="8488C4"/>
            </a:gs>
            <a:gs pos="53000">
              <a:srgbClr val="D4DEFF"/>
            </a:gs>
            <a:gs pos="83000">
              <a:srgbClr val="D4DEFF"/>
            </a:gs>
            <a:gs pos="100000">
              <a:srgbClr val="96AB94"/>
            </a:gs>
          </a:gsLst>
          <a:lin ang="5400000" scaled="0"/>
        </a:gradFill>
      </dgm:spPr>
      <dgm:t>
        <a:bodyPr/>
        <a:lstStyle/>
        <a:p>
          <a:pPr rtl="0"/>
          <a:r>
            <a:rPr lang="en-US" b="1" dirty="0" smtClean="0">
              <a:solidFill>
                <a:schemeClr val="bg2"/>
              </a:solidFill>
            </a:rPr>
            <a:t>Legacy Apps</a:t>
          </a:r>
          <a:endParaRPr lang="en-US" dirty="0">
            <a:solidFill>
              <a:schemeClr val="bg2"/>
            </a:solidFill>
          </a:endParaRPr>
        </a:p>
      </dgm:t>
    </dgm:pt>
    <dgm:pt modelId="{B76E0866-6DE6-4B18-BA01-EE10C23E7E28}" type="parTrans" cxnId="{28054ABB-3A43-481A-A86F-97CAA4AF89C4}">
      <dgm:prSet/>
      <dgm:spPr/>
      <dgm:t>
        <a:bodyPr/>
        <a:lstStyle/>
        <a:p>
          <a:endParaRPr lang="en-US"/>
        </a:p>
      </dgm:t>
    </dgm:pt>
    <dgm:pt modelId="{22FF832C-F7C5-4C92-A03B-8E606BF3568E}" type="sibTrans" cxnId="{28054ABB-3A43-481A-A86F-97CAA4AF89C4}">
      <dgm:prSet/>
      <dgm:spPr/>
      <dgm:t>
        <a:bodyPr/>
        <a:lstStyle/>
        <a:p>
          <a:endParaRPr lang="en-US"/>
        </a:p>
      </dgm:t>
    </dgm:pt>
    <dgm:pt modelId="{38063D5E-6684-4004-BEE0-4C27501C919B}">
      <dgm:prSet/>
      <dgm:spPr>
        <a:gradFill rotWithShape="0">
          <a:gsLst>
            <a:gs pos="0">
              <a:srgbClr val="8488C4"/>
            </a:gs>
            <a:gs pos="53000">
              <a:srgbClr val="D4DEFF"/>
            </a:gs>
            <a:gs pos="83000">
              <a:srgbClr val="D4DEFF"/>
            </a:gs>
            <a:gs pos="100000">
              <a:srgbClr val="96AB94"/>
            </a:gs>
          </a:gsLst>
          <a:lin ang="5400000" scaled="0"/>
        </a:gradFill>
      </dgm:spPr>
      <dgm:t>
        <a:bodyPr/>
        <a:lstStyle/>
        <a:p>
          <a:pPr rtl="0"/>
          <a:r>
            <a:rPr lang="en-US" b="1" dirty="0" smtClean="0">
              <a:solidFill>
                <a:schemeClr val="bg2"/>
              </a:solidFill>
            </a:rPr>
            <a:t>Custom Financials</a:t>
          </a:r>
          <a:endParaRPr lang="en-US" dirty="0">
            <a:solidFill>
              <a:schemeClr val="bg2"/>
            </a:solidFill>
          </a:endParaRPr>
        </a:p>
      </dgm:t>
    </dgm:pt>
    <dgm:pt modelId="{27DD8ACD-C5B4-4BBE-884E-700FC13C11C4}" type="sibTrans" cxnId="{B857E66E-BFFF-44E4-822E-E0860AB7E6D9}">
      <dgm:prSet/>
      <dgm:spPr/>
      <dgm:t>
        <a:bodyPr/>
        <a:lstStyle/>
        <a:p>
          <a:endParaRPr lang="en-US"/>
        </a:p>
      </dgm:t>
    </dgm:pt>
    <dgm:pt modelId="{4B3AD5AC-6936-4F61-A4D1-64B1A1F084EB}" type="parTrans" cxnId="{B857E66E-BFFF-44E4-822E-E0860AB7E6D9}">
      <dgm:prSet/>
      <dgm:spPr/>
      <dgm:t>
        <a:bodyPr/>
        <a:lstStyle/>
        <a:p>
          <a:endParaRPr lang="en-US"/>
        </a:p>
      </dgm:t>
    </dgm:pt>
    <dgm:pt modelId="{28A457F5-FF63-4480-8657-DBEF07B2361E}" type="pres">
      <dgm:prSet presAssocID="{845989B5-8E3F-47D3-A4D8-99C2C0116A39}" presName="linearFlow" presStyleCnt="0">
        <dgm:presLayoutVars>
          <dgm:dir/>
          <dgm:resizeHandles val="exact"/>
        </dgm:presLayoutVars>
      </dgm:prSet>
      <dgm:spPr/>
      <dgm:t>
        <a:bodyPr/>
        <a:lstStyle/>
        <a:p>
          <a:endParaRPr lang="en-US"/>
        </a:p>
      </dgm:t>
    </dgm:pt>
    <dgm:pt modelId="{CBD06EA5-D67C-4179-8BCC-021797A0C337}" type="pres">
      <dgm:prSet presAssocID="{C3766297-B187-4FFC-A195-141911553396}" presName="composite" presStyleCnt="0"/>
      <dgm:spPr/>
    </dgm:pt>
    <dgm:pt modelId="{D81F43BA-3D6B-45E4-A20D-B272079CFE3A}" type="pres">
      <dgm:prSet presAssocID="{C3766297-B187-4FFC-A195-141911553396}" presName="imgShp" presStyleLbl="fgImgPlace1" presStyleIdx="0" presStyleCnt="2"/>
      <dgm:spPr>
        <a:blipFill rotWithShape="0">
          <a:blip xmlns:r="http://schemas.openxmlformats.org/officeDocument/2006/relationships" r:embed="rId1"/>
          <a:stretch>
            <a:fillRect/>
          </a:stretch>
        </a:blipFill>
      </dgm:spPr>
    </dgm:pt>
    <dgm:pt modelId="{CC7247C8-0B2F-4A79-87A2-4791E5D52E0F}" type="pres">
      <dgm:prSet presAssocID="{C3766297-B187-4FFC-A195-141911553396}" presName="txShp" presStyleLbl="node1" presStyleIdx="0" presStyleCnt="2">
        <dgm:presLayoutVars>
          <dgm:bulletEnabled val="1"/>
        </dgm:presLayoutVars>
      </dgm:prSet>
      <dgm:spPr/>
      <dgm:t>
        <a:bodyPr/>
        <a:lstStyle/>
        <a:p>
          <a:endParaRPr lang="en-US"/>
        </a:p>
      </dgm:t>
    </dgm:pt>
    <dgm:pt modelId="{17B2FCDA-310C-4D57-B7B2-B29B4C188CE7}" type="pres">
      <dgm:prSet presAssocID="{22FF832C-F7C5-4C92-A03B-8E606BF3568E}" presName="spacing" presStyleCnt="0"/>
      <dgm:spPr/>
    </dgm:pt>
    <dgm:pt modelId="{9496EF1D-3EB7-4286-A4A1-0B1BA4C29753}" type="pres">
      <dgm:prSet presAssocID="{38063D5E-6684-4004-BEE0-4C27501C919B}" presName="composite" presStyleCnt="0"/>
      <dgm:spPr/>
    </dgm:pt>
    <dgm:pt modelId="{6C3D835C-F868-4F24-8C6F-1D3DBE871141}" type="pres">
      <dgm:prSet presAssocID="{38063D5E-6684-4004-BEE0-4C27501C919B}" presName="imgShp" presStyleLbl="fgImgPlace1" presStyleIdx="1" presStyleCnt="2"/>
      <dgm:spPr>
        <a:blipFill rotWithShape="0">
          <a:blip xmlns:r="http://schemas.openxmlformats.org/officeDocument/2006/relationships" r:embed="rId2"/>
          <a:stretch>
            <a:fillRect/>
          </a:stretch>
        </a:blipFill>
      </dgm:spPr>
    </dgm:pt>
    <dgm:pt modelId="{0C2CC9C5-7215-4289-A387-3B0C716E13FF}" type="pres">
      <dgm:prSet presAssocID="{38063D5E-6684-4004-BEE0-4C27501C919B}" presName="txShp" presStyleLbl="node1" presStyleIdx="1" presStyleCnt="2">
        <dgm:presLayoutVars>
          <dgm:bulletEnabled val="1"/>
        </dgm:presLayoutVars>
      </dgm:prSet>
      <dgm:spPr/>
      <dgm:t>
        <a:bodyPr/>
        <a:lstStyle/>
        <a:p>
          <a:endParaRPr lang="en-US"/>
        </a:p>
      </dgm:t>
    </dgm:pt>
  </dgm:ptLst>
  <dgm:cxnLst>
    <dgm:cxn modelId="{E46117A0-D993-4922-A704-121CDA268442}" type="presOf" srcId="{38063D5E-6684-4004-BEE0-4C27501C919B}" destId="{0C2CC9C5-7215-4289-A387-3B0C716E13FF}" srcOrd="0" destOrd="0" presId="urn:microsoft.com/office/officeart/2005/8/layout/vList3"/>
    <dgm:cxn modelId="{28054ABB-3A43-481A-A86F-97CAA4AF89C4}" srcId="{845989B5-8E3F-47D3-A4D8-99C2C0116A39}" destId="{C3766297-B187-4FFC-A195-141911553396}" srcOrd="0" destOrd="0" parTransId="{B76E0866-6DE6-4B18-BA01-EE10C23E7E28}" sibTransId="{22FF832C-F7C5-4C92-A03B-8E606BF3568E}"/>
    <dgm:cxn modelId="{2CF26C4C-E248-420D-9BBC-C3061B08D3B6}" type="presOf" srcId="{845989B5-8E3F-47D3-A4D8-99C2C0116A39}" destId="{28A457F5-FF63-4480-8657-DBEF07B2361E}" srcOrd="0" destOrd="0" presId="urn:microsoft.com/office/officeart/2005/8/layout/vList3"/>
    <dgm:cxn modelId="{33FD6BB7-E7DA-4468-87C6-F00230935B25}" type="presOf" srcId="{C3766297-B187-4FFC-A195-141911553396}" destId="{CC7247C8-0B2F-4A79-87A2-4791E5D52E0F}" srcOrd="0" destOrd="0" presId="urn:microsoft.com/office/officeart/2005/8/layout/vList3"/>
    <dgm:cxn modelId="{B857E66E-BFFF-44E4-822E-E0860AB7E6D9}" srcId="{845989B5-8E3F-47D3-A4D8-99C2C0116A39}" destId="{38063D5E-6684-4004-BEE0-4C27501C919B}" srcOrd="1" destOrd="0" parTransId="{4B3AD5AC-6936-4F61-A4D1-64B1A1F084EB}" sibTransId="{27DD8ACD-C5B4-4BBE-884E-700FC13C11C4}"/>
    <dgm:cxn modelId="{33101A19-2590-4F3A-B618-0CB822FBA9FC}" type="presParOf" srcId="{28A457F5-FF63-4480-8657-DBEF07B2361E}" destId="{CBD06EA5-D67C-4179-8BCC-021797A0C337}" srcOrd="0" destOrd="0" presId="urn:microsoft.com/office/officeart/2005/8/layout/vList3"/>
    <dgm:cxn modelId="{032B672F-F641-423D-8F4F-70629E9F67D2}" type="presParOf" srcId="{CBD06EA5-D67C-4179-8BCC-021797A0C337}" destId="{D81F43BA-3D6B-45E4-A20D-B272079CFE3A}" srcOrd="0" destOrd="0" presId="urn:microsoft.com/office/officeart/2005/8/layout/vList3"/>
    <dgm:cxn modelId="{4BC9F947-AB39-4891-9752-18CDEDDEC117}" type="presParOf" srcId="{CBD06EA5-D67C-4179-8BCC-021797A0C337}" destId="{CC7247C8-0B2F-4A79-87A2-4791E5D52E0F}" srcOrd="1" destOrd="0" presId="urn:microsoft.com/office/officeart/2005/8/layout/vList3"/>
    <dgm:cxn modelId="{3E6B7DF7-F003-4A77-87D7-D8451EE05641}" type="presParOf" srcId="{28A457F5-FF63-4480-8657-DBEF07B2361E}" destId="{17B2FCDA-310C-4D57-B7B2-B29B4C188CE7}" srcOrd="1" destOrd="0" presId="urn:microsoft.com/office/officeart/2005/8/layout/vList3"/>
    <dgm:cxn modelId="{150E701D-C1E1-41A2-B95F-685BE57C2C0F}" type="presParOf" srcId="{28A457F5-FF63-4480-8657-DBEF07B2361E}" destId="{9496EF1D-3EB7-4286-A4A1-0B1BA4C29753}" srcOrd="2" destOrd="0" presId="urn:microsoft.com/office/officeart/2005/8/layout/vList3"/>
    <dgm:cxn modelId="{7509BC79-F03B-4054-BABE-6489E0AC5E4F}" type="presParOf" srcId="{9496EF1D-3EB7-4286-A4A1-0B1BA4C29753}" destId="{6C3D835C-F868-4F24-8C6F-1D3DBE871141}" srcOrd="0" destOrd="0" presId="urn:microsoft.com/office/officeart/2005/8/layout/vList3"/>
    <dgm:cxn modelId="{86A3985A-EBB1-4079-84B1-CD73D7DFF8A2}" type="presParOf" srcId="{9496EF1D-3EB7-4286-A4A1-0B1BA4C29753}" destId="{0C2CC9C5-7215-4289-A387-3B0C716E13FF}" srcOrd="1" destOrd="0" presId="urn:microsoft.com/office/officeart/2005/8/layout/vList3"/>
  </dgm:cxnLst>
  <dgm:bg/>
  <dgm:whole/>
</dgm:dataModel>
</file>

<file path=ppt/diagrams/data3.xml><?xml version="1.0" encoding="utf-8"?>
<dgm:dataModel xmlns:dgm="http://schemas.openxmlformats.org/drawingml/2006/diagram" xmlns:a="http://schemas.openxmlformats.org/drawingml/2006/main">
  <dgm:ptLst>
    <dgm:pt modelId="{845989B5-8E3F-47D3-A4D8-99C2C0116A39}" type="doc">
      <dgm:prSet loTypeId="urn:microsoft.com/office/officeart/2005/8/layout/vList3" loCatId="list" qsTypeId="urn:microsoft.com/office/officeart/2005/8/quickstyle/simple1#1" qsCatId="simple" csTypeId="urn:microsoft.com/office/officeart/2005/8/colors/accent1_2" csCatId="accent1" phldr="1"/>
      <dgm:spPr/>
      <dgm:t>
        <a:bodyPr/>
        <a:lstStyle/>
        <a:p>
          <a:endParaRPr lang="en-US"/>
        </a:p>
      </dgm:t>
    </dgm:pt>
    <dgm:pt modelId="{6EFA3C7C-FCC2-4A22-9B08-0371F12E7711}">
      <dgm:prSet custT="1"/>
      <dgm:spPr>
        <a:gradFill rotWithShape="0">
          <a:gsLst>
            <a:gs pos="0">
              <a:srgbClr val="8488C4"/>
            </a:gs>
            <a:gs pos="53000">
              <a:srgbClr val="D4DEFF"/>
            </a:gs>
            <a:gs pos="83000">
              <a:srgbClr val="D4DEFF"/>
            </a:gs>
            <a:gs pos="100000">
              <a:srgbClr val="96AB94"/>
            </a:gs>
          </a:gsLst>
          <a:lin ang="5400000" scaled="0"/>
        </a:gradFill>
      </dgm:spPr>
      <dgm:t>
        <a:bodyPr/>
        <a:lstStyle/>
        <a:p>
          <a:pPr rtl="0"/>
          <a:r>
            <a:rPr lang="en-US" sz="1100" b="1" dirty="0" smtClean="0">
              <a:solidFill>
                <a:schemeClr val="bg2"/>
              </a:solidFill>
            </a:rPr>
            <a:t>File Access</a:t>
          </a:r>
          <a:endParaRPr lang="en-US" sz="1100" b="1" dirty="0">
            <a:solidFill>
              <a:schemeClr val="bg2"/>
            </a:solidFill>
          </a:endParaRPr>
        </a:p>
      </dgm:t>
    </dgm:pt>
    <dgm:pt modelId="{BF36E500-E667-4B98-86A4-9023575A20EC}" type="parTrans" cxnId="{791DB09B-EF1E-48D5-9339-992B4948B856}">
      <dgm:prSet/>
      <dgm:spPr/>
      <dgm:t>
        <a:bodyPr/>
        <a:lstStyle/>
        <a:p>
          <a:endParaRPr lang="en-US"/>
        </a:p>
      </dgm:t>
    </dgm:pt>
    <dgm:pt modelId="{211FF587-EB79-475C-ABCB-EC8690E13009}" type="sibTrans" cxnId="{791DB09B-EF1E-48D5-9339-992B4948B856}">
      <dgm:prSet/>
      <dgm:spPr/>
      <dgm:t>
        <a:bodyPr/>
        <a:lstStyle/>
        <a:p>
          <a:endParaRPr lang="en-US"/>
        </a:p>
      </dgm:t>
    </dgm:pt>
    <dgm:pt modelId="{D5D3A7FD-CF0B-4756-9FE8-1F35A15847FD}">
      <dgm:prSet custT="1"/>
      <dgm:spPr>
        <a:gradFill rotWithShape="0">
          <a:gsLst>
            <a:gs pos="0">
              <a:srgbClr val="8488C4"/>
            </a:gs>
            <a:gs pos="53000">
              <a:srgbClr val="D4DEFF"/>
            </a:gs>
            <a:gs pos="83000">
              <a:srgbClr val="D4DEFF"/>
            </a:gs>
            <a:gs pos="100000">
              <a:srgbClr val="96AB94"/>
            </a:gs>
          </a:gsLst>
          <a:lin ang="5400000" scaled="0"/>
        </a:gradFill>
      </dgm:spPr>
      <dgm:t>
        <a:bodyPr/>
        <a:lstStyle/>
        <a:p>
          <a:pPr rtl="0"/>
          <a:r>
            <a:rPr lang="en-US" sz="1100" b="1" dirty="0" smtClean="0">
              <a:solidFill>
                <a:schemeClr val="bg2"/>
              </a:solidFill>
            </a:rPr>
            <a:t>Supply Chain</a:t>
          </a:r>
          <a:endParaRPr lang="en-US" sz="1100" dirty="0">
            <a:solidFill>
              <a:schemeClr val="bg2"/>
            </a:solidFill>
          </a:endParaRPr>
        </a:p>
      </dgm:t>
    </dgm:pt>
    <dgm:pt modelId="{D30A882F-35CF-49FA-A9A5-BC6827FBF7B0}" type="sibTrans" cxnId="{787EE44E-78AA-4A9D-8122-01D3D3F3A719}">
      <dgm:prSet/>
      <dgm:spPr/>
      <dgm:t>
        <a:bodyPr/>
        <a:lstStyle/>
        <a:p>
          <a:endParaRPr lang="en-US"/>
        </a:p>
      </dgm:t>
    </dgm:pt>
    <dgm:pt modelId="{557D3159-BEF7-412E-8ACE-FD642DFE4231}" type="parTrans" cxnId="{787EE44E-78AA-4A9D-8122-01D3D3F3A719}">
      <dgm:prSet/>
      <dgm:spPr/>
      <dgm:t>
        <a:bodyPr/>
        <a:lstStyle/>
        <a:p>
          <a:endParaRPr lang="en-US"/>
        </a:p>
      </dgm:t>
    </dgm:pt>
    <dgm:pt modelId="{28A457F5-FF63-4480-8657-DBEF07B2361E}" type="pres">
      <dgm:prSet presAssocID="{845989B5-8E3F-47D3-A4D8-99C2C0116A39}" presName="linearFlow" presStyleCnt="0">
        <dgm:presLayoutVars>
          <dgm:dir/>
          <dgm:resizeHandles val="exact"/>
        </dgm:presLayoutVars>
      </dgm:prSet>
      <dgm:spPr/>
      <dgm:t>
        <a:bodyPr/>
        <a:lstStyle/>
        <a:p>
          <a:endParaRPr lang="en-US"/>
        </a:p>
      </dgm:t>
    </dgm:pt>
    <dgm:pt modelId="{97BC3D45-9ABE-4A75-88D9-A8844928691F}" type="pres">
      <dgm:prSet presAssocID="{D5D3A7FD-CF0B-4756-9FE8-1F35A15847FD}" presName="composite" presStyleCnt="0"/>
      <dgm:spPr/>
    </dgm:pt>
    <dgm:pt modelId="{9241879A-8426-43D1-B929-64BB581C0EA9}" type="pres">
      <dgm:prSet presAssocID="{D5D3A7FD-CF0B-4756-9FE8-1F35A15847FD}" presName="imgShp" presStyleLbl="fgImgPlace1" presStyleIdx="0" presStyleCnt="2"/>
      <dgm:spPr>
        <a:blipFill rotWithShape="0">
          <a:blip xmlns:r="http://schemas.openxmlformats.org/officeDocument/2006/relationships" r:embed="rId1"/>
          <a:stretch>
            <a:fillRect/>
          </a:stretch>
        </a:blipFill>
      </dgm:spPr>
    </dgm:pt>
    <dgm:pt modelId="{1A489561-940C-426F-A70D-5BE36A33F960}" type="pres">
      <dgm:prSet presAssocID="{D5D3A7FD-CF0B-4756-9FE8-1F35A15847FD}" presName="txShp" presStyleLbl="node1" presStyleIdx="0" presStyleCnt="2">
        <dgm:presLayoutVars>
          <dgm:bulletEnabled val="1"/>
        </dgm:presLayoutVars>
      </dgm:prSet>
      <dgm:spPr/>
      <dgm:t>
        <a:bodyPr/>
        <a:lstStyle/>
        <a:p>
          <a:endParaRPr lang="en-US"/>
        </a:p>
      </dgm:t>
    </dgm:pt>
    <dgm:pt modelId="{173A25BE-FBC3-4833-8BBB-F722CCCD65C8}" type="pres">
      <dgm:prSet presAssocID="{D30A882F-35CF-49FA-A9A5-BC6827FBF7B0}" presName="spacing" presStyleCnt="0"/>
      <dgm:spPr/>
    </dgm:pt>
    <dgm:pt modelId="{B7B7BD42-7C02-49EC-9492-05740717997A}" type="pres">
      <dgm:prSet presAssocID="{6EFA3C7C-FCC2-4A22-9B08-0371F12E7711}" presName="composite" presStyleCnt="0"/>
      <dgm:spPr/>
    </dgm:pt>
    <dgm:pt modelId="{31250B22-D955-47B3-BF1D-26E9F3F94618}" type="pres">
      <dgm:prSet presAssocID="{6EFA3C7C-FCC2-4A22-9B08-0371F12E7711}" presName="imgShp" presStyleLbl="fgImgPlace1" presStyleIdx="1" presStyleCnt="2"/>
      <dgm:spPr>
        <a:blipFill rotWithShape="0">
          <a:blip xmlns:r="http://schemas.openxmlformats.org/officeDocument/2006/relationships" r:embed="rId2"/>
          <a:stretch>
            <a:fillRect/>
          </a:stretch>
        </a:blipFill>
      </dgm:spPr>
    </dgm:pt>
    <dgm:pt modelId="{06ECAC7F-E269-426F-A131-B3E9EB129461}" type="pres">
      <dgm:prSet presAssocID="{6EFA3C7C-FCC2-4A22-9B08-0371F12E7711}" presName="txShp" presStyleLbl="node1" presStyleIdx="1" presStyleCnt="2">
        <dgm:presLayoutVars>
          <dgm:bulletEnabled val="1"/>
        </dgm:presLayoutVars>
      </dgm:prSet>
      <dgm:spPr/>
      <dgm:t>
        <a:bodyPr/>
        <a:lstStyle/>
        <a:p>
          <a:endParaRPr lang="en-US"/>
        </a:p>
      </dgm:t>
    </dgm:pt>
  </dgm:ptLst>
  <dgm:cxnLst>
    <dgm:cxn modelId="{791DB09B-EF1E-48D5-9339-992B4948B856}" srcId="{845989B5-8E3F-47D3-A4D8-99C2C0116A39}" destId="{6EFA3C7C-FCC2-4A22-9B08-0371F12E7711}" srcOrd="1" destOrd="0" parTransId="{BF36E500-E667-4B98-86A4-9023575A20EC}" sibTransId="{211FF587-EB79-475C-ABCB-EC8690E13009}"/>
    <dgm:cxn modelId="{787EE44E-78AA-4A9D-8122-01D3D3F3A719}" srcId="{845989B5-8E3F-47D3-A4D8-99C2C0116A39}" destId="{D5D3A7FD-CF0B-4756-9FE8-1F35A15847FD}" srcOrd="0" destOrd="0" parTransId="{557D3159-BEF7-412E-8ACE-FD642DFE4231}" sibTransId="{D30A882F-35CF-49FA-A9A5-BC6827FBF7B0}"/>
    <dgm:cxn modelId="{3C6C9FCD-8387-4D87-A8EE-115891E91E01}" type="presOf" srcId="{845989B5-8E3F-47D3-A4D8-99C2C0116A39}" destId="{28A457F5-FF63-4480-8657-DBEF07B2361E}" srcOrd="0" destOrd="0" presId="urn:microsoft.com/office/officeart/2005/8/layout/vList3"/>
    <dgm:cxn modelId="{38813FB8-7163-409D-B44C-3B3D9F0A5F45}" type="presOf" srcId="{6EFA3C7C-FCC2-4A22-9B08-0371F12E7711}" destId="{06ECAC7F-E269-426F-A131-B3E9EB129461}" srcOrd="0" destOrd="0" presId="urn:microsoft.com/office/officeart/2005/8/layout/vList3"/>
    <dgm:cxn modelId="{51CDBB01-8761-4AC9-AE93-9D446413822B}" type="presOf" srcId="{D5D3A7FD-CF0B-4756-9FE8-1F35A15847FD}" destId="{1A489561-940C-426F-A70D-5BE36A33F960}" srcOrd="0" destOrd="0" presId="urn:microsoft.com/office/officeart/2005/8/layout/vList3"/>
    <dgm:cxn modelId="{173C27C0-109D-4E96-9125-81B2DE2F4BEB}" type="presParOf" srcId="{28A457F5-FF63-4480-8657-DBEF07B2361E}" destId="{97BC3D45-9ABE-4A75-88D9-A8844928691F}" srcOrd="0" destOrd="0" presId="urn:microsoft.com/office/officeart/2005/8/layout/vList3"/>
    <dgm:cxn modelId="{7AE8AD20-C83B-4A46-B8FD-80FDE4E4D968}" type="presParOf" srcId="{97BC3D45-9ABE-4A75-88D9-A8844928691F}" destId="{9241879A-8426-43D1-B929-64BB581C0EA9}" srcOrd="0" destOrd="0" presId="urn:microsoft.com/office/officeart/2005/8/layout/vList3"/>
    <dgm:cxn modelId="{2093115A-69A8-416A-B111-2EA170A95408}" type="presParOf" srcId="{97BC3D45-9ABE-4A75-88D9-A8844928691F}" destId="{1A489561-940C-426F-A70D-5BE36A33F960}" srcOrd="1" destOrd="0" presId="urn:microsoft.com/office/officeart/2005/8/layout/vList3"/>
    <dgm:cxn modelId="{79E0F6BC-9FFE-472E-8C3D-C638C655E235}" type="presParOf" srcId="{28A457F5-FF63-4480-8657-DBEF07B2361E}" destId="{173A25BE-FBC3-4833-8BBB-F722CCCD65C8}" srcOrd="1" destOrd="0" presId="urn:microsoft.com/office/officeart/2005/8/layout/vList3"/>
    <dgm:cxn modelId="{7C9EB0A2-F832-41C8-A00C-41A54291540D}" type="presParOf" srcId="{28A457F5-FF63-4480-8657-DBEF07B2361E}" destId="{B7B7BD42-7C02-49EC-9492-05740717997A}" srcOrd="2" destOrd="0" presId="urn:microsoft.com/office/officeart/2005/8/layout/vList3"/>
    <dgm:cxn modelId="{E42EF861-D905-42DC-B232-BF8719811E64}" type="presParOf" srcId="{B7B7BD42-7C02-49EC-9492-05740717997A}" destId="{31250B22-D955-47B3-BF1D-26E9F3F94618}" srcOrd="0" destOrd="0" presId="urn:microsoft.com/office/officeart/2005/8/layout/vList3"/>
    <dgm:cxn modelId="{0BC07F4C-D7D4-4BF3-8901-FB69CEEE1FE2}" type="presParOf" srcId="{B7B7BD42-7C02-49EC-9492-05740717997A}" destId="{06ECAC7F-E269-426F-A131-B3E9EB129461}" srcOrd="1" destOrd="0" presId="urn:microsoft.com/office/officeart/2005/8/layout/vList3"/>
  </dgm:cxnLst>
  <dgm:bg/>
  <dgm:whole/>
</dgm:dataModel>
</file>

<file path=ppt/diagrams/data4.xml><?xml version="1.0" encoding="utf-8"?>
<dgm:dataModel xmlns:dgm="http://schemas.openxmlformats.org/drawingml/2006/diagram" xmlns:a="http://schemas.openxmlformats.org/drawingml/2006/main">
  <dgm:ptLst>
    <dgm:pt modelId="{845989B5-8E3F-47D3-A4D8-99C2C0116A39}" type="doc">
      <dgm:prSet loTypeId="urn:microsoft.com/office/officeart/2005/8/layout/vList3" loCatId="list" qsTypeId="urn:microsoft.com/office/officeart/2005/8/quickstyle/simple1#1" qsCatId="simple" csTypeId="urn:microsoft.com/office/officeart/2005/8/colors/accent1_2" csCatId="accent1" phldr="1"/>
      <dgm:spPr/>
      <dgm:t>
        <a:bodyPr/>
        <a:lstStyle/>
        <a:p>
          <a:endParaRPr lang="en-US"/>
        </a:p>
      </dgm:t>
    </dgm:pt>
    <dgm:pt modelId="{5104D837-4CB9-47C4-BA06-7D936D1DFA84}">
      <dgm:prSet custT="1"/>
      <dgm:spPr>
        <a:gradFill rotWithShape="0">
          <a:gsLst>
            <a:gs pos="0">
              <a:srgbClr val="8488C4"/>
            </a:gs>
            <a:gs pos="53000">
              <a:srgbClr val="D4DEFF"/>
            </a:gs>
            <a:gs pos="83000">
              <a:srgbClr val="D4DEFF"/>
            </a:gs>
            <a:gs pos="100000">
              <a:srgbClr val="96AB94"/>
            </a:gs>
          </a:gsLst>
          <a:lin ang="5400000" scaled="0"/>
        </a:gradFill>
      </dgm:spPr>
      <dgm:t>
        <a:bodyPr/>
        <a:lstStyle/>
        <a:p>
          <a:pPr rtl="0"/>
          <a:r>
            <a:rPr lang="en-US" sz="1100" b="1" dirty="0" smtClean="0">
              <a:solidFill>
                <a:schemeClr val="bg2"/>
              </a:solidFill>
            </a:rPr>
            <a:t>Webmail</a:t>
          </a:r>
          <a:endParaRPr lang="en-US" sz="1100" dirty="0">
            <a:solidFill>
              <a:schemeClr val="bg2"/>
            </a:solidFill>
          </a:endParaRPr>
        </a:p>
      </dgm:t>
    </dgm:pt>
    <dgm:pt modelId="{485CB1D4-02DD-4F32-B304-A4DE4CE88847}" type="parTrans" cxnId="{D8551528-FF1D-4D59-9EF3-5094E3B745C3}">
      <dgm:prSet/>
      <dgm:spPr/>
      <dgm:t>
        <a:bodyPr/>
        <a:lstStyle/>
        <a:p>
          <a:endParaRPr lang="en-US"/>
        </a:p>
      </dgm:t>
    </dgm:pt>
    <dgm:pt modelId="{991F3175-74B2-4B95-874E-EAF21E0C8347}" type="sibTrans" cxnId="{D8551528-FF1D-4D59-9EF3-5094E3B745C3}">
      <dgm:prSet/>
      <dgm:spPr/>
      <dgm:t>
        <a:bodyPr/>
        <a:lstStyle/>
        <a:p>
          <a:endParaRPr lang="en-US"/>
        </a:p>
      </dgm:t>
    </dgm:pt>
    <dgm:pt modelId="{28A457F5-FF63-4480-8657-DBEF07B2361E}" type="pres">
      <dgm:prSet presAssocID="{845989B5-8E3F-47D3-A4D8-99C2C0116A39}" presName="linearFlow" presStyleCnt="0">
        <dgm:presLayoutVars>
          <dgm:dir/>
          <dgm:resizeHandles val="exact"/>
        </dgm:presLayoutVars>
      </dgm:prSet>
      <dgm:spPr/>
      <dgm:t>
        <a:bodyPr/>
        <a:lstStyle/>
        <a:p>
          <a:endParaRPr lang="en-US"/>
        </a:p>
      </dgm:t>
    </dgm:pt>
    <dgm:pt modelId="{7419E9F5-2F49-45D2-B69F-503418C150B2}" type="pres">
      <dgm:prSet presAssocID="{5104D837-4CB9-47C4-BA06-7D936D1DFA84}" presName="composite" presStyleCnt="0"/>
      <dgm:spPr/>
    </dgm:pt>
    <dgm:pt modelId="{B7B1C5AC-EA94-41D1-B99B-FA69D8FEBA45}" type="pres">
      <dgm:prSet presAssocID="{5104D837-4CB9-47C4-BA06-7D936D1DFA84}" presName="imgShp" presStyleLbl="fgImgPlace1" presStyleIdx="0" presStyleCnt="1"/>
      <dgm:spPr>
        <a:blipFill rotWithShape="0">
          <a:blip xmlns:r="http://schemas.openxmlformats.org/officeDocument/2006/relationships" r:embed="rId1"/>
          <a:stretch>
            <a:fillRect/>
          </a:stretch>
        </a:blipFill>
      </dgm:spPr>
    </dgm:pt>
    <dgm:pt modelId="{D7C2C47E-0C0F-43AD-B9B5-958401C43353}" type="pres">
      <dgm:prSet presAssocID="{5104D837-4CB9-47C4-BA06-7D936D1DFA84}" presName="txShp" presStyleLbl="node1" presStyleIdx="0" presStyleCnt="1">
        <dgm:presLayoutVars>
          <dgm:bulletEnabled val="1"/>
        </dgm:presLayoutVars>
      </dgm:prSet>
      <dgm:spPr/>
      <dgm:t>
        <a:bodyPr/>
        <a:lstStyle/>
        <a:p>
          <a:endParaRPr lang="en-US"/>
        </a:p>
      </dgm:t>
    </dgm:pt>
  </dgm:ptLst>
  <dgm:cxnLst>
    <dgm:cxn modelId="{41277B37-AA3E-4993-B9D3-F2E2882066C0}" type="presOf" srcId="{845989B5-8E3F-47D3-A4D8-99C2C0116A39}" destId="{28A457F5-FF63-4480-8657-DBEF07B2361E}" srcOrd="0" destOrd="0" presId="urn:microsoft.com/office/officeart/2005/8/layout/vList3"/>
    <dgm:cxn modelId="{D8551528-FF1D-4D59-9EF3-5094E3B745C3}" srcId="{845989B5-8E3F-47D3-A4D8-99C2C0116A39}" destId="{5104D837-4CB9-47C4-BA06-7D936D1DFA84}" srcOrd="0" destOrd="0" parTransId="{485CB1D4-02DD-4F32-B304-A4DE4CE88847}" sibTransId="{991F3175-74B2-4B95-874E-EAF21E0C8347}"/>
    <dgm:cxn modelId="{FF28B724-2289-42CA-82D8-27938CCEC2E4}" type="presOf" srcId="{5104D837-4CB9-47C4-BA06-7D936D1DFA84}" destId="{D7C2C47E-0C0F-43AD-B9B5-958401C43353}" srcOrd="0" destOrd="0" presId="urn:microsoft.com/office/officeart/2005/8/layout/vList3"/>
    <dgm:cxn modelId="{67E20F1A-8172-44AD-994E-19D0723FF4D7}" type="presParOf" srcId="{28A457F5-FF63-4480-8657-DBEF07B2361E}" destId="{7419E9F5-2F49-45D2-B69F-503418C150B2}" srcOrd="0" destOrd="0" presId="urn:microsoft.com/office/officeart/2005/8/layout/vList3"/>
    <dgm:cxn modelId="{14693CFA-61EE-458A-91E3-1002CDF9DD23}" type="presParOf" srcId="{7419E9F5-2F49-45D2-B69F-503418C150B2}" destId="{B7B1C5AC-EA94-41D1-B99B-FA69D8FEBA45}" srcOrd="0" destOrd="0" presId="urn:microsoft.com/office/officeart/2005/8/layout/vList3"/>
    <dgm:cxn modelId="{5DB42A94-6555-47BD-B1CE-246BE627B422}" type="presParOf" srcId="{7419E9F5-2F49-45D2-B69F-503418C150B2}" destId="{D7C2C47E-0C0F-43AD-B9B5-958401C43353}" srcOrd="1" destOrd="0" presId="urn:microsoft.com/office/officeart/2005/8/layout/vList3"/>
  </dgm:cxnLst>
  <dgm:bg/>
  <dgm:whole/>
</dgm:dataModel>
</file>

<file path=ppt/diagrams/data5.xml><?xml version="1.0" encoding="utf-8"?>
<dgm:dataModel xmlns:dgm="http://schemas.openxmlformats.org/drawingml/2006/diagram" xmlns:a="http://schemas.openxmlformats.org/drawingml/2006/main">
  <dgm:ptLst>
    <dgm:pt modelId="{845989B5-8E3F-47D3-A4D8-99C2C0116A39}" type="doc">
      <dgm:prSet loTypeId="urn:microsoft.com/office/officeart/2005/8/layout/vList3" loCatId="list" qsTypeId="urn:microsoft.com/office/officeart/2005/8/quickstyle/simple1#1" qsCatId="simple" csTypeId="urn:microsoft.com/office/officeart/2005/8/colors/accent1_2" csCatId="accent1" phldr="1"/>
      <dgm:spPr/>
      <dgm:t>
        <a:bodyPr/>
        <a:lstStyle/>
        <a:p>
          <a:endParaRPr lang="en-US"/>
        </a:p>
      </dgm:t>
    </dgm:pt>
    <dgm:pt modelId="{38063D5E-6684-4004-BEE0-4C27501C919B}">
      <dgm:prSet/>
      <dgm:spPr>
        <a:gradFill rotWithShape="0">
          <a:gsLst>
            <a:gs pos="0">
              <a:srgbClr val="8488C4"/>
            </a:gs>
            <a:gs pos="53000">
              <a:srgbClr val="D4DEFF"/>
            </a:gs>
            <a:gs pos="83000">
              <a:srgbClr val="D4DEFF"/>
            </a:gs>
            <a:gs pos="100000">
              <a:srgbClr val="96AB94"/>
            </a:gs>
          </a:gsLst>
          <a:lin ang="5400000" scaled="0"/>
        </a:gradFill>
      </dgm:spPr>
      <dgm:t>
        <a:bodyPr/>
        <a:lstStyle/>
        <a:p>
          <a:pPr rtl="0"/>
          <a:r>
            <a:rPr lang="en-US" b="1" dirty="0" smtClean="0">
              <a:solidFill>
                <a:schemeClr val="bg2"/>
              </a:solidFill>
            </a:rPr>
            <a:t>Tech Support App</a:t>
          </a:r>
          <a:endParaRPr lang="en-US" dirty="0">
            <a:solidFill>
              <a:schemeClr val="bg2"/>
            </a:solidFill>
          </a:endParaRPr>
        </a:p>
      </dgm:t>
    </dgm:pt>
    <dgm:pt modelId="{4B3AD5AC-6936-4F61-A4D1-64B1A1F084EB}" type="parTrans" cxnId="{B857E66E-BFFF-44E4-822E-E0860AB7E6D9}">
      <dgm:prSet/>
      <dgm:spPr/>
      <dgm:t>
        <a:bodyPr/>
        <a:lstStyle/>
        <a:p>
          <a:endParaRPr lang="en-US"/>
        </a:p>
      </dgm:t>
    </dgm:pt>
    <dgm:pt modelId="{27DD8ACD-C5B4-4BBE-884E-700FC13C11C4}" type="sibTrans" cxnId="{B857E66E-BFFF-44E4-822E-E0860AB7E6D9}">
      <dgm:prSet/>
      <dgm:spPr/>
      <dgm:t>
        <a:bodyPr/>
        <a:lstStyle/>
        <a:p>
          <a:endParaRPr lang="en-US"/>
        </a:p>
      </dgm:t>
    </dgm:pt>
    <dgm:pt modelId="{28A457F5-FF63-4480-8657-DBEF07B2361E}" type="pres">
      <dgm:prSet presAssocID="{845989B5-8E3F-47D3-A4D8-99C2C0116A39}" presName="linearFlow" presStyleCnt="0">
        <dgm:presLayoutVars>
          <dgm:dir/>
          <dgm:resizeHandles val="exact"/>
        </dgm:presLayoutVars>
      </dgm:prSet>
      <dgm:spPr/>
      <dgm:t>
        <a:bodyPr/>
        <a:lstStyle/>
        <a:p>
          <a:endParaRPr lang="en-US"/>
        </a:p>
      </dgm:t>
    </dgm:pt>
    <dgm:pt modelId="{9496EF1D-3EB7-4286-A4A1-0B1BA4C29753}" type="pres">
      <dgm:prSet presAssocID="{38063D5E-6684-4004-BEE0-4C27501C919B}" presName="composite" presStyleCnt="0"/>
      <dgm:spPr/>
    </dgm:pt>
    <dgm:pt modelId="{6C3D835C-F868-4F24-8C6F-1D3DBE871141}" type="pres">
      <dgm:prSet presAssocID="{38063D5E-6684-4004-BEE0-4C27501C919B}" presName="imgShp" presStyleLbl="fgImgPlace1" presStyleIdx="0" presStyleCnt="1"/>
      <dgm:spPr>
        <a:blipFill rotWithShape="0">
          <a:blip xmlns:r="http://schemas.openxmlformats.org/officeDocument/2006/relationships" r:embed="rId1"/>
          <a:stretch>
            <a:fillRect/>
          </a:stretch>
        </a:blipFill>
      </dgm:spPr>
    </dgm:pt>
    <dgm:pt modelId="{0C2CC9C5-7215-4289-A387-3B0C716E13FF}" type="pres">
      <dgm:prSet presAssocID="{38063D5E-6684-4004-BEE0-4C27501C919B}" presName="txShp" presStyleLbl="node1" presStyleIdx="0" presStyleCnt="1">
        <dgm:presLayoutVars>
          <dgm:bulletEnabled val="1"/>
        </dgm:presLayoutVars>
      </dgm:prSet>
      <dgm:spPr/>
      <dgm:t>
        <a:bodyPr/>
        <a:lstStyle/>
        <a:p>
          <a:endParaRPr lang="en-US"/>
        </a:p>
      </dgm:t>
    </dgm:pt>
  </dgm:ptLst>
  <dgm:cxnLst>
    <dgm:cxn modelId="{B857E66E-BFFF-44E4-822E-E0860AB7E6D9}" srcId="{845989B5-8E3F-47D3-A4D8-99C2C0116A39}" destId="{38063D5E-6684-4004-BEE0-4C27501C919B}" srcOrd="0" destOrd="0" parTransId="{4B3AD5AC-6936-4F61-A4D1-64B1A1F084EB}" sibTransId="{27DD8ACD-C5B4-4BBE-884E-700FC13C11C4}"/>
    <dgm:cxn modelId="{4CCF1D76-F4A6-4DD7-8A5E-8BEF52ADE8E8}" type="presOf" srcId="{38063D5E-6684-4004-BEE0-4C27501C919B}" destId="{0C2CC9C5-7215-4289-A387-3B0C716E13FF}" srcOrd="0" destOrd="0" presId="urn:microsoft.com/office/officeart/2005/8/layout/vList3"/>
    <dgm:cxn modelId="{2E1B7638-6DF9-4A19-9B37-7426350C35C8}" type="presOf" srcId="{845989B5-8E3F-47D3-A4D8-99C2C0116A39}" destId="{28A457F5-FF63-4480-8657-DBEF07B2361E}" srcOrd="0" destOrd="0" presId="urn:microsoft.com/office/officeart/2005/8/layout/vList3"/>
    <dgm:cxn modelId="{6BFB6E86-900D-4208-B7C9-5D5CE2CA1C00}" type="presParOf" srcId="{28A457F5-FF63-4480-8657-DBEF07B2361E}" destId="{9496EF1D-3EB7-4286-A4A1-0B1BA4C29753}" srcOrd="0" destOrd="0" presId="urn:microsoft.com/office/officeart/2005/8/layout/vList3"/>
    <dgm:cxn modelId="{8F8B404B-7ACA-43CE-9E50-A0F14BB55FF8}" type="presParOf" srcId="{9496EF1D-3EB7-4286-A4A1-0B1BA4C29753}" destId="{6C3D835C-F868-4F24-8C6F-1D3DBE871141}" srcOrd="0" destOrd="0" presId="urn:microsoft.com/office/officeart/2005/8/layout/vList3"/>
    <dgm:cxn modelId="{45DACD0E-8437-42B9-9FD0-A499DFE62F5F}" type="presParOf" srcId="{9496EF1D-3EB7-4286-A4A1-0B1BA4C29753}" destId="{0C2CC9C5-7215-4289-A387-3B0C716E13FF}" srcOrd="1" destOrd="0" presId="urn:microsoft.com/office/officeart/2005/8/layout/vList3"/>
  </dgm:cxnLst>
  <dgm:bg/>
  <dgm:whole/>
</dgm:dataModel>
</file>

<file path=ppt/diagrams/data6.xml><?xml version="1.0" encoding="utf-8"?>
<dgm:dataModel xmlns:dgm="http://schemas.openxmlformats.org/drawingml/2006/diagram" xmlns:a="http://schemas.openxmlformats.org/drawingml/2006/main">
  <dgm:ptLst>
    <dgm:pt modelId="{845989B5-8E3F-47D3-A4D8-99C2C0116A39}" type="doc">
      <dgm:prSet loTypeId="urn:microsoft.com/office/officeart/2005/8/layout/vList3" loCatId="list" qsTypeId="urn:microsoft.com/office/officeart/2005/8/quickstyle/simple1#1" qsCatId="simple" csTypeId="urn:microsoft.com/office/officeart/2005/8/colors/accent1_2" csCatId="accent1" phldr="1"/>
      <dgm:spPr/>
      <dgm:t>
        <a:bodyPr/>
        <a:lstStyle/>
        <a:p>
          <a:endParaRPr lang="en-US"/>
        </a:p>
      </dgm:t>
    </dgm:pt>
    <dgm:pt modelId="{5104D837-4CB9-47C4-BA06-7D936D1DFA84}">
      <dgm:prSet custT="1"/>
      <dgm:spPr>
        <a:gradFill rotWithShape="0">
          <a:gsLst>
            <a:gs pos="0">
              <a:srgbClr val="8488C4"/>
            </a:gs>
            <a:gs pos="53000">
              <a:srgbClr val="D4DEFF"/>
            </a:gs>
            <a:gs pos="83000">
              <a:srgbClr val="D4DEFF"/>
            </a:gs>
            <a:gs pos="100000">
              <a:srgbClr val="96AB94"/>
            </a:gs>
          </a:gsLst>
          <a:lin ang="5400000" scaled="0"/>
        </a:gradFill>
      </dgm:spPr>
      <dgm:t>
        <a:bodyPr/>
        <a:lstStyle/>
        <a:p>
          <a:pPr rtl="0"/>
          <a:r>
            <a:rPr lang="en-US" sz="1000" b="1" dirty="0" smtClean="0">
              <a:solidFill>
                <a:schemeClr val="bg2"/>
              </a:solidFill>
            </a:rPr>
            <a:t>Limited Webmail: </a:t>
          </a:r>
        </a:p>
        <a:p>
          <a:pPr rtl="0"/>
          <a:r>
            <a:rPr lang="en-US" sz="1000" b="1" dirty="0" smtClean="0">
              <a:solidFill>
                <a:schemeClr val="bg2"/>
              </a:solidFill>
            </a:rPr>
            <a:t>no attachments</a:t>
          </a:r>
          <a:endParaRPr lang="en-US" sz="1000" dirty="0">
            <a:solidFill>
              <a:schemeClr val="bg2"/>
            </a:solidFill>
          </a:endParaRPr>
        </a:p>
      </dgm:t>
    </dgm:pt>
    <dgm:pt modelId="{485CB1D4-02DD-4F32-B304-A4DE4CE88847}" type="parTrans" cxnId="{D8551528-FF1D-4D59-9EF3-5094E3B745C3}">
      <dgm:prSet/>
      <dgm:spPr/>
      <dgm:t>
        <a:bodyPr/>
        <a:lstStyle/>
        <a:p>
          <a:endParaRPr lang="en-US"/>
        </a:p>
      </dgm:t>
    </dgm:pt>
    <dgm:pt modelId="{991F3175-74B2-4B95-874E-EAF21E0C8347}" type="sibTrans" cxnId="{D8551528-FF1D-4D59-9EF3-5094E3B745C3}">
      <dgm:prSet/>
      <dgm:spPr/>
      <dgm:t>
        <a:bodyPr/>
        <a:lstStyle/>
        <a:p>
          <a:endParaRPr lang="en-US"/>
        </a:p>
      </dgm:t>
    </dgm:pt>
    <dgm:pt modelId="{28A457F5-FF63-4480-8657-DBEF07B2361E}" type="pres">
      <dgm:prSet presAssocID="{845989B5-8E3F-47D3-A4D8-99C2C0116A39}" presName="linearFlow" presStyleCnt="0">
        <dgm:presLayoutVars>
          <dgm:dir/>
          <dgm:resizeHandles val="exact"/>
        </dgm:presLayoutVars>
      </dgm:prSet>
      <dgm:spPr/>
      <dgm:t>
        <a:bodyPr/>
        <a:lstStyle/>
        <a:p>
          <a:endParaRPr lang="en-US"/>
        </a:p>
      </dgm:t>
    </dgm:pt>
    <dgm:pt modelId="{7419E9F5-2F49-45D2-B69F-503418C150B2}" type="pres">
      <dgm:prSet presAssocID="{5104D837-4CB9-47C4-BA06-7D936D1DFA84}" presName="composite" presStyleCnt="0"/>
      <dgm:spPr/>
    </dgm:pt>
    <dgm:pt modelId="{B7B1C5AC-EA94-41D1-B99B-FA69D8FEBA45}" type="pres">
      <dgm:prSet presAssocID="{5104D837-4CB9-47C4-BA06-7D936D1DFA84}" presName="imgShp" presStyleLbl="fgImgPlace1" presStyleIdx="0" presStyleCnt="1"/>
      <dgm:spPr>
        <a:blipFill rotWithShape="0">
          <a:blip xmlns:r="http://schemas.openxmlformats.org/officeDocument/2006/relationships" r:embed="rId1"/>
          <a:stretch>
            <a:fillRect/>
          </a:stretch>
        </a:blipFill>
      </dgm:spPr>
    </dgm:pt>
    <dgm:pt modelId="{D7C2C47E-0C0F-43AD-B9B5-958401C43353}" type="pres">
      <dgm:prSet presAssocID="{5104D837-4CB9-47C4-BA06-7D936D1DFA84}" presName="txShp" presStyleLbl="node1" presStyleIdx="0" presStyleCnt="1">
        <dgm:presLayoutVars>
          <dgm:bulletEnabled val="1"/>
        </dgm:presLayoutVars>
      </dgm:prSet>
      <dgm:spPr/>
      <dgm:t>
        <a:bodyPr/>
        <a:lstStyle/>
        <a:p>
          <a:endParaRPr lang="en-US"/>
        </a:p>
      </dgm:t>
    </dgm:pt>
  </dgm:ptLst>
  <dgm:cxnLst>
    <dgm:cxn modelId="{0562B2DB-E248-459A-9A75-32655C619D02}" type="presOf" srcId="{5104D837-4CB9-47C4-BA06-7D936D1DFA84}" destId="{D7C2C47E-0C0F-43AD-B9B5-958401C43353}" srcOrd="0" destOrd="0" presId="urn:microsoft.com/office/officeart/2005/8/layout/vList3"/>
    <dgm:cxn modelId="{D8551528-FF1D-4D59-9EF3-5094E3B745C3}" srcId="{845989B5-8E3F-47D3-A4D8-99C2C0116A39}" destId="{5104D837-4CB9-47C4-BA06-7D936D1DFA84}" srcOrd="0" destOrd="0" parTransId="{485CB1D4-02DD-4F32-B304-A4DE4CE88847}" sibTransId="{991F3175-74B2-4B95-874E-EAF21E0C8347}"/>
    <dgm:cxn modelId="{D8FB04A1-1663-4916-BE13-ED037834E77C}" type="presOf" srcId="{845989B5-8E3F-47D3-A4D8-99C2C0116A39}" destId="{28A457F5-FF63-4480-8657-DBEF07B2361E}" srcOrd="0" destOrd="0" presId="urn:microsoft.com/office/officeart/2005/8/layout/vList3"/>
    <dgm:cxn modelId="{9AF66F6C-0003-4C58-A43C-B0FC3FD2669A}" type="presParOf" srcId="{28A457F5-FF63-4480-8657-DBEF07B2361E}" destId="{7419E9F5-2F49-45D2-B69F-503418C150B2}" srcOrd="0" destOrd="0" presId="urn:microsoft.com/office/officeart/2005/8/layout/vList3"/>
    <dgm:cxn modelId="{56077819-095A-4565-9065-6A541B1EFE23}" type="presParOf" srcId="{7419E9F5-2F49-45D2-B69F-503418C150B2}" destId="{B7B1C5AC-EA94-41D1-B99B-FA69D8FEBA45}" srcOrd="0" destOrd="0" presId="urn:microsoft.com/office/officeart/2005/8/layout/vList3"/>
    <dgm:cxn modelId="{515DAF60-4124-4294-999E-60599A779C64}" type="presParOf" srcId="{7419E9F5-2F49-45D2-B69F-503418C150B2}" destId="{D7C2C47E-0C0F-43AD-B9B5-958401C43353}" srcOrd="1" destOrd="0" presId="urn:microsoft.com/office/officeart/2005/8/layout/vList3"/>
  </dgm:cxnLst>
  <dgm:bg/>
  <dgm:whole/>
</dgm:dataModel>
</file>

<file path=ppt/diagrams/data7.xml><?xml version="1.0" encoding="utf-8"?>
<dgm:dataModel xmlns:dgm="http://schemas.openxmlformats.org/drawingml/2006/diagram" xmlns:a="http://schemas.openxmlformats.org/drawingml/2006/main">
  <dgm:ptLst>
    <dgm:pt modelId="{845989B5-8E3F-47D3-A4D8-99C2C0116A39}" type="doc">
      <dgm:prSet loTypeId="urn:microsoft.com/office/officeart/2005/8/layout/vList3" loCatId="list" qsTypeId="urn:microsoft.com/office/officeart/2005/8/quickstyle/simple1#1" qsCatId="simple" csTypeId="urn:microsoft.com/office/officeart/2005/8/colors/accent1_2" csCatId="accent1" phldr="1"/>
      <dgm:spPr/>
      <dgm:t>
        <a:bodyPr/>
        <a:lstStyle/>
        <a:p>
          <a:endParaRPr lang="en-US"/>
        </a:p>
      </dgm:t>
    </dgm:pt>
    <dgm:pt modelId="{5104D837-4CB9-47C4-BA06-7D936D1DFA84}">
      <dgm:prSet custT="1"/>
      <dgm:spPr>
        <a:gradFill rotWithShape="0">
          <a:gsLst>
            <a:gs pos="0">
              <a:srgbClr val="8488C4"/>
            </a:gs>
            <a:gs pos="53000">
              <a:srgbClr val="D4DEFF"/>
            </a:gs>
            <a:gs pos="83000">
              <a:srgbClr val="D4DEFF"/>
            </a:gs>
            <a:gs pos="100000">
              <a:srgbClr val="96AB94"/>
            </a:gs>
          </a:gsLst>
          <a:lin ang="5400000" scaled="0"/>
        </a:gradFill>
      </dgm:spPr>
      <dgm:t>
        <a:bodyPr/>
        <a:lstStyle/>
        <a:p>
          <a:pPr rtl="0"/>
          <a:r>
            <a:rPr lang="en-US" sz="1100" b="1" dirty="0" smtClean="0">
              <a:solidFill>
                <a:schemeClr val="bg2"/>
              </a:solidFill>
            </a:rPr>
            <a:t>Limited Intranet</a:t>
          </a:r>
          <a:endParaRPr lang="en-US" sz="1100" dirty="0">
            <a:solidFill>
              <a:schemeClr val="bg2"/>
            </a:solidFill>
          </a:endParaRPr>
        </a:p>
      </dgm:t>
    </dgm:pt>
    <dgm:pt modelId="{485CB1D4-02DD-4F32-B304-A4DE4CE88847}" type="parTrans" cxnId="{D8551528-FF1D-4D59-9EF3-5094E3B745C3}">
      <dgm:prSet/>
      <dgm:spPr/>
      <dgm:t>
        <a:bodyPr/>
        <a:lstStyle/>
        <a:p>
          <a:endParaRPr lang="en-US"/>
        </a:p>
      </dgm:t>
    </dgm:pt>
    <dgm:pt modelId="{991F3175-74B2-4B95-874E-EAF21E0C8347}" type="sibTrans" cxnId="{D8551528-FF1D-4D59-9EF3-5094E3B745C3}">
      <dgm:prSet/>
      <dgm:spPr/>
      <dgm:t>
        <a:bodyPr/>
        <a:lstStyle/>
        <a:p>
          <a:endParaRPr lang="en-US"/>
        </a:p>
      </dgm:t>
    </dgm:pt>
    <dgm:pt modelId="{28A457F5-FF63-4480-8657-DBEF07B2361E}" type="pres">
      <dgm:prSet presAssocID="{845989B5-8E3F-47D3-A4D8-99C2C0116A39}" presName="linearFlow" presStyleCnt="0">
        <dgm:presLayoutVars>
          <dgm:dir/>
          <dgm:resizeHandles val="exact"/>
        </dgm:presLayoutVars>
      </dgm:prSet>
      <dgm:spPr/>
      <dgm:t>
        <a:bodyPr/>
        <a:lstStyle/>
        <a:p>
          <a:endParaRPr lang="en-US"/>
        </a:p>
      </dgm:t>
    </dgm:pt>
    <dgm:pt modelId="{7419E9F5-2F49-45D2-B69F-503418C150B2}" type="pres">
      <dgm:prSet presAssocID="{5104D837-4CB9-47C4-BA06-7D936D1DFA84}" presName="composite" presStyleCnt="0"/>
      <dgm:spPr/>
    </dgm:pt>
    <dgm:pt modelId="{B7B1C5AC-EA94-41D1-B99B-FA69D8FEBA45}" type="pres">
      <dgm:prSet presAssocID="{5104D837-4CB9-47C4-BA06-7D936D1DFA84}" presName="imgShp" presStyleLbl="fgImgPlace1" presStyleIdx="0" presStyleCnt="1"/>
      <dgm:spPr>
        <a:blipFill rotWithShape="0">
          <a:blip xmlns:r="http://schemas.openxmlformats.org/officeDocument/2006/relationships" r:embed="rId1"/>
          <a:stretch>
            <a:fillRect/>
          </a:stretch>
        </a:blipFill>
      </dgm:spPr>
    </dgm:pt>
    <dgm:pt modelId="{D7C2C47E-0C0F-43AD-B9B5-958401C43353}" type="pres">
      <dgm:prSet presAssocID="{5104D837-4CB9-47C4-BA06-7D936D1DFA84}" presName="txShp" presStyleLbl="node1" presStyleIdx="0" presStyleCnt="1">
        <dgm:presLayoutVars>
          <dgm:bulletEnabled val="1"/>
        </dgm:presLayoutVars>
      </dgm:prSet>
      <dgm:spPr/>
      <dgm:t>
        <a:bodyPr/>
        <a:lstStyle/>
        <a:p>
          <a:endParaRPr lang="en-US"/>
        </a:p>
      </dgm:t>
    </dgm:pt>
  </dgm:ptLst>
  <dgm:cxnLst>
    <dgm:cxn modelId="{1EAD8495-D82B-4656-8B9C-420C60678E01}" type="presOf" srcId="{845989B5-8E3F-47D3-A4D8-99C2C0116A39}" destId="{28A457F5-FF63-4480-8657-DBEF07B2361E}" srcOrd="0" destOrd="0" presId="urn:microsoft.com/office/officeart/2005/8/layout/vList3"/>
    <dgm:cxn modelId="{B28D4668-CD47-4F10-B416-F217EA23F3F1}" type="presOf" srcId="{5104D837-4CB9-47C4-BA06-7D936D1DFA84}" destId="{D7C2C47E-0C0F-43AD-B9B5-958401C43353}" srcOrd="0" destOrd="0" presId="urn:microsoft.com/office/officeart/2005/8/layout/vList3"/>
    <dgm:cxn modelId="{D8551528-FF1D-4D59-9EF3-5094E3B745C3}" srcId="{845989B5-8E3F-47D3-A4D8-99C2C0116A39}" destId="{5104D837-4CB9-47C4-BA06-7D936D1DFA84}" srcOrd="0" destOrd="0" parTransId="{485CB1D4-02DD-4F32-B304-A4DE4CE88847}" sibTransId="{991F3175-74B2-4B95-874E-EAF21E0C8347}"/>
    <dgm:cxn modelId="{6A6D1902-1252-4E1C-9FFE-8CC24186F90E}" type="presParOf" srcId="{28A457F5-FF63-4480-8657-DBEF07B2361E}" destId="{7419E9F5-2F49-45D2-B69F-503418C150B2}" srcOrd="0" destOrd="0" presId="urn:microsoft.com/office/officeart/2005/8/layout/vList3"/>
    <dgm:cxn modelId="{48B9EAE8-0134-48ED-B4EC-7E31919AABB1}" type="presParOf" srcId="{7419E9F5-2F49-45D2-B69F-503418C150B2}" destId="{B7B1C5AC-EA94-41D1-B99B-FA69D8FEBA45}" srcOrd="0" destOrd="0" presId="urn:microsoft.com/office/officeart/2005/8/layout/vList3"/>
    <dgm:cxn modelId="{8CB3E23E-F92D-4201-B079-B9D824F2D7CB}" type="presParOf" srcId="{7419E9F5-2F49-45D2-B69F-503418C150B2}" destId="{D7C2C47E-0C0F-43AD-B9B5-958401C43353}" srcOrd="1" destOrd="0" presId="urn:microsoft.com/office/officeart/2005/8/layout/vList3"/>
  </dgm:cxnLst>
  <dgm:bg/>
  <dgm:whole/>
</dgm:dataModel>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Simple 1"/>
  <dgm:desc val="Simple 1"/>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1">
  <dgm:title val="Simple 1"/>
  <dgm:desc val="Simple 1"/>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1">
  <dgm:title val="Simple 1"/>
  <dgm:desc val="Simple 1"/>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1">
  <dgm:title val="Simple 1"/>
  <dgm:desc val="Simple 1"/>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1">
  <dgm:title val="Simple 1"/>
  <dgm:desc val="Simple 1"/>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1">
  <dgm:title val="Simple 1"/>
  <dgm:desc val="Simple 1"/>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1">
  <dgm:title val="Simple 1"/>
  <dgm:desc val="Simple 1"/>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37.wmf"/><Relationship Id="rId1" Type="http://schemas.openxmlformats.org/officeDocument/2006/relationships/image" Target="../media/image3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latin typeface="Arial"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latin typeface="Arial" pitchFamily="34" charset="0"/>
              </a:rPr>
              <a:pPr/>
              <a:t>10/8/2007</a:t>
            </a:fld>
            <a:endParaRPr lang="en-US" dirty="0">
              <a:latin typeface="Arial"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Arial" pitchFamily="34" charset="0"/>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Arial" pitchFamily="34" charset="0"/>
              </a:rPr>
            </a:br>
            <a:r>
              <a:rPr lang="en-US" sz="500" dirty="0" smtClean="0">
                <a:solidFill>
                  <a:srgbClr val="000000"/>
                </a:solidFill>
                <a:latin typeface="Arial"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latin typeface="Arial" pitchFamily="34" charset="0"/>
              </a:rPr>
              <a:pPr/>
              <a:t>‹#›</a:t>
            </a:fld>
            <a:endParaRPr lang="en-US" dirty="0">
              <a:latin typeface="Arial"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4" charset="0"/>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itchFamily="34" charset="0"/>
              </a:defRPr>
            </a:lvl1pPr>
          </a:lstStyle>
          <a:p>
            <a:fld id="{7C3FBCD4-166E-446F-AF18-7D4A0CF9AEF6}" type="datetimeFigureOut">
              <a:rPr lang="en-US" smtClean="0"/>
              <a:pPr/>
              <a:t>10/8/2007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Segoe" pitchFamily="34" charset="0"/>
              </a:defRPr>
            </a:lvl1pPr>
          </a:lstStyle>
          <a:p>
            <a:r>
              <a:rPr lang="en-US" dirty="0" smtClean="0">
                <a:solidFill>
                  <a:srgbClr val="000000"/>
                </a:solidFill>
                <a:latin typeface="Arial"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Arial" pitchFamily="34" charset="0"/>
              </a:rPr>
            </a:br>
            <a:r>
              <a:rPr lang="en-US" dirty="0" smtClean="0">
                <a:solidFill>
                  <a:srgbClr val="000000"/>
                </a:solidFill>
                <a:latin typeface="Arial"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atin typeface="Arial" pitchFamily="34" charset="0"/>
              </a:defRPr>
            </a:lvl1pPr>
          </a:lstStyle>
          <a:p>
            <a:fld id="{8B263312-38AA-4E1E-B2B5-0F8F122B24FE}"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327" rtl="0" eaLnBrk="1" latinLnBrk="0" hangingPunct="1">
      <a:lnSpc>
        <a:spcPct val="90000"/>
      </a:lnSpc>
      <a:spcAft>
        <a:spcPts val="333"/>
      </a:spcAft>
      <a:defRPr sz="900" kern="1200">
        <a:solidFill>
          <a:schemeClr val="tx1"/>
        </a:solidFill>
        <a:latin typeface="Arial" pitchFamily="34" charset="0"/>
        <a:ea typeface="+mn-ea"/>
        <a:cs typeface="+mn-cs"/>
      </a:defRPr>
    </a:lvl1pPr>
    <a:lvl2pPr marL="212972" indent="-105825" algn="l" defTabSz="914327" rtl="0" eaLnBrk="1" latinLnBrk="0" hangingPunct="1">
      <a:lnSpc>
        <a:spcPct val="90000"/>
      </a:lnSpc>
      <a:spcAft>
        <a:spcPts val="333"/>
      </a:spcAft>
      <a:buFont typeface="Arial" pitchFamily="34" charset="0"/>
      <a:buChar char="•"/>
      <a:defRPr sz="900" kern="1200">
        <a:solidFill>
          <a:schemeClr val="tx1"/>
        </a:solidFill>
        <a:latin typeface="Arial" pitchFamily="34" charset="0"/>
        <a:ea typeface="+mn-ea"/>
        <a:cs typeface="+mn-cs"/>
      </a:defRPr>
    </a:lvl2pPr>
    <a:lvl3pPr marL="328057" indent="-115085" algn="l" defTabSz="914327" rtl="0" eaLnBrk="1" latinLnBrk="0" hangingPunct="1">
      <a:lnSpc>
        <a:spcPct val="90000"/>
      </a:lnSpc>
      <a:spcAft>
        <a:spcPts val="333"/>
      </a:spcAft>
      <a:buFont typeface="Arial" pitchFamily="34" charset="0"/>
      <a:buChar char="•"/>
      <a:defRPr sz="900" kern="1200">
        <a:solidFill>
          <a:schemeClr val="tx1"/>
        </a:solidFill>
        <a:latin typeface="Arial" pitchFamily="34" charset="0"/>
        <a:ea typeface="+mn-ea"/>
        <a:cs typeface="+mn-cs"/>
      </a:defRPr>
    </a:lvl3pPr>
    <a:lvl4pPr marL="482827" indent="-146832" algn="l" defTabSz="914327" rtl="0" eaLnBrk="1" latinLnBrk="0" hangingPunct="1">
      <a:lnSpc>
        <a:spcPct val="90000"/>
      </a:lnSpc>
      <a:spcAft>
        <a:spcPts val="333"/>
      </a:spcAft>
      <a:buFont typeface="Arial" pitchFamily="34" charset="0"/>
      <a:buChar char="•"/>
      <a:defRPr sz="900" kern="1200">
        <a:solidFill>
          <a:schemeClr val="tx1"/>
        </a:solidFill>
        <a:latin typeface="Arial" pitchFamily="34" charset="0"/>
        <a:ea typeface="+mn-ea"/>
        <a:cs typeface="+mn-cs"/>
      </a:defRPr>
    </a:lvl4pPr>
    <a:lvl5pPr marL="615107" indent="-115085" algn="l" defTabSz="914327" rtl="0" eaLnBrk="1" latinLnBrk="0" hangingPunct="1">
      <a:lnSpc>
        <a:spcPct val="90000"/>
      </a:lnSpc>
      <a:spcAft>
        <a:spcPts val="333"/>
      </a:spcAft>
      <a:buFont typeface="Arial" pitchFamily="34" charset="0"/>
      <a:buChar char="•"/>
      <a:defRPr sz="900" kern="1200">
        <a:solidFill>
          <a:schemeClr val="tx1"/>
        </a:solidFill>
        <a:latin typeface="Arial" pitchFamily="34" charset="0"/>
        <a:ea typeface="+mn-ea"/>
        <a:cs typeface="+mn-cs"/>
      </a:defRPr>
    </a:lvl5pPr>
    <a:lvl6pPr marL="2285818" algn="l" defTabSz="914327" rtl="0" eaLnBrk="1" latinLnBrk="0" hangingPunct="1">
      <a:defRPr sz="1200" kern="1200">
        <a:solidFill>
          <a:schemeClr val="tx1"/>
        </a:solidFill>
        <a:latin typeface="+mn-lt"/>
        <a:ea typeface="+mn-ea"/>
        <a:cs typeface="+mn-cs"/>
      </a:defRPr>
    </a:lvl6pPr>
    <a:lvl7pPr marL="2742980" algn="l" defTabSz="914327" rtl="0" eaLnBrk="1" latinLnBrk="0" hangingPunct="1">
      <a:defRPr sz="1200" kern="1200">
        <a:solidFill>
          <a:schemeClr val="tx1"/>
        </a:solidFill>
        <a:latin typeface="+mn-lt"/>
        <a:ea typeface="+mn-ea"/>
        <a:cs typeface="+mn-cs"/>
      </a:defRPr>
    </a:lvl7pPr>
    <a:lvl8pPr marL="3200144" algn="l" defTabSz="914327" rtl="0" eaLnBrk="1" latinLnBrk="0" hangingPunct="1">
      <a:defRPr sz="1200" kern="1200">
        <a:solidFill>
          <a:schemeClr val="tx1"/>
        </a:solidFill>
        <a:latin typeface="+mn-lt"/>
        <a:ea typeface="+mn-ea"/>
        <a:cs typeface="+mn-cs"/>
      </a:defRPr>
    </a:lvl8pPr>
    <a:lvl9pPr marL="3657308" algn="l" defTabSz="91432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10/8/2007 2:41 PM</a:t>
            </a:fld>
            <a:endParaRPr lang="en-US"/>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latin typeface="Arial" pitchFamily="34" charset="0"/>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Arial" pitchFamily="34" charset="0"/>
              </a:rPr>
            </a:br>
            <a:r>
              <a:rPr lang="en-US" sz="500" dirty="0" smtClean="0">
                <a:solidFill>
                  <a:srgbClr val="000000"/>
                </a:solidFill>
                <a:latin typeface="Arial" pitchFamily="34" charset="0"/>
              </a:rPr>
              <a:t>MICROSOFT MAKES NO WARRANTIES, EXPRESS, IMPLIED OR STATUTORY, AS TO THE INFORMATION IN THIS PRESENTATION.</a:t>
            </a:r>
          </a:p>
          <a:p>
            <a:endParaRPr lang="en-US" sz="500" dirty="0">
              <a:latin typeface="Arial" pitchFamily="34" charset="0"/>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p:txBody>
          <a:bodyPr/>
          <a:lstStyle/>
          <a:p>
            <a:pPr>
              <a:defRPr/>
            </a:pPr>
            <a:fld id="{74A1A334-99F7-4332-9C87-3FC3112E4AB5}" type="slidenum">
              <a:rPr lang="en-US" smtClean="0"/>
              <a:pPr>
                <a:defRPr/>
              </a:pPr>
              <a:t>11</a:t>
            </a:fld>
            <a:endParaRPr lang="en-US"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xfrm>
            <a:off x="414338" y="3798888"/>
            <a:ext cx="6021387" cy="1092607"/>
          </a:xfrm>
          <a:noFill/>
          <a:ln/>
        </p:spPr>
        <p:txBody>
          <a:bodyPr/>
          <a:lstStyle/>
          <a:p>
            <a:pPr eaLnBrk="1" hangingPunct="1"/>
            <a:endParaRPr lang="en-US" dirty="0" smtClean="0">
              <a:latin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xfrm>
            <a:off x="414338" y="3798888"/>
            <a:ext cx="6021387" cy="1492716"/>
          </a:xfrm>
          <a:noFill/>
          <a:ln/>
        </p:spPr>
        <p:txBody>
          <a:bodyPr/>
          <a:lstStyle/>
          <a:p>
            <a:endParaRPr lang="en-US" dirty="0" smtClean="0"/>
          </a:p>
        </p:txBody>
      </p:sp>
      <p:sp>
        <p:nvSpPr>
          <p:cNvPr id="4" name="Date Placeholder 3"/>
          <p:cNvSpPr>
            <a:spLocks noGrp="1"/>
          </p:cNvSpPr>
          <p:nvPr>
            <p:ph type="dt" sz="quarter" idx="1"/>
          </p:nvPr>
        </p:nvSpPr>
        <p:spPr/>
        <p:txBody>
          <a:bodyPr/>
          <a:lstStyle/>
          <a:p>
            <a:pPr>
              <a:defRPr/>
            </a:pPr>
            <a:fld id="{10F7E148-B322-4D07-BA47-B86EC39DE29F}" type="datetime8">
              <a:rPr lang="en-US" smtClean="0"/>
              <a:pPr>
                <a:defRPr/>
              </a:pPr>
              <a:t>10/8/2007 2:41 PM</a:t>
            </a:fld>
            <a:endParaRPr lang="en-US"/>
          </a:p>
        </p:txBody>
      </p:sp>
      <p:sp>
        <p:nvSpPr>
          <p:cNvPr id="17413" name="Footer Placeholder 4"/>
          <p:cNvSpPr>
            <a:spLocks noGrp="1"/>
          </p:cNvSpPr>
          <p:nvPr>
            <p:ph type="ftr" sz="quarter" idx="4"/>
          </p:nvPr>
        </p:nvSpPr>
        <p:spPr>
          <a:noFill/>
        </p:spPr>
        <p:txBody>
          <a:bodyPr/>
          <a:lstStyle/>
          <a:p>
            <a:r>
              <a:rPr lang="en-US" smtClean="0">
                <a:cs typeface="Arial" pitchFamily="34" charset="0"/>
              </a:rPr>
              <a:t>© 2003-2004 Microsoft Corporation. All rights reserved.</a:t>
            </a:r>
          </a:p>
          <a:p>
            <a:r>
              <a:rPr lang="en-US" smtClean="0">
                <a:cs typeface="Arial" pitchFamily="34" charset="0"/>
              </a:rPr>
              <a:t>This presentation is for informational purposes only. Microsoft makes no warranties, express or implied, in this summary.</a:t>
            </a:r>
          </a:p>
        </p:txBody>
      </p:sp>
      <p:sp>
        <p:nvSpPr>
          <p:cNvPr id="6" name="Slide Number Placeholder 5"/>
          <p:cNvSpPr>
            <a:spLocks noGrp="1"/>
          </p:cNvSpPr>
          <p:nvPr>
            <p:ph type="sldNum" sz="quarter" idx="5"/>
          </p:nvPr>
        </p:nvSpPr>
        <p:spPr/>
        <p:txBody>
          <a:bodyPr/>
          <a:lstStyle/>
          <a:p>
            <a:pPr>
              <a:defRPr/>
            </a:pPr>
            <a:fld id="{82CBF833-34D8-4C61-915B-E9B6E214B8B8}" type="slidenum">
              <a:rPr lang="en-US" smtClean="0"/>
              <a:pPr>
                <a:defRPr/>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1026"/>
          <p:cNvSpPr txBox="1">
            <a:spLocks noGrp="1" noChangeArrowheads="1"/>
          </p:cNvSpPr>
          <p:nvPr/>
        </p:nvSpPr>
        <p:spPr bwMode="auto">
          <a:xfrm>
            <a:off x="0" y="0"/>
            <a:ext cx="2971490" cy="458604"/>
          </a:xfrm>
          <a:prstGeom prst="rect">
            <a:avLst/>
          </a:prstGeom>
          <a:noFill/>
          <a:ln w="9525">
            <a:noFill/>
            <a:miter lim="800000"/>
            <a:headEnd/>
            <a:tailEnd/>
          </a:ln>
        </p:spPr>
        <p:txBody>
          <a:bodyPr lIns="91323" tIns="45662" rIns="91323" bIns="45662"/>
          <a:lstStyle/>
          <a:p>
            <a:pPr defTabSz="913319"/>
            <a:r>
              <a:rPr lang="en-US" sz="1200" dirty="0"/>
              <a:t>Office Connections</a:t>
            </a:r>
          </a:p>
        </p:txBody>
      </p:sp>
      <p:sp>
        <p:nvSpPr>
          <p:cNvPr id="53251" name="Rectangle 1030"/>
          <p:cNvSpPr txBox="1">
            <a:spLocks noGrp="1" noChangeArrowheads="1"/>
          </p:cNvSpPr>
          <p:nvPr/>
        </p:nvSpPr>
        <p:spPr bwMode="auto">
          <a:xfrm>
            <a:off x="0" y="8789909"/>
            <a:ext cx="5666923" cy="352532"/>
          </a:xfrm>
          <a:prstGeom prst="rect">
            <a:avLst/>
          </a:prstGeom>
          <a:noFill/>
          <a:ln w="9525">
            <a:noFill/>
            <a:miter lim="800000"/>
            <a:headEnd/>
            <a:tailEnd/>
          </a:ln>
        </p:spPr>
        <p:txBody>
          <a:bodyPr lIns="91323" tIns="45662" rIns="91323" bIns="45662" anchor="b"/>
          <a:lstStyle/>
          <a:p>
            <a:pPr defTabSz="913319" eaLnBrk="0" hangingPunct="0"/>
            <a:r>
              <a:rPr lang="en-US" sz="800" dirty="0"/>
              <a:t>Updates will be available at http://www.devconnections.com/updates/LasVegas _06/</a:t>
            </a:r>
            <a:r>
              <a:rPr lang="en-US" sz="800" dirty="0" err="1"/>
              <a:t>Office_Connections</a:t>
            </a:r>
            <a:endParaRPr lang="en-US" sz="800" dirty="0"/>
          </a:p>
        </p:txBody>
      </p:sp>
      <p:sp>
        <p:nvSpPr>
          <p:cNvPr id="53252" name="Rectangle 1031"/>
          <p:cNvSpPr txBox="1">
            <a:spLocks noGrp="1" noChangeArrowheads="1"/>
          </p:cNvSpPr>
          <p:nvPr/>
        </p:nvSpPr>
        <p:spPr bwMode="auto">
          <a:xfrm>
            <a:off x="5583175" y="8685396"/>
            <a:ext cx="1273275" cy="457045"/>
          </a:xfrm>
          <a:prstGeom prst="rect">
            <a:avLst/>
          </a:prstGeom>
          <a:noFill/>
          <a:ln w="9525">
            <a:noFill/>
            <a:miter lim="800000"/>
            <a:headEnd/>
            <a:tailEnd/>
          </a:ln>
        </p:spPr>
        <p:txBody>
          <a:bodyPr lIns="91323" tIns="45662" rIns="91323" bIns="45662" anchor="b"/>
          <a:lstStyle/>
          <a:p>
            <a:pPr algn="r" defTabSz="913319"/>
            <a:fld id="{877EB9C0-28AC-4C10-93EF-284E2206E02A}" type="slidenum">
              <a:rPr lang="en-US" sz="1200"/>
              <a:pPr algn="r" defTabSz="913319"/>
              <a:t>13</a:t>
            </a:fld>
            <a:endParaRPr lang="en-US" sz="1200" dirty="0"/>
          </a:p>
        </p:txBody>
      </p:sp>
      <p:sp>
        <p:nvSpPr>
          <p:cNvPr id="53253" name="Rectangle 2"/>
          <p:cNvSpPr>
            <a:spLocks noGrp="1" noRot="1" noChangeAspect="1" noChangeArrowheads="1" noTextEdit="1"/>
          </p:cNvSpPr>
          <p:nvPr>
            <p:ph type="sldImg"/>
          </p:nvPr>
        </p:nvSpPr>
        <p:spPr bwMode="auto">
          <a:xfrm>
            <a:off x="1143000" y="684213"/>
            <a:ext cx="4572000" cy="3429000"/>
          </a:xfrm>
          <a:noFill/>
          <a:ln>
            <a:solidFill>
              <a:srgbClr val="000000"/>
            </a:solidFill>
            <a:miter lim="800000"/>
            <a:headEnd/>
            <a:tailEnd/>
          </a:ln>
        </p:spPr>
      </p:sp>
      <p:sp>
        <p:nvSpPr>
          <p:cNvPr id="53254" name="Rectangle 3"/>
          <p:cNvSpPr>
            <a:spLocks noGrp="1" noChangeArrowheads="1"/>
          </p:cNvSpPr>
          <p:nvPr>
            <p:ph type="body" idx="1"/>
          </p:nvPr>
        </p:nvSpPr>
        <p:spPr bwMode="auto">
          <a:xfrm>
            <a:off x="685490" y="4344259"/>
            <a:ext cx="5487020" cy="4114956"/>
          </a:xfrm>
          <a:noFill/>
        </p:spPr>
        <p:txBody>
          <a:bodyPr wrap="square" lIns="91323" tIns="45662" rIns="91323" bIns="45662" numCol="1" anchor="t" anchorCtr="0" compatLnSpc="1">
            <a:prstTxWarp prst="textNoShape">
              <a:avLst/>
            </a:prstTxWarp>
          </a:bodyPr>
          <a:lstStyle/>
          <a:p>
            <a:pPr eaLnBrk="1" hangingPunct="1"/>
            <a:endParaRPr lang="en-US" smtClean="0">
              <a:latin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6"/>
          <p:cNvSpPr txBox="1">
            <a:spLocks noGrp="1" noChangeArrowheads="1"/>
          </p:cNvSpPr>
          <p:nvPr/>
        </p:nvSpPr>
        <p:spPr bwMode="auto">
          <a:xfrm>
            <a:off x="0" y="8791107"/>
            <a:ext cx="5666858" cy="351332"/>
          </a:xfrm>
          <a:prstGeom prst="rect">
            <a:avLst/>
          </a:prstGeom>
          <a:noFill/>
          <a:ln w="9525">
            <a:noFill/>
            <a:miter lim="800000"/>
            <a:headEnd/>
            <a:tailEnd/>
          </a:ln>
        </p:spPr>
        <p:txBody>
          <a:bodyPr lIns="91435" tIns="45718" rIns="91435" bIns="45718" anchor="b"/>
          <a:lstStyle/>
          <a:p>
            <a:pPr defTabSz="914437"/>
            <a:r>
              <a:rPr lang="en-US" sz="800" dirty="0">
                <a:latin typeface="Arial" charset="0"/>
              </a:rPr>
              <a:t>Microsoft Confidential – February 20072007 Microsoft Corporation. All rights reserved.</a:t>
            </a:r>
          </a:p>
          <a:p>
            <a:pPr defTabSz="914437" eaLnBrk="0" hangingPunct="0"/>
            <a:r>
              <a:rPr lang="en-US" sz="800" dirty="0">
                <a:latin typeface="Arial" charset="0"/>
              </a:rPr>
              <a:t>This presentation is for informational purposes only. Microsoft makes no warranties, express or implied, in this summary.</a:t>
            </a:r>
          </a:p>
        </p:txBody>
      </p:sp>
      <p:sp>
        <p:nvSpPr>
          <p:cNvPr id="202755" name="Rectangle 2"/>
          <p:cNvSpPr>
            <a:spLocks noGrp="1" noRot="1" noChangeAspect="1" noChangeArrowheads="1" noTextEdit="1"/>
          </p:cNvSpPr>
          <p:nvPr>
            <p:ph type="sldImg"/>
          </p:nvPr>
        </p:nvSpPr>
        <p:spPr>
          <a:xfrm>
            <a:off x="1143000" y="685800"/>
            <a:ext cx="4572000" cy="3429000"/>
          </a:xfrm>
          <a:ln/>
        </p:spPr>
      </p:sp>
      <p:sp>
        <p:nvSpPr>
          <p:cNvPr id="202756" name="Rectangle 3"/>
          <p:cNvSpPr>
            <a:spLocks noGrp="1" noChangeArrowheads="1"/>
          </p:cNvSpPr>
          <p:nvPr>
            <p:ph type="body" idx="1"/>
          </p:nvPr>
        </p:nvSpPr>
        <p:spPr>
          <a:xfrm>
            <a:off x="414338" y="3798888"/>
            <a:ext cx="6021387" cy="230828"/>
          </a:xfrm>
          <a:noFill/>
          <a:ln/>
        </p:spPr>
        <p:txBody>
          <a:bodyPr tIns="45718" bIns="45718"/>
          <a:lstStyle/>
          <a:p>
            <a:pPr eaLnBrk="1" hangingPunct="1"/>
            <a:endParaRPr lang="en-US" smtClean="0">
              <a:latin typeface="Segoe"/>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10/8/2007 2:41 PM</a:t>
            </a:fld>
            <a:endParaRPr lang="en-US"/>
          </a:p>
        </p:txBody>
      </p:sp>
      <p:sp>
        <p:nvSpPr>
          <p:cNvPr id="6" name="Footer Placeholder 5"/>
          <p:cNvSpPr>
            <a:spLocks noGrp="1"/>
          </p:cNvSpPr>
          <p:nvPr>
            <p:ph type="ftr" sz="quarter" idx="12"/>
          </p:nvPr>
        </p:nvSpPr>
        <p:spPr/>
        <p:txBody>
          <a:bodyPr/>
          <a:lstStyle/>
          <a:p>
            <a:r>
              <a:rPr lang="en-US" sz="800" smtClean="0"/>
              <a:t>MICROSOFT CONFIDENTIAL</a:t>
            </a:r>
          </a:p>
          <a:p>
            <a:r>
              <a:rPr lang="en-US" smtClean="0"/>
              <a:t>© 2006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10/8/2007 2:41 PM</a:t>
            </a:fld>
            <a:endParaRPr lang="en-US"/>
          </a:p>
        </p:txBody>
      </p:sp>
      <p:sp>
        <p:nvSpPr>
          <p:cNvPr id="6" name="Footer Placeholder 5"/>
          <p:cNvSpPr>
            <a:spLocks noGrp="1"/>
          </p:cNvSpPr>
          <p:nvPr>
            <p:ph type="ftr" sz="quarter" idx="12"/>
          </p:nvPr>
        </p:nvSpPr>
        <p:spPr/>
        <p:txBody>
          <a:bodyPr/>
          <a:lstStyle/>
          <a:p>
            <a:r>
              <a:rPr lang="en-US" sz="800" smtClean="0"/>
              <a:t>MICROSOFT CONFIDENTIAL</a:t>
            </a:r>
          </a:p>
          <a:p>
            <a:r>
              <a:rPr lang="en-US" smtClean="0"/>
              <a:t>© 2006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10/8/2007 2:41 PM</a:t>
            </a:fld>
            <a:endParaRPr lang="en-US"/>
          </a:p>
        </p:txBody>
      </p:sp>
      <p:sp>
        <p:nvSpPr>
          <p:cNvPr id="6" name="Footer Placeholder 5"/>
          <p:cNvSpPr>
            <a:spLocks noGrp="1"/>
          </p:cNvSpPr>
          <p:nvPr>
            <p:ph type="ftr" sz="quarter" idx="12"/>
          </p:nvPr>
        </p:nvSpPr>
        <p:spPr/>
        <p:txBody>
          <a:bodyPr/>
          <a:lstStyle/>
          <a:p>
            <a:r>
              <a:rPr lang="en-US" sz="800" smtClean="0"/>
              <a:t>MICROSOFT CONFIDENTIAL</a:t>
            </a:r>
          </a:p>
          <a:p>
            <a:r>
              <a:rPr lang="en-US" smtClean="0"/>
              <a:t>© 2006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10/8/2007 2:41 PM</a:t>
            </a:fld>
            <a:endParaRPr lang="en-US"/>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latin typeface="Arial" pitchFamily="34" charset="0"/>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Arial" pitchFamily="34" charset="0"/>
              </a:rPr>
            </a:br>
            <a:r>
              <a:rPr lang="en-US" sz="500" dirty="0" smtClean="0">
                <a:solidFill>
                  <a:srgbClr val="000000"/>
                </a:solidFill>
                <a:latin typeface="Arial" pitchFamily="34" charset="0"/>
              </a:rPr>
              <a:t>MICROSOFT MAKES NO WARRANTIES, EXPRESS, IMPLIED OR STATUTORY, AS TO THE INFORMATION IN THIS PRESENTATION.</a:t>
            </a:r>
          </a:p>
          <a:p>
            <a:endParaRPr lang="en-US" sz="500" dirty="0">
              <a:latin typeface="Arial" pitchFamily="34" charset="0"/>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81331B57-0BE5-4F82-AA58-76F53EFF3ADA}" type="datetime8">
              <a:rPr lang="en-US" smtClean="0"/>
              <a:pPr/>
              <a:t>10/8/2007 2:41 PM</a:t>
            </a:fld>
            <a:endParaRPr lang="en-US"/>
          </a:p>
        </p:txBody>
      </p:sp>
      <p:sp>
        <p:nvSpPr>
          <p:cNvPr id="6" name="Footer Placeholder 5"/>
          <p:cNvSpPr>
            <a:spLocks noGrp="1"/>
          </p:cNvSpPr>
          <p:nvPr>
            <p:ph type="ftr" sz="quarter" idx="12"/>
          </p:nvPr>
        </p:nvSpPr>
        <p:spPr/>
        <p:txBody>
          <a:bodyPr/>
          <a:lstStyle/>
          <a:p>
            <a:r>
              <a:rPr lang="en-US" sz="800" smtClean="0"/>
              <a:t>MICROSOFT CONFIDENTIAL</a:t>
            </a:r>
          </a:p>
          <a:p>
            <a:r>
              <a:rPr lang="en-US" smtClean="0"/>
              <a:t>© 2006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endParaRPr lang="en-US"/>
          </a:p>
        </p:txBody>
      </p:sp>
      <p:sp>
        <p:nvSpPr>
          <p:cNvPr id="7" name="Slide Number Placeholder 6"/>
          <p:cNvSpPr>
            <a:spLocks noGrp="1"/>
          </p:cNvSpPr>
          <p:nvPr>
            <p:ph type="sldNum" sz="quarter" idx="13"/>
          </p:nvPr>
        </p:nvSpPr>
        <p:spPr/>
        <p:txBody>
          <a:bodyPr/>
          <a:lstStyle/>
          <a:p>
            <a:fld id="{EC87E0CF-87F6-4B58-B8B8-DCAB2DAAF3CA}"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3"/>
          <p:cNvSpPr>
            <a:spLocks noGrp="1" noChangeArrowheads="1"/>
          </p:cNvSpPr>
          <p:nvPr>
            <p:ph type="dt" sz="quarter" idx="1"/>
          </p:nvPr>
        </p:nvSpPr>
        <p:spPr>
          <a:noFill/>
        </p:spPr>
        <p:txBody>
          <a:bodyPr/>
          <a:lstStyle/>
          <a:p>
            <a:fld id="{952BA1B9-2C15-4CD0-BA97-0C3A5B79163E}" type="datetime8">
              <a:rPr lang="en-US" smtClean="0"/>
              <a:pPr/>
              <a:t>10/8/2007 2:41 PM</a:t>
            </a:fld>
            <a:endParaRPr lang="en-US" smtClean="0"/>
          </a:p>
        </p:txBody>
      </p:sp>
      <p:sp>
        <p:nvSpPr>
          <p:cNvPr id="51203" name="Rectangle 6"/>
          <p:cNvSpPr>
            <a:spLocks noGrp="1" noChangeArrowheads="1"/>
          </p:cNvSpPr>
          <p:nvPr>
            <p:ph type="ftr" sz="quarter" idx="4"/>
          </p:nvPr>
        </p:nvSpPr>
        <p:spPr>
          <a:noFill/>
        </p:spPr>
        <p:txBody>
          <a:bodyPr/>
          <a:lstStyle/>
          <a:p>
            <a:pPr eaLnBrk="1" hangingPunct="1"/>
            <a:r>
              <a:rPr lang="en-US" sz="500"/>
              <a:t>© 2005 Microsoft Corporation. All rights reserved.</a:t>
            </a:r>
          </a:p>
          <a:p>
            <a:r>
              <a:rPr lang="en-US" sz="500"/>
              <a:t>This presentation is for informational purposes only. Microsoft makes no warranties, express or implied, in this summary.</a:t>
            </a:r>
          </a:p>
        </p:txBody>
      </p:sp>
      <p:sp>
        <p:nvSpPr>
          <p:cNvPr id="51204" name="Rectangle 7"/>
          <p:cNvSpPr>
            <a:spLocks noGrp="1" noChangeArrowheads="1"/>
          </p:cNvSpPr>
          <p:nvPr>
            <p:ph type="sldNum" sz="quarter" idx="5"/>
          </p:nvPr>
        </p:nvSpPr>
        <p:spPr>
          <a:noFill/>
        </p:spPr>
        <p:txBody>
          <a:bodyPr/>
          <a:lstStyle/>
          <a:p>
            <a:fld id="{4FE47689-DE1A-4BBC-B3B2-8DD778B88838}" type="slidenum">
              <a:rPr lang="en-US" smtClean="0"/>
              <a:pPr/>
              <a:t>2</a:t>
            </a:fld>
            <a:endParaRPr lang="en-US" smtClean="0"/>
          </a:p>
        </p:txBody>
      </p:sp>
      <p:sp>
        <p:nvSpPr>
          <p:cNvPr id="51205" name="Rectangle 2"/>
          <p:cNvSpPr>
            <a:spLocks noGrp="1" noRot="1" noChangeAspect="1" noChangeArrowheads="1" noTextEdit="1"/>
          </p:cNvSpPr>
          <p:nvPr>
            <p:ph type="sldImg"/>
          </p:nvPr>
        </p:nvSpPr>
        <p:spPr>
          <a:ln/>
        </p:spPr>
      </p:sp>
      <p:sp>
        <p:nvSpPr>
          <p:cNvPr id="51206" name="Rectangle 3"/>
          <p:cNvSpPr>
            <a:spLocks noGrp="1" noChangeArrowheads="1"/>
          </p:cNvSpPr>
          <p:nvPr>
            <p:ph type="body" idx="1"/>
          </p:nvPr>
        </p:nvSpPr>
        <p:spPr>
          <a:xfrm>
            <a:off x="414338" y="3798888"/>
            <a:ext cx="6021387" cy="230832"/>
          </a:xfrm>
          <a:noFill/>
          <a:ln/>
        </p:spPr>
        <p:txBody>
          <a:bodyPr/>
          <a:lstStyle/>
          <a:p>
            <a:endParaRPr 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p:spPr>
        <p:txBody>
          <a:bodyPr/>
          <a:lstStyle/>
          <a:p>
            <a:fld id="{C019344E-FE9E-4DA8-9FCB-699DA49A9A97}" type="slidenum">
              <a:rPr lang="en-US"/>
              <a:pPr/>
              <a:t>20</a:t>
            </a:fld>
            <a:endParaRPr lang="en-US"/>
          </a:p>
        </p:txBody>
      </p:sp>
      <p:sp>
        <p:nvSpPr>
          <p:cNvPr id="125955" name="Rectangle 2"/>
          <p:cNvSpPr>
            <a:spLocks noGrp="1" noRot="1" noChangeAspect="1" noChangeArrowheads="1" noTextEdit="1"/>
          </p:cNvSpPr>
          <p:nvPr>
            <p:ph type="sldImg"/>
          </p:nvPr>
        </p:nvSpPr>
        <p:spPr>
          <a:ln/>
        </p:spPr>
      </p:sp>
      <p:sp>
        <p:nvSpPr>
          <p:cNvPr id="125956"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3"/>
          <p:cNvSpPr>
            <a:spLocks noGrp="1" noChangeArrowheads="1"/>
          </p:cNvSpPr>
          <p:nvPr>
            <p:ph type="dt" sz="quarter" idx="1"/>
          </p:nvPr>
        </p:nvSpPr>
        <p:spPr/>
        <p:txBody>
          <a:bodyPr/>
          <a:lstStyle/>
          <a:p>
            <a:pPr>
              <a:defRPr/>
            </a:pPr>
            <a:fld id="{2D7B4D33-719D-48C5-98EE-9CEDD5544474}" type="datetime8">
              <a:rPr lang="en-US" smtClean="0"/>
              <a:pPr>
                <a:defRPr/>
              </a:pPr>
              <a:t>10/8/2007 2:41 PM</a:t>
            </a:fld>
            <a:endParaRPr lang="en-US" smtClean="0"/>
          </a:p>
        </p:txBody>
      </p:sp>
      <p:sp>
        <p:nvSpPr>
          <p:cNvPr id="104451" name="Rectangle 6"/>
          <p:cNvSpPr>
            <a:spLocks noGrp="1" noChangeArrowheads="1"/>
          </p:cNvSpPr>
          <p:nvPr>
            <p:ph type="ftr" sz="quarter" idx="4"/>
          </p:nvPr>
        </p:nvSpPr>
        <p:spPr>
          <a:noFill/>
        </p:spPr>
        <p:txBody>
          <a:bodyPr/>
          <a:lstStyle/>
          <a:p>
            <a:r>
              <a:rPr lang="en-US" dirty="0" smtClean="0">
                <a:latin typeface="Segoe"/>
                <a:cs typeface="Arial" pitchFamily="34" charset="0"/>
              </a:rPr>
              <a:t>© 2005 Microsoft Corporation. All rights reserved.</a:t>
            </a:r>
          </a:p>
          <a:p>
            <a:r>
              <a:rPr lang="en-US" dirty="0" smtClean="0">
                <a:latin typeface="Segoe"/>
                <a:cs typeface="Arial" pitchFamily="34" charset="0"/>
              </a:rPr>
              <a:t>This presentation is for informational purposes only. Microsoft makes no warranties, express or implied, in this summary.</a:t>
            </a:r>
          </a:p>
        </p:txBody>
      </p:sp>
      <p:sp>
        <p:nvSpPr>
          <p:cNvPr id="104452" name="Rectangle 7"/>
          <p:cNvSpPr>
            <a:spLocks noGrp="1" noChangeArrowheads="1"/>
          </p:cNvSpPr>
          <p:nvPr>
            <p:ph type="sldNum" sz="quarter" idx="5"/>
          </p:nvPr>
        </p:nvSpPr>
        <p:spPr/>
        <p:txBody>
          <a:bodyPr/>
          <a:lstStyle/>
          <a:p>
            <a:pPr>
              <a:defRPr/>
            </a:pPr>
            <a:fld id="{23B943D7-AC8C-4A88-AC51-C17646D532B0}" type="slidenum">
              <a:rPr lang="en-US" smtClean="0"/>
              <a:pPr>
                <a:defRPr/>
              </a:pPr>
              <a:t>21</a:t>
            </a:fld>
            <a:endParaRPr lang="en-US" smtClean="0"/>
          </a:p>
        </p:txBody>
      </p:sp>
      <p:sp>
        <p:nvSpPr>
          <p:cNvPr id="104453" name="Rectangle 2"/>
          <p:cNvSpPr>
            <a:spLocks noGrp="1" noRot="1" noChangeAspect="1" noChangeArrowheads="1" noTextEdit="1"/>
          </p:cNvSpPr>
          <p:nvPr>
            <p:ph type="sldImg"/>
          </p:nvPr>
        </p:nvSpPr>
        <p:spPr>
          <a:ln/>
        </p:spPr>
      </p:sp>
      <p:sp>
        <p:nvSpPr>
          <p:cNvPr id="104454" name="Rectangle 3"/>
          <p:cNvSpPr>
            <a:spLocks noGrp="1" noChangeArrowheads="1"/>
          </p:cNvSpPr>
          <p:nvPr>
            <p:ph type="body" idx="1"/>
          </p:nvPr>
        </p:nvSpPr>
        <p:spPr>
          <a:xfrm>
            <a:off x="914712" y="4344026"/>
            <a:ext cx="5028579" cy="230832"/>
          </a:xfrm>
          <a:noFill/>
          <a:ln/>
        </p:spPr>
        <p:txBody>
          <a:bodyPr>
            <a:normAutofit fontScale="92500" lnSpcReduction="20000"/>
          </a:bodyPr>
          <a:lstStyle/>
          <a:p>
            <a:pPr eaLnBrk="1" hangingPunct="1"/>
            <a:endParaRPr lang="en-US" smtClean="0">
              <a:latin typeface="Segoe"/>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692702E-74CE-44AB-9579-DF24283DFB4B}" type="slidenum">
              <a:rPr lang="en-US"/>
              <a:pPr/>
              <a:t>22</a:t>
            </a:fld>
            <a:endParaRPr lang="en-US"/>
          </a:p>
        </p:txBody>
      </p:sp>
      <p:sp>
        <p:nvSpPr>
          <p:cNvPr id="441346" name="Rectangle 2"/>
          <p:cNvSpPr>
            <a:spLocks noGrp="1" noRot="1" noChangeAspect="1" noChangeArrowheads="1" noTextEdit="1"/>
          </p:cNvSpPr>
          <p:nvPr>
            <p:ph type="sldImg"/>
          </p:nvPr>
        </p:nvSpPr>
        <p:spPr>
          <a:ln/>
        </p:spPr>
      </p:sp>
      <p:sp>
        <p:nvSpPr>
          <p:cNvPr id="441347" name="Rectangle 3"/>
          <p:cNvSpPr>
            <a:spLocks noGrp="1" noChangeArrowheads="1"/>
          </p:cNvSpPr>
          <p:nvPr>
            <p:ph type="body" idx="1"/>
          </p:nvPr>
        </p:nvSpPr>
        <p:spPr>
          <a:xfrm>
            <a:off x="914400" y="4343400"/>
            <a:ext cx="5029200" cy="4114800"/>
          </a:xfrm>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3"/>
          <p:cNvSpPr>
            <a:spLocks noGrp="1" noChangeArrowheads="1"/>
          </p:cNvSpPr>
          <p:nvPr>
            <p:ph type="dt" sz="quarter" idx="1"/>
          </p:nvPr>
        </p:nvSpPr>
        <p:spPr/>
        <p:txBody>
          <a:bodyPr/>
          <a:lstStyle/>
          <a:p>
            <a:pPr>
              <a:defRPr/>
            </a:pPr>
            <a:fld id="{0BBA3ABB-ED8F-47C1-897F-A033803D8E2B}" type="datetime8">
              <a:rPr lang="en-US" smtClean="0"/>
              <a:pPr>
                <a:defRPr/>
              </a:pPr>
              <a:t>10/8/2007 2:41 PM</a:t>
            </a:fld>
            <a:endParaRPr lang="en-US" smtClean="0"/>
          </a:p>
        </p:txBody>
      </p:sp>
      <p:sp>
        <p:nvSpPr>
          <p:cNvPr id="105475" name="Rectangle 6"/>
          <p:cNvSpPr>
            <a:spLocks noGrp="1" noChangeArrowheads="1"/>
          </p:cNvSpPr>
          <p:nvPr>
            <p:ph type="ftr" sz="quarter" idx="4"/>
          </p:nvPr>
        </p:nvSpPr>
        <p:spPr>
          <a:noFill/>
        </p:spPr>
        <p:txBody>
          <a:bodyPr/>
          <a:lstStyle/>
          <a:p>
            <a:r>
              <a:rPr lang="en-US" smtClean="0">
                <a:latin typeface="Segoe"/>
                <a:cs typeface="Arial" pitchFamily="34" charset="0"/>
              </a:rPr>
              <a:t>© 2005 Microsoft Corporation. All rights reserved.</a:t>
            </a:r>
          </a:p>
          <a:p>
            <a:r>
              <a:rPr lang="en-US" smtClean="0">
                <a:latin typeface="Segoe"/>
                <a:cs typeface="Arial" pitchFamily="34" charset="0"/>
              </a:rPr>
              <a:t>This presentation is for informational purposes only. Microsoft makes no warranties, express or implied, in this summary.</a:t>
            </a:r>
          </a:p>
        </p:txBody>
      </p:sp>
      <p:sp>
        <p:nvSpPr>
          <p:cNvPr id="105476" name="Rectangle 7"/>
          <p:cNvSpPr>
            <a:spLocks noGrp="1" noChangeArrowheads="1"/>
          </p:cNvSpPr>
          <p:nvPr>
            <p:ph type="sldNum" sz="quarter" idx="5"/>
          </p:nvPr>
        </p:nvSpPr>
        <p:spPr/>
        <p:txBody>
          <a:bodyPr/>
          <a:lstStyle/>
          <a:p>
            <a:pPr>
              <a:defRPr/>
            </a:pPr>
            <a:fld id="{C1D48ED3-8C36-4924-8DBD-9163D20B1C1B}" type="slidenum">
              <a:rPr lang="en-US" smtClean="0"/>
              <a:pPr>
                <a:defRPr/>
              </a:pPr>
              <a:t>23</a:t>
            </a:fld>
            <a:endParaRPr lang="en-US" smtClean="0"/>
          </a:p>
        </p:txBody>
      </p:sp>
      <p:sp>
        <p:nvSpPr>
          <p:cNvPr id="105477" name="Rectangle 2"/>
          <p:cNvSpPr>
            <a:spLocks noGrp="1" noRot="1" noChangeAspect="1" noChangeArrowheads="1" noTextEdit="1"/>
          </p:cNvSpPr>
          <p:nvPr>
            <p:ph type="sldImg"/>
          </p:nvPr>
        </p:nvSpPr>
        <p:spPr>
          <a:ln/>
        </p:spPr>
      </p:sp>
      <p:sp>
        <p:nvSpPr>
          <p:cNvPr id="105478" name="Rectangle 3"/>
          <p:cNvSpPr>
            <a:spLocks noGrp="1" noChangeArrowheads="1"/>
          </p:cNvSpPr>
          <p:nvPr>
            <p:ph type="body" idx="1"/>
          </p:nvPr>
        </p:nvSpPr>
        <p:spPr>
          <a:xfrm>
            <a:off x="414338" y="3798888"/>
            <a:ext cx="6021387" cy="230832"/>
          </a:xfrm>
          <a:noFill/>
          <a:ln/>
        </p:spPr>
        <p:txBody>
          <a:bodyPr/>
          <a:lstStyle/>
          <a:p>
            <a:pPr eaLnBrk="1" hangingPunct="1"/>
            <a:endParaRPr lang="en-US" smtClean="0">
              <a:latin typeface="Segoe"/>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58368"/>
          <p:cNvSpPr>
            <a:spLocks noGrp="1" noRot="1" noChangeAspect="1" noChangeArrowheads="1" noTextEdit="1"/>
          </p:cNvSpPr>
          <p:nvPr>
            <p:ph type="sldImg"/>
          </p:nvPr>
        </p:nvSpPr>
        <p:spPr>
          <a:ln cap="flat">
            <a:headEnd type="none" w="med" len="med"/>
            <a:tailEnd type="none" w="med" len="med"/>
          </a:ln>
        </p:spPr>
      </p:sp>
      <p:sp>
        <p:nvSpPr>
          <p:cNvPr id="81923" name="Rectangle 57346"/>
          <p:cNvSpPr>
            <a:spLocks noGrp="1" noChangeArrowheads="1"/>
          </p:cNvSpPr>
          <p:nvPr>
            <p:ph type="body" idx="1"/>
          </p:nvPr>
        </p:nvSpPr>
        <p:spPr>
          <a:xfrm>
            <a:off x="914711" y="4344025"/>
            <a:ext cx="5028579" cy="6032421"/>
          </a:xfrm>
          <a:noFill/>
          <a:ln/>
        </p:spPr>
        <p:txBody>
          <a:bodyPr/>
          <a:lstStyle/>
          <a:p>
            <a:pPr lvl="1" eaLnBrk="1" hangingPunct="1">
              <a:buFontTx/>
              <a:buChar char="•"/>
            </a:pPr>
            <a:endParaRPr lang="en-US" b="1" dirty="0" smtClean="0">
              <a:latin typeface="Segoe"/>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58368"/>
          <p:cNvSpPr>
            <a:spLocks noGrp="1" noRot="1" noChangeAspect="1" noChangeArrowheads="1" noTextEdit="1"/>
          </p:cNvSpPr>
          <p:nvPr>
            <p:ph type="sldImg"/>
          </p:nvPr>
        </p:nvSpPr>
        <p:spPr>
          <a:ln cap="flat">
            <a:headEnd type="none" w="med" len="med"/>
            <a:tailEnd type="none" w="med" len="med"/>
          </a:ln>
        </p:spPr>
      </p:sp>
      <p:sp>
        <p:nvSpPr>
          <p:cNvPr id="81923" name="Rectangle 57346"/>
          <p:cNvSpPr>
            <a:spLocks noGrp="1" noChangeArrowheads="1"/>
          </p:cNvSpPr>
          <p:nvPr>
            <p:ph type="body" idx="1"/>
          </p:nvPr>
        </p:nvSpPr>
        <p:spPr>
          <a:xfrm>
            <a:off x="914711" y="4344025"/>
            <a:ext cx="5028579" cy="230832"/>
          </a:xfrm>
          <a:noFill/>
          <a:ln/>
        </p:spPr>
        <p:txBody>
          <a:bodyPr/>
          <a:lstStyle/>
          <a:p>
            <a:pPr lvl="1" eaLnBrk="1" hangingPunct="1">
              <a:buFontTx/>
              <a:buChar char="•"/>
            </a:pPr>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68608"/>
          <p:cNvSpPr>
            <a:spLocks noGrp="1" noRot="1" noChangeAspect="1" noChangeArrowheads="1" noTextEdit="1"/>
          </p:cNvSpPr>
          <p:nvPr>
            <p:ph type="sldImg"/>
          </p:nvPr>
        </p:nvSpPr>
        <p:spPr>
          <a:ln cap="flat">
            <a:headEnd type="none" w="med" len="med"/>
            <a:tailEnd type="none" w="med" len="med"/>
          </a:ln>
        </p:spPr>
      </p:sp>
      <p:sp>
        <p:nvSpPr>
          <p:cNvPr id="88067" name="Rectangle 67586"/>
          <p:cNvSpPr>
            <a:spLocks noGrp="1" noChangeArrowheads="1"/>
          </p:cNvSpPr>
          <p:nvPr>
            <p:ph type="body" idx="1"/>
          </p:nvPr>
        </p:nvSpPr>
        <p:spPr>
          <a:xfrm>
            <a:off x="914711" y="4344025"/>
            <a:ext cx="5028579" cy="3000821"/>
          </a:xfrm>
          <a:noFill/>
          <a:ln/>
        </p:spPr>
        <p:txBody>
          <a:bodyPr/>
          <a:lstStyle/>
          <a:p>
            <a:pPr eaLnBrk="1" hangingPunct="1"/>
            <a:endParaRPr lang="en-US" dirty="0" smtClean="0">
              <a:latin typeface="Segoe"/>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64512"/>
          <p:cNvSpPr>
            <a:spLocks noGrp="1" noRot="1" noChangeAspect="1" noChangeArrowheads="1" noTextEdit="1"/>
          </p:cNvSpPr>
          <p:nvPr>
            <p:ph type="sldImg"/>
          </p:nvPr>
        </p:nvSpPr>
        <p:spPr>
          <a:ln cap="flat">
            <a:headEnd type="none" w="med" len="med"/>
            <a:tailEnd type="none" w="med" len="med"/>
          </a:ln>
        </p:spPr>
      </p:sp>
      <p:sp>
        <p:nvSpPr>
          <p:cNvPr id="91139" name="Rectangle 64513"/>
          <p:cNvSpPr>
            <a:spLocks noGrp="1" noChangeArrowheads="1"/>
          </p:cNvSpPr>
          <p:nvPr>
            <p:ph type="body" idx="1"/>
          </p:nvPr>
        </p:nvSpPr>
        <p:spPr>
          <a:xfrm>
            <a:off x="914711" y="4344025"/>
            <a:ext cx="5028579" cy="230832"/>
          </a:xfrm>
          <a:noFill/>
          <a:ln/>
        </p:spPr>
        <p:txBody>
          <a:bodyPr/>
          <a:lstStyle/>
          <a:p>
            <a:pPr eaLnBrk="1" hangingPunct="1"/>
            <a:endParaRPr lang="en-US" dirty="0" smtClean="0">
              <a:latin typeface="Segoe"/>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35B1751-F9D7-4024-9FC5-F6BA92C316D7}" type="slidenum">
              <a:rPr lang="en-US"/>
              <a:pPr/>
              <a:t>28</a:t>
            </a:fld>
            <a:endParaRPr lang="en-US"/>
          </a:p>
        </p:txBody>
      </p:sp>
      <p:sp>
        <p:nvSpPr>
          <p:cNvPr id="449538" name="Rectangle 2"/>
          <p:cNvSpPr>
            <a:spLocks noGrp="1" noRot="1" noChangeAspect="1" noChangeArrowheads="1" noTextEdit="1"/>
          </p:cNvSpPr>
          <p:nvPr>
            <p:ph type="sldImg"/>
          </p:nvPr>
        </p:nvSpPr>
        <p:spPr>
          <a:ln/>
        </p:spPr>
      </p:sp>
      <p:sp>
        <p:nvSpPr>
          <p:cNvPr id="449539" name="Rectangle 3"/>
          <p:cNvSpPr>
            <a:spLocks noGrp="1" noChangeArrowheads="1"/>
          </p:cNvSpPr>
          <p:nvPr>
            <p:ph type="body" idx="1"/>
          </p:nvPr>
        </p:nvSpPr>
        <p:spPr>
          <a:xfrm>
            <a:off x="914400" y="4344988"/>
            <a:ext cx="5029200" cy="4113212"/>
          </a:xfrm>
        </p:spPr>
        <p:txBody>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6BBE88D-D5B0-4508-9177-09CA4F6FB7C4}" type="slidenum">
              <a:rPr lang="en-US"/>
              <a:pPr/>
              <a:t>29</a:t>
            </a:fld>
            <a:endParaRPr lang="en-US"/>
          </a:p>
        </p:txBody>
      </p:sp>
      <p:sp>
        <p:nvSpPr>
          <p:cNvPr id="528386" name="Rectangle 2"/>
          <p:cNvSpPr>
            <a:spLocks noGrp="1" noRot="1" noChangeAspect="1" noChangeArrowheads="1" noTextEdit="1"/>
          </p:cNvSpPr>
          <p:nvPr>
            <p:ph type="sldImg"/>
          </p:nvPr>
        </p:nvSpPr>
        <p:spPr>
          <a:ln/>
        </p:spPr>
      </p:sp>
      <p:sp>
        <p:nvSpPr>
          <p:cNvPr id="528387" name="Rectangle 3"/>
          <p:cNvSpPr>
            <a:spLocks noGrp="1" noChangeArrowheads="1"/>
          </p:cNvSpPr>
          <p:nvPr>
            <p:ph type="body" idx="1"/>
          </p:nvPr>
        </p:nvSpPr>
        <p:spPr>
          <a:xfrm>
            <a:off x="914400" y="4344988"/>
            <a:ext cx="5029200" cy="4113212"/>
          </a:xfrm>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3"/>
          <p:cNvSpPr>
            <a:spLocks noGrp="1" noChangeArrowheads="1"/>
          </p:cNvSpPr>
          <p:nvPr>
            <p:ph type="dt" sz="quarter" idx="1"/>
          </p:nvPr>
        </p:nvSpPr>
        <p:spPr>
          <a:noFill/>
        </p:spPr>
        <p:txBody>
          <a:bodyPr/>
          <a:lstStyle/>
          <a:p>
            <a:fld id="{952BA1B9-2C15-4CD0-BA97-0C3A5B79163E}" type="datetime8">
              <a:rPr lang="en-US" smtClean="0"/>
              <a:pPr/>
              <a:t>10/8/2007 2:41 PM</a:t>
            </a:fld>
            <a:endParaRPr lang="en-US" smtClean="0"/>
          </a:p>
        </p:txBody>
      </p:sp>
      <p:sp>
        <p:nvSpPr>
          <p:cNvPr id="51203" name="Rectangle 6"/>
          <p:cNvSpPr>
            <a:spLocks noGrp="1" noChangeArrowheads="1"/>
          </p:cNvSpPr>
          <p:nvPr>
            <p:ph type="ftr" sz="quarter" idx="4"/>
          </p:nvPr>
        </p:nvSpPr>
        <p:spPr>
          <a:noFill/>
        </p:spPr>
        <p:txBody>
          <a:bodyPr/>
          <a:lstStyle/>
          <a:p>
            <a:pPr eaLnBrk="1" hangingPunct="1"/>
            <a:r>
              <a:rPr lang="en-US" sz="500"/>
              <a:t>© 2005 Microsoft Corporation. All rights reserved.</a:t>
            </a:r>
          </a:p>
          <a:p>
            <a:r>
              <a:rPr lang="en-US" sz="500"/>
              <a:t>This presentation is for informational purposes only. Microsoft makes no warranties, express or implied, in this summary.</a:t>
            </a:r>
          </a:p>
        </p:txBody>
      </p:sp>
      <p:sp>
        <p:nvSpPr>
          <p:cNvPr id="51204" name="Rectangle 7"/>
          <p:cNvSpPr>
            <a:spLocks noGrp="1" noChangeArrowheads="1"/>
          </p:cNvSpPr>
          <p:nvPr>
            <p:ph type="sldNum" sz="quarter" idx="5"/>
          </p:nvPr>
        </p:nvSpPr>
        <p:spPr>
          <a:noFill/>
        </p:spPr>
        <p:txBody>
          <a:bodyPr/>
          <a:lstStyle/>
          <a:p>
            <a:fld id="{4FE47689-DE1A-4BBC-B3B2-8DD778B88838}" type="slidenum">
              <a:rPr lang="en-US" smtClean="0"/>
              <a:pPr/>
              <a:t>3</a:t>
            </a:fld>
            <a:endParaRPr lang="en-US" smtClean="0"/>
          </a:p>
        </p:txBody>
      </p:sp>
      <p:sp>
        <p:nvSpPr>
          <p:cNvPr id="51205" name="Rectangle 2"/>
          <p:cNvSpPr>
            <a:spLocks noGrp="1" noRot="1" noChangeAspect="1" noChangeArrowheads="1" noTextEdit="1"/>
          </p:cNvSpPr>
          <p:nvPr>
            <p:ph type="sldImg"/>
          </p:nvPr>
        </p:nvSpPr>
        <p:spPr>
          <a:ln/>
        </p:spPr>
      </p:sp>
      <p:sp>
        <p:nvSpPr>
          <p:cNvPr id="51206" name="Rectangle 3"/>
          <p:cNvSpPr>
            <a:spLocks noGrp="1" noChangeArrowheads="1"/>
          </p:cNvSpPr>
          <p:nvPr>
            <p:ph type="body" idx="1"/>
          </p:nvPr>
        </p:nvSpPr>
        <p:spPr>
          <a:xfrm>
            <a:off x="414338" y="3798888"/>
            <a:ext cx="6021387" cy="8121650"/>
          </a:xfrm>
          <a:noFill/>
          <a:ln/>
        </p:spPr>
        <p:txBody>
          <a:bodyPr/>
          <a:lstStyle/>
          <a:p>
            <a:endParaRPr lang="en-US" sz="2200" dirty="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57344"/>
          <p:cNvSpPr>
            <a:spLocks noGrp="1" noRot="1" noChangeAspect="1" noChangeArrowheads="1" noTextEdit="1"/>
          </p:cNvSpPr>
          <p:nvPr>
            <p:ph type="sldImg"/>
          </p:nvPr>
        </p:nvSpPr>
        <p:spPr>
          <a:ln cap="flat">
            <a:headEnd type="none" w="med" len="med"/>
            <a:tailEnd type="none" w="med" len="med"/>
          </a:ln>
        </p:spPr>
      </p:sp>
      <p:sp>
        <p:nvSpPr>
          <p:cNvPr id="80899" name="Rectangle 56322"/>
          <p:cNvSpPr>
            <a:spLocks noGrp="1" noChangeArrowheads="1"/>
          </p:cNvSpPr>
          <p:nvPr>
            <p:ph type="body" idx="1"/>
          </p:nvPr>
        </p:nvSpPr>
        <p:spPr>
          <a:xfrm>
            <a:off x="914711" y="4344025"/>
            <a:ext cx="5028579" cy="230832"/>
          </a:xfrm>
          <a:noFill/>
          <a:ln/>
        </p:spPr>
        <p:txBody>
          <a:bodyPr/>
          <a:lstStyle/>
          <a:p>
            <a:pPr marL="222768" indent="-222768"/>
            <a:endParaRPr lang="en-US" dirty="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66560"/>
          <p:cNvSpPr>
            <a:spLocks noGrp="1" noRot="1" noChangeAspect="1" noChangeArrowheads="1" noTextEdit="1"/>
          </p:cNvSpPr>
          <p:nvPr>
            <p:ph type="sldImg"/>
          </p:nvPr>
        </p:nvSpPr>
        <p:spPr>
          <a:ln cap="flat">
            <a:headEnd type="none" w="med" len="med"/>
            <a:tailEnd type="none" w="med" len="med"/>
          </a:ln>
        </p:spPr>
      </p:sp>
      <p:sp>
        <p:nvSpPr>
          <p:cNvPr id="92163" name="Rectangle 65538"/>
          <p:cNvSpPr>
            <a:spLocks noGrp="1" noChangeArrowheads="1"/>
          </p:cNvSpPr>
          <p:nvPr>
            <p:ph type="body" idx="1"/>
          </p:nvPr>
        </p:nvSpPr>
        <p:spPr>
          <a:xfrm>
            <a:off x="914711" y="4344025"/>
            <a:ext cx="5028579" cy="230832"/>
          </a:xfrm>
          <a:noFill/>
          <a:ln/>
        </p:spPr>
        <p:txBody>
          <a:bodyPr/>
          <a:lstStyle/>
          <a:p>
            <a:pPr eaLnBrk="1" hangingPunct="1"/>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69632"/>
          <p:cNvSpPr>
            <a:spLocks noGrp="1" noRot="1" noChangeAspect="1" noChangeArrowheads="1" noTextEdit="1"/>
          </p:cNvSpPr>
          <p:nvPr>
            <p:ph type="sldImg"/>
          </p:nvPr>
        </p:nvSpPr>
        <p:spPr>
          <a:ln cap="flat">
            <a:headEnd type="none" w="med" len="med"/>
            <a:tailEnd type="none" w="med" len="med"/>
          </a:ln>
        </p:spPr>
      </p:sp>
      <p:sp>
        <p:nvSpPr>
          <p:cNvPr id="95235" name="Rectangle 68610"/>
          <p:cNvSpPr>
            <a:spLocks noGrp="1" noChangeArrowheads="1"/>
          </p:cNvSpPr>
          <p:nvPr>
            <p:ph type="body" idx="1"/>
          </p:nvPr>
        </p:nvSpPr>
        <p:spPr>
          <a:xfrm>
            <a:off x="914711" y="4344025"/>
            <a:ext cx="5028579" cy="230832"/>
          </a:xfrm>
          <a:noFill/>
          <a:ln/>
        </p:spPr>
        <p:txBody>
          <a:bodyPr/>
          <a:lstStyle/>
          <a:p>
            <a:pPr eaLnBrk="1" hangingPunct="1"/>
            <a:endParaRPr lang="en-US" dirty="0"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3"/>
          <p:cNvSpPr>
            <a:spLocks noGrp="1" noChangeArrowheads="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fld id="{9FE097D5-693A-4B22-8469-75A4C44AF48D}" type="datetime8">
              <a:rPr lang="en-US"/>
              <a:pPr fontAlgn="base">
                <a:spcBef>
                  <a:spcPct val="0"/>
                </a:spcBef>
                <a:spcAft>
                  <a:spcPct val="0"/>
                </a:spcAft>
              </a:pPr>
              <a:t>10/8/2007 2:42 PM</a:t>
            </a:fld>
            <a:endParaRPr lang="en-US"/>
          </a:p>
        </p:txBody>
      </p:sp>
      <p:sp>
        <p:nvSpPr>
          <p:cNvPr id="21506" name="Rectangle 6"/>
          <p:cNvSpPr>
            <a:spLocks noGrp="1" noChangeArrowheads="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ltLang="ja-JP" smtClean="0">
                <a:cs typeface="ＭＳ Ｐゴシック"/>
              </a:rPr>
              <a:t>© 2006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mtClean="0">
              <a:cs typeface="Arial" charset="0"/>
            </a:endParaRPr>
          </a:p>
        </p:txBody>
      </p:sp>
      <p:sp>
        <p:nvSpPr>
          <p:cNvPr id="21507"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3E9B0BB-EC6D-401F-A0E1-F03FA90C38BC}" type="slidenum">
              <a:rPr lang="en-US"/>
              <a:pPr fontAlgn="base">
                <a:spcBef>
                  <a:spcPct val="0"/>
                </a:spcBef>
                <a:spcAft>
                  <a:spcPct val="0"/>
                </a:spcAft>
              </a:pPr>
              <a:t>33</a:t>
            </a:fld>
            <a:endParaRPr lang="en-US"/>
          </a:p>
        </p:txBody>
      </p:sp>
      <p:sp>
        <p:nvSpPr>
          <p:cNvPr id="21508" name="Rectangle 7"/>
          <p:cNvSpPr txBox="1">
            <a:spLocks noGrp="1" noChangeArrowheads="1"/>
          </p:cNvSpPr>
          <p:nvPr/>
        </p:nvSpPr>
        <p:spPr bwMode="auto">
          <a:xfrm>
            <a:off x="3886200" y="8651875"/>
            <a:ext cx="2971800" cy="455613"/>
          </a:xfrm>
          <a:prstGeom prst="rect">
            <a:avLst/>
          </a:prstGeom>
          <a:noFill/>
          <a:ln w="34925">
            <a:noFill/>
            <a:miter lim="800000"/>
            <a:headEnd type="none" w="sm" len="sm"/>
            <a:tailEnd type="none" w="sm" len="sm"/>
          </a:ln>
        </p:spPr>
        <p:txBody>
          <a:bodyPr lIns="91224" tIns="45613" rIns="91224" bIns="45613" anchor="b"/>
          <a:lstStyle/>
          <a:p>
            <a:pPr algn="r" defTabSz="911225"/>
            <a:fld id="{BC2EE73B-86B7-4787-9EB9-2D14B3053919}" type="slidenum">
              <a:rPr lang="en-US" sz="1200">
                <a:latin typeface="Calibri" pitchFamily="34" charset="0"/>
                <a:ea typeface="ＭＳ Ｐゴシック"/>
                <a:cs typeface="Arial" charset="0"/>
              </a:rPr>
              <a:pPr algn="r" defTabSz="911225"/>
              <a:t>33</a:t>
            </a:fld>
            <a:endParaRPr lang="en-US" sz="1200">
              <a:latin typeface="Calibri" pitchFamily="34" charset="0"/>
              <a:ea typeface="ＭＳ Ｐゴシック"/>
              <a:cs typeface="Arial" charset="0"/>
            </a:endParaRPr>
          </a:p>
        </p:txBody>
      </p:sp>
      <p:sp>
        <p:nvSpPr>
          <p:cNvPr id="21509" name="Rectangle 7"/>
          <p:cNvSpPr txBox="1">
            <a:spLocks noGrp="1" noChangeArrowheads="1"/>
          </p:cNvSpPr>
          <p:nvPr/>
        </p:nvSpPr>
        <p:spPr bwMode="auto">
          <a:xfrm>
            <a:off x="3886200" y="8651875"/>
            <a:ext cx="2971800" cy="455613"/>
          </a:xfrm>
          <a:prstGeom prst="rect">
            <a:avLst/>
          </a:prstGeom>
          <a:noFill/>
          <a:ln w="34925">
            <a:noFill/>
            <a:miter lim="800000"/>
            <a:headEnd type="none" w="sm" len="sm"/>
            <a:tailEnd type="none" w="sm" len="sm"/>
          </a:ln>
        </p:spPr>
        <p:txBody>
          <a:bodyPr lIns="91224" tIns="45613" rIns="91224" bIns="45613" anchor="b"/>
          <a:lstStyle/>
          <a:p>
            <a:pPr algn="r" defTabSz="911225"/>
            <a:fld id="{8C62866C-AD55-42B9-88C9-0FDC3664E8A9}" type="slidenum">
              <a:rPr lang="en-US" sz="1200">
                <a:latin typeface="Calibri" pitchFamily="34" charset="0"/>
                <a:ea typeface="ＭＳ Ｐゴシック"/>
                <a:cs typeface="Arial" charset="0"/>
              </a:rPr>
              <a:pPr algn="r" defTabSz="911225"/>
              <a:t>33</a:t>
            </a:fld>
            <a:endParaRPr lang="en-US" sz="1200">
              <a:latin typeface="Calibri" pitchFamily="34" charset="0"/>
              <a:ea typeface="ＭＳ Ｐゴシック"/>
              <a:cs typeface="Arial" charset="0"/>
            </a:endParaRPr>
          </a:p>
        </p:txBody>
      </p:sp>
      <p:sp>
        <p:nvSpPr>
          <p:cNvPr id="2151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1511" name="Rectangle 3"/>
          <p:cNvSpPr>
            <a:spLocks noGrp="1" noChangeArrowheads="1"/>
          </p:cNvSpPr>
          <p:nvPr>
            <p:ph type="body" idx="1"/>
          </p:nvPr>
        </p:nvSpPr>
        <p:spPr bwMode="auto">
          <a:xfrm>
            <a:off x="685800" y="4341813"/>
            <a:ext cx="5486400" cy="4116387"/>
          </a:xfrm>
          <a:noFill/>
        </p:spPr>
        <p:txBody>
          <a:bodyPr wrap="square" lIns="91224" tIns="45613" rIns="91224" bIns="45613"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7"/>
          <p:cNvSpPr>
            <a:spLocks noGrp="1" noChangeArrowheads="1"/>
          </p:cNvSpPr>
          <p:nvPr>
            <p:ph type="sldNum" sz="quarter" idx="5"/>
          </p:nvPr>
        </p:nvSpPr>
        <p:spPr>
          <a:ln/>
        </p:spPr>
        <p:txBody>
          <a:bodyPr/>
          <a:lstStyle/>
          <a:p>
            <a:fld id="{BB9CCE1D-3596-477D-9281-630EEF5FA1E1}" type="slidenum">
              <a:rPr lang="en-US"/>
              <a:pPr/>
              <a:t>34</a:t>
            </a:fld>
            <a:endParaRPr lang="en-US"/>
          </a:p>
        </p:txBody>
      </p:sp>
      <p:sp>
        <p:nvSpPr>
          <p:cNvPr id="8194" name="Rectangle 3"/>
          <p:cNvSpPr txBox="1">
            <a:spLocks noGrp="1" noChangeArrowheads="1"/>
          </p:cNvSpPr>
          <p:nvPr/>
        </p:nvSpPr>
        <p:spPr bwMode="auto">
          <a:xfrm>
            <a:off x="3884613" y="0"/>
            <a:ext cx="2971800" cy="457200"/>
          </a:xfrm>
          <a:prstGeom prst="rect">
            <a:avLst/>
          </a:prstGeom>
          <a:noFill/>
          <a:ln w="9525">
            <a:noFill/>
            <a:miter lim="800000"/>
            <a:headEnd/>
            <a:tailEnd/>
          </a:ln>
        </p:spPr>
        <p:txBody>
          <a:bodyPr/>
          <a:lstStyle/>
          <a:p>
            <a:pPr algn="r"/>
            <a:fld id="{3CD5342D-4BBD-42F9-AF58-F9BED335CCA3}" type="datetime8">
              <a:rPr lang="en-US" sz="1200">
                <a:latin typeface="Segoe Semibold" pitchFamily="34" charset="0"/>
              </a:rPr>
              <a:pPr algn="r"/>
              <a:t>10/8/2007 2:42 PM</a:t>
            </a:fld>
            <a:endParaRPr lang="en-US" sz="1200">
              <a:latin typeface="Segoe Semibold" pitchFamily="34" charset="0"/>
            </a:endParaRPr>
          </a:p>
        </p:txBody>
      </p:sp>
      <p:sp>
        <p:nvSpPr>
          <p:cNvPr id="8195" name="Rectangle 6"/>
          <p:cNvSpPr txBox="1">
            <a:spLocks noGrp="1" noChangeArrowheads="1"/>
          </p:cNvSpPr>
          <p:nvPr/>
        </p:nvSpPr>
        <p:spPr bwMode="auto">
          <a:xfrm>
            <a:off x="0" y="8523288"/>
            <a:ext cx="5959475" cy="619125"/>
          </a:xfrm>
          <a:prstGeom prst="rect">
            <a:avLst/>
          </a:prstGeom>
          <a:noFill/>
          <a:ln w="9525">
            <a:noFill/>
            <a:miter lim="800000"/>
            <a:headEnd/>
            <a:tailEnd/>
          </a:ln>
        </p:spPr>
        <p:txBody>
          <a:bodyPr anchor="b"/>
          <a:lstStyle/>
          <a:p>
            <a:r>
              <a:rPr lang="en-US" sz="500">
                <a:solidFill>
                  <a:schemeClr val="bg2"/>
                </a:solidFill>
                <a:latin typeface="Segoe" pitchFamily="34" charset="0"/>
              </a:rPr>
              <a:t>© 2005 Microsoft Corporation. All rights reserved.</a:t>
            </a:r>
          </a:p>
          <a:p>
            <a:pPr eaLnBrk="0" hangingPunct="0"/>
            <a:r>
              <a:rPr lang="en-US" sz="500">
                <a:solidFill>
                  <a:schemeClr val="bg2"/>
                </a:solidFill>
                <a:latin typeface="Segoe" pitchFamily="34" charset="0"/>
              </a:rPr>
              <a:t>This presentation is for informational purposes only. Microsoft makes no warranties, express or implied, in this summary.</a:t>
            </a:r>
          </a:p>
        </p:txBody>
      </p:sp>
      <p:sp>
        <p:nvSpPr>
          <p:cNvPr id="8196" name="Rectangle 7"/>
          <p:cNvSpPr txBox="1">
            <a:spLocks noGrp="1" noChangeArrowheads="1"/>
          </p:cNvSpPr>
          <p:nvPr/>
        </p:nvSpPr>
        <p:spPr bwMode="auto">
          <a:xfrm>
            <a:off x="5583238" y="8685213"/>
            <a:ext cx="1273175" cy="457200"/>
          </a:xfrm>
          <a:prstGeom prst="rect">
            <a:avLst/>
          </a:prstGeom>
          <a:noFill/>
          <a:ln w="9525">
            <a:noFill/>
            <a:miter lim="800000"/>
            <a:headEnd/>
            <a:tailEnd/>
          </a:ln>
        </p:spPr>
        <p:txBody>
          <a:bodyPr anchor="b"/>
          <a:lstStyle/>
          <a:p>
            <a:pPr algn="r"/>
            <a:fld id="{8AD9727D-CB9A-418B-ACF9-4A4AFCFBE10C}" type="slidenum">
              <a:rPr lang="en-US" sz="1200">
                <a:latin typeface="Segoe Semibold" pitchFamily="34" charset="0"/>
              </a:rPr>
              <a:pPr algn="r"/>
              <a:t>34</a:t>
            </a:fld>
            <a:endParaRPr lang="en-US" sz="1200">
              <a:latin typeface="Segoe Semibold" pitchFamily="34" charset="0"/>
            </a:endParaRPr>
          </a:p>
        </p:txBody>
      </p:sp>
      <p:sp>
        <p:nvSpPr>
          <p:cNvPr id="8197" name="Rectangle 2"/>
          <p:cNvSpPr>
            <a:spLocks noGrp="1" noRot="1" noChangeAspect="1" noChangeArrowheads="1" noTextEdit="1"/>
          </p:cNvSpPr>
          <p:nvPr>
            <p:ph type="sldImg"/>
          </p:nvPr>
        </p:nvSpPr>
        <p:spPr>
          <a:xfrm>
            <a:off x="1241425" y="558800"/>
            <a:ext cx="4183063" cy="3136900"/>
          </a:xfrm>
          <a:ln/>
        </p:spPr>
      </p:sp>
      <p:sp>
        <p:nvSpPr>
          <p:cNvPr id="8198" name="Rectangle 3"/>
          <p:cNvSpPr>
            <a:spLocks noGrp="1" noChangeArrowheads="1"/>
          </p:cNvSpPr>
          <p:nvPr>
            <p:ph type="body" idx="1"/>
          </p:nvPr>
        </p:nvSpPr>
        <p:spPr>
          <a:xfrm>
            <a:off x="414338" y="3798888"/>
            <a:ext cx="6021387" cy="895350"/>
          </a:xfrm>
        </p:spPr>
        <p:txBody>
          <a:bodyPr>
            <a:spAutoFit/>
          </a:bodyPr>
          <a:lstStyle/>
          <a:p>
            <a:pPr>
              <a:buFontTx/>
              <a:buChar char="•"/>
            </a:pPr>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a:xfrm>
            <a:off x="1143000" y="684213"/>
            <a:ext cx="4572000" cy="3429000"/>
          </a:xfrm>
          <a:ln/>
        </p:spPr>
      </p:sp>
      <p:sp>
        <p:nvSpPr>
          <p:cNvPr id="29698" name="Notes Placeholder 2"/>
          <p:cNvSpPr>
            <a:spLocks noGrp="1"/>
          </p:cNvSpPr>
          <p:nvPr>
            <p:ph type="body" idx="1"/>
          </p:nvPr>
        </p:nvSpPr>
        <p:spPr>
          <a:xfrm>
            <a:off x="250032" y="4191000"/>
            <a:ext cx="6387444" cy="4953000"/>
          </a:xfrm>
          <a:noFill/>
          <a:ln/>
        </p:spPr>
        <p:txBody>
          <a:bodyPr>
            <a:normAutofit fontScale="85000" lnSpcReduction="20000"/>
          </a:bodyPr>
          <a:lstStyle/>
          <a:p>
            <a:pPr eaLnBrk="1" hangingPunct="1"/>
            <a:endParaRPr lang="en-US" dirty="0" smtClean="0"/>
          </a:p>
        </p:txBody>
      </p:sp>
      <p:sp>
        <p:nvSpPr>
          <p:cNvPr id="29699" name="Slide Number Placeholder 3"/>
          <p:cNvSpPr>
            <a:spLocks noGrp="1"/>
          </p:cNvSpPr>
          <p:nvPr>
            <p:ph type="sldNum" sz="quarter" idx="5"/>
          </p:nvPr>
        </p:nvSpPr>
        <p:spPr>
          <a:noFill/>
        </p:spPr>
        <p:txBody>
          <a:bodyPr/>
          <a:lstStyle/>
          <a:p>
            <a:fld id="{38001ABD-CC0D-4B0D-863E-7D9D5BE6CB3E}" type="slidenum">
              <a:rPr lang="en-US" smtClean="0">
                <a:latin typeface="Segoe Semibold"/>
              </a:rPr>
              <a:pPr/>
              <a:t>4</a:t>
            </a:fld>
            <a:endParaRPr lang="en-US" smtClean="0">
              <a:latin typeface="Segoe Semibo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3"/>
          <p:cNvSpPr>
            <a:spLocks noGrp="1" noChangeArrowheads="1"/>
          </p:cNvSpPr>
          <p:nvPr>
            <p:ph type="dt" sz="quarter" idx="1"/>
          </p:nvPr>
        </p:nvSpPr>
        <p:spPr>
          <a:noFill/>
        </p:spPr>
        <p:txBody>
          <a:bodyPr/>
          <a:lstStyle/>
          <a:p>
            <a:fld id="{952BA1B9-2C15-4CD0-BA97-0C3A5B79163E}" type="datetime8">
              <a:rPr lang="en-US" smtClean="0"/>
              <a:pPr/>
              <a:t>10/8/2007 2:41 PM</a:t>
            </a:fld>
            <a:endParaRPr lang="en-US" smtClean="0"/>
          </a:p>
        </p:txBody>
      </p:sp>
      <p:sp>
        <p:nvSpPr>
          <p:cNvPr id="51203" name="Rectangle 6"/>
          <p:cNvSpPr>
            <a:spLocks noGrp="1" noChangeArrowheads="1"/>
          </p:cNvSpPr>
          <p:nvPr>
            <p:ph type="ftr" sz="quarter" idx="4"/>
          </p:nvPr>
        </p:nvSpPr>
        <p:spPr>
          <a:noFill/>
        </p:spPr>
        <p:txBody>
          <a:bodyPr/>
          <a:lstStyle/>
          <a:p>
            <a:pPr eaLnBrk="1" hangingPunct="1"/>
            <a:r>
              <a:rPr lang="en-US" sz="500" dirty="0"/>
              <a:t>© 2005 Microsoft Corporation. All rights reserved.</a:t>
            </a:r>
          </a:p>
          <a:p>
            <a:r>
              <a:rPr lang="en-US" sz="500" dirty="0"/>
              <a:t>This presentation is for informational purposes only. Microsoft makes no warranties, express or implied, in this summary.</a:t>
            </a:r>
          </a:p>
        </p:txBody>
      </p:sp>
      <p:sp>
        <p:nvSpPr>
          <p:cNvPr id="51204" name="Rectangle 7"/>
          <p:cNvSpPr>
            <a:spLocks noGrp="1" noChangeArrowheads="1"/>
          </p:cNvSpPr>
          <p:nvPr>
            <p:ph type="sldNum" sz="quarter" idx="5"/>
          </p:nvPr>
        </p:nvSpPr>
        <p:spPr>
          <a:noFill/>
        </p:spPr>
        <p:txBody>
          <a:bodyPr/>
          <a:lstStyle/>
          <a:p>
            <a:fld id="{4FE47689-DE1A-4BBC-B3B2-8DD778B88838}" type="slidenum">
              <a:rPr lang="en-US" smtClean="0"/>
              <a:pPr/>
              <a:t>6</a:t>
            </a:fld>
            <a:endParaRPr lang="en-US" smtClean="0"/>
          </a:p>
        </p:txBody>
      </p:sp>
      <p:sp>
        <p:nvSpPr>
          <p:cNvPr id="51205" name="Rectangle 2"/>
          <p:cNvSpPr>
            <a:spLocks noGrp="1" noRot="1" noChangeAspect="1" noChangeArrowheads="1" noTextEdit="1"/>
          </p:cNvSpPr>
          <p:nvPr>
            <p:ph type="sldImg"/>
          </p:nvPr>
        </p:nvSpPr>
        <p:spPr>
          <a:ln/>
        </p:spPr>
      </p:sp>
      <p:sp>
        <p:nvSpPr>
          <p:cNvPr id="51206" name="Rectangle 3"/>
          <p:cNvSpPr>
            <a:spLocks noGrp="1" noChangeArrowheads="1"/>
          </p:cNvSpPr>
          <p:nvPr>
            <p:ph type="body" idx="1"/>
          </p:nvPr>
        </p:nvSpPr>
        <p:spPr>
          <a:xfrm>
            <a:off x="414339" y="3798889"/>
            <a:ext cx="6021387" cy="8121650"/>
          </a:xfrm>
          <a:noFill/>
          <a:ln/>
        </p:spPr>
        <p:txBody>
          <a:bodyPr/>
          <a:lstStyle/>
          <a:p>
            <a:endParaRPr lang="en-US" sz="2200"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3"/>
          <p:cNvSpPr>
            <a:spLocks noGrp="1" noChangeArrowheads="1"/>
          </p:cNvSpPr>
          <p:nvPr>
            <p:ph type="dt" sz="quarter" idx="1"/>
          </p:nvPr>
        </p:nvSpPr>
        <p:spPr>
          <a:noFill/>
        </p:spPr>
        <p:txBody>
          <a:bodyPr/>
          <a:lstStyle/>
          <a:p>
            <a:fld id="{952BA1B9-2C15-4CD0-BA97-0C3A5B79163E}" type="datetime8">
              <a:rPr lang="en-US" smtClean="0"/>
              <a:pPr/>
              <a:t>10/8/2007 2:41 PM</a:t>
            </a:fld>
            <a:endParaRPr lang="en-US" smtClean="0"/>
          </a:p>
        </p:txBody>
      </p:sp>
      <p:sp>
        <p:nvSpPr>
          <p:cNvPr id="51203" name="Rectangle 6"/>
          <p:cNvSpPr>
            <a:spLocks noGrp="1" noChangeArrowheads="1"/>
          </p:cNvSpPr>
          <p:nvPr>
            <p:ph type="ftr" sz="quarter" idx="4"/>
          </p:nvPr>
        </p:nvSpPr>
        <p:spPr>
          <a:noFill/>
        </p:spPr>
        <p:txBody>
          <a:bodyPr/>
          <a:lstStyle/>
          <a:p>
            <a:pPr eaLnBrk="1" hangingPunct="1"/>
            <a:r>
              <a:rPr lang="en-US" sz="500" dirty="0"/>
              <a:t>© 2005 Microsoft Corporation. All rights reserved.</a:t>
            </a:r>
          </a:p>
          <a:p>
            <a:r>
              <a:rPr lang="en-US" sz="500" dirty="0"/>
              <a:t>This presentation is for informational purposes only. Microsoft makes no warranties, express or implied, in this summary.</a:t>
            </a:r>
          </a:p>
        </p:txBody>
      </p:sp>
      <p:sp>
        <p:nvSpPr>
          <p:cNvPr id="51204" name="Rectangle 7"/>
          <p:cNvSpPr>
            <a:spLocks noGrp="1" noChangeArrowheads="1"/>
          </p:cNvSpPr>
          <p:nvPr>
            <p:ph type="sldNum" sz="quarter" idx="5"/>
          </p:nvPr>
        </p:nvSpPr>
        <p:spPr>
          <a:noFill/>
        </p:spPr>
        <p:txBody>
          <a:bodyPr/>
          <a:lstStyle/>
          <a:p>
            <a:fld id="{4FE47689-DE1A-4BBC-B3B2-8DD778B88838}" type="slidenum">
              <a:rPr lang="en-US" smtClean="0"/>
              <a:pPr/>
              <a:t>7</a:t>
            </a:fld>
            <a:endParaRPr lang="en-US" smtClean="0"/>
          </a:p>
        </p:txBody>
      </p:sp>
      <p:sp>
        <p:nvSpPr>
          <p:cNvPr id="51205" name="Rectangle 2"/>
          <p:cNvSpPr>
            <a:spLocks noGrp="1" noRot="1" noChangeAspect="1" noChangeArrowheads="1" noTextEdit="1"/>
          </p:cNvSpPr>
          <p:nvPr>
            <p:ph type="sldImg"/>
          </p:nvPr>
        </p:nvSpPr>
        <p:spPr>
          <a:ln/>
        </p:spPr>
      </p:sp>
      <p:sp>
        <p:nvSpPr>
          <p:cNvPr id="51206" name="Rectangle 3"/>
          <p:cNvSpPr>
            <a:spLocks noGrp="1" noChangeArrowheads="1"/>
          </p:cNvSpPr>
          <p:nvPr>
            <p:ph type="body" idx="1"/>
          </p:nvPr>
        </p:nvSpPr>
        <p:spPr>
          <a:xfrm>
            <a:off x="414339" y="3798889"/>
            <a:ext cx="6021387" cy="8121650"/>
          </a:xfrm>
          <a:noFill/>
          <a:ln/>
        </p:spPr>
        <p:txBody>
          <a:bodyPr/>
          <a:lstStyle/>
          <a:p>
            <a:endParaRPr lang="en-US" sz="2200"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0DFE6F88-2205-474F-86E7-5A07FABB33E9}" type="slidenum">
              <a:rPr lang="en-US"/>
              <a:pPr/>
              <a:t>8</a:t>
            </a:fld>
            <a:endParaRPr lang="en-US"/>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xfrm>
            <a:off x="414339" y="3798889"/>
            <a:ext cx="6021387" cy="230832"/>
          </a:xfrm>
          <a:noFill/>
          <a:ln/>
        </p:spPr>
        <p:txBody>
          <a:bodyPr/>
          <a:lstStyle/>
          <a:p>
            <a:pPr eaLnBrk="1" hangingPunct="1"/>
            <a:endParaRPr lang="en-GB"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39936"/>
          <p:cNvSpPr>
            <a:spLocks noGrp="1" noRot="1" noChangeAspect="1" noChangeArrowheads="1" noTextEdit="1"/>
          </p:cNvSpPr>
          <p:nvPr>
            <p:ph type="sldImg"/>
          </p:nvPr>
        </p:nvSpPr>
        <p:spPr>
          <a:noFill/>
          <a:ln cap="flat">
            <a:headEnd type="none" w="med" len="med"/>
            <a:tailEnd type="none" w="med" len="med"/>
          </a:ln>
        </p:spPr>
      </p:sp>
      <p:sp>
        <p:nvSpPr>
          <p:cNvPr id="41986" name="Rectangle 39937"/>
          <p:cNvSpPr>
            <a:spLocks noGrp="1" noChangeArrowheads="1"/>
          </p:cNvSpPr>
          <p:nvPr>
            <p:ph type="body" idx="1"/>
          </p:nvPr>
        </p:nvSpPr>
        <p:spPr>
          <a:xfrm>
            <a:off x="914400" y="4343400"/>
            <a:ext cx="5029200" cy="4114800"/>
          </a:xfrm>
          <a:noFill/>
          <a:ln/>
        </p:spPr>
        <p:txBody>
          <a:bodyPr/>
          <a:lstStyle/>
          <a:p>
            <a:pPr lvl="1" eaLnBrk="1" hangingPunct="1">
              <a:buFontTx/>
              <a:buChar char="•"/>
            </a:pPr>
            <a:endParaRPr lang="en-US" b="1"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348825" y="220790"/>
            <a:ext cx="3340525" cy="590927"/>
          </a:xfrm>
          <a:noFill/>
        </p:spPr>
        <p:txBody>
          <a:bodyPr vert="horz" wrap="square" lIns="0" tIns="45718" rIns="91436" bIns="45718" rtlCol="0">
            <a:spAutoFit/>
          </a:bodyPr>
          <a:lstStyle>
            <a:lvl1pPr marL="0" indent="0" algn="l">
              <a:buFont typeface="Arial" pitchFamily="34" charset="0"/>
              <a:buNone/>
              <a:defRPr lang="en-US" sz="3600" kern="1200" cap="all" dirty="0" smtClean="0">
                <a:solidFill>
                  <a:schemeClr val="bg1"/>
                </a:solidFill>
                <a:effectLst>
                  <a:reflection blurRad="6350" stA="55000" endA="300" endPos="45500" dir="5400000" sy="-100000" algn="bl" rotWithShape="0"/>
                </a:effectLst>
                <a:latin typeface="Arial Narrow" pitchFamily="34" charset="0"/>
                <a:ea typeface="+mn-ea"/>
                <a:cs typeface="+mn-cs"/>
              </a:defRPr>
            </a:lvl1pPr>
          </a:lstStyle>
          <a:p>
            <a:pPr marL="0" marR="0" lvl="0" indent="-384939" algn="l" defTabSz="914327" rtl="0" eaLnBrk="1" fontAlgn="base" latinLnBrk="0" hangingPunct="1">
              <a:lnSpc>
                <a:spcPct val="90000"/>
              </a:lnSpc>
              <a:spcBef>
                <a:spcPct val="20000"/>
              </a:spcBef>
              <a:spcAft>
                <a:spcPct val="0"/>
              </a:spcAft>
              <a:buClrTx/>
              <a:buSzTx/>
              <a:buFontTx/>
              <a:buNone/>
              <a:tabLst/>
              <a:defRPr/>
            </a:pPr>
            <a:r>
              <a:rPr lang="en-US" dirty="0" smtClean="0"/>
              <a:t>SESSION code</a:t>
            </a:r>
          </a:p>
        </p:txBody>
      </p:sp>
      <p:sp>
        <p:nvSpPr>
          <p:cNvPr id="2" name="Title 1"/>
          <p:cNvSpPr>
            <a:spLocks noGrp="1"/>
          </p:cNvSpPr>
          <p:nvPr>
            <p:ph type="ctrTitle" hasCustomPrompt="1"/>
          </p:nvPr>
        </p:nvSpPr>
        <p:spPr>
          <a:xfrm>
            <a:off x="368300" y="2522539"/>
            <a:ext cx="8394699" cy="2324099"/>
          </a:xfrm>
          <a:noFill/>
          <a:ln w="9525">
            <a:noFill/>
            <a:miter lim="800000"/>
            <a:headEnd/>
            <a:tailEnd/>
          </a:ln>
          <a:effectLst/>
        </p:spPr>
        <p:txBody>
          <a:bodyPr vert="horz" wrap="square" lIns="0" tIns="0" rIns="0" bIns="0" numCol="1" rtlCol="0" anchor="ctr" anchorCtr="0" compatLnSpc="1">
            <a:prstTxWarp prst="textNoShape">
              <a:avLst/>
            </a:prstTxWarp>
            <a:noAutofit/>
            <a:scene3d>
              <a:camera prst="orthographicFront"/>
              <a:lightRig rig="threePt" dir="t"/>
            </a:scene3d>
            <a:sp3d extrusionH="6350">
              <a:bevelT w="12700" h="25400" prst="coolSlant"/>
              <a:bevelB w="19050" h="19050"/>
              <a:extrusionClr>
                <a:schemeClr val="bg1"/>
              </a:extrusionClr>
            </a:sp3d>
          </a:bodyPr>
          <a:lstStyle>
            <a:lvl1pPr algn="ctr">
              <a:lnSpc>
                <a:spcPct val="90000"/>
              </a:lnSpc>
              <a:defRPr lang="en-US" sz="4000" b="0" kern="1200" cap="none" spc="-125" baseline="0" dirty="0">
                <a:ln w="3175">
                  <a:noFill/>
                </a:ln>
                <a:solidFill>
                  <a:schemeClr val="tx1"/>
                </a:solidFill>
                <a:effectLst/>
                <a:latin typeface="+mj-lt"/>
                <a:ea typeface="+mj-ea"/>
                <a:cs typeface="+mj-cs"/>
              </a:defRPr>
            </a:lvl1pPr>
          </a:lstStyle>
          <a:p>
            <a:pPr marL="0" marR="0" lvl="0" indent="0" algn="ctr" defTabSz="914363" rtl="0" eaLnBrk="1" fontAlgn="base" latinLnBrk="0" hangingPunct="1">
              <a:lnSpc>
                <a:spcPct val="90000"/>
              </a:lnSpc>
              <a:spcBef>
                <a:spcPct val="0"/>
              </a:spcBef>
              <a:spcAft>
                <a:spcPct val="0"/>
              </a:spcAft>
              <a:buClrTx/>
              <a:buSzTx/>
              <a:buFontTx/>
              <a:buNone/>
              <a:tabLst/>
              <a:defRPr/>
            </a:pPr>
            <a:r>
              <a:rPr lang="en-US" dirty="0" smtClean="0"/>
              <a:t>Click to Edit Session Title</a:t>
            </a:r>
            <a:endParaRPr lang="en-US" dirty="0"/>
          </a:p>
        </p:txBody>
      </p:sp>
      <p:sp>
        <p:nvSpPr>
          <p:cNvPr id="3" name="Subtitle 2"/>
          <p:cNvSpPr>
            <a:spLocks noGrp="1"/>
          </p:cNvSpPr>
          <p:nvPr>
            <p:ph type="subTitle" idx="1" hasCustomPrompt="1"/>
          </p:nvPr>
        </p:nvSpPr>
        <p:spPr bwMode="black">
          <a:xfrm>
            <a:off x="1547813" y="4846638"/>
            <a:ext cx="5316626" cy="332399"/>
          </a:xfrm>
        </p:spPr>
        <p:txBody>
          <a:bodyPr vert="horz" wrap="square" lIns="0" tIns="0" rIns="0" bIns="0" rtlCol="0">
            <a:spAutoFit/>
            <a:sp3d extrusionH="57150">
              <a:bevelT w="12700" h="12700"/>
            </a:sp3d>
          </a:bodyPr>
          <a:lstStyle>
            <a:lvl1pPr marL="0" indent="0" algn="l" defTabSz="914327" rtl="0" eaLnBrk="1" fontAlgn="base" latinLnBrk="0" hangingPunct="1">
              <a:lnSpc>
                <a:spcPct val="90000"/>
              </a:lnSpc>
              <a:spcBef>
                <a:spcPct val="20000"/>
              </a:spcBef>
              <a:spcAft>
                <a:spcPct val="0"/>
              </a:spcAft>
              <a:buFontTx/>
              <a:buNone/>
              <a:defRPr lang="en-US" sz="2400" kern="1200" dirty="0">
                <a:gradFill>
                  <a:gsLst>
                    <a:gs pos="0">
                      <a:schemeClr val="bg1">
                        <a:lumMod val="65000"/>
                        <a:lumOff val="35000"/>
                      </a:schemeClr>
                    </a:gs>
                    <a:gs pos="50000">
                      <a:srgbClr val="27728D"/>
                    </a:gs>
                    <a:gs pos="100000">
                      <a:schemeClr val="tx1">
                        <a:lumMod val="75000"/>
                        <a:alpha val="85000"/>
                      </a:schemeClr>
                    </a:gs>
                  </a:gsLst>
                  <a:lin ang="16200000" scaled="1"/>
                </a:gradFill>
                <a:effectLst/>
                <a:latin typeface="+mn-lt"/>
                <a:ea typeface="+mn-ea"/>
                <a:cs typeface="+mn-cs"/>
              </a:defRPr>
            </a:lvl1pPr>
            <a:lvl2pPr marL="457163" indent="0" algn="ctr">
              <a:buNone/>
              <a:defRPr>
                <a:solidFill>
                  <a:schemeClr val="tx1">
                    <a:tint val="75000"/>
                  </a:schemeClr>
                </a:solidFill>
              </a:defRPr>
            </a:lvl2pPr>
            <a:lvl3pPr marL="914327" indent="0" algn="ctr">
              <a:buNone/>
              <a:defRPr>
                <a:solidFill>
                  <a:schemeClr val="tx1">
                    <a:tint val="75000"/>
                  </a:schemeClr>
                </a:solidFill>
              </a:defRPr>
            </a:lvl3pPr>
            <a:lvl4pPr marL="1371490" indent="0" algn="ctr">
              <a:buNone/>
              <a:defRPr>
                <a:solidFill>
                  <a:schemeClr val="tx1">
                    <a:tint val="75000"/>
                  </a:schemeClr>
                </a:solidFill>
              </a:defRPr>
            </a:lvl4pPr>
            <a:lvl5pPr marL="1828654" indent="0" algn="ctr">
              <a:buNone/>
              <a:defRPr>
                <a:solidFill>
                  <a:schemeClr val="tx1">
                    <a:tint val="75000"/>
                  </a:schemeClr>
                </a:solidFill>
              </a:defRPr>
            </a:lvl5pPr>
            <a:lvl6pPr marL="2285818" indent="0" algn="ctr">
              <a:buNone/>
              <a:defRPr>
                <a:solidFill>
                  <a:schemeClr val="tx1">
                    <a:tint val="75000"/>
                  </a:schemeClr>
                </a:solidFill>
              </a:defRPr>
            </a:lvl6pPr>
            <a:lvl7pPr marL="2742980" indent="0" algn="ctr">
              <a:buNone/>
              <a:defRPr>
                <a:solidFill>
                  <a:schemeClr val="tx1">
                    <a:tint val="75000"/>
                  </a:schemeClr>
                </a:solidFill>
              </a:defRPr>
            </a:lvl7pPr>
            <a:lvl8pPr marL="3200144" indent="0" algn="ctr">
              <a:buNone/>
              <a:defRPr>
                <a:solidFill>
                  <a:schemeClr val="tx1">
                    <a:tint val="75000"/>
                  </a:schemeClr>
                </a:solidFill>
              </a:defRPr>
            </a:lvl8pPr>
            <a:lvl9pPr marL="3657308" indent="0" algn="ctr">
              <a:buNone/>
              <a:defRPr>
                <a:solidFill>
                  <a:schemeClr val="tx1">
                    <a:tint val="75000"/>
                  </a:schemeClr>
                </a:solidFill>
              </a:defRPr>
            </a:lvl9pPr>
          </a:lstStyle>
          <a:p>
            <a:r>
              <a:rPr lang="en-US" dirty="0" smtClean="0"/>
              <a:t>Click to edit Speaker Name</a:t>
            </a:r>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bwMode="black"/>
        <p:txBody>
          <a:bodyPr/>
          <a:lstStyle>
            <a:lvl1pPr>
              <a:defRPr/>
            </a:lvl1pPr>
          </a:lstStyle>
          <a:p>
            <a:r>
              <a:rPr lang="en-US" dirty="0" smtClean="0"/>
              <a:t>Click to Edit Title Text</a:t>
            </a:r>
            <a:endParaRPr lang="en-US" dirty="0"/>
          </a:p>
        </p:txBody>
      </p:sp>
      <p:sp>
        <p:nvSpPr>
          <p:cNvPr id="3" name="Text Placeholder 2"/>
          <p:cNvSpPr>
            <a:spLocks noGrp="1"/>
          </p:cNvSpPr>
          <p:nvPr>
            <p:ph type="body" idx="1"/>
          </p:nvPr>
        </p:nvSpPr>
        <p:spPr bwMode="black">
          <a:xfrm>
            <a:off x="368301" y="1347788"/>
            <a:ext cx="4114800" cy="692498"/>
          </a:xfrm>
        </p:spPr>
        <p:txBody>
          <a:bodyPr anchor="b"/>
          <a:lstStyle>
            <a:lvl1pPr marL="0" indent="0">
              <a:lnSpc>
                <a:spcPct val="90000"/>
              </a:lnSpc>
              <a:spcBef>
                <a:spcPts val="0"/>
              </a:spcBef>
              <a:buNone/>
              <a:defRPr sz="2500" b="1">
                <a:latin typeface="Arial" pitchFamily="34" charset="0"/>
                <a:cs typeface="Arial" pitchFamily="34" charset="0"/>
              </a:defRPr>
            </a:lvl1pPr>
            <a:lvl2pPr marL="457163" indent="0">
              <a:buNone/>
              <a:defRPr sz="2000" b="1"/>
            </a:lvl2pPr>
            <a:lvl3pPr marL="914327" indent="0">
              <a:buNone/>
              <a:defRPr sz="1800" b="1"/>
            </a:lvl3pPr>
            <a:lvl4pPr marL="1371490" indent="0">
              <a:buNone/>
              <a:defRPr sz="1600" b="1"/>
            </a:lvl4pPr>
            <a:lvl5pPr marL="1828654" indent="0">
              <a:buNone/>
              <a:defRPr sz="1600" b="1"/>
            </a:lvl5pPr>
            <a:lvl6pPr marL="2285818" indent="0">
              <a:buNone/>
              <a:defRPr sz="1600" b="1"/>
            </a:lvl6pPr>
            <a:lvl7pPr marL="2742980" indent="0">
              <a:buNone/>
              <a:defRPr sz="1600" b="1"/>
            </a:lvl7pPr>
            <a:lvl8pPr marL="3200144" indent="0">
              <a:buNone/>
              <a:defRPr sz="1600" b="1"/>
            </a:lvl8pPr>
            <a:lvl9pPr marL="3657308" indent="0">
              <a:buNone/>
              <a:defRPr sz="1600" b="1"/>
            </a:lvl9pPr>
          </a:lstStyle>
          <a:p>
            <a:pPr lvl="0"/>
            <a:r>
              <a:rPr lang="en-US" smtClean="0"/>
              <a:t>Click to edit Master text styles</a:t>
            </a:r>
          </a:p>
        </p:txBody>
      </p:sp>
      <p:sp>
        <p:nvSpPr>
          <p:cNvPr id="4" name="Content Placeholder 3"/>
          <p:cNvSpPr>
            <a:spLocks noGrp="1"/>
          </p:cNvSpPr>
          <p:nvPr>
            <p:ph sz="half" idx="2"/>
          </p:nvPr>
        </p:nvSpPr>
        <p:spPr bwMode="black">
          <a:xfrm>
            <a:off x="368300" y="2111110"/>
            <a:ext cx="4114800" cy="1537344"/>
          </a:xfrm>
        </p:spPr>
        <p:txBody>
          <a:bodyPr/>
          <a:lstStyle>
            <a:lvl1pPr marL="281759" indent="-281759">
              <a:defRPr sz="2300"/>
            </a:lvl1pPr>
            <a:lvl2pPr marL="562196" indent="-265885">
              <a:defRPr sz="2000"/>
            </a:lvl2pPr>
            <a:lvl3pPr marL="813529" indent="-243397">
              <a:defRPr sz="1800"/>
            </a:lvl3pPr>
            <a:lvl4pPr marL="1050312" indent="-228847">
              <a:defRPr sz="1700"/>
            </a:lvl4pPr>
            <a:lvl5pPr marL="1279159" indent="-206358">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bwMode="black">
          <a:xfrm>
            <a:off x="4633283" y="1347788"/>
            <a:ext cx="4117019" cy="692498"/>
          </a:xfrm>
        </p:spPr>
        <p:txBody>
          <a:bodyPr vert="horz" wrap="square" lIns="0" tIns="0" rIns="0" bIns="0" rtlCol="0" anchor="b">
            <a:spAutoFit/>
          </a:bodyPr>
          <a:lstStyle>
            <a:lvl1pPr marL="0" indent="0">
              <a:lnSpc>
                <a:spcPct val="90000"/>
              </a:lnSpc>
              <a:spcBef>
                <a:spcPts val="0"/>
              </a:spcBef>
              <a:buNone/>
              <a:defRPr lang="en-US" sz="2500" b="1" kern="1200" smtClean="0">
                <a:solidFill>
                  <a:schemeClr val="tx1"/>
                </a:solidFill>
                <a:effectLst/>
                <a:latin typeface="Arial" pitchFamily="34" charset="0"/>
                <a:ea typeface="+mn-ea"/>
                <a:cs typeface="Arial" pitchFamily="34" charset="0"/>
              </a:defRPr>
            </a:lvl1pPr>
            <a:lvl2pPr marL="457163" indent="0">
              <a:buNone/>
              <a:defRPr sz="2000" b="1"/>
            </a:lvl2pPr>
            <a:lvl3pPr marL="914327" indent="0">
              <a:buNone/>
              <a:defRPr sz="1800" b="1"/>
            </a:lvl3pPr>
            <a:lvl4pPr marL="1371490" indent="0">
              <a:buNone/>
              <a:defRPr sz="1600" b="1"/>
            </a:lvl4pPr>
            <a:lvl5pPr marL="1828654" indent="0">
              <a:buNone/>
              <a:defRPr sz="1600" b="1"/>
            </a:lvl5pPr>
            <a:lvl6pPr marL="2285818" indent="0">
              <a:buNone/>
              <a:defRPr sz="1600" b="1"/>
            </a:lvl6pPr>
            <a:lvl7pPr marL="2742980" indent="0">
              <a:buNone/>
              <a:defRPr sz="1600" b="1"/>
            </a:lvl7pPr>
            <a:lvl8pPr marL="3200144" indent="0">
              <a:buNone/>
              <a:defRPr sz="1600" b="1"/>
            </a:lvl8pPr>
            <a:lvl9pPr marL="3657308" indent="0">
              <a:buNone/>
              <a:defRPr sz="1600" b="1"/>
            </a:lvl9pPr>
          </a:lstStyle>
          <a:p>
            <a:pPr marL="0" lvl="0" indent="0" algn="l" defTabSz="914327" rtl="0" eaLnBrk="1" latinLnBrk="0" hangingPunct="1">
              <a:lnSpc>
                <a:spcPct val="90000"/>
              </a:lnSpc>
              <a:spcBef>
                <a:spcPts val="0"/>
              </a:spcBef>
              <a:buFontTx/>
              <a:buNone/>
            </a:pPr>
            <a:r>
              <a:rPr lang="en-US" smtClean="0"/>
              <a:t>Click to edit Master text styles</a:t>
            </a:r>
          </a:p>
        </p:txBody>
      </p:sp>
      <p:sp>
        <p:nvSpPr>
          <p:cNvPr id="6" name="Content Placeholder 5"/>
          <p:cNvSpPr>
            <a:spLocks noGrp="1"/>
          </p:cNvSpPr>
          <p:nvPr>
            <p:ph sz="quarter" idx="4"/>
          </p:nvPr>
        </p:nvSpPr>
        <p:spPr bwMode="black">
          <a:xfrm>
            <a:off x="4632327" y="2111110"/>
            <a:ext cx="4117974" cy="1537344"/>
          </a:xfrm>
        </p:spPr>
        <p:txBody>
          <a:bodyPr/>
          <a:lstStyle>
            <a:lvl1pPr marL="296309" indent="-296309">
              <a:defRPr sz="2300"/>
            </a:lvl1pPr>
            <a:lvl2pPr marL="570132" indent="-273822">
              <a:defRPr sz="2000"/>
            </a:lvl2pPr>
            <a:lvl3pPr marL="821466" indent="-244720">
              <a:defRPr sz="1800"/>
            </a:lvl3pPr>
            <a:lvl4pPr marL="1050312" indent="-236784">
              <a:defRPr sz="1700"/>
            </a:lvl4pPr>
            <a:lvl5pPr marL="1279159" indent="-220910">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8" descr="D:\Slidework\Jobs\TechEd2007 - Brian Marble\Template\Template\images\TE_logo.png"/>
          <p:cNvPicPr>
            <a:picLocks noChangeAspect="1" noChangeArrowheads="1"/>
          </p:cNvPicPr>
          <p:nvPr userDrawn="1"/>
        </p:nvPicPr>
        <p:blipFill>
          <a:blip r:embed="rId2"/>
          <a:srcRect/>
          <a:stretch>
            <a:fillRect/>
          </a:stretch>
        </p:blipFill>
        <p:spPr bwMode="auto">
          <a:xfrm>
            <a:off x="7964557" y="6242916"/>
            <a:ext cx="850238" cy="522542"/>
          </a:xfrm>
          <a:prstGeom prst="rect">
            <a:avLst/>
          </a:prstGeom>
          <a:noFill/>
        </p:spPr>
      </p:pic>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bwMode="black"/>
        <p:txBody>
          <a:bodyPr/>
          <a:lstStyle/>
          <a:p>
            <a:r>
              <a:rPr lang="en-US" dirty="0" smtClean="0"/>
              <a:t>Click to Edit Title Text</a:t>
            </a:r>
            <a:endParaRPr lang="en-US" dirty="0"/>
          </a:p>
        </p:txBody>
      </p:sp>
      <p:pic>
        <p:nvPicPr>
          <p:cNvPr id="3" name="Picture 8" descr="D:\Slidework\Jobs\TechEd2007 - Brian Marble\Template\Template\images\TE_logo.png"/>
          <p:cNvPicPr>
            <a:picLocks noChangeAspect="1" noChangeArrowheads="1"/>
          </p:cNvPicPr>
          <p:nvPr userDrawn="1"/>
        </p:nvPicPr>
        <p:blipFill>
          <a:blip r:embed="rId2"/>
          <a:srcRect/>
          <a:stretch>
            <a:fillRect/>
          </a:stretch>
        </p:blipFill>
        <p:spPr bwMode="auto">
          <a:xfrm>
            <a:off x="7964557" y="6242916"/>
            <a:ext cx="850238" cy="522542"/>
          </a:xfrm>
          <a:prstGeom prst="rect">
            <a:avLst/>
          </a:prstGeom>
          <a:noFill/>
        </p:spPr>
      </p:pic>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1_Title Only no logo">
    <p:spTree>
      <p:nvGrpSpPr>
        <p:cNvPr id="1" name=""/>
        <p:cNvGrpSpPr/>
        <p:nvPr/>
      </p:nvGrpSpPr>
      <p:grpSpPr>
        <a:xfrm>
          <a:off x="0" y="0"/>
          <a:ext cx="0" cy="0"/>
          <a:chOff x="0" y="0"/>
          <a:chExt cx="0" cy="0"/>
        </a:xfrm>
      </p:grpSpPr>
      <p:sp>
        <p:nvSpPr>
          <p:cNvPr id="2" name="Title 1"/>
          <p:cNvSpPr>
            <a:spLocks noGrp="1"/>
          </p:cNvSpPr>
          <p:nvPr>
            <p:ph type="title" hasCustomPrompt="1"/>
          </p:nvPr>
        </p:nvSpPr>
        <p:spPr bwMode="black"/>
        <p:txBody>
          <a:bodyPr/>
          <a:lstStyle/>
          <a:p>
            <a:r>
              <a:rPr lang="en-US" dirty="0" smtClean="0"/>
              <a:t>Click to Edit Title Text</a:t>
            </a:r>
            <a:endParaRPr lang="en-US" dirty="0"/>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8" descr="D:\Slidework\Jobs\TechEd2007 - Brian Marble\Template\Template\images\TE_logo.png"/>
          <p:cNvPicPr>
            <a:picLocks noChangeAspect="1" noChangeArrowheads="1"/>
          </p:cNvPicPr>
          <p:nvPr userDrawn="1"/>
        </p:nvPicPr>
        <p:blipFill>
          <a:blip r:embed="rId2"/>
          <a:srcRect/>
          <a:stretch>
            <a:fillRect/>
          </a:stretch>
        </p:blipFill>
        <p:spPr bwMode="auto">
          <a:xfrm>
            <a:off x="7964557" y="6242916"/>
            <a:ext cx="850238" cy="522542"/>
          </a:xfrm>
          <a:prstGeom prst="rect">
            <a:avLst/>
          </a:prstGeom>
          <a:noFill/>
        </p:spPr>
      </p:pic>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1_WALKIN Event - Prints in GRAYSCA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descr="D:\Slidework\Jobs\TechEd2007 - Brian Marble\Template\Design\Round 3\images\Hand.png"/>
          <p:cNvPicPr>
            <a:picLocks noChangeAspect="1" noChangeArrowheads="1"/>
          </p:cNvPicPr>
          <p:nvPr userDrawn="1"/>
        </p:nvPicPr>
        <p:blipFill>
          <a:blip r:embed="rId3"/>
          <a:srcRect/>
          <a:stretch>
            <a:fillRect/>
          </a:stretch>
        </p:blipFill>
        <p:spPr bwMode="invGray">
          <a:xfrm>
            <a:off x="2881185" y="182563"/>
            <a:ext cx="6119447" cy="4751071"/>
          </a:xfrm>
          <a:prstGeom prst="rect">
            <a:avLst/>
          </a:prstGeom>
          <a:noFill/>
          <a:effectLst>
            <a:outerShdw blurRad="127000" algn="ctr" rotWithShape="0">
              <a:prstClr val="black">
                <a:alpha val="50000"/>
              </a:prstClr>
            </a:outerShdw>
          </a:effectLst>
        </p:spPr>
      </p:pic>
      <p:pic>
        <p:nvPicPr>
          <p:cNvPr id="5" name="Picture 4" descr="TE_logo-wht.tif"/>
          <p:cNvPicPr>
            <a:picLocks noChangeAspect="1"/>
          </p:cNvPicPr>
          <p:nvPr userDrawn="1"/>
        </p:nvPicPr>
        <p:blipFill>
          <a:blip r:embed="rId4"/>
          <a:stretch>
            <a:fillRect/>
          </a:stretch>
        </p:blipFill>
        <p:spPr bwMode="black">
          <a:xfrm>
            <a:off x="3387194" y="3363560"/>
            <a:ext cx="3140830" cy="1788278"/>
          </a:xfrm>
          <a:prstGeom prst="rect">
            <a:avLst/>
          </a:prstGeom>
          <a:effectLst/>
        </p:spPr>
      </p:pic>
      <p:pic>
        <p:nvPicPr>
          <p:cNvPr id="6" name="Picture 2" descr="D:\Slidework\Jobs\TechEd2007 - Brian Marble\Template\Hand_2.png"/>
          <p:cNvPicPr>
            <a:picLocks noChangeAspect="1" noChangeArrowheads="1"/>
          </p:cNvPicPr>
          <p:nvPr userDrawn="1"/>
        </p:nvPicPr>
        <p:blipFill>
          <a:blip r:embed="rId5"/>
          <a:stretch>
            <a:fillRect/>
          </a:stretch>
        </p:blipFill>
        <p:spPr bwMode="auto">
          <a:xfrm rot="303948">
            <a:off x="2293533" y="6052531"/>
            <a:ext cx="6851232" cy="1148735"/>
          </a:xfrm>
          <a:prstGeom prst="rect">
            <a:avLst/>
          </a:prstGeom>
          <a:noFill/>
        </p:spPr>
      </p:pic>
      <p:pic>
        <p:nvPicPr>
          <p:cNvPr id="8" name="Picture 2" descr="C:\Documents and Settings\Owner\Desktop\images\images\teched07_Logo_whitereflect2.png"/>
          <p:cNvPicPr>
            <a:picLocks noChangeAspect="1" noChangeArrowheads="1"/>
          </p:cNvPicPr>
          <p:nvPr userDrawn="1"/>
        </p:nvPicPr>
        <p:blipFill>
          <a:blip r:embed="rId6"/>
          <a:srcRect/>
          <a:stretch>
            <a:fillRect/>
          </a:stretch>
        </p:blipFill>
        <p:spPr bwMode="black">
          <a:xfrm>
            <a:off x="3327400" y="3530600"/>
            <a:ext cx="3208716" cy="2984500"/>
          </a:xfrm>
          <a:prstGeom prst="rect">
            <a:avLst/>
          </a:prstGeom>
          <a:noFill/>
        </p:spPr>
      </p:pic>
      <p:grpSp>
        <p:nvGrpSpPr>
          <p:cNvPr id="9" name="Group 8"/>
          <p:cNvGrpSpPr/>
          <p:nvPr userDrawn="1"/>
        </p:nvGrpSpPr>
        <p:grpSpPr bwMode="black">
          <a:xfrm>
            <a:off x="906684" y="914400"/>
            <a:ext cx="2547019" cy="407987"/>
            <a:chOff x="1998884" y="914400"/>
            <a:chExt cx="2547019" cy="407987"/>
          </a:xfrm>
        </p:grpSpPr>
        <p:sp>
          <p:nvSpPr>
            <p:cNvPr id="10" name="Oval 9"/>
            <p:cNvSpPr/>
            <p:nvPr/>
          </p:nvSpPr>
          <p:spPr bwMode="black">
            <a:xfrm flipV="1">
              <a:off x="4491039" y="1166815"/>
              <a:ext cx="54864" cy="54864"/>
            </a:xfrm>
            <a:prstGeom prst="ellipse">
              <a:avLst/>
            </a:prstGeom>
            <a:ln>
              <a:no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Arial" pitchFamily="34" charset="0"/>
              </a:endParaRPr>
            </a:p>
          </p:txBody>
        </p:sp>
        <p:pic>
          <p:nvPicPr>
            <p:cNvPr id="11" name="Picture 2" descr="D:\Slidework\Jobs\TechEd2007 - Brian Marble\Template\Template\images\Tagline2_white.png"/>
            <p:cNvPicPr>
              <a:picLocks noChangeAspect="1" noChangeArrowheads="1"/>
            </p:cNvPicPr>
            <p:nvPr/>
          </p:nvPicPr>
          <p:blipFill>
            <a:blip r:embed="rId7"/>
            <a:srcRect/>
            <a:stretch>
              <a:fillRect/>
            </a:stretch>
          </p:blipFill>
          <p:spPr bwMode="black">
            <a:xfrm>
              <a:off x="1998884" y="914400"/>
              <a:ext cx="2466754" cy="407987"/>
            </a:xfrm>
            <a:prstGeom prst="rect">
              <a:avLst/>
            </a:prstGeom>
            <a:noFill/>
          </p:spPr>
        </p:pic>
      </p:gr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1_WALKIN PreEvent v2 - Prints in GRAYSCA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2" descr="Microsoft logo and tagline"/>
          <p:cNvPicPr>
            <a:picLocks noChangeAspect="1" noChangeArrowheads="1"/>
          </p:cNvPicPr>
          <p:nvPr userDrawn="1"/>
        </p:nvPicPr>
        <p:blipFill>
          <a:blip r:embed="rId3"/>
          <a:srcRect/>
          <a:stretch>
            <a:fillRect/>
          </a:stretch>
        </p:blipFill>
        <p:spPr bwMode="black">
          <a:xfrm>
            <a:off x="1602054" y="2787387"/>
            <a:ext cx="5939896" cy="1283229"/>
          </a:xfrm>
          <a:prstGeom prst="rect">
            <a:avLst/>
          </a:prstGeom>
          <a:noFill/>
          <a:effectLst>
            <a:outerShdw blurRad="63500" algn="ctr" rotWithShape="0">
              <a:prstClr val="black">
                <a:alpha val="40000"/>
              </a:prstClr>
            </a:outerShdw>
          </a:effectLst>
        </p:spPr>
      </p:pic>
      <p:sp>
        <p:nvSpPr>
          <p:cNvPr id="3" name="Text Box 3"/>
          <p:cNvSpPr txBox="1">
            <a:spLocks noChangeArrowheads="1"/>
          </p:cNvSpPr>
          <p:nvPr userDrawn="1"/>
        </p:nvSpPr>
        <p:spPr bwMode="blackWhite">
          <a:xfrm>
            <a:off x="381000" y="6083574"/>
            <a:ext cx="8382000" cy="523204"/>
          </a:xfrm>
          <a:prstGeom prst="rect">
            <a:avLst/>
          </a:prstGeom>
          <a:noFill/>
          <a:ln w="12700">
            <a:noFill/>
            <a:miter lim="800000"/>
            <a:headEnd type="none" w="sm" len="sm"/>
            <a:tailEnd type="none" w="sm" len="sm"/>
          </a:ln>
          <a:effectLst/>
        </p:spPr>
        <p:txBody>
          <a:bodyPr vert="horz" wrap="square" lIns="91421" tIns="45712" rIns="91421" bIns="45712" numCol="1" anchor="t" anchorCtr="0" compatLnSpc="1">
            <a:prstTxWarp prst="textNoShape">
              <a:avLst/>
            </a:prstTxWarp>
            <a:spAutoFit/>
          </a:bodyPr>
          <a:lstStyle/>
          <a:p>
            <a:pPr algn="ctr" defTabSz="914063" eaLnBrk="0" hangingPunct="0"/>
            <a:r>
              <a:rPr lang="en-US" sz="700" dirty="0">
                <a:latin typeface="Arial" pitchFamily="34" charset="0"/>
                <a:cs typeface="Arial" charset="0"/>
              </a:rPr>
              <a:t>© </a:t>
            </a:r>
            <a:r>
              <a:rPr lang="en-US" sz="700" dirty="0" smtClean="0">
                <a:latin typeface="Arial" pitchFamily="34" charset="0"/>
                <a:cs typeface="Arial" charset="0"/>
              </a:rPr>
              <a:t>2007 Microsoft </a:t>
            </a:r>
            <a:r>
              <a:rPr lang="en-US" sz="700" dirty="0">
                <a:latin typeface="Arial" pitchFamily="34" charset="0"/>
                <a:cs typeface="Arial" charset="0"/>
              </a:rPr>
              <a:t>Corporation. All rights reserved. Microsoft, Windows, Windows Vista and other product names are or may be registered trademarks and/or trademarks in the U.S. and/or other countries.</a:t>
            </a:r>
          </a:p>
          <a:p>
            <a:pPr algn="ctr" defTabSz="914063" eaLnBrk="0" hangingPunct="0"/>
            <a:r>
              <a:rPr lang="en-US" sz="700" dirty="0">
                <a:latin typeface="Arial"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700" dirty="0">
                <a:latin typeface="Arial" pitchFamily="34" charset="0"/>
                <a:cs typeface="Arial" charset="0"/>
              </a:rPr>
            </a:br>
            <a:r>
              <a:rPr lang="en-US" sz="700" dirty="0">
                <a:latin typeface="Arial" pitchFamily="34" charset="0"/>
                <a:cs typeface="Arial" charset="0"/>
              </a:rPr>
              <a:t>MICROSOFT MAKES NO WARRANTIES, EXPRESS, IMPLIED OR STATUTORY, AS TO THE INFORMATION IN THIS PRESENTATION.</a:t>
            </a:r>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Cod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bwMode="black">
          <a:noFill/>
          <a:ln w="9525">
            <a:noFill/>
            <a:miter lim="800000"/>
            <a:headEnd/>
            <a:tailEnd/>
          </a:ln>
          <a:effectLst/>
        </p:spPr>
        <p:txBody>
          <a:bodyPr vert="horz" wrap="square" lIns="0" tIns="45720" rIns="91440" bIns="45720" numCol="1" rtlCol="0" anchor="t" anchorCtr="0" compatLnSpc="1">
            <a:prstTxWarp prst="textNoShape">
              <a:avLst/>
            </a:prstTxWarp>
            <a:noAutofit/>
            <a:scene3d>
              <a:camera prst="orthographicFront"/>
              <a:lightRig rig="threePt" dir="t"/>
            </a:scene3d>
            <a:sp3d extrusionH="6350">
              <a:bevelT w="12700" h="25400" prst="coolSlant"/>
              <a:bevelB w="19050" h="19050"/>
              <a:extrusionClr>
                <a:schemeClr val="bg1"/>
              </a:extrusionClr>
            </a:sp3d>
          </a:bodyPr>
          <a:lstStyle>
            <a:lvl1pPr algn="l" defTabSz="914363" rtl="0" eaLnBrk="1" fontAlgn="base" latinLnBrk="0" hangingPunct="1">
              <a:lnSpc>
                <a:spcPct val="90000"/>
              </a:lnSpc>
              <a:spcBef>
                <a:spcPct val="0"/>
              </a:spcBef>
              <a:spcAft>
                <a:spcPct val="0"/>
              </a:spcAft>
              <a:buNone/>
              <a:defRPr lang="en-US" sz="4000" b="0" kern="1200" cap="none" spc="-125" baseline="0" dirty="0">
                <a:ln w="3175">
                  <a:noFill/>
                </a:ln>
                <a:solidFill>
                  <a:schemeClr val="bg1"/>
                </a:solidFill>
                <a:effectLst/>
                <a:latin typeface="+mj-lt"/>
                <a:ea typeface="+mj-ea"/>
                <a:cs typeface="+mj-cs"/>
              </a:defRPr>
            </a:lvl1pPr>
          </a:lstStyle>
          <a:p>
            <a:r>
              <a:rPr lang="en-US" dirty="0" smtClean="0"/>
              <a:t>Click to Edit Title Text</a:t>
            </a:r>
            <a:endParaRPr lang="en-US" dirty="0"/>
          </a:p>
        </p:txBody>
      </p:sp>
      <p:sp>
        <p:nvSpPr>
          <p:cNvPr id="3" name="Content Placeholder 2"/>
          <p:cNvSpPr>
            <a:spLocks noGrp="1"/>
          </p:cNvSpPr>
          <p:nvPr>
            <p:ph idx="1"/>
          </p:nvPr>
        </p:nvSpPr>
        <p:spPr bwMode="blackWhite">
          <a:xfrm>
            <a:off x="722312" y="1347788"/>
            <a:ext cx="7689851" cy="1660968"/>
          </a:xfrm>
        </p:spPr>
        <p:txBody>
          <a:bodyPr/>
          <a:lstStyle>
            <a:lvl1pPr>
              <a:lnSpc>
                <a:spcPct val="90000"/>
              </a:lnSpc>
              <a:buFontTx/>
              <a:buNone/>
              <a:defRPr sz="2400" b="1">
                <a:latin typeface="Courier New" pitchFamily="49" charset="0"/>
                <a:cs typeface="Courier New" pitchFamily="49" charset="0"/>
              </a:defRPr>
            </a:lvl1pPr>
            <a:lvl2pPr>
              <a:lnSpc>
                <a:spcPct val="90000"/>
              </a:lnSpc>
              <a:buFontTx/>
              <a:buNone/>
              <a:defRPr sz="2000" b="1">
                <a:latin typeface="Courier New" pitchFamily="49" charset="0"/>
                <a:cs typeface="Courier New" pitchFamily="49" charset="0"/>
              </a:defRPr>
            </a:lvl2pPr>
            <a:lvl3pPr>
              <a:lnSpc>
                <a:spcPct val="90000"/>
              </a:lnSpc>
              <a:buFontTx/>
              <a:buNone/>
              <a:defRPr sz="1800" b="1">
                <a:latin typeface="Courier New" pitchFamily="49" charset="0"/>
                <a:cs typeface="Courier New" pitchFamily="49" charset="0"/>
              </a:defRPr>
            </a:lvl3pPr>
            <a:lvl4pPr>
              <a:lnSpc>
                <a:spcPct val="90000"/>
              </a:lnSpc>
              <a:buFontTx/>
              <a:buNone/>
              <a:defRPr sz="1600" b="1">
                <a:latin typeface="Courier New" pitchFamily="49" charset="0"/>
                <a:cs typeface="Courier New" pitchFamily="49" charset="0"/>
              </a:defRPr>
            </a:lvl4pPr>
            <a:lvl5pPr>
              <a:lnSpc>
                <a:spcPct val="90000"/>
              </a:lnSpc>
              <a:buFontTx/>
              <a:buNone/>
              <a:defRPr sz="1600" b="1">
                <a:latin typeface="Courier New" pitchFamily="49" charset="0"/>
                <a:cs typeface="Courier New"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lgn="l">
              <a:defRPr b="1">
                <a:solidFill>
                  <a:schemeClr val="bg1"/>
                </a:solidFill>
                <a:latin typeface="Segoe" pitchFamily="34" charset="0"/>
              </a:defRPr>
            </a:lvl1p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l">
              <a:buNone/>
              <a:defRPr>
                <a:solidFill>
                  <a:schemeClr val="bg1"/>
                </a:solidFill>
                <a:latin typeface="Segoe"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lvl1pPr>
              <a:buFontTx/>
              <a:buBlip>
                <a:blip r:embed="rId2"/>
              </a:buBlip>
              <a:defRPr/>
            </a:lvl1pPr>
            <a:lvl2pPr>
              <a:buFontTx/>
              <a:buBlip>
                <a:blip r:embed="rId2"/>
              </a:buBlip>
              <a:defRPr/>
            </a:lvl2pPr>
            <a:lvl3pPr>
              <a:buFontTx/>
              <a:buBlip>
                <a:blip r:embed="rId2"/>
              </a:buBlip>
              <a:defRPr/>
            </a:lvl3pPr>
            <a:lvl4pPr>
              <a:buFontTx/>
              <a:buBlip>
                <a:blip r:embed="rId2"/>
              </a:buBlip>
              <a:defRPr/>
            </a:lvl4pPr>
            <a:lvl5pPr>
              <a:buFontTx/>
              <a:buBlip>
                <a:blip r:embed="rId2"/>
              </a:buBlip>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Picture 26"/>
          <p:cNvPicPr>
            <a:picLocks noChangeAspect="1" noChangeArrowheads="1"/>
          </p:cNvPicPr>
          <p:nvPr/>
        </p:nvPicPr>
        <p:blipFill>
          <a:blip r:embed="rId3"/>
          <a:srcRect/>
          <a:stretch>
            <a:fillRect/>
          </a:stretch>
        </p:blipFill>
        <p:spPr bwMode="auto">
          <a:xfrm>
            <a:off x="7019925" y="6386513"/>
            <a:ext cx="1749425" cy="355600"/>
          </a:xfrm>
          <a:prstGeom prst="rect">
            <a:avLst/>
          </a:prstGeom>
          <a:noFill/>
          <a:ln w="9525" algn="ctr">
            <a:noFill/>
            <a:miter lim="800000"/>
            <a:headEnd/>
            <a:tailEnd/>
          </a:ln>
        </p:spPr>
      </p:pic>
      <p:sp>
        <p:nvSpPr>
          <p:cNvPr id="3075" name="Rectangle 3"/>
          <p:cNvSpPr>
            <a:spLocks noGrp="1" noChangeArrowheads="1"/>
          </p:cNvSpPr>
          <p:nvPr>
            <p:ph type="subTitle" idx="1"/>
          </p:nvPr>
        </p:nvSpPr>
        <p:spPr>
          <a:xfrm>
            <a:off x="2098675" y="4006850"/>
            <a:ext cx="6577013" cy="1752600"/>
          </a:xfrm>
        </p:spPr>
        <p:txBody>
          <a:bodyPr/>
          <a:lstStyle>
            <a:lvl1pPr marL="0" indent="0">
              <a:buNone/>
              <a:defRPr sz="2400"/>
            </a:lvl1pPr>
          </a:lstStyle>
          <a:p>
            <a:r>
              <a:rPr lang="en-US" smtClean="0"/>
              <a:t>Click to edit Master subtitle style</a:t>
            </a:r>
            <a:endParaRPr lang="en-GB"/>
          </a:p>
        </p:txBody>
      </p:sp>
      <p:sp>
        <p:nvSpPr>
          <p:cNvPr id="3074" name="Rectangle 2"/>
          <p:cNvSpPr>
            <a:spLocks noGrp="1" noChangeArrowheads="1"/>
          </p:cNvSpPr>
          <p:nvPr>
            <p:ph type="ctrTitle"/>
          </p:nvPr>
        </p:nvSpPr>
        <p:spPr>
          <a:xfrm>
            <a:off x="2103438" y="2282825"/>
            <a:ext cx="6594475" cy="1470025"/>
          </a:xfrm>
        </p:spPr>
        <p:txBody>
          <a:bodyPr anchor="b"/>
          <a:lstStyle>
            <a:lvl1pPr>
              <a:defRPr sz="2800">
                <a:solidFill>
                  <a:srgbClr val="FFCC00">
                    <a:alpha val="100000"/>
                  </a:srgbClr>
                </a:solidFill>
              </a:defRPr>
            </a:lvl1pPr>
          </a:lstStyle>
          <a:p>
            <a:r>
              <a:rPr lang="en-US" smtClean="0"/>
              <a:t>Click to edit Master title style</a:t>
            </a:r>
            <a:endParaRPr lang="en-GB"/>
          </a:p>
        </p:txBody>
      </p:sp>
    </p:spTree>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722312" y="2925354"/>
            <a:ext cx="7689851" cy="1384995"/>
          </a:xfrm>
          <a:noFill/>
          <a:ln w="9525">
            <a:noFill/>
            <a:miter lim="800000"/>
            <a:headEnd/>
            <a:tailEnd/>
          </a:ln>
          <a:effectLst/>
        </p:spPr>
        <p:txBody>
          <a:bodyPr vert="horz" wrap="square" lIns="0" tIns="0" rIns="0" bIns="0" numCol="1" anchor="b" anchorCtr="0" compatLnSpc="1">
            <a:prstTxWarp prst="textNoShape">
              <a:avLst/>
            </a:prstTxWarp>
            <a:normAutofit/>
          </a:bodyPr>
          <a:lstStyle>
            <a:lvl1pPr marL="0" indent="0" algn="ctr">
              <a:buFont typeface="Arial" pitchFamily="34" charset="0"/>
              <a:buNone/>
              <a:defRPr lang="en-US" sz="10000" kern="1200" cap="all" dirty="0" smtClean="0">
                <a:solidFill>
                  <a:schemeClr val="bg1">
                    <a:alpha val="35000"/>
                  </a:schemeClr>
                </a:solidFill>
                <a:effectLst/>
                <a:latin typeface="Arial Black" pitchFamily="34" charset="0"/>
                <a:ea typeface="+mj-ea"/>
                <a:cs typeface="+mj-cs"/>
              </a:defRPr>
            </a:lvl1pPr>
          </a:lstStyle>
          <a:p>
            <a:pPr marL="0" marR="0" lvl="0" indent="0" algn="ctr" defTabSz="914363" rtl="0" eaLnBrk="1" fontAlgn="base" latinLnBrk="0" hangingPunct="1">
              <a:lnSpc>
                <a:spcPct val="90000"/>
              </a:lnSpc>
              <a:spcBef>
                <a:spcPct val="0"/>
              </a:spcBef>
              <a:spcAft>
                <a:spcPct val="0"/>
              </a:spcAft>
              <a:buClrTx/>
              <a:buSzTx/>
              <a:buFontTx/>
              <a:buNone/>
              <a:tabLst/>
              <a:defRPr/>
            </a:pPr>
            <a:r>
              <a:rPr lang="en-US" dirty="0" smtClean="0"/>
              <a:t>demo</a:t>
            </a:r>
          </a:p>
        </p:txBody>
      </p:sp>
      <p:sp>
        <p:nvSpPr>
          <p:cNvPr id="2" name="Title 1"/>
          <p:cNvSpPr>
            <a:spLocks noGrp="1"/>
          </p:cNvSpPr>
          <p:nvPr>
            <p:ph type="ctrTitle" hasCustomPrompt="1"/>
          </p:nvPr>
        </p:nvSpPr>
        <p:spPr>
          <a:xfrm>
            <a:off x="368300" y="3692141"/>
            <a:ext cx="8394699" cy="1154497"/>
          </a:xfrm>
          <a:noFill/>
          <a:ln w="9525">
            <a:noFill/>
            <a:miter lim="800000"/>
            <a:headEnd/>
            <a:tailEnd/>
          </a:ln>
          <a:effectLst/>
        </p:spPr>
        <p:txBody>
          <a:bodyPr vert="horz" wrap="square" lIns="0" tIns="0" rIns="0" bIns="0" numCol="1" rtlCol="0" anchor="t" anchorCtr="0" compatLnSpc="1">
            <a:prstTxWarp prst="textNoShape">
              <a:avLst/>
            </a:prstTxWarp>
            <a:noAutofit/>
            <a:scene3d>
              <a:camera prst="orthographicFront"/>
              <a:lightRig rig="threePt" dir="t"/>
            </a:scene3d>
            <a:sp3d extrusionH="6350">
              <a:bevelT w="12700" h="25400" prst="coolSlant"/>
              <a:bevelB w="19050" h="19050"/>
              <a:extrusionClr>
                <a:schemeClr val="bg1"/>
              </a:extrusionClr>
            </a:sp3d>
          </a:bodyPr>
          <a:lstStyle>
            <a:lvl1pPr algn="ctr">
              <a:lnSpc>
                <a:spcPct val="90000"/>
              </a:lnSpc>
              <a:defRPr lang="en-US" sz="4000" b="0" kern="1200" cap="none" spc="-125" dirty="0">
                <a:ln w="3175">
                  <a:noFill/>
                </a:ln>
                <a:solidFill>
                  <a:schemeClr val="tx1"/>
                </a:solidFill>
                <a:effectLst/>
                <a:latin typeface="+mj-lt"/>
                <a:ea typeface="+mj-ea"/>
                <a:cs typeface="+mj-cs"/>
              </a:defRPr>
            </a:lvl1pPr>
          </a:lstStyle>
          <a:p>
            <a:pPr marL="0" marR="0" lvl="0" indent="0" algn="ctr" defTabSz="914363" rtl="0" eaLnBrk="1" fontAlgn="base" latinLnBrk="0" hangingPunct="1">
              <a:lnSpc>
                <a:spcPct val="90000"/>
              </a:lnSpc>
              <a:spcBef>
                <a:spcPct val="0"/>
              </a:spcBef>
              <a:spcAft>
                <a:spcPct val="0"/>
              </a:spcAft>
              <a:buClrTx/>
              <a:buSzTx/>
              <a:buFontTx/>
              <a:buNone/>
              <a:tabLst/>
              <a:defRPr/>
            </a:pPr>
            <a:r>
              <a:rPr lang="en-US" dirty="0" smtClean="0"/>
              <a:t>Click to Edit Transition Title</a:t>
            </a:r>
            <a:endParaRPr lang="en-US" dirty="0"/>
          </a:p>
        </p:txBody>
      </p:sp>
      <p:sp>
        <p:nvSpPr>
          <p:cNvPr id="3" name="Subtitle 2"/>
          <p:cNvSpPr>
            <a:spLocks noGrp="1"/>
          </p:cNvSpPr>
          <p:nvPr>
            <p:ph type="subTitle" idx="1" hasCustomPrompt="1"/>
          </p:nvPr>
        </p:nvSpPr>
        <p:spPr bwMode="black">
          <a:xfrm>
            <a:off x="4570412" y="4879296"/>
            <a:ext cx="4192587" cy="332399"/>
          </a:xfrm>
        </p:spPr>
        <p:txBody>
          <a:bodyPr vert="horz" wrap="square" lIns="0" tIns="0" rIns="0" bIns="0" rtlCol="0">
            <a:spAutoFit/>
            <a:sp3d extrusionH="57150">
              <a:bevelT w="12700" h="12700"/>
            </a:sp3d>
          </a:bodyPr>
          <a:lstStyle>
            <a:lvl1pPr marL="0" indent="0" algn="l" defTabSz="914327" rtl="0" eaLnBrk="1" fontAlgn="base" latinLnBrk="0" hangingPunct="1">
              <a:lnSpc>
                <a:spcPct val="90000"/>
              </a:lnSpc>
              <a:spcBef>
                <a:spcPct val="20000"/>
              </a:spcBef>
              <a:spcAft>
                <a:spcPct val="0"/>
              </a:spcAft>
              <a:buFontTx/>
              <a:buNone/>
              <a:defRPr lang="en-US" sz="2400" kern="1200" dirty="0">
                <a:gradFill>
                  <a:gsLst>
                    <a:gs pos="0">
                      <a:schemeClr val="bg1">
                        <a:lumMod val="65000"/>
                        <a:lumOff val="35000"/>
                      </a:schemeClr>
                    </a:gs>
                    <a:gs pos="50000">
                      <a:srgbClr val="27728D"/>
                    </a:gs>
                    <a:gs pos="100000">
                      <a:schemeClr val="tx1">
                        <a:lumMod val="75000"/>
                        <a:alpha val="85000"/>
                      </a:schemeClr>
                    </a:gs>
                  </a:gsLst>
                  <a:lin ang="16200000" scaled="1"/>
                </a:gradFill>
                <a:effectLst/>
                <a:latin typeface="+mn-lt"/>
                <a:ea typeface="+mn-ea"/>
                <a:cs typeface="+mn-cs"/>
              </a:defRPr>
            </a:lvl1pPr>
            <a:lvl2pPr marL="457163" indent="0" algn="ctr">
              <a:buNone/>
              <a:defRPr>
                <a:solidFill>
                  <a:schemeClr val="tx1">
                    <a:tint val="75000"/>
                  </a:schemeClr>
                </a:solidFill>
              </a:defRPr>
            </a:lvl2pPr>
            <a:lvl3pPr marL="914327" indent="0" algn="ctr">
              <a:buNone/>
              <a:defRPr>
                <a:solidFill>
                  <a:schemeClr val="tx1">
                    <a:tint val="75000"/>
                  </a:schemeClr>
                </a:solidFill>
              </a:defRPr>
            </a:lvl3pPr>
            <a:lvl4pPr marL="1371490" indent="0" algn="ctr">
              <a:buNone/>
              <a:defRPr>
                <a:solidFill>
                  <a:schemeClr val="tx1">
                    <a:tint val="75000"/>
                  </a:schemeClr>
                </a:solidFill>
              </a:defRPr>
            </a:lvl4pPr>
            <a:lvl5pPr marL="1828654" indent="0" algn="ctr">
              <a:buNone/>
              <a:defRPr>
                <a:solidFill>
                  <a:schemeClr val="tx1">
                    <a:tint val="75000"/>
                  </a:schemeClr>
                </a:solidFill>
              </a:defRPr>
            </a:lvl5pPr>
            <a:lvl6pPr marL="2285818" indent="0" algn="ctr">
              <a:buNone/>
              <a:defRPr>
                <a:solidFill>
                  <a:schemeClr val="tx1">
                    <a:tint val="75000"/>
                  </a:schemeClr>
                </a:solidFill>
              </a:defRPr>
            </a:lvl6pPr>
            <a:lvl7pPr marL="2742980" indent="0" algn="ctr">
              <a:buNone/>
              <a:defRPr>
                <a:solidFill>
                  <a:schemeClr val="tx1">
                    <a:tint val="75000"/>
                  </a:schemeClr>
                </a:solidFill>
              </a:defRPr>
            </a:lvl7pPr>
            <a:lvl8pPr marL="3200144" indent="0" algn="ctr">
              <a:buNone/>
              <a:defRPr>
                <a:solidFill>
                  <a:schemeClr val="tx1">
                    <a:tint val="75000"/>
                  </a:schemeClr>
                </a:solidFill>
              </a:defRPr>
            </a:lvl8pPr>
            <a:lvl9pPr marL="3657308" indent="0" algn="ctr">
              <a:buNone/>
              <a:defRPr>
                <a:solidFill>
                  <a:schemeClr val="tx1">
                    <a:tint val="75000"/>
                  </a:schemeClr>
                </a:solidFill>
              </a:defRPr>
            </a:lvl9pPr>
          </a:lstStyle>
          <a:p>
            <a:r>
              <a:rPr lang="en-US" dirty="0" smtClean="0"/>
              <a:t>Click to edit Speaker Name</a:t>
            </a:r>
            <a:endParaRPr lang="en-US" dirty="0"/>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Rectangle 1"/>
          <p:cNvSpPr>
            <a:spLocks noGrp="1"/>
          </p:cNvSpPr>
          <p:nvPr>
            <p:ph type="title"/>
          </p:nvPr>
        </p:nvSpPr>
        <p:spPr/>
        <p:txBody>
          <a:bodyPr rtlCol="0"/>
          <a:lstStyle/>
          <a:p>
            <a:r>
              <a:rPr lang="en-US" smtClean="0"/>
              <a:t>Click to edit Master title style</a:t>
            </a:r>
            <a:endParaRPr lang="en-GB"/>
          </a:p>
        </p:txBody>
      </p:sp>
      <p:sp>
        <p:nvSpPr>
          <p:cNvPr id="3" name="Rectangle 2"/>
          <p:cNvSpPr>
            <a:spLocks noGrp="1"/>
          </p:cNvSpPr>
          <p:nvPr>
            <p:ph idx="1"/>
          </p:nvPr>
        </p:nvSpPr>
        <p:spPr/>
        <p:txBody>
          <a:bodyPr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pic>
        <p:nvPicPr>
          <p:cNvPr id="4" name="Picture 8" descr="D:\Slidework\Jobs\TechEd2007 - Brian Marble\Template\Template\images\TE_logo.png"/>
          <p:cNvPicPr>
            <a:picLocks noChangeAspect="1" noChangeArrowheads="1"/>
          </p:cNvPicPr>
          <p:nvPr userDrawn="1"/>
        </p:nvPicPr>
        <p:blipFill>
          <a:blip r:embed="rId2"/>
          <a:srcRect/>
          <a:stretch>
            <a:fillRect/>
          </a:stretch>
        </p:blipFill>
        <p:spPr bwMode="auto">
          <a:xfrm>
            <a:off x="7964557" y="6242916"/>
            <a:ext cx="850238" cy="522542"/>
          </a:xfrm>
          <a:prstGeom prst="rect">
            <a:avLst/>
          </a:prstGeom>
          <a:noFill/>
        </p:spPr>
      </p:pic>
    </p:spTree>
  </p:cSld>
  <p:clrMapOvr>
    <a:masterClrMapping/>
  </p:clrMapOvr>
  <p:transition>
    <p:fade thruBlk="1"/>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Rectangle 1"/>
          <p:cNvSpPr>
            <a:spLocks noGrp="1"/>
          </p:cNvSpPr>
          <p:nvPr>
            <p:ph type="title"/>
          </p:nvPr>
        </p:nvSpPr>
        <p:spPr>
          <a:xfrm>
            <a:off x="722313" y="4406900"/>
            <a:ext cx="7772400" cy="1362075"/>
          </a:xfrm>
        </p:spPr>
        <p:txBody>
          <a:bodyPr rtlCol="0" anchor="t"/>
          <a:lstStyle>
            <a:lvl1pPr algn="l">
              <a:defRPr sz="4000" b="1" cap="all"/>
            </a:lvl1pPr>
          </a:lstStyle>
          <a:p>
            <a:r>
              <a:rPr lang="en-US" smtClean="0"/>
              <a:t>Click to edit Master title style</a:t>
            </a:r>
            <a:endParaRPr lang="en-GB"/>
          </a:p>
        </p:txBody>
      </p:sp>
      <p:sp>
        <p:nvSpPr>
          <p:cNvPr id="3" name="Rectangle 2"/>
          <p:cNvSpPr>
            <a:spLocks noGrp="1"/>
          </p:cNvSpPr>
          <p:nvPr>
            <p:ph type="body" idx="1"/>
          </p:nvPr>
        </p:nvSpPr>
        <p:spPr>
          <a:xfrm>
            <a:off x="722313" y="2906713"/>
            <a:ext cx="7772400" cy="1500187"/>
          </a:xfrm>
        </p:spPr>
        <p:txBody>
          <a:bodyPr rtlCol="0"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thruBlk="1"/>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Rectangle 1"/>
          <p:cNvSpPr>
            <a:spLocks noGrp="1"/>
          </p:cNvSpPr>
          <p:nvPr>
            <p:ph type="title"/>
          </p:nvPr>
        </p:nvSpPr>
        <p:spPr/>
        <p:txBody>
          <a:bodyPr rtlCol="0"/>
          <a:lstStyle/>
          <a:p>
            <a:r>
              <a:rPr lang="en-US" smtClean="0"/>
              <a:t>Click to edit Master title style</a:t>
            </a:r>
            <a:endParaRPr lang="en-GB"/>
          </a:p>
        </p:txBody>
      </p:sp>
      <p:sp>
        <p:nvSpPr>
          <p:cNvPr id="3" name="Rectangle 2"/>
          <p:cNvSpPr>
            <a:spLocks noGrp="1"/>
          </p:cNvSpPr>
          <p:nvPr>
            <p:ph sz="half" idx="1"/>
          </p:nvPr>
        </p:nvSpPr>
        <p:spPr>
          <a:xfrm>
            <a:off x="457200" y="1625600"/>
            <a:ext cx="4038600" cy="5059363"/>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3"/>
          <p:cNvSpPr>
            <a:spLocks noGrp="1"/>
          </p:cNvSpPr>
          <p:nvPr>
            <p:ph sz="half" idx="2"/>
          </p:nvPr>
        </p:nvSpPr>
        <p:spPr>
          <a:xfrm>
            <a:off x="4648200" y="1625600"/>
            <a:ext cx="4038600" cy="5059363"/>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pic>
        <p:nvPicPr>
          <p:cNvPr id="5" name="Picture 8" descr="D:\Slidework\Jobs\TechEd2007 - Brian Marble\Template\Template\images\TE_logo.png"/>
          <p:cNvPicPr>
            <a:picLocks noChangeAspect="1" noChangeArrowheads="1"/>
          </p:cNvPicPr>
          <p:nvPr userDrawn="1"/>
        </p:nvPicPr>
        <p:blipFill>
          <a:blip r:embed="rId2"/>
          <a:srcRect/>
          <a:stretch>
            <a:fillRect/>
          </a:stretch>
        </p:blipFill>
        <p:spPr bwMode="auto">
          <a:xfrm>
            <a:off x="7964557" y="6242916"/>
            <a:ext cx="850238" cy="522542"/>
          </a:xfrm>
          <a:prstGeom prst="rect">
            <a:avLst/>
          </a:prstGeom>
          <a:noFill/>
        </p:spPr>
      </p:pic>
    </p:spTree>
  </p:cSld>
  <p:clrMapOvr>
    <a:masterClrMapping/>
  </p:clrMapOvr>
  <p:transition>
    <p:fade thruBlk="1"/>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Rectangle 1"/>
          <p:cNvSpPr>
            <a:spLocks noGrp="1"/>
          </p:cNvSpPr>
          <p:nvPr>
            <p:ph type="title"/>
          </p:nvPr>
        </p:nvSpPr>
        <p:spPr>
          <a:xfrm>
            <a:off x="457200" y="274638"/>
            <a:ext cx="8229600" cy="1143000"/>
          </a:xfrm>
        </p:spPr>
        <p:txBody>
          <a:bodyPr rtlCol="0"/>
          <a:lstStyle>
            <a:lvl1pPr>
              <a:defRPr/>
            </a:lvl1pPr>
          </a:lstStyle>
          <a:p>
            <a:r>
              <a:rPr lang="en-US" smtClean="0"/>
              <a:t>Click to edit Master title style</a:t>
            </a:r>
            <a:endParaRPr lang="en-GB"/>
          </a:p>
        </p:txBody>
      </p:sp>
      <p:sp>
        <p:nvSpPr>
          <p:cNvPr id="3" name="Rectangle 2"/>
          <p:cNvSpPr>
            <a:spLocks noGrp="1"/>
          </p:cNvSpPr>
          <p:nvPr>
            <p:ph type="body" idx="1"/>
          </p:nvPr>
        </p:nvSpPr>
        <p:spPr>
          <a:xfrm>
            <a:off x="457200" y="1535113"/>
            <a:ext cx="4040188" cy="63976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p:cNvSpPr>
          <p:nvPr>
            <p:ph sz="half" idx="2"/>
          </p:nvPr>
        </p:nvSpPr>
        <p:spPr>
          <a:xfrm>
            <a:off x="457200" y="2174875"/>
            <a:ext cx="4040188" cy="3951288"/>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p:cNvSpPr>
          <p:nvPr>
            <p:ph type="body" sz="quarter" idx="3"/>
          </p:nvPr>
        </p:nvSpPr>
        <p:spPr>
          <a:xfrm>
            <a:off x="4645025" y="1535113"/>
            <a:ext cx="4041775" cy="63976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5"/>
          <p:cNvSpPr>
            <a:spLocks noGrp="1"/>
          </p:cNvSpPr>
          <p:nvPr>
            <p:ph sz="quarter" idx="4"/>
          </p:nvPr>
        </p:nvSpPr>
        <p:spPr>
          <a:xfrm>
            <a:off x="4645025" y="2174875"/>
            <a:ext cx="4041775" cy="3951288"/>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pic>
        <p:nvPicPr>
          <p:cNvPr id="7" name="Picture 8" descr="D:\Slidework\Jobs\TechEd2007 - Brian Marble\Template\Template\images\TE_logo.png"/>
          <p:cNvPicPr>
            <a:picLocks noChangeAspect="1" noChangeArrowheads="1"/>
          </p:cNvPicPr>
          <p:nvPr userDrawn="1"/>
        </p:nvPicPr>
        <p:blipFill>
          <a:blip r:embed="rId2"/>
          <a:srcRect/>
          <a:stretch>
            <a:fillRect/>
          </a:stretch>
        </p:blipFill>
        <p:spPr bwMode="auto">
          <a:xfrm>
            <a:off x="7964557" y="6242916"/>
            <a:ext cx="850238" cy="522542"/>
          </a:xfrm>
          <a:prstGeom prst="rect">
            <a:avLst/>
          </a:prstGeom>
          <a:noFill/>
        </p:spPr>
      </p:pic>
    </p:spTree>
  </p:cSld>
  <p:clrMapOvr>
    <a:masterClrMapping/>
  </p:clrMapOvr>
  <p:transition>
    <p:fade thruBlk="1"/>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Rectangle 1"/>
          <p:cNvSpPr>
            <a:spLocks noGrp="1"/>
          </p:cNvSpPr>
          <p:nvPr>
            <p:ph type="title"/>
          </p:nvPr>
        </p:nvSpPr>
        <p:spPr/>
        <p:txBody>
          <a:bodyPr rtlCol="0"/>
          <a:lstStyle/>
          <a:p>
            <a:r>
              <a:rPr lang="en-US" smtClean="0"/>
              <a:t>Click to edit Master title style</a:t>
            </a:r>
            <a:endParaRPr lang="en-GB"/>
          </a:p>
        </p:txBody>
      </p:sp>
      <p:pic>
        <p:nvPicPr>
          <p:cNvPr id="3" name="Picture 8" descr="D:\Slidework\Jobs\TechEd2007 - Brian Marble\Template\Template\images\TE_logo.png"/>
          <p:cNvPicPr>
            <a:picLocks noChangeAspect="1" noChangeArrowheads="1"/>
          </p:cNvPicPr>
          <p:nvPr userDrawn="1"/>
        </p:nvPicPr>
        <p:blipFill>
          <a:blip r:embed="rId2"/>
          <a:srcRect/>
          <a:stretch>
            <a:fillRect/>
          </a:stretch>
        </p:blipFill>
        <p:spPr bwMode="auto">
          <a:xfrm>
            <a:off x="7964557" y="6242916"/>
            <a:ext cx="850238" cy="522542"/>
          </a:xfrm>
          <a:prstGeom prst="rect">
            <a:avLst/>
          </a:prstGeom>
          <a:noFill/>
        </p:spPr>
      </p:pic>
    </p:spTree>
  </p:cSld>
  <p:clrMapOvr>
    <a:masterClrMapping/>
  </p:clrMapOvr>
  <p:transition>
    <p:fade thruBlk="1"/>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8" descr="D:\Slidework\Jobs\TechEd2007 - Brian Marble\Template\Template\images\TE_logo.png"/>
          <p:cNvPicPr>
            <a:picLocks noChangeAspect="1" noChangeArrowheads="1"/>
          </p:cNvPicPr>
          <p:nvPr userDrawn="1"/>
        </p:nvPicPr>
        <p:blipFill>
          <a:blip r:embed="rId2"/>
          <a:srcRect/>
          <a:stretch>
            <a:fillRect/>
          </a:stretch>
        </p:blipFill>
        <p:spPr bwMode="auto">
          <a:xfrm>
            <a:off x="7964557" y="6242916"/>
            <a:ext cx="850238" cy="522542"/>
          </a:xfrm>
          <a:prstGeom prst="rect">
            <a:avLst/>
          </a:prstGeom>
          <a:noFill/>
        </p:spPr>
      </p:pic>
    </p:spTree>
  </p:cSld>
  <p:clrMapOvr>
    <a:masterClrMapping/>
  </p:clrMapOvr>
  <p:transition>
    <p:fade thruBlk="1"/>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a:spLocks noGrp="1"/>
          </p:cNvSpPr>
          <p:nvPr>
            <p:ph type="title"/>
          </p:nvPr>
        </p:nvSpPr>
        <p:spPr>
          <a:xfrm>
            <a:off x="457200" y="273050"/>
            <a:ext cx="3008313" cy="1162050"/>
          </a:xfrm>
        </p:spPr>
        <p:txBody>
          <a:bodyPr rtlCol="0" anchor="b"/>
          <a:lstStyle>
            <a:lvl1pPr algn="l">
              <a:defRPr sz="2000" b="1"/>
            </a:lvl1pPr>
          </a:lstStyle>
          <a:p>
            <a:r>
              <a:rPr lang="en-US" smtClean="0"/>
              <a:t>Click to edit Master title style</a:t>
            </a:r>
            <a:endParaRPr lang="en-GB"/>
          </a:p>
        </p:txBody>
      </p:sp>
      <p:sp>
        <p:nvSpPr>
          <p:cNvPr id="3" name="Rectangle 2"/>
          <p:cNvSpPr>
            <a:spLocks noGrp="1"/>
          </p:cNvSpPr>
          <p:nvPr>
            <p:ph idx="1"/>
          </p:nvPr>
        </p:nvSpPr>
        <p:spPr>
          <a:xfrm>
            <a:off x="3575050" y="273050"/>
            <a:ext cx="5111750" cy="5853113"/>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3"/>
          <p:cNvSpPr>
            <a:spLocks noGrp="1"/>
          </p:cNvSpPr>
          <p:nvPr>
            <p:ph type="body" sz="half" idx="2"/>
          </p:nvPr>
        </p:nvSpPr>
        <p:spPr>
          <a:xfrm>
            <a:off x="457200" y="1435100"/>
            <a:ext cx="3008313" cy="4691063"/>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thruBlk="1"/>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Rectangle 1"/>
          <p:cNvSpPr>
            <a:spLocks noGrp="1"/>
          </p:cNvSpPr>
          <p:nvPr>
            <p:ph type="title"/>
          </p:nvPr>
        </p:nvSpPr>
        <p:spPr>
          <a:xfrm>
            <a:off x="1792288" y="4800600"/>
            <a:ext cx="5486400" cy="566738"/>
          </a:xfrm>
        </p:spPr>
        <p:txBody>
          <a:bodyPr rtlCol="0" anchor="b"/>
          <a:lstStyle>
            <a:lvl1pPr algn="l">
              <a:defRPr sz="2000" b="1"/>
            </a:lvl1pPr>
          </a:lstStyle>
          <a:p>
            <a:r>
              <a:rPr lang="en-US" smtClean="0"/>
              <a:t>Click to edit Master title style</a:t>
            </a:r>
            <a:endParaRPr lang="en-GB"/>
          </a:p>
        </p:txBody>
      </p:sp>
      <p:sp>
        <p:nvSpPr>
          <p:cNvPr id="3" name="Rectangle 2"/>
          <p:cNvSpPr>
            <a:spLocks noGrp="1"/>
          </p:cNvSpPr>
          <p:nvPr>
            <p:ph type="pic" idx="1"/>
          </p:nvPr>
        </p:nvSpPr>
        <p:spPr>
          <a:xfrm>
            <a:off x="1792288" y="612775"/>
            <a:ext cx="5486400" cy="4114800"/>
          </a:xfrm>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a:p>
        </p:txBody>
      </p:sp>
      <p:sp>
        <p:nvSpPr>
          <p:cNvPr id="4" name="Rectangle 3"/>
          <p:cNvSpPr>
            <a:spLocks noGrp="1"/>
          </p:cNvSpPr>
          <p:nvPr>
            <p:ph type="body" sz="half" idx="2"/>
          </p:nvPr>
        </p:nvSpPr>
        <p:spPr>
          <a:xfrm>
            <a:off x="1792288" y="5367338"/>
            <a:ext cx="5486400" cy="804862"/>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thruBlk="1"/>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Rectangle 1"/>
          <p:cNvSpPr>
            <a:spLocks noGrp="1"/>
          </p:cNvSpPr>
          <p:nvPr>
            <p:ph type="title"/>
          </p:nvPr>
        </p:nvSpPr>
        <p:spPr/>
        <p:txBody>
          <a:bodyPr rtlCol="0"/>
          <a:lstStyle/>
          <a:p>
            <a:r>
              <a:rPr lang="en-US" smtClean="0"/>
              <a:t>Click to edit Master title style</a:t>
            </a:r>
            <a:endParaRPr lang="en-GB"/>
          </a:p>
        </p:txBody>
      </p:sp>
      <p:sp>
        <p:nvSpPr>
          <p:cNvPr id="3" name="Rectangle 2"/>
          <p:cNvSpPr>
            <a:spLocks noGrp="1"/>
          </p:cNvSpPr>
          <p:nvPr>
            <p:ph type="body" idx="1"/>
          </p:nvPr>
        </p:nvSpPr>
        <p:spPr/>
        <p:txBody>
          <a:bodyPr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fade thruBlk="1"/>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Tit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348825" y="220790"/>
            <a:ext cx="3340525" cy="590927"/>
          </a:xfrm>
          <a:noFill/>
        </p:spPr>
        <p:txBody>
          <a:bodyPr vert="horz" wrap="square" lIns="0" tIns="45718" rIns="91436" bIns="45718" rtlCol="0">
            <a:spAutoFit/>
          </a:bodyPr>
          <a:lstStyle>
            <a:lvl1pPr marL="0" indent="0" algn="l">
              <a:buFont typeface="Arial" pitchFamily="34" charset="0"/>
              <a:buNone/>
              <a:defRPr lang="en-US" sz="3600" kern="1200" cap="all" dirty="0" smtClean="0">
                <a:solidFill>
                  <a:schemeClr val="bg1"/>
                </a:solidFill>
                <a:effectLst>
                  <a:reflection blurRad="6350" stA="55000" endA="300" endPos="45500" dir="5400000" sy="-100000" algn="bl" rotWithShape="0"/>
                </a:effectLst>
                <a:latin typeface="Arial Narrow" pitchFamily="34" charset="0"/>
                <a:ea typeface="+mn-ea"/>
                <a:cs typeface="+mn-cs"/>
              </a:defRPr>
            </a:lvl1pPr>
          </a:lstStyle>
          <a:p>
            <a:pPr marL="0" marR="0" lvl="0" indent="-384939" algn="l" defTabSz="914327" rtl="0" eaLnBrk="1" fontAlgn="base" latinLnBrk="0" hangingPunct="1">
              <a:lnSpc>
                <a:spcPct val="90000"/>
              </a:lnSpc>
              <a:spcBef>
                <a:spcPct val="20000"/>
              </a:spcBef>
              <a:spcAft>
                <a:spcPct val="0"/>
              </a:spcAft>
              <a:buClrTx/>
              <a:buSzTx/>
              <a:buFontTx/>
              <a:buNone/>
              <a:tabLst/>
              <a:defRPr/>
            </a:pPr>
            <a:r>
              <a:rPr lang="en-US" dirty="0" smtClean="0"/>
              <a:t>SESSION code</a:t>
            </a:r>
          </a:p>
        </p:txBody>
      </p:sp>
      <p:sp>
        <p:nvSpPr>
          <p:cNvPr id="2" name="Title 1"/>
          <p:cNvSpPr>
            <a:spLocks noGrp="1"/>
          </p:cNvSpPr>
          <p:nvPr>
            <p:ph type="ctrTitle" hasCustomPrompt="1"/>
          </p:nvPr>
        </p:nvSpPr>
        <p:spPr>
          <a:xfrm>
            <a:off x="368300" y="2522539"/>
            <a:ext cx="8394699" cy="2324099"/>
          </a:xfrm>
          <a:noFill/>
          <a:ln w="9525">
            <a:noFill/>
            <a:miter lim="800000"/>
            <a:headEnd/>
            <a:tailEnd/>
          </a:ln>
          <a:effectLst/>
        </p:spPr>
        <p:txBody>
          <a:bodyPr vert="horz" wrap="square" lIns="0" tIns="0" rIns="0" bIns="0" numCol="1" rtlCol="0" anchor="ctr" anchorCtr="0" compatLnSpc="1">
            <a:prstTxWarp prst="textNoShape">
              <a:avLst/>
            </a:prstTxWarp>
            <a:noAutofit/>
            <a:scene3d>
              <a:camera prst="orthographicFront"/>
              <a:lightRig rig="threePt" dir="t"/>
            </a:scene3d>
            <a:sp3d extrusionH="6350">
              <a:bevelT w="12700" h="25400" prst="coolSlant"/>
              <a:bevelB w="19050" h="19050"/>
              <a:extrusionClr>
                <a:schemeClr val="bg1"/>
              </a:extrusionClr>
            </a:sp3d>
          </a:bodyPr>
          <a:lstStyle>
            <a:lvl1pPr algn="ctr">
              <a:lnSpc>
                <a:spcPct val="90000"/>
              </a:lnSpc>
              <a:defRPr lang="en-US" sz="4000" b="0" kern="1200" cap="none" spc="-125" baseline="0" dirty="0">
                <a:ln w="3175">
                  <a:noFill/>
                </a:ln>
                <a:solidFill>
                  <a:schemeClr val="tx1"/>
                </a:solidFill>
                <a:effectLst/>
                <a:latin typeface="+mj-lt"/>
                <a:ea typeface="+mj-ea"/>
                <a:cs typeface="+mj-cs"/>
              </a:defRPr>
            </a:lvl1pPr>
          </a:lstStyle>
          <a:p>
            <a:pPr marL="0" marR="0" lvl="0" indent="0" algn="ctr" defTabSz="914363" rtl="0" eaLnBrk="1" fontAlgn="base" latinLnBrk="0" hangingPunct="1">
              <a:lnSpc>
                <a:spcPct val="90000"/>
              </a:lnSpc>
              <a:spcBef>
                <a:spcPct val="0"/>
              </a:spcBef>
              <a:spcAft>
                <a:spcPct val="0"/>
              </a:spcAft>
              <a:buClrTx/>
              <a:buSzTx/>
              <a:buFontTx/>
              <a:buNone/>
              <a:tabLst/>
              <a:defRPr/>
            </a:pPr>
            <a:r>
              <a:rPr lang="en-US" dirty="0" smtClean="0"/>
              <a:t>Click to Edit Session Title</a:t>
            </a:r>
            <a:endParaRPr lang="en-US" dirty="0"/>
          </a:p>
        </p:txBody>
      </p:sp>
      <p:sp>
        <p:nvSpPr>
          <p:cNvPr id="3" name="Subtitle 2"/>
          <p:cNvSpPr>
            <a:spLocks noGrp="1"/>
          </p:cNvSpPr>
          <p:nvPr>
            <p:ph type="subTitle" idx="1" hasCustomPrompt="1"/>
          </p:nvPr>
        </p:nvSpPr>
        <p:spPr bwMode="black">
          <a:xfrm>
            <a:off x="1547813" y="4846638"/>
            <a:ext cx="5316626" cy="332399"/>
          </a:xfrm>
        </p:spPr>
        <p:txBody>
          <a:bodyPr vert="horz" wrap="square" lIns="0" tIns="0" rIns="0" bIns="0" rtlCol="0">
            <a:spAutoFit/>
            <a:sp3d extrusionH="57150">
              <a:bevelT w="12700" h="12700"/>
            </a:sp3d>
          </a:bodyPr>
          <a:lstStyle>
            <a:lvl1pPr marL="0" indent="0" algn="l" defTabSz="914327" rtl="0" eaLnBrk="1" fontAlgn="base" latinLnBrk="0" hangingPunct="1">
              <a:lnSpc>
                <a:spcPct val="90000"/>
              </a:lnSpc>
              <a:spcBef>
                <a:spcPct val="20000"/>
              </a:spcBef>
              <a:spcAft>
                <a:spcPct val="0"/>
              </a:spcAft>
              <a:buFontTx/>
              <a:buNone/>
              <a:defRPr lang="en-US" sz="2400" kern="1200" dirty="0">
                <a:gradFill>
                  <a:gsLst>
                    <a:gs pos="0">
                      <a:schemeClr val="bg1">
                        <a:lumMod val="65000"/>
                        <a:lumOff val="35000"/>
                      </a:schemeClr>
                    </a:gs>
                    <a:gs pos="50000">
                      <a:srgbClr val="27728D"/>
                    </a:gs>
                    <a:gs pos="100000">
                      <a:schemeClr val="tx1">
                        <a:lumMod val="75000"/>
                        <a:alpha val="85000"/>
                      </a:schemeClr>
                    </a:gs>
                  </a:gsLst>
                  <a:lin ang="16200000" scaled="1"/>
                </a:gradFill>
                <a:effectLst/>
                <a:latin typeface="+mn-lt"/>
                <a:ea typeface="+mn-ea"/>
                <a:cs typeface="+mn-cs"/>
              </a:defRPr>
            </a:lvl1pPr>
            <a:lvl2pPr marL="457163" indent="0" algn="ctr">
              <a:buNone/>
              <a:defRPr>
                <a:solidFill>
                  <a:schemeClr val="tx1">
                    <a:tint val="75000"/>
                  </a:schemeClr>
                </a:solidFill>
              </a:defRPr>
            </a:lvl2pPr>
            <a:lvl3pPr marL="914327" indent="0" algn="ctr">
              <a:buNone/>
              <a:defRPr>
                <a:solidFill>
                  <a:schemeClr val="tx1">
                    <a:tint val="75000"/>
                  </a:schemeClr>
                </a:solidFill>
              </a:defRPr>
            </a:lvl3pPr>
            <a:lvl4pPr marL="1371490" indent="0" algn="ctr">
              <a:buNone/>
              <a:defRPr>
                <a:solidFill>
                  <a:schemeClr val="tx1">
                    <a:tint val="75000"/>
                  </a:schemeClr>
                </a:solidFill>
              </a:defRPr>
            </a:lvl4pPr>
            <a:lvl5pPr marL="1828654" indent="0" algn="ctr">
              <a:buNone/>
              <a:defRPr>
                <a:solidFill>
                  <a:schemeClr val="tx1">
                    <a:tint val="75000"/>
                  </a:schemeClr>
                </a:solidFill>
              </a:defRPr>
            </a:lvl5pPr>
            <a:lvl6pPr marL="2285818" indent="0" algn="ctr">
              <a:buNone/>
              <a:defRPr>
                <a:solidFill>
                  <a:schemeClr val="tx1">
                    <a:tint val="75000"/>
                  </a:schemeClr>
                </a:solidFill>
              </a:defRPr>
            </a:lvl6pPr>
            <a:lvl7pPr marL="2742980" indent="0" algn="ctr">
              <a:buNone/>
              <a:defRPr>
                <a:solidFill>
                  <a:schemeClr val="tx1">
                    <a:tint val="75000"/>
                  </a:schemeClr>
                </a:solidFill>
              </a:defRPr>
            </a:lvl7pPr>
            <a:lvl8pPr marL="3200144" indent="0" algn="ctr">
              <a:buNone/>
              <a:defRPr>
                <a:solidFill>
                  <a:schemeClr val="tx1">
                    <a:tint val="75000"/>
                  </a:schemeClr>
                </a:solidFill>
              </a:defRPr>
            </a:lvl8pPr>
            <a:lvl9pPr marL="3657308" indent="0" algn="ctr">
              <a:buNone/>
              <a:defRPr>
                <a:solidFill>
                  <a:schemeClr val="tx1">
                    <a:tint val="75000"/>
                  </a:schemeClr>
                </a:solidFill>
              </a:defRPr>
            </a:lvl9pPr>
          </a:lstStyle>
          <a:p>
            <a:r>
              <a:rPr lang="en-US" dirty="0" smtClean="0"/>
              <a:t>Click to edit Speaker Name</a:t>
            </a:r>
            <a:endParaRPr lang="en-US" dirty="0"/>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quot;special&quot; slides - NO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68300" y="3078163"/>
            <a:ext cx="8394699" cy="1768475"/>
          </a:xfrm>
          <a:noFill/>
          <a:ln w="9525">
            <a:noFill/>
            <a:miter lim="800000"/>
            <a:headEnd/>
            <a:tailEnd/>
          </a:ln>
          <a:effectLst/>
        </p:spPr>
        <p:txBody>
          <a:bodyPr vert="horz" wrap="square" lIns="0" tIns="0" rIns="0" bIns="0" numCol="1" rtlCol="0" anchor="ctr" anchorCtr="0" compatLnSpc="1">
            <a:prstTxWarp prst="textNoShape">
              <a:avLst/>
            </a:prstTxWarp>
            <a:noAutofit/>
            <a:scene3d>
              <a:camera prst="orthographicFront"/>
              <a:lightRig rig="threePt" dir="t"/>
            </a:scene3d>
            <a:sp3d extrusionH="6350">
              <a:bevelT w="12700" h="25400" prst="coolSlant"/>
              <a:bevelB w="19050" h="19050"/>
              <a:extrusionClr>
                <a:schemeClr val="bg1"/>
              </a:extrusionClr>
            </a:sp3d>
          </a:bodyPr>
          <a:lstStyle>
            <a:lvl1pPr algn="ctr">
              <a:lnSpc>
                <a:spcPct val="90000"/>
              </a:lnSpc>
              <a:defRPr lang="en-US" sz="4000" b="0" kern="1200" cap="none" spc="-125" dirty="0">
                <a:ln w="3175">
                  <a:noFill/>
                </a:ln>
                <a:solidFill>
                  <a:schemeClr val="tx1"/>
                </a:solidFill>
                <a:effectLst/>
                <a:latin typeface="+mj-lt"/>
                <a:ea typeface="+mj-ea"/>
                <a:cs typeface="+mj-cs"/>
              </a:defRPr>
            </a:lvl1pPr>
          </a:lstStyle>
          <a:p>
            <a:pPr marL="0" marR="0" lvl="0" indent="0" algn="ctr" defTabSz="914363" rtl="0" eaLnBrk="1" fontAlgn="base" latinLnBrk="0" hangingPunct="1">
              <a:lnSpc>
                <a:spcPct val="90000"/>
              </a:lnSpc>
              <a:spcBef>
                <a:spcPct val="0"/>
              </a:spcBef>
              <a:spcAft>
                <a:spcPct val="0"/>
              </a:spcAft>
              <a:buClrTx/>
              <a:buSzTx/>
              <a:buFontTx/>
              <a:buNone/>
              <a:tabLst/>
              <a:defRPr/>
            </a:pPr>
            <a:r>
              <a:rPr lang="en-US" dirty="0" smtClean="0"/>
              <a:t>Click to Edit Transition Title</a:t>
            </a:r>
            <a:endParaRPr lang="en-US" dirty="0"/>
          </a:p>
        </p:txBody>
      </p:sp>
      <p:sp>
        <p:nvSpPr>
          <p:cNvPr id="6" name="Subtitle 2"/>
          <p:cNvSpPr>
            <a:spLocks noGrp="1"/>
          </p:cNvSpPr>
          <p:nvPr>
            <p:ph type="subTitle" idx="1" hasCustomPrompt="1"/>
          </p:nvPr>
        </p:nvSpPr>
        <p:spPr bwMode="black">
          <a:xfrm>
            <a:off x="4570412" y="4879296"/>
            <a:ext cx="4192587" cy="332399"/>
          </a:xfrm>
        </p:spPr>
        <p:txBody>
          <a:bodyPr vert="horz" wrap="square" lIns="0" tIns="0" rIns="0" bIns="0" rtlCol="0">
            <a:spAutoFit/>
            <a:sp3d extrusionH="57150">
              <a:bevelT w="12700" h="12700"/>
            </a:sp3d>
          </a:bodyPr>
          <a:lstStyle>
            <a:lvl1pPr marL="0" indent="0" algn="l" defTabSz="914327" rtl="0" eaLnBrk="1" fontAlgn="base" latinLnBrk="0" hangingPunct="1">
              <a:lnSpc>
                <a:spcPct val="90000"/>
              </a:lnSpc>
              <a:spcBef>
                <a:spcPct val="20000"/>
              </a:spcBef>
              <a:spcAft>
                <a:spcPct val="0"/>
              </a:spcAft>
              <a:buFontTx/>
              <a:buNone/>
              <a:defRPr lang="en-US" sz="2400" kern="1200" dirty="0">
                <a:gradFill>
                  <a:gsLst>
                    <a:gs pos="0">
                      <a:schemeClr val="bg1">
                        <a:lumMod val="65000"/>
                        <a:lumOff val="35000"/>
                      </a:schemeClr>
                    </a:gs>
                    <a:gs pos="50000">
                      <a:srgbClr val="27728D"/>
                    </a:gs>
                    <a:gs pos="100000">
                      <a:schemeClr val="tx1">
                        <a:lumMod val="75000"/>
                        <a:alpha val="85000"/>
                      </a:schemeClr>
                    </a:gs>
                  </a:gsLst>
                  <a:lin ang="16200000" scaled="1"/>
                </a:gradFill>
                <a:effectLst/>
                <a:latin typeface="+mn-lt"/>
                <a:ea typeface="+mn-ea"/>
                <a:cs typeface="+mn-cs"/>
              </a:defRPr>
            </a:lvl1pPr>
            <a:lvl2pPr marL="457163" indent="0" algn="ctr">
              <a:buNone/>
              <a:defRPr>
                <a:solidFill>
                  <a:schemeClr val="tx1">
                    <a:tint val="75000"/>
                  </a:schemeClr>
                </a:solidFill>
              </a:defRPr>
            </a:lvl2pPr>
            <a:lvl3pPr marL="914327" indent="0" algn="ctr">
              <a:buNone/>
              <a:defRPr>
                <a:solidFill>
                  <a:schemeClr val="tx1">
                    <a:tint val="75000"/>
                  </a:schemeClr>
                </a:solidFill>
              </a:defRPr>
            </a:lvl3pPr>
            <a:lvl4pPr marL="1371490" indent="0" algn="ctr">
              <a:buNone/>
              <a:defRPr>
                <a:solidFill>
                  <a:schemeClr val="tx1">
                    <a:tint val="75000"/>
                  </a:schemeClr>
                </a:solidFill>
              </a:defRPr>
            </a:lvl4pPr>
            <a:lvl5pPr marL="1828654" indent="0" algn="ctr">
              <a:buNone/>
              <a:defRPr>
                <a:solidFill>
                  <a:schemeClr val="tx1">
                    <a:tint val="75000"/>
                  </a:schemeClr>
                </a:solidFill>
              </a:defRPr>
            </a:lvl5pPr>
            <a:lvl6pPr marL="2285818" indent="0" algn="ctr">
              <a:buNone/>
              <a:defRPr>
                <a:solidFill>
                  <a:schemeClr val="tx1">
                    <a:tint val="75000"/>
                  </a:schemeClr>
                </a:solidFill>
              </a:defRPr>
            </a:lvl6pPr>
            <a:lvl7pPr marL="2742980" indent="0" algn="ctr">
              <a:buNone/>
              <a:defRPr>
                <a:solidFill>
                  <a:schemeClr val="tx1">
                    <a:tint val="75000"/>
                  </a:schemeClr>
                </a:solidFill>
              </a:defRPr>
            </a:lvl7pPr>
            <a:lvl8pPr marL="3200144" indent="0" algn="ctr">
              <a:buNone/>
              <a:defRPr>
                <a:solidFill>
                  <a:schemeClr val="tx1">
                    <a:tint val="75000"/>
                  </a:schemeClr>
                </a:solidFill>
              </a:defRPr>
            </a:lvl8pPr>
            <a:lvl9pPr marL="3657308" indent="0" algn="ctr">
              <a:buNone/>
              <a:defRPr>
                <a:solidFill>
                  <a:schemeClr val="tx1">
                    <a:tint val="75000"/>
                  </a:schemeClr>
                </a:solidFill>
              </a:defRPr>
            </a:lvl9pPr>
          </a:lstStyle>
          <a:p>
            <a:r>
              <a:rPr lang="en-US" dirty="0" smtClean="0"/>
              <a:t>Click to edit sub topic</a:t>
            </a:r>
            <a:endParaRPr lang="en-US" dirty="0"/>
          </a:p>
        </p:txBody>
      </p:sp>
    </p:spTree>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4_Title with Subhead NO Content NO LOGO">
    <p:spTree>
      <p:nvGrpSpPr>
        <p:cNvPr id="1" name=""/>
        <p:cNvGrpSpPr/>
        <p:nvPr/>
      </p:nvGrpSpPr>
      <p:grpSpPr>
        <a:xfrm>
          <a:off x="0" y="0"/>
          <a:ext cx="0" cy="0"/>
          <a:chOff x="0" y="0"/>
          <a:chExt cx="0" cy="0"/>
        </a:xfrm>
      </p:grpSpPr>
      <p:sp>
        <p:nvSpPr>
          <p:cNvPr id="2" name="Title 1"/>
          <p:cNvSpPr>
            <a:spLocks noGrp="1"/>
          </p:cNvSpPr>
          <p:nvPr>
            <p:ph type="title" hasCustomPrompt="1"/>
          </p:nvPr>
        </p:nvSpPr>
        <p:spPr bwMode="black">
          <a:noFill/>
          <a:ln w="9525">
            <a:noFill/>
            <a:miter lim="800000"/>
            <a:headEnd/>
            <a:tailEnd/>
          </a:ln>
          <a:effectLst/>
        </p:spPr>
        <p:txBody>
          <a:bodyPr vert="horz" wrap="square" lIns="0" tIns="45720" rIns="91440" bIns="45720" numCol="1" rtlCol="0" anchor="t" anchorCtr="0" compatLnSpc="1">
            <a:prstTxWarp prst="textNoShape">
              <a:avLst/>
            </a:prstTxWarp>
            <a:noAutofit/>
            <a:scene3d>
              <a:camera prst="orthographicFront"/>
              <a:lightRig rig="threePt" dir="t"/>
            </a:scene3d>
            <a:sp3d extrusionH="6350">
              <a:bevelT w="12700" h="25400" prst="coolSlant"/>
              <a:bevelB w="19050" h="19050"/>
              <a:extrusionClr>
                <a:schemeClr val="bg1"/>
              </a:extrusionClr>
            </a:sp3d>
          </a:bodyPr>
          <a:lstStyle>
            <a:lvl1pPr algn="l" defTabSz="914363" rtl="0" eaLnBrk="1" fontAlgn="base" latinLnBrk="0" hangingPunct="1">
              <a:lnSpc>
                <a:spcPct val="90000"/>
              </a:lnSpc>
              <a:spcBef>
                <a:spcPct val="0"/>
              </a:spcBef>
              <a:spcAft>
                <a:spcPct val="0"/>
              </a:spcAft>
              <a:buNone/>
              <a:defRPr lang="en-US" sz="4000" b="0" kern="1200" cap="none" spc="-125" baseline="0" dirty="0">
                <a:ln w="3175">
                  <a:noFill/>
                </a:ln>
                <a:solidFill>
                  <a:schemeClr val="bg1"/>
                </a:solidFill>
                <a:effectLst/>
                <a:latin typeface="+mj-lt"/>
                <a:ea typeface="+mj-ea"/>
                <a:cs typeface="+mj-cs"/>
              </a:defRPr>
            </a:lvl1pPr>
          </a:lstStyle>
          <a:p>
            <a:r>
              <a:rPr lang="en-US" dirty="0" smtClean="0"/>
              <a:t>Click to Edit Title Text</a:t>
            </a:r>
            <a:endParaRPr lang="en-US" dirty="0"/>
          </a:p>
        </p:txBody>
      </p:sp>
      <p:sp>
        <p:nvSpPr>
          <p:cNvPr id="6" name="Text Placeholder 2"/>
          <p:cNvSpPr>
            <a:spLocks noGrp="1"/>
          </p:cNvSpPr>
          <p:nvPr userDrawn="1">
            <p:ph type="body" sz="quarter" idx="10" hasCustomPrompt="1"/>
          </p:nvPr>
        </p:nvSpPr>
        <p:spPr bwMode="black">
          <a:xfrm>
            <a:off x="368300" y="776170"/>
            <a:ext cx="8394700" cy="415498"/>
          </a:xfrm>
        </p:spPr>
        <p:txBody>
          <a:bodyPr vert="horz" wrap="square" lIns="0" tIns="0" rIns="91440" bIns="0" rtlCol="0">
            <a:spAutoFit/>
          </a:bodyPr>
          <a:lstStyle>
            <a:lvl1pPr marL="384939" indent="-384939" algn="l" defTabSz="914327" rtl="0" eaLnBrk="1" latinLnBrk="0" hangingPunct="1">
              <a:lnSpc>
                <a:spcPct val="90000"/>
              </a:lnSpc>
              <a:spcBef>
                <a:spcPct val="20000"/>
              </a:spcBef>
              <a:buFontTx/>
              <a:buNone/>
              <a:defRPr lang="en-US" sz="3000" b="0" kern="1200" baseline="0">
                <a:ln w="18415" cmpd="sng">
                  <a:noFill/>
                  <a:prstDash val="solid"/>
                </a:ln>
                <a:solidFill>
                  <a:srgbClr val="FFFFCC"/>
                </a:solidFill>
                <a:effectLst>
                  <a:outerShdw blurRad="60007" dist="310007" dir="7680000" sy="30000" kx="1300200" algn="ctr" rotWithShape="0">
                    <a:prstClr val="black">
                      <a:alpha val="32000"/>
                    </a:prstClr>
                  </a:outerShdw>
                </a:effectLst>
                <a:latin typeface="Arial Narrow" pitchFamily="34" charset="0"/>
                <a:ea typeface="+mn-ea"/>
                <a:cs typeface="+mn-cs"/>
              </a:defRPr>
            </a:lvl1pPr>
          </a:lstStyle>
          <a:p>
            <a:r>
              <a:rPr lang="en-US" dirty="0" smtClean="0">
                <a:effectLst>
                  <a:outerShdw blurRad="60007" dist="310007" dir="7680000" sy="30000" kx="1300200" algn="ctr" rotWithShape="0">
                    <a:prstClr val="black">
                      <a:alpha val="32000"/>
                    </a:prstClr>
                  </a:outerShdw>
                </a:effectLst>
              </a:rPr>
              <a:t>Click to edit subtitle text</a:t>
            </a:r>
            <a:endParaRPr>
              <a:effectLst>
                <a:outerShdw blurRad="60007" dist="310007" dir="7680000" sy="30000" kx="1300200" algn="ctr" rotWithShape="0">
                  <a:prstClr val="black">
                    <a:alpha val="32000"/>
                  </a:prstClr>
                </a:outerShdw>
              </a:effectLst>
            </a:endParaRPr>
          </a:p>
        </p:txBody>
      </p:sp>
    </p:spTree>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2_Title with Subhead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bwMode="black">
          <a:noFill/>
          <a:ln w="9525">
            <a:noFill/>
            <a:miter lim="800000"/>
            <a:headEnd/>
            <a:tailEnd/>
          </a:ln>
          <a:effectLst/>
        </p:spPr>
        <p:txBody>
          <a:bodyPr vert="horz" wrap="square" lIns="0" tIns="45720" rIns="91440" bIns="45720" numCol="1" rtlCol="0" anchor="t" anchorCtr="0" compatLnSpc="1">
            <a:prstTxWarp prst="textNoShape">
              <a:avLst/>
            </a:prstTxWarp>
            <a:noAutofit/>
            <a:scene3d>
              <a:camera prst="orthographicFront"/>
              <a:lightRig rig="threePt" dir="t"/>
            </a:scene3d>
            <a:sp3d extrusionH="6350">
              <a:bevelT w="12700" h="25400" prst="coolSlant"/>
              <a:bevelB w="19050" h="19050"/>
              <a:extrusionClr>
                <a:schemeClr val="bg1"/>
              </a:extrusionClr>
            </a:sp3d>
          </a:bodyPr>
          <a:lstStyle>
            <a:lvl1pPr algn="l" defTabSz="914363" rtl="0" eaLnBrk="1" fontAlgn="base" latinLnBrk="0" hangingPunct="1">
              <a:lnSpc>
                <a:spcPct val="90000"/>
              </a:lnSpc>
              <a:spcBef>
                <a:spcPct val="0"/>
              </a:spcBef>
              <a:spcAft>
                <a:spcPct val="0"/>
              </a:spcAft>
              <a:buNone/>
              <a:defRPr lang="en-US" sz="4000" b="0" kern="1200" cap="none" spc="-125" baseline="0" dirty="0">
                <a:ln w="3175">
                  <a:noFill/>
                </a:ln>
                <a:solidFill>
                  <a:schemeClr val="bg1"/>
                </a:solidFill>
                <a:effectLst/>
                <a:latin typeface="+mj-lt"/>
                <a:ea typeface="+mj-ea"/>
                <a:cs typeface="+mj-cs"/>
              </a:defRPr>
            </a:lvl1pPr>
          </a:lstStyle>
          <a:p>
            <a:r>
              <a:rPr lang="en-US" dirty="0" smtClean="0"/>
              <a:t>Click to Edit Title Text</a:t>
            </a:r>
            <a:endParaRPr lang="en-US" dirty="0"/>
          </a:p>
        </p:txBody>
      </p:sp>
      <p:sp>
        <p:nvSpPr>
          <p:cNvPr id="3" name="Content Placeholder 2"/>
          <p:cNvSpPr>
            <a:spLocks noGrp="1"/>
          </p:cNvSpPr>
          <p:nvPr>
            <p:ph idx="1"/>
          </p:nvPr>
        </p:nvSpPr>
        <p:spPr bwMode="black">
          <a:xfrm>
            <a:off x="368300" y="1839913"/>
            <a:ext cx="8382000" cy="1854867"/>
          </a:xfrm>
        </p:spPr>
        <p:txBody>
          <a:bodyPr/>
          <a:lstStyle>
            <a:lvl1pPr>
              <a:lnSpc>
                <a:spcPct val="90000"/>
              </a:lnSpc>
              <a:defRPr sz="2800"/>
            </a:lvl1pPr>
            <a:lvl2pPr>
              <a:lnSpc>
                <a:spcPct val="90000"/>
              </a:lnSpc>
              <a:defRPr sz="2400"/>
            </a:lvl2pPr>
            <a:lvl3pPr>
              <a:lnSpc>
                <a:spcPct val="90000"/>
              </a:lnSpc>
              <a:defRPr sz="2000"/>
            </a:lvl3pPr>
            <a:lvl4pPr>
              <a:lnSpc>
                <a:spcPct val="90000"/>
              </a:lnSpc>
              <a:defRPr sz="1800"/>
            </a:lvl4pPr>
            <a:lvl5pPr>
              <a:lnSpc>
                <a:spcPct val="90000"/>
              </a:lnSpc>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8" descr="D:\Slidework\Jobs\TechEd2007 - Brian Marble\Template\Template\images\TE_logo.png"/>
          <p:cNvPicPr>
            <a:picLocks noChangeAspect="1" noChangeArrowheads="1"/>
          </p:cNvPicPr>
          <p:nvPr userDrawn="1"/>
        </p:nvPicPr>
        <p:blipFill>
          <a:blip r:embed="rId2"/>
          <a:srcRect/>
          <a:stretch>
            <a:fillRect/>
          </a:stretch>
        </p:blipFill>
        <p:spPr bwMode="auto">
          <a:xfrm>
            <a:off x="7964557" y="6242916"/>
            <a:ext cx="850238" cy="522542"/>
          </a:xfrm>
          <a:prstGeom prst="rect">
            <a:avLst/>
          </a:prstGeom>
          <a:noFill/>
        </p:spPr>
      </p:pic>
      <p:sp>
        <p:nvSpPr>
          <p:cNvPr id="9" name="Text Placeholder 2"/>
          <p:cNvSpPr>
            <a:spLocks noGrp="1"/>
          </p:cNvSpPr>
          <p:nvPr>
            <p:ph type="body" sz="quarter" idx="10" hasCustomPrompt="1"/>
          </p:nvPr>
        </p:nvSpPr>
        <p:spPr bwMode="black">
          <a:xfrm>
            <a:off x="368300" y="776170"/>
            <a:ext cx="8394700" cy="415498"/>
          </a:xfrm>
        </p:spPr>
        <p:txBody>
          <a:bodyPr vert="horz" wrap="square" lIns="0" tIns="0" rIns="91440" bIns="0" rtlCol="0">
            <a:spAutoFit/>
          </a:bodyPr>
          <a:lstStyle>
            <a:lvl1pPr marL="384939" indent="-384939" algn="l" defTabSz="914327" rtl="0" eaLnBrk="1" latinLnBrk="0" hangingPunct="1">
              <a:lnSpc>
                <a:spcPct val="90000"/>
              </a:lnSpc>
              <a:spcBef>
                <a:spcPct val="20000"/>
              </a:spcBef>
              <a:buFontTx/>
              <a:buNone/>
              <a:defRPr lang="en-US" sz="3000" b="0" kern="1200" baseline="0">
                <a:ln w="18415" cmpd="sng">
                  <a:noFill/>
                  <a:prstDash val="solid"/>
                </a:ln>
                <a:solidFill>
                  <a:srgbClr val="FFFFCC"/>
                </a:solidFill>
                <a:effectLst>
                  <a:outerShdw blurRad="60007" dist="310007" dir="7680000" sy="30000" kx="1300200" algn="ctr" rotWithShape="0">
                    <a:prstClr val="black">
                      <a:alpha val="32000"/>
                    </a:prstClr>
                  </a:outerShdw>
                </a:effectLst>
                <a:latin typeface="Arial Narrow" pitchFamily="34" charset="0"/>
                <a:ea typeface="+mn-ea"/>
                <a:cs typeface="+mn-cs"/>
              </a:defRPr>
            </a:lvl1pPr>
          </a:lstStyle>
          <a:p>
            <a:r>
              <a:rPr lang="en-US" dirty="0" smtClean="0">
                <a:effectLst>
                  <a:outerShdw blurRad="60007" dist="310007" dir="7680000" sy="30000" kx="1300200" algn="ctr" rotWithShape="0">
                    <a:prstClr val="black">
                      <a:alpha val="32000"/>
                    </a:prstClr>
                  </a:outerShdw>
                </a:effectLst>
              </a:rPr>
              <a:t>Click to edit subtitle text</a:t>
            </a:r>
            <a:endParaRPr>
              <a:effectLst>
                <a:outerShdw blurRad="60007" dist="310007" dir="7680000" sy="30000" kx="1300200" algn="ctr" rotWithShape="0">
                  <a:prstClr val="black">
                    <a:alpha val="32000"/>
                  </a:prstClr>
                </a:outerShdw>
              </a:effectLst>
            </a:endParaRPr>
          </a:p>
        </p:txBody>
      </p:sp>
    </p:spTree>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2706" name="Rectangle 2"/>
          <p:cNvSpPr>
            <a:spLocks noGrp="1" noChangeArrowheads="1"/>
          </p:cNvSpPr>
          <p:nvPr>
            <p:ph type="ctrTitle" sz="quarter"/>
          </p:nvPr>
        </p:nvSpPr>
        <p:spPr>
          <a:xfrm>
            <a:off x="685800" y="2438400"/>
            <a:ext cx="7772400" cy="1143000"/>
          </a:xfrm>
        </p:spPr>
        <p:txBody>
          <a:bodyPr/>
          <a:lstStyle>
            <a:lvl1pPr algn="ctr">
              <a:defRPr/>
            </a:lvl1pPr>
          </a:lstStyle>
          <a:p>
            <a:r>
              <a:rPr lang="en-US" smtClean="0"/>
              <a:t>Click to edit Master title style</a:t>
            </a:r>
            <a:endParaRPr lang="en-US"/>
          </a:p>
        </p:txBody>
      </p:sp>
    </p:spTree>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1066800" y="1828800"/>
            <a:ext cx="38100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029200" y="1828800"/>
            <a:ext cx="38100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noFill/>
          <a:ln w="9525">
            <a:noFill/>
            <a:miter lim="800000"/>
            <a:headEnd/>
            <a:tailEnd/>
          </a:ln>
          <a:effectLst/>
        </p:spPr>
        <p:txBody>
          <a:bodyPr vert="horz" wrap="square" lIns="0" tIns="45720" rIns="91440" bIns="45720" numCol="1" rtlCol="0" anchor="t" anchorCtr="0" compatLnSpc="1">
            <a:prstTxWarp prst="textNoShape">
              <a:avLst/>
            </a:prstTxWarp>
            <a:noAutofit/>
            <a:scene3d>
              <a:camera prst="orthographicFront"/>
              <a:lightRig rig="threePt" dir="t"/>
            </a:scene3d>
            <a:sp3d extrusionH="6350">
              <a:bevelT w="12700" h="25400" prst="coolSlant"/>
              <a:bevelB w="19050" h="19050"/>
              <a:extrusionClr>
                <a:schemeClr val="bg1"/>
              </a:extrusionClr>
            </a:sp3d>
          </a:bodyPr>
          <a:lstStyle>
            <a:lvl1pPr algn="l" defTabSz="914363" rtl="0" eaLnBrk="1" fontAlgn="base" latinLnBrk="0" hangingPunct="1">
              <a:lnSpc>
                <a:spcPct val="90000"/>
              </a:lnSpc>
              <a:spcBef>
                <a:spcPct val="0"/>
              </a:spcBef>
              <a:spcAft>
                <a:spcPct val="0"/>
              </a:spcAft>
              <a:buNone/>
              <a:defRPr lang="en-US" sz="4000" b="0" kern="1200" cap="none" spc="-125" baseline="0" dirty="0">
                <a:ln w="3175">
                  <a:noFill/>
                </a:ln>
                <a:solidFill>
                  <a:schemeClr val="bg1"/>
                </a:solidFill>
                <a:effectLst/>
                <a:latin typeface="+mj-lt"/>
                <a:ea typeface="+mj-ea"/>
                <a:cs typeface="+mj-cs"/>
              </a:defRPr>
            </a:lvl1pPr>
          </a:lstStyle>
          <a:p>
            <a:r>
              <a:rPr lang="en-US" dirty="0" smtClean="0"/>
              <a:t>Click to Edit Title Text</a:t>
            </a:r>
            <a:endParaRPr lang="en-US" dirty="0"/>
          </a:p>
        </p:txBody>
      </p:sp>
      <p:sp>
        <p:nvSpPr>
          <p:cNvPr id="3" name="Content Placeholder 2"/>
          <p:cNvSpPr>
            <a:spLocks noGrp="1"/>
          </p:cNvSpPr>
          <p:nvPr>
            <p:ph idx="1"/>
          </p:nvPr>
        </p:nvSpPr>
        <p:spPr>
          <a:xfrm>
            <a:off x="368300" y="1347788"/>
            <a:ext cx="8382000" cy="1854867"/>
          </a:xfrm>
        </p:spPr>
        <p:txBody>
          <a:bodyPr/>
          <a:lstStyle>
            <a:lvl1pPr>
              <a:lnSpc>
                <a:spcPct val="90000"/>
              </a:lnSpc>
              <a:defRPr sz="2800"/>
            </a:lvl1pPr>
            <a:lvl2pPr>
              <a:lnSpc>
                <a:spcPct val="90000"/>
              </a:lnSpc>
              <a:defRPr sz="2400"/>
            </a:lvl2pPr>
            <a:lvl3pPr>
              <a:lnSpc>
                <a:spcPct val="90000"/>
              </a:lnSpc>
              <a:defRPr sz="2000"/>
            </a:lvl3pPr>
            <a:lvl4pPr>
              <a:lnSpc>
                <a:spcPct val="90000"/>
              </a:lnSpc>
              <a:defRPr sz="1800"/>
            </a:lvl4pPr>
            <a:lvl5pPr>
              <a:lnSpc>
                <a:spcPct val="90000"/>
              </a:lnSpc>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8" descr="D:\Slidework\Jobs\TechEd2007 - Brian Marble\Template\Template\images\TE_logo.png"/>
          <p:cNvPicPr>
            <a:picLocks noChangeAspect="1" noChangeArrowheads="1"/>
          </p:cNvPicPr>
          <p:nvPr userDrawn="1"/>
        </p:nvPicPr>
        <p:blipFill>
          <a:blip r:embed="rId2"/>
          <a:srcRect/>
          <a:stretch>
            <a:fillRect/>
          </a:stretch>
        </p:blipFill>
        <p:spPr bwMode="auto">
          <a:xfrm>
            <a:off x="7964557" y="6242916"/>
            <a:ext cx="850238" cy="522542"/>
          </a:xfrm>
          <a:prstGeom prst="rect">
            <a:avLst/>
          </a:prstGeom>
          <a:noFill/>
        </p:spPr>
      </p:pic>
    </p:spTree>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6100" y="1066800"/>
            <a:ext cx="1943100" cy="50292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1066800" y="1066800"/>
            <a:ext cx="5676900" cy="5029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1066800" y="1828800"/>
            <a:ext cx="38100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5029200" y="1828800"/>
            <a:ext cx="3810000" cy="2057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5029200" y="4038600"/>
            <a:ext cx="3810000" cy="2057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Table Placeholder 2"/>
          <p:cNvSpPr>
            <a:spLocks noGrp="1"/>
          </p:cNvSpPr>
          <p:nvPr>
            <p:ph type="tbl" idx="1"/>
          </p:nvPr>
        </p:nvSpPr>
        <p:spPr/>
        <p:txBody>
          <a:bodyPr/>
          <a:lstStyle/>
          <a:p>
            <a:r>
              <a:rPr lang="en-US" smtClean="0"/>
              <a:t>Click icon to add table</a:t>
            </a:r>
            <a:endParaRPr lang="en-GB"/>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with Subhead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bwMode="black">
          <a:noFill/>
          <a:ln w="9525">
            <a:noFill/>
            <a:miter lim="800000"/>
            <a:headEnd/>
            <a:tailEnd/>
          </a:ln>
          <a:effectLst/>
        </p:spPr>
        <p:txBody>
          <a:bodyPr vert="horz" wrap="square" lIns="0" tIns="45720" rIns="91440" bIns="45720" numCol="1" rtlCol="0" anchor="t" anchorCtr="0" compatLnSpc="1">
            <a:prstTxWarp prst="textNoShape">
              <a:avLst/>
            </a:prstTxWarp>
            <a:noAutofit/>
            <a:scene3d>
              <a:camera prst="orthographicFront"/>
              <a:lightRig rig="threePt" dir="t"/>
            </a:scene3d>
            <a:sp3d extrusionH="6350">
              <a:bevelT w="12700" h="25400" prst="coolSlant"/>
              <a:bevelB w="19050" h="19050"/>
              <a:extrusionClr>
                <a:schemeClr val="bg1"/>
              </a:extrusionClr>
            </a:sp3d>
          </a:bodyPr>
          <a:lstStyle>
            <a:lvl1pPr algn="l" defTabSz="914363" rtl="0" eaLnBrk="1" fontAlgn="base" latinLnBrk="0" hangingPunct="1">
              <a:lnSpc>
                <a:spcPct val="90000"/>
              </a:lnSpc>
              <a:spcBef>
                <a:spcPct val="0"/>
              </a:spcBef>
              <a:spcAft>
                <a:spcPct val="0"/>
              </a:spcAft>
              <a:buNone/>
              <a:defRPr lang="en-US" sz="4000" b="0" kern="1200" cap="none" spc="-125" baseline="0" dirty="0">
                <a:ln w="3175">
                  <a:noFill/>
                </a:ln>
                <a:solidFill>
                  <a:schemeClr val="bg1"/>
                </a:solidFill>
                <a:effectLst/>
                <a:latin typeface="+mj-lt"/>
                <a:ea typeface="+mj-ea"/>
                <a:cs typeface="+mj-cs"/>
              </a:defRPr>
            </a:lvl1pPr>
          </a:lstStyle>
          <a:p>
            <a:r>
              <a:rPr lang="en-US" dirty="0" smtClean="0"/>
              <a:t>Click to Edit Title Text</a:t>
            </a:r>
            <a:endParaRPr lang="en-US" dirty="0"/>
          </a:p>
        </p:txBody>
      </p:sp>
      <p:sp>
        <p:nvSpPr>
          <p:cNvPr id="3" name="Content Placeholder 2"/>
          <p:cNvSpPr>
            <a:spLocks noGrp="1"/>
          </p:cNvSpPr>
          <p:nvPr>
            <p:ph idx="1"/>
          </p:nvPr>
        </p:nvSpPr>
        <p:spPr bwMode="black">
          <a:xfrm>
            <a:off x="368300" y="1839913"/>
            <a:ext cx="8382000" cy="1854867"/>
          </a:xfrm>
        </p:spPr>
        <p:txBody>
          <a:bodyPr/>
          <a:lstStyle>
            <a:lvl1pPr>
              <a:lnSpc>
                <a:spcPct val="90000"/>
              </a:lnSpc>
              <a:defRPr sz="2800"/>
            </a:lvl1pPr>
            <a:lvl2pPr>
              <a:lnSpc>
                <a:spcPct val="90000"/>
              </a:lnSpc>
              <a:defRPr sz="2400"/>
            </a:lvl2pPr>
            <a:lvl3pPr>
              <a:lnSpc>
                <a:spcPct val="90000"/>
              </a:lnSpc>
              <a:defRPr sz="2000"/>
            </a:lvl3pPr>
            <a:lvl4pPr>
              <a:lnSpc>
                <a:spcPct val="90000"/>
              </a:lnSpc>
              <a:defRPr sz="1800"/>
            </a:lvl4pPr>
            <a:lvl5pPr>
              <a:lnSpc>
                <a:spcPct val="90000"/>
              </a:lnSpc>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8" descr="D:\Slidework\Jobs\TechEd2007 - Brian Marble\Template\Template\images\TE_logo.png"/>
          <p:cNvPicPr>
            <a:picLocks noChangeAspect="1" noChangeArrowheads="1"/>
          </p:cNvPicPr>
          <p:nvPr userDrawn="1"/>
        </p:nvPicPr>
        <p:blipFill>
          <a:blip r:embed="rId2"/>
          <a:srcRect/>
          <a:stretch>
            <a:fillRect/>
          </a:stretch>
        </p:blipFill>
        <p:spPr bwMode="auto">
          <a:xfrm>
            <a:off x="7964557" y="6242916"/>
            <a:ext cx="850238" cy="522542"/>
          </a:xfrm>
          <a:prstGeom prst="rect">
            <a:avLst/>
          </a:prstGeom>
          <a:noFill/>
        </p:spPr>
      </p:pic>
      <p:sp>
        <p:nvSpPr>
          <p:cNvPr id="9" name="Text Placeholder 2"/>
          <p:cNvSpPr>
            <a:spLocks noGrp="1"/>
          </p:cNvSpPr>
          <p:nvPr>
            <p:ph type="body" sz="quarter" idx="10" hasCustomPrompt="1"/>
          </p:nvPr>
        </p:nvSpPr>
        <p:spPr bwMode="black">
          <a:xfrm>
            <a:off x="368300" y="776170"/>
            <a:ext cx="8394700" cy="415498"/>
          </a:xfrm>
        </p:spPr>
        <p:txBody>
          <a:bodyPr vert="horz" wrap="square" lIns="0" tIns="0" rIns="91440" bIns="0" rtlCol="0">
            <a:spAutoFit/>
          </a:bodyPr>
          <a:lstStyle>
            <a:lvl1pPr marL="384939" indent="-384939" algn="l" defTabSz="914327" rtl="0" eaLnBrk="1" latinLnBrk="0" hangingPunct="1">
              <a:lnSpc>
                <a:spcPct val="90000"/>
              </a:lnSpc>
              <a:spcBef>
                <a:spcPct val="20000"/>
              </a:spcBef>
              <a:buFontTx/>
              <a:buNone/>
              <a:defRPr lang="en-US" sz="3000" b="0" kern="1200" baseline="0">
                <a:ln w="18415" cmpd="sng">
                  <a:noFill/>
                  <a:prstDash val="solid"/>
                </a:ln>
                <a:solidFill>
                  <a:srgbClr val="FFFFCC"/>
                </a:solidFill>
                <a:effectLst>
                  <a:outerShdw blurRad="60007" dist="310007" dir="7680000" sy="30000" kx="1300200" algn="ctr" rotWithShape="0">
                    <a:prstClr val="black">
                      <a:alpha val="32000"/>
                    </a:prstClr>
                  </a:outerShdw>
                </a:effectLst>
                <a:latin typeface="Arial Narrow" pitchFamily="34" charset="0"/>
                <a:ea typeface="+mn-ea"/>
                <a:cs typeface="+mn-cs"/>
              </a:defRPr>
            </a:lvl1pPr>
          </a:lstStyle>
          <a:p>
            <a:r>
              <a:rPr lang="en-US" dirty="0" smtClean="0">
                <a:effectLst>
                  <a:outerShdw blurRad="60007" dist="310007" dir="7680000" sy="30000" kx="1300200" algn="ctr" rotWithShape="0">
                    <a:prstClr val="black">
                      <a:alpha val="32000"/>
                    </a:prstClr>
                  </a:outerShdw>
                </a:effectLst>
              </a:rPr>
              <a:t>Click to edit subtitle text</a:t>
            </a:r>
            <a:endParaRPr>
              <a:effectLst>
                <a:outerShdw blurRad="60007" dist="310007" dir="7680000" sy="30000" kx="1300200" algn="ctr" rotWithShape="0">
                  <a:prstClr val="black">
                    <a:alpha val="32000"/>
                  </a:prstClr>
                </a:outerShdw>
              </a:effectLst>
            </a:endParaRPr>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Title with Subhead and Content NO LOGO">
    <p:spTree>
      <p:nvGrpSpPr>
        <p:cNvPr id="1" name=""/>
        <p:cNvGrpSpPr/>
        <p:nvPr/>
      </p:nvGrpSpPr>
      <p:grpSpPr>
        <a:xfrm>
          <a:off x="0" y="0"/>
          <a:ext cx="0" cy="0"/>
          <a:chOff x="0" y="0"/>
          <a:chExt cx="0" cy="0"/>
        </a:xfrm>
      </p:grpSpPr>
      <p:sp>
        <p:nvSpPr>
          <p:cNvPr id="2" name="Title 1"/>
          <p:cNvSpPr>
            <a:spLocks noGrp="1"/>
          </p:cNvSpPr>
          <p:nvPr>
            <p:ph type="title" hasCustomPrompt="1"/>
          </p:nvPr>
        </p:nvSpPr>
        <p:spPr bwMode="black">
          <a:noFill/>
          <a:ln w="9525">
            <a:noFill/>
            <a:miter lim="800000"/>
            <a:headEnd/>
            <a:tailEnd/>
          </a:ln>
          <a:effectLst/>
        </p:spPr>
        <p:txBody>
          <a:bodyPr vert="horz" wrap="square" lIns="0" tIns="45720" rIns="91440" bIns="45720" numCol="1" rtlCol="0" anchor="t" anchorCtr="0" compatLnSpc="1">
            <a:prstTxWarp prst="textNoShape">
              <a:avLst/>
            </a:prstTxWarp>
            <a:noAutofit/>
            <a:scene3d>
              <a:camera prst="orthographicFront"/>
              <a:lightRig rig="threePt" dir="t"/>
            </a:scene3d>
            <a:sp3d extrusionH="6350">
              <a:bevelT w="12700" h="25400" prst="coolSlant"/>
              <a:bevelB w="19050" h="19050"/>
              <a:extrusionClr>
                <a:schemeClr val="bg1"/>
              </a:extrusionClr>
            </a:sp3d>
          </a:bodyPr>
          <a:lstStyle>
            <a:lvl1pPr algn="l" defTabSz="914363" rtl="0" eaLnBrk="1" fontAlgn="base" latinLnBrk="0" hangingPunct="1">
              <a:lnSpc>
                <a:spcPct val="90000"/>
              </a:lnSpc>
              <a:spcBef>
                <a:spcPct val="0"/>
              </a:spcBef>
              <a:spcAft>
                <a:spcPct val="0"/>
              </a:spcAft>
              <a:buNone/>
              <a:defRPr lang="en-US" sz="4000" b="0" kern="1200" cap="none" spc="-125" baseline="0" dirty="0">
                <a:ln w="3175">
                  <a:noFill/>
                </a:ln>
                <a:solidFill>
                  <a:schemeClr val="bg1"/>
                </a:solidFill>
                <a:effectLst/>
                <a:latin typeface="+mj-lt"/>
                <a:ea typeface="+mj-ea"/>
                <a:cs typeface="+mj-cs"/>
              </a:defRPr>
            </a:lvl1pPr>
          </a:lstStyle>
          <a:p>
            <a:r>
              <a:rPr lang="en-US" dirty="0" smtClean="0"/>
              <a:t>Click to Edit Title Text</a:t>
            </a:r>
            <a:endParaRPr lang="en-US" dirty="0"/>
          </a:p>
        </p:txBody>
      </p:sp>
      <p:sp>
        <p:nvSpPr>
          <p:cNvPr id="3" name="Content Placeholder 2"/>
          <p:cNvSpPr>
            <a:spLocks noGrp="1"/>
          </p:cNvSpPr>
          <p:nvPr>
            <p:ph idx="1"/>
          </p:nvPr>
        </p:nvSpPr>
        <p:spPr bwMode="black">
          <a:xfrm>
            <a:off x="368300" y="1839913"/>
            <a:ext cx="8382000" cy="1854867"/>
          </a:xfrm>
        </p:spPr>
        <p:txBody>
          <a:bodyPr/>
          <a:lstStyle>
            <a:lvl1pPr>
              <a:lnSpc>
                <a:spcPct val="90000"/>
              </a:lnSpc>
              <a:defRPr sz="2800"/>
            </a:lvl1pPr>
            <a:lvl2pPr>
              <a:lnSpc>
                <a:spcPct val="90000"/>
              </a:lnSpc>
              <a:defRPr sz="2400"/>
            </a:lvl2pPr>
            <a:lvl3pPr>
              <a:lnSpc>
                <a:spcPct val="90000"/>
              </a:lnSpc>
              <a:defRPr sz="2000"/>
            </a:lvl3pPr>
            <a:lvl4pPr>
              <a:lnSpc>
                <a:spcPct val="90000"/>
              </a:lnSpc>
              <a:defRPr sz="1800"/>
            </a:lvl4pPr>
            <a:lvl5pPr>
              <a:lnSpc>
                <a:spcPct val="90000"/>
              </a:lnSpc>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2"/>
          <p:cNvSpPr>
            <a:spLocks noGrp="1"/>
          </p:cNvSpPr>
          <p:nvPr>
            <p:ph type="body" sz="quarter" idx="10" hasCustomPrompt="1"/>
          </p:nvPr>
        </p:nvSpPr>
        <p:spPr bwMode="black">
          <a:xfrm>
            <a:off x="368300" y="776170"/>
            <a:ext cx="8394700" cy="415498"/>
          </a:xfrm>
        </p:spPr>
        <p:txBody>
          <a:bodyPr vert="horz" wrap="square" lIns="0" tIns="0" rIns="91440" bIns="0" rtlCol="0">
            <a:spAutoFit/>
          </a:bodyPr>
          <a:lstStyle>
            <a:lvl1pPr marL="384939" indent="-384939" algn="l" defTabSz="914327" rtl="0" eaLnBrk="1" latinLnBrk="0" hangingPunct="1">
              <a:lnSpc>
                <a:spcPct val="90000"/>
              </a:lnSpc>
              <a:spcBef>
                <a:spcPct val="20000"/>
              </a:spcBef>
              <a:buFontTx/>
              <a:buNone/>
              <a:defRPr lang="en-US" sz="3000" b="0" kern="1200" baseline="0">
                <a:ln w="18415" cmpd="sng">
                  <a:noFill/>
                  <a:prstDash val="solid"/>
                </a:ln>
                <a:solidFill>
                  <a:srgbClr val="FFFFCC"/>
                </a:solidFill>
                <a:effectLst>
                  <a:outerShdw blurRad="60007" dist="310007" dir="7680000" sy="30000" kx="1300200" algn="ctr" rotWithShape="0">
                    <a:prstClr val="black">
                      <a:alpha val="32000"/>
                    </a:prstClr>
                  </a:outerShdw>
                </a:effectLst>
                <a:latin typeface="Arial Narrow" pitchFamily="34" charset="0"/>
                <a:ea typeface="+mn-ea"/>
                <a:cs typeface="+mn-cs"/>
              </a:defRPr>
            </a:lvl1pPr>
          </a:lstStyle>
          <a:p>
            <a:r>
              <a:rPr lang="en-US" dirty="0" smtClean="0">
                <a:effectLst>
                  <a:outerShdw blurRad="60007" dist="310007" dir="7680000" sy="30000" kx="1300200" algn="ctr" rotWithShape="0">
                    <a:prstClr val="black">
                      <a:alpha val="32000"/>
                    </a:prstClr>
                  </a:outerShdw>
                </a:effectLst>
              </a:rPr>
              <a:t>Click to edit subtitle text</a:t>
            </a:r>
            <a:endParaRPr>
              <a:effectLst>
                <a:outerShdw blurRad="60007" dist="310007" dir="7680000" sy="30000" kx="1300200" algn="ctr" rotWithShape="0">
                  <a:prstClr val="black">
                    <a:alpha val="32000"/>
                  </a:prstClr>
                </a:outerShdw>
              </a:effectLst>
            </a:endParaRPr>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with Subhead N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bwMode="black">
          <a:noFill/>
          <a:ln w="9525">
            <a:noFill/>
            <a:miter lim="800000"/>
            <a:headEnd/>
            <a:tailEnd/>
          </a:ln>
          <a:effectLst/>
        </p:spPr>
        <p:txBody>
          <a:bodyPr vert="horz" wrap="square" lIns="0" tIns="45720" rIns="91440" bIns="45720" numCol="1" rtlCol="0" anchor="t" anchorCtr="0" compatLnSpc="1">
            <a:prstTxWarp prst="textNoShape">
              <a:avLst/>
            </a:prstTxWarp>
            <a:noAutofit/>
            <a:scene3d>
              <a:camera prst="orthographicFront"/>
              <a:lightRig rig="threePt" dir="t"/>
            </a:scene3d>
            <a:sp3d extrusionH="6350">
              <a:bevelT w="12700" h="25400" prst="coolSlant"/>
              <a:bevelB w="19050" h="19050"/>
              <a:extrusionClr>
                <a:schemeClr val="bg1"/>
              </a:extrusionClr>
            </a:sp3d>
          </a:bodyPr>
          <a:lstStyle>
            <a:lvl1pPr algn="l" defTabSz="914363" rtl="0" eaLnBrk="1" fontAlgn="base" latinLnBrk="0" hangingPunct="1">
              <a:lnSpc>
                <a:spcPct val="90000"/>
              </a:lnSpc>
              <a:spcBef>
                <a:spcPct val="0"/>
              </a:spcBef>
              <a:spcAft>
                <a:spcPct val="0"/>
              </a:spcAft>
              <a:buNone/>
              <a:defRPr lang="en-US" sz="4000" b="0" kern="1200" cap="none" spc="-125" baseline="0" dirty="0">
                <a:ln w="3175">
                  <a:noFill/>
                </a:ln>
                <a:solidFill>
                  <a:schemeClr val="bg1"/>
                </a:solidFill>
                <a:effectLst/>
                <a:latin typeface="+mj-lt"/>
                <a:ea typeface="+mj-ea"/>
                <a:cs typeface="+mj-cs"/>
              </a:defRPr>
            </a:lvl1pPr>
          </a:lstStyle>
          <a:p>
            <a:r>
              <a:rPr lang="en-US" dirty="0" smtClean="0"/>
              <a:t>Click to Edit Title Text</a:t>
            </a:r>
            <a:endParaRPr lang="en-US" dirty="0"/>
          </a:p>
        </p:txBody>
      </p:sp>
      <p:sp>
        <p:nvSpPr>
          <p:cNvPr id="6" name="Text Placeholder 2"/>
          <p:cNvSpPr>
            <a:spLocks noGrp="1"/>
          </p:cNvSpPr>
          <p:nvPr userDrawn="1">
            <p:ph type="body" sz="quarter" idx="10" hasCustomPrompt="1"/>
          </p:nvPr>
        </p:nvSpPr>
        <p:spPr bwMode="black">
          <a:xfrm>
            <a:off x="368300" y="776170"/>
            <a:ext cx="8394700" cy="415498"/>
          </a:xfrm>
        </p:spPr>
        <p:txBody>
          <a:bodyPr vert="horz" wrap="square" lIns="0" tIns="0" rIns="91440" bIns="0" rtlCol="0">
            <a:spAutoFit/>
          </a:bodyPr>
          <a:lstStyle>
            <a:lvl1pPr marL="384939" indent="-384939" algn="l" defTabSz="914327" rtl="0" eaLnBrk="1" latinLnBrk="0" hangingPunct="1">
              <a:lnSpc>
                <a:spcPct val="90000"/>
              </a:lnSpc>
              <a:spcBef>
                <a:spcPct val="20000"/>
              </a:spcBef>
              <a:buFontTx/>
              <a:buNone/>
              <a:defRPr lang="en-US" sz="3000" b="0" kern="1200" baseline="0">
                <a:ln w="18415" cmpd="sng">
                  <a:noFill/>
                  <a:prstDash val="solid"/>
                </a:ln>
                <a:solidFill>
                  <a:srgbClr val="FFFFCC"/>
                </a:solidFill>
                <a:effectLst>
                  <a:outerShdw blurRad="60007" dist="310007" dir="7680000" sy="30000" kx="1300200" algn="ctr" rotWithShape="0">
                    <a:prstClr val="black">
                      <a:alpha val="32000"/>
                    </a:prstClr>
                  </a:outerShdw>
                </a:effectLst>
                <a:latin typeface="Arial Narrow" pitchFamily="34" charset="0"/>
                <a:ea typeface="+mn-ea"/>
                <a:cs typeface="+mn-cs"/>
              </a:defRPr>
            </a:lvl1pPr>
          </a:lstStyle>
          <a:p>
            <a:r>
              <a:rPr lang="en-US" dirty="0" smtClean="0">
                <a:effectLst>
                  <a:outerShdw blurRad="60007" dist="310007" dir="7680000" sy="30000" kx="1300200" algn="ctr" rotWithShape="0">
                    <a:prstClr val="black">
                      <a:alpha val="32000"/>
                    </a:prstClr>
                  </a:outerShdw>
                </a:effectLst>
              </a:rPr>
              <a:t>Click to edit subtitle text</a:t>
            </a:r>
            <a:endParaRPr>
              <a:effectLst>
                <a:outerShdw blurRad="60007" dist="310007" dir="7680000" sy="30000" kx="1300200" algn="ctr" rotWithShape="0">
                  <a:prstClr val="black">
                    <a:alpha val="32000"/>
                  </a:prstClr>
                </a:outerShdw>
              </a:effectLst>
            </a:endParaRPr>
          </a:p>
        </p:txBody>
      </p:sp>
      <p:pic>
        <p:nvPicPr>
          <p:cNvPr id="5" name="Picture 8" descr="D:\Slidework\Jobs\TechEd2007 - Brian Marble\Template\Template\images\TE_logo.png"/>
          <p:cNvPicPr>
            <a:picLocks noChangeAspect="1" noChangeArrowheads="1"/>
          </p:cNvPicPr>
          <p:nvPr userDrawn="1"/>
        </p:nvPicPr>
        <p:blipFill>
          <a:blip r:embed="rId2"/>
          <a:srcRect/>
          <a:stretch>
            <a:fillRect/>
          </a:stretch>
        </p:blipFill>
        <p:spPr bwMode="auto">
          <a:xfrm>
            <a:off x="7964557" y="6242916"/>
            <a:ext cx="850238" cy="522542"/>
          </a:xfrm>
          <a:prstGeom prst="rect">
            <a:avLst/>
          </a:prstGeom>
          <a:noFill/>
        </p:spPr>
      </p:pic>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Title with Subhead NO Content NO LOGO">
    <p:spTree>
      <p:nvGrpSpPr>
        <p:cNvPr id="1" name=""/>
        <p:cNvGrpSpPr/>
        <p:nvPr/>
      </p:nvGrpSpPr>
      <p:grpSpPr>
        <a:xfrm>
          <a:off x="0" y="0"/>
          <a:ext cx="0" cy="0"/>
          <a:chOff x="0" y="0"/>
          <a:chExt cx="0" cy="0"/>
        </a:xfrm>
      </p:grpSpPr>
      <p:sp>
        <p:nvSpPr>
          <p:cNvPr id="2" name="Title 1"/>
          <p:cNvSpPr>
            <a:spLocks noGrp="1"/>
          </p:cNvSpPr>
          <p:nvPr>
            <p:ph type="title" hasCustomPrompt="1"/>
          </p:nvPr>
        </p:nvSpPr>
        <p:spPr bwMode="black">
          <a:noFill/>
          <a:ln w="9525">
            <a:noFill/>
            <a:miter lim="800000"/>
            <a:headEnd/>
            <a:tailEnd/>
          </a:ln>
          <a:effectLst/>
        </p:spPr>
        <p:txBody>
          <a:bodyPr vert="horz" wrap="square" lIns="0" tIns="45720" rIns="91440" bIns="45720" numCol="1" rtlCol="0" anchor="t" anchorCtr="0" compatLnSpc="1">
            <a:prstTxWarp prst="textNoShape">
              <a:avLst/>
            </a:prstTxWarp>
            <a:noAutofit/>
            <a:scene3d>
              <a:camera prst="orthographicFront"/>
              <a:lightRig rig="threePt" dir="t"/>
            </a:scene3d>
            <a:sp3d extrusionH="6350">
              <a:bevelT w="12700" h="25400" prst="coolSlant"/>
              <a:bevelB w="19050" h="19050"/>
              <a:extrusionClr>
                <a:schemeClr val="bg1"/>
              </a:extrusionClr>
            </a:sp3d>
          </a:bodyPr>
          <a:lstStyle>
            <a:lvl1pPr algn="l" defTabSz="914363" rtl="0" eaLnBrk="1" fontAlgn="base" latinLnBrk="0" hangingPunct="1">
              <a:lnSpc>
                <a:spcPct val="90000"/>
              </a:lnSpc>
              <a:spcBef>
                <a:spcPct val="0"/>
              </a:spcBef>
              <a:spcAft>
                <a:spcPct val="0"/>
              </a:spcAft>
              <a:buNone/>
              <a:defRPr lang="en-US" sz="4000" b="0" kern="1200" cap="none" spc="-125" baseline="0" dirty="0">
                <a:ln w="3175">
                  <a:noFill/>
                </a:ln>
                <a:solidFill>
                  <a:schemeClr val="bg1"/>
                </a:solidFill>
                <a:effectLst/>
                <a:latin typeface="+mj-lt"/>
                <a:ea typeface="+mj-ea"/>
                <a:cs typeface="+mj-cs"/>
              </a:defRPr>
            </a:lvl1pPr>
          </a:lstStyle>
          <a:p>
            <a:r>
              <a:rPr lang="en-US" dirty="0" smtClean="0"/>
              <a:t>Click to Edit Title Text</a:t>
            </a:r>
            <a:endParaRPr lang="en-US" dirty="0"/>
          </a:p>
        </p:txBody>
      </p:sp>
      <p:sp>
        <p:nvSpPr>
          <p:cNvPr id="6" name="Text Placeholder 2"/>
          <p:cNvSpPr>
            <a:spLocks noGrp="1"/>
          </p:cNvSpPr>
          <p:nvPr userDrawn="1">
            <p:ph type="body" sz="quarter" idx="10" hasCustomPrompt="1"/>
          </p:nvPr>
        </p:nvSpPr>
        <p:spPr bwMode="black">
          <a:xfrm>
            <a:off x="368300" y="776170"/>
            <a:ext cx="8394700" cy="415498"/>
          </a:xfrm>
        </p:spPr>
        <p:txBody>
          <a:bodyPr vert="horz" wrap="square" lIns="0" tIns="0" rIns="91440" bIns="0" rtlCol="0">
            <a:spAutoFit/>
          </a:bodyPr>
          <a:lstStyle>
            <a:lvl1pPr marL="384939" indent="-384939" algn="l" defTabSz="914327" rtl="0" eaLnBrk="1" latinLnBrk="0" hangingPunct="1">
              <a:lnSpc>
                <a:spcPct val="90000"/>
              </a:lnSpc>
              <a:spcBef>
                <a:spcPct val="20000"/>
              </a:spcBef>
              <a:buFontTx/>
              <a:buNone/>
              <a:defRPr lang="en-US" sz="3000" b="0" kern="1200" baseline="0">
                <a:ln w="18415" cmpd="sng">
                  <a:noFill/>
                  <a:prstDash val="solid"/>
                </a:ln>
                <a:solidFill>
                  <a:srgbClr val="FFFFCC"/>
                </a:solidFill>
                <a:effectLst>
                  <a:outerShdw blurRad="60007" dist="310007" dir="7680000" sy="30000" kx="1300200" algn="ctr" rotWithShape="0">
                    <a:prstClr val="black">
                      <a:alpha val="32000"/>
                    </a:prstClr>
                  </a:outerShdw>
                </a:effectLst>
                <a:latin typeface="Arial Narrow" pitchFamily="34" charset="0"/>
                <a:ea typeface="+mn-ea"/>
                <a:cs typeface="+mn-cs"/>
              </a:defRPr>
            </a:lvl1pPr>
          </a:lstStyle>
          <a:p>
            <a:r>
              <a:rPr lang="en-US" dirty="0" smtClean="0">
                <a:effectLst>
                  <a:outerShdw blurRad="60007" dist="310007" dir="7680000" sy="30000" kx="1300200" algn="ctr" rotWithShape="0">
                    <a:prstClr val="black">
                      <a:alpha val="32000"/>
                    </a:prstClr>
                  </a:outerShdw>
                </a:effectLst>
              </a:rPr>
              <a:t>Click to edit subtitle text</a:t>
            </a:r>
            <a:endParaRPr>
              <a:effectLst>
                <a:outerShdw blurRad="60007" dist="310007" dir="7680000" sy="30000" kx="1300200" algn="ctr" rotWithShape="0">
                  <a:prstClr val="black">
                    <a:alpha val="32000"/>
                  </a:prstClr>
                </a:outerShdw>
              </a:effectLst>
            </a:endParaRPr>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bwMode="black">
          <a:noFill/>
          <a:ln w="9525">
            <a:noFill/>
            <a:miter lim="800000"/>
            <a:headEnd/>
            <a:tailEnd/>
          </a:ln>
          <a:effectLst/>
        </p:spPr>
        <p:txBody>
          <a:bodyPr vert="horz" wrap="square" lIns="0" tIns="45720" rIns="91440" bIns="45720" numCol="1" rtlCol="0" anchor="t" anchorCtr="0" compatLnSpc="1">
            <a:prstTxWarp prst="textNoShape">
              <a:avLst/>
            </a:prstTxWarp>
            <a:noAutofit/>
            <a:scene3d>
              <a:camera prst="orthographicFront"/>
              <a:lightRig rig="threePt" dir="t"/>
            </a:scene3d>
            <a:sp3d extrusionH="6350">
              <a:bevelT w="12700" h="25400" prst="coolSlant"/>
              <a:bevelB w="19050" h="19050"/>
              <a:extrusionClr>
                <a:schemeClr val="bg1"/>
              </a:extrusionClr>
            </a:sp3d>
          </a:bodyPr>
          <a:lstStyle>
            <a:lvl1pPr algn="l" defTabSz="914363" rtl="0" eaLnBrk="1" fontAlgn="base" latinLnBrk="0" hangingPunct="1">
              <a:lnSpc>
                <a:spcPct val="90000"/>
              </a:lnSpc>
              <a:spcBef>
                <a:spcPct val="0"/>
              </a:spcBef>
              <a:spcAft>
                <a:spcPct val="0"/>
              </a:spcAft>
              <a:buNone/>
              <a:defRPr lang="en-US" sz="4000" b="0" kern="1200" cap="none" spc="-125" baseline="0" dirty="0">
                <a:ln w="3175">
                  <a:noFill/>
                </a:ln>
                <a:solidFill>
                  <a:schemeClr val="bg1"/>
                </a:solidFill>
                <a:effectLst/>
                <a:latin typeface="+mj-lt"/>
                <a:ea typeface="+mj-ea"/>
                <a:cs typeface="+mj-cs"/>
              </a:defRPr>
            </a:lvl1pPr>
          </a:lstStyle>
          <a:p>
            <a:r>
              <a:rPr lang="en-US" dirty="0" smtClean="0"/>
              <a:t>Click to Edit Title Text</a:t>
            </a:r>
            <a:endParaRPr lang="en-US" dirty="0"/>
          </a:p>
        </p:txBody>
      </p:sp>
      <p:sp>
        <p:nvSpPr>
          <p:cNvPr id="3" name="Content Placeholder 2"/>
          <p:cNvSpPr>
            <a:spLocks noGrp="1"/>
          </p:cNvSpPr>
          <p:nvPr>
            <p:ph sz="half" idx="1"/>
          </p:nvPr>
        </p:nvSpPr>
        <p:spPr bwMode="black">
          <a:xfrm>
            <a:off x="368300" y="1347788"/>
            <a:ext cx="4114800" cy="1917448"/>
          </a:xfrm>
        </p:spPr>
        <p:txBody>
          <a:bodyPr/>
          <a:lstStyle>
            <a:lvl1pPr marL="339962" indent="-339962">
              <a:lnSpc>
                <a:spcPct val="90000"/>
              </a:lnSpc>
              <a:defRPr sz="2400"/>
            </a:lvl1pPr>
            <a:lvl2pPr marL="673311" indent="-325411">
              <a:lnSpc>
                <a:spcPct val="90000"/>
              </a:lnSpc>
              <a:defRPr sz="2000"/>
            </a:lvl2pPr>
            <a:lvl3pPr marL="953747" indent="-288373">
              <a:lnSpc>
                <a:spcPct val="90000"/>
              </a:lnSpc>
              <a:defRPr sz="1800"/>
            </a:lvl3pPr>
            <a:lvl4pPr marL="1227569" indent="-273822">
              <a:lnSpc>
                <a:spcPct val="90000"/>
              </a:lnSpc>
              <a:defRPr sz="1600"/>
            </a:lvl4pPr>
            <a:lvl5pPr marL="1515941" indent="-280435">
              <a:lnSpc>
                <a:spcPct val="90000"/>
              </a:lnSpc>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bwMode="black">
          <a:xfrm>
            <a:off x="4660900" y="1347788"/>
            <a:ext cx="4114800" cy="1917448"/>
          </a:xfrm>
        </p:spPr>
        <p:txBody>
          <a:bodyPr/>
          <a:lstStyle>
            <a:lvl1pPr marL="347900" indent="-347900">
              <a:lnSpc>
                <a:spcPct val="90000"/>
              </a:lnSpc>
              <a:defRPr sz="2400"/>
            </a:lvl1pPr>
            <a:lvl2pPr marL="673311" indent="-339962">
              <a:lnSpc>
                <a:spcPct val="90000"/>
              </a:lnSpc>
              <a:defRPr sz="2000"/>
            </a:lvl2pPr>
            <a:lvl3pPr marL="961683" indent="-302924">
              <a:lnSpc>
                <a:spcPct val="90000"/>
              </a:lnSpc>
              <a:defRPr sz="1800"/>
            </a:lvl3pPr>
            <a:lvl4pPr marL="1227569" indent="-265885">
              <a:lnSpc>
                <a:spcPct val="90000"/>
              </a:lnSpc>
              <a:defRPr sz="1600"/>
            </a:lvl4pPr>
            <a:lvl5pPr marL="1515941" indent="-273822">
              <a:lnSpc>
                <a:spcPct val="90000"/>
              </a:lnSpc>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8" descr="D:\Slidework\Jobs\TechEd2007 - Brian Marble\Template\Template\images\TE_logo.png"/>
          <p:cNvPicPr>
            <a:picLocks noChangeAspect="1" noChangeArrowheads="1"/>
          </p:cNvPicPr>
          <p:nvPr userDrawn="1"/>
        </p:nvPicPr>
        <p:blipFill>
          <a:blip r:embed="rId2"/>
          <a:srcRect/>
          <a:stretch>
            <a:fillRect/>
          </a:stretch>
        </p:blipFill>
        <p:spPr bwMode="auto">
          <a:xfrm>
            <a:off x="7964557" y="6242916"/>
            <a:ext cx="850238" cy="522542"/>
          </a:xfrm>
          <a:prstGeom prst="rect">
            <a:avLst/>
          </a:prstGeom>
          <a:noFill/>
        </p:spPr>
      </p:pic>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image" Target="../media/image15.png"/><Relationship Id="rId2" Type="http://schemas.openxmlformats.org/officeDocument/2006/relationships/slideLayout" Target="../slideLayouts/slideLayout20.xml"/><Relationship Id="rId16" Type="http://schemas.openxmlformats.org/officeDocument/2006/relationships/image" Target="../media/image14.png"/><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image" Target="../media/image13.jpeg"/><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5" Type="http://schemas.openxmlformats.org/officeDocument/2006/relationships/image" Target="../media/image18.jpeg"/><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0">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bwMode="white">
          <a:xfrm>
            <a:off x="0" y="0"/>
            <a:ext cx="9144000" cy="1411288"/>
          </a:xfrm>
          <a:prstGeom prst="rect">
            <a:avLst/>
          </a:prstGeom>
          <a:gradFill>
            <a:gsLst>
              <a:gs pos="0">
                <a:srgbClr val="0070C0">
                  <a:alpha val="0"/>
                </a:srgbClr>
              </a:gs>
              <a:gs pos="41000">
                <a:schemeClr val="tx1">
                  <a:alpha val="15000"/>
                </a:schemeClr>
              </a:gs>
              <a:gs pos="56000">
                <a:schemeClr val="tx1">
                  <a:alpha val="25000"/>
                </a:schemeClr>
              </a:gs>
              <a:gs pos="100000">
                <a:schemeClr val="tx1">
                  <a:alpha val="70000"/>
                </a:schemeClr>
              </a:gs>
            </a:gsLst>
            <a:lin ang="16200000" scaled="0"/>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sz="2800" dirty="0" smtClean="0">
              <a:solidFill>
                <a:schemeClr val="tx1"/>
              </a:solidFill>
              <a:effectLst>
                <a:outerShdw blurRad="38100" dist="38100" dir="2700000" algn="tl">
                  <a:srgbClr val="000000">
                    <a:alpha val="43137"/>
                  </a:srgbClr>
                </a:outerShdw>
              </a:effectLst>
              <a:latin typeface="Arial" pitchFamily="34" charset="0"/>
            </a:endParaRPr>
          </a:p>
        </p:txBody>
      </p:sp>
      <p:sp>
        <p:nvSpPr>
          <p:cNvPr id="2" name="Title Placeholder 1"/>
          <p:cNvSpPr>
            <a:spLocks noGrp="1"/>
          </p:cNvSpPr>
          <p:nvPr>
            <p:ph type="title"/>
          </p:nvPr>
        </p:nvSpPr>
        <p:spPr bwMode="black">
          <a:xfrm>
            <a:off x="368300" y="220663"/>
            <a:ext cx="8382000" cy="609398"/>
          </a:xfrm>
          <a:prstGeom prst="rect">
            <a:avLst/>
          </a:prstGeom>
          <a:noFill/>
          <a:ln w="9525">
            <a:noFill/>
            <a:miter lim="800000"/>
            <a:headEnd/>
            <a:tailEnd/>
          </a:ln>
          <a:effectLst/>
        </p:spPr>
        <p:txBody>
          <a:bodyPr vert="horz" wrap="square" lIns="0" tIns="45720" rIns="91440" bIns="45720" numCol="1" rtlCol="0" anchor="t" anchorCtr="0" compatLnSpc="1">
            <a:prstTxWarp prst="textNoShape">
              <a:avLst/>
            </a:prstTxWarp>
            <a:noAutofit/>
            <a:scene3d>
              <a:camera prst="orthographicFront"/>
              <a:lightRig rig="threePt" dir="t"/>
            </a:scene3d>
            <a:sp3d extrusionH="6350">
              <a:bevelT w="12700" h="25400" prst="coolSlant"/>
              <a:bevelB w="19050" h="19050"/>
              <a:extrusionClr>
                <a:schemeClr val="bg1"/>
              </a:extrusionClr>
            </a:sp3d>
          </a:bodyPr>
          <a:lstStyle/>
          <a:p>
            <a:r>
              <a:rPr lang="en-US" dirty="0" smtClean="0"/>
              <a:t>Click to Edit Title Text</a:t>
            </a:r>
            <a:endParaRPr lang="en-US" dirty="0"/>
          </a:p>
        </p:txBody>
      </p:sp>
      <p:sp>
        <p:nvSpPr>
          <p:cNvPr id="3" name="Text Placeholder 2"/>
          <p:cNvSpPr>
            <a:spLocks noGrp="1"/>
          </p:cNvSpPr>
          <p:nvPr>
            <p:ph type="body" idx="1"/>
          </p:nvPr>
        </p:nvSpPr>
        <p:spPr bwMode="black">
          <a:xfrm>
            <a:off x="366713" y="1347788"/>
            <a:ext cx="8407400" cy="1854867"/>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749" r:id="rId1"/>
    <p:sldLayoutId id="2147483695" r:id="rId2"/>
    <p:sldLayoutId id="2147483751" r:id="rId3"/>
    <p:sldLayoutId id="2147483697" r:id="rId4"/>
    <p:sldLayoutId id="2147483743" r:id="rId5"/>
    <p:sldLayoutId id="2147483752" r:id="rId6"/>
    <p:sldLayoutId id="2147483750" r:id="rId7"/>
    <p:sldLayoutId id="2147483753" r:id="rId8"/>
    <p:sldLayoutId id="2147483698" r:id="rId9"/>
    <p:sldLayoutId id="2147483699" r:id="rId10"/>
    <p:sldLayoutId id="2147483700" r:id="rId11"/>
    <p:sldLayoutId id="2147483747" r:id="rId12"/>
    <p:sldLayoutId id="2147483701" r:id="rId13"/>
    <p:sldLayoutId id="2147483722" r:id="rId14"/>
    <p:sldLayoutId id="2147483744" r:id="rId15"/>
    <p:sldLayoutId id="2147483746" r:id="rId16"/>
    <p:sldLayoutId id="2147483755" r:id="rId17"/>
    <p:sldLayoutId id="2147483756" r:id="rId18"/>
  </p:sldLayoutIdLst>
  <p:transition>
    <p:fade/>
  </p:transition>
  <p:txStyles>
    <p:titleStyle>
      <a:lvl1pPr algn="l" defTabSz="914363" rtl="0" eaLnBrk="1" fontAlgn="base" latinLnBrk="0" hangingPunct="1">
        <a:lnSpc>
          <a:spcPct val="90000"/>
        </a:lnSpc>
        <a:spcBef>
          <a:spcPct val="0"/>
        </a:spcBef>
        <a:spcAft>
          <a:spcPct val="0"/>
        </a:spcAft>
        <a:buNone/>
        <a:defRPr lang="en-US" sz="4000" b="0" kern="1200" cap="none" spc="-125" baseline="0" dirty="0">
          <a:ln w="3175">
            <a:noFill/>
          </a:ln>
          <a:solidFill>
            <a:schemeClr val="bg1"/>
          </a:solidFill>
          <a:effectLst/>
          <a:latin typeface="+mj-lt"/>
          <a:ea typeface="+mj-ea"/>
          <a:cs typeface="+mj-cs"/>
        </a:defRPr>
      </a:lvl1pPr>
    </p:titleStyle>
    <p:bodyStyle>
      <a:lvl1pPr marL="384939" indent="-384939" algn="l" defTabSz="914327" rtl="0" eaLnBrk="1" latinLnBrk="0" hangingPunct="1">
        <a:lnSpc>
          <a:spcPct val="90000"/>
        </a:lnSpc>
        <a:spcBef>
          <a:spcPts val="700"/>
        </a:spcBef>
        <a:buFontTx/>
        <a:buBlip>
          <a:blip r:embed="rId21"/>
        </a:buBlip>
        <a:defRPr sz="2800" kern="1200">
          <a:solidFill>
            <a:schemeClr val="tx1"/>
          </a:solidFill>
          <a:effectLst/>
          <a:latin typeface="+mj-lt"/>
          <a:ea typeface="+mn-ea"/>
          <a:cs typeface="+mn-cs"/>
        </a:defRPr>
      </a:lvl1pPr>
      <a:lvl2pPr marL="739451" indent="-362451" algn="l" defTabSz="914327" rtl="0" eaLnBrk="1" latinLnBrk="0" hangingPunct="1">
        <a:lnSpc>
          <a:spcPct val="90000"/>
        </a:lnSpc>
        <a:spcBef>
          <a:spcPts val="700"/>
        </a:spcBef>
        <a:buFontTx/>
        <a:buBlip>
          <a:blip r:embed="rId21"/>
        </a:buBlip>
        <a:defRPr sz="2400" kern="1200">
          <a:solidFill>
            <a:schemeClr val="tx1"/>
          </a:solidFill>
          <a:effectLst/>
          <a:latin typeface="+mj-lt"/>
          <a:ea typeface="+mn-ea"/>
          <a:cs typeface="+mn-cs"/>
        </a:defRPr>
      </a:lvl2pPr>
      <a:lvl3pPr marL="1101902" indent="-347900" algn="l" defTabSz="914327" rtl="0" eaLnBrk="1" latinLnBrk="0" hangingPunct="1">
        <a:lnSpc>
          <a:spcPct val="90000"/>
        </a:lnSpc>
        <a:spcBef>
          <a:spcPts val="700"/>
        </a:spcBef>
        <a:buFontTx/>
        <a:buBlip>
          <a:blip r:embed="rId21"/>
        </a:buBlip>
        <a:defRPr sz="2000" kern="1200">
          <a:solidFill>
            <a:schemeClr val="tx1"/>
          </a:solidFill>
          <a:effectLst/>
          <a:latin typeface="+mj-lt"/>
          <a:ea typeface="+mn-ea"/>
          <a:cs typeface="+mn-cs"/>
        </a:defRPr>
      </a:lvl3pPr>
      <a:lvl4pPr marL="1420699" indent="-318798" algn="l" defTabSz="914327" rtl="0" eaLnBrk="1" latinLnBrk="0" hangingPunct="1">
        <a:lnSpc>
          <a:spcPct val="90000"/>
        </a:lnSpc>
        <a:spcBef>
          <a:spcPts val="700"/>
        </a:spcBef>
        <a:buFontTx/>
        <a:buBlip>
          <a:blip r:embed="rId21"/>
        </a:buBlip>
        <a:defRPr sz="1800" kern="1200">
          <a:solidFill>
            <a:schemeClr val="tx1"/>
          </a:solidFill>
          <a:effectLst/>
          <a:latin typeface="+mj-lt"/>
          <a:ea typeface="+mn-ea"/>
          <a:cs typeface="+mn-cs"/>
        </a:defRPr>
      </a:lvl4pPr>
      <a:lvl5pPr marL="1760661" indent="-318798" algn="l" defTabSz="914327" rtl="0" eaLnBrk="1" latinLnBrk="0" hangingPunct="1">
        <a:lnSpc>
          <a:spcPct val="90000"/>
        </a:lnSpc>
        <a:spcBef>
          <a:spcPts val="700"/>
        </a:spcBef>
        <a:buFontTx/>
        <a:buBlip>
          <a:blip r:embed="rId21"/>
        </a:buBlip>
        <a:defRPr sz="1800" kern="1200">
          <a:solidFill>
            <a:schemeClr val="tx1"/>
          </a:solidFill>
          <a:effectLst/>
          <a:latin typeface="+mj-lt"/>
          <a:ea typeface="+mn-ea"/>
          <a:cs typeface="+mn-cs"/>
        </a:defRPr>
      </a:lvl5pPr>
      <a:lvl6pPr marL="2514399" indent="-228582" algn="l" defTabSz="91432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562" indent="-228582" algn="l" defTabSz="91432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726" indent="-228582" algn="l" defTabSz="91432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890" indent="-228582" algn="l" defTabSz="91432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27" rtl="0" eaLnBrk="1" latinLnBrk="0" hangingPunct="1">
        <a:defRPr sz="1800" kern="1200">
          <a:solidFill>
            <a:schemeClr val="tx1"/>
          </a:solidFill>
          <a:latin typeface="+mn-lt"/>
          <a:ea typeface="+mn-ea"/>
          <a:cs typeface="+mn-cs"/>
        </a:defRPr>
      </a:lvl1pPr>
      <a:lvl2pPr marL="457163" algn="l" defTabSz="914327" rtl="0" eaLnBrk="1" latinLnBrk="0" hangingPunct="1">
        <a:defRPr sz="1800" kern="1200">
          <a:solidFill>
            <a:schemeClr val="tx1"/>
          </a:solidFill>
          <a:latin typeface="+mn-lt"/>
          <a:ea typeface="+mn-ea"/>
          <a:cs typeface="+mn-cs"/>
        </a:defRPr>
      </a:lvl2pPr>
      <a:lvl3pPr marL="914327" algn="l" defTabSz="914327" rtl="0" eaLnBrk="1" latinLnBrk="0" hangingPunct="1">
        <a:defRPr sz="1800" kern="1200">
          <a:solidFill>
            <a:schemeClr val="tx1"/>
          </a:solidFill>
          <a:latin typeface="+mn-lt"/>
          <a:ea typeface="+mn-ea"/>
          <a:cs typeface="+mn-cs"/>
        </a:defRPr>
      </a:lvl3pPr>
      <a:lvl4pPr marL="1371490" algn="l" defTabSz="914327" rtl="0" eaLnBrk="1" latinLnBrk="0" hangingPunct="1">
        <a:defRPr sz="1800" kern="1200">
          <a:solidFill>
            <a:schemeClr val="tx1"/>
          </a:solidFill>
          <a:latin typeface="+mn-lt"/>
          <a:ea typeface="+mn-ea"/>
          <a:cs typeface="+mn-cs"/>
        </a:defRPr>
      </a:lvl4pPr>
      <a:lvl5pPr marL="1828654" algn="l" defTabSz="914327" rtl="0" eaLnBrk="1" latinLnBrk="0" hangingPunct="1">
        <a:defRPr sz="1800" kern="1200">
          <a:solidFill>
            <a:schemeClr val="tx1"/>
          </a:solidFill>
          <a:latin typeface="+mn-lt"/>
          <a:ea typeface="+mn-ea"/>
          <a:cs typeface="+mn-cs"/>
        </a:defRPr>
      </a:lvl5pPr>
      <a:lvl6pPr marL="2285818" algn="l" defTabSz="914327" rtl="0" eaLnBrk="1" latinLnBrk="0" hangingPunct="1">
        <a:defRPr sz="1800" kern="1200">
          <a:solidFill>
            <a:schemeClr val="tx1"/>
          </a:solidFill>
          <a:latin typeface="+mn-lt"/>
          <a:ea typeface="+mn-ea"/>
          <a:cs typeface="+mn-cs"/>
        </a:defRPr>
      </a:lvl6pPr>
      <a:lvl7pPr marL="2742980" algn="l" defTabSz="914327" rtl="0" eaLnBrk="1" latinLnBrk="0" hangingPunct="1">
        <a:defRPr sz="1800" kern="1200">
          <a:solidFill>
            <a:schemeClr val="tx1"/>
          </a:solidFill>
          <a:latin typeface="+mn-lt"/>
          <a:ea typeface="+mn-ea"/>
          <a:cs typeface="+mn-cs"/>
        </a:defRPr>
      </a:lvl7pPr>
      <a:lvl8pPr marL="3200144" algn="l" defTabSz="914327" rtl="0" eaLnBrk="1" latinLnBrk="0" hangingPunct="1">
        <a:defRPr sz="1800" kern="1200">
          <a:solidFill>
            <a:schemeClr val="tx1"/>
          </a:solidFill>
          <a:latin typeface="+mn-lt"/>
          <a:ea typeface="+mn-ea"/>
          <a:cs typeface="+mn-cs"/>
        </a:defRPr>
      </a:lvl8pPr>
      <a:lvl9pPr marL="3657308" algn="l" defTabSz="91432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0"/>
            <a:ext cx="8229600" cy="1143000"/>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anchor="ctr" compatLnSpc="1"/>
          <a:lstStyle/>
          <a:p>
            <a:pPr lvl="0"/>
            <a:r>
              <a:rPr lang="en-US" smtClean="0"/>
              <a:t>Click to edit Master title style</a:t>
            </a:r>
            <a:endParaRPr lang="en-GB"/>
          </a:p>
        </p:txBody>
      </p:sp>
      <p:sp>
        <p:nvSpPr>
          <p:cNvPr id="1027" name="Rectangle 3"/>
          <p:cNvSpPr>
            <a:spLocks noGrp="1" noChangeArrowheads="1"/>
          </p:cNvSpPr>
          <p:nvPr>
            <p:ph type="body" idx="1"/>
          </p:nvPr>
        </p:nvSpPr>
        <p:spPr bwMode="auto">
          <a:xfrm>
            <a:off x="457200" y="1625600"/>
            <a:ext cx="8229600" cy="5059363"/>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anchor="t" compatLnSpc="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pic>
        <p:nvPicPr>
          <p:cNvPr id="1028" name="Picture 20"/>
          <p:cNvPicPr>
            <a:picLocks noChangeAspect="1" noChangeArrowheads="1"/>
          </p:cNvPicPr>
          <p:nvPr/>
        </p:nvPicPr>
        <p:blipFill>
          <a:blip r:embed="rId16"/>
          <a:srcRect/>
          <a:stretch>
            <a:fillRect/>
          </a:stretch>
        </p:blipFill>
        <p:spPr bwMode="auto">
          <a:xfrm>
            <a:off x="7019925" y="6383338"/>
            <a:ext cx="1749425" cy="355600"/>
          </a:xfrm>
          <a:prstGeom prst="rect">
            <a:avLst/>
          </a:prstGeom>
          <a:noFill/>
          <a:ln w="9525" algn="ctr">
            <a:noFill/>
            <a:miter lim="800000"/>
            <a:headEnd/>
            <a:tailEnd/>
          </a:ln>
        </p:spPr>
      </p:pic>
    </p:spTree>
  </p:cSld>
  <p:clrMap bg1="dk2" tx1="lt1" bg2="dk1" tx2="lt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 id="2147483769" r:id="rId12"/>
    <p:sldLayoutId id="2147483771" r:id="rId13"/>
  </p:sldLayoutIdLst>
  <p:transition>
    <p:fade thruBlk="1"/>
  </p:transition>
  <p:timing>
    <p:tnLst>
      <p:par>
        <p:cTn id="1" dur="indefinite" restart="never" nodeType="tmRoot"/>
      </p:par>
    </p:tnLst>
  </p:timing>
  <p:txStyles>
    <p:titleStyle>
      <a:lvl1pPr algn="l" rtl="0" eaLnBrk="1" fontAlgn="base" hangingPunct="1">
        <a:spcBef>
          <a:spcPct val="0"/>
        </a:spcBef>
        <a:spcAft>
          <a:spcPct val="0"/>
        </a:spcAft>
        <a:defRPr sz="3200" b="1">
          <a:solidFill>
            <a:schemeClr val="tx2"/>
          </a:solidFill>
          <a:effectLst>
            <a:outerShdw blurRad="38100" dist="38100" dir="2700000" algn="tl">
              <a:srgbClr val="000000">
                <a:alpha val="43137"/>
              </a:srgbClr>
            </a:outerShdw>
          </a:effectLst>
          <a:latin typeface="+mj-lt"/>
          <a:ea typeface="+mj-ea"/>
          <a:cs typeface="+mj-cs"/>
        </a:defRPr>
      </a:lvl1pPr>
      <a:lvl2pPr algn="l" rtl="0" eaLnBrk="1" fontAlgn="base" hangingPunct="1">
        <a:spcBef>
          <a:spcPct val="0"/>
        </a:spcBef>
        <a:spcAft>
          <a:spcPct val="0"/>
        </a:spcAft>
        <a:defRPr sz="3200" b="1">
          <a:solidFill>
            <a:schemeClr val="tx2"/>
          </a:solidFill>
          <a:effectLst>
            <a:outerShdw blurRad="38100" dist="38100" dir="2700000" algn="tl">
              <a:srgbClr val="000000">
                <a:alpha val="43137"/>
              </a:srgbClr>
            </a:outerShdw>
          </a:effectLst>
          <a:latin typeface="Arial"/>
        </a:defRPr>
      </a:lvl2pPr>
      <a:lvl3pPr algn="l" rtl="0" eaLnBrk="1" fontAlgn="base" hangingPunct="1">
        <a:spcBef>
          <a:spcPct val="0"/>
        </a:spcBef>
        <a:spcAft>
          <a:spcPct val="0"/>
        </a:spcAft>
        <a:defRPr sz="3200" b="1">
          <a:solidFill>
            <a:schemeClr val="tx2"/>
          </a:solidFill>
          <a:effectLst>
            <a:outerShdw blurRad="38100" dist="38100" dir="2700000" algn="tl">
              <a:srgbClr val="000000">
                <a:alpha val="43137"/>
              </a:srgbClr>
            </a:outerShdw>
          </a:effectLst>
          <a:latin typeface="Arial"/>
        </a:defRPr>
      </a:lvl3pPr>
      <a:lvl4pPr algn="l" rtl="0" eaLnBrk="1" fontAlgn="base" hangingPunct="1">
        <a:spcBef>
          <a:spcPct val="0"/>
        </a:spcBef>
        <a:spcAft>
          <a:spcPct val="0"/>
        </a:spcAft>
        <a:defRPr sz="3200" b="1">
          <a:solidFill>
            <a:schemeClr val="tx2"/>
          </a:solidFill>
          <a:effectLst>
            <a:outerShdw blurRad="38100" dist="38100" dir="2700000" algn="tl">
              <a:srgbClr val="000000">
                <a:alpha val="43137"/>
              </a:srgbClr>
            </a:outerShdw>
          </a:effectLst>
          <a:latin typeface="Arial"/>
        </a:defRPr>
      </a:lvl4pPr>
      <a:lvl5pPr algn="l" rtl="0" eaLnBrk="1" fontAlgn="base" hangingPunct="1">
        <a:spcBef>
          <a:spcPct val="0"/>
        </a:spcBef>
        <a:spcAft>
          <a:spcPct val="0"/>
        </a:spcAft>
        <a:defRPr sz="3200" b="1">
          <a:solidFill>
            <a:schemeClr val="tx2"/>
          </a:solidFill>
          <a:effectLst>
            <a:outerShdw blurRad="38100" dist="38100" dir="2700000" algn="tl">
              <a:srgbClr val="000000">
                <a:alpha val="43137"/>
              </a:srgbClr>
            </a:outerShdw>
          </a:effectLst>
          <a:latin typeface="Arial"/>
        </a:defRPr>
      </a:lvl5pPr>
      <a:lvl6pPr marL="457200" algn="l" eaLnBrk="1" fontAlgn="base" hangingPunct="1">
        <a:spcBef>
          <a:spcPct val="0"/>
        </a:spcBef>
        <a:spcAft>
          <a:spcPct val="0"/>
        </a:spcAft>
        <a:defRPr sz="3200" b="1">
          <a:solidFill>
            <a:schemeClr val="tx2">
              <a:alpha val="100000"/>
            </a:schemeClr>
          </a:solidFill>
          <a:effectLst>
            <a:outerShdw blurRad="38100" dist="38100" dir="2700000" algn="tl">
              <a:srgbClr val="000000">
                <a:alpha val="43137"/>
              </a:srgbClr>
            </a:outerShdw>
          </a:effectLst>
          <a:latin typeface="Arial"/>
        </a:defRPr>
      </a:lvl6pPr>
      <a:lvl7pPr marL="914400" algn="l" eaLnBrk="1" fontAlgn="base" hangingPunct="1">
        <a:spcBef>
          <a:spcPct val="0"/>
        </a:spcBef>
        <a:spcAft>
          <a:spcPct val="0"/>
        </a:spcAft>
        <a:defRPr sz="3200" b="1">
          <a:solidFill>
            <a:schemeClr val="tx2">
              <a:alpha val="100000"/>
            </a:schemeClr>
          </a:solidFill>
          <a:effectLst>
            <a:outerShdw blurRad="38100" dist="38100" dir="2700000" algn="tl">
              <a:srgbClr val="000000">
                <a:alpha val="43137"/>
              </a:srgbClr>
            </a:outerShdw>
          </a:effectLst>
          <a:latin typeface="Arial"/>
        </a:defRPr>
      </a:lvl7pPr>
      <a:lvl8pPr marL="1371600" algn="l" eaLnBrk="1" fontAlgn="base" hangingPunct="1">
        <a:spcBef>
          <a:spcPct val="0"/>
        </a:spcBef>
        <a:spcAft>
          <a:spcPct val="0"/>
        </a:spcAft>
        <a:defRPr sz="3200" b="1">
          <a:solidFill>
            <a:schemeClr val="tx2">
              <a:alpha val="100000"/>
            </a:schemeClr>
          </a:solidFill>
          <a:effectLst>
            <a:outerShdw blurRad="38100" dist="38100" dir="2700000" algn="tl">
              <a:srgbClr val="000000">
                <a:alpha val="43137"/>
              </a:srgbClr>
            </a:outerShdw>
          </a:effectLst>
          <a:latin typeface="Arial"/>
        </a:defRPr>
      </a:lvl8pPr>
      <a:lvl9pPr marL="1828800" algn="l" eaLnBrk="1" fontAlgn="base" hangingPunct="1">
        <a:spcBef>
          <a:spcPct val="0"/>
        </a:spcBef>
        <a:spcAft>
          <a:spcPct val="0"/>
        </a:spcAft>
        <a:defRPr sz="3200" b="1">
          <a:solidFill>
            <a:schemeClr val="tx2">
              <a:alpha val="100000"/>
            </a:schemeClr>
          </a:solidFill>
          <a:effectLst>
            <a:outerShdw blurRad="38100" dist="38100" dir="2700000" algn="tl">
              <a:srgbClr val="000000">
                <a:alpha val="43137"/>
              </a:srgbClr>
            </a:outerShdw>
          </a:effectLst>
          <a:latin typeface="Arial"/>
        </a:defRPr>
      </a:lvl9pPr>
    </p:titleStyle>
    <p:bodyStyle>
      <a:lvl1pPr marL="488950" indent="-488950" algn="l" rtl="0" eaLnBrk="1" fontAlgn="base" hangingPunct="1">
        <a:lnSpc>
          <a:spcPct val="90000"/>
        </a:lnSpc>
        <a:spcBef>
          <a:spcPct val="30000"/>
        </a:spcBef>
        <a:spcAft>
          <a:spcPct val="0"/>
        </a:spcAft>
        <a:buClr>
          <a:schemeClr val="tx2"/>
        </a:buClr>
        <a:buSzPct val="95000"/>
        <a:buFont typeface="Wingdings" pitchFamily="2" charset="2"/>
        <a:buBlip>
          <a:blip r:embed="rId17"/>
        </a:buBlip>
        <a:defRPr sz="2800" b="1">
          <a:solidFill>
            <a:schemeClr val="tx1"/>
          </a:solidFill>
          <a:effectLst>
            <a:outerShdw blurRad="38100" dist="38100" dir="2700000" algn="tl">
              <a:srgbClr val="000000">
                <a:alpha val="43137"/>
              </a:srgbClr>
            </a:outerShdw>
          </a:effectLst>
          <a:latin typeface="+mn-lt"/>
          <a:ea typeface="+mn-ea"/>
          <a:cs typeface="+mn-cs"/>
        </a:defRPr>
      </a:lvl1pPr>
      <a:lvl2pPr marL="960438" indent="-469900" algn="l" rtl="0" eaLnBrk="1" fontAlgn="base" hangingPunct="1">
        <a:lnSpc>
          <a:spcPct val="90000"/>
        </a:lnSpc>
        <a:spcBef>
          <a:spcPct val="30000"/>
        </a:spcBef>
        <a:spcAft>
          <a:spcPct val="0"/>
        </a:spcAft>
        <a:buClr>
          <a:schemeClr val="tx2"/>
        </a:buClr>
        <a:buSzPct val="95000"/>
        <a:buFont typeface="Wingdings" pitchFamily="2" charset="2"/>
        <a:buBlip>
          <a:blip r:embed="rId17"/>
        </a:buBlip>
        <a:defRPr sz="2400" b="1">
          <a:solidFill>
            <a:schemeClr val="tx1"/>
          </a:solidFill>
          <a:effectLst>
            <a:outerShdw blurRad="38100" dist="38100" dir="2700000" algn="tl">
              <a:srgbClr val="000000">
                <a:alpha val="43137"/>
              </a:srgbClr>
            </a:outerShdw>
          </a:effectLst>
          <a:latin typeface="+mn-lt"/>
        </a:defRPr>
      </a:lvl2pPr>
      <a:lvl3pPr marL="1349375" indent="-387350" algn="l" rtl="0" eaLnBrk="1" fontAlgn="base" hangingPunct="1">
        <a:lnSpc>
          <a:spcPct val="90000"/>
        </a:lnSpc>
        <a:spcBef>
          <a:spcPct val="30000"/>
        </a:spcBef>
        <a:spcAft>
          <a:spcPct val="0"/>
        </a:spcAft>
        <a:buClr>
          <a:schemeClr val="tx2"/>
        </a:buClr>
        <a:buSzPct val="95000"/>
        <a:buFont typeface="Wingdings" pitchFamily="2" charset="2"/>
        <a:buBlip>
          <a:blip r:embed="rId17"/>
        </a:buBlip>
        <a:defRPr sz="2000" b="1">
          <a:solidFill>
            <a:schemeClr val="tx1"/>
          </a:solidFill>
          <a:effectLst>
            <a:outerShdw blurRad="38100" dist="38100" dir="2700000" algn="tl">
              <a:srgbClr val="000000">
                <a:alpha val="43137"/>
              </a:srgbClr>
            </a:outerShdw>
          </a:effectLst>
          <a:latin typeface="+mn-lt"/>
        </a:defRPr>
      </a:lvl3pPr>
      <a:lvl4pPr marL="1711325" indent="-360363" algn="l" rtl="0" eaLnBrk="1" fontAlgn="base" hangingPunct="1">
        <a:lnSpc>
          <a:spcPct val="90000"/>
        </a:lnSpc>
        <a:spcBef>
          <a:spcPct val="30000"/>
        </a:spcBef>
        <a:spcAft>
          <a:spcPct val="0"/>
        </a:spcAft>
        <a:buClr>
          <a:schemeClr val="tx2"/>
        </a:buClr>
        <a:buSzPct val="95000"/>
        <a:buFont typeface="Wingdings" pitchFamily="2" charset="2"/>
        <a:buBlip>
          <a:blip r:embed="rId17"/>
        </a:buBlip>
        <a:defRPr sz="2000" b="1">
          <a:solidFill>
            <a:schemeClr val="tx1"/>
          </a:solidFill>
          <a:effectLst>
            <a:outerShdw blurRad="38100" dist="38100" dir="2700000" algn="tl">
              <a:srgbClr val="000000">
                <a:alpha val="43137"/>
              </a:srgbClr>
            </a:outerShdw>
          </a:effectLst>
          <a:latin typeface="+mn-lt"/>
        </a:defRPr>
      </a:lvl4pPr>
      <a:lvl5pPr marL="2090738" indent="-361950" algn="l" rtl="0" eaLnBrk="1" fontAlgn="base" hangingPunct="1">
        <a:lnSpc>
          <a:spcPct val="90000"/>
        </a:lnSpc>
        <a:spcBef>
          <a:spcPct val="30000"/>
        </a:spcBef>
        <a:spcAft>
          <a:spcPct val="0"/>
        </a:spcAft>
        <a:buClr>
          <a:schemeClr val="tx2"/>
        </a:buClr>
        <a:buSzPct val="95000"/>
        <a:buFont typeface="Wingdings" pitchFamily="2" charset="2"/>
        <a:buBlip>
          <a:blip r:embed="rId17"/>
        </a:buBlip>
        <a:defRPr sz="2000" b="1">
          <a:solidFill>
            <a:schemeClr val="tx1"/>
          </a:solidFill>
          <a:effectLst>
            <a:outerShdw blurRad="38100" dist="38100" dir="2700000" algn="tl">
              <a:srgbClr val="000000">
                <a:alpha val="43137"/>
              </a:srgbClr>
            </a:outerShdw>
          </a:effectLst>
          <a:latin typeface="+mn-lt"/>
        </a:defRPr>
      </a:lvl5pPr>
      <a:lvl6pPr marL="2547938" indent="-361950" algn="l" eaLnBrk="1" fontAlgn="base" hangingPunct="1">
        <a:lnSpc>
          <a:spcPct val="90000"/>
        </a:lnSpc>
        <a:spcBef>
          <a:spcPct val="30000"/>
        </a:spcBef>
        <a:spcAft>
          <a:spcPct val="0"/>
        </a:spcAft>
        <a:buClr>
          <a:schemeClr val="tx2">
            <a:alpha val="100000"/>
          </a:schemeClr>
        </a:buClr>
        <a:buSzPct val="95000"/>
        <a:buFont typeface="Wingdings"/>
        <a:buBlip>
          <a:blip r:embed="rId17"/>
        </a:buBlip>
        <a:defRPr b="1">
          <a:solidFill>
            <a:schemeClr val="tx1">
              <a:alpha val="100000"/>
            </a:schemeClr>
          </a:solidFill>
          <a:effectLst>
            <a:outerShdw blurRad="38100" dist="38100" dir="2700000" algn="tl">
              <a:srgbClr val="000000">
                <a:alpha val="43137"/>
              </a:srgbClr>
            </a:outerShdw>
          </a:effectLst>
          <a:latin typeface="+mn-lt"/>
        </a:defRPr>
      </a:lvl6pPr>
      <a:lvl7pPr marL="3005138" indent="-361950" algn="l" eaLnBrk="1" fontAlgn="base" hangingPunct="1">
        <a:lnSpc>
          <a:spcPct val="90000"/>
        </a:lnSpc>
        <a:spcBef>
          <a:spcPct val="30000"/>
        </a:spcBef>
        <a:spcAft>
          <a:spcPct val="0"/>
        </a:spcAft>
        <a:buClr>
          <a:schemeClr val="tx2">
            <a:alpha val="100000"/>
          </a:schemeClr>
        </a:buClr>
        <a:buSzPct val="95000"/>
        <a:buFont typeface="Wingdings"/>
        <a:buBlip>
          <a:blip r:embed="rId17"/>
        </a:buBlip>
        <a:defRPr b="1">
          <a:solidFill>
            <a:schemeClr val="tx1">
              <a:alpha val="100000"/>
            </a:schemeClr>
          </a:solidFill>
          <a:effectLst>
            <a:outerShdw blurRad="38100" dist="38100" dir="2700000" algn="tl">
              <a:srgbClr val="000000">
                <a:alpha val="43137"/>
              </a:srgbClr>
            </a:outerShdw>
          </a:effectLst>
          <a:latin typeface="+mn-lt"/>
        </a:defRPr>
      </a:lvl7pPr>
      <a:lvl8pPr marL="3462338" indent="-361950" algn="l" eaLnBrk="1" fontAlgn="base" hangingPunct="1">
        <a:lnSpc>
          <a:spcPct val="90000"/>
        </a:lnSpc>
        <a:spcBef>
          <a:spcPct val="30000"/>
        </a:spcBef>
        <a:spcAft>
          <a:spcPct val="0"/>
        </a:spcAft>
        <a:buClr>
          <a:schemeClr val="tx2">
            <a:alpha val="100000"/>
          </a:schemeClr>
        </a:buClr>
        <a:buSzPct val="95000"/>
        <a:buFont typeface="Wingdings"/>
        <a:buBlip>
          <a:blip r:embed="rId17"/>
        </a:buBlip>
        <a:defRPr b="1">
          <a:solidFill>
            <a:schemeClr val="tx1">
              <a:alpha val="100000"/>
            </a:schemeClr>
          </a:solidFill>
          <a:effectLst>
            <a:outerShdw blurRad="38100" dist="38100" dir="2700000" algn="tl">
              <a:srgbClr val="000000">
                <a:alpha val="43137"/>
              </a:srgbClr>
            </a:outerShdw>
          </a:effectLst>
          <a:latin typeface="+mn-lt"/>
        </a:defRPr>
      </a:lvl8pPr>
      <a:lvl9pPr marL="3919538" indent="-361950" algn="l" eaLnBrk="1" fontAlgn="base" hangingPunct="1">
        <a:lnSpc>
          <a:spcPct val="90000"/>
        </a:lnSpc>
        <a:spcBef>
          <a:spcPct val="30000"/>
        </a:spcBef>
        <a:spcAft>
          <a:spcPct val="0"/>
        </a:spcAft>
        <a:buClr>
          <a:schemeClr val="tx2">
            <a:alpha val="100000"/>
          </a:schemeClr>
        </a:buClr>
        <a:buSzPct val="95000"/>
        <a:buFont typeface="Wingdings"/>
        <a:buBlip>
          <a:blip r:embed="rId17"/>
        </a:buBlip>
        <a:defRPr b="1">
          <a:solidFill>
            <a:schemeClr val="tx1">
              <a:alpha val="100000"/>
            </a:schemeClr>
          </a:solidFill>
          <a:effectLst>
            <a:outerShdw blurRad="38100" dist="38100" dir="2700000" algn="tl">
              <a:srgbClr val="000000">
                <a:alpha val="43137"/>
              </a:srgbClr>
            </a:outerShdw>
          </a:effectLst>
          <a:latin typeface="+mn-lt"/>
        </a:defRPr>
      </a:lvl9pPr>
    </p:bodyStyle>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682" name="AutoShape 2"/>
          <p:cNvSpPr>
            <a:spLocks noChangeArrowheads="1"/>
          </p:cNvSpPr>
          <p:nvPr/>
        </p:nvSpPr>
        <p:spPr bwMode="auto">
          <a:xfrm>
            <a:off x="304800" y="6400800"/>
            <a:ext cx="8610600" cy="228600"/>
          </a:xfrm>
          <a:prstGeom prst="roundRect">
            <a:avLst>
              <a:gd name="adj" fmla="val 16667"/>
            </a:avLst>
          </a:prstGeom>
          <a:solidFill>
            <a:srgbClr val="142C61"/>
          </a:solidFill>
          <a:ln w="9525">
            <a:noFill/>
            <a:round/>
            <a:headEnd/>
            <a:tailEnd/>
          </a:ln>
          <a:effectLst/>
        </p:spPr>
        <p:txBody>
          <a:bodyPr vert="horz" wrap="none" lIns="91440" tIns="45720" rIns="91440" bIns="45720" numCol="1" anchor="ctr" anchorCtr="0" compatLnSpc="1">
            <a:prstTxWarp prst="textNoShape">
              <a:avLst/>
            </a:prstTxWarp>
          </a:bodyPr>
          <a:lstStyle/>
          <a:p>
            <a:endParaRPr lang="en-GB"/>
          </a:p>
        </p:txBody>
      </p:sp>
      <p:sp>
        <p:nvSpPr>
          <p:cNvPr id="71683" name="Rectangle 3"/>
          <p:cNvSpPr>
            <a:spLocks noGrp="1" noChangeArrowheads="1"/>
          </p:cNvSpPr>
          <p:nvPr>
            <p:ph type="title"/>
          </p:nvPr>
        </p:nvSpPr>
        <p:spPr bwMode="auto">
          <a:xfrm>
            <a:off x="1066800" y="1066800"/>
            <a:ext cx="7772400" cy="6858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71684" name="Rectangle 4"/>
          <p:cNvSpPr>
            <a:spLocks noGrp="1" noChangeArrowheads="1"/>
          </p:cNvSpPr>
          <p:nvPr>
            <p:ph type="body" idx="1"/>
          </p:nvPr>
        </p:nvSpPr>
        <p:spPr bwMode="auto">
          <a:xfrm>
            <a:off x="1066800" y="1828800"/>
            <a:ext cx="7772400" cy="426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1685" name="Text Box 5"/>
          <p:cNvSpPr txBox="1">
            <a:spLocks noChangeArrowheads="1"/>
          </p:cNvSpPr>
          <p:nvPr/>
        </p:nvSpPr>
        <p:spPr bwMode="auto">
          <a:xfrm>
            <a:off x="8001000" y="6400800"/>
            <a:ext cx="949325"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algn="r">
              <a:spcBef>
                <a:spcPct val="50000"/>
              </a:spcBef>
            </a:pPr>
            <a:r>
              <a:rPr lang="en-US" sz="900" b="1">
                <a:solidFill>
                  <a:schemeClr val="bg1"/>
                </a:solidFill>
                <a:latin typeface="Helvetica" pitchFamily="34" charset="0"/>
              </a:rPr>
              <a:t>PAGE </a:t>
            </a:r>
            <a:fld id="{C4A3B864-6119-4113-8C2D-4F43CD442BA7}" type="slidenum">
              <a:rPr lang="en-US" sz="900" b="1">
                <a:solidFill>
                  <a:schemeClr val="bg1"/>
                </a:solidFill>
                <a:latin typeface="Helvetica" pitchFamily="34" charset="0"/>
                <a:cs typeface="Arial" charset="0"/>
              </a:rPr>
              <a:pPr algn="r">
                <a:spcBef>
                  <a:spcPct val="50000"/>
                </a:spcBef>
              </a:pPr>
              <a:t>‹#›</a:t>
            </a:fld>
            <a:endParaRPr lang="en-US" sz="900" b="1">
              <a:solidFill>
                <a:schemeClr val="bg1"/>
              </a:solidFill>
              <a:latin typeface="Helvetica" pitchFamily="34" charset="0"/>
            </a:endParaRPr>
          </a:p>
        </p:txBody>
      </p:sp>
      <p:pic>
        <p:nvPicPr>
          <p:cNvPr id="71686" name="Picture 6"/>
          <p:cNvPicPr>
            <a:picLocks noChangeAspect="1" noChangeArrowheads="1"/>
          </p:cNvPicPr>
          <p:nvPr/>
        </p:nvPicPr>
        <p:blipFill>
          <a:blip r:embed="rId15" cstate="print"/>
          <a:srcRect/>
          <a:stretch>
            <a:fillRect/>
          </a:stretch>
        </p:blipFill>
        <p:spPr bwMode="auto">
          <a:xfrm>
            <a:off x="0" y="112713"/>
            <a:ext cx="9144000" cy="954087"/>
          </a:xfrm>
          <a:prstGeom prst="rect">
            <a:avLst/>
          </a:prstGeom>
          <a:noFill/>
        </p:spPr>
      </p:pic>
    </p:spTree>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 id="2147483784" r:id="rId12"/>
    <p:sldLayoutId id="2147483785" r:id="rId13"/>
  </p:sldLayoutIdLst>
  <p:transition/>
  <p:txStyles>
    <p:titleStyle>
      <a:lvl1pPr algn="l" rtl="0" eaLnBrk="1" fontAlgn="base" hangingPunct="1">
        <a:spcBef>
          <a:spcPct val="0"/>
        </a:spcBef>
        <a:spcAft>
          <a:spcPct val="0"/>
        </a:spcAft>
        <a:defRPr sz="2800">
          <a:solidFill>
            <a:srgbClr val="142C61"/>
          </a:solidFill>
          <a:latin typeface="+mj-lt"/>
          <a:ea typeface="+mj-ea"/>
          <a:cs typeface="+mj-cs"/>
        </a:defRPr>
      </a:lvl1pPr>
      <a:lvl2pPr algn="l" rtl="0" eaLnBrk="1" fontAlgn="base" hangingPunct="1">
        <a:spcBef>
          <a:spcPct val="0"/>
        </a:spcBef>
        <a:spcAft>
          <a:spcPct val="0"/>
        </a:spcAft>
        <a:defRPr sz="2800">
          <a:solidFill>
            <a:srgbClr val="142C61"/>
          </a:solidFill>
          <a:latin typeface="Verdana" pitchFamily="34" charset="0"/>
          <a:cs typeface="Arial" charset="0"/>
        </a:defRPr>
      </a:lvl2pPr>
      <a:lvl3pPr algn="l" rtl="0" eaLnBrk="1" fontAlgn="base" hangingPunct="1">
        <a:spcBef>
          <a:spcPct val="0"/>
        </a:spcBef>
        <a:spcAft>
          <a:spcPct val="0"/>
        </a:spcAft>
        <a:defRPr sz="2800">
          <a:solidFill>
            <a:srgbClr val="142C61"/>
          </a:solidFill>
          <a:latin typeface="Verdana" pitchFamily="34" charset="0"/>
          <a:cs typeface="Arial" charset="0"/>
        </a:defRPr>
      </a:lvl3pPr>
      <a:lvl4pPr algn="l" rtl="0" eaLnBrk="1" fontAlgn="base" hangingPunct="1">
        <a:spcBef>
          <a:spcPct val="0"/>
        </a:spcBef>
        <a:spcAft>
          <a:spcPct val="0"/>
        </a:spcAft>
        <a:defRPr sz="2800">
          <a:solidFill>
            <a:srgbClr val="142C61"/>
          </a:solidFill>
          <a:latin typeface="Verdana" pitchFamily="34" charset="0"/>
          <a:cs typeface="Arial" charset="0"/>
        </a:defRPr>
      </a:lvl4pPr>
      <a:lvl5pPr algn="l" rtl="0" eaLnBrk="1" fontAlgn="base" hangingPunct="1">
        <a:spcBef>
          <a:spcPct val="0"/>
        </a:spcBef>
        <a:spcAft>
          <a:spcPct val="0"/>
        </a:spcAft>
        <a:defRPr sz="2800">
          <a:solidFill>
            <a:srgbClr val="142C61"/>
          </a:solidFill>
          <a:latin typeface="Verdana" pitchFamily="34" charset="0"/>
          <a:cs typeface="Arial" charset="0"/>
        </a:defRPr>
      </a:lvl5pPr>
      <a:lvl6pPr marL="457200" algn="l" rtl="0" eaLnBrk="1" fontAlgn="base" hangingPunct="1">
        <a:spcBef>
          <a:spcPct val="0"/>
        </a:spcBef>
        <a:spcAft>
          <a:spcPct val="0"/>
        </a:spcAft>
        <a:defRPr sz="2800">
          <a:solidFill>
            <a:srgbClr val="142C61"/>
          </a:solidFill>
          <a:latin typeface="Verdana" pitchFamily="34" charset="0"/>
          <a:cs typeface="Arial" charset="0"/>
        </a:defRPr>
      </a:lvl6pPr>
      <a:lvl7pPr marL="914400" algn="l" rtl="0" eaLnBrk="1" fontAlgn="base" hangingPunct="1">
        <a:spcBef>
          <a:spcPct val="0"/>
        </a:spcBef>
        <a:spcAft>
          <a:spcPct val="0"/>
        </a:spcAft>
        <a:defRPr sz="2800">
          <a:solidFill>
            <a:srgbClr val="142C61"/>
          </a:solidFill>
          <a:latin typeface="Verdana" pitchFamily="34" charset="0"/>
          <a:cs typeface="Arial" charset="0"/>
        </a:defRPr>
      </a:lvl7pPr>
      <a:lvl8pPr marL="1371600" algn="l" rtl="0" eaLnBrk="1" fontAlgn="base" hangingPunct="1">
        <a:spcBef>
          <a:spcPct val="0"/>
        </a:spcBef>
        <a:spcAft>
          <a:spcPct val="0"/>
        </a:spcAft>
        <a:defRPr sz="2800">
          <a:solidFill>
            <a:srgbClr val="142C61"/>
          </a:solidFill>
          <a:latin typeface="Verdana" pitchFamily="34" charset="0"/>
          <a:cs typeface="Arial" charset="0"/>
        </a:defRPr>
      </a:lvl8pPr>
      <a:lvl9pPr marL="1828800" algn="l" rtl="0" eaLnBrk="1" fontAlgn="base" hangingPunct="1">
        <a:spcBef>
          <a:spcPct val="0"/>
        </a:spcBef>
        <a:spcAft>
          <a:spcPct val="0"/>
        </a:spcAft>
        <a:defRPr sz="2800">
          <a:solidFill>
            <a:srgbClr val="142C61"/>
          </a:solidFill>
          <a:latin typeface="Verdana" pitchFamily="34" charset="0"/>
          <a:cs typeface="Arial" charset="0"/>
        </a:defRPr>
      </a:lvl9pPr>
    </p:titleStyle>
    <p:bodyStyle>
      <a:lvl1pPr marL="342900" indent="-342900" algn="l" rtl="0" eaLnBrk="1" fontAlgn="base" hangingPunct="1">
        <a:spcBef>
          <a:spcPct val="20000"/>
        </a:spcBef>
        <a:spcAft>
          <a:spcPct val="0"/>
        </a:spcAft>
        <a:buSzPct val="85000"/>
        <a:buChar char="&gt;"/>
        <a:defRPr sz="2400">
          <a:solidFill>
            <a:srgbClr val="142C61"/>
          </a:solidFill>
          <a:latin typeface="+mn-lt"/>
          <a:ea typeface="+mn-ea"/>
          <a:cs typeface="+mn-cs"/>
        </a:defRPr>
      </a:lvl1pPr>
      <a:lvl2pPr marL="742950" indent="-285750" algn="l" rtl="0" eaLnBrk="1" fontAlgn="base" hangingPunct="1">
        <a:spcBef>
          <a:spcPct val="20000"/>
        </a:spcBef>
        <a:spcAft>
          <a:spcPct val="0"/>
        </a:spcAft>
        <a:buFont typeface="Wingdings" pitchFamily="2" charset="2"/>
        <a:buChar char="§"/>
        <a:defRPr sz="2000">
          <a:solidFill>
            <a:srgbClr val="142C61"/>
          </a:solidFill>
          <a:latin typeface="+mn-lt"/>
          <a:cs typeface="+mn-cs"/>
        </a:defRPr>
      </a:lvl2pPr>
      <a:lvl3pPr marL="1143000" indent="-228600" algn="l" rtl="0" eaLnBrk="1" fontAlgn="base" hangingPunct="1">
        <a:spcBef>
          <a:spcPct val="20000"/>
        </a:spcBef>
        <a:spcAft>
          <a:spcPct val="0"/>
        </a:spcAft>
        <a:buFont typeface="Wingdings" pitchFamily="2" charset="2"/>
        <a:buChar char="§"/>
        <a:defRPr>
          <a:solidFill>
            <a:srgbClr val="142C61"/>
          </a:solidFill>
          <a:latin typeface="+mn-lt"/>
          <a:cs typeface="+mn-cs"/>
        </a:defRPr>
      </a:lvl3pPr>
      <a:lvl4pPr marL="1600200" indent="-228600" algn="l" rtl="0" eaLnBrk="1" fontAlgn="base" hangingPunct="1">
        <a:spcBef>
          <a:spcPct val="20000"/>
        </a:spcBef>
        <a:spcAft>
          <a:spcPct val="0"/>
        </a:spcAft>
        <a:buFont typeface="Wingdings" pitchFamily="2" charset="2"/>
        <a:buChar char="§"/>
        <a:defRPr sz="1400">
          <a:solidFill>
            <a:srgbClr val="142C61"/>
          </a:solidFill>
          <a:latin typeface="+mn-lt"/>
          <a:cs typeface="+mn-cs"/>
        </a:defRPr>
      </a:lvl4pPr>
      <a:lvl5pPr marL="2057400" indent="-228600" algn="l" rtl="0" eaLnBrk="1" fontAlgn="base" hangingPunct="1">
        <a:spcBef>
          <a:spcPct val="20000"/>
        </a:spcBef>
        <a:spcAft>
          <a:spcPct val="0"/>
        </a:spcAft>
        <a:buFont typeface="Wingdings" pitchFamily="2" charset="2"/>
        <a:buChar char="§"/>
        <a:defRPr sz="1400">
          <a:solidFill>
            <a:srgbClr val="142C61"/>
          </a:solidFill>
          <a:latin typeface="+mn-lt"/>
          <a:cs typeface="+mn-cs"/>
        </a:defRPr>
      </a:lvl5pPr>
      <a:lvl6pPr marL="2514600" indent="-228600" algn="l" rtl="0" eaLnBrk="1" fontAlgn="base" hangingPunct="1">
        <a:spcBef>
          <a:spcPct val="20000"/>
        </a:spcBef>
        <a:spcAft>
          <a:spcPct val="0"/>
        </a:spcAft>
        <a:buFont typeface="Wingdings" pitchFamily="2" charset="2"/>
        <a:buChar char="§"/>
        <a:defRPr sz="1400">
          <a:solidFill>
            <a:srgbClr val="142C61"/>
          </a:solidFill>
          <a:latin typeface="+mn-lt"/>
          <a:cs typeface="+mn-cs"/>
        </a:defRPr>
      </a:lvl6pPr>
      <a:lvl7pPr marL="2971800" indent="-228600" algn="l" rtl="0" eaLnBrk="1" fontAlgn="base" hangingPunct="1">
        <a:spcBef>
          <a:spcPct val="20000"/>
        </a:spcBef>
        <a:spcAft>
          <a:spcPct val="0"/>
        </a:spcAft>
        <a:buFont typeface="Wingdings" pitchFamily="2" charset="2"/>
        <a:buChar char="§"/>
        <a:defRPr sz="1400">
          <a:solidFill>
            <a:srgbClr val="142C61"/>
          </a:solidFill>
          <a:latin typeface="+mn-lt"/>
          <a:cs typeface="+mn-cs"/>
        </a:defRPr>
      </a:lvl7pPr>
      <a:lvl8pPr marL="3429000" indent="-228600" algn="l" rtl="0" eaLnBrk="1" fontAlgn="base" hangingPunct="1">
        <a:spcBef>
          <a:spcPct val="20000"/>
        </a:spcBef>
        <a:spcAft>
          <a:spcPct val="0"/>
        </a:spcAft>
        <a:buFont typeface="Wingdings" pitchFamily="2" charset="2"/>
        <a:buChar char="§"/>
        <a:defRPr sz="1400">
          <a:solidFill>
            <a:srgbClr val="142C61"/>
          </a:solidFill>
          <a:latin typeface="+mn-lt"/>
          <a:cs typeface="+mn-cs"/>
        </a:defRPr>
      </a:lvl8pPr>
      <a:lvl9pPr marL="3886200" indent="-228600" algn="l" rtl="0" eaLnBrk="1" fontAlgn="base" hangingPunct="1">
        <a:spcBef>
          <a:spcPct val="20000"/>
        </a:spcBef>
        <a:spcAft>
          <a:spcPct val="0"/>
        </a:spcAft>
        <a:buFont typeface="Wingdings" pitchFamily="2" charset="2"/>
        <a:buChar char="§"/>
        <a:defRPr sz="1400">
          <a:solidFill>
            <a:srgbClr val="142C6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19.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0.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10.xml"/><Relationship Id="rId1" Type="http://schemas.openxmlformats.org/officeDocument/2006/relationships/slideLayout" Target="../slideLayouts/slideLayout28.xml"/><Relationship Id="rId4" Type="http://schemas.openxmlformats.org/officeDocument/2006/relationships/image" Target="../media/image84.png"/></Relationships>
</file>

<file path=ppt/slides/_rels/slide11.xml.rels><?xml version="1.0" encoding="UTF-8" standalone="yes"?>
<Relationships xmlns="http://schemas.openxmlformats.org/package/2006/relationships"><Relationship Id="rId8" Type="http://schemas.openxmlformats.org/officeDocument/2006/relationships/image" Target="../media/image89.png"/><Relationship Id="rId13" Type="http://schemas.openxmlformats.org/officeDocument/2006/relationships/image" Target="../media/image94.png"/><Relationship Id="rId18" Type="http://schemas.openxmlformats.org/officeDocument/2006/relationships/image" Target="../media/image99.png"/><Relationship Id="rId3" Type="http://schemas.openxmlformats.org/officeDocument/2006/relationships/notesSlide" Target="../notesSlides/notesSlide11.xml"/><Relationship Id="rId7" Type="http://schemas.openxmlformats.org/officeDocument/2006/relationships/image" Target="../media/image88.png"/><Relationship Id="rId12" Type="http://schemas.openxmlformats.org/officeDocument/2006/relationships/image" Target="../media/image93.png"/><Relationship Id="rId17" Type="http://schemas.openxmlformats.org/officeDocument/2006/relationships/image" Target="../media/image98.png"/><Relationship Id="rId2" Type="http://schemas.openxmlformats.org/officeDocument/2006/relationships/slideLayout" Target="../slideLayouts/slideLayout28.xml"/><Relationship Id="rId16" Type="http://schemas.openxmlformats.org/officeDocument/2006/relationships/image" Target="../media/image97.png"/><Relationship Id="rId20" Type="http://schemas.openxmlformats.org/officeDocument/2006/relationships/image" Target="../media/image101.png"/><Relationship Id="rId1" Type="http://schemas.openxmlformats.org/officeDocument/2006/relationships/tags" Target="../tags/tag3.xml"/><Relationship Id="rId6" Type="http://schemas.openxmlformats.org/officeDocument/2006/relationships/image" Target="../media/image87.png"/><Relationship Id="rId11" Type="http://schemas.openxmlformats.org/officeDocument/2006/relationships/image" Target="../media/image92.png"/><Relationship Id="rId5" Type="http://schemas.openxmlformats.org/officeDocument/2006/relationships/image" Target="../media/image86.png"/><Relationship Id="rId15" Type="http://schemas.openxmlformats.org/officeDocument/2006/relationships/image" Target="../media/image96.png"/><Relationship Id="rId10" Type="http://schemas.openxmlformats.org/officeDocument/2006/relationships/image" Target="../media/image91.png"/><Relationship Id="rId19" Type="http://schemas.openxmlformats.org/officeDocument/2006/relationships/image" Target="../media/image100.png"/><Relationship Id="rId4" Type="http://schemas.openxmlformats.org/officeDocument/2006/relationships/image" Target="../media/image85.png"/><Relationship Id="rId9" Type="http://schemas.openxmlformats.org/officeDocument/2006/relationships/image" Target="../media/image90.png"/><Relationship Id="rId14" Type="http://schemas.openxmlformats.org/officeDocument/2006/relationships/image" Target="../media/image95.png"/></Relationships>
</file>

<file path=ppt/slides/_rels/slide12.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notesSlide" Target="../notesSlides/notesSlide12.xml"/><Relationship Id="rId1" Type="http://schemas.openxmlformats.org/officeDocument/2006/relationships/slideLayout" Target="../slideLayouts/slideLayout28.xml"/><Relationship Id="rId5" Type="http://schemas.openxmlformats.org/officeDocument/2006/relationships/image" Target="../media/image104.png"/><Relationship Id="rId4" Type="http://schemas.openxmlformats.org/officeDocument/2006/relationships/image" Target="../media/image103.png"/></Relationships>
</file>

<file path=ppt/slides/_rels/slide13.xml.rels><?xml version="1.0" encoding="UTF-8" standalone="yes"?>
<Relationships xmlns="http://schemas.openxmlformats.org/package/2006/relationships"><Relationship Id="rId8" Type="http://schemas.openxmlformats.org/officeDocument/2006/relationships/diagramData" Target="../diagrams/data1.xml"/><Relationship Id="rId13" Type="http://schemas.openxmlformats.org/officeDocument/2006/relationships/image" Target="../media/image113.jpeg"/><Relationship Id="rId18" Type="http://schemas.openxmlformats.org/officeDocument/2006/relationships/diagramQuickStyle" Target="../diagrams/quickStyle2.xml"/><Relationship Id="rId26" Type="http://schemas.openxmlformats.org/officeDocument/2006/relationships/diagramQuickStyle" Target="../diagrams/quickStyle4.xml"/><Relationship Id="rId39" Type="http://schemas.openxmlformats.org/officeDocument/2006/relationships/diagramColors" Target="../diagrams/colors7.xml"/><Relationship Id="rId3" Type="http://schemas.openxmlformats.org/officeDocument/2006/relationships/image" Target="../media/image105.png"/><Relationship Id="rId21" Type="http://schemas.openxmlformats.org/officeDocument/2006/relationships/diagramLayout" Target="../diagrams/layout3.xml"/><Relationship Id="rId34" Type="http://schemas.openxmlformats.org/officeDocument/2006/relationships/diagramQuickStyle" Target="../diagrams/quickStyle6.xml"/><Relationship Id="rId7" Type="http://schemas.openxmlformats.org/officeDocument/2006/relationships/image" Target="../media/image109.png"/><Relationship Id="rId12" Type="http://schemas.openxmlformats.org/officeDocument/2006/relationships/image" Target="../media/image112.jpeg"/><Relationship Id="rId17" Type="http://schemas.openxmlformats.org/officeDocument/2006/relationships/diagramLayout" Target="../diagrams/layout2.xml"/><Relationship Id="rId25" Type="http://schemas.openxmlformats.org/officeDocument/2006/relationships/diagramLayout" Target="../diagrams/layout4.xml"/><Relationship Id="rId33" Type="http://schemas.openxmlformats.org/officeDocument/2006/relationships/diagramLayout" Target="../diagrams/layout6.xml"/><Relationship Id="rId38" Type="http://schemas.openxmlformats.org/officeDocument/2006/relationships/diagramQuickStyle" Target="../diagrams/quickStyle7.xml"/><Relationship Id="rId2" Type="http://schemas.openxmlformats.org/officeDocument/2006/relationships/notesSlide" Target="../notesSlides/notesSlide13.xml"/><Relationship Id="rId16" Type="http://schemas.openxmlformats.org/officeDocument/2006/relationships/diagramData" Target="../diagrams/data2.xml"/><Relationship Id="rId20" Type="http://schemas.openxmlformats.org/officeDocument/2006/relationships/diagramData" Target="../diagrams/data3.xml"/><Relationship Id="rId29" Type="http://schemas.openxmlformats.org/officeDocument/2006/relationships/diagramLayout" Target="../diagrams/layout5.xml"/><Relationship Id="rId1" Type="http://schemas.openxmlformats.org/officeDocument/2006/relationships/slideLayout" Target="../slideLayouts/slideLayout28.xml"/><Relationship Id="rId6" Type="http://schemas.openxmlformats.org/officeDocument/2006/relationships/image" Target="../media/image108.png"/><Relationship Id="rId11" Type="http://schemas.openxmlformats.org/officeDocument/2006/relationships/diagramColors" Target="../diagrams/colors1.xml"/><Relationship Id="rId24" Type="http://schemas.openxmlformats.org/officeDocument/2006/relationships/diagramData" Target="../diagrams/data4.xml"/><Relationship Id="rId32" Type="http://schemas.openxmlformats.org/officeDocument/2006/relationships/diagramData" Target="../diagrams/data6.xml"/><Relationship Id="rId37" Type="http://schemas.openxmlformats.org/officeDocument/2006/relationships/diagramLayout" Target="../diagrams/layout7.xml"/><Relationship Id="rId5" Type="http://schemas.openxmlformats.org/officeDocument/2006/relationships/image" Target="../media/image107.png"/><Relationship Id="rId15" Type="http://schemas.openxmlformats.org/officeDocument/2006/relationships/image" Target="../media/image115.jpeg"/><Relationship Id="rId23" Type="http://schemas.openxmlformats.org/officeDocument/2006/relationships/diagramColors" Target="../diagrams/colors3.xml"/><Relationship Id="rId28" Type="http://schemas.openxmlformats.org/officeDocument/2006/relationships/diagramData" Target="../diagrams/data5.xml"/><Relationship Id="rId36" Type="http://schemas.openxmlformats.org/officeDocument/2006/relationships/diagramData" Target="../diagrams/data7.xml"/><Relationship Id="rId10" Type="http://schemas.openxmlformats.org/officeDocument/2006/relationships/diagramQuickStyle" Target="../diagrams/quickStyle1.xml"/><Relationship Id="rId19" Type="http://schemas.openxmlformats.org/officeDocument/2006/relationships/diagramColors" Target="../diagrams/colors2.xml"/><Relationship Id="rId31" Type="http://schemas.openxmlformats.org/officeDocument/2006/relationships/diagramColors" Target="../diagrams/colors5.xml"/><Relationship Id="rId4" Type="http://schemas.openxmlformats.org/officeDocument/2006/relationships/image" Target="../media/image106.png"/><Relationship Id="rId9" Type="http://schemas.openxmlformats.org/officeDocument/2006/relationships/diagramLayout" Target="../diagrams/layout1.xml"/><Relationship Id="rId14" Type="http://schemas.openxmlformats.org/officeDocument/2006/relationships/image" Target="../media/image114.jpeg"/><Relationship Id="rId22" Type="http://schemas.openxmlformats.org/officeDocument/2006/relationships/diagramQuickStyle" Target="../diagrams/quickStyle3.xml"/><Relationship Id="rId27" Type="http://schemas.openxmlformats.org/officeDocument/2006/relationships/diagramColors" Target="../diagrams/colors4.xml"/><Relationship Id="rId30" Type="http://schemas.openxmlformats.org/officeDocument/2006/relationships/diagramQuickStyle" Target="../diagrams/quickStyle5.xml"/><Relationship Id="rId35" Type="http://schemas.openxmlformats.org/officeDocument/2006/relationships/diagramColors" Target="../diagrams/colors6.xml"/></Relationships>
</file>

<file path=ppt/slides/_rels/slide14.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notesSlide" Target="../notesSlides/notesSlide14.xml"/><Relationship Id="rId1" Type="http://schemas.openxmlformats.org/officeDocument/2006/relationships/slideLayout" Target="../slideLayouts/slideLayout30.xml"/><Relationship Id="rId4" Type="http://schemas.openxmlformats.org/officeDocument/2006/relationships/image" Target="../media/image121.png"/></Relationships>
</file>

<file path=ppt/slides/_rels/slide15.xml.rels><?xml version="1.0" encoding="UTF-8" standalone="yes"?>
<Relationships xmlns="http://schemas.openxmlformats.org/package/2006/relationships"><Relationship Id="rId3" Type="http://schemas.openxmlformats.org/officeDocument/2006/relationships/image" Target="../media/image122.png"/><Relationship Id="rId7" Type="http://schemas.openxmlformats.org/officeDocument/2006/relationships/image" Target="../media/image125.png"/><Relationship Id="rId2" Type="http://schemas.openxmlformats.org/officeDocument/2006/relationships/notesSlide" Target="../notesSlides/notesSlide15.xml"/><Relationship Id="rId1" Type="http://schemas.openxmlformats.org/officeDocument/2006/relationships/slideLayout" Target="../slideLayouts/slideLayout28.xml"/><Relationship Id="rId6" Type="http://schemas.openxmlformats.org/officeDocument/2006/relationships/image" Target="../media/image44.png"/><Relationship Id="rId5" Type="http://schemas.openxmlformats.org/officeDocument/2006/relationships/image" Target="../media/image124.png"/><Relationship Id="rId4" Type="http://schemas.openxmlformats.org/officeDocument/2006/relationships/image" Target="../media/image123.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3" Type="http://schemas.openxmlformats.org/officeDocument/2006/relationships/image" Target="../media/image126.png"/><Relationship Id="rId2" Type="http://schemas.openxmlformats.org/officeDocument/2006/relationships/notesSlide" Target="../notesSlides/notesSlide17.xml"/><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3" Type="http://schemas.openxmlformats.org/officeDocument/2006/relationships/image" Target="../media/image127.png"/><Relationship Id="rId2" Type="http://schemas.openxmlformats.org/officeDocument/2006/relationships/notesSlide" Target="../notesSlides/notesSlide19.xml"/><Relationship Id="rId1" Type="http://schemas.openxmlformats.org/officeDocument/2006/relationships/slideLayout" Target="../slideLayouts/slideLayout28.xml"/><Relationship Id="rId4" Type="http://schemas.openxmlformats.org/officeDocument/2006/relationships/hyperlink" Target="http://www.microsoft.com/iag"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8.xml"/></Relationships>
</file>

<file path=ppt/slides/_rels/slide2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0.xml"/><Relationship Id="rId1" Type="http://schemas.openxmlformats.org/officeDocument/2006/relationships/slideLayout" Target="../slideLayouts/slideLayout28.xml"/><Relationship Id="rId4" Type="http://schemas.openxmlformats.org/officeDocument/2006/relationships/image" Target="../media/image44.png"/></Relationships>
</file>

<file path=ppt/slides/_rels/slide21.xml.rels><?xml version="1.0" encoding="UTF-8" standalone="yes"?>
<Relationships xmlns="http://schemas.openxmlformats.org/package/2006/relationships"><Relationship Id="rId8" Type="http://schemas.openxmlformats.org/officeDocument/2006/relationships/image" Target="../media/image133.png"/><Relationship Id="rId3" Type="http://schemas.openxmlformats.org/officeDocument/2006/relationships/image" Target="../media/image128.png"/><Relationship Id="rId7" Type="http://schemas.openxmlformats.org/officeDocument/2006/relationships/image" Target="../media/image132.png"/><Relationship Id="rId2" Type="http://schemas.openxmlformats.org/officeDocument/2006/relationships/notesSlide" Target="../notesSlides/notesSlide21.xml"/><Relationship Id="rId1" Type="http://schemas.openxmlformats.org/officeDocument/2006/relationships/slideLayout" Target="../slideLayouts/slideLayout28.xml"/><Relationship Id="rId6" Type="http://schemas.openxmlformats.org/officeDocument/2006/relationships/image" Target="../media/image131.png"/><Relationship Id="rId5" Type="http://schemas.openxmlformats.org/officeDocument/2006/relationships/image" Target="../media/image130.png"/><Relationship Id="rId4" Type="http://schemas.openxmlformats.org/officeDocument/2006/relationships/image" Target="../media/image129.png"/><Relationship Id="rId9" Type="http://schemas.openxmlformats.org/officeDocument/2006/relationships/image" Target="../media/image134.png"/></Relationships>
</file>

<file path=ppt/slides/_rels/slide22.xml.rels><?xml version="1.0" encoding="UTF-8" standalone="yes"?>
<Relationships xmlns="http://schemas.openxmlformats.org/package/2006/relationships"><Relationship Id="rId8" Type="http://schemas.openxmlformats.org/officeDocument/2006/relationships/image" Target="../media/image134.png"/><Relationship Id="rId3" Type="http://schemas.openxmlformats.org/officeDocument/2006/relationships/image" Target="../media/image135.png"/><Relationship Id="rId7" Type="http://schemas.openxmlformats.org/officeDocument/2006/relationships/image" Target="../media/image133.png"/><Relationship Id="rId2" Type="http://schemas.openxmlformats.org/officeDocument/2006/relationships/notesSlide" Target="../notesSlides/notesSlide22.xml"/><Relationship Id="rId1" Type="http://schemas.openxmlformats.org/officeDocument/2006/relationships/slideLayout" Target="../slideLayouts/slideLayout28.xml"/><Relationship Id="rId6" Type="http://schemas.openxmlformats.org/officeDocument/2006/relationships/image" Target="../media/image137.png"/><Relationship Id="rId5" Type="http://schemas.openxmlformats.org/officeDocument/2006/relationships/image" Target="../media/image131.png"/><Relationship Id="rId4" Type="http://schemas.openxmlformats.org/officeDocument/2006/relationships/image" Target="../media/image136.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8.xml"/><Relationship Id="rId1" Type="http://schemas.openxmlformats.org/officeDocument/2006/relationships/tags" Target="../tags/tag4.xml"/><Relationship Id="rId4" Type="http://schemas.openxmlformats.org/officeDocument/2006/relationships/image" Target="../media/image138.jpeg"/></Relationships>
</file>

<file path=ppt/slides/_rels/slide24.xml.rels><?xml version="1.0" encoding="UTF-8" standalone="yes"?>
<Relationships xmlns="http://schemas.openxmlformats.org/package/2006/relationships"><Relationship Id="rId8" Type="http://schemas.openxmlformats.org/officeDocument/2006/relationships/image" Target="../media/image143.png"/><Relationship Id="rId3" Type="http://schemas.openxmlformats.org/officeDocument/2006/relationships/notesSlide" Target="../notesSlides/notesSlide24.xml"/><Relationship Id="rId7" Type="http://schemas.openxmlformats.org/officeDocument/2006/relationships/image" Target="../media/image142.png"/><Relationship Id="rId2" Type="http://schemas.openxmlformats.org/officeDocument/2006/relationships/slideLayout" Target="../slideLayouts/slideLayout28.xml"/><Relationship Id="rId1" Type="http://schemas.openxmlformats.org/officeDocument/2006/relationships/tags" Target="../tags/tag5.xml"/><Relationship Id="rId6" Type="http://schemas.openxmlformats.org/officeDocument/2006/relationships/image" Target="../media/image141.png"/><Relationship Id="rId5" Type="http://schemas.openxmlformats.org/officeDocument/2006/relationships/image" Target="../media/image140.png"/><Relationship Id="rId4" Type="http://schemas.openxmlformats.org/officeDocument/2006/relationships/image" Target="../media/image139.jpe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8.xml"/><Relationship Id="rId1" Type="http://schemas.openxmlformats.org/officeDocument/2006/relationships/tags" Target="../tags/tag6.xml"/><Relationship Id="rId6" Type="http://schemas.openxmlformats.org/officeDocument/2006/relationships/image" Target="../media/image145.png"/><Relationship Id="rId5" Type="http://schemas.openxmlformats.org/officeDocument/2006/relationships/image" Target="../media/image140.png"/><Relationship Id="rId4" Type="http://schemas.openxmlformats.org/officeDocument/2006/relationships/image" Target="../media/image144.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8.xml"/><Relationship Id="rId1" Type="http://schemas.openxmlformats.org/officeDocument/2006/relationships/tags" Target="../tags/tag7.xml"/><Relationship Id="rId5" Type="http://schemas.openxmlformats.org/officeDocument/2006/relationships/image" Target="../media/image147.png"/><Relationship Id="rId4" Type="http://schemas.openxmlformats.org/officeDocument/2006/relationships/image" Target="../media/image146.png"/></Relationships>
</file>

<file path=ppt/slides/_rels/slide27.xml.rels><?xml version="1.0" encoding="UTF-8" standalone="yes"?>
<Relationships xmlns="http://schemas.openxmlformats.org/package/2006/relationships"><Relationship Id="rId8" Type="http://schemas.openxmlformats.org/officeDocument/2006/relationships/image" Target="../media/image153.png"/><Relationship Id="rId3" Type="http://schemas.openxmlformats.org/officeDocument/2006/relationships/image" Target="../media/image148.png"/><Relationship Id="rId7" Type="http://schemas.openxmlformats.org/officeDocument/2006/relationships/image" Target="../media/image152.png"/><Relationship Id="rId2" Type="http://schemas.openxmlformats.org/officeDocument/2006/relationships/notesSlide" Target="../notesSlides/notesSlide27.xml"/><Relationship Id="rId1" Type="http://schemas.openxmlformats.org/officeDocument/2006/relationships/slideLayout" Target="../slideLayouts/slideLayout28.xml"/><Relationship Id="rId6" Type="http://schemas.openxmlformats.org/officeDocument/2006/relationships/image" Target="../media/image151.png"/><Relationship Id="rId5" Type="http://schemas.openxmlformats.org/officeDocument/2006/relationships/image" Target="../media/image150.png"/><Relationship Id="rId4" Type="http://schemas.openxmlformats.org/officeDocument/2006/relationships/image" Target="../media/image149.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3" Type="http://schemas.openxmlformats.org/officeDocument/2006/relationships/image" Target="../media/image147.png"/><Relationship Id="rId2" Type="http://schemas.openxmlformats.org/officeDocument/2006/relationships/notesSlide" Target="../notesSlides/notesSlide30.xml"/><Relationship Id="rId1" Type="http://schemas.openxmlformats.org/officeDocument/2006/relationships/slideLayout" Target="../slideLayouts/slideLayout28.xml"/><Relationship Id="rId6" Type="http://schemas.openxmlformats.org/officeDocument/2006/relationships/image" Target="../media/image156.png"/><Relationship Id="rId5" Type="http://schemas.openxmlformats.org/officeDocument/2006/relationships/image" Target="../media/image155.png"/><Relationship Id="rId4" Type="http://schemas.openxmlformats.org/officeDocument/2006/relationships/image" Target="../media/image154.png"/></Relationships>
</file>

<file path=ppt/slides/_rels/slide31.xml.rels><?xml version="1.0" encoding="UTF-8" standalone="yes"?>
<Relationships xmlns="http://schemas.openxmlformats.org/package/2006/relationships"><Relationship Id="rId3" Type="http://schemas.openxmlformats.org/officeDocument/2006/relationships/image" Target="../media/image157.png"/><Relationship Id="rId2" Type="http://schemas.openxmlformats.org/officeDocument/2006/relationships/notesSlide" Target="../notesSlides/notesSlide31.xml"/><Relationship Id="rId1" Type="http://schemas.openxmlformats.org/officeDocument/2006/relationships/slideLayout" Target="../slideLayouts/slideLayout28.xml"/><Relationship Id="rId4" Type="http://schemas.openxmlformats.org/officeDocument/2006/relationships/image" Target="../media/image158.png"/></Relationships>
</file>

<file path=ppt/slides/_rels/slide32.xml.rels><?xml version="1.0" encoding="UTF-8" standalone="yes"?>
<Relationships xmlns="http://schemas.openxmlformats.org/package/2006/relationships"><Relationship Id="rId3" Type="http://schemas.openxmlformats.org/officeDocument/2006/relationships/image" Target="../media/image159.jpeg"/><Relationship Id="rId2" Type="http://schemas.openxmlformats.org/officeDocument/2006/relationships/notesSlide" Target="../notesSlides/notesSlide32.xml"/><Relationship Id="rId1" Type="http://schemas.openxmlformats.org/officeDocument/2006/relationships/slideLayout" Target="../slideLayouts/slideLayout28.xml"/><Relationship Id="rId5" Type="http://schemas.openxmlformats.org/officeDocument/2006/relationships/image" Target="../media/image160.png"/><Relationship Id="rId4" Type="http://schemas.openxmlformats.org/officeDocument/2006/relationships/image" Target="../media/image44.png"/></Relationships>
</file>

<file path=ppt/slides/_rels/slide33.xml.rels><?xml version="1.0" encoding="UTF-8" standalone="yes"?>
<Relationships xmlns="http://schemas.openxmlformats.org/package/2006/relationships"><Relationship Id="rId3" Type="http://schemas.openxmlformats.org/officeDocument/2006/relationships/image" Target="../media/image161.png"/><Relationship Id="rId2" Type="http://schemas.openxmlformats.org/officeDocument/2006/relationships/notesSlide" Target="../notesSlides/notesSlide33.xml"/><Relationship Id="rId1" Type="http://schemas.openxmlformats.org/officeDocument/2006/relationships/slideLayout" Target="../slideLayouts/slideLayout28.xml"/><Relationship Id="rId4" Type="http://schemas.openxmlformats.org/officeDocument/2006/relationships/hyperlink" Target="http://www.microsoft.com/edge/"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www.microsoft.com/forefront/edgesecurity/trial.mspx" TargetMode="External"/><Relationship Id="rId7" Type="http://schemas.openxmlformats.org/officeDocument/2006/relationships/image" Target="../media/image162.png"/><Relationship Id="rId2" Type="http://schemas.openxmlformats.org/officeDocument/2006/relationships/notesSlide" Target="../notesSlides/notesSlide34.xml"/><Relationship Id="rId1" Type="http://schemas.openxmlformats.org/officeDocument/2006/relationships/slideLayout" Target="../slideLayouts/slideLayout28.xml"/><Relationship Id="rId6" Type="http://schemas.openxmlformats.org/officeDocument/2006/relationships/hyperlink" Target="https://training.partner.microsoft.com/plc/home.aspx" TargetMode="External"/><Relationship Id="rId5" Type="http://schemas.openxmlformats.org/officeDocument/2006/relationships/hyperlink" Target="http://www.msreadiness.com/forefront" TargetMode="External"/><Relationship Id="rId4" Type="http://schemas.openxmlformats.org/officeDocument/2006/relationships/hyperlink" Target="mailto:IAG2007@MICROSOFT.COM" TargetMode="External"/></Relationships>
</file>

<file path=ppt/slides/_rels/slide35.xml.rels><?xml version="1.0" encoding="UTF-8" standalone="yes"?>
<Relationships xmlns="http://schemas.openxmlformats.org/package/2006/relationships"><Relationship Id="rId2" Type="http://schemas.openxmlformats.org/officeDocument/2006/relationships/image" Target="../media/image163.png"/><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28.xml"/><Relationship Id="rId5" Type="http://schemas.openxmlformats.org/officeDocument/2006/relationships/image" Target="../media/image25.png"/><Relationship Id="rId4" Type="http://schemas.openxmlformats.org/officeDocument/2006/relationships/image" Target="../media/image24.png"/></Relationships>
</file>

<file path=ppt/slides/_rels/slide5.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notesSlide" Target="../notesSlides/notesSlide5.xml"/><Relationship Id="rId7" Type="http://schemas.openxmlformats.org/officeDocument/2006/relationships/image" Target="../media/image29.png"/><Relationship Id="rId2" Type="http://schemas.openxmlformats.org/officeDocument/2006/relationships/slideLayout" Target="../slideLayouts/slideLayout19.xml"/><Relationship Id="rId1" Type="http://schemas.openxmlformats.org/officeDocument/2006/relationships/tags" Target="../tags/tag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 Id="rId9" Type="http://schemas.openxmlformats.org/officeDocument/2006/relationships/image" Target="../media/image31.png"/></Relationships>
</file>

<file path=ppt/slides/_rels/slide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xml"/><Relationship Id="rId1" Type="http://schemas.openxmlformats.org/officeDocument/2006/relationships/slideLayout" Target="../slideLayouts/slideLayout28.xml"/><Relationship Id="rId5" Type="http://schemas.openxmlformats.org/officeDocument/2006/relationships/image" Target="../media/image34.png"/><Relationship Id="rId4" Type="http://schemas.openxmlformats.org/officeDocument/2006/relationships/image" Target="../media/image33.jpeg"/></Relationships>
</file>

<file path=ppt/slides/_rels/slide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8" Type="http://schemas.openxmlformats.org/officeDocument/2006/relationships/image" Target="../media/image42.png"/><Relationship Id="rId13" Type="http://schemas.openxmlformats.org/officeDocument/2006/relationships/image" Target="../media/image45.png"/><Relationship Id="rId18" Type="http://schemas.openxmlformats.org/officeDocument/2006/relationships/image" Target="../media/image50.png"/><Relationship Id="rId26" Type="http://schemas.openxmlformats.org/officeDocument/2006/relationships/image" Target="../media/image58.png"/><Relationship Id="rId39" Type="http://schemas.openxmlformats.org/officeDocument/2006/relationships/image" Target="../media/image71.png"/><Relationship Id="rId3" Type="http://schemas.openxmlformats.org/officeDocument/2006/relationships/notesSlide" Target="../notesSlides/notesSlide8.xml"/><Relationship Id="rId21" Type="http://schemas.openxmlformats.org/officeDocument/2006/relationships/image" Target="../media/image53.png"/><Relationship Id="rId34" Type="http://schemas.openxmlformats.org/officeDocument/2006/relationships/image" Target="../media/image66.png"/><Relationship Id="rId42" Type="http://schemas.openxmlformats.org/officeDocument/2006/relationships/image" Target="../media/image74.png"/><Relationship Id="rId7" Type="http://schemas.openxmlformats.org/officeDocument/2006/relationships/image" Target="../media/image41.png"/><Relationship Id="rId12" Type="http://schemas.openxmlformats.org/officeDocument/2006/relationships/image" Target="../media/image44.png"/><Relationship Id="rId17" Type="http://schemas.openxmlformats.org/officeDocument/2006/relationships/image" Target="../media/image49.png"/><Relationship Id="rId25" Type="http://schemas.openxmlformats.org/officeDocument/2006/relationships/image" Target="../media/image57.png"/><Relationship Id="rId33" Type="http://schemas.openxmlformats.org/officeDocument/2006/relationships/image" Target="../media/image65.png"/><Relationship Id="rId38" Type="http://schemas.openxmlformats.org/officeDocument/2006/relationships/image" Target="../media/image70.png"/><Relationship Id="rId2" Type="http://schemas.openxmlformats.org/officeDocument/2006/relationships/slideLayout" Target="../slideLayouts/slideLayout28.xml"/><Relationship Id="rId16" Type="http://schemas.openxmlformats.org/officeDocument/2006/relationships/image" Target="../media/image48.png"/><Relationship Id="rId20" Type="http://schemas.openxmlformats.org/officeDocument/2006/relationships/image" Target="../media/image52.png"/><Relationship Id="rId29" Type="http://schemas.openxmlformats.org/officeDocument/2006/relationships/image" Target="../media/image61.png"/><Relationship Id="rId41" Type="http://schemas.openxmlformats.org/officeDocument/2006/relationships/image" Target="../media/image73.png"/><Relationship Id="rId1" Type="http://schemas.openxmlformats.org/officeDocument/2006/relationships/vmlDrawing" Target="../drawings/vmlDrawing1.vml"/><Relationship Id="rId6" Type="http://schemas.openxmlformats.org/officeDocument/2006/relationships/image" Target="../media/image40.png"/><Relationship Id="rId11" Type="http://schemas.openxmlformats.org/officeDocument/2006/relationships/image" Target="../media/image43.png"/><Relationship Id="rId24" Type="http://schemas.openxmlformats.org/officeDocument/2006/relationships/image" Target="../media/image56.png"/><Relationship Id="rId32" Type="http://schemas.openxmlformats.org/officeDocument/2006/relationships/image" Target="../media/image64.png"/><Relationship Id="rId37" Type="http://schemas.openxmlformats.org/officeDocument/2006/relationships/image" Target="../media/image69.png"/><Relationship Id="rId40" Type="http://schemas.openxmlformats.org/officeDocument/2006/relationships/image" Target="../media/image72.png"/><Relationship Id="rId5" Type="http://schemas.openxmlformats.org/officeDocument/2006/relationships/image" Target="../media/image39.png"/><Relationship Id="rId15" Type="http://schemas.openxmlformats.org/officeDocument/2006/relationships/image" Target="../media/image47.png"/><Relationship Id="rId23" Type="http://schemas.openxmlformats.org/officeDocument/2006/relationships/image" Target="../media/image55.png"/><Relationship Id="rId28" Type="http://schemas.openxmlformats.org/officeDocument/2006/relationships/image" Target="../media/image60.png"/><Relationship Id="rId36" Type="http://schemas.openxmlformats.org/officeDocument/2006/relationships/image" Target="../media/image68.png"/><Relationship Id="rId10" Type="http://schemas.openxmlformats.org/officeDocument/2006/relationships/oleObject" Target="../embeddings/oleObject2.bin"/><Relationship Id="rId19" Type="http://schemas.openxmlformats.org/officeDocument/2006/relationships/image" Target="../media/image51.png"/><Relationship Id="rId31" Type="http://schemas.openxmlformats.org/officeDocument/2006/relationships/image" Target="../media/image63.png"/><Relationship Id="rId4" Type="http://schemas.openxmlformats.org/officeDocument/2006/relationships/image" Target="../media/image38.png"/><Relationship Id="rId9" Type="http://schemas.openxmlformats.org/officeDocument/2006/relationships/oleObject" Target="../embeddings/oleObject1.bin"/><Relationship Id="rId14" Type="http://schemas.openxmlformats.org/officeDocument/2006/relationships/image" Target="../media/image46.jpeg"/><Relationship Id="rId22" Type="http://schemas.openxmlformats.org/officeDocument/2006/relationships/image" Target="../media/image54.png"/><Relationship Id="rId27" Type="http://schemas.openxmlformats.org/officeDocument/2006/relationships/image" Target="../media/image59.png"/><Relationship Id="rId30" Type="http://schemas.openxmlformats.org/officeDocument/2006/relationships/image" Target="../media/image62.png"/><Relationship Id="rId35" Type="http://schemas.openxmlformats.org/officeDocument/2006/relationships/image" Target="../media/image67.png"/><Relationship Id="rId43" Type="http://schemas.openxmlformats.org/officeDocument/2006/relationships/image" Target="../media/image75.png"/></Relationships>
</file>

<file path=ppt/slides/_rels/slide9.xml.rels><?xml version="1.0" encoding="UTF-8" standalone="yes"?>
<Relationships xmlns="http://schemas.openxmlformats.org/package/2006/relationships"><Relationship Id="rId8" Type="http://schemas.openxmlformats.org/officeDocument/2006/relationships/image" Target="../media/image81.png"/><Relationship Id="rId3" Type="http://schemas.openxmlformats.org/officeDocument/2006/relationships/image" Target="../media/image76.png"/><Relationship Id="rId7" Type="http://schemas.openxmlformats.org/officeDocument/2006/relationships/image" Target="../media/image80.png"/><Relationship Id="rId2" Type="http://schemas.openxmlformats.org/officeDocument/2006/relationships/notesSlide" Target="../notesSlides/notesSlide9.xml"/><Relationship Id="rId1" Type="http://schemas.openxmlformats.org/officeDocument/2006/relationships/slideLayout" Target="../slideLayouts/slideLayout28.xml"/><Relationship Id="rId6" Type="http://schemas.openxmlformats.org/officeDocument/2006/relationships/image" Target="../media/image79.png"/><Relationship Id="rId5" Type="http://schemas.openxmlformats.org/officeDocument/2006/relationships/image" Target="../media/image78.png"/><Relationship Id="rId4" Type="http://schemas.openxmlformats.org/officeDocument/2006/relationships/image" Target="../media/image77.png"/><Relationship Id="rId9" Type="http://schemas.openxmlformats.org/officeDocument/2006/relationships/image" Target="../media/image8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p:cNvSpPr>
            <a:spLocks noGrp="1"/>
          </p:cNvSpPr>
          <p:nvPr>
            <p:ph type="subTitle" idx="1"/>
          </p:nvPr>
        </p:nvSpPr>
        <p:spPr>
          <a:xfrm>
            <a:off x="4932727" y="4697835"/>
            <a:ext cx="3742961" cy="851890"/>
          </a:xfrm>
        </p:spPr>
        <p:txBody>
          <a:bodyPr/>
          <a:lstStyle/>
          <a:p>
            <a:r>
              <a:rPr lang="de-DE" sz="2000" dirty="0" smtClean="0"/>
              <a:t>Franklin Lo</a:t>
            </a:r>
          </a:p>
          <a:p>
            <a:r>
              <a:rPr lang="de-DE" sz="2000" dirty="0" smtClean="0"/>
              <a:t>IT Pro Evangelist</a:t>
            </a:r>
          </a:p>
          <a:p>
            <a:r>
              <a:rPr lang="de-DE" sz="2000" dirty="0" smtClean="0"/>
              <a:t>Microsoft Hong Kong Limited</a:t>
            </a:r>
          </a:p>
        </p:txBody>
      </p:sp>
      <p:sp>
        <p:nvSpPr>
          <p:cNvPr id="5" name="Title 4"/>
          <p:cNvSpPr>
            <a:spLocks noGrp="1"/>
          </p:cNvSpPr>
          <p:nvPr>
            <p:ph type="ctrTitle"/>
          </p:nvPr>
        </p:nvSpPr>
        <p:spPr>
          <a:xfrm>
            <a:off x="553674" y="2870055"/>
            <a:ext cx="8144240" cy="1470025"/>
          </a:xfrm>
        </p:spPr>
        <p:txBody>
          <a:bodyPr/>
          <a:lstStyle/>
          <a:p>
            <a:r>
              <a:rPr lang="en-US" sz="3200" dirty="0" smtClean="0"/>
              <a:t>Remote Access to Applications: </a:t>
            </a:r>
            <a:br>
              <a:rPr lang="en-US" sz="3200" dirty="0" smtClean="0"/>
            </a:br>
            <a:r>
              <a:rPr lang="en-US" sz="3200" dirty="0" smtClean="0">
                <a:solidFill>
                  <a:schemeClr val="accent5">
                    <a:lumMod val="60000"/>
                    <a:lumOff val="40000"/>
                  </a:schemeClr>
                </a:solidFill>
              </a:rPr>
              <a:t>A Deep Dive into Intelligent </a:t>
            </a:r>
            <a:br>
              <a:rPr lang="en-US" sz="3200" dirty="0" smtClean="0">
                <a:solidFill>
                  <a:schemeClr val="accent5">
                    <a:lumMod val="60000"/>
                    <a:lumOff val="40000"/>
                  </a:schemeClr>
                </a:solidFill>
              </a:rPr>
            </a:br>
            <a:r>
              <a:rPr lang="en-US" sz="3200" dirty="0" smtClean="0">
                <a:solidFill>
                  <a:schemeClr val="accent5">
                    <a:lumMod val="60000"/>
                    <a:lumOff val="40000"/>
                  </a:schemeClr>
                </a:solidFill>
              </a:rPr>
              <a:t>Application Gateway 2007</a:t>
            </a:r>
            <a:endParaRPr lang="en-US" sz="3200" dirty="0">
              <a:solidFill>
                <a:schemeClr val="accent5">
                  <a:lumMod val="60000"/>
                  <a:lumOff val="40000"/>
                </a:schemeClr>
              </a:solidFill>
            </a:endParaRPr>
          </a:p>
        </p:txBody>
      </p:sp>
      <p:pic>
        <p:nvPicPr>
          <p:cNvPr id="8" name="Picture 7" descr="Hardware_bckgrnd.png"/>
          <p:cNvPicPr>
            <a:picLocks noChangeAspect="1"/>
          </p:cNvPicPr>
          <p:nvPr/>
        </p:nvPicPr>
        <p:blipFill>
          <a:blip r:embed="rId3" cstate="screen">
            <a:duotone>
              <a:schemeClr val="accent5">
                <a:shade val="45000"/>
                <a:satMod val="135000"/>
              </a:schemeClr>
              <a:prstClr val="white"/>
            </a:duotone>
          </a:blip>
          <a:stretch>
            <a:fillRect/>
          </a:stretch>
        </p:blipFill>
        <p:spPr>
          <a:xfrm>
            <a:off x="-153987" y="1039803"/>
            <a:ext cx="9448800" cy="1752600"/>
          </a:xfrm>
          <a:prstGeom prst="rect">
            <a:avLst/>
          </a:prstGeom>
        </p:spPr>
      </p:pic>
      <p:pic>
        <p:nvPicPr>
          <p:cNvPr id="9" name="Picture 8" descr="Hardware.png"/>
          <p:cNvPicPr>
            <a:picLocks noChangeAspect="1"/>
          </p:cNvPicPr>
          <p:nvPr/>
        </p:nvPicPr>
        <p:blipFill>
          <a:blip r:embed="rId4" cstate="screen"/>
          <a:srcRect/>
          <a:stretch>
            <a:fillRect/>
          </a:stretch>
        </p:blipFill>
        <p:spPr>
          <a:xfrm>
            <a:off x="1573619" y="1052374"/>
            <a:ext cx="5759418" cy="850922"/>
          </a:xfrm>
          <a:prstGeom prst="rect">
            <a:avLst/>
          </a:prstGeom>
          <a:effectLst>
            <a:outerShdw blurRad="50800" dist="38100" dir="5400000" algn="t" rotWithShape="0">
              <a:prstClr val="black">
                <a:alpha val="40000"/>
              </a:prstClr>
            </a:outerShdw>
          </a:effectLst>
        </p:spPr>
      </p:pic>
      <p:pic>
        <p:nvPicPr>
          <p:cNvPr id="14339" name="Picture 3"/>
          <p:cNvPicPr>
            <a:picLocks noChangeAspect="1" noChangeArrowheads="1"/>
          </p:cNvPicPr>
          <p:nvPr/>
        </p:nvPicPr>
        <p:blipFill>
          <a:blip r:embed="rId5">
            <a:clrChange>
              <a:clrFrom>
                <a:srgbClr val="707070"/>
              </a:clrFrom>
              <a:clrTo>
                <a:srgbClr val="707070">
                  <a:alpha val="0"/>
                </a:srgbClr>
              </a:clrTo>
            </a:clrChange>
          </a:blip>
          <a:srcRect/>
          <a:stretch>
            <a:fillRect/>
          </a:stretch>
        </p:blipFill>
        <p:spPr bwMode="auto">
          <a:xfrm>
            <a:off x="4985428" y="1994819"/>
            <a:ext cx="2705100" cy="470452"/>
          </a:xfrm>
          <a:prstGeom prst="rect">
            <a:avLst/>
          </a:prstGeom>
          <a:noFill/>
          <a:ln w="9525">
            <a:noFill/>
            <a:miter lim="800000"/>
            <a:headEnd/>
            <a:tailEnd/>
          </a:ln>
          <a:effectLst/>
        </p:spPr>
      </p:pic>
      <p:pic>
        <p:nvPicPr>
          <p:cNvPr id="10" name="Picture 9" descr="Hardware.png"/>
          <p:cNvPicPr>
            <a:picLocks noChangeAspect="1"/>
          </p:cNvPicPr>
          <p:nvPr/>
        </p:nvPicPr>
        <p:blipFill>
          <a:blip r:embed="rId6" cstate="screen"/>
          <a:srcRect/>
          <a:stretch>
            <a:fillRect/>
          </a:stretch>
        </p:blipFill>
        <p:spPr>
          <a:xfrm>
            <a:off x="1423078" y="2036646"/>
            <a:ext cx="3219450" cy="463528"/>
          </a:xfrm>
          <a:prstGeom prst="rect">
            <a:avLst/>
          </a:prstGeom>
          <a:effectLst>
            <a:outerShdw blurRad="50800" dist="38100" dir="5400000" algn="t" rotWithShape="0">
              <a:prstClr val="black">
                <a:alpha val="40000"/>
              </a:prstClr>
            </a:outerShdw>
          </a:effectLst>
        </p:spPr>
      </p:pic>
    </p:spTree>
  </p:cSld>
  <p:clrMapOvr>
    <a:masterClrMapping/>
  </p:clrMapOvr>
  <p:transition advTm="712156">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body" idx="1"/>
          </p:nvPr>
        </p:nvSpPr>
        <p:spPr>
          <a:xfrm>
            <a:off x="197141" y="1499765"/>
            <a:ext cx="8229600" cy="5059363"/>
          </a:xfrm>
        </p:spPr>
        <p:txBody>
          <a:bodyPr/>
          <a:lstStyle/>
          <a:p>
            <a:r>
              <a:rPr lang="en-US" sz="2400" kern="1200" spc="-50" dirty="0" smtClean="0"/>
              <a:t>Supports all Applications with SSL VPN</a:t>
            </a:r>
          </a:p>
          <a:p>
            <a:pPr marL="627063" lvl="2" indent="-287338"/>
            <a:r>
              <a:rPr lang="en-US" sz="1800" kern="1200" spc="-50" dirty="0" smtClean="0"/>
              <a:t>Web – Client/Server - File Access</a:t>
            </a:r>
          </a:p>
          <a:p>
            <a:pPr marL="627063" lvl="3" indent="-287338"/>
            <a:r>
              <a:rPr lang="en-US" sz="1800" kern="1200" spc="-50" dirty="0" smtClean="0"/>
              <a:t>Microsoft – SharePoint, Exchange, Dynamics</a:t>
            </a:r>
          </a:p>
          <a:p>
            <a:pPr marL="627063" lvl="3" indent="-287338"/>
            <a:r>
              <a:rPr lang="en-US" sz="1800" kern="1200" spc="-50" dirty="0" smtClean="0"/>
              <a:t>In-house developed</a:t>
            </a:r>
          </a:p>
          <a:p>
            <a:pPr marL="627063" lvl="3" indent="-287338"/>
            <a:r>
              <a:rPr lang="en-US" sz="1800" kern="1200" spc="-50" dirty="0" smtClean="0"/>
              <a:t>Third-party, e.g. Citrix, IBM, Lotus, SAP, PeopleSoft…</a:t>
            </a:r>
          </a:p>
          <a:p>
            <a:r>
              <a:rPr lang="en-US" sz="2400" kern="1200" spc="-50" dirty="0" smtClean="0"/>
              <a:t>Designed for Managed and Unmanaged Users &amp; Devices</a:t>
            </a:r>
          </a:p>
          <a:p>
            <a:pPr marL="627063" lvl="2" indent="-287338"/>
            <a:r>
              <a:rPr lang="en-US" sz="1800" kern="1200" spc="-50" dirty="0" smtClean="0"/>
              <a:t>Automatic detection of user system, software and configuration</a:t>
            </a:r>
          </a:p>
          <a:p>
            <a:pPr marL="627063" lvl="2" indent="-287338"/>
            <a:r>
              <a:rPr lang="en-US" sz="1800" kern="1200" spc="-50" dirty="0" smtClean="0"/>
              <a:t>Access policies according to device “security state”</a:t>
            </a:r>
          </a:p>
          <a:p>
            <a:pPr marL="627063" lvl="2" indent="-287338"/>
            <a:r>
              <a:rPr lang="en-US" sz="1800" kern="1200" spc="-50" dirty="0" smtClean="0"/>
              <a:t>Delete temporary files and data traces from unmanaged devices</a:t>
            </a:r>
          </a:p>
          <a:p>
            <a:r>
              <a:rPr lang="en-US" sz="2400" kern="1200" spc="-50" dirty="0" smtClean="0"/>
              <a:t>Drives Productivity with Application Intelligence</a:t>
            </a:r>
          </a:p>
          <a:p>
            <a:pPr marL="627063" lvl="2" indent="-287338"/>
            <a:r>
              <a:rPr lang="en-US" sz="1800" kern="1200" spc="-50" dirty="0" smtClean="0"/>
              <a:t>Apply policy at granular application feature levels</a:t>
            </a:r>
          </a:p>
          <a:p>
            <a:pPr marL="627063" lvl="2" indent="-287338"/>
            <a:r>
              <a:rPr lang="en-US" sz="1800" kern="1200" spc="-50" dirty="0" smtClean="0"/>
              <a:t>Dynamically control application data for desired functionality</a:t>
            </a:r>
          </a:p>
          <a:p>
            <a:pPr marL="627063" lvl="2" indent="-287338"/>
            <a:r>
              <a:rPr lang="en-US" sz="1800" kern="1200" spc="-50" dirty="0" smtClean="0"/>
              <a:t>Single Sign-on with multiple directories, protocols and formats</a:t>
            </a:r>
          </a:p>
          <a:p>
            <a:pPr marL="627063" lvl="2" indent="-287338"/>
            <a:r>
              <a:rPr lang="en-US" sz="1800" kern="1200" spc="-50" dirty="0" smtClean="0"/>
              <a:t>Fully customizable portal and user interface</a:t>
            </a:r>
          </a:p>
        </p:txBody>
      </p:sp>
      <p:pic>
        <p:nvPicPr>
          <p:cNvPr id="26629" name="Picture 85"/>
          <p:cNvPicPr>
            <a:picLocks noChangeAspect="1" noChangeArrowheads="1"/>
          </p:cNvPicPr>
          <p:nvPr/>
        </p:nvPicPr>
        <p:blipFill>
          <a:blip r:embed="rId3" cstate="email"/>
          <a:srcRect/>
          <a:stretch>
            <a:fillRect/>
          </a:stretch>
        </p:blipFill>
        <p:spPr bwMode="auto">
          <a:xfrm>
            <a:off x="6561628" y="220663"/>
            <a:ext cx="2214072" cy="1566192"/>
          </a:xfrm>
          <a:prstGeom prst="rect">
            <a:avLst/>
          </a:prstGeom>
          <a:ln w="3175">
            <a:solidFill>
              <a:schemeClr val="tx1"/>
            </a:solidFill>
          </a:ln>
          <a:effectLst>
            <a:outerShdw blurRad="292100" dist="139700" dir="2700000" algn="tl" rotWithShape="0">
              <a:srgbClr val="333333">
                <a:alpha val="65000"/>
              </a:srgbClr>
            </a:outerShdw>
          </a:effectLst>
        </p:spPr>
      </p:pic>
      <p:pic>
        <p:nvPicPr>
          <p:cNvPr id="8" name="Picture 7" descr="IAG2007.png"/>
          <p:cNvPicPr>
            <a:picLocks noChangeAspect="1"/>
          </p:cNvPicPr>
          <p:nvPr/>
        </p:nvPicPr>
        <p:blipFill>
          <a:blip r:embed="rId4" cstate="screen"/>
          <a:stretch>
            <a:fillRect/>
          </a:stretch>
        </p:blipFill>
        <p:spPr>
          <a:xfrm>
            <a:off x="368301" y="196726"/>
            <a:ext cx="4136587" cy="805308"/>
          </a:xfrm>
          <a:prstGeom prst="rect">
            <a:avLst/>
          </a:prstGeom>
        </p:spPr>
      </p:pic>
    </p:spTree>
  </p:cSld>
  <p:clrMapOvr>
    <a:masterClrMapping/>
  </p:clrMapOvr>
  <p:transition advTm="126046">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3"/>
          <p:cNvGrpSpPr/>
          <p:nvPr/>
        </p:nvGrpSpPr>
        <p:grpSpPr>
          <a:xfrm>
            <a:off x="-2829911" y="1377811"/>
            <a:ext cx="14803821" cy="1555559"/>
            <a:chOff x="-2829911" y="-2708275"/>
            <a:chExt cx="14803821" cy="1555559"/>
          </a:xfrm>
        </p:grpSpPr>
        <p:pic>
          <p:nvPicPr>
            <p:cNvPr id="42" name="Picture 4" descr="Metallic edge Clear Bars 2 faded edge"/>
            <p:cNvPicPr>
              <a:picLocks noChangeAspect="1" noChangeArrowheads="1"/>
            </p:cNvPicPr>
            <p:nvPr/>
          </p:nvPicPr>
          <p:blipFill>
            <a:blip r:embed="rId4"/>
            <a:srcRect/>
            <a:stretch>
              <a:fillRect/>
            </a:stretch>
          </p:blipFill>
          <p:spPr bwMode="auto">
            <a:xfrm>
              <a:off x="-2829911" y="-2708275"/>
              <a:ext cx="14803821" cy="1530350"/>
            </a:xfrm>
            <a:prstGeom prst="rect">
              <a:avLst/>
            </a:prstGeom>
            <a:noFill/>
            <a:ln w="9525">
              <a:noFill/>
              <a:miter lim="800000"/>
              <a:headEnd/>
              <a:tailEnd/>
            </a:ln>
          </p:spPr>
        </p:pic>
        <p:pic>
          <p:nvPicPr>
            <p:cNvPr id="43" name="Picture 42" descr="Blue_ribband.png"/>
            <p:cNvPicPr>
              <a:picLocks noChangeAspect="1"/>
            </p:cNvPicPr>
            <p:nvPr/>
          </p:nvPicPr>
          <p:blipFill>
            <a:blip r:embed="rId5"/>
            <a:stretch>
              <a:fillRect/>
            </a:stretch>
          </p:blipFill>
          <p:spPr>
            <a:xfrm>
              <a:off x="-2756916" y="-2643188"/>
              <a:ext cx="14321490" cy="1490472"/>
            </a:xfrm>
            <a:prstGeom prst="rect">
              <a:avLst/>
            </a:prstGeom>
          </p:spPr>
        </p:pic>
      </p:grpSp>
      <p:pic>
        <p:nvPicPr>
          <p:cNvPr id="32" name="Picture 27" descr="arrow 4"/>
          <p:cNvPicPr>
            <a:picLocks noChangeAspect="1" noChangeArrowheads="1"/>
          </p:cNvPicPr>
          <p:nvPr/>
        </p:nvPicPr>
        <p:blipFill>
          <a:blip r:embed="rId6"/>
          <a:srcRect/>
          <a:stretch>
            <a:fillRect/>
          </a:stretch>
        </p:blipFill>
        <p:spPr bwMode="auto">
          <a:xfrm>
            <a:off x="-327025" y="3274964"/>
            <a:ext cx="9672638" cy="2495550"/>
          </a:xfrm>
          <a:prstGeom prst="rect">
            <a:avLst/>
          </a:prstGeom>
          <a:noFill/>
          <a:ln w="9525" algn="in">
            <a:noFill/>
            <a:miter lim="800000"/>
            <a:headEnd/>
            <a:tailEnd/>
          </a:ln>
        </p:spPr>
      </p:pic>
      <p:pic>
        <p:nvPicPr>
          <p:cNvPr id="8198" name="Picture 34" descr="inside glow vertical bar blue half"/>
          <p:cNvPicPr>
            <a:picLocks noChangeAspect="1" noChangeArrowheads="1"/>
          </p:cNvPicPr>
          <p:nvPr/>
        </p:nvPicPr>
        <p:blipFill>
          <a:blip r:embed="rId7"/>
          <a:srcRect/>
          <a:stretch>
            <a:fillRect/>
          </a:stretch>
        </p:blipFill>
        <p:spPr bwMode="auto">
          <a:xfrm>
            <a:off x="0" y="2868565"/>
            <a:ext cx="9144000" cy="3336925"/>
          </a:xfrm>
          <a:prstGeom prst="rect">
            <a:avLst/>
          </a:prstGeom>
          <a:noFill/>
          <a:ln w="9525">
            <a:noFill/>
            <a:miter lim="800000"/>
            <a:headEnd/>
            <a:tailEnd/>
          </a:ln>
        </p:spPr>
      </p:pic>
      <p:pic>
        <p:nvPicPr>
          <p:cNvPr id="8199" name="Picture 35" descr="large rounded top 3 part rectangle"/>
          <p:cNvPicPr>
            <a:picLocks noChangeAspect="1" noChangeArrowheads="1"/>
          </p:cNvPicPr>
          <p:nvPr/>
        </p:nvPicPr>
        <p:blipFill>
          <a:blip r:embed="rId8"/>
          <a:srcRect/>
          <a:stretch>
            <a:fillRect/>
          </a:stretch>
        </p:blipFill>
        <p:spPr bwMode="auto">
          <a:xfrm>
            <a:off x="0" y="2792365"/>
            <a:ext cx="9144000" cy="3413125"/>
          </a:xfrm>
          <a:prstGeom prst="rect">
            <a:avLst/>
          </a:prstGeom>
          <a:noFill/>
          <a:ln w="9525">
            <a:noFill/>
            <a:miter lim="800000"/>
            <a:headEnd/>
            <a:tailEnd/>
          </a:ln>
        </p:spPr>
      </p:pic>
      <p:sp>
        <p:nvSpPr>
          <p:cNvPr id="892933" name="Text Box 5"/>
          <p:cNvSpPr txBox="1">
            <a:spLocks noChangeArrowheads="1"/>
          </p:cNvSpPr>
          <p:nvPr/>
        </p:nvSpPr>
        <p:spPr bwMode="auto">
          <a:xfrm>
            <a:off x="4055806" y="1584891"/>
            <a:ext cx="4935793" cy="1118636"/>
          </a:xfrm>
          <a:prstGeom prst="rect">
            <a:avLst/>
          </a:prstGeom>
          <a:noFill/>
          <a:ln w="12700">
            <a:noFill/>
            <a:miter lim="800000"/>
            <a:headEnd/>
            <a:tailEnd/>
          </a:ln>
          <a:effectLst>
            <a:outerShdw blurRad="50800" dist="38100" dir="5400000" algn="t" rotWithShape="0">
              <a:prstClr val="black">
                <a:alpha val="40000"/>
              </a:prstClr>
            </a:outerShdw>
          </a:effectLst>
        </p:spPr>
        <p:txBody>
          <a:bodyPr wrap="square" lIns="91436" tIns="45718" rIns="91436" bIns="45718">
            <a:spAutoFit/>
          </a:bodyPr>
          <a:lstStyle/>
          <a:p>
            <a:pPr>
              <a:lnSpc>
                <a:spcPts val="2000"/>
              </a:lnSpc>
            </a:pPr>
            <a:r>
              <a:rPr lang="en-US" sz="2000" dirty="0">
                <a:solidFill>
                  <a:schemeClr val="tx2"/>
                </a:solidFill>
                <a:effectLst>
                  <a:outerShdw blurRad="50800" dist="38100" algn="l" rotWithShape="0">
                    <a:prstClr val="black">
                      <a:alpha val="40000"/>
                    </a:prstClr>
                  </a:outerShdw>
                </a:effectLst>
                <a:latin typeface="Segoe" pitchFamily="34" charset="0"/>
                <a:ea typeface="MS PGothic" pitchFamily="34" charset="-128"/>
              </a:rPr>
              <a:t>A comprehensive line of business security products that helps you gain greater protection through deep integration </a:t>
            </a:r>
            <a:endParaRPr lang="en-US" sz="2000" dirty="0" smtClean="0">
              <a:solidFill>
                <a:schemeClr val="tx2"/>
              </a:solidFill>
              <a:effectLst>
                <a:outerShdw blurRad="50800" dist="38100" algn="l" rotWithShape="0">
                  <a:prstClr val="black">
                    <a:alpha val="40000"/>
                  </a:prstClr>
                </a:outerShdw>
              </a:effectLst>
              <a:latin typeface="Segoe" pitchFamily="34" charset="0"/>
              <a:ea typeface="MS PGothic" pitchFamily="34" charset="-128"/>
            </a:endParaRPr>
          </a:p>
          <a:p>
            <a:pPr>
              <a:lnSpc>
                <a:spcPts val="2000"/>
              </a:lnSpc>
            </a:pPr>
            <a:r>
              <a:rPr lang="en-US" sz="2000" dirty="0" smtClean="0">
                <a:solidFill>
                  <a:schemeClr val="tx2"/>
                </a:solidFill>
                <a:effectLst>
                  <a:outerShdw blurRad="50800" dist="38100" algn="l" rotWithShape="0">
                    <a:prstClr val="black">
                      <a:alpha val="40000"/>
                    </a:prstClr>
                  </a:outerShdw>
                </a:effectLst>
                <a:latin typeface="Segoe" pitchFamily="34" charset="0"/>
                <a:ea typeface="MS PGothic" pitchFamily="34" charset="-128"/>
              </a:rPr>
              <a:t>and </a:t>
            </a:r>
            <a:r>
              <a:rPr lang="en-US" sz="2000" dirty="0">
                <a:solidFill>
                  <a:schemeClr val="tx2"/>
                </a:solidFill>
                <a:effectLst>
                  <a:outerShdw blurRad="50800" dist="38100" algn="l" rotWithShape="0">
                    <a:prstClr val="black">
                      <a:alpha val="40000"/>
                    </a:prstClr>
                  </a:outerShdw>
                </a:effectLst>
                <a:latin typeface="Segoe" pitchFamily="34" charset="0"/>
                <a:ea typeface="MS PGothic" pitchFamily="34" charset="-128"/>
              </a:rPr>
              <a:t>simplified management</a:t>
            </a:r>
          </a:p>
        </p:txBody>
      </p:sp>
      <p:grpSp>
        <p:nvGrpSpPr>
          <p:cNvPr id="3" name="Group 37"/>
          <p:cNvGrpSpPr>
            <a:grpSpLocks/>
          </p:cNvGrpSpPr>
          <p:nvPr/>
        </p:nvGrpSpPr>
        <p:grpSpPr bwMode="auto">
          <a:xfrm>
            <a:off x="6116638" y="3152726"/>
            <a:ext cx="3027362" cy="2476978"/>
            <a:chOff x="6117336" y="3256756"/>
            <a:chExt cx="3026663" cy="2476532"/>
          </a:xfrm>
        </p:grpSpPr>
        <p:grpSp>
          <p:nvGrpSpPr>
            <p:cNvPr id="4" name="Group 45"/>
            <p:cNvGrpSpPr>
              <a:grpSpLocks/>
            </p:cNvGrpSpPr>
            <p:nvPr/>
          </p:nvGrpSpPr>
          <p:grpSpPr bwMode="auto">
            <a:xfrm>
              <a:off x="7316342" y="4058348"/>
              <a:ext cx="628650" cy="1036638"/>
              <a:chOff x="2335" y="1826"/>
              <a:chExt cx="415" cy="680"/>
            </a:xfrm>
          </p:grpSpPr>
          <p:pic>
            <p:nvPicPr>
              <p:cNvPr id="23578" name="Picture 46" descr="Security Emergency Procedure"/>
              <p:cNvPicPr>
                <a:picLocks noChangeAspect="1" noChangeArrowheads="1"/>
              </p:cNvPicPr>
              <p:nvPr/>
            </p:nvPicPr>
            <p:blipFill>
              <a:blip r:embed="rId9"/>
              <a:srcRect/>
              <a:stretch>
                <a:fillRect/>
              </a:stretch>
            </p:blipFill>
            <p:spPr bwMode="auto">
              <a:xfrm>
                <a:off x="2335" y="1826"/>
                <a:ext cx="261" cy="461"/>
              </a:xfrm>
              <a:prstGeom prst="rect">
                <a:avLst/>
              </a:prstGeom>
              <a:noFill/>
              <a:ln w="9525">
                <a:noFill/>
                <a:miter lim="800000"/>
                <a:headEnd/>
                <a:tailEnd/>
              </a:ln>
              <a:effectLst>
                <a:outerShdw blurRad="50800" dist="38100" dir="5400000" algn="t" rotWithShape="0">
                  <a:prstClr val="black">
                    <a:alpha val="40000"/>
                  </a:prstClr>
                </a:outerShdw>
              </a:effectLst>
            </p:spPr>
          </p:pic>
          <p:grpSp>
            <p:nvGrpSpPr>
              <p:cNvPr id="5" name="Group 47"/>
              <p:cNvGrpSpPr>
                <a:grpSpLocks/>
              </p:cNvGrpSpPr>
              <p:nvPr/>
            </p:nvGrpSpPr>
            <p:grpSpPr bwMode="auto">
              <a:xfrm>
                <a:off x="2490" y="2102"/>
                <a:ext cx="260" cy="404"/>
                <a:chOff x="1371" y="1796"/>
                <a:chExt cx="295" cy="457"/>
              </a:xfrm>
            </p:grpSpPr>
            <p:pic>
              <p:nvPicPr>
                <p:cNvPr id="23580" name="Picture 48" descr="Security Download Server"/>
                <p:cNvPicPr>
                  <a:picLocks noChangeAspect="1" noChangeArrowheads="1"/>
                </p:cNvPicPr>
                <p:nvPr/>
              </p:nvPicPr>
              <p:blipFill>
                <a:blip r:embed="rId10" cstate="screen"/>
                <a:srcRect/>
                <a:stretch>
                  <a:fillRect/>
                </a:stretch>
              </p:blipFill>
              <p:spPr bwMode="auto">
                <a:xfrm>
                  <a:off x="1371" y="1796"/>
                  <a:ext cx="295" cy="437"/>
                </a:xfrm>
                <a:prstGeom prst="rect">
                  <a:avLst/>
                </a:prstGeom>
                <a:noFill/>
                <a:ln w="9525">
                  <a:noFill/>
                  <a:miter lim="800000"/>
                  <a:headEnd/>
                  <a:tailEnd/>
                </a:ln>
                <a:effectLst>
                  <a:outerShdw blurRad="50800" dist="38100" dir="5400000" algn="t" rotWithShape="0">
                    <a:prstClr val="black">
                      <a:alpha val="40000"/>
                    </a:prstClr>
                  </a:outerShdw>
                </a:effectLst>
              </p:spPr>
            </p:pic>
            <p:pic>
              <p:nvPicPr>
                <p:cNvPr id="23581" name="Picture 49" descr="Firewall fire wall"/>
                <p:cNvPicPr>
                  <a:picLocks noChangeAspect="1" noChangeArrowheads="1"/>
                </p:cNvPicPr>
                <p:nvPr/>
              </p:nvPicPr>
              <p:blipFill>
                <a:blip r:embed="rId11"/>
                <a:srcRect/>
                <a:stretch>
                  <a:fillRect/>
                </a:stretch>
              </p:blipFill>
              <p:spPr bwMode="auto">
                <a:xfrm>
                  <a:off x="1503" y="2056"/>
                  <a:ext cx="137" cy="197"/>
                </a:xfrm>
                <a:prstGeom prst="rect">
                  <a:avLst/>
                </a:prstGeom>
                <a:noFill/>
                <a:ln w="9525">
                  <a:noFill/>
                  <a:miter lim="800000"/>
                  <a:headEnd/>
                  <a:tailEnd/>
                </a:ln>
                <a:effectLst>
                  <a:outerShdw blurRad="50800" dist="38100" dir="5400000" algn="t" rotWithShape="0">
                    <a:prstClr val="black">
                      <a:alpha val="40000"/>
                    </a:prstClr>
                  </a:outerShdw>
                </a:effectLst>
              </p:spPr>
            </p:pic>
          </p:grpSp>
        </p:grpSp>
        <p:sp>
          <p:nvSpPr>
            <p:cNvPr id="23575" name="Text Box 55"/>
            <p:cNvSpPr txBox="1">
              <a:spLocks noChangeArrowheads="1"/>
            </p:cNvSpPr>
            <p:nvPr/>
          </p:nvSpPr>
          <p:spPr bwMode="auto">
            <a:xfrm>
              <a:off x="6117336" y="3256756"/>
              <a:ext cx="3026663" cy="329903"/>
            </a:xfrm>
            <a:prstGeom prst="rect">
              <a:avLst/>
            </a:prstGeom>
            <a:noFill/>
            <a:ln w="9525">
              <a:noFill/>
              <a:miter lim="800000"/>
              <a:headEnd/>
              <a:tailEnd/>
            </a:ln>
          </p:spPr>
          <p:txBody>
            <a:bodyPr>
              <a:spAutoFit/>
            </a:bodyPr>
            <a:lstStyle/>
            <a:p>
              <a:pPr algn="ctr">
                <a:lnSpc>
                  <a:spcPct val="75000"/>
                </a:lnSpc>
                <a:spcBef>
                  <a:spcPct val="20000"/>
                </a:spcBef>
              </a:pPr>
              <a:r>
                <a:rPr lang="en-US" sz="2000" dirty="0" smtClean="0">
                  <a:latin typeface="Segoe Semibold" pitchFamily="34" charset="0"/>
                </a:rPr>
                <a:t>Edge</a:t>
              </a:r>
            </a:p>
          </p:txBody>
        </p:sp>
        <p:pic>
          <p:nvPicPr>
            <p:cNvPr id="23576" name="Picture 56" descr="6-00295_internetsecurity"/>
            <p:cNvPicPr>
              <a:picLocks noChangeAspect="1" noChangeArrowheads="1"/>
            </p:cNvPicPr>
            <p:nvPr/>
          </p:nvPicPr>
          <p:blipFill>
            <a:blip r:embed="rId12" cstate="screen"/>
            <a:srcRect/>
            <a:stretch>
              <a:fillRect/>
            </a:stretch>
          </p:blipFill>
          <p:spPr bwMode="auto">
            <a:xfrm>
              <a:off x="6559338" y="5299075"/>
              <a:ext cx="2142659" cy="434213"/>
            </a:xfrm>
            <a:prstGeom prst="rect">
              <a:avLst/>
            </a:prstGeom>
            <a:noFill/>
            <a:ln w="9525">
              <a:noFill/>
              <a:miter lim="800000"/>
              <a:headEnd/>
              <a:tailEnd/>
            </a:ln>
          </p:spPr>
        </p:pic>
      </p:grpSp>
      <p:grpSp>
        <p:nvGrpSpPr>
          <p:cNvPr id="6" name="Group 35"/>
          <p:cNvGrpSpPr>
            <a:grpSpLocks/>
          </p:cNvGrpSpPr>
          <p:nvPr/>
        </p:nvGrpSpPr>
        <p:grpSpPr bwMode="auto">
          <a:xfrm>
            <a:off x="0" y="3189239"/>
            <a:ext cx="3017838" cy="2954338"/>
            <a:chOff x="0" y="3291830"/>
            <a:chExt cx="3017520" cy="2955237"/>
          </a:xfrm>
        </p:grpSpPr>
        <p:pic>
          <p:nvPicPr>
            <p:cNvPr id="23571" name="Picture 41" descr="6-00295_forefront03"/>
            <p:cNvPicPr>
              <a:picLocks noChangeAspect="1" noChangeArrowheads="1"/>
            </p:cNvPicPr>
            <p:nvPr/>
          </p:nvPicPr>
          <p:blipFill>
            <a:blip r:embed="rId13" cstate="screen"/>
            <a:srcRect/>
            <a:stretch>
              <a:fillRect/>
            </a:stretch>
          </p:blipFill>
          <p:spPr bwMode="auto">
            <a:xfrm>
              <a:off x="687537" y="5468112"/>
              <a:ext cx="1642446" cy="778955"/>
            </a:xfrm>
            <a:prstGeom prst="rect">
              <a:avLst/>
            </a:prstGeom>
            <a:noFill/>
            <a:ln w="9525">
              <a:noFill/>
              <a:miter lim="800000"/>
              <a:headEnd/>
              <a:tailEnd/>
            </a:ln>
          </p:spPr>
        </p:pic>
        <p:sp>
          <p:nvSpPr>
            <p:cNvPr id="23572" name="Text Box 54"/>
            <p:cNvSpPr txBox="1">
              <a:spLocks noChangeArrowheads="1"/>
            </p:cNvSpPr>
            <p:nvPr/>
          </p:nvSpPr>
          <p:spPr bwMode="auto">
            <a:xfrm>
              <a:off x="0" y="3291830"/>
              <a:ext cx="3017520" cy="330062"/>
            </a:xfrm>
            <a:prstGeom prst="rect">
              <a:avLst/>
            </a:prstGeom>
            <a:noFill/>
            <a:ln w="9525">
              <a:noFill/>
              <a:miter lim="800000"/>
              <a:headEnd/>
              <a:tailEnd/>
            </a:ln>
          </p:spPr>
          <p:txBody>
            <a:bodyPr>
              <a:spAutoFit/>
            </a:bodyPr>
            <a:lstStyle/>
            <a:p>
              <a:pPr algn="ctr">
                <a:lnSpc>
                  <a:spcPct val="75000"/>
                </a:lnSpc>
                <a:spcBef>
                  <a:spcPct val="20000"/>
                </a:spcBef>
              </a:pPr>
              <a:r>
                <a:rPr lang="en-US" sz="2000" dirty="0" smtClean="0">
                  <a:latin typeface="Segoe Semibold" pitchFamily="34" charset="0"/>
                </a:rPr>
                <a:t>Client and Server OS</a:t>
              </a:r>
            </a:p>
          </p:txBody>
        </p:sp>
        <p:pic>
          <p:nvPicPr>
            <p:cNvPr id="23573" name="Picture 76" descr="Security Download all no shadow"/>
            <p:cNvPicPr>
              <a:picLocks noChangeAspect="1" noChangeArrowheads="1"/>
            </p:cNvPicPr>
            <p:nvPr/>
          </p:nvPicPr>
          <p:blipFill>
            <a:blip r:embed="rId14" cstate="screen"/>
            <a:srcRect/>
            <a:stretch>
              <a:fillRect/>
            </a:stretch>
          </p:blipFill>
          <p:spPr bwMode="auto">
            <a:xfrm>
              <a:off x="975360" y="4015773"/>
              <a:ext cx="1066800" cy="1121789"/>
            </a:xfrm>
            <a:prstGeom prst="rect">
              <a:avLst/>
            </a:prstGeom>
            <a:ln>
              <a:noFill/>
            </a:ln>
            <a:effectLst>
              <a:outerShdw blurRad="50800" dist="38100" dir="5400000" algn="t" rotWithShape="0">
                <a:prstClr val="black">
                  <a:alpha val="40000"/>
                </a:prstClr>
              </a:outerShdw>
            </a:effectLst>
          </p:spPr>
        </p:pic>
      </p:grpSp>
      <p:grpSp>
        <p:nvGrpSpPr>
          <p:cNvPr id="7" name="Group 36"/>
          <p:cNvGrpSpPr>
            <a:grpSpLocks/>
          </p:cNvGrpSpPr>
          <p:nvPr/>
        </p:nvGrpSpPr>
        <p:grpSpPr bwMode="auto">
          <a:xfrm>
            <a:off x="3081338" y="3189239"/>
            <a:ext cx="2998787" cy="2954338"/>
            <a:chOff x="3081528" y="3291830"/>
            <a:chExt cx="2998688" cy="2955237"/>
          </a:xfrm>
        </p:grpSpPr>
        <p:grpSp>
          <p:nvGrpSpPr>
            <p:cNvPr id="8" name="Group 42"/>
            <p:cNvGrpSpPr>
              <a:grpSpLocks/>
            </p:cNvGrpSpPr>
            <p:nvPr/>
          </p:nvGrpSpPr>
          <p:grpSpPr bwMode="auto">
            <a:xfrm>
              <a:off x="4140581" y="4084542"/>
              <a:ext cx="844550" cy="984250"/>
              <a:chOff x="3141" y="4949"/>
              <a:chExt cx="415" cy="485"/>
            </a:xfrm>
          </p:grpSpPr>
          <p:pic>
            <p:nvPicPr>
              <p:cNvPr id="23569" name="Picture 43" descr="Security Download Server"/>
              <p:cNvPicPr>
                <a:picLocks noChangeAspect="1" noChangeArrowheads="1"/>
              </p:cNvPicPr>
              <p:nvPr/>
            </p:nvPicPr>
            <p:blipFill>
              <a:blip r:embed="rId15" cstate="screen"/>
              <a:srcRect/>
              <a:stretch>
                <a:fillRect/>
              </a:stretch>
            </p:blipFill>
            <p:spPr bwMode="auto">
              <a:xfrm>
                <a:off x="3141" y="4949"/>
                <a:ext cx="255" cy="378"/>
              </a:xfrm>
              <a:prstGeom prst="rect">
                <a:avLst/>
              </a:prstGeom>
              <a:noFill/>
              <a:ln w="9525">
                <a:noFill/>
                <a:miter lim="800000"/>
                <a:headEnd/>
                <a:tailEnd/>
              </a:ln>
              <a:effectLst>
                <a:outerShdw blurRad="50800" dist="38100" dir="5400000" algn="t" rotWithShape="0">
                  <a:prstClr val="black">
                    <a:alpha val="40000"/>
                  </a:prstClr>
                </a:outerShdw>
              </a:effectLst>
            </p:spPr>
          </p:pic>
          <p:pic>
            <p:nvPicPr>
              <p:cNvPr id="23570" name="Picture 44" descr="Security Download Server"/>
              <p:cNvPicPr>
                <a:picLocks noChangeAspect="1" noChangeArrowheads="1"/>
              </p:cNvPicPr>
              <p:nvPr/>
            </p:nvPicPr>
            <p:blipFill>
              <a:blip r:embed="rId15" cstate="screen"/>
              <a:srcRect/>
              <a:stretch>
                <a:fillRect/>
              </a:stretch>
            </p:blipFill>
            <p:spPr bwMode="auto">
              <a:xfrm>
                <a:off x="3301" y="5056"/>
                <a:ext cx="255" cy="378"/>
              </a:xfrm>
              <a:prstGeom prst="rect">
                <a:avLst/>
              </a:prstGeom>
              <a:noFill/>
              <a:ln w="9525">
                <a:noFill/>
                <a:miter lim="800000"/>
                <a:headEnd/>
                <a:tailEnd/>
              </a:ln>
              <a:effectLst>
                <a:outerShdw blurRad="50800" dist="38100" dir="5400000" algn="t" rotWithShape="0">
                  <a:prstClr val="black">
                    <a:alpha val="40000"/>
                  </a:prstClr>
                </a:outerShdw>
              </a:effectLst>
            </p:spPr>
          </p:pic>
        </p:grpSp>
        <p:sp>
          <p:nvSpPr>
            <p:cNvPr id="23565" name="Text Box 52"/>
            <p:cNvSpPr txBox="1">
              <a:spLocks noChangeArrowheads="1"/>
            </p:cNvSpPr>
            <p:nvPr/>
          </p:nvSpPr>
          <p:spPr bwMode="auto">
            <a:xfrm>
              <a:off x="3081528" y="3291830"/>
              <a:ext cx="2962656" cy="330062"/>
            </a:xfrm>
            <a:prstGeom prst="rect">
              <a:avLst/>
            </a:prstGeom>
            <a:noFill/>
            <a:ln w="9525">
              <a:noFill/>
              <a:miter lim="800000"/>
              <a:headEnd/>
              <a:tailEnd/>
            </a:ln>
          </p:spPr>
          <p:txBody>
            <a:bodyPr>
              <a:spAutoFit/>
            </a:bodyPr>
            <a:lstStyle/>
            <a:p>
              <a:pPr algn="ctr">
                <a:lnSpc>
                  <a:spcPct val="75000"/>
                </a:lnSpc>
                <a:spcBef>
                  <a:spcPct val="20000"/>
                </a:spcBef>
              </a:pPr>
              <a:r>
                <a:rPr lang="en-US" sz="2000" dirty="0" smtClean="0">
                  <a:latin typeface="Segoe Semibold" pitchFamily="34" charset="0"/>
                </a:rPr>
                <a:t>Server Applications</a:t>
              </a:r>
            </a:p>
          </p:txBody>
        </p:sp>
        <p:pic>
          <p:nvPicPr>
            <p:cNvPr id="23566" name="Picture 58" descr="6-00295_forefront02"/>
            <p:cNvPicPr>
              <a:picLocks noChangeAspect="1" noChangeArrowheads="1"/>
            </p:cNvPicPr>
            <p:nvPr/>
          </p:nvPicPr>
          <p:blipFill>
            <a:blip r:embed="rId16" cstate="screen"/>
            <a:srcRect/>
            <a:stretch>
              <a:fillRect/>
            </a:stretch>
          </p:blipFill>
          <p:spPr bwMode="auto">
            <a:xfrm>
              <a:off x="4599997" y="5285232"/>
              <a:ext cx="1480219" cy="448056"/>
            </a:xfrm>
            <a:prstGeom prst="rect">
              <a:avLst/>
            </a:prstGeom>
            <a:noFill/>
            <a:ln w="9525">
              <a:noFill/>
              <a:miter lim="800000"/>
              <a:headEnd/>
              <a:tailEnd/>
            </a:ln>
          </p:spPr>
        </p:pic>
        <p:pic>
          <p:nvPicPr>
            <p:cNvPr id="23567" name="Picture 59" descr="6-00295_forefront04"/>
            <p:cNvPicPr>
              <a:picLocks noChangeAspect="1" noChangeArrowheads="1"/>
            </p:cNvPicPr>
            <p:nvPr/>
          </p:nvPicPr>
          <p:blipFill>
            <a:blip r:embed="rId17"/>
            <a:srcRect/>
            <a:stretch>
              <a:fillRect/>
            </a:stretch>
          </p:blipFill>
          <p:spPr bwMode="auto">
            <a:xfrm>
              <a:off x="3534156" y="5741741"/>
              <a:ext cx="2057400" cy="505326"/>
            </a:xfrm>
            <a:prstGeom prst="rect">
              <a:avLst/>
            </a:prstGeom>
            <a:noFill/>
            <a:ln w="9525">
              <a:noFill/>
              <a:miter lim="800000"/>
              <a:headEnd/>
              <a:tailEnd/>
            </a:ln>
          </p:spPr>
        </p:pic>
        <p:pic>
          <p:nvPicPr>
            <p:cNvPr id="23568" name="Picture 19" descr="antigen for instant messenging logo rev"/>
            <p:cNvPicPr>
              <a:picLocks noChangeAspect="1" noChangeArrowheads="1"/>
            </p:cNvPicPr>
            <p:nvPr/>
          </p:nvPicPr>
          <p:blipFill>
            <a:blip r:embed="rId18" cstate="screen"/>
            <a:srcRect/>
            <a:stretch>
              <a:fillRect/>
            </a:stretch>
          </p:blipFill>
          <p:spPr bwMode="auto">
            <a:xfrm>
              <a:off x="3200400" y="5340096"/>
              <a:ext cx="1387544" cy="393192"/>
            </a:xfrm>
            <a:prstGeom prst="rect">
              <a:avLst/>
            </a:prstGeom>
            <a:noFill/>
            <a:ln w="9525">
              <a:noFill/>
              <a:miter lim="800000"/>
              <a:headEnd/>
              <a:tailEnd/>
            </a:ln>
          </p:spPr>
        </p:pic>
      </p:grpSp>
      <p:pic>
        <p:nvPicPr>
          <p:cNvPr id="39" name="Picture 38" descr="Forefront_bL_r.png"/>
          <p:cNvPicPr>
            <a:picLocks noChangeAspect="1"/>
          </p:cNvPicPr>
          <p:nvPr/>
        </p:nvPicPr>
        <p:blipFill>
          <a:blip r:embed="rId19"/>
          <a:srcRect/>
          <a:stretch>
            <a:fillRect/>
          </a:stretch>
        </p:blipFill>
        <p:spPr bwMode="auto">
          <a:xfrm>
            <a:off x="374877" y="1675103"/>
            <a:ext cx="3502025" cy="938213"/>
          </a:xfrm>
          <a:prstGeom prst="rect">
            <a:avLst/>
          </a:prstGeom>
          <a:ln>
            <a:noFill/>
          </a:ln>
          <a:effectLst>
            <a:outerShdw blurRad="50800" dist="38100" dir="5400000" algn="t" rotWithShape="0">
              <a:prstClr val="black">
                <a:alpha val="40000"/>
              </a:prstClr>
            </a:outerShdw>
          </a:effectLst>
        </p:spPr>
      </p:pic>
      <p:sp>
        <p:nvSpPr>
          <p:cNvPr id="23563" name="Title 32"/>
          <p:cNvSpPr>
            <a:spLocks noGrp="1"/>
          </p:cNvSpPr>
          <p:nvPr>
            <p:ph type="title"/>
          </p:nvPr>
        </p:nvSpPr>
        <p:spPr/>
        <p:txBody>
          <a:bodyPr/>
          <a:lstStyle/>
          <a:p>
            <a:pPr>
              <a:lnSpc>
                <a:spcPct val="85000"/>
              </a:lnSpc>
            </a:pPr>
            <a:r>
              <a:rPr lang="en-US" sz="3600" dirty="0" smtClean="0"/>
              <a:t>Intelligent Application Gateway</a:t>
            </a:r>
          </a:p>
        </p:txBody>
      </p:sp>
      <p:pic>
        <p:nvPicPr>
          <p:cNvPr id="33" name="Picture 32" descr="IAG2007-white.png"/>
          <p:cNvPicPr>
            <a:picLocks noChangeAspect="1"/>
          </p:cNvPicPr>
          <p:nvPr/>
        </p:nvPicPr>
        <p:blipFill>
          <a:blip r:embed="rId20"/>
          <a:stretch>
            <a:fillRect/>
          </a:stretch>
        </p:blipFill>
        <p:spPr>
          <a:xfrm>
            <a:off x="6553477" y="5713421"/>
            <a:ext cx="2133323" cy="435246"/>
          </a:xfrm>
          <a:prstGeom prst="rect">
            <a:avLst/>
          </a:prstGeom>
        </p:spPr>
      </p:pic>
    </p:spTree>
    <p:custDataLst>
      <p:tags r:id="rId1"/>
    </p:custDataLst>
  </p:cSld>
  <p:clrMapOvr>
    <a:masterClrMapping/>
  </p:clrMapOvr>
  <p:transition advTm="48953">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childTnLst>
                                </p:cTn>
                              </p:par>
                              <p:par>
                                <p:cTn id="9" presetID="10" presetClass="entr" presetSubtype="0" fill="hold" grpId="0" nodeType="withEffect">
                                  <p:stCondLst>
                                    <p:cond delay="0"/>
                                  </p:stCondLst>
                                  <p:childTnLst>
                                    <p:set>
                                      <p:cBhvr>
                                        <p:cTn id="10" dur="1" fill="hold">
                                          <p:stCondLst>
                                            <p:cond delay="0"/>
                                          </p:stCondLst>
                                        </p:cTn>
                                        <p:tgtEl>
                                          <p:spTgt spid="892933"/>
                                        </p:tgtEl>
                                        <p:attrNameLst>
                                          <p:attrName>style.visibility</p:attrName>
                                        </p:attrNameLst>
                                      </p:cBhvr>
                                      <p:to>
                                        <p:strVal val="visible"/>
                                      </p:to>
                                    </p:set>
                                    <p:animEffect transition="in" filter="fade">
                                      <p:cBhvr>
                                        <p:cTn id="11" dur="500"/>
                                        <p:tgtEl>
                                          <p:spTgt spid="892933"/>
                                        </p:tgtEl>
                                      </p:cBhvr>
                                    </p:animEffect>
                                  </p:childTnLst>
                                </p:cTn>
                              </p:par>
                              <p:par>
                                <p:cTn id="12" presetID="10" presetClass="entr" presetSubtype="0" fill="hold" nodeType="withEffect">
                                  <p:stCondLst>
                                    <p:cond delay="0"/>
                                  </p:stCondLst>
                                  <p:childTnLst>
                                    <p:set>
                                      <p:cBhvr>
                                        <p:cTn id="13" dur="1" fill="hold">
                                          <p:stCondLst>
                                            <p:cond delay="0"/>
                                          </p:stCondLst>
                                        </p:cTn>
                                        <p:tgtEl>
                                          <p:spTgt spid="39"/>
                                        </p:tgtEl>
                                        <p:attrNameLst>
                                          <p:attrName>style.visibility</p:attrName>
                                        </p:attrNameLst>
                                      </p:cBhvr>
                                      <p:to>
                                        <p:strVal val="visible"/>
                                      </p:to>
                                    </p:set>
                                    <p:animEffect transition="in" filter="fade">
                                      <p:cBhvr>
                                        <p:cTn id="14" dur="500"/>
                                        <p:tgtEl>
                                          <p:spTgt spid="39"/>
                                        </p:tgtEl>
                                      </p:cBhvr>
                                    </p:animEffect>
                                  </p:childTnLst>
                                </p:cTn>
                              </p:par>
                            </p:childTnLst>
                          </p:cTn>
                        </p:par>
                        <p:par>
                          <p:cTn id="15" fill="hold">
                            <p:stCondLst>
                              <p:cond delay="500"/>
                            </p:stCondLst>
                            <p:childTnLst>
                              <p:par>
                                <p:cTn id="16" presetID="22" presetClass="entr" presetSubtype="1" fill="hold" nodeType="afterEffect">
                                  <p:stCondLst>
                                    <p:cond delay="0"/>
                                  </p:stCondLst>
                                  <p:childTnLst>
                                    <p:set>
                                      <p:cBhvr>
                                        <p:cTn id="17" dur="1" fill="hold">
                                          <p:stCondLst>
                                            <p:cond delay="0"/>
                                          </p:stCondLst>
                                        </p:cTn>
                                        <p:tgtEl>
                                          <p:spTgt spid="8198"/>
                                        </p:tgtEl>
                                        <p:attrNameLst>
                                          <p:attrName>style.visibility</p:attrName>
                                        </p:attrNameLst>
                                      </p:cBhvr>
                                      <p:to>
                                        <p:strVal val="visible"/>
                                      </p:to>
                                    </p:set>
                                    <p:animEffect transition="in" filter="wipe(up)">
                                      <p:cBhvr>
                                        <p:cTn id="18" dur="500"/>
                                        <p:tgtEl>
                                          <p:spTgt spid="8198"/>
                                        </p:tgtEl>
                                      </p:cBhvr>
                                    </p:animEffect>
                                  </p:childTnLst>
                                </p:cTn>
                              </p:par>
                            </p:childTnLst>
                          </p:cTn>
                        </p:par>
                        <p:par>
                          <p:cTn id="19" fill="hold">
                            <p:stCondLst>
                              <p:cond delay="1000"/>
                            </p:stCondLst>
                            <p:childTnLst>
                              <p:par>
                                <p:cTn id="20" presetID="22" presetClass="entr" presetSubtype="4" fill="hold" nodeType="afterEffect">
                                  <p:stCondLst>
                                    <p:cond delay="0"/>
                                  </p:stCondLst>
                                  <p:childTnLst>
                                    <p:set>
                                      <p:cBhvr>
                                        <p:cTn id="21" dur="1" fill="hold">
                                          <p:stCondLst>
                                            <p:cond delay="0"/>
                                          </p:stCondLst>
                                        </p:cTn>
                                        <p:tgtEl>
                                          <p:spTgt spid="8199"/>
                                        </p:tgtEl>
                                        <p:attrNameLst>
                                          <p:attrName>style.visibility</p:attrName>
                                        </p:attrNameLst>
                                      </p:cBhvr>
                                      <p:to>
                                        <p:strVal val="visible"/>
                                      </p:to>
                                    </p:set>
                                    <p:animEffect transition="in" filter="wipe(down)">
                                      <p:cBhvr>
                                        <p:cTn id="22" dur="500"/>
                                        <p:tgtEl>
                                          <p:spTgt spid="8199"/>
                                        </p:tgtEl>
                                      </p:cBhvr>
                                    </p:animEffect>
                                  </p:childTnLst>
                                </p:cTn>
                              </p:par>
                            </p:childTnLst>
                          </p:cTn>
                        </p:par>
                        <p:par>
                          <p:cTn id="23" fill="hold">
                            <p:stCondLst>
                              <p:cond delay="1500"/>
                            </p:stCondLst>
                            <p:childTnLst>
                              <p:par>
                                <p:cTn id="24" presetID="10" presetClass="entr" presetSubtype="0"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500"/>
                                        <p:tgtEl>
                                          <p:spTgt spid="6"/>
                                        </p:tgtEl>
                                      </p:cBhvr>
                                    </p:animEffect>
                                  </p:childTnLst>
                                </p:cTn>
                              </p:par>
                              <p:par>
                                <p:cTn id="27" presetID="10" presetClass="entr" presetSubtype="0" fill="hold" nodeType="withEffect">
                                  <p:stCondLst>
                                    <p:cond delay="20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500"/>
                                        <p:tgtEl>
                                          <p:spTgt spid="7"/>
                                        </p:tgtEl>
                                      </p:cBhvr>
                                    </p:animEffect>
                                  </p:childTnLst>
                                </p:cTn>
                              </p:par>
                              <p:par>
                                <p:cTn id="30" presetID="10" presetClass="entr" presetSubtype="0" fill="hold" nodeType="withEffect">
                                  <p:stCondLst>
                                    <p:cond delay="40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500"/>
                                        <p:tgtEl>
                                          <p:spTgt spid="3"/>
                                        </p:tgtEl>
                                      </p:cBhvr>
                                    </p:animEffect>
                                  </p:childTnLst>
                                </p:cTn>
                              </p:par>
                            </p:childTnLst>
                          </p:cTn>
                        </p:par>
                        <p:par>
                          <p:cTn id="33" fill="hold">
                            <p:stCondLst>
                              <p:cond delay="2400"/>
                            </p:stCondLst>
                            <p:childTnLst>
                              <p:par>
                                <p:cTn id="34" presetID="12" presetClass="entr" presetSubtype="8" fill="hold" nodeType="afterEffect">
                                  <p:stCondLst>
                                    <p:cond delay="0"/>
                                  </p:stCondLst>
                                  <p:childTnLst>
                                    <p:set>
                                      <p:cBhvr>
                                        <p:cTn id="35" dur="1" fill="hold">
                                          <p:stCondLst>
                                            <p:cond delay="0"/>
                                          </p:stCondLst>
                                        </p:cTn>
                                        <p:tgtEl>
                                          <p:spTgt spid="32"/>
                                        </p:tgtEl>
                                        <p:attrNameLst>
                                          <p:attrName>style.visibility</p:attrName>
                                        </p:attrNameLst>
                                      </p:cBhvr>
                                      <p:to>
                                        <p:strVal val="visible"/>
                                      </p:to>
                                    </p:set>
                                    <p:animEffect transition="in" filter="slide(fromLeft)">
                                      <p:cBhvr>
                                        <p:cTn id="36"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293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ounded Rectangle 20"/>
          <p:cNvSpPr/>
          <p:nvPr/>
        </p:nvSpPr>
        <p:spPr bwMode="blackGray">
          <a:xfrm>
            <a:off x="4757738" y="2803234"/>
            <a:ext cx="4017961" cy="1114425"/>
          </a:xfrm>
          <a:prstGeom prst="roundRect">
            <a:avLst/>
          </a:prstGeom>
          <a:gradFill flip="none" rotWithShape="1">
            <a:gsLst>
              <a:gs pos="0">
                <a:schemeClr val="bg2">
                  <a:lumMod val="10000"/>
                  <a:lumOff val="90000"/>
                  <a:shade val="30000"/>
                  <a:satMod val="115000"/>
                </a:schemeClr>
              </a:gs>
              <a:gs pos="50000">
                <a:schemeClr val="bg2">
                  <a:lumMod val="10000"/>
                  <a:lumOff val="90000"/>
                  <a:shade val="67500"/>
                  <a:satMod val="115000"/>
                </a:schemeClr>
              </a:gs>
              <a:gs pos="100000">
                <a:schemeClr val="bg2">
                  <a:lumMod val="10000"/>
                  <a:lumOff val="90000"/>
                  <a:shade val="100000"/>
                  <a:satMod val="115000"/>
                </a:schemeClr>
              </a:gs>
            </a:gsLst>
            <a:lin ang="5400000" scaled="1"/>
            <a:tileRect/>
          </a:gra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endParaRPr>
          </a:p>
        </p:txBody>
      </p:sp>
      <p:sp>
        <p:nvSpPr>
          <p:cNvPr id="20" name="Rounded Rectangle 19"/>
          <p:cNvSpPr/>
          <p:nvPr/>
        </p:nvSpPr>
        <p:spPr bwMode="blackGray">
          <a:xfrm>
            <a:off x="368300" y="2803234"/>
            <a:ext cx="3984625" cy="1114425"/>
          </a:xfrm>
          <a:prstGeom prst="roundRect">
            <a:avLst/>
          </a:prstGeom>
          <a:gradFill flip="none" rotWithShape="1">
            <a:gsLst>
              <a:gs pos="0">
                <a:schemeClr val="bg2">
                  <a:lumMod val="10000"/>
                  <a:lumOff val="90000"/>
                  <a:shade val="30000"/>
                  <a:satMod val="115000"/>
                </a:schemeClr>
              </a:gs>
              <a:gs pos="50000">
                <a:schemeClr val="bg2">
                  <a:lumMod val="10000"/>
                  <a:lumOff val="90000"/>
                  <a:shade val="67500"/>
                  <a:satMod val="115000"/>
                </a:schemeClr>
              </a:gs>
              <a:gs pos="100000">
                <a:schemeClr val="bg2">
                  <a:lumMod val="10000"/>
                  <a:lumOff val="90000"/>
                  <a:shade val="100000"/>
                  <a:satMod val="115000"/>
                </a:schemeClr>
              </a:gs>
            </a:gsLst>
            <a:lin ang="5400000" scaled="1"/>
            <a:tileRect/>
          </a:gra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endParaRPr>
          </a:p>
        </p:txBody>
      </p:sp>
      <p:sp>
        <p:nvSpPr>
          <p:cNvPr id="29" name="Title 28"/>
          <p:cNvSpPr>
            <a:spLocks noGrp="1"/>
          </p:cNvSpPr>
          <p:nvPr>
            <p:ph type="title"/>
          </p:nvPr>
        </p:nvSpPr>
        <p:spPr/>
        <p:txBody>
          <a:bodyPr/>
          <a:lstStyle/>
          <a:p>
            <a:r>
              <a:rPr lang="en-US" sz="3600" kern="1200" spc="-100" dirty="0" smtClean="0"/>
              <a:t>ISA and IAG – Good… Better… Best…</a:t>
            </a:r>
            <a:endParaRPr lang="en-US" sz="3600" kern="1200" spc="-100" dirty="0"/>
          </a:p>
        </p:txBody>
      </p:sp>
      <p:sp>
        <p:nvSpPr>
          <p:cNvPr id="20482" name="Content Placeholder 2"/>
          <p:cNvSpPr>
            <a:spLocks noGrp="1"/>
          </p:cNvSpPr>
          <p:nvPr>
            <p:ph type="body" idx="1"/>
          </p:nvPr>
        </p:nvSpPr>
        <p:spPr>
          <a:xfrm>
            <a:off x="457200" y="1535186"/>
            <a:ext cx="8229600" cy="5149778"/>
          </a:xfrm>
        </p:spPr>
        <p:txBody>
          <a:bodyPr/>
          <a:lstStyle/>
          <a:p>
            <a:pPr marL="0" indent="0">
              <a:buNone/>
            </a:pPr>
            <a:r>
              <a:rPr lang="en-US" sz="1600" dirty="0" smtClean="0"/>
              <a:t>Forefront Edge Security and Access products, Internet Security and Acceleration (ISA) Server 2006 and the Intelligent Application Gateway (IAG) 2007, provide enhanced network edge protection and application-centric, policy-based access to corporate IT infrastructure</a:t>
            </a:r>
          </a:p>
        </p:txBody>
      </p:sp>
      <p:sp>
        <p:nvSpPr>
          <p:cNvPr id="16" name="Rounded Rectangle 15"/>
          <p:cNvSpPr/>
          <p:nvPr/>
        </p:nvSpPr>
        <p:spPr>
          <a:xfrm>
            <a:off x="381000" y="4265080"/>
            <a:ext cx="2590800" cy="1907040"/>
          </a:xfrm>
          <a:prstGeom prst="roundRect">
            <a:avLst/>
          </a:prstGeom>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ln w="19050" cap="flat" cmpd="sng" algn="ctr">
            <a:solidFill>
              <a:schemeClr val="accent1"/>
            </a:solidFill>
            <a:prstDash val="solid"/>
            <a:round/>
            <a:headEnd type="none" w="med" len="med"/>
            <a:tailEnd type="none" w="med" len="med"/>
          </a:ln>
          <a:effectLst>
            <a:outerShdw blurRad="50800" dist="38100" dir="5400000" algn="t"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algn="r" defTabSz="1096963">
              <a:defRPr/>
            </a:pPr>
            <a:endParaRPr lang="en-US" dirty="0" smtClean="0">
              <a:latin typeface="Segoe" pitchFamily="34" charset="0"/>
            </a:endParaRPr>
          </a:p>
          <a:p>
            <a:pPr algn="r" defTabSz="1096963">
              <a:defRPr/>
            </a:pPr>
            <a:endParaRPr lang="en-US" dirty="0" smtClean="0">
              <a:latin typeface="Segoe" pitchFamily="34" charset="0"/>
            </a:endParaRPr>
          </a:p>
          <a:p>
            <a:pPr algn="r" defTabSz="1096963">
              <a:defRPr/>
            </a:pPr>
            <a:endParaRPr lang="en-US" dirty="0" smtClean="0">
              <a:latin typeface="Segoe" pitchFamily="34" charset="0"/>
            </a:endParaRPr>
          </a:p>
          <a:p>
            <a:pPr algn="r" defTabSz="1096963">
              <a:defRPr/>
            </a:pPr>
            <a:endParaRPr lang="en-US" dirty="0" smtClean="0">
              <a:latin typeface="Segoe" pitchFamily="34" charset="0"/>
            </a:endParaRPr>
          </a:p>
          <a:p>
            <a:pPr algn="r" defTabSz="1096963">
              <a:defRPr/>
            </a:pPr>
            <a:endParaRPr lang="en-US" dirty="0" smtClean="0">
              <a:latin typeface="Segoe" pitchFamily="34" charset="0"/>
            </a:endParaRPr>
          </a:p>
          <a:p>
            <a:pPr algn="r" defTabSz="1096963">
              <a:defRPr/>
            </a:pPr>
            <a:endParaRPr lang="en-US" dirty="0" smtClean="0">
              <a:latin typeface="Segoe" pitchFamily="34" charset="0"/>
            </a:endParaRPr>
          </a:p>
          <a:p>
            <a:pPr algn="r" defTabSz="1096963">
              <a:defRPr/>
            </a:pPr>
            <a:endParaRPr lang="en-US" dirty="0" smtClean="0">
              <a:latin typeface="Segoe" pitchFamily="34" charset="0"/>
            </a:endParaRPr>
          </a:p>
          <a:p>
            <a:pPr algn="r" defTabSz="1096963">
              <a:defRPr/>
            </a:pPr>
            <a:endParaRPr lang="en-US" dirty="0" smtClean="0">
              <a:latin typeface="Segoe" pitchFamily="34" charset="0"/>
            </a:endParaRPr>
          </a:p>
          <a:p>
            <a:pPr algn="r" defTabSz="1096963">
              <a:defRPr/>
            </a:pPr>
            <a:endParaRPr lang="en-US" dirty="0" smtClean="0">
              <a:latin typeface="Segoe" pitchFamily="34" charset="0"/>
            </a:endParaRPr>
          </a:p>
          <a:p>
            <a:pPr algn="r" defTabSz="1096963">
              <a:defRPr/>
            </a:pPr>
            <a:endParaRPr lang="en-US" dirty="0" smtClean="0">
              <a:latin typeface="Segoe" pitchFamily="34" charset="0"/>
            </a:endParaRPr>
          </a:p>
          <a:p>
            <a:pPr algn="r" defTabSz="1096963">
              <a:defRPr/>
            </a:pPr>
            <a:endParaRPr lang="en-US" dirty="0" smtClean="0">
              <a:latin typeface="Segoe" pitchFamily="34" charset="0"/>
            </a:endParaRPr>
          </a:p>
          <a:p>
            <a:pPr algn="r" defTabSz="1096963">
              <a:defRPr/>
            </a:pPr>
            <a:endParaRPr lang="en-US" dirty="0" smtClean="0">
              <a:latin typeface="Segoe" pitchFamily="34" charset="0"/>
            </a:endParaRPr>
          </a:p>
        </p:txBody>
      </p:sp>
      <p:sp>
        <p:nvSpPr>
          <p:cNvPr id="17" name="Rounded Rectangle 16"/>
          <p:cNvSpPr/>
          <p:nvPr/>
        </p:nvSpPr>
        <p:spPr>
          <a:xfrm>
            <a:off x="3271840" y="4265080"/>
            <a:ext cx="2590800" cy="1907040"/>
          </a:xfrm>
          <a:prstGeom prst="roundRect">
            <a:avLst/>
          </a:prstGeom>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ln w="19050" cap="flat" cmpd="sng" algn="ctr">
            <a:solidFill>
              <a:schemeClr val="accent1"/>
            </a:solidFill>
            <a:prstDash val="solid"/>
            <a:round/>
            <a:headEnd type="none" w="med" len="med"/>
            <a:tailEnd type="none" w="med" len="med"/>
          </a:ln>
          <a:effectLst>
            <a:outerShdw blurRad="50800" dist="38100" dir="5400000" algn="t"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algn="r" defTabSz="1096963">
              <a:defRPr/>
            </a:pPr>
            <a:endParaRPr lang="en-US" dirty="0" smtClean="0">
              <a:latin typeface="Segoe" pitchFamily="34" charset="0"/>
            </a:endParaRPr>
          </a:p>
        </p:txBody>
      </p:sp>
      <p:sp>
        <p:nvSpPr>
          <p:cNvPr id="19" name="Rounded Rectangle 18"/>
          <p:cNvSpPr/>
          <p:nvPr/>
        </p:nvSpPr>
        <p:spPr>
          <a:xfrm>
            <a:off x="6162680" y="4265080"/>
            <a:ext cx="2590800" cy="1907040"/>
          </a:xfrm>
          <a:prstGeom prst="roundRect">
            <a:avLst/>
          </a:prstGeom>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ln w="19050" cap="flat" cmpd="sng" algn="ctr">
            <a:solidFill>
              <a:schemeClr val="accent1"/>
            </a:solidFill>
            <a:prstDash val="solid"/>
            <a:round/>
            <a:headEnd type="none" w="med" len="med"/>
            <a:tailEnd type="none" w="med" len="med"/>
          </a:ln>
          <a:effectLst>
            <a:outerShdw blurRad="50800" dist="38100" dir="5400000" algn="t"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algn="r" defTabSz="1096963">
              <a:defRPr/>
            </a:pPr>
            <a:endParaRPr lang="en-US" dirty="0" smtClean="0">
              <a:latin typeface="Segoe" pitchFamily="34" charset="0"/>
            </a:endParaRPr>
          </a:p>
        </p:txBody>
      </p:sp>
      <p:sp>
        <p:nvSpPr>
          <p:cNvPr id="20494" name="Rectangle 19"/>
          <p:cNvSpPr>
            <a:spLocks noChangeArrowheads="1"/>
          </p:cNvSpPr>
          <p:nvPr/>
        </p:nvSpPr>
        <p:spPr bwMode="auto">
          <a:xfrm>
            <a:off x="403225" y="4374925"/>
            <a:ext cx="2546350" cy="1661989"/>
          </a:xfrm>
          <a:prstGeom prst="rect">
            <a:avLst/>
          </a:prstGeom>
          <a:noFill/>
          <a:ln w="9525">
            <a:noFill/>
            <a:miter lim="800000"/>
            <a:headEnd/>
            <a:tailEnd/>
          </a:ln>
        </p:spPr>
        <p:txBody>
          <a:bodyPr lIns="91436" tIns="45718" rIns="91436" bIns="45718">
            <a:spAutoFit/>
          </a:bodyPr>
          <a:lstStyle/>
          <a:p>
            <a:pPr algn="ctr">
              <a:lnSpc>
                <a:spcPts val="1800"/>
              </a:lnSpc>
              <a:defRPr/>
            </a:pPr>
            <a:r>
              <a:rPr lang="en-US" sz="2000" dirty="0">
                <a:solidFill>
                  <a:schemeClr val="bg2"/>
                </a:solidFill>
                <a:latin typeface="Segoe Semibold" pitchFamily="34" charset="0"/>
              </a:rPr>
              <a:t>Secure Remote Access</a:t>
            </a:r>
          </a:p>
          <a:p>
            <a:pPr algn="ctr">
              <a:defRPr/>
            </a:pPr>
            <a:endParaRPr lang="en-US" sz="1600" dirty="0">
              <a:solidFill>
                <a:schemeClr val="bg2"/>
              </a:solidFill>
              <a:latin typeface="Segoe"/>
            </a:endParaRPr>
          </a:p>
          <a:p>
            <a:pPr algn="ctr">
              <a:defRPr/>
            </a:pPr>
            <a:r>
              <a:rPr lang="en-US" sz="1400" dirty="0">
                <a:solidFill>
                  <a:schemeClr val="bg2"/>
                </a:solidFill>
                <a:latin typeface="Segoe"/>
              </a:rPr>
              <a:t>Optimized access for employees, partners and customers from virtually any device or location</a:t>
            </a:r>
          </a:p>
        </p:txBody>
      </p:sp>
      <p:sp>
        <p:nvSpPr>
          <p:cNvPr id="20495" name="Rectangle 20"/>
          <p:cNvSpPr>
            <a:spLocks noChangeArrowheads="1"/>
          </p:cNvSpPr>
          <p:nvPr/>
        </p:nvSpPr>
        <p:spPr bwMode="auto">
          <a:xfrm>
            <a:off x="3276603" y="4374925"/>
            <a:ext cx="2563812" cy="1446546"/>
          </a:xfrm>
          <a:prstGeom prst="rect">
            <a:avLst/>
          </a:prstGeom>
          <a:noFill/>
          <a:ln w="9525">
            <a:noFill/>
            <a:miter lim="800000"/>
            <a:headEnd/>
            <a:tailEnd/>
          </a:ln>
        </p:spPr>
        <p:txBody>
          <a:bodyPr lIns="91436" tIns="45718" rIns="91436" bIns="45718">
            <a:spAutoFit/>
          </a:bodyPr>
          <a:lstStyle/>
          <a:p>
            <a:pPr algn="ctr">
              <a:lnSpc>
                <a:spcPts val="1800"/>
              </a:lnSpc>
              <a:defRPr/>
            </a:pPr>
            <a:r>
              <a:rPr lang="en-US" sz="2000" dirty="0">
                <a:solidFill>
                  <a:schemeClr val="bg2"/>
                </a:solidFill>
                <a:latin typeface="Segoe Semibold" pitchFamily="34" charset="0"/>
              </a:rPr>
              <a:t>Branch Office</a:t>
            </a:r>
          </a:p>
          <a:p>
            <a:pPr algn="ctr">
              <a:lnSpc>
                <a:spcPts val="1800"/>
              </a:lnSpc>
              <a:defRPr/>
            </a:pPr>
            <a:r>
              <a:rPr lang="en-US" sz="2000" dirty="0">
                <a:solidFill>
                  <a:schemeClr val="bg2"/>
                </a:solidFill>
                <a:latin typeface="Segoe Semibold" pitchFamily="34" charset="0"/>
              </a:rPr>
              <a:t>Security</a:t>
            </a:r>
          </a:p>
          <a:p>
            <a:pPr algn="ctr">
              <a:defRPr/>
            </a:pPr>
            <a:endParaRPr lang="en-US" sz="1600" dirty="0">
              <a:solidFill>
                <a:schemeClr val="bg2"/>
              </a:solidFill>
              <a:latin typeface="Segoe"/>
            </a:endParaRPr>
          </a:p>
          <a:p>
            <a:pPr algn="ctr">
              <a:defRPr/>
            </a:pPr>
            <a:r>
              <a:rPr lang="en-US" sz="1400" dirty="0">
                <a:solidFill>
                  <a:schemeClr val="bg2"/>
                </a:solidFill>
                <a:latin typeface="Segoe"/>
              </a:rPr>
              <a:t>Enhanced connectivity and security for remote sites and applications</a:t>
            </a:r>
          </a:p>
        </p:txBody>
      </p:sp>
      <p:sp>
        <p:nvSpPr>
          <p:cNvPr id="20496" name="Rectangle 21"/>
          <p:cNvSpPr>
            <a:spLocks noChangeArrowheads="1"/>
          </p:cNvSpPr>
          <p:nvPr/>
        </p:nvSpPr>
        <p:spPr bwMode="auto">
          <a:xfrm>
            <a:off x="6200780" y="4374925"/>
            <a:ext cx="2514600" cy="1446546"/>
          </a:xfrm>
          <a:prstGeom prst="rect">
            <a:avLst/>
          </a:prstGeom>
          <a:noFill/>
          <a:ln w="9525">
            <a:noFill/>
            <a:miter lim="800000"/>
            <a:headEnd/>
            <a:tailEnd/>
          </a:ln>
        </p:spPr>
        <p:txBody>
          <a:bodyPr lIns="91436" tIns="45718" rIns="91436" bIns="45718">
            <a:spAutoFit/>
          </a:bodyPr>
          <a:lstStyle/>
          <a:p>
            <a:pPr algn="ctr">
              <a:lnSpc>
                <a:spcPts val="1800"/>
              </a:lnSpc>
              <a:defRPr/>
            </a:pPr>
            <a:r>
              <a:rPr lang="en-US" sz="2000" dirty="0">
                <a:solidFill>
                  <a:schemeClr val="bg2"/>
                </a:solidFill>
                <a:latin typeface="Segoe Semibold" pitchFamily="34" charset="0"/>
              </a:rPr>
              <a:t>Internet Access Protection</a:t>
            </a:r>
          </a:p>
          <a:p>
            <a:pPr algn="ctr">
              <a:defRPr/>
            </a:pPr>
            <a:endParaRPr lang="en-US" sz="1600" dirty="0">
              <a:solidFill>
                <a:schemeClr val="bg2"/>
              </a:solidFill>
              <a:latin typeface="Segoe"/>
            </a:endParaRPr>
          </a:p>
          <a:p>
            <a:pPr algn="ctr">
              <a:defRPr/>
            </a:pPr>
            <a:r>
              <a:rPr lang="en-US" sz="1400" dirty="0">
                <a:solidFill>
                  <a:schemeClr val="bg2"/>
                </a:solidFill>
                <a:latin typeface="Segoe"/>
              </a:rPr>
              <a:t>Increased resiliency for IT infrastructure from Internet-based threats</a:t>
            </a:r>
          </a:p>
        </p:txBody>
      </p:sp>
      <p:sp>
        <p:nvSpPr>
          <p:cNvPr id="27" name="Rectangle 26"/>
          <p:cNvSpPr/>
          <p:nvPr/>
        </p:nvSpPr>
        <p:spPr>
          <a:xfrm>
            <a:off x="3195640" y="4265058"/>
            <a:ext cx="2438400" cy="1676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anchor="ctr"/>
          <a:lstStyle/>
          <a:p>
            <a:pPr algn="ctr">
              <a:defRPr/>
            </a:pPr>
            <a:endParaRPr lang="en-US">
              <a:solidFill>
                <a:schemeClr val="tx1"/>
              </a:solidFill>
            </a:endParaRPr>
          </a:p>
        </p:txBody>
      </p:sp>
      <p:sp>
        <p:nvSpPr>
          <p:cNvPr id="28" name="Rectangle 27"/>
          <p:cNvSpPr/>
          <p:nvPr/>
        </p:nvSpPr>
        <p:spPr>
          <a:xfrm>
            <a:off x="5943600" y="4265058"/>
            <a:ext cx="2438400" cy="1676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anchor="ctr"/>
          <a:lstStyle/>
          <a:p>
            <a:pPr algn="ctr">
              <a:defRPr/>
            </a:pPr>
            <a:endParaRPr lang="en-US">
              <a:solidFill>
                <a:schemeClr val="tx1"/>
              </a:solidFill>
            </a:endParaRPr>
          </a:p>
        </p:txBody>
      </p:sp>
      <p:sp>
        <p:nvSpPr>
          <p:cNvPr id="32" name="Rectangle 31"/>
          <p:cNvSpPr/>
          <p:nvPr/>
        </p:nvSpPr>
        <p:spPr bwMode="auto">
          <a:xfrm>
            <a:off x="405432" y="2739793"/>
            <a:ext cx="3633324" cy="865848"/>
          </a:xfrm>
          <a:prstGeom prst="rect">
            <a:avLst/>
          </a:prstGeom>
        </p:spPr>
        <p:txBody>
          <a:bodyPr vert="horz" wrap="square" lIns="91440" tIns="45720" rIns="91440" bIns="45720" numCol="1" rtlCol="0" anchor="ctr" anchorCtr="0" compatLnSpc="1">
            <a:prstTxWarp prst="textNoShape">
              <a:avLst/>
            </a:prstTxWarp>
          </a:bodyPr>
          <a:lstStyle/>
          <a:p>
            <a:pPr algn="r" defTabSz="1096963">
              <a:lnSpc>
                <a:spcPct val="85000"/>
              </a:lnSpc>
              <a:defRPr/>
            </a:pPr>
            <a:endParaRPr lang="en-US">
              <a:solidFill>
                <a:schemeClr val="tx1"/>
              </a:solidFill>
              <a:latin typeface="Segoe" pitchFamily="34" charset="0"/>
            </a:endParaRPr>
          </a:p>
        </p:txBody>
      </p:sp>
      <p:sp>
        <p:nvSpPr>
          <p:cNvPr id="33" name="Rectangle 32"/>
          <p:cNvSpPr/>
          <p:nvPr/>
        </p:nvSpPr>
        <p:spPr bwMode="auto">
          <a:xfrm>
            <a:off x="4725229" y="2999852"/>
            <a:ext cx="3633324" cy="865848"/>
          </a:xfrm>
          <a:prstGeom prst="rect">
            <a:avLst/>
          </a:prstGeom>
        </p:spPr>
        <p:txBody>
          <a:bodyPr vert="horz" wrap="square" lIns="91440" tIns="45720" rIns="91440" bIns="45720" numCol="1" rtlCol="0" anchor="ctr" anchorCtr="0" compatLnSpc="1">
            <a:prstTxWarp prst="textNoShape">
              <a:avLst/>
            </a:prstTxWarp>
          </a:bodyPr>
          <a:lstStyle/>
          <a:p>
            <a:pPr algn="r" defTabSz="1096963">
              <a:lnSpc>
                <a:spcPct val="85000"/>
              </a:lnSpc>
              <a:defRPr/>
            </a:pPr>
            <a:endParaRPr lang="en-US">
              <a:solidFill>
                <a:schemeClr val="tx1"/>
              </a:solidFill>
              <a:latin typeface="Segoe" pitchFamily="34" charset="0"/>
            </a:endParaRPr>
          </a:p>
        </p:txBody>
      </p:sp>
      <p:pic>
        <p:nvPicPr>
          <p:cNvPr id="7196" name="Picture 19" descr="IAG2007.png"/>
          <p:cNvPicPr>
            <a:picLocks noChangeAspect="1"/>
          </p:cNvPicPr>
          <p:nvPr/>
        </p:nvPicPr>
        <p:blipFill>
          <a:blip r:embed="rId3" cstate="screen">
            <a:lum contrast="40000"/>
          </a:blip>
          <a:srcRect/>
          <a:stretch>
            <a:fillRect/>
          </a:stretch>
        </p:blipFill>
        <p:spPr bwMode="auto">
          <a:xfrm>
            <a:off x="5038797" y="3036559"/>
            <a:ext cx="3276600" cy="623888"/>
          </a:xfrm>
          <a:prstGeom prst="rect">
            <a:avLst/>
          </a:prstGeom>
          <a:noFill/>
          <a:ln w="9525">
            <a:noFill/>
            <a:miter lim="800000"/>
            <a:headEnd/>
            <a:tailEnd/>
          </a:ln>
        </p:spPr>
      </p:pic>
      <p:pic>
        <p:nvPicPr>
          <p:cNvPr id="7197" name="Picture 30" descr="ISAS_06_bL.png"/>
          <p:cNvPicPr>
            <a:picLocks noChangeAspect="1"/>
          </p:cNvPicPr>
          <p:nvPr/>
        </p:nvPicPr>
        <p:blipFill>
          <a:blip r:embed="rId4"/>
          <a:srcRect/>
          <a:stretch>
            <a:fillRect/>
          </a:stretch>
        </p:blipFill>
        <p:spPr bwMode="auto">
          <a:xfrm>
            <a:off x="715827" y="2960797"/>
            <a:ext cx="3344863" cy="688975"/>
          </a:xfrm>
          <a:prstGeom prst="rect">
            <a:avLst/>
          </a:prstGeom>
          <a:noFill/>
          <a:ln w="9525">
            <a:noFill/>
            <a:miter lim="800000"/>
            <a:headEnd/>
            <a:tailEnd/>
          </a:ln>
        </p:spPr>
      </p:pic>
      <p:pic>
        <p:nvPicPr>
          <p:cNvPr id="7198" name="Picture 3" descr="C:\Program Files\Microsoft Resource DVD Artwork\DVD_ART\Artwork_Imagery\Shapes and Graphics\Box\Rectangle\horiz line.png"/>
          <p:cNvPicPr>
            <a:picLocks noChangeArrowheads="1"/>
          </p:cNvPicPr>
          <p:nvPr/>
        </p:nvPicPr>
        <p:blipFill>
          <a:blip r:embed="rId5"/>
          <a:srcRect/>
          <a:stretch>
            <a:fillRect/>
          </a:stretch>
        </p:blipFill>
        <p:spPr bwMode="auto">
          <a:xfrm>
            <a:off x="519113" y="4963558"/>
            <a:ext cx="2286000" cy="46037"/>
          </a:xfrm>
          <a:prstGeom prst="rect">
            <a:avLst/>
          </a:prstGeom>
          <a:noFill/>
          <a:ln w="9525">
            <a:noFill/>
            <a:miter lim="800000"/>
            <a:headEnd/>
            <a:tailEnd/>
          </a:ln>
        </p:spPr>
      </p:pic>
      <p:pic>
        <p:nvPicPr>
          <p:cNvPr id="7202" name="Picture 3" descr="C:\Program Files\Microsoft Resource DVD Artwork\DVD_ART\Artwork_Imagery\Shapes and Graphics\Box\Rectangle\horiz line.png"/>
          <p:cNvPicPr>
            <a:picLocks noChangeArrowheads="1"/>
          </p:cNvPicPr>
          <p:nvPr/>
        </p:nvPicPr>
        <p:blipFill>
          <a:blip r:embed="rId5"/>
          <a:srcRect/>
          <a:stretch>
            <a:fillRect/>
          </a:stretch>
        </p:blipFill>
        <p:spPr bwMode="auto">
          <a:xfrm>
            <a:off x="3435353" y="4963558"/>
            <a:ext cx="2286000" cy="46037"/>
          </a:xfrm>
          <a:prstGeom prst="rect">
            <a:avLst/>
          </a:prstGeom>
          <a:noFill/>
          <a:ln w="9525">
            <a:noFill/>
            <a:miter lim="800000"/>
            <a:headEnd/>
            <a:tailEnd/>
          </a:ln>
        </p:spPr>
      </p:pic>
      <p:pic>
        <p:nvPicPr>
          <p:cNvPr id="7203" name="Picture 3" descr="C:\Program Files\Microsoft Resource DVD Artwork\DVD_ART\Artwork_Imagery\Shapes and Graphics\Box\Rectangle\horiz line.png"/>
          <p:cNvPicPr>
            <a:picLocks noChangeArrowheads="1"/>
          </p:cNvPicPr>
          <p:nvPr/>
        </p:nvPicPr>
        <p:blipFill>
          <a:blip r:embed="rId5"/>
          <a:srcRect/>
          <a:stretch>
            <a:fillRect/>
          </a:stretch>
        </p:blipFill>
        <p:spPr bwMode="auto">
          <a:xfrm>
            <a:off x="6175375" y="4963558"/>
            <a:ext cx="2286000" cy="46037"/>
          </a:xfrm>
          <a:prstGeom prst="rect">
            <a:avLst/>
          </a:prstGeom>
          <a:noFill/>
          <a:ln w="9525">
            <a:noFill/>
            <a:miter lim="800000"/>
            <a:headEnd/>
            <a:tailEnd/>
          </a:ln>
        </p:spPr>
      </p:pic>
    </p:spTree>
  </p:cSld>
  <p:clrMapOvr>
    <a:masterClrMapping/>
  </p:clrMapOvr>
  <p:transition advTm="308671">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Can 45"/>
          <p:cNvSpPr>
            <a:spLocks noChangeArrowheads="1"/>
          </p:cNvSpPr>
          <p:nvPr/>
        </p:nvSpPr>
        <p:spPr bwMode="auto">
          <a:xfrm rot="5400000">
            <a:off x="4088811" y="860010"/>
            <a:ext cx="755650" cy="7996237"/>
          </a:xfrm>
          <a:prstGeom prst="can">
            <a:avLst>
              <a:gd name="adj" fmla="val 24985"/>
            </a:avLst>
          </a:prstGeom>
          <a:solidFill>
            <a:srgbClr val="3399FF">
              <a:alpha val="27843"/>
            </a:srgbClr>
          </a:solidFill>
          <a:ln w="12700" algn="ctr">
            <a:solidFill>
              <a:srgbClr val="3399FF"/>
            </a:solidFill>
            <a:round/>
            <a:headEnd/>
            <a:tailEnd/>
          </a:ln>
        </p:spPr>
        <p:txBody>
          <a:bodyPr rot="10800000" vert="eaVert" anchor="ctr"/>
          <a:lstStyle/>
          <a:p>
            <a:pPr algn="r"/>
            <a:endParaRPr lang="en-US" b="1">
              <a:latin typeface="Segoe Semibold" pitchFamily="34" charset="0"/>
            </a:endParaRPr>
          </a:p>
        </p:txBody>
      </p:sp>
      <p:sp>
        <p:nvSpPr>
          <p:cNvPr id="26627" name="Can 43"/>
          <p:cNvSpPr>
            <a:spLocks noChangeArrowheads="1"/>
          </p:cNvSpPr>
          <p:nvPr/>
        </p:nvSpPr>
        <p:spPr bwMode="auto">
          <a:xfrm rot="5400000">
            <a:off x="4103892" y="-869571"/>
            <a:ext cx="754062" cy="7996238"/>
          </a:xfrm>
          <a:prstGeom prst="can">
            <a:avLst>
              <a:gd name="adj" fmla="val 25038"/>
            </a:avLst>
          </a:prstGeom>
          <a:solidFill>
            <a:srgbClr val="FF0000">
              <a:alpha val="32941"/>
            </a:srgbClr>
          </a:solidFill>
          <a:ln w="12700" algn="ctr">
            <a:solidFill>
              <a:schemeClr val="folHlink"/>
            </a:solidFill>
            <a:round/>
            <a:headEnd/>
            <a:tailEnd/>
          </a:ln>
        </p:spPr>
        <p:txBody>
          <a:bodyPr rot="10800000" vert="eaVert" anchor="ctr"/>
          <a:lstStyle/>
          <a:p>
            <a:pPr algn="r"/>
            <a:endParaRPr lang="en-US" b="1">
              <a:latin typeface="Segoe Semibold" pitchFamily="34" charset="0"/>
            </a:endParaRPr>
          </a:p>
        </p:txBody>
      </p:sp>
      <p:sp>
        <p:nvSpPr>
          <p:cNvPr id="26628" name="Can 44"/>
          <p:cNvSpPr>
            <a:spLocks noChangeArrowheads="1"/>
          </p:cNvSpPr>
          <p:nvPr/>
        </p:nvSpPr>
        <p:spPr bwMode="auto">
          <a:xfrm rot="5400000">
            <a:off x="4095954" y="-4383"/>
            <a:ext cx="755650" cy="7994650"/>
          </a:xfrm>
          <a:prstGeom prst="can">
            <a:avLst>
              <a:gd name="adj" fmla="val 24980"/>
            </a:avLst>
          </a:prstGeom>
          <a:solidFill>
            <a:srgbClr val="FF6600">
              <a:alpha val="38039"/>
            </a:srgbClr>
          </a:solidFill>
          <a:ln w="12700" algn="ctr">
            <a:solidFill>
              <a:srgbClr val="FF6600"/>
            </a:solidFill>
            <a:round/>
            <a:headEnd/>
            <a:tailEnd/>
          </a:ln>
        </p:spPr>
        <p:txBody>
          <a:bodyPr rot="10800000" vert="eaVert" anchor="ctr"/>
          <a:lstStyle/>
          <a:p>
            <a:pPr algn="r"/>
            <a:endParaRPr lang="en-US" b="1">
              <a:latin typeface="Segoe Semibold" pitchFamily="34" charset="0"/>
            </a:endParaRPr>
          </a:p>
        </p:txBody>
      </p:sp>
      <p:sp>
        <p:nvSpPr>
          <p:cNvPr id="47" name="Can 46"/>
          <p:cNvSpPr>
            <a:spLocks noChangeArrowheads="1"/>
          </p:cNvSpPr>
          <p:nvPr/>
        </p:nvSpPr>
        <p:spPr bwMode="auto">
          <a:xfrm rot="5400000">
            <a:off x="4091986" y="1714085"/>
            <a:ext cx="755650" cy="7996237"/>
          </a:xfrm>
          <a:prstGeom prst="can">
            <a:avLst>
              <a:gd name="adj" fmla="val 24985"/>
            </a:avLst>
          </a:prstGeom>
          <a:solidFill>
            <a:srgbClr val="5CD05F">
              <a:alpha val="27843"/>
            </a:srgbClr>
          </a:solidFill>
          <a:ln w="12700" algn="ctr">
            <a:solidFill>
              <a:srgbClr val="99FF66"/>
            </a:solidFill>
            <a:round/>
            <a:headEnd/>
            <a:tailEnd/>
          </a:ln>
        </p:spPr>
        <p:txBody>
          <a:bodyPr rot="10800000" vert="eaVert" anchor="ctr"/>
          <a:lstStyle/>
          <a:p>
            <a:pPr algn="r">
              <a:defRPr/>
            </a:pPr>
            <a:endParaRPr lang="en-US" b="1">
              <a:latin typeface="Segoe Semibold" pitchFamily="34" charset="0"/>
              <a:cs typeface="+mn-cs"/>
            </a:endParaRPr>
          </a:p>
        </p:txBody>
      </p:sp>
      <p:sp>
        <p:nvSpPr>
          <p:cNvPr id="26632" name="TextBox 25611"/>
          <p:cNvSpPr txBox="1">
            <a:spLocks noChangeArrowheads="1"/>
          </p:cNvSpPr>
          <p:nvPr/>
        </p:nvSpPr>
        <p:spPr bwMode="auto">
          <a:xfrm>
            <a:off x="881267" y="2816604"/>
            <a:ext cx="1306512" cy="641350"/>
          </a:xfrm>
          <a:prstGeom prst="rect">
            <a:avLst/>
          </a:prstGeom>
          <a:noFill/>
          <a:ln w="9525">
            <a:noFill/>
            <a:miter lim="800000"/>
            <a:headEnd/>
            <a:tailEnd/>
          </a:ln>
        </p:spPr>
        <p:txBody>
          <a:bodyPr>
            <a:spAutoFit/>
          </a:bodyPr>
          <a:lstStyle/>
          <a:p>
            <a:pPr>
              <a:lnSpc>
                <a:spcPct val="85000"/>
              </a:lnSpc>
              <a:defRPr/>
            </a:pPr>
            <a:r>
              <a:rPr lang="en-US" sz="1400" b="1" dirty="0">
                <a:solidFill>
                  <a:schemeClr val="tx2">
                    <a:lumMod val="75000"/>
                  </a:schemeClr>
                </a:solidFill>
                <a:cs typeface="Times New Roman" pitchFamily="18" charset="0"/>
              </a:rPr>
              <a:t>Financial</a:t>
            </a:r>
          </a:p>
          <a:p>
            <a:pPr>
              <a:lnSpc>
                <a:spcPct val="85000"/>
              </a:lnSpc>
              <a:defRPr/>
            </a:pPr>
            <a:r>
              <a:rPr lang="en-US" sz="1400" b="1" dirty="0">
                <a:solidFill>
                  <a:schemeClr val="tx2">
                    <a:lumMod val="75000"/>
                  </a:schemeClr>
                </a:solidFill>
                <a:cs typeface="Times New Roman" pitchFamily="18" charset="0"/>
              </a:rPr>
              <a:t>Partner or Field Agent </a:t>
            </a:r>
          </a:p>
        </p:txBody>
      </p:sp>
      <p:sp>
        <p:nvSpPr>
          <p:cNvPr id="26631" name="TextBox 25612"/>
          <p:cNvSpPr txBox="1">
            <a:spLocks noChangeArrowheads="1"/>
          </p:cNvSpPr>
          <p:nvPr/>
        </p:nvSpPr>
        <p:spPr bwMode="auto">
          <a:xfrm>
            <a:off x="866979" y="4646992"/>
            <a:ext cx="1577975" cy="458787"/>
          </a:xfrm>
          <a:prstGeom prst="rect">
            <a:avLst/>
          </a:prstGeom>
          <a:noFill/>
          <a:ln w="9525">
            <a:noFill/>
            <a:miter lim="800000"/>
            <a:headEnd/>
            <a:tailEnd/>
          </a:ln>
        </p:spPr>
        <p:txBody>
          <a:bodyPr wrap="none">
            <a:spAutoFit/>
          </a:bodyPr>
          <a:lstStyle/>
          <a:p>
            <a:pPr>
              <a:lnSpc>
                <a:spcPct val="85000"/>
              </a:lnSpc>
            </a:pPr>
            <a:r>
              <a:rPr lang="en-US" sz="1400" b="1" dirty="0">
                <a:solidFill>
                  <a:schemeClr val="bg1">
                    <a:lumMod val="20000"/>
                    <a:lumOff val="80000"/>
                  </a:schemeClr>
                </a:solidFill>
                <a:cs typeface="Times New Roman" pitchFamily="18" charset="0"/>
              </a:rPr>
              <a:t>Project Manager</a:t>
            </a:r>
          </a:p>
          <a:p>
            <a:pPr>
              <a:lnSpc>
                <a:spcPct val="85000"/>
              </a:lnSpc>
            </a:pPr>
            <a:r>
              <a:rPr lang="en-US" sz="1400" b="1" dirty="0">
                <a:solidFill>
                  <a:schemeClr val="bg1">
                    <a:lumMod val="20000"/>
                    <a:lumOff val="80000"/>
                  </a:schemeClr>
                </a:solidFill>
                <a:cs typeface="Times New Roman" pitchFamily="18" charset="0"/>
              </a:rPr>
              <a:t>Employee</a:t>
            </a:r>
          </a:p>
        </p:txBody>
      </p:sp>
      <p:sp>
        <p:nvSpPr>
          <p:cNvPr id="2" name="TextBox 25613"/>
          <p:cNvSpPr txBox="1">
            <a:spLocks noChangeArrowheads="1"/>
          </p:cNvSpPr>
          <p:nvPr/>
        </p:nvSpPr>
        <p:spPr bwMode="auto">
          <a:xfrm>
            <a:off x="873329" y="3757992"/>
            <a:ext cx="968375" cy="458787"/>
          </a:xfrm>
          <a:prstGeom prst="rect">
            <a:avLst/>
          </a:prstGeom>
          <a:noFill/>
          <a:ln w="9525">
            <a:noFill/>
            <a:miter lim="800000"/>
            <a:headEnd/>
            <a:tailEnd/>
          </a:ln>
        </p:spPr>
        <p:txBody>
          <a:bodyPr wrap="none">
            <a:spAutoFit/>
          </a:bodyPr>
          <a:lstStyle/>
          <a:p>
            <a:pPr>
              <a:lnSpc>
                <a:spcPct val="85000"/>
              </a:lnSpc>
            </a:pPr>
            <a:r>
              <a:rPr lang="en-US" sz="1400" b="1">
                <a:solidFill>
                  <a:srgbClr val="F24008"/>
                </a:solidFill>
                <a:cs typeface="Times New Roman" pitchFamily="18" charset="0"/>
              </a:rPr>
              <a:t>Logistics</a:t>
            </a:r>
          </a:p>
          <a:p>
            <a:pPr>
              <a:lnSpc>
                <a:spcPct val="85000"/>
              </a:lnSpc>
            </a:pPr>
            <a:r>
              <a:rPr lang="en-US" sz="1400" b="1">
                <a:solidFill>
                  <a:srgbClr val="F24008"/>
                </a:solidFill>
                <a:cs typeface="Times New Roman" pitchFamily="18" charset="0"/>
              </a:rPr>
              <a:t>Partner</a:t>
            </a:r>
          </a:p>
        </p:txBody>
      </p:sp>
      <p:sp>
        <p:nvSpPr>
          <p:cNvPr id="26633" name="TextBox 25614"/>
          <p:cNvSpPr txBox="1">
            <a:spLocks noChangeArrowheads="1"/>
          </p:cNvSpPr>
          <p:nvPr/>
        </p:nvSpPr>
        <p:spPr bwMode="auto">
          <a:xfrm>
            <a:off x="881267" y="5404229"/>
            <a:ext cx="1204912" cy="641350"/>
          </a:xfrm>
          <a:prstGeom prst="rect">
            <a:avLst/>
          </a:prstGeom>
          <a:noFill/>
          <a:ln w="9525">
            <a:noFill/>
            <a:miter lim="800000"/>
            <a:headEnd/>
            <a:tailEnd/>
          </a:ln>
        </p:spPr>
        <p:txBody>
          <a:bodyPr>
            <a:spAutoFit/>
          </a:bodyPr>
          <a:lstStyle/>
          <a:p>
            <a:pPr>
              <a:lnSpc>
                <a:spcPct val="85000"/>
              </a:lnSpc>
            </a:pPr>
            <a:r>
              <a:rPr lang="en-US" sz="1400" b="1">
                <a:solidFill>
                  <a:srgbClr val="008000"/>
                </a:solidFill>
                <a:cs typeface="Times New Roman" pitchFamily="18" charset="0"/>
              </a:rPr>
              <a:t>Remote Technician</a:t>
            </a:r>
          </a:p>
          <a:p>
            <a:pPr>
              <a:lnSpc>
                <a:spcPct val="85000"/>
              </a:lnSpc>
            </a:pPr>
            <a:r>
              <a:rPr lang="en-US" sz="1400" b="1">
                <a:solidFill>
                  <a:srgbClr val="008000"/>
                </a:solidFill>
                <a:cs typeface="Times New Roman" pitchFamily="18" charset="0"/>
              </a:rPr>
              <a:t>Employee</a:t>
            </a:r>
          </a:p>
        </p:txBody>
      </p:sp>
      <p:pic>
        <p:nvPicPr>
          <p:cNvPr id="26634" name="Picture 15" descr="user casual man"/>
          <p:cNvPicPr>
            <a:picLocks noChangeAspect="1" noChangeArrowheads="1"/>
          </p:cNvPicPr>
          <p:nvPr/>
        </p:nvPicPr>
        <p:blipFill>
          <a:blip r:embed="rId3"/>
          <a:srcRect/>
          <a:stretch>
            <a:fillRect/>
          </a:stretch>
        </p:blipFill>
        <p:spPr bwMode="auto">
          <a:xfrm>
            <a:off x="579642" y="3769104"/>
            <a:ext cx="304800" cy="417513"/>
          </a:xfrm>
          <a:prstGeom prst="rect">
            <a:avLst/>
          </a:prstGeom>
          <a:noFill/>
          <a:ln w="9525">
            <a:noFill/>
            <a:miter lim="800000"/>
            <a:headEnd/>
            <a:tailEnd/>
          </a:ln>
        </p:spPr>
      </p:pic>
      <p:pic>
        <p:nvPicPr>
          <p:cNvPr id="26635" name="Picture 17" descr="user business man"/>
          <p:cNvPicPr>
            <a:picLocks noChangeAspect="1" noChangeArrowheads="1"/>
          </p:cNvPicPr>
          <p:nvPr/>
        </p:nvPicPr>
        <p:blipFill>
          <a:blip r:embed="rId4"/>
          <a:srcRect/>
          <a:stretch>
            <a:fillRect/>
          </a:stretch>
        </p:blipFill>
        <p:spPr bwMode="auto">
          <a:xfrm>
            <a:off x="579642" y="2888042"/>
            <a:ext cx="317500" cy="423862"/>
          </a:xfrm>
          <a:prstGeom prst="rect">
            <a:avLst/>
          </a:prstGeom>
          <a:noFill/>
          <a:ln w="9525">
            <a:noFill/>
            <a:miter lim="800000"/>
            <a:headEnd/>
            <a:tailEnd/>
          </a:ln>
        </p:spPr>
      </p:pic>
      <p:pic>
        <p:nvPicPr>
          <p:cNvPr id="26636" name="Picture 62" descr="user business user woman"/>
          <p:cNvPicPr>
            <a:picLocks noChangeAspect="1" noChangeArrowheads="1"/>
          </p:cNvPicPr>
          <p:nvPr/>
        </p:nvPicPr>
        <p:blipFill>
          <a:blip r:embed="rId5"/>
          <a:srcRect/>
          <a:stretch>
            <a:fillRect/>
          </a:stretch>
        </p:blipFill>
        <p:spPr bwMode="auto">
          <a:xfrm>
            <a:off x="579642" y="4654929"/>
            <a:ext cx="304800" cy="412750"/>
          </a:xfrm>
          <a:prstGeom prst="rect">
            <a:avLst/>
          </a:prstGeom>
          <a:noFill/>
          <a:ln w="9525">
            <a:noFill/>
            <a:miter lim="800000"/>
            <a:headEnd/>
            <a:tailEnd/>
          </a:ln>
        </p:spPr>
      </p:pic>
      <p:pic>
        <p:nvPicPr>
          <p:cNvPr id="26637" name="Picture 105" descr="user man casual the king"/>
          <p:cNvPicPr>
            <a:picLocks noChangeAspect="1" noChangeArrowheads="1"/>
          </p:cNvPicPr>
          <p:nvPr/>
        </p:nvPicPr>
        <p:blipFill>
          <a:blip r:embed="rId6"/>
          <a:srcRect/>
          <a:stretch>
            <a:fillRect/>
          </a:stretch>
        </p:blipFill>
        <p:spPr bwMode="auto">
          <a:xfrm>
            <a:off x="579642" y="5491542"/>
            <a:ext cx="309562" cy="415925"/>
          </a:xfrm>
          <a:prstGeom prst="rect">
            <a:avLst/>
          </a:prstGeom>
          <a:noFill/>
          <a:ln w="9525">
            <a:noFill/>
            <a:miter lim="800000"/>
            <a:headEnd/>
            <a:tailEnd/>
          </a:ln>
        </p:spPr>
      </p:pic>
      <p:sp>
        <p:nvSpPr>
          <p:cNvPr id="26638" name="TextBox 25612"/>
          <p:cNvSpPr txBox="1">
            <a:spLocks noChangeArrowheads="1"/>
          </p:cNvSpPr>
          <p:nvPr/>
        </p:nvSpPr>
        <p:spPr bwMode="auto">
          <a:xfrm>
            <a:off x="3510167" y="4608892"/>
            <a:ext cx="1041400" cy="458787"/>
          </a:xfrm>
          <a:prstGeom prst="rect">
            <a:avLst/>
          </a:prstGeom>
          <a:noFill/>
          <a:ln w="9525">
            <a:noFill/>
            <a:miter lim="800000"/>
            <a:headEnd/>
            <a:tailEnd/>
          </a:ln>
        </p:spPr>
        <p:txBody>
          <a:bodyPr wrap="none">
            <a:spAutoFit/>
          </a:bodyPr>
          <a:lstStyle/>
          <a:p>
            <a:pPr>
              <a:lnSpc>
                <a:spcPct val="85000"/>
              </a:lnSpc>
            </a:pPr>
            <a:r>
              <a:rPr lang="en-US" sz="1400" b="1" dirty="0">
                <a:solidFill>
                  <a:schemeClr val="bg1">
                    <a:lumMod val="20000"/>
                    <a:lumOff val="80000"/>
                  </a:schemeClr>
                </a:solidFill>
                <a:cs typeface="Times New Roman" pitchFamily="18" charset="0"/>
              </a:rPr>
              <a:t>Corporate</a:t>
            </a:r>
          </a:p>
          <a:p>
            <a:pPr>
              <a:lnSpc>
                <a:spcPct val="85000"/>
              </a:lnSpc>
            </a:pPr>
            <a:r>
              <a:rPr lang="en-US" sz="1400" b="1" dirty="0">
                <a:solidFill>
                  <a:schemeClr val="bg1">
                    <a:lumMod val="20000"/>
                    <a:lumOff val="80000"/>
                  </a:schemeClr>
                </a:solidFill>
                <a:cs typeface="Times New Roman" pitchFamily="18" charset="0"/>
              </a:rPr>
              <a:t>Laptop</a:t>
            </a:r>
          </a:p>
        </p:txBody>
      </p:sp>
      <p:sp>
        <p:nvSpPr>
          <p:cNvPr id="26641" name="TextBox 25611"/>
          <p:cNvSpPr txBox="1">
            <a:spLocks noChangeArrowheads="1"/>
          </p:cNvSpPr>
          <p:nvPr/>
        </p:nvSpPr>
        <p:spPr bwMode="auto">
          <a:xfrm>
            <a:off x="3519692" y="2927729"/>
            <a:ext cx="1374775" cy="273050"/>
          </a:xfrm>
          <a:prstGeom prst="rect">
            <a:avLst/>
          </a:prstGeom>
          <a:noFill/>
          <a:ln w="9525">
            <a:noFill/>
            <a:miter lim="800000"/>
            <a:headEnd/>
            <a:tailEnd/>
          </a:ln>
        </p:spPr>
        <p:txBody>
          <a:bodyPr>
            <a:spAutoFit/>
          </a:bodyPr>
          <a:lstStyle/>
          <a:p>
            <a:pPr>
              <a:lnSpc>
                <a:spcPct val="85000"/>
              </a:lnSpc>
              <a:defRPr/>
            </a:pPr>
            <a:r>
              <a:rPr lang="en-US" sz="1400" b="1">
                <a:solidFill>
                  <a:schemeClr val="tx2">
                    <a:lumMod val="75000"/>
                  </a:schemeClr>
                </a:solidFill>
                <a:cs typeface="Times New Roman" pitchFamily="18" charset="0"/>
              </a:rPr>
              <a:t>Home PC</a:t>
            </a:r>
          </a:p>
        </p:txBody>
      </p:sp>
      <p:sp>
        <p:nvSpPr>
          <p:cNvPr id="26640" name="TextBox 25614"/>
          <p:cNvSpPr txBox="1">
            <a:spLocks noChangeArrowheads="1"/>
          </p:cNvSpPr>
          <p:nvPr/>
        </p:nvSpPr>
        <p:spPr bwMode="auto">
          <a:xfrm>
            <a:off x="3519692" y="5478842"/>
            <a:ext cx="1323975" cy="458787"/>
          </a:xfrm>
          <a:prstGeom prst="rect">
            <a:avLst/>
          </a:prstGeom>
          <a:noFill/>
          <a:ln w="9525">
            <a:noFill/>
            <a:miter lim="800000"/>
            <a:headEnd/>
            <a:tailEnd/>
          </a:ln>
        </p:spPr>
        <p:txBody>
          <a:bodyPr>
            <a:spAutoFit/>
          </a:bodyPr>
          <a:lstStyle/>
          <a:p>
            <a:pPr>
              <a:lnSpc>
                <a:spcPct val="85000"/>
              </a:lnSpc>
            </a:pPr>
            <a:r>
              <a:rPr lang="en-US" sz="1400" b="1">
                <a:solidFill>
                  <a:srgbClr val="008000"/>
                </a:solidFill>
                <a:cs typeface="Times New Roman" pitchFamily="18" charset="0"/>
              </a:rPr>
              <a:t>Unmanaged Partner PC</a:t>
            </a:r>
          </a:p>
        </p:txBody>
      </p:sp>
      <p:sp>
        <p:nvSpPr>
          <p:cNvPr id="3" name="TextBox 25613"/>
          <p:cNvSpPr txBox="1">
            <a:spLocks noChangeArrowheads="1"/>
          </p:cNvSpPr>
          <p:nvPr/>
        </p:nvSpPr>
        <p:spPr bwMode="auto">
          <a:xfrm>
            <a:off x="3519692" y="3848465"/>
            <a:ext cx="666750" cy="273050"/>
          </a:xfrm>
          <a:prstGeom prst="rect">
            <a:avLst/>
          </a:prstGeom>
          <a:noFill/>
          <a:ln w="9525">
            <a:noFill/>
            <a:miter lim="800000"/>
            <a:headEnd/>
            <a:tailEnd/>
          </a:ln>
        </p:spPr>
        <p:txBody>
          <a:bodyPr wrap="none">
            <a:spAutoFit/>
          </a:bodyPr>
          <a:lstStyle/>
          <a:p>
            <a:pPr>
              <a:lnSpc>
                <a:spcPct val="85000"/>
              </a:lnSpc>
            </a:pPr>
            <a:r>
              <a:rPr lang="en-US" sz="1400" b="1">
                <a:solidFill>
                  <a:srgbClr val="F24008"/>
                </a:solidFill>
                <a:cs typeface="Times New Roman" pitchFamily="18" charset="0"/>
              </a:rPr>
              <a:t>Kiosk</a:t>
            </a:r>
          </a:p>
        </p:txBody>
      </p:sp>
      <p:pic>
        <p:nvPicPr>
          <p:cNvPr id="26642" name="Picture 31" descr="caution"/>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a:off x="2495754" y="3794504"/>
            <a:ext cx="333375" cy="295275"/>
          </a:xfrm>
          <a:prstGeom prst="rect">
            <a:avLst/>
          </a:prstGeom>
          <a:noFill/>
          <a:ln w="9525">
            <a:noFill/>
            <a:miter lim="800000"/>
            <a:headEnd/>
            <a:tailEnd/>
          </a:ln>
        </p:spPr>
      </p:pic>
      <p:pic>
        <p:nvPicPr>
          <p:cNvPr id="26643" name="Picture 32" descr="caution"/>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a:off x="2495754" y="2921379"/>
            <a:ext cx="333375" cy="295275"/>
          </a:xfrm>
          <a:prstGeom prst="rect">
            <a:avLst/>
          </a:prstGeom>
          <a:noFill/>
          <a:ln w="9525">
            <a:noFill/>
            <a:miter lim="800000"/>
            <a:headEnd/>
            <a:tailEnd/>
          </a:ln>
        </p:spPr>
      </p:pic>
      <p:pic>
        <p:nvPicPr>
          <p:cNvPr id="26644" name="Picture 33" descr="caution"/>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a:off x="2495754" y="5412167"/>
            <a:ext cx="333375" cy="295275"/>
          </a:xfrm>
          <a:prstGeom prst="rect">
            <a:avLst/>
          </a:prstGeom>
          <a:noFill/>
          <a:ln w="9525">
            <a:noFill/>
            <a:miter lim="800000"/>
            <a:headEnd/>
            <a:tailEnd/>
          </a:ln>
        </p:spPr>
      </p:pic>
      <p:graphicFrame>
        <p:nvGraphicFramePr>
          <p:cNvPr id="54" name="Diagram 53"/>
          <p:cNvGraphicFramePr/>
          <p:nvPr/>
        </p:nvGraphicFramePr>
        <p:xfrm>
          <a:off x="4740312" y="4553143"/>
          <a:ext cx="2133600" cy="62748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32" name="Rounded Rectangle 31"/>
          <p:cNvSpPr/>
          <p:nvPr/>
        </p:nvSpPr>
        <p:spPr bwMode="auto">
          <a:xfrm>
            <a:off x="221552" y="2585517"/>
            <a:ext cx="8654139" cy="3686847"/>
          </a:xfrm>
          <a:prstGeom prst="roundRect">
            <a:avLst/>
          </a:prstGeom>
          <a:noFill/>
          <a:ln w="12700" cap="flat" cmpd="sng" algn="ctr">
            <a:solidFill>
              <a:schemeClr val="bg2"/>
            </a:solidFill>
            <a:prstDash val="solid"/>
            <a:round/>
            <a:headEnd type="none" w="med" len="med"/>
            <a:tailEnd type="none" w="med" len="med"/>
          </a:ln>
          <a:effectLst>
            <a:glow rad="101600">
              <a:srgbClr val="B8D4E2">
                <a:alpha val="60000"/>
              </a:srgbClr>
            </a:glow>
            <a:innerShdw blurRad="63500" dist="50800" dir="2700000">
              <a:prstClr val="black">
                <a:alpha val="50000"/>
              </a:prstClr>
            </a:innerShdw>
          </a:effectLst>
          <a:scene3d>
            <a:camera prst="orthographicFront">
              <a:rot lat="0" lon="0" rev="0"/>
            </a:camera>
            <a:lightRig rig="glow" dir="t">
              <a:rot lat="0" lon="0" rev="4800000"/>
            </a:lightRig>
          </a:scene3d>
          <a:sp3d prstMaterial="matte">
            <a:bevelT w="127000" h="63500" prst="artDeco"/>
          </a:sp3d>
        </p:spPr>
        <p:txBody>
          <a:bodyPr anchor="ctr"/>
          <a:lstStyle/>
          <a:p>
            <a:pPr algn="r">
              <a:defRPr/>
            </a:pPr>
            <a:endParaRPr lang="en-US" b="1">
              <a:latin typeface="Segoe Semibold" pitchFamily="34" charset="0"/>
              <a:cs typeface="+mn-cs"/>
            </a:endParaRPr>
          </a:p>
        </p:txBody>
      </p:sp>
      <p:pic>
        <p:nvPicPr>
          <p:cNvPr id="26649" name="Picture 33" descr="pc.JPG"/>
          <p:cNvPicPr>
            <a:picLocks noChangeAspect="1"/>
          </p:cNvPicPr>
          <p:nvPr/>
        </p:nvPicPr>
        <p:blipFill>
          <a:blip r:embed="rId12">
            <a:clrChange>
              <a:clrFrom>
                <a:srgbClr val="FFFFFF"/>
              </a:clrFrom>
              <a:clrTo>
                <a:srgbClr val="FFFFFF">
                  <a:alpha val="0"/>
                </a:srgbClr>
              </a:clrTo>
            </a:clrChange>
          </a:blip>
          <a:srcRect/>
          <a:stretch>
            <a:fillRect/>
          </a:stretch>
        </p:blipFill>
        <p:spPr bwMode="auto">
          <a:xfrm>
            <a:off x="2819604" y="2822954"/>
            <a:ext cx="742950" cy="628650"/>
          </a:xfrm>
          <a:prstGeom prst="rect">
            <a:avLst/>
          </a:prstGeom>
          <a:noFill/>
          <a:ln w="9525">
            <a:noFill/>
            <a:miter lim="800000"/>
            <a:headEnd/>
            <a:tailEnd/>
          </a:ln>
        </p:spPr>
      </p:pic>
      <p:pic>
        <p:nvPicPr>
          <p:cNvPr id="26650" name="Picture 36" descr="kiosk.jpg"/>
          <p:cNvPicPr>
            <a:picLocks noChangeAspect="1"/>
          </p:cNvPicPr>
          <p:nvPr/>
        </p:nvPicPr>
        <p:blipFill>
          <a:blip r:embed="rId13">
            <a:clrChange>
              <a:clrFrom>
                <a:srgbClr val="FBFBFB"/>
              </a:clrFrom>
              <a:clrTo>
                <a:srgbClr val="FBFBFB">
                  <a:alpha val="0"/>
                </a:srgbClr>
              </a:clrTo>
            </a:clrChange>
          </a:blip>
          <a:srcRect/>
          <a:stretch>
            <a:fillRect/>
          </a:stretch>
        </p:blipFill>
        <p:spPr bwMode="auto">
          <a:xfrm>
            <a:off x="3016454" y="3635754"/>
            <a:ext cx="349250" cy="804863"/>
          </a:xfrm>
          <a:prstGeom prst="rect">
            <a:avLst/>
          </a:prstGeom>
          <a:noFill/>
          <a:ln w="9525">
            <a:noFill/>
            <a:miter lim="800000"/>
            <a:headEnd/>
            <a:tailEnd/>
          </a:ln>
        </p:spPr>
      </p:pic>
      <p:pic>
        <p:nvPicPr>
          <p:cNvPr id="26651" name="Picture 37" descr="laptop2.JPG"/>
          <p:cNvPicPr>
            <a:picLocks noChangeAspect="1"/>
          </p:cNvPicPr>
          <p:nvPr/>
        </p:nvPicPr>
        <p:blipFill>
          <a:blip r:embed="rId14">
            <a:clrChange>
              <a:clrFrom>
                <a:srgbClr val="FFFFFF"/>
              </a:clrFrom>
              <a:clrTo>
                <a:srgbClr val="FFFFFF">
                  <a:alpha val="0"/>
                </a:srgbClr>
              </a:clrTo>
            </a:clrChange>
          </a:blip>
          <a:srcRect/>
          <a:stretch>
            <a:fillRect/>
          </a:stretch>
        </p:blipFill>
        <p:spPr bwMode="auto">
          <a:xfrm>
            <a:off x="2886279" y="4632704"/>
            <a:ext cx="608013" cy="452438"/>
          </a:xfrm>
          <a:prstGeom prst="rect">
            <a:avLst/>
          </a:prstGeom>
          <a:noFill/>
          <a:ln w="9525">
            <a:noFill/>
            <a:miter lim="800000"/>
            <a:headEnd/>
            <a:tailEnd/>
          </a:ln>
        </p:spPr>
      </p:pic>
      <p:pic>
        <p:nvPicPr>
          <p:cNvPr id="26652" name="Picture 38" descr="pc2.JPG"/>
          <p:cNvPicPr>
            <a:picLocks noChangeAspect="1"/>
          </p:cNvPicPr>
          <p:nvPr/>
        </p:nvPicPr>
        <p:blipFill>
          <a:blip r:embed="rId15">
            <a:clrChange>
              <a:clrFrom>
                <a:srgbClr val="FFFFFF"/>
              </a:clrFrom>
              <a:clrTo>
                <a:srgbClr val="FFFFFF">
                  <a:alpha val="0"/>
                </a:srgbClr>
              </a:clrTo>
            </a:clrChange>
          </a:blip>
          <a:srcRect/>
          <a:stretch>
            <a:fillRect/>
          </a:stretch>
        </p:blipFill>
        <p:spPr bwMode="auto">
          <a:xfrm>
            <a:off x="2949779" y="5461379"/>
            <a:ext cx="482600" cy="474663"/>
          </a:xfrm>
          <a:prstGeom prst="rect">
            <a:avLst/>
          </a:prstGeom>
          <a:noFill/>
          <a:ln w="9525">
            <a:noFill/>
            <a:miter lim="800000"/>
            <a:headEnd/>
            <a:tailEnd/>
          </a:ln>
        </p:spPr>
      </p:pic>
      <p:graphicFrame>
        <p:nvGraphicFramePr>
          <p:cNvPr id="39" name="Diagram 38"/>
          <p:cNvGraphicFramePr/>
          <p:nvPr/>
        </p:nvGraphicFramePr>
        <p:xfrm>
          <a:off x="6381371" y="2809369"/>
          <a:ext cx="2133600" cy="641680"/>
        </p:xfrm>
        <a:graphic>
          <a:graphicData uri="http://schemas.openxmlformats.org/drawingml/2006/diagram">
            <dgm:relIds xmlns:dgm="http://schemas.openxmlformats.org/drawingml/2006/diagram" xmlns:r="http://schemas.openxmlformats.org/officeDocument/2006/relationships" r:dm="rId16" r:lo="rId17" r:qs="rId18" r:cs="rId19"/>
          </a:graphicData>
        </a:graphic>
      </p:graphicFrame>
      <p:graphicFrame>
        <p:nvGraphicFramePr>
          <p:cNvPr id="48" name="Diagram 47"/>
          <p:cNvGraphicFramePr/>
          <p:nvPr/>
        </p:nvGraphicFramePr>
        <p:xfrm>
          <a:off x="6376771" y="4553180"/>
          <a:ext cx="2133600" cy="627307"/>
        </p:xfrm>
        <a:graphic>
          <a:graphicData uri="http://schemas.openxmlformats.org/drawingml/2006/diagram">
            <dgm:relIds xmlns:dgm="http://schemas.openxmlformats.org/drawingml/2006/diagram" xmlns:r="http://schemas.openxmlformats.org/officeDocument/2006/relationships" r:dm="rId20" r:lo="rId21" r:qs="rId22" r:cs="rId23"/>
          </a:graphicData>
        </a:graphic>
      </p:graphicFrame>
      <p:graphicFrame>
        <p:nvGraphicFramePr>
          <p:cNvPr id="49" name="Diagram 48"/>
          <p:cNvGraphicFramePr/>
          <p:nvPr/>
        </p:nvGraphicFramePr>
        <p:xfrm>
          <a:off x="4736812" y="5580993"/>
          <a:ext cx="2133600" cy="285554"/>
        </p:xfrm>
        <a:graphic>
          <a:graphicData uri="http://schemas.openxmlformats.org/drawingml/2006/diagram">
            <dgm:relIds xmlns:dgm="http://schemas.openxmlformats.org/drawingml/2006/diagram" xmlns:r="http://schemas.openxmlformats.org/officeDocument/2006/relationships" r:dm="rId24" r:lo="rId25" r:qs="rId26" r:cs="rId27"/>
          </a:graphicData>
        </a:graphic>
      </p:graphicFrame>
      <p:graphicFrame>
        <p:nvGraphicFramePr>
          <p:cNvPr id="50" name="Diagram 49"/>
          <p:cNvGraphicFramePr/>
          <p:nvPr/>
        </p:nvGraphicFramePr>
        <p:xfrm>
          <a:off x="6367199" y="5584531"/>
          <a:ext cx="2133600" cy="285554"/>
        </p:xfrm>
        <a:graphic>
          <a:graphicData uri="http://schemas.openxmlformats.org/drawingml/2006/diagram">
            <dgm:relIds xmlns:dgm="http://schemas.openxmlformats.org/drawingml/2006/diagram" xmlns:r="http://schemas.openxmlformats.org/officeDocument/2006/relationships" r:dm="rId28" r:lo="rId29" r:qs="rId30" r:cs="rId31"/>
          </a:graphicData>
        </a:graphic>
      </p:graphicFrame>
      <p:graphicFrame>
        <p:nvGraphicFramePr>
          <p:cNvPr id="51" name="Diagram 50"/>
          <p:cNvGraphicFramePr/>
          <p:nvPr/>
        </p:nvGraphicFramePr>
        <p:xfrm>
          <a:off x="5548430" y="3808899"/>
          <a:ext cx="2133600" cy="381251"/>
        </p:xfrm>
        <a:graphic>
          <a:graphicData uri="http://schemas.openxmlformats.org/drawingml/2006/diagram">
            <dgm:relIds xmlns:dgm="http://schemas.openxmlformats.org/drawingml/2006/diagram" xmlns:r="http://schemas.openxmlformats.org/officeDocument/2006/relationships" r:dm="rId32" r:lo="rId33" r:qs="rId34" r:cs="rId35"/>
          </a:graphicData>
        </a:graphic>
      </p:graphicFrame>
      <p:graphicFrame>
        <p:nvGraphicFramePr>
          <p:cNvPr id="53" name="Diagram 52"/>
          <p:cNvGraphicFramePr/>
          <p:nvPr/>
        </p:nvGraphicFramePr>
        <p:xfrm>
          <a:off x="4722607" y="2968923"/>
          <a:ext cx="2133600" cy="290740"/>
        </p:xfrm>
        <a:graphic>
          <a:graphicData uri="http://schemas.openxmlformats.org/drawingml/2006/diagram">
            <dgm:relIds xmlns:dgm="http://schemas.openxmlformats.org/drawingml/2006/diagram" xmlns:r="http://schemas.openxmlformats.org/officeDocument/2006/relationships" r:dm="rId36" r:lo="rId37" r:qs="rId38" r:cs="rId39"/>
          </a:graphicData>
        </a:graphic>
      </p:graphicFrame>
      <p:sp>
        <p:nvSpPr>
          <p:cNvPr id="38" name="Text Placeholder 16"/>
          <p:cNvSpPr txBox="1">
            <a:spLocks/>
          </p:cNvSpPr>
          <p:nvPr/>
        </p:nvSpPr>
        <p:spPr bwMode="auto">
          <a:xfrm>
            <a:off x="0" y="1420231"/>
            <a:ext cx="9144000" cy="1015663"/>
          </a:xfrm>
          <a:prstGeom prst="rect">
            <a:avLst/>
          </a:prstGeom>
          <a:noFill/>
          <a:ln w="9525">
            <a:noFill/>
            <a:miter lim="800000"/>
            <a:headEnd/>
            <a:tailEnd/>
          </a:ln>
          <a:effectLst/>
        </p:spPr>
        <p:txBody>
          <a:bodyPr>
            <a:spAutoFit/>
          </a:bodyPr>
          <a:lstStyle/>
          <a:p>
            <a:pPr algn="ctr">
              <a:buClr>
                <a:schemeClr val="tx2"/>
              </a:buClr>
              <a:defRPr/>
            </a:pPr>
            <a:r>
              <a:rPr lang="en-US" sz="2000" dirty="0">
                <a:effectLst>
                  <a:outerShdw blurRad="38100" dist="38100" dir="2700000" algn="tl">
                    <a:srgbClr val="C0C0C0"/>
                  </a:outerShdw>
                </a:effectLst>
                <a:latin typeface="Segoe"/>
              </a:rPr>
              <a:t>Provides </a:t>
            </a:r>
            <a:r>
              <a:rPr lang="en-US" sz="2000" dirty="0">
                <a:solidFill>
                  <a:srgbClr val="0070C0"/>
                </a:solidFill>
                <a:effectLst>
                  <a:outerShdw blurRad="38100" dist="38100" dir="2700000" algn="tl">
                    <a:srgbClr val="C0C0C0"/>
                  </a:outerShdw>
                </a:effectLst>
                <a:latin typeface="Segoe"/>
              </a:rPr>
              <a:t>employees, partners and customers </a:t>
            </a:r>
            <a:r>
              <a:rPr lang="en-US" sz="2000" dirty="0">
                <a:effectLst>
                  <a:outerShdw blurRad="38100" dist="38100" dir="2700000" algn="tl">
                    <a:srgbClr val="C0C0C0"/>
                  </a:outerShdw>
                </a:effectLst>
                <a:latin typeface="Segoe"/>
              </a:rPr>
              <a:t>with</a:t>
            </a:r>
          </a:p>
          <a:p>
            <a:pPr algn="ctr">
              <a:buClr>
                <a:schemeClr val="tx2"/>
              </a:buClr>
              <a:defRPr/>
            </a:pPr>
            <a:r>
              <a:rPr lang="en-US" sz="2000" dirty="0">
                <a:effectLst>
                  <a:outerShdw blurRad="38100" dist="38100" dir="2700000" algn="tl">
                    <a:srgbClr val="C0C0C0"/>
                  </a:outerShdw>
                </a:effectLst>
                <a:latin typeface="Segoe"/>
              </a:rPr>
              <a:t> </a:t>
            </a:r>
            <a:r>
              <a:rPr lang="en-US" sz="2000" dirty="0">
                <a:solidFill>
                  <a:srgbClr val="00CC00"/>
                </a:solidFill>
                <a:effectLst>
                  <a:outerShdw blurRad="38100" dist="38100" dir="2700000" algn="tl">
                    <a:srgbClr val="C0C0C0"/>
                  </a:outerShdw>
                </a:effectLst>
                <a:latin typeface="Segoe"/>
              </a:rPr>
              <a:t>policy-based access</a:t>
            </a:r>
            <a:r>
              <a:rPr lang="en-US" sz="2000" dirty="0">
                <a:solidFill>
                  <a:srgbClr val="247D26"/>
                </a:solidFill>
                <a:effectLst>
                  <a:outerShdw blurRad="38100" dist="38100" dir="2700000" algn="tl">
                    <a:srgbClr val="C0C0C0"/>
                  </a:outerShdw>
                </a:effectLst>
                <a:latin typeface="Segoe"/>
              </a:rPr>
              <a:t> </a:t>
            </a:r>
            <a:r>
              <a:rPr lang="en-US" sz="2000" dirty="0">
                <a:effectLst>
                  <a:outerShdw blurRad="38100" dist="38100" dir="2700000" algn="tl">
                    <a:srgbClr val="C0C0C0"/>
                  </a:outerShdw>
                </a:effectLst>
                <a:latin typeface="Segoe"/>
              </a:rPr>
              <a:t>to  </a:t>
            </a:r>
            <a:r>
              <a:rPr lang="en-US" sz="2000" dirty="0">
                <a:solidFill>
                  <a:srgbClr val="7030A0"/>
                </a:solidFill>
                <a:effectLst>
                  <a:outerShdw blurRad="38100" dist="38100" dir="2700000" algn="tl">
                    <a:srgbClr val="C0C0C0"/>
                  </a:outerShdw>
                </a:effectLst>
                <a:latin typeface="Segoe"/>
              </a:rPr>
              <a:t>data and applications</a:t>
            </a:r>
          </a:p>
          <a:p>
            <a:pPr algn="ctr">
              <a:buClr>
                <a:schemeClr val="tx2"/>
              </a:buClr>
              <a:defRPr/>
            </a:pPr>
            <a:r>
              <a:rPr lang="en-US" sz="2000" dirty="0">
                <a:effectLst>
                  <a:outerShdw blurRad="38100" dist="38100" dir="2700000" algn="tl">
                    <a:srgbClr val="C0C0C0"/>
                  </a:outerShdw>
                </a:effectLst>
                <a:latin typeface="Segoe"/>
              </a:rPr>
              <a:t>from any </a:t>
            </a:r>
            <a:r>
              <a:rPr lang="en-US" sz="2000" dirty="0">
                <a:solidFill>
                  <a:srgbClr val="FF3300"/>
                </a:solidFill>
                <a:effectLst>
                  <a:outerShdw blurRad="38100" dist="38100" dir="2700000" algn="tl">
                    <a:srgbClr val="C0C0C0"/>
                  </a:outerShdw>
                </a:effectLst>
                <a:latin typeface="Segoe"/>
              </a:rPr>
              <a:t>managed or unmanaged device</a:t>
            </a:r>
          </a:p>
        </p:txBody>
      </p:sp>
      <p:sp>
        <p:nvSpPr>
          <p:cNvPr id="129064" name="Text Box 40"/>
          <p:cNvSpPr txBox="1">
            <a:spLocks noChangeArrowheads="1"/>
          </p:cNvSpPr>
          <p:nvPr/>
        </p:nvSpPr>
        <p:spPr bwMode="auto">
          <a:xfrm>
            <a:off x="273050" y="253971"/>
            <a:ext cx="4833938" cy="590931"/>
          </a:xfrm>
          <a:prstGeom prst="rect">
            <a:avLst/>
          </a:prstGeom>
          <a:noFill/>
          <a:ln w="9525" cap="flat" cmpd="sng" algn="ctr">
            <a:noFill/>
            <a:prstDash val="solid"/>
            <a:miter lim="800000"/>
            <a:headEnd type="none" w="med" len="med"/>
            <a:tailEnd type="none" w="med" len="med"/>
          </a:ln>
          <a:effectLst>
            <a:outerShdw dist="12700" dir="5400000" algn="ctr" rotWithShape="0">
              <a:srgbClr val="777777">
                <a:alpha val="50000"/>
              </a:srgbClr>
            </a:outerShdw>
          </a:effectLst>
        </p:spPr>
        <p:txBody>
          <a:bodyPr>
            <a:spAutoFit/>
          </a:bodyPr>
          <a:lstStyle/>
          <a:p>
            <a:pPr marL="342900" indent="-342900" defTabSz="-13873163">
              <a:lnSpc>
                <a:spcPct val="90000"/>
              </a:lnSpc>
              <a:defRPr/>
            </a:pPr>
            <a:r>
              <a:rPr lang="en-US" sz="3600" b="1" dirty="0">
                <a:solidFill>
                  <a:schemeClr val="tx2">
                    <a:alpha val="100000"/>
                  </a:schemeClr>
                </a:solidFill>
                <a:latin typeface="Arial"/>
                <a:ea typeface="+mj-ea"/>
                <a:cs typeface="Arial"/>
              </a:rPr>
              <a:t>Microsoft IAG 2007</a:t>
            </a:r>
          </a:p>
        </p:txBody>
      </p:sp>
    </p:spTree>
  </p:cSld>
  <p:clrMapOvr>
    <a:masterClrMapping/>
  </p:clrMapOvr>
  <p:transition>
    <p:fade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Grp="1" noChangeArrowheads="1"/>
          </p:cNvSpPr>
          <p:nvPr>
            <p:ph type="title"/>
          </p:nvPr>
        </p:nvSpPr>
        <p:spPr>
          <a:xfrm>
            <a:off x="373310" y="142613"/>
            <a:ext cx="8229600" cy="941664"/>
          </a:xfrm>
        </p:spPr>
        <p:txBody>
          <a:bodyPr/>
          <a:lstStyle/>
          <a:p>
            <a:r>
              <a:rPr lang="en-US" sz="3600" dirty="0" smtClean="0"/>
              <a:t>Appliance Options</a:t>
            </a:r>
            <a:r>
              <a:rPr lang="en-US" dirty="0" smtClean="0"/>
              <a:t/>
            </a:r>
            <a:br>
              <a:rPr lang="en-US" dirty="0" smtClean="0"/>
            </a:br>
            <a:endParaRPr lang="en-US" dirty="0" smtClean="0"/>
          </a:p>
        </p:txBody>
      </p:sp>
      <p:sp>
        <p:nvSpPr>
          <p:cNvPr id="5" name="Text Placeholder 4"/>
          <p:cNvSpPr>
            <a:spLocks noGrp="1"/>
          </p:cNvSpPr>
          <p:nvPr>
            <p:ph type="body" sz="quarter" idx="10"/>
          </p:nvPr>
        </p:nvSpPr>
        <p:spPr>
          <a:xfrm>
            <a:off x="368300" y="683891"/>
            <a:ext cx="8394700" cy="415498"/>
          </a:xfrm>
        </p:spPr>
        <p:txBody>
          <a:bodyPr/>
          <a:lstStyle/>
          <a:p>
            <a:r>
              <a:rPr lang="en-US" dirty="0" smtClean="0"/>
              <a:t>Intelligent Application Gateway 2007</a:t>
            </a:r>
            <a:endParaRPr lang="en-US" dirty="0"/>
          </a:p>
        </p:txBody>
      </p:sp>
      <p:pic>
        <p:nvPicPr>
          <p:cNvPr id="8" name="Picture 7" descr="Hardware_bckgrnd.png"/>
          <p:cNvPicPr>
            <a:picLocks noChangeAspect="1"/>
          </p:cNvPicPr>
          <p:nvPr/>
        </p:nvPicPr>
        <p:blipFill>
          <a:blip r:embed="rId3"/>
          <a:stretch>
            <a:fillRect/>
          </a:stretch>
        </p:blipFill>
        <p:spPr>
          <a:xfrm>
            <a:off x="-152400" y="2314266"/>
            <a:ext cx="9448800" cy="3221182"/>
          </a:xfrm>
          <a:prstGeom prst="rect">
            <a:avLst/>
          </a:prstGeom>
          <a:effectLst>
            <a:outerShdw blurRad="50800" dist="38100" dir="5400000" algn="t" rotWithShape="0">
              <a:prstClr val="black">
                <a:alpha val="40000"/>
              </a:prstClr>
            </a:outerShdw>
          </a:effectLst>
        </p:spPr>
      </p:pic>
      <p:pic>
        <p:nvPicPr>
          <p:cNvPr id="11" name="Picture 10" descr="Hardware.png"/>
          <p:cNvPicPr>
            <a:picLocks noChangeAspect="1"/>
          </p:cNvPicPr>
          <p:nvPr/>
        </p:nvPicPr>
        <p:blipFill>
          <a:blip r:embed="rId4" cstate="print"/>
          <a:stretch>
            <a:fillRect/>
          </a:stretch>
        </p:blipFill>
        <p:spPr>
          <a:xfrm>
            <a:off x="277993" y="2896158"/>
            <a:ext cx="8556456" cy="2150918"/>
          </a:xfrm>
          <a:prstGeom prst="rect">
            <a:avLst/>
          </a:prstGeom>
          <a:effectLst>
            <a:outerShdw blurRad="50800" dist="38100" dir="5400000" algn="t" rotWithShape="0">
              <a:prstClr val="black">
                <a:alpha val="40000"/>
              </a:prstClr>
            </a:outerShdw>
          </a:effectLst>
        </p:spPr>
      </p:pic>
    </p:spTree>
  </p:cSld>
  <p:clrMapOvr>
    <a:masterClrMapping/>
  </p:clrMapOvr>
  <p:transition advTm="20203">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3067" name="Picture 11" descr="C:\Program Files\Microsoft Resource DVD Artwork\DVD_ART\Artwork_Imagery\Shapes and Graphics\Box\Squares\square drop shadow.png"/>
          <p:cNvPicPr>
            <a:picLocks noChangeAspect="1" noChangeArrowheads="1"/>
          </p:cNvPicPr>
          <p:nvPr/>
        </p:nvPicPr>
        <p:blipFill>
          <a:blip r:embed="rId3"/>
          <a:srcRect/>
          <a:stretch>
            <a:fillRect/>
          </a:stretch>
        </p:blipFill>
        <p:spPr bwMode="auto">
          <a:xfrm>
            <a:off x="152400" y="1000124"/>
            <a:ext cx="2943226" cy="5428233"/>
          </a:xfrm>
          <a:prstGeom prst="rect">
            <a:avLst/>
          </a:prstGeom>
          <a:noFill/>
        </p:spPr>
      </p:pic>
      <p:pic>
        <p:nvPicPr>
          <p:cNvPr id="16" name="Picture 11" descr="C:\Program Files\Microsoft Resource DVD Artwork\DVD_ART\Artwork_Imagery\Shapes and Graphics\Box\Squares\square drop shadow.png"/>
          <p:cNvPicPr>
            <a:picLocks noChangeAspect="1" noChangeArrowheads="1"/>
          </p:cNvPicPr>
          <p:nvPr/>
        </p:nvPicPr>
        <p:blipFill>
          <a:blip r:embed="rId3"/>
          <a:srcRect/>
          <a:stretch>
            <a:fillRect/>
          </a:stretch>
        </p:blipFill>
        <p:spPr bwMode="auto">
          <a:xfrm>
            <a:off x="3076575" y="1000124"/>
            <a:ext cx="2943226" cy="5428233"/>
          </a:xfrm>
          <a:prstGeom prst="rect">
            <a:avLst/>
          </a:prstGeom>
          <a:noFill/>
        </p:spPr>
      </p:pic>
      <p:pic>
        <p:nvPicPr>
          <p:cNvPr id="17" name="Picture 11" descr="C:\Program Files\Microsoft Resource DVD Artwork\DVD_ART\Artwork_Imagery\Shapes and Graphics\Box\Squares\square drop shadow.png"/>
          <p:cNvPicPr>
            <a:picLocks noChangeAspect="1" noChangeArrowheads="1"/>
          </p:cNvPicPr>
          <p:nvPr/>
        </p:nvPicPr>
        <p:blipFill>
          <a:blip r:embed="rId3"/>
          <a:srcRect/>
          <a:stretch>
            <a:fillRect/>
          </a:stretch>
        </p:blipFill>
        <p:spPr bwMode="auto">
          <a:xfrm>
            <a:off x="6000750" y="1000124"/>
            <a:ext cx="2943226" cy="5428233"/>
          </a:xfrm>
          <a:prstGeom prst="rect">
            <a:avLst/>
          </a:prstGeom>
          <a:noFill/>
        </p:spPr>
      </p:pic>
      <p:sp>
        <p:nvSpPr>
          <p:cNvPr id="2" name="Title 1"/>
          <p:cNvSpPr>
            <a:spLocks noGrp="1"/>
          </p:cNvSpPr>
          <p:nvPr>
            <p:ph type="title"/>
          </p:nvPr>
        </p:nvSpPr>
        <p:spPr/>
        <p:txBody>
          <a:bodyPr/>
          <a:lstStyle/>
          <a:p>
            <a:pPr eaLnBrk="1" hangingPunct="1">
              <a:defRPr/>
            </a:pPr>
            <a:r>
              <a:rPr lang="en-US" smtClean="0"/>
              <a:t>Customer Scenarios</a:t>
            </a:r>
            <a:endParaRPr lang="en-US" dirty="0"/>
          </a:p>
        </p:txBody>
      </p:sp>
      <p:sp>
        <p:nvSpPr>
          <p:cNvPr id="5" name="Text Placeholder 2"/>
          <p:cNvSpPr>
            <a:spLocks noGrp="1"/>
          </p:cNvSpPr>
          <p:nvPr>
            <p:ph type="body" idx="1"/>
          </p:nvPr>
        </p:nvSpPr>
        <p:spPr>
          <a:xfrm>
            <a:off x="457200" y="1426128"/>
            <a:ext cx="2420224" cy="5258835"/>
          </a:xfrm>
        </p:spPr>
        <p:txBody>
          <a:bodyPr>
            <a:noAutofit/>
          </a:bodyPr>
          <a:lstStyle/>
          <a:p>
            <a:pPr>
              <a:buNone/>
              <a:defRPr/>
            </a:pPr>
            <a:r>
              <a:rPr lang="en-US" sz="1800" b="1" dirty="0" smtClean="0"/>
              <a:t>Insurance Company</a:t>
            </a:r>
          </a:p>
          <a:p>
            <a:pPr marL="284163" indent="-284163">
              <a:defRPr/>
            </a:pPr>
            <a:r>
              <a:rPr lang="en-US" sz="1800" dirty="0" smtClean="0"/>
              <a:t>Access for agents</a:t>
            </a:r>
          </a:p>
          <a:p>
            <a:pPr marL="523875" lvl="1" indent="-228600">
              <a:defRPr/>
            </a:pPr>
            <a:r>
              <a:rPr lang="en-US" sz="1400" b="0" dirty="0" smtClean="0">
                <a:effectLst/>
                <a:latin typeface="Segoe"/>
              </a:rPr>
              <a:t>Collaboration</a:t>
            </a:r>
          </a:p>
          <a:p>
            <a:pPr marL="523875" lvl="1" indent="-228600">
              <a:defRPr/>
            </a:pPr>
            <a:r>
              <a:rPr lang="en-US" sz="1400" b="0" dirty="0" smtClean="0">
                <a:effectLst/>
                <a:latin typeface="Segoe"/>
              </a:rPr>
              <a:t>E-Mail</a:t>
            </a:r>
          </a:p>
          <a:p>
            <a:pPr marL="523875" lvl="1" indent="-228600">
              <a:defRPr/>
            </a:pPr>
            <a:r>
              <a:rPr lang="en-US" sz="1400" b="0" dirty="0" smtClean="0">
                <a:effectLst/>
                <a:latin typeface="Segoe"/>
              </a:rPr>
              <a:t>Create Quotes</a:t>
            </a:r>
          </a:p>
          <a:p>
            <a:pPr marL="523875" lvl="1" indent="-228600">
              <a:defRPr/>
            </a:pPr>
            <a:r>
              <a:rPr lang="en-US" sz="1400" b="0" dirty="0" smtClean="0">
                <a:effectLst/>
                <a:latin typeface="Segoe"/>
              </a:rPr>
              <a:t>Manager Customer Accounts</a:t>
            </a:r>
          </a:p>
          <a:p>
            <a:pPr marL="284163" indent="-284163">
              <a:defRPr/>
            </a:pPr>
            <a:r>
              <a:rPr lang="en-US" sz="1800" b="0" dirty="0" smtClean="0">
                <a:effectLst/>
              </a:rPr>
              <a:t>Access for </a:t>
            </a:r>
            <a:br>
              <a:rPr lang="en-US" sz="1800" b="0" dirty="0" smtClean="0">
                <a:effectLst/>
              </a:rPr>
            </a:br>
            <a:r>
              <a:rPr lang="en-US" sz="1800" b="0" dirty="0" smtClean="0">
                <a:effectLst/>
              </a:rPr>
              <a:t>Customers</a:t>
            </a:r>
          </a:p>
          <a:p>
            <a:pPr marL="284163" indent="-284163">
              <a:defRPr/>
            </a:pPr>
            <a:r>
              <a:rPr lang="en-US" sz="1800" b="0" dirty="0" smtClean="0">
                <a:effectLst/>
              </a:rPr>
              <a:t>Remote Access </a:t>
            </a:r>
            <a:br>
              <a:rPr lang="en-US" sz="1800" b="0" dirty="0" smtClean="0">
                <a:effectLst/>
              </a:rPr>
            </a:br>
            <a:r>
              <a:rPr lang="en-US" sz="1800" b="0" dirty="0" smtClean="0">
                <a:effectLst/>
              </a:rPr>
              <a:t>for Employees</a:t>
            </a:r>
          </a:p>
          <a:p>
            <a:pPr>
              <a:defRPr/>
            </a:pPr>
            <a:endParaRPr lang="en-US" sz="1800" dirty="0" smtClean="0"/>
          </a:p>
        </p:txBody>
      </p:sp>
      <p:pic>
        <p:nvPicPr>
          <p:cNvPr id="7" name="Picture 6" descr="MSB Business_Trish_woman sitting laptop lobby phone.png"/>
          <p:cNvPicPr>
            <a:picLocks noChangeAspect="1"/>
          </p:cNvPicPr>
          <p:nvPr/>
        </p:nvPicPr>
        <p:blipFill>
          <a:blip r:embed="rId4"/>
          <a:srcRect/>
          <a:stretch>
            <a:fillRect/>
          </a:stretch>
        </p:blipFill>
        <p:spPr>
          <a:xfrm>
            <a:off x="361950" y="4159141"/>
            <a:ext cx="2533650" cy="2114550"/>
          </a:xfrm>
          <a:prstGeom prst="rect">
            <a:avLst/>
          </a:prstGeom>
          <a:effectLst>
            <a:softEdge rad="635000"/>
          </a:effectLst>
        </p:spPr>
      </p:pic>
      <p:pic>
        <p:nvPicPr>
          <p:cNvPr id="18" name="Picture 17" descr="Dynamics work_Dale_man sitting intense paper.png"/>
          <p:cNvPicPr>
            <a:picLocks noChangeAspect="1"/>
          </p:cNvPicPr>
          <p:nvPr/>
        </p:nvPicPr>
        <p:blipFill>
          <a:blip r:embed="rId5" cstate="screen"/>
          <a:srcRect/>
          <a:stretch>
            <a:fillRect/>
          </a:stretch>
        </p:blipFill>
        <p:spPr>
          <a:xfrm rot="979405" flipH="1">
            <a:off x="4809191" y="4355971"/>
            <a:ext cx="1197938" cy="1877047"/>
          </a:xfrm>
          <a:prstGeom prst="rect">
            <a:avLst/>
          </a:prstGeom>
          <a:effectLst>
            <a:softEdge rad="317500"/>
          </a:effectLst>
        </p:spPr>
      </p:pic>
      <p:sp>
        <p:nvSpPr>
          <p:cNvPr id="19" name="Text Placeholder 2"/>
          <p:cNvSpPr txBox="1">
            <a:spLocks/>
          </p:cNvSpPr>
          <p:nvPr/>
        </p:nvSpPr>
        <p:spPr bwMode="auto">
          <a:xfrm>
            <a:off x="3260387" y="1395468"/>
            <a:ext cx="2559388" cy="460528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tabLst/>
              <a:defRPr/>
            </a:pPr>
            <a:r>
              <a:rPr kumimoji="0" lang="en-US" sz="1800" b="1" i="0" u="none" strike="noStrike" kern="0" cap="none" spc="0" normalizeH="0" baseline="0" noProof="0" dirty="0" smtClean="0">
                <a:ln>
                  <a:noFill/>
                </a:ln>
                <a:solidFill>
                  <a:schemeClr val="tx1"/>
                </a:solidFill>
                <a:effectLst/>
                <a:uLnTx/>
                <a:uFillTx/>
                <a:latin typeface="Segoe" pitchFamily="34" charset="0"/>
                <a:ea typeface="+mn-ea"/>
                <a:cs typeface="+mn-cs"/>
              </a:rPr>
              <a:t>Movie Studio</a:t>
            </a:r>
          </a:p>
          <a:p>
            <a:pPr marL="236538" marR="0" lvl="0" indent="-236538" algn="l" defTabSz="914400" rtl="0" eaLnBrk="1" fontAlgn="base" latinLnBrk="0" hangingPunct="1">
              <a:lnSpc>
                <a:spcPct val="100000"/>
              </a:lnSpc>
              <a:spcBef>
                <a:spcPct val="20000"/>
              </a:spcBef>
              <a:spcAft>
                <a:spcPct val="0"/>
              </a:spcAft>
              <a:buClrTx/>
              <a:buSzTx/>
              <a:buFontTx/>
              <a:buBlip>
                <a:blip r:embed="rId6"/>
              </a:buBlip>
              <a:tabLst/>
              <a:defRPr/>
            </a:pPr>
            <a:r>
              <a:rPr kumimoji="0" lang="en-US" sz="1800" b="0" i="0" u="none" strike="noStrike" kern="0" cap="none" spc="0" normalizeH="0" baseline="0" noProof="0" dirty="0" smtClean="0">
                <a:ln>
                  <a:noFill/>
                </a:ln>
                <a:solidFill>
                  <a:schemeClr val="tx1"/>
                </a:solidFill>
                <a:effectLst/>
                <a:uLnTx/>
                <a:uFillTx/>
                <a:latin typeface="Segoe" pitchFamily="34" charset="0"/>
                <a:ea typeface="+mn-ea"/>
                <a:cs typeface="+mn-cs"/>
              </a:rPr>
              <a:t>Remote Access </a:t>
            </a:r>
            <a:br>
              <a:rPr kumimoji="0" lang="en-US" sz="1800" b="0" i="0" u="none" strike="noStrike" kern="0" cap="none" spc="0" normalizeH="0" baseline="0" noProof="0" dirty="0" smtClean="0">
                <a:ln>
                  <a:noFill/>
                </a:ln>
                <a:solidFill>
                  <a:schemeClr val="tx1"/>
                </a:solidFill>
                <a:effectLst/>
                <a:uLnTx/>
                <a:uFillTx/>
                <a:latin typeface="Segoe" pitchFamily="34" charset="0"/>
                <a:ea typeface="+mn-ea"/>
                <a:cs typeface="+mn-cs"/>
              </a:rPr>
            </a:br>
            <a:r>
              <a:rPr kumimoji="0" lang="en-US" sz="1800" b="0" i="0" u="none" strike="noStrike" kern="0" cap="none" spc="0" normalizeH="0" baseline="0" noProof="0" dirty="0" smtClean="0">
                <a:ln>
                  <a:noFill/>
                </a:ln>
                <a:solidFill>
                  <a:schemeClr val="tx1"/>
                </a:solidFill>
                <a:effectLst/>
                <a:uLnTx/>
                <a:uFillTx/>
                <a:latin typeface="Segoe" pitchFamily="34" charset="0"/>
                <a:ea typeface="+mn-ea"/>
                <a:cs typeface="+mn-cs"/>
              </a:rPr>
              <a:t>for contractors</a:t>
            </a:r>
          </a:p>
          <a:p>
            <a:pPr marL="460375" marR="0" lvl="1" indent="-228600" algn="l" defTabSz="914400" rtl="0" eaLnBrk="1" fontAlgn="base" latinLnBrk="0" hangingPunct="1">
              <a:lnSpc>
                <a:spcPct val="100000"/>
              </a:lnSpc>
              <a:spcBef>
                <a:spcPct val="20000"/>
              </a:spcBef>
              <a:spcAft>
                <a:spcPct val="0"/>
              </a:spcAft>
              <a:buClrTx/>
              <a:buSzTx/>
              <a:buFontTx/>
              <a:buBlip>
                <a:blip r:embed="rId6"/>
              </a:buBlip>
              <a:tabLst/>
              <a:defRPr/>
            </a:pPr>
            <a:r>
              <a:rPr lang="en-US" sz="1400" dirty="0" smtClean="0">
                <a:latin typeface="Segoe" pitchFamily="34" charset="0"/>
              </a:rPr>
              <a:t>Production people accessing:</a:t>
            </a:r>
          </a:p>
          <a:p>
            <a:pPr marL="631825" marR="0" lvl="2" indent="-171450" algn="l" defTabSz="914400" rtl="0" eaLnBrk="1" fontAlgn="base" latinLnBrk="0" hangingPunct="1">
              <a:lnSpc>
                <a:spcPct val="100000"/>
              </a:lnSpc>
              <a:spcBef>
                <a:spcPct val="20000"/>
              </a:spcBef>
              <a:spcAft>
                <a:spcPct val="0"/>
              </a:spcAft>
              <a:buClrTx/>
              <a:buSzTx/>
              <a:buFontTx/>
              <a:buBlip>
                <a:blip r:embed="rId6"/>
              </a:buBlip>
              <a:tabLst/>
              <a:defRPr/>
            </a:pPr>
            <a:r>
              <a:rPr kumimoji="0" lang="en-US" sz="1200" b="0" i="0" u="none" strike="noStrike" kern="0" cap="none" spc="0" normalizeH="0" baseline="0" noProof="0" dirty="0" smtClean="0">
                <a:ln>
                  <a:noFill/>
                </a:ln>
                <a:solidFill>
                  <a:schemeClr val="tx1"/>
                </a:solidFill>
                <a:effectLst/>
                <a:uLnTx/>
                <a:uFillTx/>
                <a:latin typeface="Segoe" pitchFamily="34" charset="0"/>
              </a:rPr>
              <a:t>Scripts, resources, production reports</a:t>
            </a:r>
          </a:p>
          <a:p>
            <a:pPr marL="631825" marR="0" lvl="2" indent="-171450" algn="l" defTabSz="914400" rtl="0" eaLnBrk="1" fontAlgn="base" latinLnBrk="0" hangingPunct="1">
              <a:lnSpc>
                <a:spcPct val="100000"/>
              </a:lnSpc>
              <a:spcBef>
                <a:spcPct val="20000"/>
              </a:spcBef>
              <a:spcAft>
                <a:spcPct val="0"/>
              </a:spcAft>
              <a:buClrTx/>
              <a:buSzTx/>
              <a:buFontTx/>
              <a:buBlip>
                <a:blip r:embed="rId6"/>
              </a:buBlip>
              <a:tabLst/>
              <a:defRPr/>
            </a:pPr>
            <a:r>
              <a:rPr kumimoji="0" lang="en-US" sz="1200" b="0" i="0" u="none" strike="noStrike" kern="0" cap="none" spc="0" normalizeH="0" baseline="0" noProof="0" dirty="0" smtClean="0">
                <a:ln>
                  <a:noFill/>
                </a:ln>
                <a:solidFill>
                  <a:schemeClr val="tx1"/>
                </a:solidFill>
                <a:effectLst/>
                <a:uLnTx/>
                <a:uFillTx/>
                <a:latin typeface="Segoe" pitchFamily="34" charset="0"/>
              </a:rPr>
              <a:t>Time management applications</a:t>
            </a:r>
          </a:p>
          <a:p>
            <a:pPr marL="631825" marR="0" lvl="2" indent="-171450" algn="l" defTabSz="914400" rtl="0" eaLnBrk="1" fontAlgn="base" latinLnBrk="0" hangingPunct="1">
              <a:lnSpc>
                <a:spcPct val="100000"/>
              </a:lnSpc>
              <a:spcBef>
                <a:spcPct val="20000"/>
              </a:spcBef>
              <a:spcAft>
                <a:spcPct val="0"/>
              </a:spcAft>
              <a:buClrTx/>
              <a:buSzTx/>
              <a:buFontTx/>
              <a:buBlip>
                <a:blip r:embed="rId6"/>
              </a:buBlip>
              <a:tabLst/>
              <a:defRPr/>
            </a:pPr>
            <a:r>
              <a:rPr kumimoji="0" lang="en-US" sz="1200" b="0" i="0" u="none" strike="noStrike" kern="0" cap="none" spc="0" normalizeH="0" baseline="0" noProof="0" dirty="0" smtClean="0">
                <a:ln>
                  <a:noFill/>
                </a:ln>
                <a:solidFill>
                  <a:schemeClr val="tx1"/>
                </a:solidFill>
                <a:effectLst/>
                <a:uLnTx/>
                <a:uFillTx/>
                <a:latin typeface="Segoe" pitchFamily="34" charset="0"/>
              </a:rPr>
              <a:t>Budget and </a:t>
            </a:r>
            <a:br>
              <a:rPr kumimoji="0" lang="en-US" sz="1200" b="0" i="0" u="none" strike="noStrike" kern="0" cap="none" spc="0" normalizeH="0" baseline="0" noProof="0" dirty="0" smtClean="0">
                <a:ln>
                  <a:noFill/>
                </a:ln>
                <a:solidFill>
                  <a:schemeClr val="tx1"/>
                </a:solidFill>
                <a:effectLst/>
                <a:uLnTx/>
                <a:uFillTx/>
                <a:latin typeface="Segoe" pitchFamily="34" charset="0"/>
              </a:rPr>
            </a:br>
            <a:r>
              <a:rPr kumimoji="0" lang="en-US" sz="1200" b="0" i="0" u="none" strike="noStrike" kern="0" cap="none" spc="0" normalizeH="0" baseline="0" noProof="0" dirty="0" smtClean="0">
                <a:ln>
                  <a:noFill/>
                </a:ln>
                <a:solidFill>
                  <a:schemeClr val="tx1"/>
                </a:solidFill>
                <a:effectLst/>
                <a:uLnTx/>
                <a:uFillTx/>
                <a:latin typeface="Segoe" pitchFamily="34" charset="0"/>
              </a:rPr>
              <a:t>expense tracking</a:t>
            </a:r>
          </a:p>
          <a:p>
            <a:pPr marL="236538" marR="0" lvl="0" indent="-236538" algn="l" defTabSz="914400" rtl="0" eaLnBrk="1" fontAlgn="base" latinLnBrk="0" hangingPunct="1">
              <a:lnSpc>
                <a:spcPct val="100000"/>
              </a:lnSpc>
              <a:spcBef>
                <a:spcPct val="20000"/>
              </a:spcBef>
              <a:spcAft>
                <a:spcPct val="0"/>
              </a:spcAft>
              <a:buClrTx/>
              <a:buSzTx/>
              <a:buFontTx/>
              <a:buBlip>
                <a:blip r:embed="rId6"/>
              </a:buBlip>
              <a:tabLst/>
              <a:defRPr/>
            </a:pPr>
            <a:r>
              <a:rPr kumimoji="0" lang="en-US" sz="1800" b="0" i="0" u="none" strike="noStrike" kern="0" cap="none" spc="0" normalizeH="0" baseline="0" noProof="0" dirty="0" smtClean="0">
                <a:ln>
                  <a:noFill/>
                </a:ln>
                <a:solidFill>
                  <a:schemeClr val="tx1"/>
                </a:solidFill>
                <a:effectLst/>
                <a:uLnTx/>
                <a:uFillTx/>
                <a:latin typeface="Segoe" pitchFamily="34" charset="0"/>
                <a:ea typeface="+mn-ea"/>
                <a:cs typeface="+mn-cs"/>
              </a:rPr>
              <a:t>Remote Access for Employees</a:t>
            </a:r>
          </a:p>
          <a:p>
            <a:pPr marL="460375" marR="0" lvl="1" indent="-228600" algn="l" defTabSz="914400" rtl="0" eaLnBrk="1" fontAlgn="base" latinLnBrk="0" hangingPunct="1">
              <a:lnSpc>
                <a:spcPct val="100000"/>
              </a:lnSpc>
              <a:spcBef>
                <a:spcPct val="20000"/>
              </a:spcBef>
              <a:spcAft>
                <a:spcPct val="0"/>
              </a:spcAft>
              <a:buClrTx/>
              <a:buSzTx/>
              <a:buFontTx/>
              <a:buBlip>
                <a:blip r:embed="rId6"/>
              </a:buBlip>
              <a:tabLst/>
              <a:defRPr/>
            </a:pPr>
            <a:r>
              <a:rPr kumimoji="0" lang="en-US" sz="1400" b="0" i="0" u="none" strike="noStrike" kern="0" cap="none" spc="0" normalizeH="0" baseline="0" noProof="0" dirty="0" smtClean="0">
                <a:ln>
                  <a:noFill/>
                </a:ln>
                <a:solidFill>
                  <a:schemeClr val="tx1"/>
                </a:solidFill>
                <a:effectLst/>
                <a:uLnTx/>
                <a:uFillTx/>
                <a:latin typeface="Segoe" pitchFamily="34" charset="0"/>
              </a:rPr>
              <a:t>Time Sheet</a:t>
            </a:r>
          </a:p>
          <a:p>
            <a:pPr marL="460375" marR="0" lvl="1" indent="-228600" algn="l" defTabSz="914400" rtl="0" eaLnBrk="1" fontAlgn="base" latinLnBrk="0" hangingPunct="1">
              <a:lnSpc>
                <a:spcPct val="100000"/>
              </a:lnSpc>
              <a:spcBef>
                <a:spcPct val="20000"/>
              </a:spcBef>
              <a:spcAft>
                <a:spcPct val="0"/>
              </a:spcAft>
              <a:buClrTx/>
              <a:buSzTx/>
              <a:buFontTx/>
              <a:buBlip>
                <a:blip r:embed="rId6"/>
              </a:buBlip>
              <a:tabLst/>
              <a:defRPr/>
            </a:pPr>
            <a:r>
              <a:rPr kumimoji="0" lang="en-US" sz="1400" b="0" i="0" u="none" strike="noStrike" kern="0" cap="none" spc="0" normalizeH="0" baseline="0" noProof="0" dirty="0" smtClean="0">
                <a:ln>
                  <a:noFill/>
                </a:ln>
                <a:solidFill>
                  <a:schemeClr val="tx1"/>
                </a:solidFill>
                <a:effectLst/>
                <a:uLnTx/>
                <a:uFillTx/>
                <a:latin typeface="Segoe" pitchFamily="34" charset="0"/>
              </a:rPr>
              <a:t>Messaging</a:t>
            </a:r>
          </a:p>
          <a:p>
            <a:pPr marL="460375" marR="0" lvl="1" indent="-228600" algn="l" defTabSz="914400" rtl="0" eaLnBrk="1" fontAlgn="base" latinLnBrk="0" hangingPunct="1">
              <a:lnSpc>
                <a:spcPct val="100000"/>
              </a:lnSpc>
              <a:spcBef>
                <a:spcPct val="20000"/>
              </a:spcBef>
              <a:spcAft>
                <a:spcPct val="0"/>
              </a:spcAft>
              <a:buClrTx/>
              <a:buSzTx/>
              <a:buFontTx/>
              <a:buBlip>
                <a:blip r:embed="rId6"/>
              </a:buBlip>
              <a:tabLst/>
              <a:defRPr/>
            </a:pPr>
            <a:r>
              <a:rPr kumimoji="0" lang="en-US" sz="1400" b="0" i="0" u="none" strike="noStrike" kern="0" cap="none" spc="0" normalizeH="0" baseline="0" noProof="0" dirty="0" smtClean="0">
                <a:ln>
                  <a:noFill/>
                </a:ln>
                <a:solidFill>
                  <a:schemeClr val="tx1"/>
                </a:solidFill>
                <a:effectLst/>
                <a:uLnTx/>
                <a:uFillTx/>
                <a:latin typeface="Segoe" pitchFamily="34" charset="0"/>
              </a:rPr>
              <a:t>Collaboration</a:t>
            </a:r>
          </a:p>
          <a:p>
            <a:pPr marL="460375" marR="0" lvl="1" indent="-228600" algn="l" defTabSz="914400" rtl="0" eaLnBrk="1" fontAlgn="base" latinLnBrk="0" hangingPunct="1">
              <a:lnSpc>
                <a:spcPct val="100000"/>
              </a:lnSpc>
              <a:spcBef>
                <a:spcPct val="20000"/>
              </a:spcBef>
              <a:spcAft>
                <a:spcPct val="0"/>
              </a:spcAft>
              <a:buClrTx/>
              <a:buSzTx/>
              <a:buFontTx/>
              <a:buBlip>
                <a:blip r:embed="rId6"/>
              </a:buBlip>
              <a:tabLst/>
              <a:defRPr/>
            </a:pPr>
            <a:r>
              <a:rPr kumimoji="0" lang="en-US" sz="1400" b="0" i="0" u="none" strike="noStrike" kern="0" cap="none" spc="0" normalizeH="0" baseline="0" noProof="0" dirty="0" smtClean="0">
                <a:ln>
                  <a:noFill/>
                </a:ln>
                <a:solidFill>
                  <a:schemeClr val="tx1"/>
                </a:solidFill>
                <a:effectLst/>
                <a:uLnTx/>
                <a:uFillTx/>
                <a:latin typeface="Segoe" pitchFamily="34" charset="0"/>
              </a:rPr>
              <a:t>HR Portal</a:t>
            </a:r>
          </a:p>
        </p:txBody>
      </p:sp>
      <p:pic>
        <p:nvPicPr>
          <p:cNvPr id="20" name="Picture 19" descr="Beverage_Manufacturer.png"/>
          <p:cNvPicPr>
            <a:picLocks noChangeAspect="1"/>
          </p:cNvPicPr>
          <p:nvPr/>
        </p:nvPicPr>
        <p:blipFill>
          <a:blip r:embed="rId7" cstate="screen"/>
          <a:stretch>
            <a:fillRect/>
          </a:stretch>
        </p:blipFill>
        <p:spPr>
          <a:xfrm>
            <a:off x="7085291" y="4011895"/>
            <a:ext cx="1857375" cy="2270993"/>
          </a:xfrm>
          <a:prstGeom prst="rect">
            <a:avLst/>
          </a:prstGeom>
          <a:effectLst>
            <a:softEdge rad="635000"/>
          </a:effectLst>
        </p:spPr>
      </p:pic>
      <p:sp>
        <p:nvSpPr>
          <p:cNvPr id="21" name="Text Placeholder 2"/>
          <p:cNvSpPr txBox="1">
            <a:spLocks/>
          </p:cNvSpPr>
          <p:nvPr/>
        </p:nvSpPr>
        <p:spPr bwMode="auto">
          <a:xfrm>
            <a:off x="6175037" y="1404992"/>
            <a:ext cx="2578438" cy="474815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n-US" sz="1800" b="1" i="0" u="none" strike="noStrike" kern="0" cap="none" spc="0" normalizeH="0" baseline="0" noProof="0" dirty="0" smtClean="0">
                <a:ln>
                  <a:noFill/>
                </a:ln>
                <a:solidFill>
                  <a:schemeClr val="tx1"/>
                </a:solidFill>
                <a:effectLst/>
                <a:uLnTx/>
                <a:uFillTx/>
                <a:latin typeface="Segoe" pitchFamily="34" charset="0"/>
                <a:ea typeface="+mn-ea"/>
                <a:cs typeface="+mn-cs"/>
              </a:rPr>
              <a:t>Large Beverage</a:t>
            </a:r>
            <a:r>
              <a:rPr kumimoji="0" lang="en-US" sz="1800" b="1" i="0" u="none" strike="noStrike" kern="0" cap="none" spc="0" normalizeH="0" noProof="0" dirty="0" smtClean="0">
                <a:ln>
                  <a:noFill/>
                </a:ln>
                <a:solidFill>
                  <a:schemeClr val="tx1"/>
                </a:solidFill>
                <a:effectLst/>
                <a:uLnTx/>
                <a:uFillTx/>
                <a:latin typeface="Segoe" pitchFamily="34" charset="0"/>
                <a:ea typeface="+mn-ea"/>
                <a:cs typeface="+mn-cs"/>
              </a:rPr>
              <a:t> Mfr.</a:t>
            </a:r>
            <a:endParaRPr kumimoji="0" lang="en-US" sz="1800" b="1" i="0" u="none" strike="noStrike" kern="0" cap="none" spc="0" normalizeH="0" baseline="0" noProof="0" dirty="0" smtClean="0">
              <a:ln>
                <a:noFill/>
              </a:ln>
              <a:solidFill>
                <a:schemeClr val="tx1"/>
              </a:solidFill>
              <a:effectLst/>
              <a:uLnTx/>
              <a:uFillTx/>
              <a:latin typeface="Segoe" pitchFamily="34" charset="0"/>
              <a:ea typeface="+mn-ea"/>
              <a:cs typeface="+mn-cs"/>
            </a:endParaRPr>
          </a:p>
          <a:p>
            <a:pPr marL="284163" marR="0" lvl="0" indent="-284163" algn="l" defTabSz="914400" rtl="0" eaLnBrk="1" fontAlgn="base" latinLnBrk="0" hangingPunct="1">
              <a:lnSpc>
                <a:spcPct val="100000"/>
              </a:lnSpc>
              <a:spcBef>
                <a:spcPct val="20000"/>
              </a:spcBef>
              <a:spcAft>
                <a:spcPct val="0"/>
              </a:spcAft>
              <a:buClrTx/>
              <a:buSzTx/>
              <a:buFontTx/>
              <a:buBlip>
                <a:blip r:embed="rId6"/>
              </a:buBlip>
              <a:tabLst/>
              <a:defRPr/>
            </a:pPr>
            <a:r>
              <a:rPr kumimoji="0" lang="en-US" sz="1800" b="0" i="0" u="none" strike="noStrike" kern="0" cap="none" spc="0" normalizeH="0" baseline="0" noProof="0" dirty="0" smtClean="0">
                <a:ln>
                  <a:noFill/>
                </a:ln>
                <a:solidFill>
                  <a:schemeClr val="tx1"/>
                </a:solidFill>
                <a:effectLst/>
                <a:uLnTx/>
                <a:uFillTx/>
                <a:latin typeface="Segoe" pitchFamily="34" charset="0"/>
                <a:ea typeface="+mn-ea"/>
                <a:cs typeface="+mn-cs"/>
              </a:rPr>
              <a:t>Remote Access </a:t>
            </a:r>
            <a:br>
              <a:rPr kumimoji="0" lang="en-US" sz="1800" b="0" i="0" u="none" strike="noStrike" kern="0" cap="none" spc="0" normalizeH="0" baseline="0" noProof="0" dirty="0" smtClean="0">
                <a:ln>
                  <a:noFill/>
                </a:ln>
                <a:solidFill>
                  <a:schemeClr val="tx1"/>
                </a:solidFill>
                <a:effectLst/>
                <a:uLnTx/>
                <a:uFillTx/>
                <a:latin typeface="Segoe" pitchFamily="34" charset="0"/>
                <a:ea typeface="+mn-ea"/>
                <a:cs typeface="+mn-cs"/>
              </a:rPr>
            </a:br>
            <a:r>
              <a:rPr kumimoji="0" lang="en-US" sz="1800" b="0" i="0" u="none" strike="noStrike" kern="0" cap="none" spc="0" normalizeH="0" baseline="0" noProof="0" dirty="0" smtClean="0">
                <a:ln>
                  <a:noFill/>
                </a:ln>
                <a:solidFill>
                  <a:schemeClr val="tx1"/>
                </a:solidFill>
                <a:effectLst/>
                <a:uLnTx/>
                <a:uFillTx/>
                <a:latin typeface="Segoe" pitchFamily="34" charset="0"/>
                <a:ea typeface="+mn-ea"/>
                <a:cs typeface="+mn-cs"/>
              </a:rPr>
              <a:t>for employees</a:t>
            </a:r>
          </a:p>
          <a:p>
            <a:pPr marL="523875" marR="0" lvl="1" indent="-228600" algn="l" defTabSz="914400" rtl="0" eaLnBrk="1" fontAlgn="base" latinLnBrk="0" hangingPunct="1">
              <a:lnSpc>
                <a:spcPct val="100000"/>
              </a:lnSpc>
              <a:spcBef>
                <a:spcPct val="20000"/>
              </a:spcBef>
              <a:spcAft>
                <a:spcPct val="0"/>
              </a:spcAft>
              <a:buClrTx/>
              <a:buSzTx/>
              <a:buFontTx/>
              <a:buBlip>
                <a:blip r:embed="rId6"/>
              </a:buBlip>
              <a:tabLst/>
              <a:defRPr/>
            </a:pPr>
            <a:r>
              <a:rPr kumimoji="0" lang="en-US" sz="1600" b="0" i="0" u="none" strike="noStrike" kern="0" cap="none" spc="0" normalizeH="0" baseline="0" noProof="0" dirty="0" smtClean="0">
                <a:ln>
                  <a:noFill/>
                </a:ln>
                <a:solidFill>
                  <a:schemeClr val="tx1"/>
                </a:solidFill>
                <a:effectLst/>
                <a:uLnTx/>
                <a:uFillTx/>
                <a:latin typeface="Segoe" pitchFamily="34" charset="0"/>
              </a:rPr>
              <a:t>Messaging and collaboration</a:t>
            </a:r>
          </a:p>
          <a:p>
            <a:pPr marL="284163" marR="0" lvl="0" indent="-284163" algn="l" defTabSz="914400" rtl="0" eaLnBrk="1" fontAlgn="base" latinLnBrk="0" hangingPunct="1">
              <a:lnSpc>
                <a:spcPct val="100000"/>
              </a:lnSpc>
              <a:spcBef>
                <a:spcPct val="20000"/>
              </a:spcBef>
              <a:spcAft>
                <a:spcPct val="0"/>
              </a:spcAft>
              <a:buClrTx/>
              <a:buSzTx/>
              <a:buFontTx/>
              <a:buBlip>
                <a:blip r:embed="rId6"/>
              </a:buBlip>
              <a:tabLst/>
              <a:defRPr/>
            </a:pPr>
            <a:r>
              <a:rPr kumimoji="0" lang="en-US" sz="1800" b="0" i="0" u="none" strike="noStrike" kern="0" cap="none" spc="0" normalizeH="0" baseline="0" noProof="0" dirty="0" smtClean="0">
                <a:ln>
                  <a:noFill/>
                </a:ln>
                <a:solidFill>
                  <a:schemeClr val="tx1"/>
                </a:solidFill>
                <a:effectLst/>
                <a:uLnTx/>
                <a:uFillTx/>
                <a:latin typeface="Segoe" pitchFamily="34" charset="0"/>
                <a:ea typeface="+mn-ea"/>
                <a:cs typeface="+mn-cs"/>
              </a:rPr>
              <a:t>Remote Access </a:t>
            </a:r>
            <a:br>
              <a:rPr kumimoji="0" lang="en-US" sz="1800" b="0" i="0" u="none" strike="noStrike" kern="0" cap="none" spc="0" normalizeH="0" baseline="0" noProof="0" dirty="0" smtClean="0">
                <a:ln>
                  <a:noFill/>
                </a:ln>
                <a:solidFill>
                  <a:schemeClr val="tx1"/>
                </a:solidFill>
                <a:effectLst/>
                <a:uLnTx/>
                <a:uFillTx/>
                <a:latin typeface="Segoe" pitchFamily="34" charset="0"/>
                <a:ea typeface="+mn-ea"/>
                <a:cs typeface="+mn-cs"/>
              </a:rPr>
            </a:br>
            <a:r>
              <a:rPr kumimoji="0" lang="en-US" sz="1800" b="0" i="0" u="none" strike="noStrike" kern="0" cap="none" spc="0" normalizeH="0" baseline="0" noProof="0" dirty="0" smtClean="0">
                <a:ln>
                  <a:noFill/>
                </a:ln>
                <a:solidFill>
                  <a:schemeClr val="tx1"/>
                </a:solidFill>
                <a:effectLst/>
                <a:uLnTx/>
                <a:uFillTx/>
                <a:latin typeface="Segoe" pitchFamily="34" charset="0"/>
                <a:ea typeface="+mn-ea"/>
                <a:cs typeface="+mn-cs"/>
              </a:rPr>
              <a:t>for distributors </a:t>
            </a:r>
            <a:br>
              <a:rPr kumimoji="0" lang="en-US" sz="1800" b="0" i="0" u="none" strike="noStrike" kern="0" cap="none" spc="0" normalizeH="0" baseline="0" noProof="0" dirty="0" smtClean="0">
                <a:ln>
                  <a:noFill/>
                </a:ln>
                <a:solidFill>
                  <a:schemeClr val="tx1"/>
                </a:solidFill>
                <a:effectLst/>
                <a:uLnTx/>
                <a:uFillTx/>
                <a:latin typeface="Segoe" pitchFamily="34" charset="0"/>
                <a:ea typeface="+mn-ea"/>
                <a:cs typeface="+mn-cs"/>
              </a:rPr>
            </a:br>
            <a:r>
              <a:rPr kumimoji="0" lang="en-US" sz="1800" b="0" i="0" u="none" strike="noStrike" kern="0" cap="none" spc="0" normalizeH="0" baseline="0" noProof="0" dirty="0" smtClean="0">
                <a:ln>
                  <a:noFill/>
                </a:ln>
                <a:solidFill>
                  <a:schemeClr val="tx1"/>
                </a:solidFill>
                <a:effectLst/>
                <a:uLnTx/>
                <a:uFillTx/>
                <a:latin typeface="Segoe" pitchFamily="34" charset="0"/>
                <a:ea typeface="+mn-ea"/>
                <a:cs typeface="+mn-cs"/>
              </a:rPr>
              <a:t>and logistics</a:t>
            </a:r>
          </a:p>
          <a:p>
            <a:pPr marL="523875" marR="0" lvl="1" indent="-228600" algn="l" defTabSz="914400" rtl="0" eaLnBrk="1" fontAlgn="base" latinLnBrk="0" hangingPunct="1">
              <a:lnSpc>
                <a:spcPct val="100000"/>
              </a:lnSpc>
              <a:spcBef>
                <a:spcPct val="20000"/>
              </a:spcBef>
              <a:spcAft>
                <a:spcPct val="0"/>
              </a:spcAft>
              <a:buClrTx/>
              <a:buSzTx/>
              <a:buFontTx/>
              <a:buBlip>
                <a:blip r:embed="rId6"/>
              </a:buBlip>
              <a:tabLst/>
              <a:defRPr/>
            </a:pPr>
            <a:r>
              <a:rPr kumimoji="0" lang="en-US" sz="1600" b="0" i="0" u="none" strike="noStrike" kern="0" cap="none" spc="0" normalizeH="0" baseline="0" noProof="0" dirty="0" smtClean="0">
                <a:ln>
                  <a:noFill/>
                </a:ln>
                <a:solidFill>
                  <a:schemeClr val="tx1"/>
                </a:solidFill>
                <a:effectLst/>
                <a:uLnTx/>
                <a:uFillTx/>
                <a:latin typeface="Segoe" pitchFamily="34" charset="0"/>
              </a:rPr>
              <a:t>Order tracking</a:t>
            </a:r>
          </a:p>
          <a:p>
            <a:pPr marL="523875" marR="0" lvl="1" indent="-228600" algn="l" defTabSz="914400" rtl="0" eaLnBrk="1" fontAlgn="base" latinLnBrk="0" hangingPunct="1">
              <a:lnSpc>
                <a:spcPct val="100000"/>
              </a:lnSpc>
              <a:spcBef>
                <a:spcPct val="20000"/>
              </a:spcBef>
              <a:spcAft>
                <a:spcPct val="0"/>
              </a:spcAft>
              <a:buClrTx/>
              <a:buSzTx/>
              <a:buFontTx/>
              <a:buBlip>
                <a:blip r:embed="rId6"/>
              </a:buBlip>
              <a:tabLst/>
              <a:defRPr/>
            </a:pPr>
            <a:r>
              <a:rPr kumimoji="0" lang="en-US" sz="1600" b="0" i="0" u="none" strike="noStrike" kern="0" cap="none" spc="0" normalizeH="0" baseline="0" noProof="0" dirty="0" smtClean="0">
                <a:ln>
                  <a:noFill/>
                </a:ln>
                <a:solidFill>
                  <a:schemeClr val="tx1"/>
                </a:solidFill>
                <a:effectLst/>
                <a:uLnTx/>
                <a:uFillTx/>
                <a:latin typeface="Segoe" pitchFamily="34" charset="0"/>
              </a:rPr>
              <a:t>Resource management</a:t>
            </a:r>
          </a:p>
          <a:p>
            <a:pPr marL="523875" marR="0" lvl="1" indent="-228600" algn="l" defTabSz="914400" rtl="0" eaLnBrk="1" fontAlgn="base" latinLnBrk="0" hangingPunct="1">
              <a:lnSpc>
                <a:spcPct val="100000"/>
              </a:lnSpc>
              <a:spcBef>
                <a:spcPct val="20000"/>
              </a:spcBef>
              <a:spcAft>
                <a:spcPct val="0"/>
              </a:spcAft>
              <a:buClrTx/>
              <a:buSzTx/>
              <a:buFontTx/>
              <a:buBlip>
                <a:blip r:embed="rId6"/>
              </a:buBlip>
              <a:tabLst/>
              <a:defRPr/>
            </a:pPr>
            <a:r>
              <a:rPr kumimoji="0" lang="en-US" sz="1600" b="0" i="0" u="none" strike="noStrike" kern="0" cap="none" spc="0" normalizeH="0" baseline="0" noProof="0" dirty="0" smtClean="0">
                <a:ln>
                  <a:noFill/>
                </a:ln>
                <a:solidFill>
                  <a:schemeClr val="tx1"/>
                </a:solidFill>
                <a:effectLst/>
                <a:uLnTx/>
                <a:uFillTx/>
                <a:latin typeface="Segoe" pitchFamily="34" charset="0"/>
              </a:rPr>
              <a:t>HR</a:t>
            </a:r>
          </a:p>
        </p:txBody>
      </p:sp>
    </p:spTree>
  </p:cSld>
  <p:clrMapOvr>
    <a:masterClrMapping/>
  </p:clrMapOvr>
  <p:transition advTm="214769">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Security Concerns</a:t>
            </a:r>
            <a:endParaRPr lang="en-US" dirty="0"/>
          </a:p>
        </p:txBody>
      </p:sp>
      <p:sp>
        <p:nvSpPr>
          <p:cNvPr id="5" name="Text Placeholder 2"/>
          <p:cNvSpPr>
            <a:spLocks noGrp="1"/>
          </p:cNvSpPr>
          <p:nvPr>
            <p:ph type="body" idx="1"/>
          </p:nvPr>
        </p:nvSpPr>
        <p:spPr/>
        <p:txBody>
          <a:bodyPr/>
          <a:lstStyle/>
          <a:p>
            <a:r>
              <a:rPr lang="en-US" sz="2400" dirty="0" smtClean="0"/>
              <a:t>Authentication – </a:t>
            </a:r>
            <a:r>
              <a:rPr lang="en-US" sz="2400" b="1" dirty="0" smtClean="0">
                <a:solidFill>
                  <a:srgbClr val="FC8352"/>
                </a:solidFill>
              </a:rPr>
              <a:t>Who are you?</a:t>
            </a:r>
          </a:p>
          <a:p>
            <a:r>
              <a:rPr lang="en-US" sz="2400" dirty="0" smtClean="0"/>
              <a:t>Strong Authentication – </a:t>
            </a:r>
            <a:r>
              <a:rPr lang="en-US" sz="2400" b="1" dirty="0" smtClean="0">
                <a:solidFill>
                  <a:srgbClr val="FC8352"/>
                </a:solidFill>
              </a:rPr>
              <a:t>Are you really him/her?</a:t>
            </a:r>
          </a:p>
          <a:p>
            <a:r>
              <a:rPr lang="en-US" sz="2400" dirty="0" smtClean="0"/>
              <a:t>Authorization – </a:t>
            </a:r>
            <a:r>
              <a:rPr lang="en-US" sz="2400" b="1" dirty="0" smtClean="0">
                <a:solidFill>
                  <a:srgbClr val="FC8352"/>
                </a:solidFill>
              </a:rPr>
              <a:t>What can you access?</a:t>
            </a:r>
          </a:p>
          <a:p>
            <a:r>
              <a:rPr lang="en-US" sz="2400" dirty="0" smtClean="0"/>
              <a:t>Transport Security – </a:t>
            </a:r>
            <a:r>
              <a:rPr lang="en-US" sz="2400" b="1" dirty="0" smtClean="0">
                <a:solidFill>
                  <a:srgbClr val="FC8352"/>
                </a:solidFill>
              </a:rPr>
              <a:t>Can they hear?</a:t>
            </a:r>
          </a:p>
          <a:p>
            <a:r>
              <a:rPr lang="en-US" sz="2400" dirty="0" smtClean="0"/>
              <a:t>Application Security – </a:t>
            </a:r>
            <a:r>
              <a:rPr lang="en-US" sz="2400" b="1" dirty="0" smtClean="0">
                <a:solidFill>
                  <a:srgbClr val="FC8352"/>
                </a:solidFill>
              </a:rPr>
              <a:t>Should you be doing that?</a:t>
            </a:r>
          </a:p>
          <a:p>
            <a:r>
              <a:rPr lang="en-US" sz="2400" dirty="0" smtClean="0"/>
              <a:t>End Point Security – </a:t>
            </a:r>
            <a:r>
              <a:rPr lang="en-US" sz="2400" b="1" dirty="0" smtClean="0">
                <a:solidFill>
                  <a:srgbClr val="FC8352"/>
                </a:solidFill>
              </a:rPr>
              <a:t>From there?</a:t>
            </a:r>
          </a:p>
          <a:p>
            <a:r>
              <a:rPr lang="en-US" sz="2400" dirty="0" smtClean="0"/>
              <a:t>Information Safeguard – </a:t>
            </a:r>
            <a:r>
              <a:rPr lang="en-US" sz="2400" b="1" dirty="0" smtClean="0">
                <a:solidFill>
                  <a:srgbClr val="FC8352"/>
                </a:solidFill>
              </a:rPr>
              <a:t>Should this be left around?</a:t>
            </a:r>
          </a:p>
          <a:p>
            <a:r>
              <a:rPr lang="en-US" sz="2400" dirty="0" smtClean="0"/>
              <a:t>Session Security – </a:t>
            </a:r>
            <a:r>
              <a:rPr lang="en-US" sz="2400" b="1" dirty="0" smtClean="0">
                <a:solidFill>
                  <a:srgbClr val="FC8352"/>
                </a:solidFill>
              </a:rPr>
              <a:t>How long can you do this for?</a:t>
            </a:r>
          </a:p>
        </p:txBody>
      </p:sp>
    </p:spTree>
  </p:cSld>
  <p:clrMapOvr>
    <a:masterClrMapping/>
  </p:clrMapOvr>
  <p:transition advTm="214187">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WSS IT man at work pc workstations IT.png"/>
          <p:cNvPicPr>
            <a:picLocks noChangeAspect="1"/>
          </p:cNvPicPr>
          <p:nvPr/>
        </p:nvPicPr>
        <p:blipFill>
          <a:blip r:embed="rId3"/>
          <a:srcRect r="28602"/>
          <a:stretch>
            <a:fillRect/>
          </a:stretch>
        </p:blipFill>
        <p:spPr>
          <a:xfrm>
            <a:off x="4306188" y="3251177"/>
            <a:ext cx="4837812" cy="3089810"/>
          </a:xfrm>
          <a:prstGeom prst="rect">
            <a:avLst/>
          </a:prstGeom>
          <a:ln>
            <a:noFill/>
          </a:ln>
          <a:effectLst>
            <a:outerShdw blurRad="292100" dist="139700" dir="2700000" algn="tl" rotWithShape="0">
              <a:srgbClr val="333333">
                <a:alpha val="65000"/>
              </a:srgbClr>
            </a:outerShdw>
          </a:effectLst>
        </p:spPr>
      </p:pic>
      <p:sp>
        <p:nvSpPr>
          <p:cNvPr id="2" name="Title 1"/>
          <p:cNvSpPr>
            <a:spLocks noGrp="1"/>
          </p:cNvSpPr>
          <p:nvPr>
            <p:ph type="title"/>
          </p:nvPr>
        </p:nvSpPr>
        <p:spPr/>
        <p:txBody>
          <a:bodyPr/>
          <a:lstStyle/>
          <a:p>
            <a:r>
              <a:rPr lang="en-US" smtClean="0"/>
              <a:t>Functionality Concerns</a:t>
            </a:r>
            <a:endParaRPr lang="en-US" dirty="0"/>
          </a:p>
        </p:txBody>
      </p:sp>
      <p:sp>
        <p:nvSpPr>
          <p:cNvPr id="5" name="Text Placeholder 2"/>
          <p:cNvSpPr>
            <a:spLocks noGrp="1"/>
          </p:cNvSpPr>
          <p:nvPr>
            <p:ph type="body" idx="1"/>
          </p:nvPr>
        </p:nvSpPr>
        <p:spPr/>
        <p:txBody>
          <a:bodyPr/>
          <a:lstStyle/>
          <a:p>
            <a:r>
              <a:rPr lang="en-US" sz="2400" dirty="0" smtClean="0"/>
              <a:t>Easily publish web and non-web </a:t>
            </a:r>
            <a:br>
              <a:rPr lang="en-US" sz="2400" dirty="0" smtClean="0"/>
            </a:br>
            <a:r>
              <a:rPr lang="en-US" sz="2400" dirty="0" smtClean="0"/>
              <a:t>(client/server) applications</a:t>
            </a:r>
            <a:br>
              <a:rPr lang="en-US" sz="2400" dirty="0" smtClean="0"/>
            </a:br>
            <a:endParaRPr lang="en-US" sz="2400" dirty="0" smtClean="0"/>
          </a:p>
          <a:p>
            <a:r>
              <a:rPr lang="en-US" sz="2400" dirty="0" smtClean="0"/>
              <a:t>Easy User Experience</a:t>
            </a:r>
          </a:p>
          <a:p>
            <a:pPr lvl="1"/>
            <a:r>
              <a:rPr lang="en-US" sz="2000" dirty="0" smtClean="0"/>
              <a:t>No client or thin client installation</a:t>
            </a:r>
          </a:p>
          <a:p>
            <a:pPr lvl="1"/>
            <a:r>
              <a:rPr lang="en-US" sz="2000" dirty="0" smtClean="0"/>
              <a:t>Single point of access/entry</a:t>
            </a:r>
          </a:p>
          <a:p>
            <a:pPr lvl="1"/>
            <a:r>
              <a:rPr lang="en-US" sz="2000" dirty="0" smtClean="0"/>
              <a:t>Single sign on</a:t>
            </a:r>
          </a:p>
          <a:p>
            <a:pPr lvl="1"/>
            <a:r>
              <a:rPr lang="en-US" sz="2000" dirty="0" smtClean="0"/>
              <a:t>Self-Help (Remediation)</a:t>
            </a:r>
          </a:p>
          <a:p>
            <a:pPr lvl="1"/>
            <a:r>
              <a:rPr lang="en-US" sz="2000" dirty="0" smtClean="0"/>
              <a:t>Password Management</a:t>
            </a:r>
          </a:p>
          <a:p>
            <a:pPr lvl="1"/>
            <a:endParaRPr lang="en-US" dirty="0" smtClean="0"/>
          </a:p>
        </p:txBody>
      </p:sp>
    </p:spTree>
  </p:cSld>
  <p:clrMapOvr>
    <a:masterClrMapping/>
  </p:clrMapOvr>
  <p:transition advTm="85859">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p:cNvSpPr>
            <a:spLocks noGrp="1"/>
          </p:cNvSpPr>
          <p:nvPr>
            <p:ph type="subTitle" idx="1"/>
          </p:nvPr>
        </p:nvSpPr>
        <p:spPr>
          <a:xfrm>
            <a:off x="848716" y="2555554"/>
            <a:ext cx="5292026" cy="724541"/>
          </a:xfrm>
        </p:spPr>
        <p:txBody>
          <a:bodyPr/>
          <a:lstStyle/>
          <a:p>
            <a:r>
              <a:rPr lang="en-US" sz="4000" dirty="0" smtClean="0"/>
              <a:t>D</a:t>
            </a:r>
            <a:r>
              <a:rPr sz="4000" smtClean="0"/>
              <a:t>emo</a:t>
            </a:r>
            <a:endParaRPr lang="en-US" sz="4000" dirty="0"/>
          </a:p>
        </p:txBody>
      </p:sp>
      <p:sp>
        <p:nvSpPr>
          <p:cNvPr id="6" name="Title 5"/>
          <p:cNvSpPr>
            <a:spLocks noGrp="1"/>
          </p:cNvSpPr>
          <p:nvPr>
            <p:ph type="ctrTitle"/>
          </p:nvPr>
        </p:nvSpPr>
        <p:spPr>
          <a:xfrm>
            <a:off x="872455" y="2936147"/>
            <a:ext cx="8372213" cy="774758"/>
          </a:xfrm>
        </p:spPr>
        <p:txBody>
          <a:bodyPr/>
          <a:lstStyle/>
          <a:p>
            <a:r>
              <a:rPr sz="3200" smtClean="0"/>
              <a:t>IAG User and Admin Experience</a:t>
            </a:r>
            <a:endParaRPr lang="en-US" sz="3200" dirty="0"/>
          </a:p>
        </p:txBody>
      </p:sp>
    </p:spTree>
  </p:cSld>
  <p:clrMapOvr>
    <a:masterClrMapping/>
  </p:clrMapOvr>
  <p:transition advTm="6765">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smtClean="0"/>
              <a:t>Demo Environment</a:t>
            </a:r>
            <a:endParaRPr lang="en-US" dirty="0"/>
          </a:p>
        </p:txBody>
      </p:sp>
      <p:pic>
        <p:nvPicPr>
          <p:cNvPr id="1026" name="Picture 2"/>
          <p:cNvPicPr>
            <a:picLocks noChangeAspect="1" noChangeArrowheads="1"/>
          </p:cNvPicPr>
          <p:nvPr/>
        </p:nvPicPr>
        <p:blipFill>
          <a:blip r:embed="rId3"/>
          <a:srcRect/>
          <a:stretch>
            <a:fillRect/>
          </a:stretch>
        </p:blipFill>
        <p:spPr bwMode="auto">
          <a:xfrm>
            <a:off x="1174459" y="1518407"/>
            <a:ext cx="6697537" cy="4415275"/>
          </a:xfrm>
          <a:prstGeom prst="rect">
            <a:avLst/>
          </a:prstGeom>
          <a:ln w="6350" cap="sq">
            <a:solidFill>
              <a:srgbClr val="000000"/>
            </a:solidFill>
            <a:prstDash val="solid"/>
            <a:miter lim="800000"/>
          </a:ln>
          <a:effectLst>
            <a:outerShdw blurRad="50800" dist="38100" dir="2700000" algn="tl" rotWithShape="0">
              <a:srgbClr val="000000">
                <a:alpha val="43000"/>
              </a:srgbClr>
            </a:outerShdw>
          </a:effectLst>
        </p:spPr>
      </p:pic>
      <p:sp>
        <p:nvSpPr>
          <p:cNvPr id="5" name="TextBox 4"/>
          <p:cNvSpPr txBox="1"/>
          <p:nvPr/>
        </p:nvSpPr>
        <p:spPr>
          <a:xfrm>
            <a:off x="695329" y="5989596"/>
            <a:ext cx="7853817" cy="400110"/>
          </a:xfrm>
          <a:prstGeom prst="rect">
            <a:avLst/>
          </a:prstGeom>
          <a:noFill/>
        </p:spPr>
        <p:txBody>
          <a:bodyPr wrap="none" rtlCol="0">
            <a:spAutoFit/>
          </a:bodyPr>
          <a:lstStyle/>
          <a:p>
            <a:r>
              <a:rPr lang="en-US" sz="2000" dirty="0" smtClean="0"/>
              <a:t>Download the VPC demo at </a:t>
            </a:r>
            <a:r>
              <a:rPr lang="en-US" sz="2000" dirty="0" smtClean="0">
                <a:hlinkClick r:id="rId4"/>
              </a:rPr>
              <a:t>www.microsoft.com/iag</a:t>
            </a:r>
            <a:r>
              <a:rPr lang="en-US" sz="2000" dirty="0" smtClean="0"/>
              <a:t> - click on “Trial”</a:t>
            </a:r>
            <a:endParaRPr lang="en-US" sz="2000" dirty="0"/>
          </a:p>
        </p:txBody>
      </p:sp>
    </p:spTree>
  </p:cSld>
  <p:clrMapOvr>
    <a:masterClrMapping/>
  </p:clrMapOvr>
  <p:transition advTm="1993542">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4" name="Rectangle 8"/>
          <p:cNvSpPr>
            <a:spLocks noGrp="1" noChangeArrowheads="1"/>
          </p:cNvSpPr>
          <p:nvPr>
            <p:ph type="title"/>
          </p:nvPr>
        </p:nvSpPr>
        <p:spPr/>
        <p:txBody>
          <a:bodyPr/>
          <a:lstStyle/>
          <a:p>
            <a:r>
              <a:rPr lang="en-US" smtClean="0"/>
              <a:t>Session Objectives and Takeaways</a:t>
            </a:r>
            <a:endParaRPr lang="en-US" dirty="0"/>
          </a:p>
        </p:txBody>
      </p:sp>
      <p:sp>
        <p:nvSpPr>
          <p:cNvPr id="24585" name="Rectangle 9"/>
          <p:cNvSpPr>
            <a:spLocks noGrp="1" noChangeArrowheads="1"/>
          </p:cNvSpPr>
          <p:nvPr>
            <p:ph type="body" idx="1"/>
          </p:nvPr>
        </p:nvSpPr>
        <p:spPr/>
        <p:txBody>
          <a:bodyPr/>
          <a:lstStyle/>
          <a:p>
            <a:r>
              <a:rPr lang="en-US" dirty="0" smtClean="0"/>
              <a:t>Session Objectives</a:t>
            </a:r>
          </a:p>
          <a:p>
            <a:pPr lvl="1"/>
            <a:r>
              <a:rPr lang="en-US" sz="2200" b="0" dirty="0" smtClean="0">
                <a:effectLst/>
              </a:rPr>
              <a:t>Outline security requirements for comprehensive secure remote access to extranet resources (for employees, partners, vendors, contractors and customers)</a:t>
            </a:r>
          </a:p>
          <a:p>
            <a:pPr lvl="1"/>
            <a:r>
              <a:rPr lang="en-US" sz="2200" b="0" dirty="0" smtClean="0">
                <a:effectLst/>
              </a:rPr>
              <a:t>Understand the benefits of IAG 2007</a:t>
            </a:r>
          </a:p>
          <a:p>
            <a:r>
              <a:rPr lang="en-US" dirty="0" smtClean="0"/>
              <a:t>Takeaways</a:t>
            </a:r>
          </a:p>
          <a:p>
            <a:pPr lvl="1"/>
            <a:r>
              <a:rPr lang="en-US" sz="2200" b="0" dirty="0" smtClean="0">
                <a:effectLst/>
              </a:rPr>
              <a:t>A variety of security and functionality concerns are at play when implementing extranet remote access</a:t>
            </a:r>
          </a:p>
          <a:p>
            <a:pPr lvl="1"/>
            <a:r>
              <a:rPr lang="en-US" sz="2200" b="0" dirty="0" smtClean="0">
                <a:effectLst/>
              </a:rPr>
              <a:t>IAG 2007 provides a turnkey solution for access from virtually any device to almost any enterprise application</a:t>
            </a:r>
          </a:p>
        </p:txBody>
      </p:sp>
    </p:spTree>
  </p:cSld>
  <p:clrMapOvr>
    <a:masterClrMapping/>
  </p:clrMapOvr>
  <p:transition advTm="37218">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Blue_ribband.png"/>
          <p:cNvPicPr>
            <a:picLocks noChangeAspect="1"/>
          </p:cNvPicPr>
          <p:nvPr/>
        </p:nvPicPr>
        <p:blipFill>
          <a:blip r:embed="rId3" cstate="screen"/>
          <a:stretch>
            <a:fillRect/>
          </a:stretch>
        </p:blipFill>
        <p:spPr>
          <a:xfrm>
            <a:off x="5073041" y="1089765"/>
            <a:ext cx="3430234" cy="356992"/>
          </a:xfrm>
          <a:prstGeom prst="rect">
            <a:avLst/>
          </a:prstGeom>
        </p:spPr>
      </p:pic>
      <p:pic>
        <p:nvPicPr>
          <p:cNvPr id="17" name="Picture 16" descr="Blue_ribband.png"/>
          <p:cNvPicPr>
            <a:picLocks noChangeAspect="1"/>
          </p:cNvPicPr>
          <p:nvPr/>
        </p:nvPicPr>
        <p:blipFill>
          <a:blip r:embed="rId3" cstate="screen"/>
          <a:stretch>
            <a:fillRect/>
          </a:stretch>
        </p:blipFill>
        <p:spPr>
          <a:xfrm>
            <a:off x="363254" y="1089765"/>
            <a:ext cx="3430234" cy="356992"/>
          </a:xfrm>
          <a:prstGeom prst="rect">
            <a:avLst/>
          </a:prstGeom>
        </p:spPr>
      </p:pic>
      <p:sp>
        <p:nvSpPr>
          <p:cNvPr id="60428" name="Rectangle 133"/>
          <p:cNvSpPr>
            <a:spLocks noChangeArrowheads="1"/>
          </p:cNvSpPr>
          <p:nvPr/>
        </p:nvSpPr>
        <p:spPr bwMode="auto">
          <a:xfrm>
            <a:off x="0" y="5528163"/>
            <a:ext cx="184731" cy="369332"/>
          </a:xfrm>
          <a:prstGeom prst="rect">
            <a:avLst/>
          </a:prstGeom>
          <a:noFill/>
          <a:ln w="9525">
            <a:noFill/>
            <a:miter lim="800000"/>
            <a:headEnd/>
            <a:tailEnd/>
          </a:ln>
        </p:spPr>
        <p:txBody>
          <a:bodyPr wrap="none" anchor="ctr">
            <a:spAutoFit/>
          </a:bodyPr>
          <a:lstStyle/>
          <a:p>
            <a:endParaRPr lang="en-US" sz="1800" b="0">
              <a:solidFill>
                <a:schemeClr val="tx1"/>
              </a:solidFill>
              <a:latin typeface="Arial" pitchFamily="34" charset="0"/>
            </a:endParaRPr>
          </a:p>
        </p:txBody>
      </p:sp>
      <p:sp>
        <p:nvSpPr>
          <p:cNvPr id="16" name="Title 3"/>
          <p:cNvSpPr>
            <a:spLocks noGrp="1"/>
          </p:cNvSpPr>
          <p:nvPr>
            <p:ph type="title"/>
          </p:nvPr>
        </p:nvSpPr>
        <p:spPr>
          <a:xfrm>
            <a:off x="457200" y="209725"/>
            <a:ext cx="8229600" cy="671119"/>
          </a:xfrm>
        </p:spPr>
        <p:txBody>
          <a:bodyPr anchor="t"/>
          <a:lstStyle/>
          <a:p>
            <a:r>
              <a:rPr lang="en-US" sz="3600" dirty="0" smtClean="0"/>
              <a:t>Core Differentiators</a:t>
            </a:r>
            <a:endParaRPr lang="en-US" sz="3600" dirty="0"/>
          </a:p>
        </p:txBody>
      </p:sp>
      <p:graphicFrame>
        <p:nvGraphicFramePr>
          <p:cNvPr id="336082" name="Group 210"/>
          <p:cNvGraphicFramePr>
            <a:graphicFrameLocks noGrp="1"/>
          </p:cNvGraphicFramePr>
          <p:nvPr/>
        </p:nvGraphicFramePr>
        <p:xfrm>
          <a:off x="350728" y="1430969"/>
          <a:ext cx="8421797" cy="5191045"/>
        </p:xfrm>
        <a:graphic>
          <a:graphicData uri="http://schemas.openxmlformats.org/drawingml/2006/table">
            <a:tbl>
              <a:tblPr>
                <a:tableStyleId>{2D5ABB26-0587-4C30-8999-92F81FD0307C}</a:tableStyleId>
              </a:tblPr>
              <a:tblGrid>
                <a:gridCol w="3306872"/>
                <a:gridCol w="5114925"/>
              </a:tblGrid>
              <a:tr h="39419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u="none" strike="noStrike" cap="none" normalizeH="0" baseline="0" dirty="0" smtClean="0">
                          <a:ln>
                            <a:noFill/>
                          </a:ln>
                          <a:solidFill>
                            <a:schemeClr val="accent1"/>
                          </a:solidFill>
                          <a:effectLst>
                            <a:outerShdw blurRad="38100" dist="38100" dir="2700000" algn="tl">
                              <a:srgbClr val="000000">
                                <a:alpha val="43137"/>
                              </a:srgbClr>
                            </a:outerShdw>
                          </a:effectLst>
                          <a:latin typeface="Segoe" pitchFamily="34" charset="0"/>
                        </a:rPr>
                        <a:t>Technology</a:t>
                      </a:r>
                      <a:endParaRPr kumimoji="0" lang="en-US" sz="3600" b="1" i="0" u="none" strike="noStrike" cap="none" normalizeH="0" baseline="0" dirty="0" smtClean="0">
                        <a:ln>
                          <a:noFill/>
                        </a:ln>
                        <a:solidFill>
                          <a:schemeClr val="accent1"/>
                        </a:solidFill>
                        <a:effectLst>
                          <a:outerShdw blurRad="38100" dist="38100" dir="2700000" algn="tl">
                            <a:srgbClr val="000000">
                              <a:alpha val="43137"/>
                            </a:srgbClr>
                          </a:outerShdw>
                        </a:effectLst>
                        <a:latin typeface="Segoe" pitchFamily="34" charset="0"/>
                        <a:ea typeface="Batang" pitchFamily="18" charset="-127"/>
                        <a:cs typeface="Times New Roman" pitchFamily="18" charset="0"/>
                      </a:endParaRPr>
                    </a:p>
                  </a:txBody>
                  <a:tcPr marT="52754" marB="52754"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u="none" strike="noStrike" kern="1200" cap="none" normalizeH="0" baseline="0" dirty="0" smtClean="0">
                          <a:ln>
                            <a:noFill/>
                          </a:ln>
                          <a:solidFill>
                            <a:schemeClr val="accent1"/>
                          </a:solidFill>
                          <a:effectLst>
                            <a:outerShdw blurRad="38100" dist="38100" dir="2700000" algn="tl">
                              <a:srgbClr val="000000">
                                <a:alpha val="43137"/>
                              </a:srgbClr>
                            </a:outerShdw>
                          </a:effectLst>
                          <a:latin typeface="Segoe" pitchFamily="34" charset="0"/>
                          <a:ea typeface="+mn-ea"/>
                          <a:cs typeface="+mn-cs"/>
                        </a:rPr>
                        <a:t>Benefits</a:t>
                      </a:r>
                    </a:p>
                  </a:txBody>
                  <a:tcPr marT="52754" marB="52754" anchor="ctr" horzOverflow="overflow"/>
                </a:tc>
              </a:tr>
              <a:tr h="2039888">
                <a:tc>
                  <a:txBody>
                    <a:bodyPr/>
                    <a:lstStyle/>
                    <a:p>
                      <a:pPr marL="177800" marR="0" lvl="0" indent="-177800" algn="l" defTabSz="914400" rtl="0" eaLnBrk="1" fontAlgn="base" latinLnBrk="0" hangingPunct="1">
                        <a:lnSpc>
                          <a:spcPct val="80000"/>
                        </a:lnSpc>
                        <a:spcBef>
                          <a:spcPct val="0"/>
                        </a:spcBef>
                        <a:spcAft>
                          <a:spcPct val="0"/>
                        </a:spcAft>
                        <a:buClrTx/>
                        <a:buSzTx/>
                        <a:buFontTx/>
                        <a:buNone/>
                        <a:tabLst>
                          <a:tab pos="457200" algn="l"/>
                        </a:tabLst>
                      </a:pPr>
                      <a:r>
                        <a:rPr kumimoji="0" lang="en-US" sz="1600" b="1" u="none" strike="noStrike" cap="none" normalizeH="0" baseline="0" dirty="0" smtClean="0">
                          <a:ln>
                            <a:noFill/>
                          </a:ln>
                          <a:effectLst/>
                          <a:latin typeface="Segoe" pitchFamily="34" charset="0"/>
                        </a:rPr>
                        <a:t>Built-in Application Intelligence</a:t>
                      </a:r>
                    </a:p>
                    <a:p>
                      <a:pPr marL="200025" marR="0" lvl="1" indent="-200025" algn="l" defTabSz="438150" rtl="0" eaLnBrk="0" fontAlgn="base" latinLnBrk="0" hangingPunct="0">
                        <a:lnSpc>
                          <a:spcPct val="80000"/>
                        </a:lnSpc>
                        <a:spcBef>
                          <a:spcPct val="30000"/>
                        </a:spcBef>
                        <a:spcAft>
                          <a:spcPct val="0"/>
                        </a:spcAft>
                        <a:buClr>
                          <a:schemeClr val="tx2"/>
                        </a:buClr>
                        <a:buSzPct val="60000"/>
                        <a:buFontTx/>
                        <a:buBlip>
                          <a:blip r:embed="rId4"/>
                        </a:buBlip>
                        <a:tabLst/>
                        <a:defRPr/>
                      </a:pPr>
                      <a:r>
                        <a:rPr lang="en-US" sz="1200" kern="0" dirty="0" smtClean="0">
                          <a:solidFill>
                            <a:schemeClr val="tx1"/>
                          </a:solidFill>
                          <a:latin typeface="Segoe" pitchFamily="34" charset="0"/>
                          <a:ea typeface="+mn-ea"/>
                          <a:cs typeface="+mn-cs"/>
                        </a:rPr>
                        <a:t>Deep understanding and analysis of core line of business applications</a:t>
                      </a:r>
                    </a:p>
                    <a:p>
                      <a:pPr marL="200025" marR="0" lvl="1" indent="-200025" algn="l" defTabSz="438150" rtl="0" eaLnBrk="0" fontAlgn="base" latinLnBrk="0" hangingPunct="0">
                        <a:lnSpc>
                          <a:spcPct val="80000"/>
                        </a:lnSpc>
                        <a:spcBef>
                          <a:spcPct val="30000"/>
                        </a:spcBef>
                        <a:spcAft>
                          <a:spcPct val="0"/>
                        </a:spcAft>
                        <a:buClr>
                          <a:schemeClr val="tx2"/>
                        </a:buClr>
                        <a:buSzPct val="60000"/>
                        <a:buFontTx/>
                        <a:buBlip>
                          <a:blip r:embed="rId4"/>
                        </a:buBlip>
                        <a:tabLst/>
                        <a:defRPr/>
                      </a:pPr>
                      <a:r>
                        <a:rPr lang="en-US" sz="1200" kern="0" dirty="0" smtClean="0">
                          <a:solidFill>
                            <a:schemeClr val="tx1"/>
                          </a:solidFill>
                          <a:latin typeface="Segoe" pitchFamily="34" charset="0"/>
                          <a:ea typeface="+mn-ea"/>
                          <a:cs typeface="+mn-cs"/>
                        </a:rPr>
                        <a:t>Built-in security policies for over 60 applications with enhanced functionality </a:t>
                      </a:r>
                      <a:br>
                        <a:rPr lang="en-US" sz="1200" kern="0" dirty="0" smtClean="0">
                          <a:solidFill>
                            <a:schemeClr val="tx1"/>
                          </a:solidFill>
                          <a:latin typeface="Segoe" pitchFamily="34" charset="0"/>
                          <a:ea typeface="+mn-ea"/>
                          <a:cs typeface="+mn-cs"/>
                        </a:rPr>
                      </a:br>
                      <a:r>
                        <a:rPr lang="en-US" sz="1200" kern="0" dirty="0" smtClean="0">
                          <a:solidFill>
                            <a:schemeClr val="tx1"/>
                          </a:solidFill>
                          <a:latin typeface="Segoe" pitchFamily="34" charset="0"/>
                          <a:ea typeface="+mn-ea"/>
                          <a:cs typeface="+mn-cs"/>
                        </a:rPr>
                        <a:t>and security</a:t>
                      </a:r>
                    </a:p>
                    <a:p>
                      <a:pPr marL="200025" marR="0" lvl="1" indent="-200025" algn="l" defTabSz="438150" rtl="0" eaLnBrk="0" fontAlgn="base" latinLnBrk="0" hangingPunct="0">
                        <a:lnSpc>
                          <a:spcPct val="80000"/>
                        </a:lnSpc>
                        <a:spcBef>
                          <a:spcPct val="30000"/>
                        </a:spcBef>
                        <a:spcAft>
                          <a:spcPct val="0"/>
                        </a:spcAft>
                        <a:buClr>
                          <a:schemeClr val="tx2"/>
                        </a:buClr>
                        <a:buSzPct val="60000"/>
                        <a:buFontTx/>
                        <a:buBlip>
                          <a:blip r:embed="rId4"/>
                        </a:buBlip>
                        <a:tabLst/>
                        <a:defRPr/>
                      </a:pPr>
                      <a:r>
                        <a:rPr lang="en-US" sz="1200" kern="0" dirty="0" smtClean="0">
                          <a:solidFill>
                            <a:schemeClr val="tx1"/>
                          </a:solidFill>
                          <a:latin typeface="Segoe" pitchFamily="34" charset="0"/>
                          <a:ea typeface="+mn-ea"/>
                          <a:cs typeface="+mn-cs"/>
                        </a:rPr>
                        <a:t>Ongoing commitment to core applications </a:t>
                      </a:r>
                      <a:br>
                        <a:rPr lang="en-US" sz="1200" kern="0" dirty="0" smtClean="0">
                          <a:solidFill>
                            <a:schemeClr val="tx1"/>
                          </a:solidFill>
                          <a:latin typeface="Segoe" pitchFamily="34" charset="0"/>
                          <a:ea typeface="+mn-ea"/>
                          <a:cs typeface="+mn-cs"/>
                        </a:rPr>
                      </a:br>
                      <a:r>
                        <a:rPr lang="en-US" sz="1200" kern="0" dirty="0" smtClean="0">
                          <a:solidFill>
                            <a:schemeClr val="tx1"/>
                          </a:solidFill>
                          <a:latin typeface="Segoe" pitchFamily="34" charset="0"/>
                          <a:ea typeface="+mn-ea"/>
                          <a:cs typeface="+mn-cs"/>
                        </a:rPr>
                        <a:t>and platforms</a:t>
                      </a:r>
                    </a:p>
                    <a:p>
                      <a:pPr marL="200025" marR="0" lvl="1" indent="-200025" algn="l" defTabSz="438150" rtl="0" eaLnBrk="0" fontAlgn="base" latinLnBrk="0" hangingPunct="0">
                        <a:lnSpc>
                          <a:spcPct val="80000"/>
                        </a:lnSpc>
                        <a:spcBef>
                          <a:spcPct val="30000"/>
                        </a:spcBef>
                        <a:spcAft>
                          <a:spcPct val="0"/>
                        </a:spcAft>
                        <a:buClr>
                          <a:schemeClr val="tx2"/>
                        </a:buClr>
                        <a:buSzPct val="60000"/>
                        <a:buFontTx/>
                        <a:buBlip>
                          <a:blip r:embed="rId4"/>
                        </a:buBlip>
                        <a:tabLst/>
                        <a:defRPr/>
                      </a:pPr>
                      <a:r>
                        <a:rPr lang="en-US" sz="1200" kern="0" dirty="0" smtClean="0">
                          <a:solidFill>
                            <a:schemeClr val="tx1"/>
                          </a:solidFill>
                          <a:latin typeface="Segoe" pitchFamily="34" charset="0"/>
                          <a:ea typeface="+mn-ea"/>
                          <a:cs typeface="+mn-cs"/>
                        </a:rPr>
                        <a:t>Robust tools and features to create comprehensive policies for proprietary </a:t>
                      </a:r>
                      <a:br>
                        <a:rPr lang="en-US" sz="1200" kern="0" dirty="0" smtClean="0">
                          <a:solidFill>
                            <a:schemeClr val="tx1"/>
                          </a:solidFill>
                          <a:latin typeface="Segoe" pitchFamily="34" charset="0"/>
                          <a:ea typeface="+mn-ea"/>
                          <a:cs typeface="+mn-cs"/>
                        </a:rPr>
                      </a:br>
                      <a:r>
                        <a:rPr lang="en-US" sz="1200" kern="0" dirty="0" smtClean="0">
                          <a:solidFill>
                            <a:schemeClr val="tx1"/>
                          </a:solidFill>
                          <a:latin typeface="Segoe" pitchFamily="34" charset="0"/>
                          <a:ea typeface="+mn-ea"/>
                          <a:cs typeface="+mn-cs"/>
                        </a:rPr>
                        <a:t>and home-grown applications</a:t>
                      </a:r>
                      <a:endParaRPr kumimoji="0" lang="en-US" sz="2000" b="0" i="0" u="none" strike="noStrike" cap="none" normalizeH="0" baseline="0" dirty="0" smtClean="0">
                        <a:ln>
                          <a:noFill/>
                        </a:ln>
                        <a:solidFill>
                          <a:schemeClr val="tx1"/>
                        </a:solidFill>
                        <a:effectLst/>
                        <a:latin typeface="Segoe" pitchFamily="34" charset="0"/>
                      </a:endParaRPr>
                    </a:p>
                  </a:txBody>
                  <a:tcPr marT="52754" marB="52754" horzOverflow="overflow"/>
                </a:tc>
                <a:tc>
                  <a:txBody>
                    <a:bodyPr/>
                    <a:lstStyle/>
                    <a:p>
                      <a:pPr marL="200025" marR="0" lvl="1" indent="-200025" algn="l" defTabSz="438150" rtl="0" eaLnBrk="0" fontAlgn="base" latinLnBrk="0" hangingPunct="0">
                        <a:lnSpc>
                          <a:spcPct val="80000"/>
                        </a:lnSpc>
                        <a:spcBef>
                          <a:spcPct val="30000"/>
                        </a:spcBef>
                        <a:spcAft>
                          <a:spcPct val="0"/>
                        </a:spcAft>
                        <a:buClr>
                          <a:schemeClr val="tx2"/>
                        </a:buClr>
                        <a:buSzPct val="60000"/>
                        <a:buFontTx/>
                        <a:buBlip>
                          <a:blip r:embed="rId4"/>
                        </a:buBlip>
                        <a:tabLst/>
                        <a:defRPr/>
                      </a:pPr>
                      <a:r>
                        <a:rPr lang="en-US" sz="1200" kern="0" dirty="0" smtClean="0">
                          <a:solidFill>
                            <a:schemeClr val="tx1"/>
                          </a:solidFill>
                          <a:latin typeface="Segoe" pitchFamily="34" charset="0"/>
                          <a:ea typeface="+mn-ea"/>
                          <a:cs typeface="+mn-cs"/>
                        </a:rPr>
                        <a:t>Pick and chose configurations for most common applications.</a:t>
                      </a:r>
                    </a:p>
                    <a:p>
                      <a:pPr marL="200025" marR="0" lvl="1" indent="-200025" algn="l" defTabSz="438150" rtl="0" eaLnBrk="0" fontAlgn="base" latinLnBrk="0" hangingPunct="0">
                        <a:lnSpc>
                          <a:spcPct val="80000"/>
                        </a:lnSpc>
                        <a:spcBef>
                          <a:spcPct val="30000"/>
                        </a:spcBef>
                        <a:spcAft>
                          <a:spcPct val="0"/>
                        </a:spcAft>
                        <a:buClr>
                          <a:schemeClr val="tx2"/>
                        </a:buClr>
                        <a:buSzPct val="60000"/>
                        <a:buFontTx/>
                        <a:buBlip>
                          <a:blip r:embed="rId4"/>
                        </a:buBlip>
                        <a:tabLst/>
                        <a:defRPr/>
                      </a:pPr>
                      <a:r>
                        <a:rPr lang="en-US" sz="1200" kern="0" dirty="0" smtClean="0">
                          <a:solidFill>
                            <a:schemeClr val="tx1"/>
                          </a:solidFill>
                          <a:latin typeface="Segoe" pitchFamily="34" charset="0"/>
                          <a:ea typeface="+mn-ea"/>
                          <a:cs typeface="+mn-cs"/>
                        </a:rPr>
                        <a:t>Easily configure proprietary/home-grown applications</a:t>
                      </a:r>
                    </a:p>
                    <a:p>
                      <a:pPr marL="200025" marR="0" lvl="1" indent="-200025" algn="l" defTabSz="438150" rtl="0" eaLnBrk="0" fontAlgn="base" latinLnBrk="0" hangingPunct="0">
                        <a:lnSpc>
                          <a:spcPct val="80000"/>
                        </a:lnSpc>
                        <a:spcBef>
                          <a:spcPct val="30000"/>
                        </a:spcBef>
                        <a:spcAft>
                          <a:spcPct val="0"/>
                        </a:spcAft>
                        <a:buClr>
                          <a:schemeClr val="tx2"/>
                        </a:buClr>
                        <a:buSzPct val="60000"/>
                        <a:buFontTx/>
                        <a:buBlip>
                          <a:blip r:embed="rId4"/>
                        </a:buBlip>
                        <a:tabLst/>
                        <a:defRPr/>
                      </a:pPr>
                      <a:r>
                        <a:rPr lang="en-US" sz="1200" kern="0" dirty="0" smtClean="0">
                          <a:solidFill>
                            <a:schemeClr val="tx1"/>
                          </a:solidFill>
                          <a:latin typeface="Segoe" pitchFamily="34" charset="0"/>
                          <a:ea typeface="+mn-ea"/>
                          <a:cs typeface="+mn-cs"/>
                        </a:rPr>
                        <a:t>Wizard driven configuration of complex security policies that enhance productivity and security</a:t>
                      </a:r>
                    </a:p>
                    <a:p>
                      <a:pPr marL="200025" marR="0" lvl="1" indent="-200025" algn="l" defTabSz="438150" rtl="0" eaLnBrk="0" fontAlgn="base" latinLnBrk="0" hangingPunct="0">
                        <a:lnSpc>
                          <a:spcPct val="80000"/>
                        </a:lnSpc>
                        <a:spcBef>
                          <a:spcPct val="30000"/>
                        </a:spcBef>
                        <a:spcAft>
                          <a:spcPct val="0"/>
                        </a:spcAft>
                        <a:buClr>
                          <a:schemeClr val="tx2"/>
                        </a:buClr>
                        <a:buSzPct val="60000"/>
                        <a:buFontTx/>
                        <a:buBlip>
                          <a:blip r:embed="rId4"/>
                        </a:buBlip>
                        <a:tabLst/>
                        <a:defRPr/>
                      </a:pPr>
                      <a:r>
                        <a:rPr lang="en-US" sz="1200" kern="0" dirty="0" smtClean="0">
                          <a:solidFill>
                            <a:schemeClr val="tx1"/>
                          </a:solidFill>
                          <a:latin typeface="Segoe" pitchFamily="34" charset="0"/>
                          <a:ea typeface="+mn-ea"/>
                          <a:cs typeface="+mn-cs"/>
                        </a:rPr>
                        <a:t>Simple and straight-forward user experience including single-sign-on </a:t>
                      </a:r>
                      <a:br>
                        <a:rPr lang="en-US" sz="1200" kern="0" dirty="0" smtClean="0">
                          <a:solidFill>
                            <a:schemeClr val="tx1"/>
                          </a:solidFill>
                          <a:latin typeface="Segoe" pitchFamily="34" charset="0"/>
                          <a:ea typeface="+mn-ea"/>
                          <a:cs typeface="+mn-cs"/>
                        </a:rPr>
                      </a:br>
                      <a:r>
                        <a:rPr lang="en-US" sz="1200" kern="0" dirty="0" smtClean="0">
                          <a:solidFill>
                            <a:schemeClr val="tx1"/>
                          </a:solidFill>
                          <a:latin typeface="Segoe" pitchFamily="34" charset="0"/>
                          <a:ea typeface="+mn-ea"/>
                          <a:cs typeface="+mn-cs"/>
                        </a:rPr>
                        <a:t>and customized dialogues</a:t>
                      </a:r>
                    </a:p>
                    <a:p>
                      <a:pPr marL="200025" marR="0" lvl="1" indent="-200025" algn="l" defTabSz="438150" rtl="0" eaLnBrk="0" fontAlgn="base" latinLnBrk="0" hangingPunct="0">
                        <a:lnSpc>
                          <a:spcPct val="80000"/>
                        </a:lnSpc>
                        <a:spcBef>
                          <a:spcPct val="30000"/>
                        </a:spcBef>
                        <a:spcAft>
                          <a:spcPct val="0"/>
                        </a:spcAft>
                        <a:buClr>
                          <a:schemeClr val="tx2"/>
                        </a:buClr>
                        <a:buSzPct val="60000"/>
                        <a:buFontTx/>
                        <a:buBlip>
                          <a:blip r:embed="rId4"/>
                        </a:buBlip>
                        <a:tabLst/>
                        <a:defRPr/>
                      </a:pPr>
                      <a:r>
                        <a:rPr lang="en-US" sz="1200" kern="0" dirty="0" smtClean="0">
                          <a:solidFill>
                            <a:schemeClr val="tx1"/>
                          </a:solidFill>
                          <a:latin typeface="Segoe" pitchFamily="34" charset="0"/>
                          <a:ea typeface="+mn-ea"/>
                          <a:cs typeface="+mn-cs"/>
                        </a:rPr>
                        <a:t>Unparalleled protection of application and data</a:t>
                      </a:r>
                    </a:p>
                    <a:p>
                      <a:pPr marL="200025" marR="0" lvl="1" indent="-200025" algn="l" defTabSz="438150" rtl="0" eaLnBrk="0" fontAlgn="base" latinLnBrk="0" hangingPunct="0">
                        <a:lnSpc>
                          <a:spcPct val="80000"/>
                        </a:lnSpc>
                        <a:spcBef>
                          <a:spcPct val="30000"/>
                        </a:spcBef>
                        <a:spcAft>
                          <a:spcPct val="0"/>
                        </a:spcAft>
                        <a:buClr>
                          <a:schemeClr val="tx2"/>
                        </a:buClr>
                        <a:buSzPct val="60000"/>
                        <a:buFontTx/>
                        <a:buBlip>
                          <a:blip r:embed="rId4"/>
                        </a:buBlip>
                        <a:tabLst/>
                        <a:defRPr/>
                      </a:pPr>
                      <a:r>
                        <a:rPr lang="en-US" sz="1200" kern="0" dirty="0" smtClean="0">
                          <a:solidFill>
                            <a:schemeClr val="tx1"/>
                          </a:solidFill>
                          <a:latin typeface="Segoe" pitchFamily="34" charset="0"/>
                          <a:ea typeface="+mn-ea"/>
                          <a:cs typeface="+mn-cs"/>
                        </a:rPr>
                        <a:t>More functionality from more locations limiting the need and </a:t>
                      </a:r>
                      <a:br>
                        <a:rPr lang="en-US" sz="1200" kern="0" dirty="0" smtClean="0">
                          <a:solidFill>
                            <a:schemeClr val="tx1"/>
                          </a:solidFill>
                          <a:latin typeface="Segoe" pitchFamily="34" charset="0"/>
                          <a:ea typeface="+mn-ea"/>
                          <a:cs typeface="+mn-cs"/>
                        </a:rPr>
                      </a:br>
                      <a:r>
                        <a:rPr lang="en-US" sz="1200" kern="0" dirty="0" smtClean="0">
                          <a:solidFill>
                            <a:schemeClr val="tx1"/>
                          </a:solidFill>
                          <a:latin typeface="Segoe" pitchFamily="34" charset="0"/>
                          <a:ea typeface="+mn-ea"/>
                          <a:cs typeface="+mn-cs"/>
                        </a:rPr>
                        <a:t>use of tunneling agents</a:t>
                      </a:r>
                    </a:p>
                  </a:txBody>
                  <a:tcPr marT="52754" marB="52754" anchor="ctr" horzOverflow="overflow"/>
                </a:tc>
              </a:tr>
              <a:tr h="1337100">
                <a:tc>
                  <a:txBody>
                    <a:bodyPr/>
                    <a:lstStyle/>
                    <a:p>
                      <a:pPr marL="177800" marR="0" lvl="0" indent="-177800" algn="l" defTabSz="914400" rtl="0" eaLnBrk="1" fontAlgn="base" latinLnBrk="0" hangingPunct="1">
                        <a:lnSpc>
                          <a:spcPct val="80000"/>
                        </a:lnSpc>
                        <a:spcBef>
                          <a:spcPct val="0"/>
                        </a:spcBef>
                        <a:spcAft>
                          <a:spcPct val="0"/>
                        </a:spcAft>
                        <a:buClrTx/>
                        <a:buSzTx/>
                        <a:buFontTx/>
                        <a:buNone/>
                        <a:tabLst>
                          <a:tab pos="457200" algn="l"/>
                        </a:tabLst>
                      </a:pPr>
                      <a:r>
                        <a:rPr kumimoji="0" lang="en-US" sz="1600" b="1" u="none" strike="noStrike" kern="1200" cap="none" normalizeH="0" baseline="0" dirty="0" smtClean="0">
                          <a:ln>
                            <a:noFill/>
                          </a:ln>
                          <a:solidFill>
                            <a:schemeClr val="tx1"/>
                          </a:solidFill>
                          <a:effectLst/>
                          <a:latin typeface="Segoe" pitchFamily="34" charset="0"/>
                          <a:ea typeface="+mn-ea"/>
                          <a:cs typeface="+mn-cs"/>
                        </a:rPr>
                        <a:t>Built-in End Point Detection</a:t>
                      </a:r>
                    </a:p>
                    <a:p>
                      <a:pPr marL="200025" marR="0" lvl="1" indent="-200025" algn="l" defTabSz="438150" rtl="0" eaLnBrk="0" fontAlgn="base" latinLnBrk="0" hangingPunct="0">
                        <a:lnSpc>
                          <a:spcPct val="80000"/>
                        </a:lnSpc>
                        <a:spcBef>
                          <a:spcPct val="30000"/>
                        </a:spcBef>
                        <a:spcAft>
                          <a:spcPct val="0"/>
                        </a:spcAft>
                        <a:buClr>
                          <a:schemeClr val="tx2"/>
                        </a:buClr>
                        <a:buSzPct val="60000"/>
                        <a:buFontTx/>
                        <a:buBlip>
                          <a:blip r:embed="rId4"/>
                        </a:buBlip>
                        <a:tabLst/>
                        <a:defRPr/>
                      </a:pPr>
                      <a:r>
                        <a:rPr lang="en-US" sz="1200" kern="0" dirty="0" smtClean="0">
                          <a:solidFill>
                            <a:schemeClr val="tx1"/>
                          </a:solidFill>
                          <a:latin typeface="Segoe" pitchFamily="34" charset="0"/>
                          <a:ea typeface="+mn-ea"/>
                          <a:cs typeface="+mn-cs"/>
                        </a:rPr>
                        <a:t>Support for most all common variants of Antivirus, Antispyware, personal firewall </a:t>
                      </a:r>
                      <a:br>
                        <a:rPr lang="en-US" sz="1200" kern="0" dirty="0" smtClean="0">
                          <a:solidFill>
                            <a:schemeClr val="tx1"/>
                          </a:solidFill>
                          <a:latin typeface="Segoe" pitchFamily="34" charset="0"/>
                          <a:ea typeface="+mn-ea"/>
                          <a:cs typeface="+mn-cs"/>
                        </a:rPr>
                      </a:br>
                      <a:r>
                        <a:rPr lang="en-US" sz="1200" kern="0" dirty="0" smtClean="0">
                          <a:solidFill>
                            <a:schemeClr val="tx1"/>
                          </a:solidFill>
                          <a:latin typeface="Segoe" pitchFamily="34" charset="0"/>
                          <a:ea typeface="+mn-ea"/>
                          <a:cs typeface="+mn-cs"/>
                        </a:rPr>
                        <a:t>and over 50 other variables</a:t>
                      </a:r>
                    </a:p>
                    <a:p>
                      <a:pPr marL="200025" marR="0" lvl="1" indent="-200025" algn="l" defTabSz="438150" rtl="0" eaLnBrk="0" fontAlgn="base" latinLnBrk="0" hangingPunct="0">
                        <a:lnSpc>
                          <a:spcPct val="80000"/>
                        </a:lnSpc>
                        <a:spcBef>
                          <a:spcPct val="30000"/>
                        </a:spcBef>
                        <a:spcAft>
                          <a:spcPct val="0"/>
                        </a:spcAft>
                        <a:buClr>
                          <a:schemeClr val="tx2"/>
                        </a:buClr>
                        <a:buSzPct val="60000"/>
                        <a:buFontTx/>
                        <a:buBlip>
                          <a:blip r:embed="rId4"/>
                        </a:buBlip>
                        <a:tabLst/>
                        <a:defRPr/>
                      </a:pPr>
                      <a:r>
                        <a:rPr lang="en-US" sz="1200" kern="0" dirty="0" smtClean="0">
                          <a:solidFill>
                            <a:schemeClr val="tx1"/>
                          </a:solidFill>
                          <a:latin typeface="Segoe" pitchFamily="34" charset="0"/>
                          <a:ea typeface="+mn-ea"/>
                          <a:cs typeface="+mn-cs"/>
                        </a:rPr>
                        <a:t>Easy to use and highly flexible engine to </a:t>
                      </a:r>
                      <a:br>
                        <a:rPr lang="en-US" sz="1200" kern="0" dirty="0" smtClean="0">
                          <a:solidFill>
                            <a:schemeClr val="tx1"/>
                          </a:solidFill>
                          <a:latin typeface="Segoe" pitchFamily="34" charset="0"/>
                          <a:ea typeface="+mn-ea"/>
                          <a:cs typeface="+mn-cs"/>
                        </a:rPr>
                      </a:br>
                      <a:r>
                        <a:rPr lang="en-US" sz="1200" kern="0" dirty="0" smtClean="0">
                          <a:solidFill>
                            <a:schemeClr val="tx1"/>
                          </a:solidFill>
                          <a:latin typeface="Segoe" pitchFamily="34" charset="0"/>
                          <a:ea typeface="+mn-ea"/>
                          <a:cs typeface="+mn-cs"/>
                        </a:rPr>
                        <a:t>allow support for any OS variable not previously included</a:t>
                      </a:r>
                    </a:p>
                  </a:txBody>
                  <a:tcPr marT="52754" marB="52754" horzOverflow="overflow"/>
                </a:tc>
                <a:tc>
                  <a:txBody>
                    <a:bodyPr/>
                    <a:lstStyle/>
                    <a:p>
                      <a:pPr marL="200025" marR="0" lvl="1" indent="-200025" algn="l" defTabSz="438150" rtl="0" eaLnBrk="0" fontAlgn="base" latinLnBrk="0" hangingPunct="0">
                        <a:lnSpc>
                          <a:spcPct val="80000"/>
                        </a:lnSpc>
                        <a:spcBef>
                          <a:spcPct val="30000"/>
                        </a:spcBef>
                        <a:spcAft>
                          <a:spcPct val="0"/>
                        </a:spcAft>
                        <a:buClr>
                          <a:schemeClr val="tx2"/>
                        </a:buClr>
                        <a:buSzPct val="60000"/>
                        <a:buFontTx/>
                        <a:buBlip>
                          <a:blip r:embed="rId4"/>
                        </a:buBlip>
                        <a:tabLst/>
                        <a:defRPr/>
                      </a:pPr>
                      <a:r>
                        <a:rPr lang="en-US" sz="1200" kern="0" dirty="0" smtClean="0">
                          <a:solidFill>
                            <a:schemeClr val="tx1"/>
                          </a:solidFill>
                          <a:latin typeface="Segoe" pitchFamily="34" charset="0"/>
                          <a:ea typeface="+mn-ea"/>
                          <a:cs typeface="+mn-cs"/>
                        </a:rPr>
                        <a:t>No 3rd party software required</a:t>
                      </a:r>
                    </a:p>
                    <a:p>
                      <a:pPr marL="200025" marR="0" lvl="1" indent="-200025" algn="l" defTabSz="438150" rtl="0" eaLnBrk="0" fontAlgn="base" latinLnBrk="0" hangingPunct="0">
                        <a:lnSpc>
                          <a:spcPct val="80000"/>
                        </a:lnSpc>
                        <a:spcBef>
                          <a:spcPct val="30000"/>
                        </a:spcBef>
                        <a:spcAft>
                          <a:spcPct val="0"/>
                        </a:spcAft>
                        <a:buClr>
                          <a:schemeClr val="tx2"/>
                        </a:buClr>
                        <a:buSzPct val="60000"/>
                        <a:buFontTx/>
                        <a:buBlip>
                          <a:blip r:embed="rId4"/>
                        </a:buBlip>
                        <a:tabLst/>
                        <a:defRPr/>
                      </a:pPr>
                      <a:r>
                        <a:rPr lang="en-US" sz="1200" kern="0" dirty="0" smtClean="0">
                          <a:solidFill>
                            <a:schemeClr val="tx1"/>
                          </a:solidFill>
                          <a:latin typeface="Segoe" pitchFamily="34" charset="0"/>
                          <a:ea typeface="+mn-ea"/>
                          <a:cs typeface="+mn-cs"/>
                        </a:rPr>
                        <a:t>Includes integrated security policies that cross between end-point </a:t>
                      </a:r>
                      <a:br>
                        <a:rPr lang="en-US" sz="1200" kern="0" dirty="0" smtClean="0">
                          <a:solidFill>
                            <a:schemeClr val="tx1"/>
                          </a:solidFill>
                          <a:latin typeface="Segoe" pitchFamily="34" charset="0"/>
                          <a:ea typeface="+mn-ea"/>
                          <a:cs typeface="+mn-cs"/>
                        </a:rPr>
                      </a:br>
                      <a:r>
                        <a:rPr lang="en-US" sz="1200" kern="0" dirty="0" smtClean="0">
                          <a:solidFill>
                            <a:schemeClr val="tx1"/>
                          </a:solidFill>
                          <a:latin typeface="Segoe" pitchFamily="34" charset="0"/>
                          <a:ea typeface="+mn-ea"/>
                          <a:cs typeface="+mn-cs"/>
                        </a:rPr>
                        <a:t>and application variables to enhance security and functionality of common applications</a:t>
                      </a:r>
                    </a:p>
                  </a:txBody>
                  <a:tcPr marT="52754" marB="52754" anchor="ctr" horzOverflow="overflow"/>
                </a:tc>
              </a:tr>
              <a:tr h="1403749">
                <a:tc>
                  <a:txBody>
                    <a:bodyPr/>
                    <a:lstStyle/>
                    <a:p>
                      <a:pPr marL="177800" marR="0" lvl="0" indent="-177800" algn="l" defTabSz="914400" rtl="0" eaLnBrk="1" fontAlgn="base" latinLnBrk="0" hangingPunct="1">
                        <a:lnSpc>
                          <a:spcPct val="80000"/>
                        </a:lnSpc>
                        <a:spcBef>
                          <a:spcPct val="0"/>
                        </a:spcBef>
                        <a:spcAft>
                          <a:spcPct val="0"/>
                        </a:spcAft>
                        <a:buClrTx/>
                        <a:buSzTx/>
                        <a:buFontTx/>
                        <a:buNone/>
                        <a:tabLst>
                          <a:tab pos="457200" algn="l"/>
                        </a:tabLst>
                        <a:defRPr/>
                      </a:pPr>
                      <a:r>
                        <a:rPr kumimoji="0" lang="en-US" sz="1600" b="1" u="none" strike="noStrike" kern="1200" cap="none" normalizeH="0" baseline="0" dirty="0" smtClean="0">
                          <a:ln>
                            <a:noFill/>
                          </a:ln>
                          <a:solidFill>
                            <a:schemeClr val="tx1"/>
                          </a:solidFill>
                          <a:effectLst/>
                          <a:latin typeface="Segoe" pitchFamily="34" charset="0"/>
                          <a:ea typeface="+mn-ea"/>
                          <a:cs typeface="+mn-cs"/>
                        </a:rPr>
                        <a:t>Platform Flexibility</a:t>
                      </a:r>
                    </a:p>
                    <a:p>
                      <a:pPr marL="200025" marR="0" lvl="1" indent="-200025" algn="l" defTabSz="438150" rtl="0" eaLnBrk="0" fontAlgn="base" latinLnBrk="0" hangingPunct="0">
                        <a:lnSpc>
                          <a:spcPct val="80000"/>
                        </a:lnSpc>
                        <a:spcBef>
                          <a:spcPct val="30000"/>
                        </a:spcBef>
                        <a:spcAft>
                          <a:spcPct val="0"/>
                        </a:spcAft>
                        <a:buClr>
                          <a:schemeClr val="tx2"/>
                        </a:buClr>
                        <a:buSzPct val="60000"/>
                        <a:buFontTx/>
                        <a:buBlip>
                          <a:blip r:embed="rId4"/>
                        </a:buBlip>
                        <a:tabLst/>
                        <a:defRPr/>
                      </a:pPr>
                      <a:r>
                        <a:rPr lang="en-US" sz="1200" kern="0" dirty="0" smtClean="0">
                          <a:solidFill>
                            <a:schemeClr val="tx1"/>
                          </a:solidFill>
                          <a:latin typeface="Segoe" pitchFamily="34" charset="0"/>
                          <a:ea typeface="+mn-ea"/>
                          <a:cs typeface="+mn-cs"/>
                        </a:rPr>
                        <a:t>Easy and functional out-of-the-box user and administrator experiences</a:t>
                      </a:r>
                    </a:p>
                    <a:p>
                      <a:pPr marL="200025" marR="0" lvl="1" indent="-200025" algn="l" defTabSz="438150" rtl="0" eaLnBrk="0" fontAlgn="base" latinLnBrk="0" hangingPunct="0">
                        <a:lnSpc>
                          <a:spcPct val="80000"/>
                        </a:lnSpc>
                        <a:spcBef>
                          <a:spcPct val="30000"/>
                        </a:spcBef>
                        <a:spcAft>
                          <a:spcPct val="0"/>
                        </a:spcAft>
                        <a:buClr>
                          <a:schemeClr val="tx2"/>
                        </a:buClr>
                        <a:buSzPct val="60000"/>
                        <a:buFontTx/>
                        <a:buBlip>
                          <a:blip r:embed="rId4"/>
                        </a:buBlip>
                        <a:tabLst/>
                        <a:defRPr/>
                      </a:pPr>
                      <a:r>
                        <a:rPr lang="en-US" sz="1200" kern="0" dirty="0" smtClean="0">
                          <a:solidFill>
                            <a:schemeClr val="tx1"/>
                          </a:solidFill>
                          <a:latin typeface="Segoe" pitchFamily="34" charset="0"/>
                          <a:ea typeface="+mn-ea"/>
                          <a:cs typeface="+mn-cs"/>
                        </a:rPr>
                        <a:t>Unparalleled flexibility and customization options in user experience and functionality</a:t>
                      </a:r>
                    </a:p>
                    <a:p>
                      <a:pPr marL="200025" marR="0" lvl="1" indent="-200025" algn="l" defTabSz="438150" rtl="0" eaLnBrk="0" fontAlgn="base" latinLnBrk="0" hangingPunct="0">
                        <a:lnSpc>
                          <a:spcPct val="80000"/>
                        </a:lnSpc>
                        <a:spcBef>
                          <a:spcPct val="30000"/>
                        </a:spcBef>
                        <a:spcAft>
                          <a:spcPct val="0"/>
                        </a:spcAft>
                        <a:buClr>
                          <a:schemeClr val="tx2"/>
                        </a:buClr>
                        <a:buSzPct val="60000"/>
                        <a:buFontTx/>
                        <a:buBlip>
                          <a:blip r:embed="rId4"/>
                        </a:buBlip>
                        <a:tabLst/>
                        <a:defRPr/>
                      </a:pPr>
                      <a:r>
                        <a:rPr lang="en-US" sz="1200" kern="0" dirty="0" smtClean="0">
                          <a:solidFill>
                            <a:schemeClr val="tx1"/>
                          </a:solidFill>
                          <a:latin typeface="Segoe" pitchFamily="34" charset="0"/>
                          <a:ea typeface="+mn-ea"/>
                          <a:cs typeface="+mn-cs"/>
                        </a:rPr>
                        <a:t>Makes use of popular technologies such as ASP /.NET and XML for customization</a:t>
                      </a:r>
                    </a:p>
                  </a:txBody>
                  <a:tcPr marT="52754" marB="52754" horzOverflow="overflow"/>
                </a:tc>
                <a:tc>
                  <a:txBody>
                    <a:bodyPr/>
                    <a:lstStyle/>
                    <a:p>
                      <a:pPr marL="200025" marR="0" lvl="1" indent="-200025" algn="l" defTabSz="438150" rtl="0" eaLnBrk="0" fontAlgn="base" latinLnBrk="0" hangingPunct="0">
                        <a:lnSpc>
                          <a:spcPct val="80000"/>
                        </a:lnSpc>
                        <a:spcBef>
                          <a:spcPct val="30000"/>
                        </a:spcBef>
                        <a:spcAft>
                          <a:spcPct val="0"/>
                        </a:spcAft>
                        <a:buClr>
                          <a:schemeClr val="tx2"/>
                        </a:buClr>
                        <a:buSzPct val="60000"/>
                        <a:buFontTx/>
                        <a:buBlip>
                          <a:blip r:embed="rId4"/>
                        </a:buBlip>
                        <a:tabLst/>
                        <a:defRPr/>
                      </a:pPr>
                      <a:r>
                        <a:rPr lang="en-US" sz="1200" kern="0" dirty="0" smtClean="0">
                          <a:solidFill>
                            <a:schemeClr val="tx1"/>
                          </a:solidFill>
                          <a:latin typeface="Segoe" pitchFamily="34" charset="0"/>
                          <a:ea typeface="+mn-ea"/>
                          <a:cs typeface="+mn-cs"/>
                        </a:rPr>
                        <a:t>Allows for easy customization of user experience and/or </a:t>
                      </a:r>
                      <a:br>
                        <a:rPr lang="en-US" sz="1200" kern="0" dirty="0" smtClean="0">
                          <a:solidFill>
                            <a:schemeClr val="tx1"/>
                          </a:solidFill>
                          <a:latin typeface="Segoe" pitchFamily="34" charset="0"/>
                          <a:ea typeface="+mn-ea"/>
                          <a:cs typeface="+mn-cs"/>
                        </a:rPr>
                      </a:br>
                      <a:r>
                        <a:rPr lang="en-US" sz="1200" kern="0" dirty="0" smtClean="0">
                          <a:solidFill>
                            <a:schemeClr val="tx1"/>
                          </a:solidFill>
                          <a:latin typeface="Segoe" pitchFamily="34" charset="0"/>
                          <a:ea typeface="+mn-ea"/>
                          <a:cs typeface="+mn-cs"/>
                        </a:rPr>
                        <a:t>functionality resulting in better user adoption, minimized </a:t>
                      </a:r>
                      <a:br>
                        <a:rPr lang="en-US" sz="1200" kern="0" dirty="0" smtClean="0">
                          <a:solidFill>
                            <a:schemeClr val="tx1"/>
                          </a:solidFill>
                          <a:latin typeface="Segoe" pitchFamily="34" charset="0"/>
                          <a:ea typeface="+mn-ea"/>
                          <a:cs typeface="+mn-cs"/>
                        </a:rPr>
                      </a:br>
                      <a:r>
                        <a:rPr lang="en-US" sz="1200" kern="0" dirty="0" smtClean="0">
                          <a:solidFill>
                            <a:schemeClr val="tx1"/>
                          </a:solidFill>
                          <a:latin typeface="Segoe" pitchFamily="34" charset="0"/>
                          <a:ea typeface="+mn-ea"/>
                          <a:cs typeface="+mn-cs"/>
                        </a:rPr>
                        <a:t>helpdesk and increased ROI</a:t>
                      </a:r>
                    </a:p>
                    <a:p>
                      <a:pPr marL="200025" marR="0" lvl="1" indent="-200025" algn="l" defTabSz="438150" rtl="0" eaLnBrk="0" fontAlgn="base" latinLnBrk="0" hangingPunct="0">
                        <a:lnSpc>
                          <a:spcPct val="80000"/>
                        </a:lnSpc>
                        <a:spcBef>
                          <a:spcPct val="30000"/>
                        </a:spcBef>
                        <a:spcAft>
                          <a:spcPct val="0"/>
                        </a:spcAft>
                        <a:buClr>
                          <a:schemeClr val="tx2"/>
                        </a:buClr>
                        <a:buSzPct val="60000"/>
                        <a:buFontTx/>
                        <a:buBlip>
                          <a:blip r:embed="rId4"/>
                        </a:buBlip>
                        <a:tabLst/>
                        <a:defRPr/>
                      </a:pPr>
                      <a:r>
                        <a:rPr lang="en-US" sz="1200" kern="0" dirty="0" smtClean="0">
                          <a:solidFill>
                            <a:schemeClr val="tx1"/>
                          </a:solidFill>
                          <a:latin typeface="Segoe" pitchFamily="34" charset="0"/>
                          <a:ea typeface="+mn-ea"/>
                          <a:cs typeface="+mn-cs"/>
                        </a:rPr>
                        <a:t>Easily integrates into most all customer environments</a:t>
                      </a:r>
                    </a:p>
                    <a:p>
                      <a:pPr marL="200025" marR="0" lvl="1" indent="-200025" algn="l" defTabSz="438150" rtl="0" eaLnBrk="0" fontAlgn="base" latinLnBrk="0" hangingPunct="0">
                        <a:lnSpc>
                          <a:spcPct val="80000"/>
                        </a:lnSpc>
                        <a:spcBef>
                          <a:spcPct val="30000"/>
                        </a:spcBef>
                        <a:spcAft>
                          <a:spcPct val="0"/>
                        </a:spcAft>
                        <a:buClr>
                          <a:schemeClr val="tx2"/>
                        </a:buClr>
                        <a:buSzPct val="60000"/>
                        <a:buFontTx/>
                        <a:buBlip>
                          <a:blip r:embed="rId4"/>
                        </a:buBlip>
                        <a:tabLst/>
                        <a:defRPr/>
                      </a:pPr>
                      <a:r>
                        <a:rPr lang="en-US" sz="1200" kern="0" dirty="0" smtClean="0">
                          <a:solidFill>
                            <a:schemeClr val="tx1"/>
                          </a:solidFill>
                          <a:latin typeface="Segoe" pitchFamily="34" charset="0"/>
                          <a:ea typeface="+mn-ea"/>
                          <a:cs typeface="+mn-cs"/>
                        </a:rPr>
                        <a:t>Increased value by allowing IAG to be used as a platform </a:t>
                      </a:r>
                      <a:br>
                        <a:rPr lang="en-US" sz="1200" kern="0" dirty="0" smtClean="0">
                          <a:solidFill>
                            <a:schemeClr val="tx1"/>
                          </a:solidFill>
                          <a:latin typeface="Segoe" pitchFamily="34" charset="0"/>
                          <a:ea typeface="+mn-ea"/>
                          <a:cs typeface="+mn-cs"/>
                        </a:rPr>
                      </a:br>
                      <a:r>
                        <a:rPr lang="en-US" sz="1200" kern="0" dirty="0" smtClean="0">
                          <a:solidFill>
                            <a:schemeClr val="tx1"/>
                          </a:solidFill>
                          <a:latin typeface="Segoe" pitchFamily="34" charset="0"/>
                          <a:ea typeface="+mn-ea"/>
                          <a:cs typeface="+mn-cs"/>
                        </a:rPr>
                        <a:t>for more applications and usage scenarios</a:t>
                      </a:r>
                    </a:p>
                  </a:txBody>
                  <a:tcPr marT="52754" marB="52754" anchor="ctr" horzOverflow="overflow"/>
                </a:tc>
              </a:tr>
            </a:tbl>
          </a:graphicData>
        </a:graphic>
      </p:graphicFrame>
    </p:spTree>
  </p:cSld>
  <p:clrMapOvr>
    <a:masterClrMapping/>
  </p:clrMapOvr>
  <p:transition advTm="171066">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36" name="Freeform 20"/>
          <p:cNvSpPr>
            <a:spLocks/>
          </p:cNvSpPr>
          <p:nvPr/>
        </p:nvSpPr>
        <p:spPr bwMode="auto">
          <a:xfrm>
            <a:off x="429340" y="2171700"/>
            <a:ext cx="3733800" cy="249295"/>
          </a:xfrm>
          <a:custGeom>
            <a:avLst/>
            <a:gdLst>
              <a:gd name="T0" fmla="*/ 0 w 2304"/>
              <a:gd name="T1" fmla="*/ 0 h 576"/>
              <a:gd name="T2" fmla="*/ 2147483647 w 2304"/>
              <a:gd name="T3" fmla="*/ 0 h 576"/>
              <a:gd name="T4" fmla="*/ 2147483647 w 2304"/>
              <a:gd name="T5" fmla="*/ 2147483647 h 576"/>
              <a:gd name="T6" fmla="*/ 2147483647 w 2304"/>
              <a:gd name="T7" fmla="*/ 2147483647 h 576"/>
              <a:gd name="T8" fmla="*/ 2147483647 w 2304"/>
              <a:gd name="T9" fmla="*/ 2147483647 h 576"/>
              <a:gd name="T10" fmla="*/ 0 w 2304"/>
              <a:gd name="T11" fmla="*/ 2147483647 h 576"/>
              <a:gd name="T12" fmla="*/ 0 w 2304"/>
              <a:gd name="T13" fmla="*/ 0 h 576"/>
              <a:gd name="T14" fmla="*/ 0 60000 65536"/>
              <a:gd name="T15" fmla="*/ 0 60000 65536"/>
              <a:gd name="T16" fmla="*/ 0 60000 65536"/>
              <a:gd name="T17" fmla="*/ 0 60000 65536"/>
              <a:gd name="T18" fmla="*/ 0 60000 65536"/>
              <a:gd name="T19" fmla="*/ 0 60000 65536"/>
              <a:gd name="T20" fmla="*/ 0 60000 65536"/>
              <a:gd name="T21" fmla="*/ 0 w 2304"/>
              <a:gd name="T22" fmla="*/ 0 h 576"/>
              <a:gd name="T23" fmla="*/ 2304 w 2304"/>
              <a:gd name="T24" fmla="*/ 576 h 57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04" h="576">
                <a:moveTo>
                  <a:pt x="0" y="0"/>
                </a:moveTo>
                <a:lnTo>
                  <a:pt x="2304" y="0"/>
                </a:lnTo>
                <a:lnTo>
                  <a:pt x="2304" y="576"/>
                </a:lnTo>
                <a:lnTo>
                  <a:pt x="1440" y="576"/>
                </a:lnTo>
                <a:lnTo>
                  <a:pt x="672" y="384"/>
                </a:lnTo>
                <a:lnTo>
                  <a:pt x="0" y="384"/>
                </a:lnTo>
                <a:lnTo>
                  <a:pt x="0" y="0"/>
                </a:lnTo>
                <a:close/>
              </a:path>
            </a:pathLst>
          </a:custGeom>
          <a:gradFill flip="none" rotWithShape="1">
            <a:gsLst>
              <a:gs pos="0">
                <a:schemeClr val="tx1">
                  <a:tint val="66000"/>
                  <a:satMod val="160000"/>
                </a:schemeClr>
              </a:gs>
              <a:gs pos="50000">
                <a:schemeClr val="tx1">
                  <a:tint val="44500"/>
                  <a:satMod val="160000"/>
                </a:schemeClr>
              </a:gs>
              <a:gs pos="100000">
                <a:schemeClr val="tx1">
                  <a:tint val="23500"/>
                  <a:satMod val="160000"/>
                  <a:alpha val="0"/>
                </a:schemeClr>
              </a:gs>
            </a:gsLst>
            <a:lin ang="0" scaled="1"/>
            <a:tileRect/>
          </a:gradFill>
          <a:ln w="9525">
            <a:noFill/>
            <a:miter lim="800000"/>
            <a:headEnd/>
            <a:tailEnd/>
          </a:ln>
          <a:effectLst/>
        </p:spPr>
        <p:txBody>
          <a:bodyPr anchor="b"/>
          <a:lstStyle/>
          <a:p>
            <a:pPr>
              <a:lnSpc>
                <a:spcPct val="85000"/>
              </a:lnSpc>
              <a:spcBef>
                <a:spcPct val="20000"/>
              </a:spcBef>
            </a:pPr>
            <a:endParaRPr lang="en-US" sz="1200" b="1">
              <a:latin typeface="Segoe" pitchFamily="34" charset="0"/>
            </a:endParaRPr>
          </a:p>
        </p:txBody>
      </p:sp>
      <p:grpSp>
        <p:nvGrpSpPr>
          <p:cNvPr id="2" name="Group 24"/>
          <p:cNvGrpSpPr/>
          <p:nvPr/>
        </p:nvGrpSpPr>
        <p:grpSpPr>
          <a:xfrm>
            <a:off x="0" y="4031656"/>
            <a:ext cx="5309937" cy="485701"/>
            <a:chOff x="-215307" y="-2708275"/>
            <a:chExt cx="12189217" cy="1429697"/>
          </a:xfrm>
        </p:grpSpPr>
        <p:pic>
          <p:nvPicPr>
            <p:cNvPr id="37" name="Picture 4" descr="Metallic edge Clear Bars 2 faded edge"/>
            <p:cNvPicPr>
              <a:picLocks noChangeAspect="1" noChangeArrowheads="1"/>
            </p:cNvPicPr>
            <p:nvPr/>
          </p:nvPicPr>
          <p:blipFill>
            <a:blip r:embed="rId3" cstate="screen"/>
            <a:srcRect/>
            <a:stretch>
              <a:fillRect/>
            </a:stretch>
          </p:blipFill>
          <p:spPr bwMode="auto">
            <a:xfrm>
              <a:off x="-215307" y="-2708275"/>
              <a:ext cx="12189217" cy="1429697"/>
            </a:xfrm>
            <a:prstGeom prst="rect">
              <a:avLst/>
            </a:prstGeom>
            <a:noFill/>
            <a:ln w="9525">
              <a:noFill/>
              <a:miter lim="800000"/>
              <a:headEnd/>
              <a:tailEnd/>
            </a:ln>
          </p:spPr>
        </p:pic>
        <p:pic>
          <p:nvPicPr>
            <p:cNvPr id="38" name="Picture 37" descr="Blue_ribband.png"/>
            <p:cNvPicPr>
              <a:picLocks noChangeAspect="1"/>
            </p:cNvPicPr>
            <p:nvPr/>
          </p:nvPicPr>
          <p:blipFill>
            <a:blip r:embed="rId4" cstate="screen"/>
            <a:srcRect/>
            <a:stretch>
              <a:fillRect/>
            </a:stretch>
          </p:blipFill>
          <p:spPr>
            <a:xfrm>
              <a:off x="-215307" y="-2643187"/>
              <a:ext cx="11779881" cy="1364609"/>
            </a:xfrm>
            <a:prstGeom prst="rect">
              <a:avLst/>
            </a:prstGeom>
          </p:spPr>
        </p:pic>
      </p:grpSp>
      <p:sp>
        <p:nvSpPr>
          <p:cNvPr id="33" name="Isosceles Triangle 32"/>
          <p:cNvSpPr/>
          <p:nvPr/>
        </p:nvSpPr>
        <p:spPr bwMode="auto">
          <a:xfrm rot="17533241">
            <a:off x="6166924" y="2369975"/>
            <a:ext cx="439346" cy="1644806"/>
          </a:xfrm>
          <a:prstGeom prst="triangle">
            <a:avLst/>
          </a:prstGeom>
          <a:gradFill flip="none" rotWithShape="1">
            <a:gsLst>
              <a:gs pos="0">
                <a:schemeClr val="tx1">
                  <a:tint val="66000"/>
                  <a:satMod val="160000"/>
                </a:schemeClr>
              </a:gs>
              <a:gs pos="50000">
                <a:schemeClr val="tx1">
                  <a:tint val="44500"/>
                  <a:satMod val="160000"/>
                </a:schemeClr>
              </a:gs>
              <a:gs pos="100000">
                <a:schemeClr val="tx1">
                  <a:tint val="23500"/>
                  <a:satMod val="160000"/>
                  <a:alpha val="0"/>
                </a:schemeClr>
              </a:gs>
            </a:gsLst>
            <a:lin ang="5400000" scaled="1"/>
            <a:tileRect/>
          </a:gradFill>
          <a:ln w="9525">
            <a:noFill/>
            <a:miter lim="800000"/>
            <a:headEnd/>
            <a:tailEnd/>
          </a:ln>
          <a:effectLst/>
        </p:spPr>
        <p:txBody>
          <a:bodyPr anchor="b"/>
          <a:lstStyle/>
          <a:p>
            <a:pPr marL="0" marR="0" indent="0" defTabSz="914400" latinLnBrk="0">
              <a:lnSpc>
                <a:spcPct val="85000"/>
              </a:lnSpc>
              <a:spcBef>
                <a:spcPct val="20000"/>
              </a:spcBef>
              <a:buClrTx/>
              <a:buSzTx/>
              <a:buFontTx/>
              <a:buNone/>
              <a:tabLst/>
            </a:pPr>
            <a:endParaRPr lang="en-US" sz="1200" b="1" smtClean="0">
              <a:latin typeface="Segoe" pitchFamily="34" charset="0"/>
            </a:endParaRPr>
          </a:p>
        </p:txBody>
      </p:sp>
      <p:sp>
        <p:nvSpPr>
          <p:cNvPr id="34" name="Isosceles Triangle 33"/>
          <p:cNvSpPr/>
          <p:nvPr/>
        </p:nvSpPr>
        <p:spPr bwMode="auto">
          <a:xfrm rot="16200000">
            <a:off x="6144925" y="1944861"/>
            <a:ext cx="439346" cy="1644806"/>
          </a:xfrm>
          <a:prstGeom prst="triangle">
            <a:avLst/>
          </a:prstGeom>
          <a:gradFill flip="none" rotWithShape="1">
            <a:gsLst>
              <a:gs pos="0">
                <a:schemeClr val="tx1">
                  <a:tint val="66000"/>
                  <a:satMod val="160000"/>
                </a:schemeClr>
              </a:gs>
              <a:gs pos="50000">
                <a:schemeClr val="tx1">
                  <a:tint val="44500"/>
                  <a:satMod val="160000"/>
                </a:schemeClr>
              </a:gs>
              <a:gs pos="100000">
                <a:schemeClr val="tx1">
                  <a:tint val="23500"/>
                  <a:satMod val="160000"/>
                  <a:alpha val="0"/>
                </a:schemeClr>
              </a:gs>
            </a:gsLst>
            <a:lin ang="5400000" scaled="1"/>
            <a:tileRect/>
          </a:gradFill>
          <a:ln w="9525">
            <a:noFill/>
            <a:miter lim="800000"/>
            <a:headEnd/>
            <a:tailEnd/>
          </a:ln>
          <a:effectLst/>
        </p:spPr>
        <p:txBody>
          <a:bodyPr anchor="b"/>
          <a:lstStyle/>
          <a:p>
            <a:pPr marL="0" marR="0" indent="0" defTabSz="914400" latinLnBrk="0">
              <a:lnSpc>
                <a:spcPct val="85000"/>
              </a:lnSpc>
              <a:spcBef>
                <a:spcPct val="20000"/>
              </a:spcBef>
              <a:buClrTx/>
              <a:buSzTx/>
              <a:buFontTx/>
              <a:buNone/>
              <a:tabLst/>
            </a:pPr>
            <a:endParaRPr lang="en-US" sz="1200" b="1" smtClean="0">
              <a:latin typeface="Segoe" pitchFamily="34" charset="0"/>
            </a:endParaRPr>
          </a:p>
        </p:txBody>
      </p:sp>
      <p:sp>
        <p:nvSpPr>
          <p:cNvPr id="35" name="Isosceles Triangle 34"/>
          <p:cNvSpPr/>
          <p:nvPr/>
        </p:nvSpPr>
        <p:spPr bwMode="auto">
          <a:xfrm rot="14755236">
            <a:off x="6162988" y="1519741"/>
            <a:ext cx="439346" cy="1644806"/>
          </a:xfrm>
          <a:prstGeom prst="triangle">
            <a:avLst/>
          </a:prstGeom>
          <a:gradFill flip="none" rotWithShape="1">
            <a:gsLst>
              <a:gs pos="0">
                <a:schemeClr val="tx1">
                  <a:tint val="66000"/>
                  <a:satMod val="160000"/>
                </a:schemeClr>
              </a:gs>
              <a:gs pos="50000">
                <a:schemeClr val="tx1">
                  <a:tint val="44500"/>
                  <a:satMod val="160000"/>
                </a:schemeClr>
              </a:gs>
              <a:gs pos="100000">
                <a:schemeClr val="tx1">
                  <a:tint val="23500"/>
                  <a:satMod val="160000"/>
                  <a:alpha val="0"/>
                </a:schemeClr>
              </a:gs>
            </a:gsLst>
            <a:lin ang="5400000" scaled="1"/>
            <a:tileRect/>
          </a:gradFill>
          <a:ln w="9525">
            <a:noFill/>
            <a:miter lim="800000"/>
            <a:headEnd/>
            <a:tailEnd/>
          </a:ln>
          <a:effectLst/>
        </p:spPr>
        <p:txBody>
          <a:bodyPr anchor="b"/>
          <a:lstStyle/>
          <a:p>
            <a:pPr marL="0" marR="0" indent="0" defTabSz="914400" latinLnBrk="0">
              <a:lnSpc>
                <a:spcPct val="85000"/>
              </a:lnSpc>
              <a:spcBef>
                <a:spcPct val="20000"/>
              </a:spcBef>
              <a:buClrTx/>
              <a:buSzTx/>
              <a:buFontTx/>
              <a:buNone/>
              <a:tabLst/>
            </a:pPr>
            <a:endParaRPr lang="en-US" sz="1200" b="1" smtClean="0">
              <a:latin typeface="Segoe" pitchFamily="34" charset="0"/>
            </a:endParaRPr>
          </a:p>
        </p:txBody>
      </p:sp>
      <p:pic>
        <p:nvPicPr>
          <p:cNvPr id="6145" name="Picture 1" descr="C:\Program Files\Microsoft Resource DVD Artwork\DVD_ART\Artwork_Imagery\HARDWARE_IMAGERY\Illustration - Misc Hardware\Windows Vista Illustration Icons\VPN.png"/>
          <p:cNvPicPr>
            <a:picLocks noChangeAspect="1" noChangeArrowheads="1"/>
          </p:cNvPicPr>
          <p:nvPr/>
        </p:nvPicPr>
        <p:blipFill>
          <a:blip r:embed="rId5" cstate="screen"/>
          <a:srcRect/>
          <a:stretch>
            <a:fillRect/>
          </a:stretch>
        </p:blipFill>
        <p:spPr bwMode="auto">
          <a:xfrm>
            <a:off x="7127426" y="1704956"/>
            <a:ext cx="535632" cy="749300"/>
          </a:xfrm>
          <a:prstGeom prst="rect">
            <a:avLst/>
          </a:prstGeom>
          <a:noFill/>
          <a:effectLst>
            <a:outerShdw blurRad="50800" dist="38100" dir="5400000" algn="t" rotWithShape="0">
              <a:prstClr val="black">
                <a:alpha val="40000"/>
              </a:prstClr>
            </a:outerShdw>
          </a:effectLst>
        </p:spPr>
      </p:pic>
      <p:pic>
        <p:nvPicPr>
          <p:cNvPr id="31" name="Picture 1" descr="C:\Program Files\Microsoft Resource DVD Artwork\DVD_ART\Artwork_Imagery\HARDWARE_IMAGERY\Illustration - Misc Hardware\Windows Vista Illustration Icons\VPN.png"/>
          <p:cNvPicPr>
            <a:picLocks noChangeAspect="1" noChangeArrowheads="1"/>
          </p:cNvPicPr>
          <p:nvPr/>
        </p:nvPicPr>
        <p:blipFill>
          <a:blip r:embed="rId5" cstate="screen"/>
          <a:srcRect/>
          <a:stretch>
            <a:fillRect/>
          </a:stretch>
        </p:blipFill>
        <p:spPr bwMode="auto">
          <a:xfrm>
            <a:off x="7127426" y="2567835"/>
            <a:ext cx="535632" cy="749300"/>
          </a:xfrm>
          <a:prstGeom prst="rect">
            <a:avLst/>
          </a:prstGeom>
          <a:noFill/>
          <a:effectLst>
            <a:outerShdw blurRad="50800" dist="38100" dir="5400000" algn="t" rotWithShape="0">
              <a:prstClr val="black">
                <a:alpha val="40000"/>
              </a:prstClr>
            </a:outerShdw>
          </a:effectLst>
        </p:spPr>
      </p:pic>
      <p:pic>
        <p:nvPicPr>
          <p:cNvPr id="32" name="Picture 1" descr="C:\Program Files\Microsoft Resource DVD Artwork\DVD_ART\Artwork_Imagery\HARDWARE_IMAGERY\Illustration - Misc Hardware\Windows Vista Illustration Icons\VPN.png"/>
          <p:cNvPicPr>
            <a:picLocks noChangeAspect="1" noChangeArrowheads="1"/>
          </p:cNvPicPr>
          <p:nvPr/>
        </p:nvPicPr>
        <p:blipFill>
          <a:blip r:embed="rId5" cstate="screen"/>
          <a:srcRect/>
          <a:stretch>
            <a:fillRect/>
          </a:stretch>
        </p:blipFill>
        <p:spPr bwMode="auto">
          <a:xfrm>
            <a:off x="7127426" y="3407079"/>
            <a:ext cx="535632" cy="749300"/>
          </a:xfrm>
          <a:prstGeom prst="rect">
            <a:avLst/>
          </a:prstGeom>
          <a:noFill/>
          <a:effectLst>
            <a:outerShdw blurRad="50800" dist="38100" dir="5400000" algn="t" rotWithShape="0">
              <a:prstClr val="black">
                <a:alpha val="40000"/>
              </a:prstClr>
            </a:outerShdw>
          </a:effectLst>
        </p:spPr>
      </p:pic>
      <p:sp>
        <p:nvSpPr>
          <p:cNvPr id="60418" name="AutoShape 2"/>
          <p:cNvSpPr>
            <a:spLocks noChangeArrowheads="1"/>
          </p:cNvSpPr>
          <p:nvPr/>
        </p:nvSpPr>
        <p:spPr bwMode="auto">
          <a:xfrm>
            <a:off x="2588340" y="1892968"/>
            <a:ext cx="3124200" cy="1904999"/>
          </a:xfrm>
          <a:prstGeom prst="roundRect">
            <a:avLst>
              <a:gd name="adj" fmla="val 16667"/>
            </a:avLst>
          </a:prstGeom>
          <a:gradFill flip="none" rotWithShape="1">
            <a:gsLst>
              <a:gs pos="0">
                <a:srgbClr val="407DA6">
                  <a:shade val="30000"/>
                  <a:satMod val="115000"/>
                  <a:alpha val="75000"/>
                </a:srgbClr>
              </a:gs>
              <a:gs pos="50000">
                <a:srgbClr val="407DA6">
                  <a:shade val="67500"/>
                  <a:satMod val="115000"/>
                  <a:alpha val="25000"/>
                </a:srgbClr>
              </a:gs>
              <a:gs pos="100000">
                <a:srgbClr val="407DA6">
                  <a:shade val="100000"/>
                  <a:satMod val="115000"/>
                  <a:alpha val="0"/>
                </a:srgbClr>
              </a:gs>
            </a:gsLst>
            <a:lin ang="16200000" scaled="1"/>
            <a:tileRect/>
          </a:gradFill>
          <a:ln w="9525">
            <a:noFill/>
            <a:miter lim="800000"/>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anchor="b"/>
          <a:lstStyle/>
          <a:p>
            <a:pPr>
              <a:lnSpc>
                <a:spcPct val="85000"/>
              </a:lnSpc>
              <a:spcBef>
                <a:spcPct val="20000"/>
              </a:spcBef>
            </a:pPr>
            <a:endParaRPr lang="en-US" sz="1200" b="1">
              <a:latin typeface="Segoe" pitchFamily="34" charset="0"/>
            </a:endParaRPr>
          </a:p>
        </p:txBody>
      </p:sp>
      <p:sp>
        <p:nvSpPr>
          <p:cNvPr id="60419" name="Rectangle 3"/>
          <p:cNvSpPr>
            <a:spLocks noGrp="1" noChangeArrowheads="1"/>
          </p:cNvSpPr>
          <p:nvPr>
            <p:ph type="title"/>
          </p:nvPr>
        </p:nvSpPr>
        <p:spPr/>
        <p:txBody>
          <a:bodyPr/>
          <a:lstStyle/>
          <a:p>
            <a:r>
              <a:rPr lang="en-US" smtClean="0"/>
              <a:t>What Every SSL VPN Has</a:t>
            </a:r>
          </a:p>
        </p:txBody>
      </p:sp>
      <p:sp>
        <p:nvSpPr>
          <p:cNvPr id="60420" name="Rectangle 4"/>
          <p:cNvSpPr>
            <a:spLocks noGrp="1" noChangeArrowheads="1"/>
          </p:cNvSpPr>
          <p:nvPr>
            <p:ph type="body" idx="1"/>
          </p:nvPr>
        </p:nvSpPr>
        <p:spPr>
          <a:xfrm>
            <a:off x="457200" y="4163763"/>
            <a:ext cx="8229600" cy="2954930"/>
          </a:xfrm>
        </p:spPr>
        <p:txBody>
          <a:bodyPr/>
          <a:lstStyle/>
          <a:p>
            <a:pPr eaLnBrk="1" hangingPunct="1">
              <a:buNone/>
            </a:pPr>
            <a:r>
              <a:rPr lang="en-US" sz="2000" b="1" dirty="0" smtClean="0">
                <a:solidFill>
                  <a:schemeClr val="tx1">
                    <a:lumMod val="85000"/>
                  </a:schemeClr>
                </a:solidFill>
                <a:effectLst>
                  <a:outerShdw blurRad="38100" dist="38100" dir="2700000" algn="tl">
                    <a:srgbClr val="000000">
                      <a:alpha val="43137"/>
                    </a:srgbClr>
                  </a:outerShdw>
                </a:effectLst>
              </a:rPr>
              <a:t>SSL VPN solution comprised of:</a:t>
            </a:r>
            <a:br>
              <a:rPr lang="en-US" sz="2000" b="1" dirty="0" smtClean="0">
                <a:solidFill>
                  <a:schemeClr val="tx1">
                    <a:lumMod val="85000"/>
                  </a:schemeClr>
                </a:solidFill>
                <a:effectLst>
                  <a:outerShdw blurRad="38100" dist="38100" dir="2700000" algn="tl">
                    <a:srgbClr val="000000">
                      <a:alpha val="43137"/>
                    </a:srgbClr>
                  </a:outerShdw>
                </a:effectLst>
              </a:rPr>
            </a:br>
            <a:endParaRPr lang="en-US" sz="2000" b="1" dirty="0" smtClean="0">
              <a:solidFill>
                <a:schemeClr val="tx1">
                  <a:lumMod val="85000"/>
                </a:schemeClr>
              </a:solidFill>
              <a:effectLst>
                <a:outerShdw blurRad="38100" dist="38100" dir="2700000" algn="tl">
                  <a:srgbClr val="000000">
                    <a:alpha val="43137"/>
                  </a:srgbClr>
                </a:outerShdw>
              </a:effectLst>
            </a:endParaRPr>
          </a:p>
          <a:p>
            <a:pPr lvl="1" eaLnBrk="1" hangingPunct="1"/>
            <a:r>
              <a:rPr lang="en-US" sz="1600" b="1" dirty="0" smtClean="0"/>
              <a:t>Tunneling</a:t>
            </a:r>
            <a:r>
              <a:rPr lang="en-US" sz="1600" dirty="0" smtClean="0"/>
              <a:t> – Transferring web and non-web application traffic over SSL;</a:t>
            </a:r>
          </a:p>
          <a:p>
            <a:pPr lvl="1" eaLnBrk="1" hangingPunct="1"/>
            <a:r>
              <a:rPr lang="en-US" sz="1600" b="1" dirty="0" smtClean="0"/>
              <a:t>Client-Side Security</a:t>
            </a:r>
            <a:r>
              <a:rPr lang="en-US" sz="1600" dirty="0" smtClean="0"/>
              <a:t> – Security compliance check, cache cleaning, timeouts</a:t>
            </a:r>
          </a:p>
          <a:p>
            <a:pPr lvl="1" eaLnBrk="1" hangingPunct="1"/>
            <a:r>
              <a:rPr lang="en-US" sz="1600" b="1" dirty="0" smtClean="0"/>
              <a:t>Authentication</a:t>
            </a:r>
            <a:r>
              <a:rPr lang="en-US" sz="1600" dirty="0" smtClean="0"/>
              <a:t> – User directories (e.g. Active Directory), </a:t>
            </a:r>
            <a:br>
              <a:rPr lang="en-US" sz="1600" dirty="0" smtClean="0"/>
            </a:br>
            <a:r>
              <a:rPr lang="en-US" sz="1600" dirty="0" smtClean="0"/>
              <a:t>strong authentication support, Single-Sign-On</a:t>
            </a:r>
          </a:p>
          <a:p>
            <a:pPr lvl="1" eaLnBrk="1" hangingPunct="1"/>
            <a:r>
              <a:rPr lang="en-US" sz="1600" b="1" dirty="0" smtClean="0"/>
              <a:t>Authorization</a:t>
            </a:r>
            <a:r>
              <a:rPr lang="en-US" sz="1600" dirty="0" smtClean="0"/>
              <a:t> – Allow/Deny access to applications </a:t>
            </a:r>
          </a:p>
          <a:p>
            <a:pPr lvl="1" eaLnBrk="1" hangingPunct="1"/>
            <a:r>
              <a:rPr lang="en-US" sz="1600" b="1" dirty="0" smtClean="0"/>
              <a:t>Portal</a:t>
            </a:r>
            <a:r>
              <a:rPr lang="en-US" sz="1600" dirty="0" smtClean="0"/>
              <a:t> – User experience, GUI</a:t>
            </a:r>
          </a:p>
        </p:txBody>
      </p:sp>
      <p:sp>
        <p:nvSpPr>
          <p:cNvPr id="60421" name="AutoShape 5"/>
          <p:cNvSpPr>
            <a:spLocks noChangeArrowheads="1"/>
          </p:cNvSpPr>
          <p:nvPr/>
        </p:nvSpPr>
        <p:spPr bwMode="auto">
          <a:xfrm>
            <a:off x="349044" y="1905000"/>
            <a:ext cx="1219200" cy="1981200"/>
          </a:xfrm>
          <a:prstGeom prst="roundRect">
            <a:avLst>
              <a:gd name="adj" fmla="val 16667"/>
            </a:avLst>
          </a:prstGeom>
          <a:gradFill flip="none" rotWithShape="1">
            <a:gsLst>
              <a:gs pos="0">
                <a:srgbClr val="407DA6">
                  <a:shade val="30000"/>
                  <a:satMod val="115000"/>
                  <a:alpha val="75000"/>
                </a:srgbClr>
              </a:gs>
              <a:gs pos="50000">
                <a:srgbClr val="407DA6">
                  <a:shade val="67500"/>
                  <a:satMod val="115000"/>
                  <a:alpha val="25000"/>
                </a:srgbClr>
              </a:gs>
              <a:gs pos="100000">
                <a:srgbClr val="407DA6">
                  <a:shade val="100000"/>
                  <a:satMod val="115000"/>
                  <a:alpha val="0"/>
                </a:srgbClr>
              </a:gs>
            </a:gsLst>
            <a:lin ang="16200000" scaled="1"/>
            <a:tileRect/>
          </a:gradFill>
          <a:ln w="9525">
            <a:noFill/>
            <a:miter lim="800000"/>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anchor="b"/>
          <a:lstStyle/>
          <a:p>
            <a:pPr>
              <a:lnSpc>
                <a:spcPct val="85000"/>
              </a:lnSpc>
              <a:spcBef>
                <a:spcPct val="20000"/>
              </a:spcBef>
            </a:pPr>
            <a:endParaRPr lang="en-US" sz="1200" b="1">
              <a:latin typeface="Segoe" pitchFamily="34" charset="0"/>
            </a:endParaRPr>
          </a:p>
        </p:txBody>
      </p:sp>
      <p:sp>
        <p:nvSpPr>
          <p:cNvPr id="60422" name="AutoShape 6"/>
          <p:cNvSpPr>
            <a:spLocks noChangeArrowheads="1"/>
          </p:cNvSpPr>
          <p:nvPr/>
        </p:nvSpPr>
        <p:spPr bwMode="auto">
          <a:xfrm>
            <a:off x="2588340" y="1905000"/>
            <a:ext cx="3124200" cy="1524000"/>
          </a:xfrm>
          <a:prstGeom prst="roundRect">
            <a:avLst>
              <a:gd name="adj" fmla="val 16667"/>
            </a:avLst>
          </a:prstGeom>
          <a:gradFill flip="none" rotWithShape="1">
            <a:gsLst>
              <a:gs pos="0">
                <a:srgbClr val="407DA6">
                  <a:shade val="30000"/>
                  <a:satMod val="115000"/>
                  <a:alpha val="75000"/>
                </a:srgbClr>
              </a:gs>
              <a:gs pos="50000">
                <a:srgbClr val="407DA6">
                  <a:shade val="67500"/>
                  <a:satMod val="115000"/>
                  <a:alpha val="25000"/>
                </a:srgbClr>
              </a:gs>
              <a:gs pos="100000">
                <a:srgbClr val="407DA6">
                  <a:shade val="100000"/>
                  <a:satMod val="115000"/>
                  <a:alpha val="0"/>
                </a:srgbClr>
              </a:gs>
            </a:gsLst>
            <a:lin ang="16200000" scaled="1"/>
            <a:tileRect/>
          </a:gradFill>
          <a:ln w="9525">
            <a:noFill/>
            <a:miter lim="800000"/>
            <a:headEnd/>
            <a:tailEnd/>
          </a:ln>
          <a:effectLst/>
          <a:scene3d>
            <a:camera prst="orthographicFront"/>
            <a:lightRig rig="threePt" dir="t"/>
          </a:scene3d>
          <a:sp3d>
            <a:bevelT/>
          </a:sp3d>
        </p:spPr>
        <p:txBody>
          <a:bodyPr anchor="b"/>
          <a:lstStyle/>
          <a:p>
            <a:pPr>
              <a:lnSpc>
                <a:spcPct val="85000"/>
              </a:lnSpc>
              <a:spcBef>
                <a:spcPct val="20000"/>
              </a:spcBef>
            </a:pPr>
            <a:endParaRPr lang="en-US" sz="1200" b="1">
              <a:latin typeface="Segoe" pitchFamily="34" charset="0"/>
            </a:endParaRPr>
          </a:p>
        </p:txBody>
      </p:sp>
      <p:sp>
        <p:nvSpPr>
          <p:cNvPr id="60424" name="Text Box 8"/>
          <p:cNvSpPr txBox="1">
            <a:spLocks noChangeArrowheads="1"/>
          </p:cNvSpPr>
          <p:nvPr/>
        </p:nvSpPr>
        <p:spPr bwMode="auto">
          <a:xfrm>
            <a:off x="6589294" y="1374939"/>
            <a:ext cx="1656347" cy="338550"/>
          </a:xfrm>
          <a:prstGeom prst="rect">
            <a:avLst/>
          </a:prstGeom>
          <a:noFill/>
          <a:ln w="9525">
            <a:noFill/>
            <a:miter lim="800000"/>
            <a:headEnd/>
            <a:tailEnd/>
          </a:ln>
        </p:spPr>
        <p:txBody>
          <a:bodyPr wrap="square" lIns="91436" tIns="45718" rIns="91436" bIns="45718">
            <a:spAutoFit/>
          </a:bodyPr>
          <a:lstStyle/>
          <a:p>
            <a:pPr algn="ctr" eaLnBrk="0" hangingPunct="0">
              <a:spcBef>
                <a:spcPct val="50000"/>
              </a:spcBef>
            </a:pPr>
            <a:r>
              <a:rPr lang="en-US" sz="1600" b="1" dirty="0">
                <a:latin typeface="Segoe" pitchFamily="34" charset="0"/>
                <a:cs typeface="Times New Roman" pitchFamily="18" charset="0"/>
              </a:rPr>
              <a:t>Applications</a:t>
            </a:r>
          </a:p>
        </p:txBody>
      </p:sp>
      <p:sp>
        <p:nvSpPr>
          <p:cNvPr id="60425" name="Text Box 9"/>
          <p:cNvSpPr txBox="1">
            <a:spLocks noChangeArrowheads="1"/>
          </p:cNvSpPr>
          <p:nvPr/>
        </p:nvSpPr>
        <p:spPr bwMode="auto">
          <a:xfrm>
            <a:off x="549570" y="3569368"/>
            <a:ext cx="914400" cy="338550"/>
          </a:xfrm>
          <a:prstGeom prst="rect">
            <a:avLst/>
          </a:prstGeom>
          <a:noFill/>
          <a:ln w="9525">
            <a:noFill/>
            <a:miter lim="800000"/>
            <a:headEnd/>
            <a:tailEnd/>
          </a:ln>
        </p:spPr>
        <p:txBody>
          <a:bodyPr lIns="91436" tIns="45718" rIns="91436" bIns="45718">
            <a:spAutoFit/>
          </a:bodyPr>
          <a:lstStyle/>
          <a:p>
            <a:pPr algn="ctr" eaLnBrk="0" hangingPunct="0">
              <a:spcBef>
                <a:spcPct val="50000"/>
              </a:spcBef>
            </a:pPr>
            <a:r>
              <a:rPr lang="en-US" sz="1600" b="1" dirty="0">
                <a:solidFill>
                  <a:schemeClr val="accent1"/>
                </a:solidFill>
                <a:latin typeface="Segoe" pitchFamily="34" charset="0"/>
                <a:cs typeface="Times New Roman" pitchFamily="18" charset="0"/>
              </a:rPr>
              <a:t>Client</a:t>
            </a:r>
          </a:p>
        </p:txBody>
      </p:sp>
      <p:sp>
        <p:nvSpPr>
          <p:cNvPr id="60426" name="Text Box 10"/>
          <p:cNvSpPr txBox="1">
            <a:spLocks noChangeArrowheads="1"/>
          </p:cNvSpPr>
          <p:nvPr/>
        </p:nvSpPr>
        <p:spPr bwMode="auto">
          <a:xfrm>
            <a:off x="7575962" y="2011363"/>
            <a:ext cx="1098550" cy="274637"/>
          </a:xfrm>
          <a:prstGeom prst="rect">
            <a:avLst/>
          </a:prstGeom>
          <a:noFill/>
          <a:ln w="9525">
            <a:noFill/>
            <a:miter lim="800000"/>
            <a:headEnd/>
            <a:tailEnd/>
          </a:ln>
        </p:spPr>
        <p:txBody>
          <a:bodyPr lIns="91436" tIns="45718" rIns="91436" bIns="45718" anchor="ctr">
            <a:spAutoFit/>
          </a:bodyPr>
          <a:lstStyle/>
          <a:p>
            <a:pPr eaLnBrk="0" hangingPunct="0">
              <a:spcBef>
                <a:spcPct val="50000"/>
              </a:spcBef>
            </a:pPr>
            <a:r>
              <a:rPr lang="en-US" sz="1200" b="1" dirty="0">
                <a:latin typeface="Segoe" pitchFamily="34" charset="0"/>
                <a:cs typeface="Times New Roman" pitchFamily="18" charset="0"/>
              </a:rPr>
              <a:t>Web</a:t>
            </a:r>
          </a:p>
        </p:txBody>
      </p:sp>
      <p:sp>
        <p:nvSpPr>
          <p:cNvPr id="60427" name="Text Box 11"/>
          <p:cNvSpPr txBox="1">
            <a:spLocks noChangeArrowheads="1"/>
          </p:cNvSpPr>
          <p:nvPr/>
        </p:nvSpPr>
        <p:spPr bwMode="auto">
          <a:xfrm>
            <a:off x="7575962" y="2743200"/>
            <a:ext cx="1098550" cy="274638"/>
          </a:xfrm>
          <a:prstGeom prst="rect">
            <a:avLst/>
          </a:prstGeom>
          <a:noFill/>
          <a:ln w="9525">
            <a:noFill/>
            <a:miter lim="800000"/>
            <a:headEnd/>
            <a:tailEnd/>
          </a:ln>
        </p:spPr>
        <p:txBody>
          <a:bodyPr lIns="91436" tIns="45718" rIns="91436" bIns="45718" anchor="ctr">
            <a:spAutoFit/>
          </a:bodyPr>
          <a:lstStyle/>
          <a:p>
            <a:pPr eaLnBrk="0" hangingPunct="0">
              <a:spcBef>
                <a:spcPct val="50000"/>
              </a:spcBef>
            </a:pPr>
            <a:r>
              <a:rPr lang="en-US" sz="1200" b="1" dirty="0">
                <a:latin typeface="Segoe" pitchFamily="34" charset="0"/>
                <a:cs typeface="Times New Roman" pitchFamily="18" charset="0"/>
              </a:rPr>
              <a:t>Simple TCP</a:t>
            </a:r>
          </a:p>
        </p:txBody>
      </p:sp>
      <p:sp>
        <p:nvSpPr>
          <p:cNvPr id="60428" name="Text Box 12"/>
          <p:cNvSpPr txBox="1">
            <a:spLocks noChangeArrowheads="1"/>
          </p:cNvSpPr>
          <p:nvPr/>
        </p:nvSpPr>
        <p:spPr bwMode="auto">
          <a:xfrm>
            <a:off x="7575961" y="3429000"/>
            <a:ext cx="1351959" cy="276995"/>
          </a:xfrm>
          <a:prstGeom prst="rect">
            <a:avLst/>
          </a:prstGeom>
          <a:noFill/>
          <a:ln w="9525">
            <a:noFill/>
            <a:miter lim="800000"/>
            <a:headEnd/>
            <a:tailEnd/>
          </a:ln>
        </p:spPr>
        <p:txBody>
          <a:bodyPr wrap="square" lIns="91436" tIns="45718" rIns="91436" bIns="45718" anchor="ctr">
            <a:spAutoFit/>
          </a:bodyPr>
          <a:lstStyle/>
          <a:p>
            <a:pPr eaLnBrk="0" hangingPunct="0">
              <a:spcBef>
                <a:spcPct val="50000"/>
              </a:spcBef>
            </a:pPr>
            <a:r>
              <a:rPr lang="en-US" sz="1200" b="1" dirty="0">
                <a:latin typeface="Segoe" pitchFamily="34" charset="0"/>
                <a:cs typeface="Times New Roman" pitchFamily="18" charset="0"/>
              </a:rPr>
              <a:t>Other non-Web</a:t>
            </a:r>
          </a:p>
        </p:txBody>
      </p:sp>
      <p:sp>
        <p:nvSpPr>
          <p:cNvPr id="60435" name="Text Box 19"/>
          <p:cNvSpPr txBox="1">
            <a:spLocks noChangeArrowheads="1"/>
          </p:cNvSpPr>
          <p:nvPr/>
        </p:nvSpPr>
        <p:spPr bwMode="auto">
          <a:xfrm>
            <a:off x="3394457" y="3428999"/>
            <a:ext cx="1652336" cy="338550"/>
          </a:xfrm>
          <a:prstGeom prst="rect">
            <a:avLst/>
          </a:prstGeom>
          <a:noFill/>
          <a:ln w="9525">
            <a:noFill/>
            <a:miter lim="800000"/>
            <a:headEnd/>
            <a:tailEnd/>
          </a:ln>
        </p:spPr>
        <p:txBody>
          <a:bodyPr wrap="square" lIns="91436" tIns="45718" rIns="91436" bIns="45718">
            <a:spAutoFit/>
          </a:bodyPr>
          <a:lstStyle/>
          <a:p>
            <a:pPr algn="ctr">
              <a:spcBef>
                <a:spcPct val="50000"/>
              </a:spcBef>
            </a:pPr>
            <a:r>
              <a:rPr lang="en-US" sz="1600" b="1" dirty="0">
                <a:solidFill>
                  <a:schemeClr val="accent1"/>
                </a:solidFill>
                <a:latin typeface="Segoe" pitchFamily="34" charset="0"/>
                <a:cs typeface="Times New Roman" pitchFamily="18" charset="0"/>
              </a:rPr>
              <a:t>Management</a:t>
            </a:r>
          </a:p>
        </p:txBody>
      </p:sp>
      <p:sp>
        <p:nvSpPr>
          <p:cNvPr id="60437" name="Text Box 21"/>
          <p:cNvSpPr txBox="1">
            <a:spLocks noChangeArrowheads="1"/>
          </p:cNvSpPr>
          <p:nvPr/>
        </p:nvSpPr>
        <p:spPr bwMode="auto">
          <a:xfrm>
            <a:off x="2740740" y="2209801"/>
            <a:ext cx="1371600" cy="276995"/>
          </a:xfrm>
          <a:prstGeom prst="rect">
            <a:avLst/>
          </a:prstGeom>
          <a:gradFill flip="none" rotWithShape="1">
            <a:gsLst>
              <a:gs pos="0">
                <a:schemeClr val="bg1">
                  <a:shade val="30000"/>
                  <a:satMod val="115000"/>
                  <a:alpha val="50000"/>
                </a:schemeClr>
              </a:gs>
              <a:gs pos="50000">
                <a:schemeClr val="bg1">
                  <a:shade val="67500"/>
                  <a:satMod val="115000"/>
                </a:schemeClr>
              </a:gs>
              <a:gs pos="100000">
                <a:schemeClr val="bg1">
                  <a:shade val="100000"/>
                  <a:satMod val="115000"/>
                  <a:alpha val="0"/>
                </a:schemeClr>
              </a:gs>
            </a:gsLst>
            <a:lin ang="2700000" scaled="1"/>
            <a:tileRect/>
          </a:gradFill>
          <a:ln w="9525">
            <a:noFill/>
            <a:miter lim="800000"/>
            <a:headEnd/>
            <a:tailEnd/>
          </a:ln>
          <a:scene3d>
            <a:camera prst="orthographicFront"/>
            <a:lightRig rig="threePt" dir="t"/>
          </a:scene3d>
          <a:sp3d>
            <a:bevelT/>
          </a:sp3d>
        </p:spPr>
        <p:txBody>
          <a:bodyPr lIns="91436" tIns="45718" rIns="91436" bIns="45718">
            <a:spAutoFit/>
          </a:bodyPr>
          <a:lstStyle/>
          <a:p>
            <a:pPr algn="ctr" eaLnBrk="0" hangingPunct="0">
              <a:spcBef>
                <a:spcPct val="50000"/>
              </a:spcBef>
            </a:pPr>
            <a:r>
              <a:rPr lang="en-US" sz="1200" dirty="0">
                <a:latin typeface="Segoe" pitchFamily="34" charset="0"/>
                <a:cs typeface="Times New Roman" pitchFamily="18" charset="0"/>
              </a:rPr>
              <a:t>Authentication</a:t>
            </a:r>
          </a:p>
        </p:txBody>
      </p:sp>
      <p:sp>
        <p:nvSpPr>
          <p:cNvPr id="60438" name="Text Box 22"/>
          <p:cNvSpPr txBox="1">
            <a:spLocks noChangeArrowheads="1"/>
          </p:cNvSpPr>
          <p:nvPr/>
        </p:nvSpPr>
        <p:spPr bwMode="auto">
          <a:xfrm>
            <a:off x="2740740" y="2514601"/>
            <a:ext cx="1371600" cy="276995"/>
          </a:xfrm>
          <a:prstGeom prst="rect">
            <a:avLst/>
          </a:prstGeom>
          <a:gradFill flip="none" rotWithShape="1">
            <a:gsLst>
              <a:gs pos="0">
                <a:schemeClr val="bg1">
                  <a:shade val="30000"/>
                  <a:satMod val="115000"/>
                  <a:alpha val="50000"/>
                </a:schemeClr>
              </a:gs>
              <a:gs pos="50000">
                <a:schemeClr val="bg1">
                  <a:shade val="67500"/>
                  <a:satMod val="115000"/>
                </a:schemeClr>
              </a:gs>
              <a:gs pos="100000">
                <a:schemeClr val="bg1">
                  <a:shade val="100000"/>
                  <a:satMod val="115000"/>
                  <a:alpha val="0"/>
                </a:schemeClr>
              </a:gs>
            </a:gsLst>
            <a:lin ang="2700000" scaled="1"/>
            <a:tileRect/>
          </a:gradFill>
          <a:ln w="9525">
            <a:noFill/>
            <a:miter lim="800000"/>
            <a:headEnd/>
            <a:tailEnd/>
          </a:ln>
          <a:scene3d>
            <a:camera prst="orthographicFront"/>
            <a:lightRig rig="threePt" dir="t"/>
          </a:scene3d>
          <a:sp3d>
            <a:bevelT/>
          </a:sp3d>
        </p:spPr>
        <p:txBody>
          <a:bodyPr lIns="91436" tIns="45718" rIns="91436" bIns="45718">
            <a:spAutoFit/>
          </a:bodyPr>
          <a:lstStyle/>
          <a:p>
            <a:pPr algn="ctr" eaLnBrk="0" hangingPunct="0">
              <a:spcBef>
                <a:spcPct val="50000"/>
              </a:spcBef>
            </a:pPr>
            <a:r>
              <a:rPr lang="en-US" sz="1200" dirty="0">
                <a:latin typeface="Segoe" pitchFamily="34" charset="0"/>
                <a:cs typeface="Times New Roman" pitchFamily="18" charset="0"/>
              </a:rPr>
              <a:t>Authorization</a:t>
            </a:r>
          </a:p>
        </p:txBody>
      </p:sp>
      <p:sp>
        <p:nvSpPr>
          <p:cNvPr id="60439" name="Text Box 23"/>
          <p:cNvSpPr txBox="1">
            <a:spLocks noChangeArrowheads="1"/>
          </p:cNvSpPr>
          <p:nvPr/>
        </p:nvSpPr>
        <p:spPr bwMode="auto">
          <a:xfrm>
            <a:off x="2740740" y="2819401"/>
            <a:ext cx="1371600" cy="276995"/>
          </a:xfrm>
          <a:prstGeom prst="rect">
            <a:avLst/>
          </a:prstGeom>
          <a:gradFill flip="none" rotWithShape="1">
            <a:gsLst>
              <a:gs pos="0">
                <a:schemeClr val="bg1">
                  <a:shade val="30000"/>
                  <a:satMod val="115000"/>
                  <a:alpha val="50000"/>
                </a:schemeClr>
              </a:gs>
              <a:gs pos="50000">
                <a:schemeClr val="bg1">
                  <a:shade val="67500"/>
                  <a:satMod val="115000"/>
                </a:schemeClr>
              </a:gs>
              <a:gs pos="100000">
                <a:schemeClr val="bg1">
                  <a:shade val="100000"/>
                  <a:satMod val="115000"/>
                  <a:alpha val="0"/>
                </a:schemeClr>
              </a:gs>
            </a:gsLst>
            <a:lin ang="2700000" scaled="1"/>
            <a:tileRect/>
          </a:gradFill>
          <a:ln w="9525">
            <a:noFill/>
            <a:miter lim="800000"/>
            <a:headEnd/>
            <a:tailEnd/>
          </a:ln>
          <a:scene3d>
            <a:camera prst="orthographicFront"/>
            <a:lightRig rig="threePt" dir="t"/>
          </a:scene3d>
          <a:sp3d>
            <a:bevelT/>
          </a:sp3d>
        </p:spPr>
        <p:txBody>
          <a:bodyPr lIns="91436" tIns="45718" rIns="91436" bIns="45718">
            <a:spAutoFit/>
          </a:bodyPr>
          <a:lstStyle/>
          <a:p>
            <a:pPr algn="ctr" eaLnBrk="0" hangingPunct="0">
              <a:spcBef>
                <a:spcPct val="50000"/>
              </a:spcBef>
            </a:pPr>
            <a:r>
              <a:rPr lang="en-US" sz="1200" dirty="0">
                <a:latin typeface="Segoe" pitchFamily="34" charset="0"/>
                <a:cs typeface="Times New Roman" pitchFamily="18" charset="0"/>
              </a:rPr>
              <a:t>Portal</a:t>
            </a:r>
          </a:p>
        </p:txBody>
      </p:sp>
      <p:sp>
        <p:nvSpPr>
          <p:cNvPr id="60440" name="Text Box 24"/>
          <p:cNvSpPr txBox="1">
            <a:spLocks noChangeArrowheads="1"/>
          </p:cNvSpPr>
          <p:nvPr/>
        </p:nvSpPr>
        <p:spPr bwMode="auto">
          <a:xfrm>
            <a:off x="425244" y="2122119"/>
            <a:ext cx="1066800" cy="276995"/>
          </a:xfrm>
          <a:prstGeom prst="rect">
            <a:avLst/>
          </a:prstGeom>
          <a:gradFill flip="none" rotWithShape="1">
            <a:gsLst>
              <a:gs pos="0">
                <a:schemeClr val="bg1">
                  <a:shade val="30000"/>
                  <a:satMod val="115000"/>
                  <a:alpha val="50000"/>
                </a:schemeClr>
              </a:gs>
              <a:gs pos="50000">
                <a:schemeClr val="bg1">
                  <a:shade val="67500"/>
                  <a:satMod val="115000"/>
                </a:schemeClr>
              </a:gs>
              <a:gs pos="100000">
                <a:schemeClr val="bg1">
                  <a:shade val="100000"/>
                  <a:satMod val="115000"/>
                  <a:alpha val="0"/>
                </a:schemeClr>
              </a:gs>
            </a:gsLst>
            <a:lin ang="2700000" scaled="1"/>
            <a:tileRect/>
          </a:gradFill>
          <a:ln w="9525">
            <a:noFill/>
            <a:miter lim="800000"/>
            <a:headEnd/>
            <a:tailEnd/>
          </a:ln>
          <a:scene3d>
            <a:camera prst="orthographicFront"/>
            <a:lightRig rig="threePt" dir="t"/>
          </a:scene3d>
          <a:sp3d>
            <a:bevelT/>
          </a:sp3d>
        </p:spPr>
        <p:txBody>
          <a:bodyPr lIns="91436" tIns="45718" rIns="91436" bIns="45718">
            <a:spAutoFit/>
          </a:bodyPr>
          <a:lstStyle/>
          <a:p>
            <a:pPr algn="ctr" eaLnBrk="0" hangingPunct="0">
              <a:spcBef>
                <a:spcPct val="50000"/>
              </a:spcBef>
            </a:pPr>
            <a:r>
              <a:rPr lang="en-US" sz="1200" dirty="0">
                <a:latin typeface="Segoe" pitchFamily="34" charset="0"/>
                <a:cs typeface="Times New Roman" pitchFamily="18" charset="0"/>
              </a:rPr>
              <a:t>Tunneling</a:t>
            </a:r>
          </a:p>
        </p:txBody>
      </p:sp>
      <p:sp>
        <p:nvSpPr>
          <p:cNvPr id="60441" name="Text Box 25"/>
          <p:cNvSpPr txBox="1">
            <a:spLocks noChangeArrowheads="1"/>
          </p:cNvSpPr>
          <p:nvPr/>
        </p:nvSpPr>
        <p:spPr bwMode="auto">
          <a:xfrm>
            <a:off x="425244" y="2426919"/>
            <a:ext cx="1066800" cy="276995"/>
          </a:xfrm>
          <a:prstGeom prst="rect">
            <a:avLst/>
          </a:prstGeom>
          <a:gradFill flip="none" rotWithShape="1">
            <a:gsLst>
              <a:gs pos="0">
                <a:schemeClr val="bg1">
                  <a:shade val="30000"/>
                  <a:satMod val="115000"/>
                  <a:alpha val="50000"/>
                </a:schemeClr>
              </a:gs>
              <a:gs pos="50000">
                <a:schemeClr val="bg1">
                  <a:shade val="67500"/>
                  <a:satMod val="115000"/>
                </a:schemeClr>
              </a:gs>
              <a:gs pos="100000">
                <a:schemeClr val="bg1">
                  <a:shade val="100000"/>
                  <a:satMod val="115000"/>
                  <a:alpha val="0"/>
                </a:schemeClr>
              </a:gs>
            </a:gsLst>
            <a:lin ang="2700000" scaled="1"/>
            <a:tileRect/>
          </a:gradFill>
          <a:ln w="9525">
            <a:noFill/>
            <a:miter lim="800000"/>
            <a:headEnd/>
            <a:tailEnd/>
          </a:ln>
          <a:scene3d>
            <a:camera prst="orthographicFront"/>
            <a:lightRig rig="threePt" dir="t"/>
          </a:scene3d>
          <a:sp3d>
            <a:bevelT/>
          </a:sp3d>
        </p:spPr>
        <p:txBody>
          <a:bodyPr lIns="91436" tIns="45718" rIns="91436" bIns="45718">
            <a:spAutoFit/>
          </a:bodyPr>
          <a:lstStyle/>
          <a:p>
            <a:pPr algn="ctr" eaLnBrk="0" hangingPunct="0">
              <a:spcBef>
                <a:spcPct val="50000"/>
              </a:spcBef>
            </a:pPr>
            <a:r>
              <a:rPr lang="en-US" sz="1200" dirty="0">
                <a:latin typeface="Segoe" pitchFamily="34" charset="0"/>
                <a:cs typeface="Times New Roman" pitchFamily="18" charset="0"/>
              </a:rPr>
              <a:t>Security</a:t>
            </a:r>
          </a:p>
        </p:txBody>
      </p:sp>
      <p:sp>
        <p:nvSpPr>
          <p:cNvPr id="60443" name="Text Box 27"/>
          <p:cNvSpPr txBox="1">
            <a:spLocks noChangeArrowheads="1"/>
          </p:cNvSpPr>
          <p:nvPr/>
        </p:nvSpPr>
        <p:spPr bwMode="auto">
          <a:xfrm>
            <a:off x="3898022" y="2871976"/>
            <a:ext cx="1322388" cy="523216"/>
          </a:xfrm>
          <a:prstGeom prst="rect">
            <a:avLst/>
          </a:prstGeom>
          <a:noFill/>
          <a:ln w="9525">
            <a:noFill/>
            <a:miter lim="800000"/>
            <a:headEnd/>
            <a:tailEnd/>
          </a:ln>
        </p:spPr>
        <p:txBody>
          <a:bodyPr wrap="square" lIns="91436" tIns="45718" rIns="91436" bIns="45718">
            <a:spAutoFit/>
          </a:bodyPr>
          <a:lstStyle/>
          <a:p>
            <a:pPr algn="r" eaLnBrk="0" hangingPunct="0">
              <a:spcBef>
                <a:spcPct val="50000"/>
              </a:spcBef>
            </a:pPr>
            <a:r>
              <a:rPr lang="en-US" sz="1400" b="1" dirty="0">
                <a:solidFill>
                  <a:schemeClr val="accent1"/>
                </a:solidFill>
                <a:latin typeface="Segoe" pitchFamily="34" charset="0"/>
                <a:cs typeface="Times New Roman" pitchFamily="18" charset="0"/>
              </a:rPr>
              <a:t>SSL VPN Gateway</a:t>
            </a:r>
          </a:p>
        </p:txBody>
      </p:sp>
      <p:sp>
        <p:nvSpPr>
          <p:cNvPr id="60445" name="Line 29"/>
          <p:cNvSpPr>
            <a:spLocks noChangeShapeType="1"/>
          </p:cNvSpPr>
          <p:nvPr/>
        </p:nvSpPr>
        <p:spPr bwMode="auto">
          <a:xfrm>
            <a:off x="1568244" y="2045918"/>
            <a:ext cx="0" cy="762000"/>
          </a:xfrm>
          <a:prstGeom prst="line">
            <a:avLst/>
          </a:prstGeom>
          <a:noFill/>
          <a:ln w="28575" cap="rnd">
            <a:noFill/>
            <a:prstDash val="sysDot"/>
            <a:round/>
            <a:headEnd/>
            <a:tailEnd/>
          </a:ln>
          <a:scene3d>
            <a:camera prst="orthographicFront"/>
            <a:lightRig rig="threePt" dir="t"/>
          </a:scene3d>
          <a:sp3d>
            <a:bevelT/>
          </a:sp3d>
        </p:spPr>
        <p:txBody>
          <a:bodyPr lIns="91436" tIns="45718" rIns="91436" bIns="45718">
            <a:spAutoFit/>
          </a:bodyPr>
          <a:lstStyle/>
          <a:p>
            <a:endParaRPr lang="en-US">
              <a:solidFill>
                <a:schemeClr val="tx1"/>
              </a:solidFill>
            </a:endParaRPr>
          </a:p>
        </p:txBody>
      </p:sp>
      <p:grpSp>
        <p:nvGrpSpPr>
          <p:cNvPr id="3" name="Group 34"/>
          <p:cNvGrpSpPr/>
          <p:nvPr/>
        </p:nvGrpSpPr>
        <p:grpSpPr>
          <a:xfrm>
            <a:off x="163888" y="2621920"/>
            <a:ext cx="1366772" cy="1139151"/>
            <a:chOff x="1164921" y="726510"/>
            <a:chExt cx="1366772" cy="1139151"/>
          </a:xfrm>
          <a:effectLst>
            <a:outerShdw blurRad="50800" dist="38100" dir="5400000" algn="t" rotWithShape="0">
              <a:prstClr val="black">
                <a:alpha val="40000"/>
              </a:prstClr>
            </a:outerShdw>
          </a:effectLst>
        </p:grpSpPr>
        <p:pic>
          <p:nvPicPr>
            <p:cNvPr id="6146" name="Picture 2" descr="C:\Program Files\Microsoft Resource DVD Artwork\DVD_ART\Artwork_Imagery\HARDWARE_IMAGERY\Illustration - Misc Hardware\Windows Vista Illustration Icons\Computer.png"/>
            <p:cNvPicPr>
              <a:picLocks noChangeAspect="1" noChangeArrowheads="1"/>
            </p:cNvPicPr>
            <p:nvPr/>
          </p:nvPicPr>
          <p:blipFill>
            <a:blip r:embed="rId6" cstate="screen"/>
            <a:srcRect/>
            <a:stretch>
              <a:fillRect/>
            </a:stretch>
          </p:blipFill>
          <p:spPr bwMode="auto">
            <a:xfrm>
              <a:off x="1624861" y="726510"/>
              <a:ext cx="906832" cy="906832"/>
            </a:xfrm>
            <a:prstGeom prst="rect">
              <a:avLst/>
            </a:prstGeom>
            <a:noFill/>
          </p:spPr>
        </p:pic>
        <p:pic>
          <p:nvPicPr>
            <p:cNvPr id="6147" name="Picture 3" descr="C:\Program Files\Microsoft Resource DVD Artwork\DVD_ART\Artwork_Imagery\HARDWARE_IMAGERY\Illustration - Misc Hardware\Windows Vista Illustration Icons\Female User.png"/>
            <p:cNvPicPr>
              <a:picLocks noChangeAspect="1" noChangeArrowheads="1"/>
            </p:cNvPicPr>
            <p:nvPr/>
          </p:nvPicPr>
          <p:blipFill>
            <a:blip r:embed="rId7" cstate="screen"/>
            <a:srcRect/>
            <a:stretch>
              <a:fillRect/>
            </a:stretch>
          </p:blipFill>
          <p:spPr bwMode="auto">
            <a:xfrm>
              <a:off x="1164921" y="769660"/>
              <a:ext cx="1058779" cy="1096001"/>
            </a:xfrm>
            <a:prstGeom prst="rect">
              <a:avLst/>
            </a:prstGeom>
            <a:noFill/>
          </p:spPr>
        </p:pic>
      </p:grpSp>
      <p:grpSp>
        <p:nvGrpSpPr>
          <p:cNvPr id="4" name="Group 37"/>
          <p:cNvGrpSpPr/>
          <p:nvPr/>
        </p:nvGrpSpPr>
        <p:grpSpPr>
          <a:xfrm>
            <a:off x="4424886" y="1773765"/>
            <a:ext cx="971451" cy="1187580"/>
            <a:chOff x="3582444" y="-931192"/>
            <a:chExt cx="1927856" cy="2356767"/>
          </a:xfrm>
          <a:effectLst>
            <a:outerShdw blurRad="50800" dist="38100" dir="5400000" algn="t" rotWithShape="0">
              <a:prstClr val="black">
                <a:alpha val="40000"/>
              </a:prstClr>
            </a:outerShdw>
          </a:effectLst>
        </p:grpSpPr>
        <p:pic>
          <p:nvPicPr>
            <p:cNvPr id="6148" name="Picture 4" descr="C:\Program Files\Microsoft Resource DVD Artwork\DVD_ART\Artwork_Imagery\HARDWARE_IMAGERY\Illustration - Misc Hardware\Windows Vista Illustration Icons\VPN.png"/>
            <p:cNvPicPr>
              <a:picLocks noChangeAspect="1" noChangeArrowheads="1"/>
            </p:cNvPicPr>
            <p:nvPr/>
          </p:nvPicPr>
          <p:blipFill>
            <a:blip r:embed="rId8" cstate="screen"/>
            <a:srcRect/>
            <a:stretch>
              <a:fillRect/>
            </a:stretch>
          </p:blipFill>
          <p:spPr bwMode="auto">
            <a:xfrm>
              <a:off x="3582444" y="-849249"/>
              <a:ext cx="1626144" cy="2274824"/>
            </a:xfrm>
            <a:prstGeom prst="rect">
              <a:avLst/>
            </a:prstGeom>
            <a:noFill/>
          </p:spPr>
        </p:pic>
        <p:pic>
          <p:nvPicPr>
            <p:cNvPr id="6149" name="Picture 5" descr="C:\Program Files\Microsoft Resource DVD Artwork\DVD_ART\Artwork_Imagery\HARDWARE_IMAGERY\Illustration - Misc Hardware\Windows Security\Security Proactive Content.png"/>
            <p:cNvPicPr>
              <a:picLocks noChangeAspect="1" noChangeArrowheads="1"/>
            </p:cNvPicPr>
            <p:nvPr/>
          </p:nvPicPr>
          <p:blipFill>
            <a:blip r:embed="rId9" cstate="screen"/>
            <a:srcRect/>
            <a:stretch>
              <a:fillRect/>
            </a:stretch>
          </p:blipFill>
          <p:spPr bwMode="auto">
            <a:xfrm flipH="1">
              <a:off x="4271376" y="-931192"/>
              <a:ext cx="1238924" cy="1862383"/>
            </a:xfrm>
            <a:prstGeom prst="rect">
              <a:avLst/>
            </a:prstGeom>
            <a:noFill/>
          </p:spPr>
        </p:pic>
      </p:grpSp>
    </p:spTree>
  </p:cSld>
  <p:clrMapOvr>
    <a:masterClrMapping/>
  </p:clrMapOvr>
  <p:transition advTm="9875">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1" name="Picture 4" descr="Metallic edge Clear Bars 2 faded edge"/>
          <p:cNvPicPr>
            <a:picLocks noChangeAspect="1" noChangeArrowheads="1"/>
          </p:cNvPicPr>
          <p:nvPr/>
        </p:nvPicPr>
        <p:blipFill>
          <a:blip r:embed="rId3" cstate="screen"/>
          <a:srcRect/>
          <a:stretch>
            <a:fillRect/>
          </a:stretch>
        </p:blipFill>
        <p:spPr bwMode="auto">
          <a:xfrm flipV="1">
            <a:off x="6497048" y="3864331"/>
            <a:ext cx="3128210" cy="286138"/>
          </a:xfrm>
          <a:prstGeom prst="rect">
            <a:avLst/>
          </a:prstGeom>
          <a:noFill/>
          <a:ln w="9525">
            <a:noFill/>
            <a:miter lim="800000"/>
            <a:headEnd/>
            <a:tailEnd/>
          </a:ln>
        </p:spPr>
      </p:pic>
      <p:pic>
        <p:nvPicPr>
          <p:cNvPr id="123" name="Picture 4" descr="Metallic edge Clear Bars 2 faded edge"/>
          <p:cNvPicPr>
            <a:picLocks noChangeAspect="1" noChangeArrowheads="1"/>
          </p:cNvPicPr>
          <p:nvPr/>
        </p:nvPicPr>
        <p:blipFill>
          <a:blip r:embed="rId3" cstate="screen"/>
          <a:srcRect/>
          <a:stretch>
            <a:fillRect/>
          </a:stretch>
        </p:blipFill>
        <p:spPr bwMode="auto">
          <a:xfrm flipV="1">
            <a:off x="6368711" y="1409888"/>
            <a:ext cx="3128210" cy="286138"/>
          </a:xfrm>
          <a:prstGeom prst="rect">
            <a:avLst/>
          </a:prstGeom>
          <a:noFill/>
          <a:ln w="9525">
            <a:noFill/>
            <a:miter lim="800000"/>
            <a:headEnd/>
            <a:tailEnd/>
          </a:ln>
        </p:spPr>
      </p:pic>
      <p:grpSp>
        <p:nvGrpSpPr>
          <p:cNvPr id="2" name="Group 109"/>
          <p:cNvGrpSpPr/>
          <p:nvPr/>
        </p:nvGrpSpPr>
        <p:grpSpPr>
          <a:xfrm rot="12521632">
            <a:off x="1302414" y="2373786"/>
            <a:ext cx="489069" cy="1484985"/>
            <a:chOff x="1569321" y="3457188"/>
            <a:chExt cx="566224" cy="1719253"/>
          </a:xfrm>
        </p:grpSpPr>
        <p:sp>
          <p:nvSpPr>
            <p:cNvPr id="111" name="Right Arrow 110"/>
            <p:cNvSpPr/>
            <p:nvPr/>
          </p:nvSpPr>
          <p:spPr bwMode="auto">
            <a:xfrm rot="4087352">
              <a:off x="1147848" y="4114135"/>
              <a:ext cx="1644643" cy="330750"/>
            </a:xfrm>
            <a:prstGeom prst="rightArrow">
              <a:avLst/>
            </a:prstGeom>
            <a:gradFill flip="none" rotWithShape="1">
              <a:gsLst>
                <a:gs pos="0">
                  <a:schemeClr val="tx1">
                    <a:tint val="66000"/>
                    <a:satMod val="160000"/>
                  </a:schemeClr>
                </a:gs>
                <a:gs pos="50000">
                  <a:schemeClr val="tx1">
                    <a:tint val="44500"/>
                    <a:satMod val="160000"/>
                  </a:schemeClr>
                </a:gs>
                <a:gs pos="100000">
                  <a:schemeClr val="tx1">
                    <a:tint val="23500"/>
                    <a:satMod val="160000"/>
                    <a:alpha val="0"/>
                  </a:schemeClr>
                </a:gs>
              </a:gsLst>
              <a:lin ang="10800000" scaled="1"/>
              <a:tileRect/>
            </a:gradFill>
            <a:ln w="9525">
              <a:noFill/>
              <a:miter lim="800000"/>
              <a:headEnd/>
              <a:tailEnd/>
            </a:ln>
            <a:effectLst/>
          </p:spPr>
          <p:txBody>
            <a:bodyPr anchor="b"/>
            <a:lstStyle/>
            <a:p>
              <a:pPr>
                <a:lnSpc>
                  <a:spcPct val="85000"/>
                </a:lnSpc>
                <a:spcBef>
                  <a:spcPct val="20000"/>
                </a:spcBef>
              </a:pPr>
              <a:endParaRPr lang="en-US" sz="1200" b="1" smtClean="0">
                <a:latin typeface="Segoe" pitchFamily="34" charset="0"/>
              </a:endParaRPr>
            </a:p>
          </p:txBody>
        </p:sp>
        <p:sp>
          <p:nvSpPr>
            <p:cNvPr id="112" name="Right Arrow 111"/>
            <p:cNvSpPr/>
            <p:nvPr/>
          </p:nvSpPr>
          <p:spPr bwMode="auto">
            <a:xfrm rot="4786384">
              <a:off x="912374" y="4188745"/>
              <a:ext cx="1644643" cy="330750"/>
            </a:xfrm>
            <a:prstGeom prst="rightArrow">
              <a:avLst/>
            </a:prstGeom>
            <a:gradFill flip="none" rotWithShape="1">
              <a:gsLst>
                <a:gs pos="0">
                  <a:schemeClr val="tx1">
                    <a:tint val="66000"/>
                    <a:satMod val="160000"/>
                  </a:schemeClr>
                </a:gs>
                <a:gs pos="50000">
                  <a:schemeClr val="tx1">
                    <a:tint val="44500"/>
                    <a:satMod val="160000"/>
                  </a:schemeClr>
                </a:gs>
                <a:gs pos="100000">
                  <a:schemeClr val="tx1">
                    <a:tint val="23500"/>
                    <a:satMod val="160000"/>
                    <a:alpha val="0"/>
                  </a:schemeClr>
                </a:gs>
              </a:gsLst>
              <a:lin ang="10800000" scaled="1"/>
              <a:tileRect/>
            </a:gradFill>
            <a:ln w="9525">
              <a:noFill/>
              <a:miter lim="800000"/>
              <a:headEnd/>
              <a:tailEnd/>
            </a:ln>
            <a:effectLst/>
          </p:spPr>
          <p:txBody>
            <a:bodyPr anchor="b"/>
            <a:lstStyle/>
            <a:p>
              <a:pPr>
                <a:lnSpc>
                  <a:spcPct val="85000"/>
                </a:lnSpc>
                <a:spcBef>
                  <a:spcPct val="20000"/>
                </a:spcBef>
              </a:pPr>
              <a:endParaRPr lang="en-US" sz="1200" b="1" smtClean="0">
                <a:latin typeface="Segoe" pitchFamily="34" charset="0"/>
              </a:endParaRPr>
            </a:p>
          </p:txBody>
        </p:sp>
      </p:grpSp>
      <p:grpSp>
        <p:nvGrpSpPr>
          <p:cNvPr id="3" name="Group 118"/>
          <p:cNvGrpSpPr/>
          <p:nvPr/>
        </p:nvGrpSpPr>
        <p:grpSpPr>
          <a:xfrm rot="638957">
            <a:off x="2394565" y="2306204"/>
            <a:ext cx="691120" cy="1579498"/>
            <a:chOff x="212842" y="1077441"/>
            <a:chExt cx="800150" cy="1828676"/>
          </a:xfrm>
        </p:grpSpPr>
        <p:grpSp>
          <p:nvGrpSpPr>
            <p:cNvPr id="4" name="Group 112"/>
            <p:cNvGrpSpPr/>
            <p:nvPr/>
          </p:nvGrpSpPr>
          <p:grpSpPr>
            <a:xfrm rot="9900000">
              <a:off x="212842" y="1186864"/>
              <a:ext cx="566224" cy="1719253"/>
              <a:chOff x="1569321" y="3457188"/>
              <a:chExt cx="566224" cy="1719253"/>
            </a:xfrm>
          </p:grpSpPr>
          <p:sp>
            <p:nvSpPr>
              <p:cNvPr id="114" name="Right Arrow 113"/>
              <p:cNvSpPr/>
              <p:nvPr/>
            </p:nvSpPr>
            <p:spPr bwMode="auto">
              <a:xfrm rot="4087352">
                <a:off x="1147848" y="4114135"/>
                <a:ext cx="1644643" cy="330750"/>
              </a:xfrm>
              <a:prstGeom prst="rightArrow">
                <a:avLst/>
              </a:prstGeom>
              <a:gradFill flip="none" rotWithShape="1">
                <a:gsLst>
                  <a:gs pos="0">
                    <a:schemeClr val="tx1">
                      <a:tint val="66000"/>
                      <a:satMod val="160000"/>
                    </a:schemeClr>
                  </a:gs>
                  <a:gs pos="50000">
                    <a:schemeClr val="tx1">
                      <a:tint val="44500"/>
                      <a:satMod val="160000"/>
                    </a:schemeClr>
                  </a:gs>
                  <a:gs pos="100000">
                    <a:schemeClr val="tx1">
                      <a:tint val="23500"/>
                      <a:satMod val="160000"/>
                      <a:alpha val="0"/>
                    </a:schemeClr>
                  </a:gs>
                </a:gsLst>
                <a:lin ang="10800000" scaled="1"/>
                <a:tileRect/>
              </a:gradFill>
              <a:ln w="9525">
                <a:noFill/>
                <a:miter lim="800000"/>
                <a:headEnd/>
                <a:tailEnd/>
              </a:ln>
              <a:effectLst/>
            </p:spPr>
            <p:txBody>
              <a:bodyPr anchor="b"/>
              <a:lstStyle/>
              <a:p>
                <a:pPr>
                  <a:lnSpc>
                    <a:spcPct val="85000"/>
                  </a:lnSpc>
                  <a:spcBef>
                    <a:spcPct val="20000"/>
                  </a:spcBef>
                </a:pPr>
                <a:endParaRPr lang="en-US" sz="1200" b="1" smtClean="0">
                  <a:latin typeface="Segoe" pitchFamily="34" charset="0"/>
                </a:endParaRPr>
              </a:p>
            </p:txBody>
          </p:sp>
          <p:sp>
            <p:nvSpPr>
              <p:cNvPr id="115" name="Right Arrow 114"/>
              <p:cNvSpPr/>
              <p:nvPr/>
            </p:nvSpPr>
            <p:spPr bwMode="auto">
              <a:xfrm rot="4786384">
                <a:off x="912374" y="4188745"/>
                <a:ext cx="1644643" cy="330750"/>
              </a:xfrm>
              <a:prstGeom prst="rightArrow">
                <a:avLst/>
              </a:prstGeom>
              <a:gradFill flip="none" rotWithShape="1">
                <a:gsLst>
                  <a:gs pos="0">
                    <a:schemeClr val="tx1">
                      <a:tint val="66000"/>
                      <a:satMod val="160000"/>
                    </a:schemeClr>
                  </a:gs>
                  <a:gs pos="50000">
                    <a:schemeClr val="tx1">
                      <a:tint val="44500"/>
                      <a:satMod val="160000"/>
                    </a:schemeClr>
                  </a:gs>
                  <a:gs pos="100000">
                    <a:schemeClr val="tx1">
                      <a:tint val="23500"/>
                      <a:satMod val="160000"/>
                      <a:alpha val="0"/>
                    </a:schemeClr>
                  </a:gs>
                </a:gsLst>
                <a:lin ang="10800000" scaled="1"/>
                <a:tileRect/>
              </a:gradFill>
              <a:ln w="9525">
                <a:noFill/>
                <a:miter lim="800000"/>
                <a:headEnd/>
                <a:tailEnd/>
              </a:ln>
              <a:effectLst/>
            </p:spPr>
            <p:txBody>
              <a:bodyPr anchor="b"/>
              <a:lstStyle/>
              <a:p>
                <a:pPr>
                  <a:lnSpc>
                    <a:spcPct val="85000"/>
                  </a:lnSpc>
                  <a:spcBef>
                    <a:spcPct val="20000"/>
                  </a:spcBef>
                </a:pPr>
                <a:endParaRPr lang="en-US" sz="1200" b="1" smtClean="0">
                  <a:latin typeface="Segoe" pitchFamily="34" charset="0"/>
                </a:endParaRPr>
              </a:p>
            </p:txBody>
          </p:sp>
        </p:grpSp>
        <p:sp>
          <p:nvSpPr>
            <p:cNvPr id="117" name="Right Arrow 116"/>
            <p:cNvSpPr/>
            <p:nvPr/>
          </p:nvSpPr>
          <p:spPr bwMode="auto">
            <a:xfrm rot="15334625">
              <a:off x="25295" y="1734388"/>
              <a:ext cx="1644643" cy="330750"/>
            </a:xfrm>
            <a:prstGeom prst="rightArrow">
              <a:avLst/>
            </a:prstGeom>
            <a:gradFill flip="none" rotWithShape="1">
              <a:gsLst>
                <a:gs pos="0">
                  <a:schemeClr val="tx1">
                    <a:tint val="66000"/>
                    <a:satMod val="160000"/>
                  </a:schemeClr>
                </a:gs>
                <a:gs pos="50000">
                  <a:schemeClr val="tx1">
                    <a:tint val="44500"/>
                    <a:satMod val="160000"/>
                  </a:schemeClr>
                </a:gs>
                <a:gs pos="100000">
                  <a:schemeClr val="tx1">
                    <a:tint val="23500"/>
                    <a:satMod val="160000"/>
                    <a:alpha val="0"/>
                  </a:schemeClr>
                </a:gs>
              </a:gsLst>
              <a:lin ang="10800000" scaled="1"/>
              <a:tileRect/>
            </a:gradFill>
            <a:ln w="9525">
              <a:noFill/>
              <a:miter lim="800000"/>
              <a:headEnd/>
              <a:tailEnd/>
            </a:ln>
            <a:effectLst/>
          </p:spPr>
          <p:txBody>
            <a:bodyPr anchor="b"/>
            <a:lstStyle/>
            <a:p>
              <a:pPr>
                <a:lnSpc>
                  <a:spcPct val="85000"/>
                </a:lnSpc>
                <a:spcBef>
                  <a:spcPct val="20000"/>
                </a:spcBef>
              </a:pPr>
              <a:endParaRPr lang="en-US" sz="1200" b="1" smtClean="0">
                <a:latin typeface="Segoe" pitchFamily="34" charset="0"/>
              </a:endParaRPr>
            </a:p>
          </p:txBody>
        </p:sp>
      </p:grpSp>
      <p:sp>
        <p:nvSpPr>
          <p:cNvPr id="98" name="Isosceles Triangle 97"/>
          <p:cNvSpPr/>
          <p:nvPr/>
        </p:nvSpPr>
        <p:spPr bwMode="auto">
          <a:xfrm rot="15564868">
            <a:off x="6130195" y="2529486"/>
            <a:ext cx="1542713" cy="1377890"/>
          </a:xfrm>
          <a:prstGeom prst="triangle">
            <a:avLst/>
          </a:prstGeom>
          <a:gradFill flip="none" rotWithShape="1">
            <a:gsLst>
              <a:gs pos="0">
                <a:schemeClr val="tx1">
                  <a:tint val="66000"/>
                  <a:satMod val="160000"/>
                </a:schemeClr>
              </a:gs>
              <a:gs pos="50000">
                <a:schemeClr val="tx1">
                  <a:tint val="44500"/>
                  <a:satMod val="160000"/>
                </a:schemeClr>
              </a:gs>
              <a:gs pos="100000">
                <a:schemeClr val="tx1">
                  <a:tint val="23500"/>
                  <a:satMod val="160000"/>
                  <a:alpha val="0"/>
                </a:schemeClr>
              </a:gs>
            </a:gsLst>
            <a:lin ang="5400000" scaled="1"/>
            <a:tileRect/>
          </a:gradFill>
          <a:ln w="9525">
            <a:noFill/>
            <a:miter lim="800000"/>
            <a:headEnd/>
            <a:tailEnd/>
          </a:ln>
          <a:effectLst/>
        </p:spPr>
        <p:txBody>
          <a:bodyPr anchor="b"/>
          <a:lstStyle/>
          <a:p>
            <a:pPr marL="0" marR="0" indent="0" defTabSz="914400" latinLnBrk="0">
              <a:lnSpc>
                <a:spcPct val="85000"/>
              </a:lnSpc>
              <a:spcBef>
                <a:spcPct val="20000"/>
              </a:spcBef>
              <a:buClrTx/>
              <a:buSzTx/>
              <a:buFontTx/>
              <a:buNone/>
              <a:tabLst/>
            </a:pPr>
            <a:endParaRPr lang="en-US" sz="1200" b="1" dirty="0" smtClean="0">
              <a:latin typeface="Segoe" pitchFamily="34" charset="0"/>
            </a:endParaRPr>
          </a:p>
        </p:txBody>
      </p:sp>
      <p:sp>
        <p:nvSpPr>
          <p:cNvPr id="97" name="Isosceles Triangle 96"/>
          <p:cNvSpPr/>
          <p:nvPr/>
        </p:nvSpPr>
        <p:spPr bwMode="auto">
          <a:xfrm rot="19559326">
            <a:off x="5895047" y="4011826"/>
            <a:ext cx="1542713" cy="1644806"/>
          </a:xfrm>
          <a:prstGeom prst="triangle">
            <a:avLst/>
          </a:prstGeom>
          <a:gradFill flip="none" rotWithShape="1">
            <a:gsLst>
              <a:gs pos="0">
                <a:schemeClr val="tx1">
                  <a:tint val="66000"/>
                  <a:satMod val="160000"/>
                </a:schemeClr>
              </a:gs>
              <a:gs pos="50000">
                <a:schemeClr val="tx1">
                  <a:tint val="44500"/>
                  <a:satMod val="160000"/>
                </a:schemeClr>
              </a:gs>
              <a:gs pos="100000">
                <a:schemeClr val="tx1">
                  <a:tint val="23500"/>
                  <a:satMod val="160000"/>
                  <a:alpha val="0"/>
                </a:schemeClr>
              </a:gs>
            </a:gsLst>
            <a:lin ang="5400000" scaled="1"/>
            <a:tileRect/>
          </a:gradFill>
          <a:ln w="9525">
            <a:noFill/>
            <a:miter lim="800000"/>
            <a:headEnd/>
            <a:tailEnd/>
          </a:ln>
          <a:effectLst/>
        </p:spPr>
        <p:txBody>
          <a:bodyPr anchor="b"/>
          <a:lstStyle/>
          <a:p>
            <a:pPr marL="0" marR="0" indent="0" defTabSz="914400" latinLnBrk="0">
              <a:lnSpc>
                <a:spcPct val="85000"/>
              </a:lnSpc>
              <a:spcBef>
                <a:spcPct val="20000"/>
              </a:spcBef>
              <a:buClrTx/>
              <a:buSzTx/>
              <a:buFontTx/>
              <a:buNone/>
              <a:tabLst/>
            </a:pPr>
            <a:endParaRPr lang="en-US" sz="1200" b="1" smtClean="0">
              <a:latin typeface="Segoe" pitchFamily="34" charset="0"/>
            </a:endParaRPr>
          </a:p>
        </p:txBody>
      </p:sp>
      <p:pic>
        <p:nvPicPr>
          <p:cNvPr id="87" name="Picture 1" descr="C:\Program Files\Microsoft Resource DVD Artwork\DVD_ART\Artwork_Imagery\HARDWARE_IMAGERY\Illustration - Misc Hardware\Windows Vista Illustration Icons\VPN.png"/>
          <p:cNvPicPr>
            <a:picLocks noChangeAspect="1" noChangeArrowheads="1"/>
          </p:cNvPicPr>
          <p:nvPr/>
        </p:nvPicPr>
        <p:blipFill>
          <a:blip r:embed="rId4" cstate="screen"/>
          <a:srcRect/>
          <a:stretch>
            <a:fillRect/>
          </a:stretch>
        </p:blipFill>
        <p:spPr bwMode="auto">
          <a:xfrm>
            <a:off x="7390850" y="3383087"/>
            <a:ext cx="420956" cy="588879"/>
          </a:xfrm>
          <a:prstGeom prst="rect">
            <a:avLst/>
          </a:prstGeom>
          <a:noFill/>
          <a:effectLst>
            <a:outerShdw blurRad="50800" dist="38100" dir="5400000" algn="t" rotWithShape="0">
              <a:prstClr val="black">
                <a:alpha val="40000"/>
              </a:prstClr>
            </a:outerShdw>
          </a:effectLst>
        </p:spPr>
      </p:pic>
      <p:pic>
        <p:nvPicPr>
          <p:cNvPr id="90" name="Picture 1" descr="C:\Program Files\Microsoft Resource DVD Artwork\DVD_ART\Artwork_Imagery\HARDWARE_IMAGERY\Illustration - Misc Hardware\Windows Vista Illustration Icons\VPN.png"/>
          <p:cNvPicPr>
            <a:picLocks noChangeAspect="1" noChangeArrowheads="1"/>
          </p:cNvPicPr>
          <p:nvPr/>
        </p:nvPicPr>
        <p:blipFill>
          <a:blip r:embed="rId4" cstate="screen"/>
          <a:srcRect/>
          <a:stretch>
            <a:fillRect/>
          </a:stretch>
        </p:blipFill>
        <p:spPr bwMode="auto">
          <a:xfrm>
            <a:off x="7326683" y="2693276"/>
            <a:ext cx="420956" cy="588879"/>
          </a:xfrm>
          <a:prstGeom prst="rect">
            <a:avLst/>
          </a:prstGeom>
          <a:noFill/>
          <a:effectLst>
            <a:outerShdw blurRad="50800" dist="38100" dir="5400000" algn="t" rotWithShape="0">
              <a:prstClr val="black">
                <a:alpha val="40000"/>
              </a:prstClr>
            </a:outerShdw>
          </a:effectLst>
        </p:spPr>
      </p:pic>
      <p:pic>
        <p:nvPicPr>
          <p:cNvPr id="91" name="Picture 1" descr="C:\Program Files\Microsoft Resource DVD Artwork\DVD_ART\Artwork_Imagery\HARDWARE_IMAGERY\Illustration - Misc Hardware\Windows Vista Illustration Icons\VPN.png"/>
          <p:cNvPicPr>
            <a:picLocks noChangeAspect="1" noChangeArrowheads="1"/>
          </p:cNvPicPr>
          <p:nvPr/>
        </p:nvPicPr>
        <p:blipFill>
          <a:blip r:embed="rId4" cstate="screen"/>
          <a:srcRect/>
          <a:stretch>
            <a:fillRect/>
          </a:stretch>
        </p:blipFill>
        <p:spPr bwMode="auto">
          <a:xfrm>
            <a:off x="7150219" y="4538119"/>
            <a:ext cx="420956" cy="588879"/>
          </a:xfrm>
          <a:prstGeom prst="rect">
            <a:avLst/>
          </a:prstGeom>
          <a:noFill/>
          <a:effectLst>
            <a:outerShdw blurRad="50800" dist="38100" dir="5400000" algn="t" rotWithShape="0">
              <a:prstClr val="black">
                <a:alpha val="40000"/>
              </a:prstClr>
            </a:outerShdw>
          </a:effectLst>
        </p:spPr>
      </p:pic>
      <p:pic>
        <p:nvPicPr>
          <p:cNvPr id="92" name="Picture 1" descr="C:\Program Files\Microsoft Resource DVD Artwork\DVD_ART\Artwork_Imagery\HARDWARE_IMAGERY\Illustration - Misc Hardware\Windows Vista Illustration Icons\VPN.png"/>
          <p:cNvPicPr>
            <a:picLocks noChangeAspect="1" noChangeArrowheads="1"/>
          </p:cNvPicPr>
          <p:nvPr/>
        </p:nvPicPr>
        <p:blipFill>
          <a:blip r:embed="rId4" cstate="screen"/>
          <a:srcRect/>
          <a:stretch>
            <a:fillRect/>
          </a:stretch>
        </p:blipFill>
        <p:spPr bwMode="auto">
          <a:xfrm>
            <a:off x="7166261" y="5757318"/>
            <a:ext cx="420956" cy="588879"/>
          </a:xfrm>
          <a:prstGeom prst="rect">
            <a:avLst/>
          </a:prstGeom>
          <a:noFill/>
          <a:effectLst>
            <a:outerShdw blurRad="50800" dist="38100" dir="5400000" algn="t" rotWithShape="0">
              <a:prstClr val="black">
                <a:alpha val="40000"/>
              </a:prstClr>
            </a:outerShdw>
          </a:effectLst>
        </p:spPr>
      </p:pic>
      <p:pic>
        <p:nvPicPr>
          <p:cNvPr id="93" name="Picture 1" descr="C:\Program Files\Microsoft Resource DVD Artwork\DVD_ART\Artwork_Imagery\HARDWARE_IMAGERY\Illustration - Misc Hardware\Windows Vista Illustration Icons\VPN.png"/>
          <p:cNvPicPr>
            <a:picLocks noChangeAspect="1" noChangeArrowheads="1"/>
          </p:cNvPicPr>
          <p:nvPr/>
        </p:nvPicPr>
        <p:blipFill>
          <a:blip r:embed="rId4" cstate="screen"/>
          <a:srcRect/>
          <a:stretch>
            <a:fillRect/>
          </a:stretch>
        </p:blipFill>
        <p:spPr bwMode="auto">
          <a:xfrm>
            <a:off x="7422934" y="5099591"/>
            <a:ext cx="420956" cy="588879"/>
          </a:xfrm>
          <a:prstGeom prst="rect">
            <a:avLst/>
          </a:prstGeom>
          <a:noFill/>
          <a:effectLst>
            <a:outerShdw blurRad="50800" dist="38100" dir="5400000" algn="t" rotWithShape="0">
              <a:prstClr val="black">
                <a:alpha val="40000"/>
              </a:prstClr>
            </a:outerShdw>
          </a:effectLst>
        </p:spPr>
      </p:pic>
      <p:pic>
        <p:nvPicPr>
          <p:cNvPr id="94" name="Picture 1" descr="C:\Program Files\Microsoft Resource DVD Artwork\DVD_ART\Artwork_Imagery\HARDWARE_IMAGERY\Illustration - Misc Hardware\Windows Vista Illustration Icons\VPN.png"/>
          <p:cNvPicPr>
            <a:picLocks noChangeAspect="1" noChangeArrowheads="1"/>
          </p:cNvPicPr>
          <p:nvPr/>
        </p:nvPicPr>
        <p:blipFill>
          <a:blip r:embed="rId4" cstate="screen"/>
          <a:srcRect/>
          <a:stretch>
            <a:fillRect/>
          </a:stretch>
        </p:blipFill>
        <p:spPr bwMode="auto">
          <a:xfrm>
            <a:off x="6540619" y="5709191"/>
            <a:ext cx="420956" cy="588879"/>
          </a:xfrm>
          <a:prstGeom prst="rect">
            <a:avLst/>
          </a:prstGeom>
          <a:noFill/>
          <a:effectLst>
            <a:outerShdw blurRad="50800" dist="38100" dir="5400000" algn="t" rotWithShape="0">
              <a:prstClr val="black">
                <a:alpha val="40000"/>
              </a:prstClr>
            </a:outerShdw>
          </a:effectLst>
        </p:spPr>
      </p:pic>
      <p:sp>
        <p:nvSpPr>
          <p:cNvPr id="66" name="AutoShape 2"/>
          <p:cNvSpPr>
            <a:spLocks noChangeArrowheads="1"/>
          </p:cNvSpPr>
          <p:nvPr/>
        </p:nvSpPr>
        <p:spPr bwMode="auto">
          <a:xfrm>
            <a:off x="2614808" y="3902852"/>
            <a:ext cx="3124200" cy="1150308"/>
          </a:xfrm>
          <a:prstGeom prst="roundRect">
            <a:avLst>
              <a:gd name="adj" fmla="val 16667"/>
            </a:avLst>
          </a:prstGeom>
          <a:gradFill flip="none" rotWithShape="1">
            <a:gsLst>
              <a:gs pos="0">
                <a:srgbClr val="407DA6">
                  <a:shade val="30000"/>
                  <a:satMod val="115000"/>
                  <a:alpha val="75000"/>
                </a:srgbClr>
              </a:gs>
              <a:gs pos="50000">
                <a:srgbClr val="407DA6">
                  <a:shade val="67500"/>
                  <a:satMod val="115000"/>
                  <a:alpha val="25000"/>
                </a:srgbClr>
              </a:gs>
              <a:gs pos="100000">
                <a:srgbClr val="407DA6">
                  <a:shade val="100000"/>
                  <a:satMod val="115000"/>
                  <a:alpha val="0"/>
                </a:srgbClr>
              </a:gs>
            </a:gsLst>
            <a:lin ang="16200000" scaled="1"/>
            <a:tileRect/>
          </a:grad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chor="b"/>
          <a:lstStyle/>
          <a:p>
            <a:pPr>
              <a:lnSpc>
                <a:spcPct val="85000"/>
              </a:lnSpc>
              <a:spcBef>
                <a:spcPct val="20000"/>
              </a:spcBef>
            </a:pPr>
            <a:endParaRPr lang="en-US" sz="1200" b="1">
              <a:latin typeface="Segoe" pitchFamily="34" charset="0"/>
            </a:endParaRPr>
          </a:p>
        </p:txBody>
      </p:sp>
      <p:sp>
        <p:nvSpPr>
          <p:cNvPr id="67" name="AutoShape 5"/>
          <p:cNvSpPr>
            <a:spLocks noChangeArrowheads="1"/>
          </p:cNvSpPr>
          <p:nvPr/>
        </p:nvSpPr>
        <p:spPr bwMode="auto">
          <a:xfrm>
            <a:off x="405008" y="2912252"/>
            <a:ext cx="1219200" cy="1981200"/>
          </a:xfrm>
          <a:prstGeom prst="roundRect">
            <a:avLst>
              <a:gd name="adj" fmla="val 16667"/>
            </a:avLst>
          </a:prstGeom>
          <a:gradFill flip="none" rotWithShape="1">
            <a:gsLst>
              <a:gs pos="0">
                <a:srgbClr val="407DA6">
                  <a:shade val="30000"/>
                  <a:satMod val="115000"/>
                  <a:alpha val="75000"/>
                </a:srgbClr>
              </a:gs>
              <a:gs pos="50000">
                <a:srgbClr val="407DA6">
                  <a:shade val="67500"/>
                  <a:satMod val="115000"/>
                  <a:alpha val="25000"/>
                </a:srgbClr>
              </a:gs>
              <a:gs pos="100000">
                <a:srgbClr val="407DA6">
                  <a:shade val="100000"/>
                  <a:satMod val="115000"/>
                  <a:alpha val="0"/>
                </a:srgbClr>
              </a:gs>
            </a:gsLst>
            <a:lin ang="16200000" scaled="1"/>
            <a:tileRect/>
          </a:grad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chor="b"/>
          <a:lstStyle/>
          <a:p>
            <a:pPr>
              <a:lnSpc>
                <a:spcPct val="85000"/>
              </a:lnSpc>
              <a:spcBef>
                <a:spcPct val="20000"/>
              </a:spcBef>
            </a:pPr>
            <a:endParaRPr lang="en-US" sz="1200" b="1">
              <a:latin typeface="Segoe" pitchFamily="34" charset="0"/>
            </a:endParaRPr>
          </a:p>
        </p:txBody>
      </p:sp>
      <p:sp>
        <p:nvSpPr>
          <p:cNvPr id="68" name="AutoShape 6"/>
          <p:cNvSpPr>
            <a:spLocks noChangeArrowheads="1"/>
          </p:cNvSpPr>
          <p:nvPr/>
        </p:nvSpPr>
        <p:spPr bwMode="auto">
          <a:xfrm>
            <a:off x="2614808" y="2912252"/>
            <a:ext cx="3124200" cy="1524000"/>
          </a:xfrm>
          <a:prstGeom prst="roundRect">
            <a:avLst>
              <a:gd name="adj" fmla="val 16667"/>
            </a:avLst>
          </a:prstGeom>
          <a:gradFill flip="none" rotWithShape="1">
            <a:gsLst>
              <a:gs pos="0">
                <a:srgbClr val="407DA6">
                  <a:shade val="30000"/>
                  <a:satMod val="115000"/>
                  <a:alpha val="75000"/>
                </a:srgbClr>
              </a:gs>
              <a:gs pos="50000">
                <a:srgbClr val="407DA6">
                  <a:shade val="67500"/>
                  <a:satMod val="115000"/>
                  <a:alpha val="25000"/>
                </a:srgbClr>
              </a:gs>
              <a:gs pos="100000">
                <a:srgbClr val="407DA6">
                  <a:shade val="100000"/>
                  <a:satMod val="115000"/>
                  <a:alpha val="0"/>
                </a:srgbClr>
              </a:gs>
            </a:gsLst>
            <a:lin ang="16200000" scaled="1"/>
            <a:tileRect/>
          </a:gradFill>
          <a:ln w="9525">
            <a:noFill/>
            <a:miter lim="800000"/>
            <a:headEnd/>
            <a:tailEnd/>
          </a:ln>
          <a:effectLst/>
          <a:scene3d>
            <a:camera prst="orthographicFront"/>
            <a:lightRig rig="threePt" dir="t"/>
          </a:scene3d>
          <a:sp3d>
            <a:bevelT/>
          </a:sp3d>
        </p:spPr>
        <p:txBody>
          <a:bodyPr anchor="b"/>
          <a:lstStyle/>
          <a:p>
            <a:pPr>
              <a:lnSpc>
                <a:spcPct val="85000"/>
              </a:lnSpc>
              <a:spcBef>
                <a:spcPct val="20000"/>
              </a:spcBef>
            </a:pPr>
            <a:endParaRPr lang="en-US" sz="1200" b="1">
              <a:latin typeface="Segoe" pitchFamily="34" charset="0"/>
            </a:endParaRPr>
          </a:p>
        </p:txBody>
      </p:sp>
      <p:sp>
        <p:nvSpPr>
          <p:cNvPr id="71" name="Text Box 9"/>
          <p:cNvSpPr txBox="1">
            <a:spLocks noChangeArrowheads="1"/>
          </p:cNvSpPr>
          <p:nvPr/>
        </p:nvSpPr>
        <p:spPr bwMode="auto">
          <a:xfrm>
            <a:off x="557408" y="4512452"/>
            <a:ext cx="914400" cy="310342"/>
          </a:xfrm>
          <a:prstGeom prst="rect">
            <a:avLst/>
          </a:prstGeom>
          <a:noFill/>
          <a:ln w="9525">
            <a:noFill/>
            <a:miter lim="800000"/>
            <a:headEnd/>
            <a:tailEnd/>
          </a:ln>
        </p:spPr>
        <p:txBody>
          <a:bodyPr lIns="91436" tIns="45718" rIns="91436" bIns="45718">
            <a:spAutoFit/>
          </a:bodyPr>
          <a:lstStyle/>
          <a:p>
            <a:pPr algn="ctr" eaLnBrk="0" hangingPunct="0">
              <a:spcBef>
                <a:spcPct val="50000"/>
              </a:spcBef>
            </a:pPr>
            <a:r>
              <a:rPr lang="en-US" sz="1400" b="1" dirty="0">
                <a:latin typeface="Segoe" pitchFamily="34" charset="0"/>
                <a:cs typeface="Times New Roman" pitchFamily="18" charset="0"/>
              </a:rPr>
              <a:t>Client</a:t>
            </a:r>
          </a:p>
        </p:txBody>
      </p:sp>
      <p:sp>
        <p:nvSpPr>
          <p:cNvPr id="75" name="Text Box 19"/>
          <p:cNvSpPr txBox="1">
            <a:spLocks noChangeArrowheads="1"/>
          </p:cNvSpPr>
          <p:nvPr/>
        </p:nvSpPr>
        <p:spPr bwMode="auto">
          <a:xfrm>
            <a:off x="2642992" y="4436252"/>
            <a:ext cx="3018772" cy="523216"/>
          </a:xfrm>
          <a:prstGeom prst="rect">
            <a:avLst/>
          </a:prstGeom>
          <a:noFill/>
          <a:ln w="9525">
            <a:noFill/>
            <a:miter lim="800000"/>
            <a:headEnd/>
            <a:tailEnd/>
          </a:ln>
        </p:spPr>
        <p:txBody>
          <a:bodyPr wrap="square" lIns="91436" tIns="45718" rIns="91436" bIns="45718">
            <a:spAutoFit/>
          </a:bodyPr>
          <a:lstStyle/>
          <a:p>
            <a:pPr>
              <a:spcBef>
                <a:spcPct val="50000"/>
              </a:spcBef>
            </a:pPr>
            <a:r>
              <a:rPr lang="en-US" sz="1400" dirty="0" smtClean="0">
                <a:latin typeface="Segoe" pitchFamily="34" charset="0"/>
                <a:cs typeface="Times New Roman" pitchFamily="18" charset="0"/>
              </a:rPr>
              <a:t>High-Availability, Management, Logging, Reporting, Multiple Portals</a:t>
            </a:r>
          </a:p>
        </p:txBody>
      </p:sp>
      <p:sp>
        <p:nvSpPr>
          <p:cNvPr id="77" name="Text Box 21"/>
          <p:cNvSpPr txBox="1">
            <a:spLocks noChangeArrowheads="1"/>
          </p:cNvSpPr>
          <p:nvPr/>
        </p:nvSpPr>
        <p:spPr bwMode="auto">
          <a:xfrm>
            <a:off x="2767208" y="3217053"/>
            <a:ext cx="1371600" cy="276995"/>
          </a:xfrm>
          <a:prstGeom prst="rect">
            <a:avLst/>
          </a:prstGeom>
          <a:gradFill flip="none" rotWithShape="1">
            <a:gsLst>
              <a:gs pos="0">
                <a:schemeClr val="bg1">
                  <a:shade val="30000"/>
                  <a:satMod val="115000"/>
                  <a:alpha val="50000"/>
                </a:schemeClr>
              </a:gs>
              <a:gs pos="50000">
                <a:schemeClr val="bg1">
                  <a:shade val="67500"/>
                  <a:satMod val="115000"/>
                </a:schemeClr>
              </a:gs>
              <a:gs pos="100000">
                <a:schemeClr val="bg1">
                  <a:shade val="100000"/>
                  <a:satMod val="115000"/>
                  <a:alpha val="0"/>
                </a:schemeClr>
              </a:gs>
            </a:gsLst>
            <a:lin ang="2700000" scaled="1"/>
            <a:tileRect/>
          </a:gradFill>
          <a:ln w="9525">
            <a:noFill/>
            <a:miter lim="800000"/>
            <a:headEnd/>
            <a:tailEnd/>
          </a:ln>
          <a:scene3d>
            <a:camera prst="orthographicFront"/>
            <a:lightRig rig="threePt" dir="t"/>
          </a:scene3d>
          <a:sp3d>
            <a:bevelT/>
          </a:sp3d>
        </p:spPr>
        <p:txBody>
          <a:bodyPr lIns="91436" tIns="45718" rIns="91436" bIns="45718">
            <a:spAutoFit/>
          </a:bodyPr>
          <a:lstStyle/>
          <a:p>
            <a:pPr algn="ctr" eaLnBrk="0" hangingPunct="0">
              <a:spcBef>
                <a:spcPct val="50000"/>
              </a:spcBef>
            </a:pPr>
            <a:r>
              <a:rPr lang="en-US" sz="1200" dirty="0">
                <a:latin typeface="Segoe" pitchFamily="34" charset="0"/>
                <a:cs typeface="Times New Roman" pitchFamily="18" charset="0"/>
              </a:rPr>
              <a:t>Authentication</a:t>
            </a:r>
          </a:p>
        </p:txBody>
      </p:sp>
      <p:sp>
        <p:nvSpPr>
          <p:cNvPr id="78" name="Text Box 22"/>
          <p:cNvSpPr txBox="1">
            <a:spLocks noChangeArrowheads="1"/>
          </p:cNvSpPr>
          <p:nvPr/>
        </p:nvSpPr>
        <p:spPr bwMode="auto">
          <a:xfrm>
            <a:off x="2767208" y="3521853"/>
            <a:ext cx="1371600" cy="276995"/>
          </a:xfrm>
          <a:prstGeom prst="rect">
            <a:avLst/>
          </a:prstGeom>
          <a:gradFill flip="none" rotWithShape="1">
            <a:gsLst>
              <a:gs pos="0">
                <a:schemeClr val="bg1">
                  <a:shade val="30000"/>
                  <a:satMod val="115000"/>
                  <a:alpha val="50000"/>
                </a:schemeClr>
              </a:gs>
              <a:gs pos="50000">
                <a:schemeClr val="bg1">
                  <a:shade val="67500"/>
                  <a:satMod val="115000"/>
                </a:schemeClr>
              </a:gs>
              <a:gs pos="100000">
                <a:schemeClr val="bg1">
                  <a:shade val="100000"/>
                  <a:satMod val="115000"/>
                  <a:alpha val="0"/>
                </a:schemeClr>
              </a:gs>
            </a:gsLst>
            <a:lin ang="2700000" scaled="1"/>
            <a:tileRect/>
          </a:gradFill>
          <a:ln w="9525">
            <a:noFill/>
            <a:miter lim="800000"/>
            <a:headEnd/>
            <a:tailEnd/>
          </a:ln>
          <a:scene3d>
            <a:camera prst="orthographicFront"/>
            <a:lightRig rig="threePt" dir="t"/>
          </a:scene3d>
          <a:sp3d>
            <a:bevelT/>
          </a:sp3d>
        </p:spPr>
        <p:txBody>
          <a:bodyPr lIns="91436" tIns="45718" rIns="91436" bIns="45718">
            <a:spAutoFit/>
          </a:bodyPr>
          <a:lstStyle/>
          <a:p>
            <a:pPr algn="ctr" eaLnBrk="0" hangingPunct="0">
              <a:spcBef>
                <a:spcPct val="50000"/>
              </a:spcBef>
            </a:pPr>
            <a:r>
              <a:rPr lang="en-US" sz="1200" dirty="0">
                <a:latin typeface="Segoe" pitchFamily="34" charset="0"/>
                <a:cs typeface="Times New Roman" pitchFamily="18" charset="0"/>
              </a:rPr>
              <a:t>Authorization</a:t>
            </a:r>
          </a:p>
        </p:txBody>
      </p:sp>
      <p:sp>
        <p:nvSpPr>
          <p:cNvPr id="79" name="Text Box 23"/>
          <p:cNvSpPr txBox="1">
            <a:spLocks noChangeArrowheads="1"/>
          </p:cNvSpPr>
          <p:nvPr/>
        </p:nvSpPr>
        <p:spPr bwMode="auto">
          <a:xfrm>
            <a:off x="2767208" y="3826653"/>
            <a:ext cx="1371600" cy="276995"/>
          </a:xfrm>
          <a:prstGeom prst="rect">
            <a:avLst/>
          </a:prstGeom>
          <a:gradFill flip="none" rotWithShape="1">
            <a:gsLst>
              <a:gs pos="0">
                <a:schemeClr val="bg1">
                  <a:shade val="30000"/>
                  <a:satMod val="115000"/>
                  <a:alpha val="50000"/>
                </a:schemeClr>
              </a:gs>
              <a:gs pos="50000">
                <a:schemeClr val="bg1">
                  <a:shade val="67500"/>
                  <a:satMod val="115000"/>
                </a:schemeClr>
              </a:gs>
              <a:gs pos="100000">
                <a:schemeClr val="bg1">
                  <a:shade val="100000"/>
                  <a:satMod val="115000"/>
                  <a:alpha val="0"/>
                </a:schemeClr>
              </a:gs>
            </a:gsLst>
            <a:lin ang="2700000" scaled="1"/>
            <a:tileRect/>
          </a:gradFill>
          <a:ln w="9525">
            <a:noFill/>
            <a:miter lim="800000"/>
            <a:headEnd/>
            <a:tailEnd/>
          </a:ln>
          <a:scene3d>
            <a:camera prst="orthographicFront"/>
            <a:lightRig rig="threePt" dir="t"/>
          </a:scene3d>
          <a:sp3d>
            <a:bevelT/>
          </a:sp3d>
        </p:spPr>
        <p:txBody>
          <a:bodyPr lIns="91436" tIns="45718" rIns="91436" bIns="45718">
            <a:spAutoFit/>
          </a:bodyPr>
          <a:lstStyle/>
          <a:p>
            <a:pPr algn="ctr">
              <a:spcBef>
                <a:spcPct val="50000"/>
              </a:spcBef>
            </a:pPr>
            <a:r>
              <a:rPr lang="en-US" sz="1200" dirty="0" smtClean="0">
                <a:latin typeface="Segoe" pitchFamily="34" charset="0"/>
                <a:cs typeface="Times New Roman" pitchFamily="18" charset="0"/>
              </a:rPr>
              <a:t>User Experience</a:t>
            </a:r>
          </a:p>
        </p:txBody>
      </p:sp>
      <p:sp>
        <p:nvSpPr>
          <p:cNvPr id="80" name="Text Box 24"/>
          <p:cNvSpPr txBox="1">
            <a:spLocks noChangeArrowheads="1"/>
          </p:cNvSpPr>
          <p:nvPr/>
        </p:nvSpPr>
        <p:spPr bwMode="auto">
          <a:xfrm>
            <a:off x="481208" y="3129371"/>
            <a:ext cx="1066800" cy="276995"/>
          </a:xfrm>
          <a:prstGeom prst="rect">
            <a:avLst/>
          </a:prstGeom>
          <a:gradFill flip="none" rotWithShape="1">
            <a:gsLst>
              <a:gs pos="0">
                <a:schemeClr val="bg1">
                  <a:shade val="30000"/>
                  <a:satMod val="115000"/>
                  <a:alpha val="50000"/>
                </a:schemeClr>
              </a:gs>
              <a:gs pos="50000">
                <a:schemeClr val="bg1">
                  <a:shade val="67500"/>
                  <a:satMod val="115000"/>
                </a:schemeClr>
              </a:gs>
              <a:gs pos="100000">
                <a:schemeClr val="bg1">
                  <a:shade val="100000"/>
                  <a:satMod val="115000"/>
                  <a:alpha val="0"/>
                </a:schemeClr>
              </a:gs>
            </a:gsLst>
            <a:lin ang="2700000" scaled="1"/>
            <a:tileRect/>
          </a:gradFill>
          <a:ln w="9525">
            <a:noFill/>
            <a:miter lim="800000"/>
            <a:headEnd/>
            <a:tailEnd/>
          </a:ln>
          <a:scene3d>
            <a:camera prst="orthographicFront"/>
            <a:lightRig rig="threePt" dir="t"/>
          </a:scene3d>
          <a:sp3d>
            <a:bevelT/>
          </a:sp3d>
        </p:spPr>
        <p:txBody>
          <a:bodyPr lIns="91436" tIns="45718" rIns="91436" bIns="45718">
            <a:spAutoFit/>
          </a:bodyPr>
          <a:lstStyle/>
          <a:p>
            <a:pPr algn="ctr" eaLnBrk="0" hangingPunct="0">
              <a:spcBef>
                <a:spcPct val="50000"/>
              </a:spcBef>
            </a:pPr>
            <a:r>
              <a:rPr lang="en-US" sz="1200" dirty="0">
                <a:latin typeface="Segoe" pitchFamily="34" charset="0"/>
                <a:cs typeface="Times New Roman" pitchFamily="18" charset="0"/>
              </a:rPr>
              <a:t>Tunneling</a:t>
            </a:r>
          </a:p>
        </p:txBody>
      </p:sp>
      <p:sp>
        <p:nvSpPr>
          <p:cNvPr id="81" name="Text Box 25"/>
          <p:cNvSpPr txBox="1">
            <a:spLocks noChangeArrowheads="1"/>
          </p:cNvSpPr>
          <p:nvPr/>
        </p:nvSpPr>
        <p:spPr bwMode="auto">
          <a:xfrm>
            <a:off x="481208" y="3434171"/>
            <a:ext cx="1066800" cy="276995"/>
          </a:xfrm>
          <a:prstGeom prst="rect">
            <a:avLst/>
          </a:prstGeom>
          <a:gradFill flip="none" rotWithShape="1">
            <a:gsLst>
              <a:gs pos="0">
                <a:schemeClr val="bg1">
                  <a:shade val="30000"/>
                  <a:satMod val="115000"/>
                  <a:alpha val="50000"/>
                </a:schemeClr>
              </a:gs>
              <a:gs pos="50000">
                <a:schemeClr val="bg1">
                  <a:shade val="67500"/>
                  <a:satMod val="115000"/>
                </a:schemeClr>
              </a:gs>
              <a:gs pos="100000">
                <a:schemeClr val="bg1">
                  <a:shade val="100000"/>
                  <a:satMod val="115000"/>
                  <a:alpha val="0"/>
                </a:schemeClr>
              </a:gs>
            </a:gsLst>
            <a:lin ang="2700000" scaled="1"/>
            <a:tileRect/>
          </a:gradFill>
          <a:ln w="9525">
            <a:noFill/>
            <a:miter lim="800000"/>
            <a:headEnd/>
            <a:tailEnd/>
          </a:ln>
          <a:scene3d>
            <a:camera prst="orthographicFront"/>
            <a:lightRig rig="threePt" dir="t"/>
          </a:scene3d>
          <a:sp3d>
            <a:bevelT/>
          </a:sp3d>
        </p:spPr>
        <p:txBody>
          <a:bodyPr lIns="91436" tIns="45718" rIns="91436" bIns="45718">
            <a:spAutoFit/>
          </a:bodyPr>
          <a:lstStyle/>
          <a:p>
            <a:pPr algn="ctr" eaLnBrk="0" hangingPunct="0">
              <a:spcBef>
                <a:spcPct val="50000"/>
              </a:spcBef>
            </a:pPr>
            <a:r>
              <a:rPr lang="en-US" sz="1200" dirty="0">
                <a:latin typeface="Segoe" pitchFamily="34" charset="0"/>
                <a:cs typeface="Times New Roman" pitchFamily="18" charset="0"/>
              </a:rPr>
              <a:t>Security</a:t>
            </a:r>
          </a:p>
        </p:txBody>
      </p:sp>
      <p:grpSp>
        <p:nvGrpSpPr>
          <p:cNvPr id="5" name="Group 83"/>
          <p:cNvGrpSpPr/>
          <p:nvPr/>
        </p:nvGrpSpPr>
        <p:grpSpPr>
          <a:xfrm>
            <a:off x="100208" y="3637718"/>
            <a:ext cx="1366772" cy="1148828"/>
            <a:chOff x="1164921" y="726510"/>
            <a:chExt cx="1366772" cy="1148828"/>
          </a:xfrm>
          <a:effectLst>
            <a:outerShdw blurRad="50800" dist="38100" dir="5400000" algn="t" rotWithShape="0">
              <a:prstClr val="black">
                <a:alpha val="40000"/>
              </a:prstClr>
            </a:outerShdw>
          </a:effectLst>
        </p:grpSpPr>
        <p:pic>
          <p:nvPicPr>
            <p:cNvPr id="85" name="Picture 2" descr="C:\Program Files\Microsoft Resource DVD Artwork\DVD_ART\Artwork_Imagery\HARDWARE_IMAGERY\Illustration - Misc Hardware\Windows Vista Illustration Icons\Computer.png"/>
            <p:cNvPicPr>
              <a:picLocks noChangeAspect="1" noChangeArrowheads="1"/>
            </p:cNvPicPr>
            <p:nvPr/>
          </p:nvPicPr>
          <p:blipFill>
            <a:blip r:embed="rId5" cstate="screen"/>
            <a:srcRect/>
            <a:stretch>
              <a:fillRect/>
            </a:stretch>
          </p:blipFill>
          <p:spPr bwMode="auto">
            <a:xfrm>
              <a:off x="1624861" y="726510"/>
              <a:ext cx="906832" cy="906832"/>
            </a:xfrm>
            <a:prstGeom prst="rect">
              <a:avLst/>
            </a:prstGeom>
            <a:noFill/>
          </p:spPr>
        </p:pic>
        <p:pic>
          <p:nvPicPr>
            <p:cNvPr id="86" name="Picture 3" descr="C:\Program Files\Microsoft Resource DVD Artwork\DVD_ART\Artwork_Imagery\HARDWARE_IMAGERY\Illustration - Misc Hardware\Windows Vista Illustration Icons\Female User.png"/>
            <p:cNvPicPr>
              <a:picLocks noChangeAspect="1" noChangeArrowheads="1"/>
            </p:cNvPicPr>
            <p:nvPr/>
          </p:nvPicPr>
          <p:blipFill>
            <a:blip r:embed="rId6" cstate="screen"/>
            <a:srcRect/>
            <a:stretch>
              <a:fillRect/>
            </a:stretch>
          </p:blipFill>
          <p:spPr bwMode="auto">
            <a:xfrm>
              <a:off x="1164921" y="769660"/>
              <a:ext cx="1068127" cy="1105678"/>
            </a:xfrm>
            <a:prstGeom prst="rect">
              <a:avLst/>
            </a:prstGeom>
            <a:noFill/>
          </p:spPr>
        </p:pic>
      </p:grpSp>
      <p:grpSp>
        <p:nvGrpSpPr>
          <p:cNvPr id="6" name="Group 86"/>
          <p:cNvGrpSpPr/>
          <p:nvPr/>
        </p:nvGrpSpPr>
        <p:grpSpPr>
          <a:xfrm>
            <a:off x="4233798" y="2936261"/>
            <a:ext cx="971451" cy="1187580"/>
            <a:chOff x="3582444" y="-931192"/>
            <a:chExt cx="1927856" cy="2356767"/>
          </a:xfrm>
          <a:effectLst>
            <a:outerShdw blurRad="50800" dist="38100" dir="5400000" algn="t" rotWithShape="0">
              <a:prstClr val="black">
                <a:alpha val="40000"/>
              </a:prstClr>
            </a:outerShdw>
          </a:effectLst>
        </p:grpSpPr>
        <p:pic>
          <p:nvPicPr>
            <p:cNvPr id="88" name="Picture 4" descr="C:\Program Files\Microsoft Resource DVD Artwork\DVD_ART\Artwork_Imagery\HARDWARE_IMAGERY\Illustration - Misc Hardware\Windows Vista Illustration Icons\VPN.png"/>
            <p:cNvPicPr>
              <a:picLocks noChangeAspect="1" noChangeArrowheads="1"/>
            </p:cNvPicPr>
            <p:nvPr/>
          </p:nvPicPr>
          <p:blipFill>
            <a:blip r:embed="rId7" cstate="screen"/>
            <a:srcRect/>
            <a:stretch>
              <a:fillRect/>
            </a:stretch>
          </p:blipFill>
          <p:spPr bwMode="auto">
            <a:xfrm>
              <a:off x="3582444" y="-849249"/>
              <a:ext cx="1626144" cy="2274824"/>
            </a:xfrm>
            <a:prstGeom prst="rect">
              <a:avLst/>
            </a:prstGeom>
            <a:noFill/>
          </p:spPr>
        </p:pic>
        <p:pic>
          <p:nvPicPr>
            <p:cNvPr id="89" name="Picture 5" descr="C:\Program Files\Microsoft Resource DVD Artwork\DVD_ART\Artwork_Imagery\HARDWARE_IMAGERY\Illustration - Misc Hardware\Windows Security\Security Proactive Content.png"/>
            <p:cNvPicPr>
              <a:picLocks noChangeAspect="1" noChangeArrowheads="1"/>
            </p:cNvPicPr>
            <p:nvPr/>
          </p:nvPicPr>
          <p:blipFill>
            <a:blip r:embed="rId8" cstate="screen"/>
            <a:srcRect/>
            <a:stretch>
              <a:fillRect/>
            </a:stretch>
          </p:blipFill>
          <p:spPr bwMode="auto">
            <a:xfrm flipH="1">
              <a:off x="4271376" y="-931192"/>
              <a:ext cx="1238924" cy="1862383"/>
            </a:xfrm>
            <a:prstGeom prst="rect">
              <a:avLst/>
            </a:prstGeom>
            <a:noFill/>
          </p:spPr>
        </p:pic>
      </p:grpSp>
      <p:sp>
        <p:nvSpPr>
          <p:cNvPr id="440323" name="Rectangle 3"/>
          <p:cNvSpPr>
            <a:spLocks noGrp="1" noChangeArrowheads="1"/>
          </p:cNvSpPr>
          <p:nvPr>
            <p:ph type="title"/>
          </p:nvPr>
        </p:nvSpPr>
        <p:spPr>
          <a:xfrm>
            <a:off x="457199" y="0"/>
            <a:ext cx="8560965" cy="1143000"/>
          </a:xfrm>
        </p:spPr>
        <p:txBody>
          <a:bodyPr/>
          <a:lstStyle/>
          <a:p>
            <a:r>
              <a:rPr lang="en-US" sz="2800" dirty="0" smtClean="0"/>
              <a:t>Endpoint Detection and Application Intelligence</a:t>
            </a:r>
            <a:endParaRPr lang="en-US" sz="2800" dirty="0"/>
          </a:p>
        </p:txBody>
      </p:sp>
      <p:pic>
        <p:nvPicPr>
          <p:cNvPr id="65" name="Picture 1" descr="C:\Program Files\Microsoft Resource DVD Artwork\DVD_ART\Artwork_Imagery\HARDWARE_IMAGERY\Illustration - Misc Hardware\Windows Vista Illustration Icons\VPN.png"/>
          <p:cNvPicPr>
            <a:picLocks noChangeAspect="1" noChangeArrowheads="1"/>
          </p:cNvPicPr>
          <p:nvPr/>
        </p:nvPicPr>
        <p:blipFill>
          <a:blip r:embed="rId4" cstate="screen"/>
          <a:srcRect/>
          <a:stretch>
            <a:fillRect/>
          </a:stretch>
        </p:blipFill>
        <p:spPr bwMode="auto">
          <a:xfrm>
            <a:off x="7005842" y="2131804"/>
            <a:ext cx="420956" cy="588879"/>
          </a:xfrm>
          <a:prstGeom prst="rect">
            <a:avLst/>
          </a:prstGeom>
          <a:noFill/>
          <a:effectLst>
            <a:outerShdw blurRad="50800" dist="38100" dir="5400000" algn="t" rotWithShape="0">
              <a:prstClr val="black">
                <a:alpha val="40000"/>
              </a:prstClr>
            </a:outerShdw>
          </a:effectLst>
        </p:spPr>
      </p:pic>
      <p:grpSp>
        <p:nvGrpSpPr>
          <p:cNvPr id="7" name="Group 98"/>
          <p:cNvGrpSpPr/>
          <p:nvPr/>
        </p:nvGrpSpPr>
        <p:grpSpPr>
          <a:xfrm>
            <a:off x="1315266" y="1337054"/>
            <a:ext cx="1600387" cy="1067844"/>
            <a:chOff x="1315267" y="1327486"/>
            <a:chExt cx="1600387" cy="1067844"/>
          </a:xfrm>
          <a:scene3d>
            <a:camera prst="orthographicFront">
              <a:rot lat="0" lon="0" rev="0"/>
            </a:camera>
            <a:lightRig rig="contrasting" dir="t">
              <a:rot lat="0" lon="0" rev="1500000"/>
            </a:lightRig>
          </a:scene3d>
        </p:grpSpPr>
        <p:sp>
          <p:nvSpPr>
            <p:cNvPr id="440337" name="AutoShape 17"/>
            <p:cNvSpPr>
              <a:spLocks noChangeArrowheads="1"/>
            </p:cNvSpPr>
            <p:nvPr/>
          </p:nvSpPr>
          <p:spPr bwMode="auto">
            <a:xfrm>
              <a:off x="1315454" y="1368196"/>
              <a:ext cx="1600200" cy="1027134"/>
            </a:xfrm>
            <a:prstGeom prst="can">
              <a:avLst>
                <a:gd name="adj" fmla="val 44046"/>
              </a:avLst>
            </a:prstGeom>
            <a:gradFill flip="none" rotWithShape="1">
              <a:gsLst>
                <a:gs pos="0">
                  <a:srgbClr val="0070C0"/>
                </a:gs>
                <a:gs pos="50000">
                  <a:srgbClr val="00B0F0">
                    <a:alpha val="32000"/>
                  </a:srgbClr>
                </a:gs>
                <a:gs pos="100000">
                  <a:schemeClr val="accent1">
                    <a:lumMod val="90000"/>
                    <a:alpha val="58000"/>
                  </a:schemeClr>
                </a:gs>
              </a:gsLst>
              <a:lin ang="16200000" scaled="1"/>
              <a:tileRect/>
            </a:gradFill>
            <a:ln w="9525">
              <a:noFill/>
              <a:miter lim="800000"/>
              <a:headEnd/>
              <a:tailEnd/>
            </a:ln>
            <a:effectLst>
              <a:outerShdw blurRad="149987" dist="250190" dir="8460000" algn="ctr">
                <a:srgbClr val="000000">
                  <a:alpha val="28000"/>
                </a:srgbClr>
              </a:outerShdw>
            </a:effectLst>
            <a:sp3d prstMaterial="metal">
              <a:bevelT/>
            </a:sp3d>
          </p:spPr>
          <p:txBody>
            <a:bodyPr anchor="b"/>
            <a:lstStyle/>
            <a:p>
              <a:pPr>
                <a:lnSpc>
                  <a:spcPct val="85000"/>
                </a:lnSpc>
                <a:spcBef>
                  <a:spcPct val="20000"/>
                </a:spcBef>
              </a:pPr>
              <a:endParaRPr lang="en-US" sz="1200" b="1">
                <a:latin typeface="Segoe" pitchFamily="34" charset="0"/>
              </a:endParaRPr>
            </a:p>
          </p:txBody>
        </p:sp>
        <p:sp>
          <p:nvSpPr>
            <p:cNvPr id="440338" name="Text Box 18"/>
            <p:cNvSpPr txBox="1">
              <a:spLocks noChangeArrowheads="1"/>
            </p:cNvSpPr>
            <p:nvPr/>
          </p:nvSpPr>
          <p:spPr bwMode="auto">
            <a:xfrm>
              <a:off x="1315454" y="1327486"/>
              <a:ext cx="1600200" cy="457200"/>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lIns="91436" tIns="45718" rIns="91436" bIns="45718">
              <a:spAutoFit/>
            </a:bodyPr>
            <a:lstStyle/>
            <a:p>
              <a:pPr algn="ctr" eaLnBrk="1" hangingPunct="1">
                <a:spcBef>
                  <a:spcPct val="50000"/>
                </a:spcBef>
              </a:pPr>
              <a:r>
                <a:rPr lang="en-US" sz="1200" b="1" dirty="0">
                  <a:latin typeface="Segoe" pitchFamily="34" charset="0"/>
                </a:rPr>
                <a:t>Applications Knowledge Center</a:t>
              </a:r>
            </a:p>
          </p:txBody>
        </p:sp>
        <p:sp>
          <p:nvSpPr>
            <p:cNvPr id="440339" name="Rectangle 19"/>
            <p:cNvSpPr>
              <a:spLocks noChangeArrowheads="1"/>
            </p:cNvSpPr>
            <p:nvPr/>
          </p:nvSpPr>
          <p:spPr bwMode="auto">
            <a:xfrm rot="691569">
              <a:off x="1315267" y="1838991"/>
              <a:ext cx="578997" cy="338550"/>
            </a:xfrm>
            <a:prstGeom prst="rect">
              <a:avLst/>
            </a:prstGeom>
            <a:gradFill flip="none" rotWithShape="1">
              <a:gsLst>
                <a:gs pos="0">
                  <a:srgbClr val="FFFF99">
                    <a:shade val="30000"/>
                    <a:satMod val="115000"/>
                    <a:alpha val="0"/>
                  </a:srgbClr>
                </a:gs>
                <a:gs pos="50000">
                  <a:srgbClr val="FFFF99">
                    <a:shade val="67500"/>
                    <a:satMod val="115000"/>
                  </a:srgbClr>
                </a:gs>
                <a:gs pos="100000">
                  <a:srgbClr val="FFFF99">
                    <a:shade val="100000"/>
                    <a:satMod val="115000"/>
                  </a:srgbClr>
                </a:gs>
              </a:gsLst>
              <a:lin ang="16200000" scaled="1"/>
              <a:tileRect/>
            </a:gradFill>
            <a:ln w="12700">
              <a:noFill/>
              <a:miter lim="800000"/>
              <a:headEnd/>
              <a:tailEnd/>
            </a:ln>
            <a:effectLst>
              <a:outerShdw blurRad="149987" dist="250190" dir="8460000" algn="ctr">
                <a:srgbClr val="000000">
                  <a:alpha val="28000"/>
                </a:srgbClr>
              </a:outerShdw>
            </a:effectLst>
            <a:sp3d prstMaterial="metal">
              <a:bevelT w="88900" h="88900"/>
            </a:sp3d>
          </p:spPr>
          <p:txBody>
            <a:bodyPr wrap="square" lIns="91436" tIns="45718" rIns="91436" bIns="45718" anchor="ctr">
              <a:spAutoFit/>
            </a:bodyPr>
            <a:lstStyle/>
            <a:p>
              <a:r>
                <a:rPr lang="en-US" sz="800" b="1" dirty="0">
                  <a:solidFill>
                    <a:schemeClr val="bg1"/>
                  </a:solidFill>
                  <a:latin typeface="Segoe" pitchFamily="34" charset="0"/>
                  <a:cs typeface="Arial" charset="0"/>
                </a:rPr>
                <a:t>OWA …</a:t>
              </a:r>
            </a:p>
            <a:p>
              <a:r>
                <a:rPr lang="en-US" sz="800" b="1" dirty="0">
                  <a:solidFill>
                    <a:schemeClr val="bg1"/>
                  </a:solidFill>
                  <a:latin typeface="Segoe" pitchFamily="34" charset="0"/>
                  <a:cs typeface="Arial" charset="0"/>
                </a:rPr>
                <a:t>………...</a:t>
              </a:r>
            </a:p>
          </p:txBody>
        </p:sp>
        <p:sp>
          <p:nvSpPr>
            <p:cNvPr id="440340" name="Rectangle 20"/>
            <p:cNvSpPr>
              <a:spLocks noChangeArrowheads="1"/>
            </p:cNvSpPr>
            <p:nvPr/>
          </p:nvSpPr>
          <p:spPr bwMode="auto">
            <a:xfrm rot="-316333">
              <a:off x="2437880" y="1790037"/>
              <a:ext cx="447550" cy="338550"/>
            </a:xfrm>
            <a:prstGeom prst="rect">
              <a:avLst/>
            </a:prstGeom>
            <a:gradFill flip="none" rotWithShape="1">
              <a:gsLst>
                <a:gs pos="0">
                  <a:srgbClr val="FFFF99">
                    <a:shade val="30000"/>
                    <a:satMod val="115000"/>
                    <a:alpha val="0"/>
                  </a:srgbClr>
                </a:gs>
                <a:gs pos="50000">
                  <a:srgbClr val="FFFF99">
                    <a:shade val="67500"/>
                    <a:satMod val="115000"/>
                  </a:srgbClr>
                </a:gs>
                <a:gs pos="100000">
                  <a:srgbClr val="FFFF99">
                    <a:shade val="100000"/>
                    <a:satMod val="115000"/>
                  </a:srgbClr>
                </a:gs>
              </a:gsLst>
              <a:lin ang="16200000" scaled="1"/>
              <a:tileRect/>
            </a:gradFill>
            <a:ln w="12700">
              <a:noFill/>
              <a:miter lim="800000"/>
              <a:headEnd/>
              <a:tailEnd/>
            </a:ln>
            <a:effectLst>
              <a:outerShdw blurRad="149987" dist="250190" dir="8460000" algn="ctr">
                <a:srgbClr val="000000">
                  <a:alpha val="28000"/>
                </a:srgbClr>
              </a:outerShdw>
            </a:effectLst>
            <a:sp3d prstMaterial="metal">
              <a:bevelT w="88900" h="88900"/>
            </a:sp3d>
          </p:spPr>
          <p:txBody>
            <a:bodyPr wrap="none" lIns="91436" tIns="45718" rIns="91436" bIns="45718" anchor="ctr">
              <a:spAutoFit/>
            </a:bodyPr>
            <a:lstStyle/>
            <a:p>
              <a:r>
                <a:rPr lang="en-US" sz="800" b="1" dirty="0">
                  <a:solidFill>
                    <a:schemeClr val="bg1"/>
                  </a:solidFill>
                  <a:latin typeface="Segoe" pitchFamily="34" charset="0"/>
                  <a:cs typeface="Arial" charset="0"/>
                </a:rPr>
                <a:t>Citrix</a:t>
              </a:r>
            </a:p>
            <a:p>
              <a:r>
                <a:rPr lang="en-US" sz="800" b="1" dirty="0">
                  <a:solidFill>
                    <a:schemeClr val="bg1"/>
                  </a:solidFill>
                  <a:latin typeface="Segoe" pitchFamily="34" charset="0"/>
                  <a:cs typeface="Arial" charset="0"/>
                </a:rPr>
                <a:t>……..</a:t>
              </a:r>
            </a:p>
          </p:txBody>
        </p:sp>
        <p:sp>
          <p:nvSpPr>
            <p:cNvPr id="440341" name="Rectangle 21"/>
            <p:cNvSpPr>
              <a:spLocks noChangeArrowheads="1"/>
            </p:cNvSpPr>
            <p:nvPr/>
          </p:nvSpPr>
          <p:spPr bwMode="auto">
            <a:xfrm>
              <a:off x="1848854" y="1968836"/>
              <a:ext cx="728076" cy="338550"/>
            </a:xfrm>
            <a:prstGeom prst="rect">
              <a:avLst/>
            </a:prstGeom>
            <a:gradFill flip="none" rotWithShape="1">
              <a:gsLst>
                <a:gs pos="0">
                  <a:srgbClr val="FFFF99">
                    <a:shade val="30000"/>
                    <a:satMod val="115000"/>
                    <a:alpha val="0"/>
                  </a:srgbClr>
                </a:gs>
                <a:gs pos="50000">
                  <a:srgbClr val="FFFF99">
                    <a:shade val="67500"/>
                    <a:satMod val="115000"/>
                  </a:srgbClr>
                </a:gs>
                <a:gs pos="100000">
                  <a:srgbClr val="FFFF99">
                    <a:shade val="100000"/>
                    <a:satMod val="115000"/>
                  </a:srgbClr>
                </a:gs>
              </a:gsLst>
              <a:lin ang="16200000" scaled="1"/>
              <a:tileRect/>
            </a:gradFill>
            <a:ln w="12700">
              <a:noFill/>
              <a:miter lim="800000"/>
              <a:headEnd/>
              <a:tailEnd/>
            </a:ln>
            <a:effectLst>
              <a:outerShdw blurRad="149987" dist="250190" dir="8460000" algn="ctr">
                <a:srgbClr val="000000">
                  <a:alpha val="28000"/>
                </a:srgbClr>
              </a:outerShdw>
            </a:effectLst>
            <a:sp3d prstMaterial="metal">
              <a:bevelT w="88900" h="88900"/>
            </a:sp3d>
          </p:spPr>
          <p:txBody>
            <a:bodyPr wrap="none" lIns="91436" tIns="45718" rIns="91436" bIns="45718" anchor="ctr">
              <a:spAutoFit/>
            </a:bodyPr>
            <a:lstStyle/>
            <a:p>
              <a:r>
                <a:rPr lang="en-US" sz="800" b="1" dirty="0">
                  <a:solidFill>
                    <a:schemeClr val="bg1"/>
                  </a:solidFill>
                  <a:latin typeface="Segoe" pitchFamily="34" charset="0"/>
                  <a:cs typeface="Arial" charset="0"/>
                </a:rPr>
                <a:t>SharePoint</a:t>
              </a:r>
            </a:p>
            <a:p>
              <a:r>
                <a:rPr lang="en-US" sz="800" b="1" dirty="0">
                  <a:solidFill>
                    <a:schemeClr val="bg1"/>
                  </a:solidFill>
                  <a:latin typeface="Segoe" pitchFamily="34" charset="0"/>
                  <a:cs typeface="Arial" charset="0"/>
                </a:rPr>
                <a:t>. ………....</a:t>
              </a:r>
            </a:p>
          </p:txBody>
        </p:sp>
      </p:grpSp>
      <p:grpSp>
        <p:nvGrpSpPr>
          <p:cNvPr id="8" name="Group 99"/>
          <p:cNvGrpSpPr/>
          <p:nvPr/>
        </p:nvGrpSpPr>
        <p:grpSpPr>
          <a:xfrm>
            <a:off x="1267327" y="5379662"/>
            <a:ext cx="1600200" cy="1094434"/>
            <a:chOff x="1219200" y="5193632"/>
            <a:chExt cx="1600200" cy="1094434"/>
          </a:xfrm>
          <a:scene3d>
            <a:camera prst="orthographicFront">
              <a:rot lat="0" lon="0" rev="0"/>
            </a:camera>
            <a:lightRig rig="contrasting" dir="t">
              <a:rot lat="0" lon="0" rev="1500000"/>
            </a:lightRig>
          </a:scene3d>
        </p:grpSpPr>
        <p:sp>
          <p:nvSpPr>
            <p:cNvPr id="440342" name="AutoShape 22"/>
            <p:cNvSpPr>
              <a:spLocks noChangeArrowheads="1"/>
            </p:cNvSpPr>
            <p:nvPr/>
          </p:nvSpPr>
          <p:spPr bwMode="auto">
            <a:xfrm>
              <a:off x="1219200" y="5257800"/>
              <a:ext cx="1600200" cy="1030266"/>
            </a:xfrm>
            <a:prstGeom prst="can">
              <a:avLst>
                <a:gd name="adj" fmla="val 44046"/>
              </a:avLst>
            </a:prstGeom>
            <a:gradFill flip="none" rotWithShape="1">
              <a:gsLst>
                <a:gs pos="0">
                  <a:srgbClr val="0070C0"/>
                </a:gs>
                <a:gs pos="50000">
                  <a:srgbClr val="00B0F0">
                    <a:alpha val="32000"/>
                  </a:srgbClr>
                </a:gs>
                <a:gs pos="100000">
                  <a:schemeClr val="accent1">
                    <a:lumMod val="90000"/>
                    <a:alpha val="58000"/>
                  </a:schemeClr>
                </a:gs>
              </a:gsLst>
              <a:lin ang="16200000" scaled="1"/>
              <a:tileRect/>
            </a:gradFill>
            <a:ln w="9525">
              <a:noFill/>
              <a:miter lim="800000"/>
              <a:headEnd/>
              <a:tailEnd/>
            </a:ln>
            <a:effectLst>
              <a:outerShdw blurRad="149987" dist="250190" dir="8460000" algn="ctr">
                <a:srgbClr val="000000">
                  <a:alpha val="28000"/>
                </a:srgbClr>
              </a:outerShdw>
            </a:effectLst>
            <a:sp3d prstMaterial="metal">
              <a:bevelT/>
            </a:sp3d>
          </p:spPr>
          <p:txBody>
            <a:bodyPr anchor="b"/>
            <a:lstStyle/>
            <a:p>
              <a:pPr>
                <a:lnSpc>
                  <a:spcPct val="85000"/>
                </a:lnSpc>
                <a:spcBef>
                  <a:spcPct val="20000"/>
                </a:spcBef>
              </a:pPr>
              <a:endParaRPr lang="en-US" sz="1200" b="1">
                <a:latin typeface="Segoe" pitchFamily="34" charset="0"/>
              </a:endParaRPr>
            </a:p>
          </p:txBody>
        </p:sp>
        <p:sp>
          <p:nvSpPr>
            <p:cNvPr id="440343" name="Text Box 23"/>
            <p:cNvSpPr txBox="1">
              <a:spLocks noChangeArrowheads="1"/>
            </p:cNvSpPr>
            <p:nvPr/>
          </p:nvSpPr>
          <p:spPr bwMode="auto">
            <a:xfrm>
              <a:off x="1219200" y="5193632"/>
              <a:ext cx="1600200" cy="457200"/>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lIns="91436" tIns="45718" rIns="91436" bIns="45718">
              <a:spAutoFit/>
            </a:bodyPr>
            <a:lstStyle/>
            <a:p>
              <a:pPr algn="ctr" eaLnBrk="1" hangingPunct="1">
                <a:spcBef>
                  <a:spcPct val="50000"/>
                </a:spcBef>
              </a:pPr>
              <a:r>
                <a:rPr lang="en-US" sz="1200" b="1" dirty="0">
                  <a:latin typeface="Segoe" pitchFamily="34" charset="0"/>
                </a:rPr>
                <a:t>Devices   Knowledge Center</a:t>
              </a:r>
            </a:p>
          </p:txBody>
        </p:sp>
        <p:sp>
          <p:nvSpPr>
            <p:cNvPr id="440344" name="Rectangle 24"/>
            <p:cNvSpPr>
              <a:spLocks noChangeArrowheads="1"/>
            </p:cNvSpPr>
            <p:nvPr/>
          </p:nvSpPr>
          <p:spPr bwMode="auto">
            <a:xfrm rot="691569">
              <a:off x="1289331" y="5733051"/>
              <a:ext cx="402666" cy="338550"/>
            </a:xfrm>
            <a:prstGeom prst="rect">
              <a:avLst/>
            </a:prstGeom>
            <a:gradFill flip="none" rotWithShape="1">
              <a:gsLst>
                <a:gs pos="0">
                  <a:srgbClr val="FFD3D3">
                    <a:shade val="30000"/>
                    <a:satMod val="115000"/>
                    <a:alpha val="0"/>
                  </a:srgbClr>
                </a:gs>
                <a:gs pos="50000">
                  <a:srgbClr val="FFD3D3">
                    <a:shade val="67500"/>
                    <a:satMod val="115000"/>
                  </a:srgbClr>
                </a:gs>
                <a:gs pos="100000">
                  <a:srgbClr val="FFD3D3">
                    <a:shade val="100000"/>
                    <a:satMod val="115000"/>
                  </a:srgbClr>
                </a:gs>
              </a:gsLst>
              <a:lin ang="16200000" scaled="1"/>
              <a:tileRect/>
            </a:gradFill>
            <a:ln w="12700">
              <a:noFill/>
              <a:miter lim="800000"/>
              <a:headEnd/>
              <a:tailEnd/>
            </a:ln>
            <a:effectLst>
              <a:outerShdw blurRad="149987" dist="250190" dir="8460000" algn="ctr">
                <a:srgbClr val="000000">
                  <a:alpha val="28000"/>
                </a:srgbClr>
              </a:outerShdw>
            </a:effectLst>
            <a:sp3d prstMaterial="metal">
              <a:bevelT w="88900" h="88900"/>
            </a:sp3d>
          </p:spPr>
          <p:txBody>
            <a:bodyPr wrap="none" lIns="91436" tIns="45718" rIns="91436" bIns="45718" anchor="ctr">
              <a:spAutoFit/>
            </a:bodyPr>
            <a:lstStyle/>
            <a:p>
              <a:r>
                <a:rPr lang="en-US" sz="800" b="1" dirty="0">
                  <a:solidFill>
                    <a:schemeClr val="bg1"/>
                  </a:solidFill>
                  <a:latin typeface="Segoe" pitchFamily="34" charset="0"/>
                  <a:cs typeface="Arial" charset="0"/>
                </a:rPr>
                <a:t>PDA</a:t>
              </a:r>
            </a:p>
            <a:p>
              <a:r>
                <a:rPr lang="en-US" sz="800" b="1" dirty="0">
                  <a:solidFill>
                    <a:schemeClr val="bg1"/>
                  </a:solidFill>
                  <a:latin typeface="Segoe" pitchFamily="34" charset="0"/>
                  <a:cs typeface="Arial" charset="0"/>
                </a:rPr>
                <a:t>…....</a:t>
              </a:r>
            </a:p>
          </p:txBody>
        </p:sp>
        <p:sp>
          <p:nvSpPr>
            <p:cNvPr id="440345" name="Rectangle 25"/>
            <p:cNvSpPr>
              <a:spLocks noChangeArrowheads="1"/>
            </p:cNvSpPr>
            <p:nvPr/>
          </p:nvSpPr>
          <p:spPr bwMode="auto">
            <a:xfrm rot="-316333">
              <a:off x="1909772" y="5745751"/>
              <a:ext cx="458772" cy="338550"/>
            </a:xfrm>
            <a:prstGeom prst="rect">
              <a:avLst/>
            </a:prstGeom>
            <a:gradFill flip="none" rotWithShape="1">
              <a:gsLst>
                <a:gs pos="0">
                  <a:srgbClr val="FFD3D3">
                    <a:shade val="30000"/>
                    <a:satMod val="115000"/>
                    <a:alpha val="0"/>
                  </a:srgbClr>
                </a:gs>
                <a:gs pos="50000">
                  <a:srgbClr val="FFD3D3">
                    <a:shade val="67500"/>
                    <a:satMod val="115000"/>
                  </a:srgbClr>
                </a:gs>
                <a:gs pos="100000">
                  <a:srgbClr val="FFD3D3">
                    <a:shade val="100000"/>
                    <a:satMod val="115000"/>
                  </a:srgbClr>
                </a:gs>
              </a:gsLst>
              <a:lin ang="16200000" scaled="1"/>
              <a:tileRect/>
            </a:gradFill>
            <a:ln w="12700">
              <a:noFill/>
              <a:miter lim="800000"/>
              <a:headEnd/>
              <a:tailEnd/>
            </a:ln>
            <a:effectLst>
              <a:outerShdw blurRad="149987" dist="250190" dir="8460000" algn="ctr">
                <a:srgbClr val="000000">
                  <a:alpha val="28000"/>
                </a:srgbClr>
              </a:outerShdw>
            </a:effectLst>
            <a:sp3d prstMaterial="metal">
              <a:bevelT w="88900" h="88900"/>
            </a:sp3d>
          </p:spPr>
          <p:txBody>
            <a:bodyPr wrap="none" lIns="91436" tIns="45718" rIns="91436" bIns="45718" anchor="ctr">
              <a:spAutoFit/>
            </a:bodyPr>
            <a:lstStyle/>
            <a:p>
              <a:r>
                <a:rPr lang="en-US" sz="800" b="1" dirty="0">
                  <a:solidFill>
                    <a:schemeClr val="bg1"/>
                  </a:solidFill>
                  <a:latin typeface="Segoe" pitchFamily="34" charset="0"/>
                  <a:cs typeface="Arial" charset="0"/>
                </a:rPr>
                <a:t>Linux</a:t>
              </a:r>
            </a:p>
            <a:p>
              <a:r>
                <a:rPr lang="en-US" sz="800" b="1" dirty="0">
                  <a:solidFill>
                    <a:schemeClr val="bg1"/>
                  </a:solidFill>
                  <a:latin typeface="Segoe" pitchFamily="34" charset="0"/>
                  <a:cs typeface="Arial" charset="0"/>
                </a:rPr>
                <a:t>……..</a:t>
              </a:r>
            </a:p>
          </p:txBody>
        </p:sp>
        <p:sp>
          <p:nvSpPr>
            <p:cNvPr id="440346" name="Rectangle 26"/>
            <p:cNvSpPr>
              <a:spLocks noChangeArrowheads="1"/>
            </p:cNvSpPr>
            <p:nvPr/>
          </p:nvSpPr>
          <p:spPr bwMode="auto">
            <a:xfrm>
              <a:off x="1600201" y="5924550"/>
              <a:ext cx="636705" cy="338550"/>
            </a:xfrm>
            <a:prstGeom prst="rect">
              <a:avLst/>
            </a:prstGeom>
            <a:gradFill flip="none" rotWithShape="1">
              <a:gsLst>
                <a:gs pos="0">
                  <a:srgbClr val="FFD3D3">
                    <a:shade val="30000"/>
                    <a:satMod val="115000"/>
                    <a:alpha val="0"/>
                  </a:srgbClr>
                </a:gs>
                <a:gs pos="50000">
                  <a:srgbClr val="FFD3D3">
                    <a:shade val="67500"/>
                    <a:satMod val="115000"/>
                  </a:srgbClr>
                </a:gs>
                <a:gs pos="100000">
                  <a:srgbClr val="FFD3D3">
                    <a:shade val="100000"/>
                    <a:satMod val="115000"/>
                  </a:srgbClr>
                </a:gs>
              </a:gsLst>
              <a:lin ang="16200000" scaled="1"/>
              <a:tileRect/>
            </a:gradFill>
            <a:ln w="12700">
              <a:noFill/>
              <a:miter lim="800000"/>
              <a:headEnd/>
              <a:tailEnd/>
            </a:ln>
            <a:effectLst>
              <a:outerShdw blurRad="149987" dist="250190" dir="8460000" algn="ctr">
                <a:srgbClr val="000000">
                  <a:alpha val="28000"/>
                </a:srgbClr>
              </a:outerShdw>
            </a:effectLst>
            <a:sp3d prstMaterial="metal">
              <a:bevelT w="88900" h="88900"/>
            </a:sp3d>
          </p:spPr>
          <p:txBody>
            <a:bodyPr wrap="none" lIns="91436" tIns="45718" rIns="91436" bIns="45718" anchor="ctr">
              <a:spAutoFit/>
            </a:bodyPr>
            <a:lstStyle/>
            <a:p>
              <a:r>
                <a:rPr lang="en-US" sz="800" b="1" dirty="0">
                  <a:solidFill>
                    <a:schemeClr val="bg1"/>
                  </a:solidFill>
                  <a:latin typeface="Segoe" pitchFamily="34" charset="0"/>
                  <a:cs typeface="Arial" charset="0"/>
                </a:rPr>
                <a:t>Windows</a:t>
              </a:r>
            </a:p>
            <a:p>
              <a:r>
                <a:rPr lang="en-US" sz="800" b="1" dirty="0">
                  <a:solidFill>
                    <a:schemeClr val="bg1"/>
                  </a:solidFill>
                  <a:latin typeface="Segoe" pitchFamily="34" charset="0"/>
                  <a:cs typeface="Arial" charset="0"/>
                </a:rPr>
                <a:t>. ………...</a:t>
              </a:r>
            </a:p>
          </p:txBody>
        </p:sp>
        <p:sp>
          <p:nvSpPr>
            <p:cNvPr id="440347" name="Rectangle 27"/>
            <p:cNvSpPr>
              <a:spLocks noChangeArrowheads="1"/>
            </p:cNvSpPr>
            <p:nvPr/>
          </p:nvSpPr>
          <p:spPr bwMode="auto">
            <a:xfrm rot="-316333">
              <a:off x="2341704" y="5752101"/>
              <a:ext cx="431520" cy="338550"/>
            </a:xfrm>
            <a:prstGeom prst="rect">
              <a:avLst/>
            </a:prstGeom>
            <a:gradFill flip="none" rotWithShape="1">
              <a:gsLst>
                <a:gs pos="0">
                  <a:srgbClr val="FFD3D3">
                    <a:shade val="30000"/>
                    <a:satMod val="115000"/>
                    <a:alpha val="0"/>
                  </a:srgbClr>
                </a:gs>
                <a:gs pos="50000">
                  <a:srgbClr val="FFD3D3">
                    <a:shade val="67500"/>
                    <a:satMod val="115000"/>
                  </a:srgbClr>
                </a:gs>
                <a:gs pos="100000">
                  <a:srgbClr val="FFD3D3">
                    <a:shade val="100000"/>
                    <a:satMod val="115000"/>
                  </a:srgbClr>
                </a:gs>
              </a:gsLst>
              <a:lin ang="16200000" scaled="1"/>
              <a:tileRect/>
            </a:gradFill>
            <a:ln w="12700">
              <a:noFill/>
              <a:miter lim="800000"/>
              <a:headEnd/>
              <a:tailEnd/>
            </a:ln>
            <a:effectLst>
              <a:outerShdw blurRad="149987" dist="250190" dir="8460000" algn="ctr">
                <a:srgbClr val="000000">
                  <a:alpha val="28000"/>
                </a:srgbClr>
              </a:outerShdw>
            </a:effectLst>
            <a:sp3d prstMaterial="metal">
              <a:bevelT w="88900" h="88900"/>
            </a:sp3d>
          </p:spPr>
          <p:txBody>
            <a:bodyPr wrap="none" lIns="91436" tIns="45718" rIns="91436" bIns="45718" anchor="ctr">
              <a:spAutoFit/>
            </a:bodyPr>
            <a:lstStyle/>
            <a:p>
              <a:r>
                <a:rPr lang="en-US" sz="800" b="1" dirty="0">
                  <a:solidFill>
                    <a:schemeClr val="bg1"/>
                  </a:solidFill>
                  <a:latin typeface="Segoe" pitchFamily="34" charset="0"/>
                  <a:cs typeface="Arial" charset="0"/>
                </a:rPr>
                <a:t>MAC</a:t>
              </a:r>
            </a:p>
            <a:p>
              <a:r>
                <a:rPr lang="en-US" sz="800" b="1" dirty="0">
                  <a:solidFill>
                    <a:schemeClr val="bg1"/>
                  </a:solidFill>
                  <a:latin typeface="Segoe" pitchFamily="34" charset="0"/>
                  <a:cs typeface="Arial" charset="0"/>
                </a:rPr>
                <a:t>….....</a:t>
              </a:r>
            </a:p>
          </p:txBody>
        </p:sp>
      </p:grpSp>
      <p:sp>
        <p:nvSpPr>
          <p:cNvPr id="440348" name="Text Box 28"/>
          <p:cNvSpPr txBox="1">
            <a:spLocks noChangeArrowheads="1"/>
          </p:cNvSpPr>
          <p:nvPr/>
        </p:nvSpPr>
        <p:spPr bwMode="auto">
          <a:xfrm>
            <a:off x="6349572" y="4028115"/>
            <a:ext cx="2534653" cy="369328"/>
          </a:xfrm>
          <a:prstGeom prst="rect">
            <a:avLst/>
          </a:prstGeom>
          <a:noFill/>
          <a:ln w="9525">
            <a:noFill/>
            <a:miter lim="800000"/>
            <a:headEnd/>
            <a:tailEnd/>
          </a:ln>
          <a:effectLst/>
        </p:spPr>
        <p:txBody>
          <a:bodyPr wrap="square" lIns="91436" tIns="45718" rIns="91436" bIns="45718">
            <a:spAutoFit/>
          </a:bodyPr>
          <a:lstStyle/>
          <a:p>
            <a:pPr algn="ctr" eaLnBrk="1" hangingPunct="1">
              <a:spcBef>
                <a:spcPct val="50000"/>
              </a:spcBef>
            </a:pPr>
            <a:r>
              <a:rPr lang="en-US" sz="1800" b="1" dirty="0">
                <a:latin typeface="Segoe" pitchFamily="34" charset="0"/>
              </a:rPr>
              <a:t>Specific Applications</a:t>
            </a:r>
          </a:p>
        </p:txBody>
      </p:sp>
      <p:sp>
        <p:nvSpPr>
          <p:cNvPr id="440349" name="Text Box 29"/>
          <p:cNvSpPr txBox="1">
            <a:spLocks noChangeArrowheads="1"/>
          </p:cNvSpPr>
          <p:nvPr/>
        </p:nvSpPr>
        <p:spPr bwMode="auto">
          <a:xfrm>
            <a:off x="7400332" y="2243430"/>
            <a:ext cx="838200" cy="261606"/>
          </a:xfrm>
          <a:prstGeom prst="rect">
            <a:avLst/>
          </a:prstGeom>
          <a:noFill/>
          <a:ln w="9525">
            <a:noFill/>
            <a:miter lim="800000"/>
            <a:headEnd/>
            <a:tailEnd/>
          </a:ln>
          <a:effectLst/>
        </p:spPr>
        <p:txBody>
          <a:bodyPr lIns="91436" tIns="45718" rIns="91436" bIns="45718">
            <a:spAutoFit/>
          </a:bodyPr>
          <a:lstStyle/>
          <a:p>
            <a:pPr eaLnBrk="1" hangingPunct="1">
              <a:spcBef>
                <a:spcPct val="50000"/>
              </a:spcBef>
            </a:pPr>
            <a:r>
              <a:rPr lang="en-US" sz="1100" b="1" dirty="0">
                <a:latin typeface="Segoe" pitchFamily="34" charset="0"/>
              </a:rPr>
              <a:t>Web</a:t>
            </a:r>
          </a:p>
        </p:txBody>
      </p:sp>
      <p:sp>
        <p:nvSpPr>
          <p:cNvPr id="440350" name="Text Box 30"/>
          <p:cNvSpPr txBox="1">
            <a:spLocks noChangeArrowheads="1"/>
          </p:cNvSpPr>
          <p:nvPr/>
        </p:nvSpPr>
        <p:spPr bwMode="auto">
          <a:xfrm>
            <a:off x="7769298" y="3418514"/>
            <a:ext cx="1098550" cy="261606"/>
          </a:xfrm>
          <a:prstGeom prst="rect">
            <a:avLst/>
          </a:prstGeom>
          <a:noFill/>
          <a:ln w="9525">
            <a:noFill/>
            <a:miter lim="800000"/>
            <a:headEnd/>
            <a:tailEnd/>
          </a:ln>
          <a:effectLst/>
        </p:spPr>
        <p:txBody>
          <a:bodyPr lIns="91436" tIns="45718" rIns="91436" bIns="45718">
            <a:spAutoFit/>
          </a:bodyPr>
          <a:lstStyle/>
          <a:p>
            <a:pPr eaLnBrk="1" hangingPunct="1">
              <a:spcBef>
                <a:spcPct val="50000"/>
              </a:spcBef>
            </a:pPr>
            <a:r>
              <a:rPr lang="en-US" sz="1100" b="1" dirty="0">
                <a:latin typeface="Segoe" pitchFamily="34" charset="0"/>
              </a:rPr>
              <a:t>Client/Server</a:t>
            </a:r>
          </a:p>
        </p:txBody>
      </p:sp>
      <p:sp>
        <p:nvSpPr>
          <p:cNvPr id="440351" name="Text Box 31"/>
          <p:cNvSpPr txBox="1">
            <a:spLocks noChangeArrowheads="1"/>
          </p:cNvSpPr>
          <p:nvPr/>
        </p:nvSpPr>
        <p:spPr bwMode="auto">
          <a:xfrm>
            <a:off x="7721508" y="2776830"/>
            <a:ext cx="946150" cy="430883"/>
          </a:xfrm>
          <a:prstGeom prst="rect">
            <a:avLst/>
          </a:prstGeom>
          <a:noFill/>
          <a:ln w="9525">
            <a:noFill/>
            <a:miter lim="800000"/>
            <a:headEnd/>
            <a:tailEnd/>
          </a:ln>
          <a:effectLst/>
        </p:spPr>
        <p:txBody>
          <a:bodyPr lIns="91436" tIns="45718" rIns="91436" bIns="45718">
            <a:spAutoFit/>
          </a:bodyPr>
          <a:lstStyle/>
          <a:p>
            <a:pPr eaLnBrk="1" hangingPunct="1">
              <a:spcBef>
                <a:spcPct val="50000"/>
              </a:spcBef>
            </a:pPr>
            <a:r>
              <a:rPr lang="en-US" sz="1100" b="1" dirty="0">
                <a:latin typeface="Segoe" pitchFamily="34" charset="0"/>
              </a:rPr>
              <a:t>Browser Embedded</a:t>
            </a:r>
          </a:p>
        </p:txBody>
      </p:sp>
      <p:sp>
        <p:nvSpPr>
          <p:cNvPr id="440362" name="Text Box 42"/>
          <p:cNvSpPr txBox="1">
            <a:spLocks noChangeArrowheads="1"/>
          </p:cNvSpPr>
          <p:nvPr/>
        </p:nvSpPr>
        <p:spPr bwMode="auto">
          <a:xfrm>
            <a:off x="7548720" y="4637714"/>
            <a:ext cx="990600" cy="430883"/>
          </a:xfrm>
          <a:prstGeom prst="rect">
            <a:avLst/>
          </a:prstGeom>
          <a:noFill/>
          <a:ln w="9525">
            <a:noFill/>
            <a:miter lim="800000"/>
            <a:headEnd/>
            <a:tailEnd/>
          </a:ln>
          <a:effectLst/>
        </p:spPr>
        <p:txBody>
          <a:bodyPr lIns="91436" tIns="45718" rIns="91436" bIns="45718">
            <a:spAutoFit/>
          </a:bodyPr>
          <a:lstStyle/>
          <a:p>
            <a:pPr eaLnBrk="1" hangingPunct="1">
              <a:spcBef>
                <a:spcPct val="50000"/>
              </a:spcBef>
            </a:pPr>
            <a:r>
              <a:rPr lang="en-US" sz="1100" b="1" dirty="0">
                <a:latin typeface="Segoe" pitchFamily="34" charset="0"/>
              </a:rPr>
              <a:t>Exchange/ Outlook</a:t>
            </a:r>
          </a:p>
        </p:txBody>
      </p:sp>
      <p:sp>
        <p:nvSpPr>
          <p:cNvPr id="440363" name="Text Box 43"/>
          <p:cNvSpPr txBox="1">
            <a:spLocks noChangeArrowheads="1"/>
          </p:cNvSpPr>
          <p:nvPr/>
        </p:nvSpPr>
        <p:spPr bwMode="auto">
          <a:xfrm>
            <a:off x="7929720" y="5201277"/>
            <a:ext cx="838200" cy="261606"/>
          </a:xfrm>
          <a:prstGeom prst="rect">
            <a:avLst/>
          </a:prstGeom>
          <a:noFill/>
          <a:ln w="9525">
            <a:noFill/>
            <a:miter lim="800000"/>
            <a:headEnd/>
            <a:tailEnd/>
          </a:ln>
          <a:effectLst/>
        </p:spPr>
        <p:txBody>
          <a:bodyPr lIns="91436" tIns="45718" rIns="91436" bIns="45718">
            <a:spAutoFit/>
          </a:bodyPr>
          <a:lstStyle/>
          <a:p>
            <a:pPr eaLnBrk="1" hangingPunct="1">
              <a:spcBef>
                <a:spcPct val="50000"/>
              </a:spcBef>
            </a:pPr>
            <a:r>
              <a:rPr lang="en-US" sz="1100" b="1" dirty="0">
                <a:latin typeface="Segoe" pitchFamily="34" charset="0"/>
              </a:rPr>
              <a:t>OWA</a:t>
            </a:r>
          </a:p>
        </p:txBody>
      </p:sp>
      <p:sp>
        <p:nvSpPr>
          <p:cNvPr id="440364" name="Text Box 44"/>
          <p:cNvSpPr txBox="1">
            <a:spLocks noChangeArrowheads="1"/>
          </p:cNvSpPr>
          <p:nvPr/>
        </p:nvSpPr>
        <p:spPr bwMode="auto">
          <a:xfrm>
            <a:off x="7472520" y="5780714"/>
            <a:ext cx="990600" cy="261606"/>
          </a:xfrm>
          <a:prstGeom prst="rect">
            <a:avLst/>
          </a:prstGeom>
          <a:noFill/>
          <a:ln w="9525">
            <a:noFill/>
            <a:miter lim="800000"/>
            <a:headEnd/>
            <a:tailEnd/>
          </a:ln>
          <a:effectLst/>
        </p:spPr>
        <p:txBody>
          <a:bodyPr lIns="91436" tIns="45718" rIns="91436" bIns="45718">
            <a:spAutoFit/>
          </a:bodyPr>
          <a:lstStyle/>
          <a:p>
            <a:pPr eaLnBrk="1" hangingPunct="1">
              <a:spcBef>
                <a:spcPct val="50000"/>
              </a:spcBef>
            </a:pPr>
            <a:r>
              <a:rPr lang="en-US" sz="1100" b="1" dirty="0">
                <a:latin typeface="Segoe" pitchFamily="34" charset="0"/>
              </a:rPr>
              <a:t>SharePoint</a:t>
            </a:r>
          </a:p>
        </p:txBody>
      </p:sp>
      <p:sp>
        <p:nvSpPr>
          <p:cNvPr id="440365" name="Text Box 45"/>
          <p:cNvSpPr txBox="1">
            <a:spLocks noChangeArrowheads="1"/>
          </p:cNvSpPr>
          <p:nvPr/>
        </p:nvSpPr>
        <p:spPr bwMode="auto">
          <a:xfrm>
            <a:off x="6613694" y="6257968"/>
            <a:ext cx="718458" cy="261606"/>
          </a:xfrm>
          <a:prstGeom prst="rect">
            <a:avLst/>
          </a:prstGeom>
          <a:noFill/>
          <a:ln w="9525">
            <a:noFill/>
            <a:miter lim="800000"/>
            <a:headEnd/>
            <a:tailEnd/>
          </a:ln>
          <a:effectLst/>
        </p:spPr>
        <p:txBody>
          <a:bodyPr wrap="square" lIns="91436" tIns="45718" rIns="91436" bIns="45718">
            <a:spAutoFit/>
          </a:bodyPr>
          <a:lstStyle/>
          <a:p>
            <a:pPr eaLnBrk="1" hangingPunct="1">
              <a:spcBef>
                <a:spcPct val="50000"/>
              </a:spcBef>
            </a:pPr>
            <a:r>
              <a:rPr lang="en-US" sz="1100" b="1" dirty="0">
                <a:latin typeface="Segoe" pitchFamily="34" charset="0"/>
              </a:rPr>
              <a:t>Citrix</a:t>
            </a:r>
          </a:p>
        </p:txBody>
      </p:sp>
      <p:sp>
        <p:nvSpPr>
          <p:cNvPr id="440366" name="Text Box 46"/>
          <p:cNvSpPr txBox="1">
            <a:spLocks noChangeArrowheads="1"/>
          </p:cNvSpPr>
          <p:nvPr/>
        </p:nvSpPr>
        <p:spPr bwMode="auto">
          <a:xfrm>
            <a:off x="6092898" y="1569662"/>
            <a:ext cx="3048000" cy="369328"/>
          </a:xfrm>
          <a:prstGeom prst="rect">
            <a:avLst/>
          </a:prstGeom>
          <a:noFill/>
          <a:ln w="9525">
            <a:noFill/>
            <a:miter lim="800000"/>
            <a:headEnd/>
            <a:tailEnd/>
          </a:ln>
          <a:effectLst/>
        </p:spPr>
        <p:txBody>
          <a:bodyPr wrap="square" lIns="91436" tIns="45718" rIns="91436" bIns="45718">
            <a:spAutoFit/>
          </a:bodyPr>
          <a:lstStyle/>
          <a:p>
            <a:pPr algn="ctr" eaLnBrk="1" hangingPunct="1">
              <a:spcBef>
                <a:spcPct val="50000"/>
              </a:spcBef>
            </a:pPr>
            <a:r>
              <a:rPr lang="en-US" sz="1800" b="1" dirty="0">
                <a:latin typeface="Segoe" pitchFamily="34" charset="0"/>
              </a:rPr>
              <a:t>Generic Applications</a:t>
            </a:r>
          </a:p>
        </p:txBody>
      </p:sp>
      <p:sp>
        <p:nvSpPr>
          <p:cNvPr id="440368" name="Text Box 48"/>
          <p:cNvSpPr txBox="1">
            <a:spLocks noChangeArrowheads="1"/>
          </p:cNvSpPr>
          <p:nvPr/>
        </p:nvSpPr>
        <p:spPr bwMode="auto">
          <a:xfrm>
            <a:off x="5243053" y="3381339"/>
            <a:ext cx="1098754" cy="789139"/>
          </a:xfrm>
          <a:prstGeom prst="roundRect">
            <a:avLst/>
          </a:prstGeom>
          <a:gradFill flip="none" rotWithShape="1">
            <a:gsLst>
              <a:gs pos="0">
                <a:srgbClr val="407DA6">
                  <a:shade val="30000"/>
                  <a:satMod val="115000"/>
                  <a:alpha val="75000"/>
                </a:srgbClr>
              </a:gs>
              <a:gs pos="50000">
                <a:srgbClr val="407DA6">
                  <a:shade val="67500"/>
                  <a:satMod val="115000"/>
                  <a:alpha val="25000"/>
                </a:srgbClr>
              </a:gs>
              <a:gs pos="100000">
                <a:srgbClr val="407DA6">
                  <a:shade val="100000"/>
                  <a:satMod val="115000"/>
                  <a:alpha val="0"/>
                </a:srgbClr>
              </a:gs>
            </a:gsLst>
            <a:lin ang="16200000" scaled="1"/>
            <a:tileRect/>
          </a:gradFill>
          <a:ln w="9525">
            <a:solidFill>
              <a:schemeClr val="tx1"/>
            </a:solidFill>
            <a:miter lim="800000"/>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anchor="b"/>
          <a:lstStyle/>
          <a:p>
            <a:pPr>
              <a:lnSpc>
                <a:spcPct val="85000"/>
              </a:lnSpc>
              <a:spcBef>
                <a:spcPct val="20000"/>
              </a:spcBef>
            </a:pPr>
            <a:r>
              <a:rPr lang="en-US" sz="1200" b="1" dirty="0">
                <a:latin typeface="Segoe" pitchFamily="34" charset="0"/>
              </a:rPr>
              <a:t>Application</a:t>
            </a:r>
          </a:p>
          <a:p>
            <a:pPr>
              <a:lnSpc>
                <a:spcPct val="85000"/>
              </a:lnSpc>
              <a:spcBef>
                <a:spcPct val="20000"/>
              </a:spcBef>
            </a:pPr>
            <a:r>
              <a:rPr lang="en-US" sz="1200" b="1" dirty="0">
                <a:latin typeface="Segoe" pitchFamily="34" charset="0"/>
              </a:rPr>
              <a:t>Aware</a:t>
            </a:r>
          </a:p>
          <a:p>
            <a:pPr>
              <a:lnSpc>
                <a:spcPct val="85000"/>
              </a:lnSpc>
              <a:spcBef>
                <a:spcPct val="20000"/>
              </a:spcBef>
            </a:pPr>
            <a:r>
              <a:rPr lang="en-US" sz="1200" b="1" dirty="0">
                <a:latin typeface="Segoe" pitchFamily="34" charset="0"/>
              </a:rPr>
              <a:t>Modules</a:t>
            </a:r>
          </a:p>
        </p:txBody>
      </p:sp>
      <p:sp>
        <p:nvSpPr>
          <p:cNvPr id="440380" name="Text Box 60"/>
          <p:cNvSpPr txBox="1">
            <a:spLocks noChangeArrowheads="1"/>
          </p:cNvSpPr>
          <p:nvPr/>
        </p:nvSpPr>
        <p:spPr bwMode="auto">
          <a:xfrm>
            <a:off x="3133726" y="1589715"/>
            <a:ext cx="2939142" cy="600160"/>
          </a:xfrm>
          <a:prstGeom prst="rect">
            <a:avLst/>
          </a:prstGeom>
          <a:noFill/>
          <a:ln w="12700">
            <a:noFill/>
            <a:miter lim="800000"/>
            <a:headEnd/>
            <a:tailEnd/>
          </a:ln>
          <a:effectLst/>
        </p:spPr>
        <p:txBody>
          <a:bodyPr wrap="square" lIns="91436" tIns="45718" rIns="91436" bIns="45718">
            <a:spAutoFit/>
          </a:bodyPr>
          <a:lstStyle/>
          <a:p>
            <a:pPr>
              <a:buFontTx/>
              <a:buChar char="•"/>
            </a:pPr>
            <a:r>
              <a:rPr lang="en-US" sz="1100" b="1" dirty="0">
                <a:latin typeface="Segoe" pitchFamily="34" charset="0"/>
              </a:rPr>
              <a:t>Application Aware Platform </a:t>
            </a:r>
          </a:p>
          <a:p>
            <a:pPr>
              <a:buFontTx/>
              <a:buChar char="•"/>
            </a:pPr>
            <a:r>
              <a:rPr lang="en-US" sz="1100" b="1" dirty="0">
                <a:latin typeface="Segoe" pitchFamily="34" charset="0"/>
              </a:rPr>
              <a:t>Application Definition Syntax/Language</a:t>
            </a:r>
          </a:p>
          <a:p>
            <a:pPr>
              <a:buFontTx/>
              <a:buChar char="•"/>
            </a:pPr>
            <a:r>
              <a:rPr lang="en-US" sz="1100" b="1" dirty="0">
                <a:latin typeface="Segoe" pitchFamily="34" charset="0"/>
              </a:rPr>
              <a:t>Application Modules</a:t>
            </a:r>
            <a:endParaRPr lang="en-US" sz="2400" b="1" dirty="0">
              <a:latin typeface="Segoe" pitchFamily="34" charset="0"/>
            </a:endParaRPr>
          </a:p>
        </p:txBody>
      </p:sp>
      <p:sp>
        <p:nvSpPr>
          <p:cNvPr id="82" name="Text Box 27"/>
          <p:cNvSpPr txBox="1">
            <a:spLocks noChangeArrowheads="1"/>
          </p:cNvSpPr>
          <p:nvPr/>
        </p:nvSpPr>
        <p:spPr bwMode="auto">
          <a:xfrm>
            <a:off x="3722317" y="3950868"/>
            <a:ext cx="1322388" cy="461661"/>
          </a:xfrm>
          <a:prstGeom prst="rect">
            <a:avLst/>
          </a:prstGeom>
          <a:noFill/>
          <a:ln w="9525">
            <a:noFill/>
            <a:miter lim="800000"/>
            <a:headEnd/>
            <a:tailEnd/>
          </a:ln>
        </p:spPr>
        <p:txBody>
          <a:bodyPr wrap="square" lIns="91436" tIns="45718" rIns="91436" bIns="45718">
            <a:spAutoFit/>
          </a:bodyPr>
          <a:lstStyle/>
          <a:p>
            <a:pPr algn="r" eaLnBrk="0" hangingPunct="0">
              <a:spcBef>
                <a:spcPct val="50000"/>
              </a:spcBef>
            </a:pPr>
            <a:r>
              <a:rPr lang="en-US" sz="1200" b="1" dirty="0">
                <a:solidFill>
                  <a:schemeClr val="accent1"/>
                </a:solidFill>
                <a:latin typeface="Segoe" pitchFamily="34" charset="0"/>
                <a:cs typeface="Times New Roman" pitchFamily="18" charset="0"/>
              </a:rPr>
              <a:t>SSL VPN Gateway</a:t>
            </a:r>
          </a:p>
        </p:txBody>
      </p:sp>
      <p:grpSp>
        <p:nvGrpSpPr>
          <p:cNvPr id="9" name="Group 108"/>
          <p:cNvGrpSpPr/>
          <p:nvPr/>
        </p:nvGrpSpPr>
        <p:grpSpPr>
          <a:xfrm rot="21408520">
            <a:off x="1569321" y="3749912"/>
            <a:ext cx="980456" cy="1697634"/>
            <a:chOff x="1569321" y="3531798"/>
            <a:chExt cx="980456" cy="1697634"/>
          </a:xfrm>
        </p:grpSpPr>
        <p:sp>
          <p:nvSpPr>
            <p:cNvPr id="107" name="Right Arrow 106"/>
            <p:cNvSpPr/>
            <p:nvPr/>
          </p:nvSpPr>
          <p:spPr bwMode="auto">
            <a:xfrm rot="6459012">
              <a:off x="1562080" y="4241736"/>
              <a:ext cx="1644643" cy="330750"/>
            </a:xfrm>
            <a:prstGeom prst="rightArrow">
              <a:avLst/>
            </a:prstGeom>
            <a:gradFill flip="none" rotWithShape="1">
              <a:gsLst>
                <a:gs pos="0">
                  <a:schemeClr val="tx1">
                    <a:tint val="66000"/>
                    <a:satMod val="160000"/>
                  </a:schemeClr>
                </a:gs>
                <a:gs pos="50000">
                  <a:schemeClr val="tx1">
                    <a:tint val="44500"/>
                    <a:satMod val="160000"/>
                  </a:schemeClr>
                </a:gs>
                <a:gs pos="100000">
                  <a:schemeClr val="tx1">
                    <a:tint val="23500"/>
                    <a:satMod val="160000"/>
                    <a:alpha val="0"/>
                  </a:schemeClr>
                </a:gs>
              </a:gsLst>
              <a:lin ang="10800000" scaled="1"/>
              <a:tileRect/>
            </a:gradFill>
            <a:ln w="9525">
              <a:noFill/>
              <a:miter lim="800000"/>
              <a:headEnd/>
              <a:tailEnd/>
            </a:ln>
            <a:effectLst/>
          </p:spPr>
          <p:txBody>
            <a:bodyPr anchor="b"/>
            <a:lstStyle/>
            <a:p>
              <a:pPr>
                <a:lnSpc>
                  <a:spcPct val="85000"/>
                </a:lnSpc>
                <a:spcBef>
                  <a:spcPct val="20000"/>
                </a:spcBef>
              </a:pPr>
              <a:endParaRPr lang="en-US" sz="1200" b="1" smtClean="0">
                <a:latin typeface="Segoe" pitchFamily="34" charset="0"/>
              </a:endParaRPr>
            </a:p>
          </p:txBody>
        </p:sp>
        <p:sp>
          <p:nvSpPr>
            <p:cNvPr id="108" name="Right Arrow 107"/>
            <p:cNvSpPr/>
            <p:nvPr/>
          </p:nvSpPr>
          <p:spPr bwMode="auto">
            <a:xfrm rot="4786384">
              <a:off x="912374" y="4188745"/>
              <a:ext cx="1644643" cy="330750"/>
            </a:xfrm>
            <a:prstGeom prst="rightArrow">
              <a:avLst/>
            </a:prstGeom>
            <a:gradFill flip="none" rotWithShape="1">
              <a:gsLst>
                <a:gs pos="0">
                  <a:schemeClr val="tx1">
                    <a:tint val="66000"/>
                    <a:satMod val="160000"/>
                  </a:schemeClr>
                </a:gs>
                <a:gs pos="50000">
                  <a:schemeClr val="tx1">
                    <a:tint val="44500"/>
                    <a:satMod val="160000"/>
                  </a:schemeClr>
                </a:gs>
                <a:gs pos="100000">
                  <a:schemeClr val="tx1">
                    <a:tint val="23500"/>
                    <a:satMod val="160000"/>
                    <a:alpha val="0"/>
                  </a:schemeClr>
                </a:gs>
              </a:gsLst>
              <a:lin ang="10800000" scaled="1"/>
              <a:tileRect/>
            </a:gradFill>
            <a:ln w="9525">
              <a:noFill/>
              <a:miter lim="800000"/>
              <a:headEnd/>
              <a:tailEnd/>
            </a:ln>
            <a:effectLst/>
          </p:spPr>
          <p:txBody>
            <a:bodyPr anchor="b"/>
            <a:lstStyle/>
            <a:p>
              <a:pPr>
                <a:lnSpc>
                  <a:spcPct val="85000"/>
                </a:lnSpc>
                <a:spcBef>
                  <a:spcPct val="20000"/>
                </a:spcBef>
              </a:pPr>
              <a:endParaRPr lang="en-US" sz="1200" b="1" smtClean="0">
                <a:latin typeface="Segoe" pitchFamily="34" charset="0"/>
              </a:endParaRPr>
            </a:p>
          </p:txBody>
        </p:sp>
      </p:grpSp>
    </p:spTree>
  </p:cSld>
  <p:clrMapOvr>
    <a:masterClrMapping/>
  </p:clrMapOvr>
  <p:transition advTm="9828">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r>
              <a:rPr lang="en-US" smtClean="0"/>
              <a:t>SSL VPN Tunneling</a:t>
            </a:r>
            <a:endParaRPr lang="en-US" dirty="0" smtClean="0"/>
          </a:p>
        </p:txBody>
      </p:sp>
      <p:sp>
        <p:nvSpPr>
          <p:cNvPr id="61443" name="Rectangle 3"/>
          <p:cNvSpPr>
            <a:spLocks noGrp="1" noChangeArrowheads="1"/>
          </p:cNvSpPr>
          <p:nvPr>
            <p:ph type="body" idx="1"/>
          </p:nvPr>
        </p:nvSpPr>
        <p:spPr>
          <a:xfrm>
            <a:off x="230697" y="1491376"/>
            <a:ext cx="8229600" cy="5059363"/>
          </a:xfrm>
        </p:spPr>
        <p:txBody>
          <a:bodyPr/>
          <a:lstStyle/>
          <a:p>
            <a:r>
              <a:rPr lang="en-US" sz="2400" dirty="0" smtClean="0"/>
              <a:t>Web Proxy</a:t>
            </a:r>
          </a:p>
          <a:p>
            <a:r>
              <a:rPr lang="en-US" sz="2400" dirty="0" smtClean="0"/>
              <a:t>Port Forwarding</a:t>
            </a:r>
          </a:p>
          <a:p>
            <a:pPr lvl="1"/>
            <a:r>
              <a:rPr lang="en-US" sz="1600" dirty="0" smtClean="0"/>
              <a:t>Application usages: </a:t>
            </a:r>
          </a:p>
          <a:p>
            <a:pPr lvl="2"/>
            <a:r>
              <a:rPr lang="en-US" sz="1400" dirty="0" smtClean="0"/>
              <a:t>MS Terminal; Citrix; Telnet; SSH; SAP Client; </a:t>
            </a:r>
          </a:p>
          <a:p>
            <a:pPr lvl="1"/>
            <a:r>
              <a:rPr lang="en-US" sz="1600" dirty="0" smtClean="0"/>
              <a:t>Simply TCP Relay; HTTP proxy; HTTP redirect</a:t>
            </a:r>
          </a:p>
          <a:p>
            <a:r>
              <a:rPr lang="en-US" sz="2400" dirty="0" smtClean="0"/>
              <a:t>Socket Forwarding</a:t>
            </a:r>
          </a:p>
          <a:p>
            <a:pPr lvl="1"/>
            <a:r>
              <a:rPr lang="en-US" sz="1600" dirty="0" smtClean="0"/>
              <a:t>Application usages: </a:t>
            </a:r>
          </a:p>
          <a:p>
            <a:pPr lvl="2"/>
            <a:r>
              <a:rPr lang="en-US" sz="1400" dirty="0" smtClean="0"/>
              <a:t>Native Outlook ;  IP-based applications ; </a:t>
            </a:r>
            <a:br>
              <a:rPr lang="en-US" sz="1400" dirty="0" smtClean="0"/>
            </a:br>
            <a:r>
              <a:rPr lang="en-US" sz="1400" dirty="0" smtClean="0"/>
              <a:t>clustered terminal services; notes cluster etc</a:t>
            </a:r>
          </a:p>
          <a:p>
            <a:pPr lvl="1"/>
            <a:r>
              <a:rPr lang="en-US" sz="1600" dirty="0" smtClean="0"/>
              <a:t>Technology: “SOCKS-ify” </a:t>
            </a:r>
            <a:br>
              <a:rPr lang="en-US" sz="1600" dirty="0" smtClean="0"/>
            </a:br>
            <a:r>
              <a:rPr lang="en-US" sz="1600" dirty="0" smtClean="0"/>
              <a:t>complex applications</a:t>
            </a:r>
            <a:endParaRPr lang="en-US" sz="1800" dirty="0" smtClean="0"/>
          </a:p>
          <a:p>
            <a:r>
              <a:rPr lang="en-US" sz="2400" dirty="0" smtClean="0"/>
              <a:t>Network Connector</a:t>
            </a:r>
          </a:p>
          <a:p>
            <a:pPr lvl="1"/>
            <a:r>
              <a:rPr lang="en-US" sz="1600" dirty="0" smtClean="0"/>
              <a:t>Application usages: </a:t>
            </a:r>
          </a:p>
          <a:p>
            <a:pPr lvl="2"/>
            <a:r>
              <a:rPr lang="en-US" sz="1400" dirty="0" smtClean="0"/>
              <a:t>Any IP (TCP/UDP/ICMP) applications; </a:t>
            </a:r>
            <a:br>
              <a:rPr lang="en-US" sz="1400" dirty="0" smtClean="0"/>
            </a:br>
            <a:r>
              <a:rPr lang="en-US" sz="1400" dirty="0" smtClean="0"/>
              <a:t>In/Out Directions</a:t>
            </a:r>
          </a:p>
          <a:p>
            <a:pPr lvl="1"/>
            <a:r>
              <a:rPr lang="en-US" sz="1600" dirty="0" smtClean="0"/>
              <a:t>Technology: Full Network Access </a:t>
            </a:r>
            <a:br>
              <a:rPr lang="en-US" sz="1600" dirty="0" smtClean="0"/>
            </a:br>
            <a:r>
              <a:rPr lang="en-US" sz="1600" dirty="0" smtClean="0"/>
              <a:t>(Virtual Client Driver)</a:t>
            </a:r>
            <a:endParaRPr lang="en-US" sz="2000" dirty="0" smtClean="0"/>
          </a:p>
        </p:txBody>
      </p:sp>
      <p:pic>
        <p:nvPicPr>
          <p:cNvPr id="76802" name="Picture 2" descr="Used Aluminum Mainline Pipe"/>
          <p:cNvPicPr>
            <a:picLocks noChangeAspect="1" noChangeArrowheads="1"/>
          </p:cNvPicPr>
          <p:nvPr/>
        </p:nvPicPr>
        <p:blipFill>
          <a:blip r:embed="rId4"/>
          <a:srcRect/>
          <a:stretch>
            <a:fillRect/>
          </a:stretch>
        </p:blipFill>
        <p:spPr bwMode="auto">
          <a:xfrm>
            <a:off x="6702804" y="220663"/>
            <a:ext cx="2287216" cy="188305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grpSp>
        <p:nvGrpSpPr>
          <p:cNvPr id="2" name="Group 4"/>
          <p:cNvGrpSpPr>
            <a:grpSpLocks/>
          </p:cNvGrpSpPr>
          <p:nvPr/>
        </p:nvGrpSpPr>
        <p:grpSpPr bwMode="auto">
          <a:xfrm>
            <a:off x="5419288" y="3523377"/>
            <a:ext cx="3424663" cy="2903564"/>
            <a:chOff x="3312" y="1488"/>
            <a:chExt cx="2400" cy="1991"/>
          </a:xfrm>
        </p:grpSpPr>
        <p:sp>
          <p:nvSpPr>
            <p:cNvPr id="6" name="Straight Connector 25604"/>
            <p:cNvSpPr>
              <a:spLocks noChangeShapeType="1"/>
            </p:cNvSpPr>
            <p:nvPr/>
          </p:nvSpPr>
          <p:spPr bwMode="auto">
            <a:xfrm>
              <a:off x="3984" y="1776"/>
              <a:ext cx="0" cy="1389"/>
            </a:xfrm>
            <a:prstGeom prst="line">
              <a:avLst/>
            </a:prstGeom>
            <a:noFill/>
            <a:ln w="28575" algn="ctr">
              <a:solidFill>
                <a:schemeClr val="tx1"/>
              </a:solidFill>
              <a:round/>
              <a:headEnd type="triangle" w="med" len="med"/>
              <a:tailEnd/>
            </a:ln>
          </p:spPr>
          <p:txBody>
            <a:bodyPr tIns="91440" bIns="91440" anchor="ctr">
              <a:spAutoFit/>
            </a:bodyPr>
            <a:lstStyle/>
            <a:p>
              <a:endParaRPr lang="en-US"/>
            </a:p>
          </p:txBody>
        </p:sp>
        <p:sp>
          <p:nvSpPr>
            <p:cNvPr id="7" name="TextBox 25605"/>
            <p:cNvSpPr txBox="1">
              <a:spLocks noChangeArrowheads="1"/>
            </p:cNvSpPr>
            <p:nvPr/>
          </p:nvSpPr>
          <p:spPr bwMode="auto">
            <a:xfrm>
              <a:off x="3360" y="1488"/>
              <a:ext cx="1392" cy="288"/>
            </a:xfrm>
            <a:prstGeom prst="rect">
              <a:avLst/>
            </a:prstGeom>
            <a:noFill/>
            <a:ln w="9525">
              <a:noFill/>
              <a:miter lim="800000"/>
              <a:headEnd/>
              <a:tailEnd/>
            </a:ln>
          </p:spPr>
          <p:txBody>
            <a:bodyPr tIns="0" rIns="365760" bIns="91440"/>
            <a:lstStyle/>
            <a:p>
              <a:pPr algn="ctr">
                <a:lnSpc>
                  <a:spcPct val="95000"/>
                </a:lnSpc>
                <a:spcBef>
                  <a:spcPct val="20000"/>
                </a:spcBef>
                <a:tabLst>
                  <a:tab pos="228600" algn="l"/>
                  <a:tab pos="457200" algn="l"/>
                  <a:tab pos="685800" algn="l"/>
                </a:tabLst>
              </a:pPr>
              <a:r>
                <a:rPr lang="en-US" sz="1200" b="1" dirty="0">
                  <a:latin typeface="Segoe" pitchFamily="34" charset="0"/>
                </a:rPr>
                <a:t>Breadth of Locations</a:t>
              </a:r>
            </a:p>
            <a:p>
              <a:pPr algn="ctr">
                <a:lnSpc>
                  <a:spcPct val="95000"/>
                </a:lnSpc>
                <a:spcBef>
                  <a:spcPct val="20000"/>
                </a:spcBef>
                <a:tabLst>
                  <a:tab pos="228600" algn="l"/>
                  <a:tab pos="457200" algn="l"/>
                  <a:tab pos="685800" algn="l"/>
                </a:tabLst>
              </a:pPr>
              <a:r>
                <a:rPr lang="en-US" sz="1200" b="1" dirty="0">
                  <a:latin typeface="Segoe" pitchFamily="34" charset="0"/>
                </a:rPr>
                <a:t>“Anywhere” level </a:t>
              </a:r>
            </a:p>
          </p:txBody>
        </p:sp>
        <p:sp>
          <p:nvSpPr>
            <p:cNvPr id="8" name="TextBox 25606"/>
            <p:cNvSpPr txBox="1">
              <a:spLocks noChangeArrowheads="1"/>
            </p:cNvSpPr>
            <p:nvPr/>
          </p:nvSpPr>
          <p:spPr bwMode="auto">
            <a:xfrm>
              <a:off x="4032" y="3165"/>
              <a:ext cx="384" cy="314"/>
            </a:xfrm>
            <a:prstGeom prst="rect">
              <a:avLst/>
            </a:prstGeom>
            <a:noFill/>
            <a:ln w="9525">
              <a:noFill/>
              <a:miter lim="800000"/>
              <a:headEnd/>
              <a:tailEnd/>
            </a:ln>
          </p:spPr>
          <p:txBody>
            <a:bodyPr tIns="91440" bIns="91440">
              <a:spAutoFit/>
            </a:bodyPr>
            <a:lstStyle/>
            <a:p>
              <a:pPr algn="ctr">
                <a:lnSpc>
                  <a:spcPct val="85000"/>
                </a:lnSpc>
                <a:spcBef>
                  <a:spcPct val="30000"/>
                </a:spcBef>
                <a:tabLst>
                  <a:tab pos="228600" algn="l"/>
                  <a:tab pos="457200" algn="l"/>
                  <a:tab pos="685800" algn="l"/>
                </a:tabLst>
              </a:pPr>
              <a:r>
                <a:rPr lang="en-US" sz="1000" b="1" dirty="0">
                  <a:latin typeface="Segoe" pitchFamily="34" charset="0"/>
                </a:rPr>
                <a:t>Web Proxy</a:t>
              </a:r>
            </a:p>
          </p:txBody>
        </p:sp>
        <p:sp>
          <p:nvSpPr>
            <p:cNvPr id="9" name="Straight Connector 25607"/>
            <p:cNvSpPr>
              <a:spLocks noChangeShapeType="1"/>
            </p:cNvSpPr>
            <p:nvPr/>
          </p:nvSpPr>
          <p:spPr bwMode="auto">
            <a:xfrm rot="5400000" flipV="1">
              <a:off x="4820" y="2322"/>
              <a:ext cx="7" cy="1680"/>
            </a:xfrm>
            <a:prstGeom prst="line">
              <a:avLst/>
            </a:prstGeom>
            <a:noFill/>
            <a:ln w="28575" algn="ctr">
              <a:solidFill>
                <a:schemeClr val="tx1"/>
              </a:solidFill>
              <a:round/>
              <a:headEnd/>
              <a:tailEnd type="triangle" w="med" len="med"/>
            </a:ln>
          </p:spPr>
          <p:txBody>
            <a:bodyPr tIns="91440" bIns="91440" anchor="ctr">
              <a:spAutoFit/>
            </a:bodyPr>
            <a:lstStyle/>
            <a:p>
              <a:endParaRPr lang="en-US"/>
            </a:p>
          </p:txBody>
        </p:sp>
        <p:sp>
          <p:nvSpPr>
            <p:cNvPr id="10" name="Straight Connector 25608"/>
            <p:cNvSpPr>
              <a:spLocks noChangeShapeType="1"/>
            </p:cNvSpPr>
            <p:nvPr/>
          </p:nvSpPr>
          <p:spPr bwMode="auto">
            <a:xfrm>
              <a:off x="3994" y="2016"/>
              <a:ext cx="1544" cy="0"/>
            </a:xfrm>
            <a:prstGeom prst="line">
              <a:avLst/>
            </a:prstGeom>
            <a:noFill/>
            <a:ln w="12700" algn="ctr">
              <a:solidFill>
                <a:schemeClr val="tx1"/>
              </a:solidFill>
              <a:round/>
              <a:headEnd/>
              <a:tailEnd/>
            </a:ln>
          </p:spPr>
          <p:txBody>
            <a:bodyPr>
              <a:spAutoFit/>
            </a:bodyPr>
            <a:lstStyle/>
            <a:p>
              <a:endParaRPr lang="en-US"/>
            </a:p>
          </p:txBody>
        </p:sp>
        <p:sp>
          <p:nvSpPr>
            <p:cNvPr id="11" name="Straight Connector 25609"/>
            <p:cNvSpPr>
              <a:spLocks noChangeShapeType="1"/>
            </p:cNvSpPr>
            <p:nvPr/>
          </p:nvSpPr>
          <p:spPr bwMode="auto">
            <a:xfrm>
              <a:off x="3994" y="2304"/>
              <a:ext cx="1544" cy="0"/>
            </a:xfrm>
            <a:prstGeom prst="line">
              <a:avLst/>
            </a:prstGeom>
            <a:noFill/>
            <a:ln w="12700" algn="ctr">
              <a:solidFill>
                <a:schemeClr val="tx1"/>
              </a:solidFill>
              <a:round/>
              <a:headEnd/>
              <a:tailEnd/>
            </a:ln>
          </p:spPr>
          <p:txBody>
            <a:bodyPr>
              <a:spAutoFit/>
            </a:bodyPr>
            <a:lstStyle/>
            <a:p>
              <a:endParaRPr lang="en-US"/>
            </a:p>
          </p:txBody>
        </p:sp>
        <p:sp>
          <p:nvSpPr>
            <p:cNvPr id="12" name="Straight Connector 25610"/>
            <p:cNvSpPr>
              <a:spLocks noChangeShapeType="1"/>
            </p:cNvSpPr>
            <p:nvPr/>
          </p:nvSpPr>
          <p:spPr bwMode="auto">
            <a:xfrm>
              <a:off x="3994" y="2592"/>
              <a:ext cx="1544" cy="0"/>
            </a:xfrm>
            <a:prstGeom prst="line">
              <a:avLst/>
            </a:prstGeom>
            <a:noFill/>
            <a:ln w="12700" algn="ctr">
              <a:solidFill>
                <a:schemeClr val="tx1"/>
              </a:solidFill>
              <a:round/>
              <a:headEnd/>
              <a:tailEnd/>
            </a:ln>
          </p:spPr>
          <p:txBody>
            <a:bodyPr>
              <a:spAutoFit/>
            </a:bodyPr>
            <a:lstStyle/>
            <a:p>
              <a:endParaRPr lang="en-US"/>
            </a:p>
          </p:txBody>
        </p:sp>
        <p:sp>
          <p:nvSpPr>
            <p:cNvPr id="13" name="Straight Connector 25611"/>
            <p:cNvSpPr>
              <a:spLocks noChangeShapeType="1"/>
            </p:cNvSpPr>
            <p:nvPr/>
          </p:nvSpPr>
          <p:spPr bwMode="auto">
            <a:xfrm>
              <a:off x="3994" y="2880"/>
              <a:ext cx="1544" cy="0"/>
            </a:xfrm>
            <a:prstGeom prst="line">
              <a:avLst/>
            </a:prstGeom>
            <a:noFill/>
            <a:ln w="12700" algn="ctr">
              <a:solidFill>
                <a:schemeClr val="tx1"/>
              </a:solidFill>
              <a:round/>
              <a:headEnd/>
              <a:tailEnd/>
            </a:ln>
          </p:spPr>
          <p:txBody>
            <a:bodyPr>
              <a:spAutoFit/>
            </a:bodyPr>
            <a:lstStyle/>
            <a:p>
              <a:endParaRPr lang="en-US"/>
            </a:p>
          </p:txBody>
        </p:sp>
        <p:sp>
          <p:nvSpPr>
            <p:cNvPr id="14" name="Rectangle 25612"/>
            <p:cNvSpPr>
              <a:spLocks noChangeArrowheads="1"/>
            </p:cNvSpPr>
            <p:nvPr/>
          </p:nvSpPr>
          <p:spPr bwMode="auto">
            <a:xfrm>
              <a:off x="4128" y="2112"/>
              <a:ext cx="240" cy="1056"/>
            </a:xfrm>
            <a:prstGeom prst="roundRect">
              <a:avLst/>
            </a:prstGeom>
            <a:gradFill flip="none" rotWithShape="1">
              <a:gsLst>
                <a:gs pos="0">
                  <a:srgbClr val="407DA6">
                    <a:shade val="30000"/>
                    <a:satMod val="115000"/>
                    <a:alpha val="68000"/>
                  </a:srgbClr>
                </a:gs>
                <a:gs pos="50000">
                  <a:srgbClr val="407DA6">
                    <a:shade val="67500"/>
                    <a:satMod val="115000"/>
                    <a:alpha val="78000"/>
                  </a:srgbClr>
                </a:gs>
                <a:gs pos="100000">
                  <a:srgbClr val="407DA6">
                    <a:shade val="100000"/>
                    <a:satMod val="115000"/>
                    <a:alpha val="54000"/>
                  </a:srgbClr>
                </a:gs>
              </a:gsLst>
              <a:lin ang="13500000" scaled="1"/>
              <a:tileRect/>
            </a:gradFill>
            <a:ln w="9525">
              <a:noFill/>
              <a:miter lim="800000"/>
              <a:headEnd/>
              <a:tailEnd/>
            </a:ln>
          </p:spPr>
          <p:txBody>
            <a:bodyPr tIns="91440" bIns="91440" anchor="ctr">
              <a:noAutofit/>
            </a:bodyPr>
            <a:lstStyle/>
            <a:p>
              <a:pPr algn="ctr">
                <a:lnSpc>
                  <a:spcPct val="85000"/>
                </a:lnSpc>
                <a:spcBef>
                  <a:spcPct val="20000"/>
                </a:spcBef>
                <a:defRPr/>
              </a:pPr>
              <a:endParaRPr lang="en-US">
                <a:effectLst>
                  <a:outerShdw blurRad="38100" dist="38100" dir="2700000" algn="tl">
                    <a:srgbClr val="FFFFFF"/>
                  </a:outerShdw>
                </a:effectLst>
                <a:latin typeface="Segoe" pitchFamily="34" charset="0"/>
                <a:cs typeface="+mn-cs"/>
              </a:endParaRPr>
            </a:p>
          </p:txBody>
        </p:sp>
        <p:sp>
          <p:nvSpPr>
            <p:cNvPr id="15" name="TextBox 25613"/>
            <p:cNvSpPr txBox="1">
              <a:spLocks noChangeArrowheads="1"/>
            </p:cNvSpPr>
            <p:nvPr/>
          </p:nvSpPr>
          <p:spPr bwMode="auto">
            <a:xfrm>
              <a:off x="4368" y="3156"/>
              <a:ext cx="768" cy="314"/>
            </a:xfrm>
            <a:prstGeom prst="rect">
              <a:avLst/>
            </a:prstGeom>
            <a:noFill/>
            <a:ln w="9525">
              <a:noFill/>
              <a:miter lim="800000"/>
              <a:headEnd/>
              <a:tailEnd/>
            </a:ln>
          </p:spPr>
          <p:txBody>
            <a:bodyPr tIns="91440" bIns="91440">
              <a:spAutoFit/>
            </a:bodyPr>
            <a:lstStyle/>
            <a:p>
              <a:pPr algn="ctr">
                <a:lnSpc>
                  <a:spcPct val="85000"/>
                </a:lnSpc>
                <a:spcBef>
                  <a:spcPct val="30000"/>
                </a:spcBef>
                <a:tabLst>
                  <a:tab pos="228600" algn="l"/>
                  <a:tab pos="457200" algn="l"/>
                  <a:tab pos="685800" algn="l"/>
                </a:tabLst>
              </a:pPr>
              <a:r>
                <a:rPr lang="en-US" sz="1000" b="1" dirty="0">
                  <a:latin typeface="Segoe" pitchFamily="34" charset="0"/>
                </a:rPr>
                <a:t>Port/Socket Forwarder</a:t>
              </a:r>
            </a:p>
          </p:txBody>
        </p:sp>
        <p:sp>
          <p:nvSpPr>
            <p:cNvPr id="16" name="TextBox 25614"/>
            <p:cNvSpPr txBox="1">
              <a:spLocks noChangeArrowheads="1"/>
            </p:cNvSpPr>
            <p:nvPr/>
          </p:nvSpPr>
          <p:spPr bwMode="auto">
            <a:xfrm>
              <a:off x="3312" y="2784"/>
              <a:ext cx="681" cy="314"/>
            </a:xfrm>
            <a:prstGeom prst="rect">
              <a:avLst/>
            </a:prstGeom>
            <a:noFill/>
            <a:ln w="9525">
              <a:noFill/>
              <a:miter lim="800000"/>
              <a:headEnd/>
              <a:tailEnd/>
            </a:ln>
          </p:spPr>
          <p:txBody>
            <a:bodyPr tIns="91440" bIns="91440">
              <a:spAutoFit/>
            </a:bodyPr>
            <a:lstStyle/>
            <a:p>
              <a:pPr algn="r">
                <a:lnSpc>
                  <a:spcPct val="85000"/>
                </a:lnSpc>
                <a:spcBef>
                  <a:spcPct val="30000"/>
                </a:spcBef>
                <a:tabLst>
                  <a:tab pos="228600" algn="l"/>
                  <a:tab pos="457200" algn="l"/>
                  <a:tab pos="685800" algn="l"/>
                </a:tabLst>
              </a:pPr>
              <a:r>
                <a:rPr lang="en-US" sz="1000" b="1" dirty="0">
                  <a:latin typeface="Segoe" pitchFamily="34" charset="0"/>
                </a:rPr>
                <a:t>Corporate laptop</a:t>
              </a:r>
            </a:p>
          </p:txBody>
        </p:sp>
        <p:sp>
          <p:nvSpPr>
            <p:cNvPr id="17" name="TextBox 25615"/>
            <p:cNvSpPr txBox="1">
              <a:spLocks noChangeArrowheads="1"/>
            </p:cNvSpPr>
            <p:nvPr/>
          </p:nvSpPr>
          <p:spPr bwMode="auto">
            <a:xfrm>
              <a:off x="3519" y="2496"/>
              <a:ext cx="474" cy="314"/>
            </a:xfrm>
            <a:prstGeom prst="rect">
              <a:avLst/>
            </a:prstGeom>
            <a:noFill/>
            <a:ln w="9525">
              <a:noFill/>
              <a:miter lim="800000"/>
              <a:headEnd/>
              <a:tailEnd/>
            </a:ln>
          </p:spPr>
          <p:txBody>
            <a:bodyPr tIns="91440" bIns="91440">
              <a:spAutoFit/>
            </a:bodyPr>
            <a:lstStyle/>
            <a:p>
              <a:pPr algn="r">
                <a:lnSpc>
                  <a:spcPct val="85000"/>
                </a:lnSpc>
                <a:spcBef>
                  <a:spcPct val="30000"/>
                </a:spcBef>
                <a:tabLst>
                  <a:tab pos="228600" algn="l"/>
                  <a:tab pos="457200" algn="l"/>
                  <a:tab pos="685800" algn="l"/>
                </a:tabLst>
              </a:pPr>
              <a:r>
                <a:rPr lang="en-US" sz="1000" b="1" dirty="0">
                  <a:latin typeface="Segoe" pitchFamily="34" charset="0"/>
                </a:rPr>
                <a:t>Home PC</a:t>
              </a:r>
            </a:p>
          </p:txBody>
        </p:sp>
        <p:sp>
          <p:nvSpPr>
            <p:cNvPr id="18" name="TextBox 25616"/>
            <p:cNvSpPr txBox="1">
              <a:spLocks noChangeArrowheads="1"/>
            </p:cNvSpPr>
            <p:nvPr/>
          </p:nvSpPr>
          <p:spPr bwMode="auto">
            <a:xfrm>
              <a:off x="3378" y="2208"/>
              <a:ext cx="615" cy="314"/>
            </a:xfrm>
            <a:prstGeom prst="rect">
              <a:avLst/>
            </a:prstGeom>
            <a:noFill/>
            <a:ln w="9525">
              <a:noFill/>
              <a:miter lim="800000"/>
              <a:headEnd/>
              <a:tailEnd/>
            </a:ln>
          </p:spPr>
          <p:txBody>
            <a:bodyPr tIns="91440" bIns="91440">
              <a:spAutoFit/>
            </a:bodyPr>
            <a:lstStyle/>
            <a:p>
              <a:pPr algn="r">
                <a:lnSpc>
                  <a:spcPct val="85000"/>
                </a:lnSpc>
                <a:spcBef>
                  <a:spcPct val="30000"/>
                </a:spcBef>
                <a:tabLst>
                  <a:tab pos="228600" algn="l"/>
                  <a:tab pos="457200" algn="l"/>
                  <a:tab pos="685800" algn="l"/>
                </a:tabLst>
              </a:pPr>
              <a:r>
                <a:rPr lang="en-US" sz="1000" b="1" dirty="0">
                  <a:latin typeface="Segoe" pitchFamily="34" charset="0"/>
                </a:rPr>
                <a:t>Customer/Partner PC</a:t>
              </a:r>
            </a:p>
          </p:txBody>
        </p:sp>
        <p:sp>
          <p:nvSpPr>
            <p:cNvPr id="19" name="TextBox 25617"/>
            <p:cNvSpPr txBox="1">
              <a:spLocks noChangeArrowheads="1"/>
            </p:cNvSpPr>
            <p:nvPr/>
          </p:nvSpPr>
          <p:spPr bwMode="auto">
            <a:xfrm>
              <a:off x="3387" y="1920"/>
              <a:ext cx="606" cy="314"/>
            </a:xfrm>
            <a:prstGeom prst="rect">
              <a:avLst/>
            </a:prstGeom>
            <a:noFill/>
            <a:ln w="9525">
              <a:noFill/>
              <a:miter lim="800000"/>
              <a:headEnd/>
              <a:tailEnd/>
            </a:ln>
          </p:spPr>
          <p:txBody>
            <a:bodyPr tIns="91440" bIns="91440">
              <a:spAutoFit/>
            </a:bodyPr>
            <a:lstStyle/>
            <a:p>
              <a:pPr algn="r">
                <a:lnSpc>
                  <a:spcPct val="85000"/>
                </a:lnSpc>
                <a:spcBef>
                  <a:spcPct val="30000"/>
                </a:spcBef>
                <a:tabLst>
                  <a:tab pos="228600" algn="l"/>
                  <a:tab pos="457200" algn="l"/>
                  <a:tab pos="685800" algn="l"/>
                </a:tabLst>
              </a:pPr>
              <a:r>
                <a:rPr lang="en-US" sz="1000" b="1" dirty="0">
                  <a:latin typeface="Segoe" pitchFamily="34" charset="0"/>
                </a:rPr>
                <a:t>Internet kiosk</a:t>
              </a:r>
            </a:p>
          </p:txBody>
        </p:sp>
        <p:sp>
          <p:nvSpPr>
            <p:cNvPr id="20" name="Rectangle 25618"/>
            <p:cNvSpPr>
              <a:spLocks noChangeArrowheads="1"/>
            </p:cNvSpPr>
            <p:nvPr/>
          </p:nvSpPr>
          <p:spPr bwMode="auto">
            <a:xfrm>
              <a:off x="5184" y="2880"/>
              <a:ext cx="240" cy="288"/>
            </a:xfrm>
            <a:prstGeom prst="roundRect">
              <a:avLst/>
            </a:prstGeom>
            <a:gradFill flip="none" rotWithShape="1">
              <a:gsLst>
                <a:gs pos="0">
                  <a:srgbClr val="407DA6">
                    <a:shade val="30000"/>
                    <a:satMod val="115000"/>
                    <a:alpha val="68000"/>
                  </a:srgbClr>
                </a:gs>
                <a:gs pos="50000">
                  <a:srgbClr val="407DA6">
                    <a:shade val="67500"/>
                    <a:satMod val="115000"/>
                    <a:alpha val="78000"/>
                  </a:srgbClr>
                </a:gs>
                <a:gs pos="100000">
                  <a:srgbClr val="407DA6">
                    <a:shade val="100000"/>
                    <a:satMod val="115000"/>
                    <a:alpha val="54000"/>
                  </a:srgbClr>
                </a:gs>
              </a:gsLst>
              <a:lin ang="13500000" scaled="1"/>
              <a:tileRect/>
            </a:gradFill>
            <a:ln w="9525">
              <a:noFill/>
              <a:miter lim="800000"/>
              <a:headEnd/>
              <a:tailEnd/>
            </a:ln>
          </p:spPr>
          <p:txBody>
            <a:bodyPr tIns="91440" bIns="91440" anchor="ctr">
              <a:noAutofit/>
            </a:bodyPr>
            <a:lstStyle/>
            <a:p>
              <a:pPr algn="ctr">
                <a:lnSpc>
                  <a:spcPct val="85000"/>
                </a:lnSpc>
                <a:spcBef>
                  <a:spcPct val="20000"/>
                </a:spcBef>
              </a:pPr>
              <a:endParaRPr lang="en-US">
                <a:latin typeface="Times"/>
                <a:cs typeface="Times New Roman" pitchFamily="18" charset="0"/>
              </a:endParaRPr>
            </a:p>
          </p:txBody>
        </p:sp>
        <p:sp>
          <p:nvSpPr>
            <p:cNvPr id="21" name="TextBox 25619"/>
            <p:cNvSpPr txBox="1">
              <a:spLocks noChangeArrowheads="1"/>
            </p:cNvSpPr>
            <p:nvPr/>
          </p:nvSpPr>
          <p:spPr bwMode="auto">
            <a:xfrm>
              <a:off x="4944" y="3156"/>
              <a:ext cx="768" cy="314"/>
            </a:xfrm>
            <a:prstGeom prst="rect">
              <a:avLst/>
            </a:prstGeom>
            <a:noFill/>
            <a:ln w="9525">
              <a:noFill/>
              <a:miter lim="800000"/>
              <a:headEnd/>
              <a:tailEnd/>
            </a:ln>
          </p:spPr>
          <p:txBody>
            <a:bodyPr tIns="91440" bIns="91440">
              <a:spAutoFit/>
            </a:bodyPr>
            <a:lstStyle/>
            <a:p>
              <a:pPr algn="ctr">
                <a:lnSpc>
                  <a:spcPct val="85000"/>
                </a:lnSpc>
                <a:spcBef>
                  <a:spcPct val="30000"/>
                </a:spcBef>
                <a:tabLst>
                  <a:tab pos="228600" algn="l"/>
                  <a:tab pos="457200" algn="l"/>
                  <a:tab pos="685800" algn="l"/>
                </a:tabLst>
              </a:pPr>
              <a:r>
                <a:rPr lang="en-US" sz="1000" b="1" dirty="0">
                  <a:latin typeface="Segoe" pitchFamily="34" charset="0"/>
                </a:rPr>
                <a:t>Network Connection</a:t>
              </a:r>
            </a:p>
          </p:txBody>
        </p:sp>
        <p:sp>
          <p:nvSpPr>
            <p:cNvPr id="22" name="Rectangle 25620"/>
            <p:cNvSpPr>
              <a:spLocks noChangeArrowheads="1"/>
            </p:cNvSpPr>
            <p:nvPr/>
          </p:nvSpPr>
          <p:spPr bwMode="auto">
            <a:xfrm>
              <a:off x="4656" y="2496"/>
              <a:ext cx="240" cy="672"/>
            </a:xfrm>
            <a:prstGeom prst="roundRect">
              <a:avLst/>
            </a:prstGeom>
            <a:gradFill flip="none" rotWithShape="1">
              <a:gsLst>
                <a:gs pos="0">
                  <a:srgbClr val="407DA6">
                    <a:shade val="30000"/>
                    <a:satMod val="115000"/>
                    <a:alpha val="68000"/>
                  </a:srgbClr>
                </a:gs>
                <a:gs pos="50000">
                  <a:srgbClr val="407DA6">
                    <a:shade val="67500"/>
                    <a:satMod val="115000"/>
                    <a:alpha val="78000"/>
                  </a:srgbClr>
                </a:gs>
                <a:gs pos="100000">
                  <a:srgbClr val="407DA6">
                    <a:shade val="100000"/>
                    <a:satMod val="115000"/>
                    <a:alpha val="54000"/>
                  </a:srgbClr>
                </a:gs>
              </a:gsLst>
              <a:lin ang="13500000" scaled="1"/>
              <a:tileRect/>
            </a:gradFill>
            <a:ln w="9525">
              <a:noFill/>
              <a:miter lim="800000"/>
              <a:headEnd/>
              <a:tailEnd/>
            </a:ln>
          </p:spPr>
          <p:txBody>
            <a:bodyPr tIns="91440" bIns="91440" anchor="ctr">
              <a:noAutofit/>
            </a:bodyPr>
            <a:lstStyle/>
            <a:p>
              <a:pPr algn="ctr">
                <a:lnSpc>
                  <a:spcPct val="85000"/>
                </a:lnSpc>
                <a:spcBef>
                  <a:spcPct val="20000"/>
                </a:spcBef>
                <a:defRPr/>
              </a:pPr>
              <a:endParaRPr lang="en-US">
                <a:effectLst>
                  <a:outerShdw blurRad="38100" dist="38100" dir="2700000" algn="tl">
                    <a:srgbClr val="FFFFFF"/>
                  </a:outerShdw>
                </a:effectLst>
                <a:latin typeface="Segoe" pitchFamily="34" charset="0"/>
                <a:cs typeface="+mn-cs"/>
              </a:endParaRPr>
            </a:p>
          </p:txBody>
        </p:sp>
      </p:grpSp>
    </p:spTree>
    <p:custDataLst>
      <p:tags r:id="rId1"/>
    </p:custDataLst>
  </p:cSld>
  <p:clrMapOvr>
    <a:masterClrMapping/>
  </p:clrMapOvr>
  <p:transition advTm="2973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rot="5400000">
            <a:off x="3836186" y="1202531"/>
            <a:ext cx="4967290" cy="5219702"/>
          </a:xfrm>
          <a:prstGeom prst="rect">
            <a:avLst/>
          </a:prstGeom>
          <a:gradFill flip="none" rotWithShape="1">
            <a:gsLst>
              <a:gs pos="0">
                <a:schemeClr val="tx1">
                  <a:alpha val="80000"/>
                </a:schemeClr>
              </a:gs>
              <a:gs pos="50000">
                <a:schemeClr val="tx1">
                  <a:alpha val="60000"/>
                </a:schemeClr>
              </a:gs>
              <a:gs pos="100000">
                <a:schemeClr val="tx1">
                  <a:tint val="23500"/>
                  <a:satMod val="160000"/>
                  <a:alpha val="0"/>
                </a:schemeClr>
              </a:gs>
            </a:gsLst>
            <a:lin ang="54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charset="0"/>
            </a:endParaRPr>
          </a:p>
        </p:txBody>
      </p:sp>
      <p:sp>
        <p:nvSpPr>
          <p:cNvPr id="17410" name="Title 17409"/>
          <p:cNvSpPr>
            <a:spLocks noGrp="1" noChangeArrowheads="1"/>
          </p:cNvSpPr>
          <p:nvPr>
            <p:ph type="title"/>
          </p:nvPr>
        </p:nvSpPr>
        <p:spPr/>
        <p:txBody>
          <a:bodyPr/>
          <a:lstStyle/>
          <a:p>
            <a:pPr eaLnBrk="1" hangingPunct="1">
              <a:defRPr/>
            </a:pPr>
            <a:r>
              <a:rPr lang="en-US" smtClean="0"/>
              <a:t>End Point Detection</a:t>
            </a:r>
            <a:endParaRPr lang="en-US" dirty="0" smtClean="0"/>
          </a:p>
        </p:txBody>
      </p:sp>
      <p:sp>
        <p:nvSpPr>
          <p:cNvPr id="23556" name="Shape 17410"/>
          <p:cNvSpPr>
            <a:spLocks noGrp="1" noChangeArrowheads="1"/>
          </p:cNvSpPr>
          <p:nvPr>
            <p:ph type="body" idx="1"/>
          </p:nvPr>
        </p:nvSpPr>
        <p:spPr>
          <a:xfrm>
            <a:off x="322976" y="1625600"/>
            <a:ext cx="5138257" cy="5059363"/>
          </a:xfrm>
        </p:spPr>
        <p:txBody>
          <a:bodyPr/>
          <a:lstStyle/>
          <a:p>
            <a:pPr marL="233363" indent="-233363"/>
            <a:r>
              <a:rPr lang="en-US" sz="2000" dirty="0" smtClean="0"/>
              <a:t>Out-of-the-box support for over</a:t>
            </a:r>
            <a:br>
              <a:rPr lang="en-US" sz="2000" dirty="0" smtClean="0"/>
            </a:br>
            <a:r>
              <a:rPr lang="en-US" sz="2000" dirty="0" smtClean="0"/>
              <a:t>70 variables of detection including</a:t>
            </a:r>
          </a:p>
          <a:p>
            <a:pPr marL="457200" lvl="2" indent="-223838"/>
            <a:r>
              <a:rPr lang="en-US" sz="1600" b="0" dirty="0" smtClean="0">
                <a:effectLst/>
                <a:ea typeface="+mn-ea"/>
                <a:cs typeface="+mn-cs"/>
              </a:rPr>
              <a:t>Antivirus</a:t>
            </a:r>
          </a:p>
          <a:p>
            <a:pPr marL="457200" lvl="2" indent="-223838"/>
            <a:r>
              <a:rPr lang="en-US" sz="1600" b="0" dirty="0" smtClean="0">
                <a:effectLst/>
                <a:ea typeface="+mn-ea"/>
                <a:cs typeface="+mn-cs"/>
              </a:rPr>
              <a:t>Antimalware</a:t>
            </a:r>
          </a:p>
          <a:p>
            <a:pPr marL="457200" lvl="2" indent="-223838"/>
            <a:r>
              <a:rPr lang="en-US" sz="1600" b="0" dirty="0" smtClean="0">
                <a:effectLst/>
                <a:ea typeface="+mn-ea"/>
                <a:cs typeface="+mn-cs"/>
              </a:rPr>
              <a:t>Personal Firewall</a:t>
            </a:r>
          </a:p>
          <a:p>
            <a:pPr marL="233363" lvl="1" indent="-233363"/>
            <a:r>
              <a:rPr lang="en-US" sz="2000" dirty="0" smtClean="0">
                <a:ea typeface="+mn-ea"/>
                <a:cs typeface="+mn-cs"/>
              </a:rPr>
              <a:t>Desktop Search/Index Utilities</a:t>
            </a:r>
          </a:p>
          <a:p>
            <a:pPr marL="233363" lvl="1" indent="-233363"/>
            <a:r>
              <a:rPr lang="en-US" sz="2000" dirty="0" smtClean="0">
                <a:ea typeface="+mn-ea"/>
                <a:cs typeface="+mn-cs"/>
              </a:rPr>
              <a:t>And much more…</a:t>
            </a:r>
          </a:p>
          <a:p>
            <a:pPr marL="457200" lvl="1" indent="-223838"/>
            <a:r>
              <a:rPr lang="en-US" sz="1600" b="0" dirty="0" smtClean="0">
                <a:effectLst/>
              </a:rPr>
              <a:t>Easy to configure GUI that allows</a:t>
            </a:r>
            <a:br>
              <a:rPr lang="en-US" sz="1600" b="0" dirty="0" smtClean="0">
                <a:effectLst/>
              </a:rPr>
            </a:br>
            <a:r>
              <a:rPr lang="en-US" sz="1600" b="0" dirty="0" smtClean="0">
                <a:effectLst/>
              </a:rPr>
              <a:t>simple management of policies</a:t>
            </a:r>
          </a:p>
          <a:p>
            <a:pPr marL="457200" lvl="1" indent="-223838"/>
            <a:r>
              <a:rPr lang="en-US" sz="1600" b="0" dirty="0" smtClean="0">
                <a:effectLst/>
              </a:rPr>
              <a:t>Extended GUI for manual editing </a:t>
            </a:r>
            <a:br>
              <a:rPr lang="en-US" sz="1600" b="0" dirty="0" smtClean="0">
                <a:effectLst/>
              </a:rPr>
            </a:br>
            <a:r>
              <a:rPr lang="en-US" sz="1600" b="0" dirty="0" smtClean="0">
                <a:effectLst/>
              </a:rPr>
              <a:t>and modification of policies</a:t>
            </a:r>
          </a:p>
          <a:p>
            <a:pPr marL="457200" lvl="1" indent="-223838"/>
            <a:r>
              <a:rPr lang="en-US" sz="1600" b="0" dirty="0" smtClean="0">
                <a:effectLst/>
              </a:rPr>
              <a:t>Leverage Windows Shell Scripting </a:t>
            </a:r>
            <a:br>
              <a:rPr lang="en-US" sz="1600" b="0" dirty="0" smtClean="0">
                <a:effectLst/>
              </a:rPr>
            </a:br>
            <a:r>
              <a:rPr lang="en-US" sz="1600" b="0" dirty="0" smtClean="0">
                <a:effectLst/>
              </a:rPr>
              <a:t>to create </a:t>
            </a:r>
            <a:r>
              <a:rPr lang="en-US" sz="1600" b="0" i="1" dirty="0" smtClean="0">
                <a:effectLst/>
              </a:rPr>
              <a:t>any</a:t>
            </a:r>
            <a:r>
              <a:rPr lang="en-US" sz="1600" b="0" dirty="0" smtClean="0">
                <a:effectLst/>
              </a:rPr>
              <a:t> policy and inspect for</a:t>
            </a:r>
            <a:br>
              <a:rPr lang="en-US" sz="1600" b="0" dirty="0" smtClean="0">
                <a:effectLst/>
              </a:rPr>
            </a:br>
            <a:r>
              <a:rPr lang="en-US" sz="1600" b="0" i="1" dirty="0" smtClean="0">
                <a:effectLst/>
              </a:rPr>
              <a:t>any</a:t>
            </a:r>
            <a:r>
              <a:rPr lang="en-US" sz="1600" b="0" dirty="0" smtClean="0">
                <a:effectLst/>
              </a:rPr>
              <a:t> client side variable</a:t>
            </a:r>
          </a:p>
        </p:txBody>
      </p:sp>
      <p:pic>
        <p:nvPicPr>
          <p:cNvPr id="9" name="Picture 4" descr="polcomp"/>
          <p:cNvPicPr>
            <a:picLocks noChangeAspect="1" noChangeArrowheads="1"/>
          </p:cNvPicPr>
          <p:nvPr/>
        </p:nvPicPr>
        <p:blipFill>
          <a:blip r:embed="rId4" cstate="screen"/>
          <a:srcRect/>
          <a:stretch>
            <a:fillRect/>
          </a:stretch>
        </p:blipFill>
        <p:spPr bwMode="auto">
          <a:xfrm>
            <a:off x="5315622" y="1468207"/>
            <a:ext cx="3219911" cy="2101398"/>
          </a:xfrm>
          <a:prstGeom prst="rect">
            <a:avLst/>
          </a:prstGeom>
          <a:solidFill>
            <a:srgbClr val="000000">
              <a:shade val="95000"/>
            </a:srgbClr>
          </a:solidFill>
          <a:ln w="6350" cap="sq">
            <a:solidFill>
              <a:srgbClr val="000000"/>
            </a:solidFill>
            <a:miter lim="800000"/>
          </a:ln>
          <a:effectLst>
            <a:outerShdw blurRad="254000" dist="190500" dir="2700000" sy="90000" algn="bl" rotWithShape="0">
              <a:srgbClr val="000000">
                <a:alpha val="40000"/>
              </a:srgbClr>
            </a:outerShdw>
          </a:effectLst>
        </p:spPr>
      </p:pic>
      <p:pic>
        <p:nvPicPr>
          <p:cNvPr id="23557" name="Rectangle 18434"/>
          <p:cNvPicPr>
            <a:picLocks noChangeAspect="1" noChangeArrowheads="1"/>
          </p:cNvPicPr>
          <p:nvPr/>
        </p:nvPicPr>
        <p:blipFill>
          <a:blip r:embed="rId5"/>
          <a:srcRect/>
          <a:stretch>
            <a:fillRect/>
          </a:stretch>
        </p:blipFill>
        <p:spPr bwMode="auto">
          <a:xfrm>
            <a:off x="5792101" y="4423907"/>
            <a:ext cx="2700337" cy="1646237"/>
          </a:xfrm>
          <a:prstGeom prst="ellipse">
            <a:avLst/>
          </a:prstGeom>
          <a:ln>
            <a:noFill/>
          </a:ln>
          <a:effectLst>
            <a:outerShdw blurRad="50800" dist="38100" dir="5400000" algn="t" rotWithShape="0">
              <a:prstClr val="black">
                <a:alpha val="40000"/>
              </a:prstClr>
            </a:outerShdw>
            <a:softEdge rad="112500"/>
          </a:effectLst>
        </p:spPr>
      </p:pic>
      <p:pic>
        <p:nvPicPr>
          <p:cNvPr id="8" name="Rectangle 24577"/>
          <p:cNvPicPr>
            <a:picLocks noChangeAspect="1" noChangeArrowheads="1"/>
          </p:cNvPicPr>
          <p:nvPr/>
        </p:nvPicPr>
        <p:blipFill>
          <a:blip r:embed="rId6"/>
          <a:srcRect/>
          <a:stretch>
            <a:fillRect/>
          </a:stretch>
        </p:blipFill>
        <p:spPr bwMode="auto">
          <a:xfrm>
            <a:off x="5545631" y="2349951"/>
            <a:ext cx="3220764" cy="2003198"/>
          </a:xfrm>
          <a:prstGeom prst="rect">
            <a:avLst/>
          </a:prstGeom>
          <a:solidFill>
            <a:srgbClr val="000000">
              <a:shade val="95000"/>
            </a:srgbClr>
          </a:solidFill>
          <a:ln w="6350" cap="sq">
            <a:solidFill>
              <a:srgbClr val="000000"/>
            </a:solidFill>
            <a:miter lim="800000"/>
          </a:ln>
          <a:effectLst>
            <a:outerShdw blurRad="254000" dist="190500" dir="2700000" sy="90000" algn="bl" rotWithShape="0">
              <a:srgbClr val="000000">
                <a:alpha val="40000"/>
              </a:srgbClr>
            </a:outerShdw>
          </a:effectLst>
        </p:spPr>
      </p:pic>
      <p:pic>
        <p:nvPicPr>
          <p:cNvPr id="10" name="Picture 6" descr="laptop unlicensed"/>
          <p:cNvPicPr>
            <a:picLocks noChangeAspect="1" noChangeArrowheads="1"/>
          </p:cNvPicPr>
          <p:nvPr/>
        </p:nvPicPr>
        <p:blipFill>
          <a:blip r:embed="rId7"/>
          <a:srcRect/>
          <a:stretch>
            <a:fillRect/>
          </a:stretch>
        </p:blipFill>
        <p:spPr bwMode="auto">
          <a:xfrm>
            <a:off x="4593900" y="4733922"/>
            <a:ext cx="1971676" cy="1533526"/>
          </a:xfrm>
          <a:prstGeom prst="rect">
            <a:avLst/>
          </a:prstGeom>
          <a:noFill/>
        </p:spPr>
      </p:pic>
      <p:pic>
        <p:nvPicPr>
          <p:cNvPr id="11" name="Picture 7" descr="HP Compaq Presario V2000 Notebook"/>
          <p:cNvPicPr>
            <a:picLocks noChangeAspect="1" noChangeArrowheads="1"/>
          </p:cNvPicPr>
          <p:nvPr/>
        </p:nvPicPr>
        <p:blipFill>
          <a:blip r:embed="rId8"/>
          <a:srcRect/>
          <a:stretch>
            <a:fillRect/>
          </a:stretch>
        </p:blipFill>
        <p:spPr bwMode="auto">
          <a:xfrm>
            <a:off x="6951155" y="5073501"/>
            <a:ext cx="1986914" cy="1232536"/>
          </a:xfrm>
          <a:prstGeom prst="rect">
            <a:avLst/>
          </a:prstGeom>
          <a:noFill/>
        </p:spPr>
      </p:pic>
    </p:spTree>
    <p:custDataLst>
      <p:tags r:id="rId1"/>
    </p:custDataLst>
  </p:cSld>
  <p:clrMapOvr>
    <a:masterClrMapping/>
  </p:clrMapOvr>
  <p:transition advTm="30394">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Effect transition="in" filter="fade">
                                      <p:cBhvr>
                                        <p:cTn id="15" dur="500"/>
                                        <p:tgtEl>
                                          <p:spTgt spid="8"/>
                                        </p:tgtEl>
                                      </p:cBhvr>
                                    </p:animEffect>
                                  </p:childTnLst>
                                </p:cTn>
                              </p:par>
                            </p:childTnLst>
                          </p:cTn>
                        </p:par>
                        <p:par>
                          <p:cTn id="16" fill="hold">
                            <p:stCondLst>
                              <p:cond delay="1000"/>
                            </p:stCondLst>
                            <p:childTnLst>
                              <p:par>
                                <p:cTn id="17" presetID="53" presetClass="entr" presetSubtype="0" fill="hold" nodeType="afterEffect">
                                  <p:stCondLst>
                                    <p:cond delay="0"/>
                                  </p:stCondLst>
                                  <p:childTnLst>
                                    <p:set>
                                      <p:cBhvr>
                                        <p:cTn id="18" dur="1" fill="hold">
                                          <p:stCondLst>
                                            <p:cond delay="0"/>
                                          </p:stCondLst>
                                        </p:cTn>
                                        <p:tgtEl>
                                          <p:spTgt spid="23557"/>
                                        </p:tgtEl>
                                        <p:attrNameLst>
                                          <p:attrName>style.visibility</p:attrName>
                                        </p:attrNameLst>
                                      </p:cBhvr>
                                      <p:to>
                                        <p:strVal val="visible"/>
                                      </p:to>
                                    </p:set>
                                    <p:anim calcmode="lin" valueType="num">
                                      <p:cBhvr>
                                        <p:cTn id="19" dur="500" fill="hold"/>
                                        <p:tgtEl>
                                          <p:spTgt spid="23557"/>
                                        </p:tgtEl>
                                        <p:attrNameLst>
                                          <p:attrName>ppt_w</p:attrName>
                                        </p:attrNameLst>
                                      </p:cBhvr>
                                      <p:tavLst>
                                        <p:tav tm="0">
                                          <p:val>
                                            <p:fltVal val="0"/>
                                          </p:val>
                                        </p:tav>
                                        <p:tav tm="100000">
                                          <p:val>
                                            <p:strVal val="#ppt_w"/>
                                          </p:val>
                                        </p:tav>
                                      </p:tavLst>
                                    </p:anim>
                                    <p:anim calcmode="lin" valueType="num">
                                      <p:cBhvr>
                                        <p:cTn id="20" dur="500" fill="hold"/>
                                        <p:tgtEl>
                                          <p:spTgt spid="23557"/>
                                        </p:tgtEl>
                                        <p:attrNameLst>
                                          <p:attrName>ppt_h</p:attrName>
                                        </p:attrNameLst>
                                      </p:cBhvr>
                                      <p:tavLst>
                                        <p:tav tm="0">
                                          <p:val>
                                            <p:fltVal val="0"/>
                                          </p:val>
                                        </p:tav>
                                        <p:tav tm="100000">
                                          <p:val>
                                            <p:strVal val="#ppt_h"/>
                                          </p:val>
                                        </p:tav>
                                      </p:tavLst>
                                    </p:anim>
                                    <p:animEffect transition="in" filter="fade">
                                      <p:cBhvr>
                                        <p:cTn id="21" dur="500"/>
                                        <p:tgtEl>
                                          <p:spTgt spid="23557"/>
                                        </p:tgtEl>
                                      </p:cBhvr>
                                    </p:animEffect>
                                  </p:childTnLst>
                                </p:cTn>
                              </p:par>
                            </p:childTnLst>
                          </p:cTn>
                        </p:par>
                        <p:par>
                          <p:cTn id="22" fill="hold">
                            <p:stCondLst>
                              <p:cond delay="1500"/>
                            </p:stCondLst>
                            <p:childTnLst>
                              <p:par>
                                <p:cTn id="23" presetID="2" presetClass="entr" presetSubtype="4" fill="hold"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2000"/>
                            </p:stCondLst>
                            <p:childTnLst>
                              <p:par>
                                <p:cTn id="28" presetID="2" presetClass="entr" presetSubtype="4"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additive="base">
                                        <p:cTn id="30" dur="500" fill="hold"/>
                                        <p:tgtEl>
                                          <p:spTgt spid="11"/>
                                        </p:tgtEl>
                                        <p:attrNameLst>
                                          <p:attrName>ppt_x</p:attrName>
                                        </p:attrNameLst>
                                      </p:cBhvr>
                                      <p:tavLst>
                                        <p:tav tm="0">
                                          <p:val>
                                            <p:strVal val="#ppt_x"/>
                                          </p:val>
                                        </p:tav>
                                        <p:tav tm="100000">
                                          <p:val>
                                            <p:strVal val="#ppt_x"/>
                                          </p:val>
                                        </p:tav>
                                      </p:tavLst>
                                    </p:anim>
                                    <p:anim calcmode="lin" valueType="num">
                                      <p:cBhvr additive="base">
                                        <p:cTn id="31"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bwMode="auto">
          <a:xfrm rot="5400000">
            <a:off x="5629939" y="429294"/>
            <a:ext cx="2456123" cy="4572002"/>
          </a:xfrm>
          <a:prstGeom prst="rect">
            <a:avLst/>
          </a:prstGeom>
          <a:gradFill flip="none" rotWithShape="1">
            <a:gsLst>
              <a:gs pos="0">
                <a:schemeClr val="tx1">
                  <a:alpha val="80000"/>
                </a:schemeClr>
              </a:gs>
              <a:gs pos="50000">
                <a:schemeClr val="tx1">
                  <a:alpha val="60000"/>
                </a:schemeClr>
              </a:gs>
              <a:gs pos="100000">
                <a:schemeClr val="tx1">
                  <a:tint val="23500"/>
                  <a:satMod val="160000"/>
                  <a:alpha val="0"/>
                </a:schemeClr>
              </a:gs>
            </a:gsLst>
            <a:lin ang="54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charset="0"/>
            </a:endParaRPr>
          </a:p>
        </p:txBody>
      </p:sp>
      <p:pic>
        <p:nvPicPr>
          <p:cNvPr id="23554" name="Picture 2" descr="C:\Program Files\Microsoft Resource DVD Artwork\DVD_ART\Artwork_Imagery\Shapes and Graphics\Box\Rectangle\inset rectangle.png"/>
          <p:cNvPicPr>
            <a:picLocks noChangeAspect="1" noChangeArrowheads="1"/>
          </p:cNvPicPr>
          <p:nvPr/>
        </p:nvPicPr>
        <p:blipFill>
          <a:blip r:embed="rId4"/>
          <a:srcRect/>
          <a:stretch>
            <a:fillRect/>
          </a:stretch>
        </p:blipFill>
        <p:spPr bwMode="auto">
          <a:xfrm>
            <a:off x="-191069" y="4121623"/>
            <a:ext cx="9621671" cy="2197289"/>
          </a:xfrm>
          <a:prstGeom prst="rect">
            <a:avLst/>
          </a:prstGeom>
          <a:noFill/>
          <a:ln w="9525">
            <a:noFill/>
            <a:miter lim="800000"/>
            <a:headEnd/>
            <a:tailEnd/>
          </a:ln>
        </p:spPr>
      </p:pic>
      <p:sp>
        <p:nvSpPr>
          <p:cNvPr id="17410" name="Title 17409"/>
          <p:cNvSpPr>
            <a:spLocks noGrp="1" noChangeArrowheads="1"/>
          </p:cNvSpPr>
          <p:nvPr>
            <p:ph type="title"/>
          </p:nvPr>
        </p:nvSpPr>
        <p:spPr/>
        <p:txBody>
          <a:bodyPr/>
          <a:lstStyle/>
          <a:p>
            <a:pPr eaLnBrk="1" hangingPunct="1">
              <a:defRPr/>
            </a:pPr>
            <a:r>
              <a:rPr lang="en-US" dirty="0" smtClean="0"/>
              <a:t>Access Policy and Control</a:t>
            </a:r>
          </a:p>
        </p:txBody>
      </p:sp>
      <p:sp>
        <p:nvSpPr>
          <p:cNvPr id="23556" name="Shape 17410"/>
          <p:cNvSpPr>
            <a:spLocks noGrp="1" noChangeArrowheads="1"/>
          </p:cNvSpPr>
          <p:nvPr>
            <p:ph type="body" idx="1"/>
          </p:nvPr>
        </p:nvSpPr>
        <p:spPr/>
        <p:txBody>
          <a:bodyPr/>
          <a:lstStyle/>
          <a:p>
            <a:pPr marL="284163" indent="-284163"/>
            <a:r>
              <a:rPr lang="en-US" sz="1800" dirty="0" smtClean="0"/>
              <a:t>Provide controlled access to application areas, </a:t>
            </a:r>
            <a:br>
              <a:rPr lang="en-US" sz="1800" dirty="0" smtClean="0"/>
            </a:br>
            <a:r>
              <a:rPr lang="en-US" sz="1800" dirty="0" smtClean="0"/>
              <a:t>operations through policy definitions</a:t>
            </a:r>
          </a:p>
          <a:p>
            <a:pPr marL="284163" indent="-284163"/>
            <a:r>
              <a:rPr lang="en-US" sz="1800" dirty="0" smtClean="0"/>
              <a:t>Can allow or block application functions including</a:t>
            </a:r>
          </a:p>
          <a:p>
            <a:pPr marL="523875" lvl="1" indent="-228600">
              <a:lnSpc>
                <a:spcPct val="80000"/>
              </a:lnSpc>
            </a:pPr>
            <a:r>
              <a:rPr lang="en-US" sz="1600" dirty="0" smtClean="0">
                <a:ea typeface="+mn-ea"/>
                <a:cs typeface="+mn-cs"/>
              </a:rPr>
              <a:t>Document download / upload</a:t>
            </a:r>
          </a:p>
          <a:p>
            <a:pPr marL="523875" lvl="1" indent="-228600">
              <a:lnSpc>
                <a:spcPct val="80000"/>
              </a:lnSpc>
            </a:pPr>
            <a:r>
              <a:rPr lang="en-US" sz="1600" dirty="0" smtClean="0">
                <a:ea typeface="+mn-ea"/>
                <a:cs typeface="+mn-cs"/>
              </a:rPr>
              <a:t>Document check out / check in</a:t>
            </a:r>
          </a:p>
          <a:p>
            <a:pPr marL="523875" lvl="1" indent="-228600">
              <a:lnSpc>
                <a:spcPct val="80000"/>
              </a:lnSpc>
            </a:pPr>
            <a:r>
              <a:rPr lang="en-US" sz="1600" dirty="0" smtClean="0">
                <a:ea typeface="+mn-ea"/>
                <a:cs typeface="+mn-cs"/>
              </a:rPr>
              <a:t>Edit document / properties</a:t>
            </a:r>
          </a:p>
          <a:p>
            <a:pPr marL="523875" lvl="1" indent="-228600">
              <a:lnSpc>
                <a:spcPct val="80000"/>
              </a:lnSpc>
            </a:pPr>
            <a:r>
              <a:rPr lang="en-US" sz="1600" dirty="0" smtClean="0">
                <a:ea typeface="+mn-ea"/>
                <a:cs typeface="+mn-cs"/>
              </a:rPr>
              <a:t>Delete</a:t>
            </a:r>
          </a:p>
          <a:p>
            <a:pPr marL="284163" indent="-284163"/>
            <a:r>
              <a:rPr lang="en-US" sz="1800" dirty="0" smtClean="0"/>
              <a:t>Works at both the client and server</a:t>
            </a:r>
          </a:p>
        </p:txBody>
      </p:sp>
      <p:pic>
        <p:nvPicPr>
          <p:cNvPr id="23557" name="Rectangle 18434"/>
          <p:cNvPicPr>
            <a:picLocks noChangeAspect="1" noChangeArrowheads="1"/>
          </p:cNvPicPr>
          <p:nvPr/>
        </p:nvPicPr>
        <p:blipFill>
          <a:blip r:embed="rId5"/>
          <a:srcRect/>
          <a:stretch>
            <a:fillRect/>
          </a:stretch>
        </p:blipFill>
        <p:spPr bwMode="auto">
          <a:xfrm>
            <a:off x="6069010" y="1897063"/>
            <a:ext cx="2700337" cy="1646237"/>
          </a:xfrm>
          <a:prstGeom prst="rect">
            <a:avLst/>
          </a:prstGeom>
          <a:ln>
            <a:noFill/>
          </a:ln>
          <a:effectLst>
            <a:outerShdw blurRad="292100" dist="139700" dir="2700000" algn="tl" rotWithShape="0">
              <a:srgbClr val="333333">
                <a:alpha val="65000"/>
              </a:srgbClr>
            </a:outerShdw>
          </a:effectLst>
        </p:spPr>
      </p:pic>
      <p:pic>
        <p:nvPicPr>
          <p:cNvPr id="23558" name="Rectangle 19459"/>
          <p:cNvPicPr>
            <a:picLocks noChangeAspect="1" noChangeArrowheads="1"/>
          </p:cNvPicPr>
          <p:nvPr/>
        </p:nvPicPr>
        <p:blipFill>
          <a:blip r:embed="rId6"/>
          <a:srcRect/>
          <a:stretch>
            <a:fillRect/>
          </a:stretch>
        </p:blipFill>
        <p:spPr bwMode="auto">
          <a:xfrm>
            <a:off x="4776390" y="3969968"/>
            <a:ext cx="3997325" cy="663575"/>
          </a:xfrm>
          <a:prstGeom prst="rect">
            <a:avLst/>
          </a:prstGeom>
          <a:ln>
            <a:noFill/>
          </a:ln>
          <a:effectLst>
            <a:outerShdw blurRad="292100" dist="139700" dir="2700000" algn="tl" rotWithShape="0">
              <a:srgbClr val="333333">
                <a:alpha val="65000"/>
              </a:srgbClr>
            </a:outerShdw>
          </a:effectLst>
        </p:spPr>
      </p:pic>
      <p:sp>
        <p:nvSpPr>
          <p:cNvPr id="7" name="Shape 6"/>
          <p:cNvSpPr txBox="1">
            <a:spLocks noChangeArrowheads="1"/>
          </p:cNvSpPr>
          <p:nvPr/>
        </p:nvSpPr>
        <p:spPr bwMode="auto">
          <a:xfrm>
            <a:off x="452438" y="4283729"/>
            <a:ext cx="8388350" cy="1878972"/>
          </a:xfrm>
          <a:prstGeom prst="rect">
            <a:avLst/>
          </a:prstGeom>
          <a:noFill/>
          <a:ln w="9525">
            <a:noFill/>
            <a:miter lim="800000"/>
            <a:headEnd/>
            <a:tailEnd/>
          </a:ln>
          <a:effectLst/>
        </p:spPr>
        <p:txBody>
          <a:bodyPr lIns="91436" tIns="45718" rIns="91436" bIns="45718">
            <a:spAutoFit/>
          </a:bodyPr>
          <a:lstStyle/>
          <a:p>
            <a:pPr marL="469881" indent="-393684">
              <a:lnSpc>
                <a:spcPct val="85000"/>
              </a:lnSpc>
              <a:spcBef>
                <a:spcPct val="30000"/>
              </a:spcBef>
              <a:buClr>
                <a:schemeClr val="tx2"/>
              </a:buClr>
              <a:buSzPct val="75000"/>
              <a:defRPr/>
            </a:pPr>
            <a:r>
              <a:rPr lang="en-US" sz="1400" b="1" kern="0" dirty="0">
                <a:solidFill>
                  <a:schemeClr val="tx2"/>
                </a:solidFill>
                <a:latin typeface="Segoe" pitchFamily="34" charset="0"/>
              </a:rPr>
              <a:t>Example: e-mail </a:t>
            </a:r>
            <a:r>
              <a:rPr lang="en-US" sz="1400" b="1" kern="0" dirty="0" smtClean="0">
                <a:solidFill>
                  <a:schemeClr val="tx2"/>
                </a:solidFill>
                <a:latin typeface="Segoe" pitchFamily="34" charset="0"/>
              </a:rPr>
              <a:t>attachment </a:t>
            </a:r>
          </a:p>
          <a:p>
            <a:pPr marL="469881" indent="-393684">
              <a:lnSpc>
                <a:spcPct val="85000"/>
              </a:lnSpc>
              <a:spcBef>
                <a:spcPct val="30000"/>
              </a:spcBef>
              <a:buClr>
                <a:schemeClr val="tx2"/>
              </a:buClr>
              <a:buSzPct val="75000"/>
              <a:defRPr/>
            </a:pPr>
            <a:r>
              <a:rPr lang="en-US" sz="1400" b="1" kern="0" dirty="0" smtClean="0">
                <a:solidFill>
                  <a:schemeClr val="tx2"/>
                </a:solidFill>
                <a:latin typeface="Segoe" pitchFamily="34" charset="0"/>
              </a:rPr>
              <a:t>Forwarding Problem</a:t>
            </a:r>
            <a:endParaRPr lang="en-US" sz="2000" kern="0" dirty="0">
              <a:solidFill>
                <a:schemeClr val="tx2"/>
              </a:solidFill>
              <a:latin typeface="Segoe" pitchFamily="34" charset="0"/>
            </a:endParaRPr>
          </a:p>
          <a:p>
            <a:pPr marL="341300" lvl="1" indent="-3175">
              <a:lnSpc>
                <a:spcPct val="85000"/>
              </a:lnSpc>
              <a:spcBef>
                <a:spcPct val="30000"/>
              </a:spcBef>
              <a:buClr>
                <a:schemeClr val="tx2"/>
              </a:buClr>
              <a:buSzPct val="60000"/>
              <a:defRPr/>
            </a:pPr>
            <a:r>
              <a:rPr lang="en-US" sz="1200" kern="0" dirty="0">
                <a:solidFill>
                  <a:schemeClr val="tx2"/>
                </a:solidFill>
                <a:latin typeface="Segoe" pitchFamily="34" charset="0"/>
              </a:rPr>
              <a:t>Users can bypass predefined policy disallowing downloads by forwarding mail with attachments to external mail systems (e.g., Hotmail), then open attachments on non-compliant </a:t>
            </a:r>
            <a:r>
              <a:rPr lang="en-US" sz="1200" kern="0" dirty="0" smtClean="0">
                <a:solidFill>
                  <a:schemeClr val="tx2"/>
                </a:solidFill>
                <a:latin typeface="Segoe" pitchFamily="34" charset="0"/>
              </a:rPr>
              <a:t>endpoints</a:t>
            </a:r>
            <a:endParaRPr lang="en-US" sz="1400" kern="0" dirty="0">
              <a:solidFill>
                <a:schemeClr val="tx2"/>
              </a:solidFill>
              <a:latin typeface="Segoe" pitchFamily="34" charset="0"/>
            </a:endParaRPr>
          </a:p>
          <a:p>
            <a:pPr marL="469881" indent="-393684">
              <a:lnSpc>
                <a:spcPct val="85000"/>
              </a:lnSpc>
              <a:spcBef>
                <a:spcPct val="30000"/>
              </a:spcBef>
              <a:buClr>
                <a:schemeClr val="tx2"/>
              </a:buClr>
              <a:buSzPct val="75000"/>
              <a:defRPr/>
            </a:pPr>
            <a:r>
              <a:rPr lang="en-US" sz="1400" b="1" kern="0" dirty="0">
                <a:solidFill>
                  <a:schemeClr val="tx2"/>
                </a:solidFill>
                <a:latin typeface="Segoe" pitchFamily="34" charset="0"/>
              </a:rPr>
              <a:t>Solution</a:t>
            </a:r>
          </a:p>
          <a:p>
            <a:pPr marL="341300" lvl="1">
              <a:lnSpc>
                <a:spcPct val="85000"/>
              </a:lnSpc>
              <a:spcBef>
                <a:spcPct val="30000"/>
              </a:spcBef>
              <a:buClr>
                <a:schemeClr val="tx2"/>
              </a:buClr>
              <a:buSzPct val="60000"/>
              <a:defRPr/>
            </a:pPr>
            <a:r>
              <a:rPr lang="en-US" sz="1200" u="sng" kern="0" dirty="0">
                <a:solidFill>
                  <a:schemeClr val="tx2"/>
                </a:solidFill>
                <a:latin typeface="Segoe" pitchFamily="34" charset="0"/>
              </a:rPr>
              <a:t>Forward</a:t>
            </a:r>
            <a:r>
              <a:rPr lang="en-US" sz="1200" kern="0" dirty="0">
                <a:solidFill>
                  <a:schemeClr val="tx2"/>
                </a:solidFill>
                <a:latin typeface="Segoe" pitchFamily="34" charset="0"/>
              </a:rPr>
              <a:t>: user who tries to use the “Forward” option (with or without attachments) will be blocked and instructed to use either “Forward without Attachment” or “Internet-S</a:t>
            </a:r>
            <a:r>
              <a:rPr lang="en-US" sz="1200" kern="0" dirty="0" err="1">
                <a:solidFill>
                  <a:schemeClr val="tx2"/>
                </a:solidFill>
                <a:latin typeface="Segoe" pitchFamily="34" charset="0"/>
              </a:rPr>
              <a:t>tyle</a:t>
            </a:r>
            <a:r>
              <a:rPr lang="en-US" sz="1200" kern="0" dirty="0">
                <a:solidFill>
                  <a:schemeClr val="tx2"/>
                </a:solidFill>
                <a:latin typeface="Segoe" pitchFamily="34" charset="0"/>
              </a:rPr>
              <a:t> Forward”</a:t>
            </a:r>
          </a:p>
          <a:p>
            <a:pPr marL="341300" lvl="1" indent="-3175">
              <a:lnSpc>
                <a:spcPct val="85000"/>
              </a:lnSpc>
              <a:spcBef>
                <a:spcPct val="30000"/>
              </a:spcBef>
              <a:buClr>
                <a:schemeClr val="tx2"/>
              </a:buClr>
              <a:buSzPct val="60000"/>
              <a:defRPr/>
            </a:pPr>
            <a:r>
              <a:rPr lang="en-US" sz="1200" u="sng" kern="0" dirty="0">
                <a:solidFill>
                  <a:schemeClr val="tx2"/>
                </a:solidFill>
                <a:latin typeface="Segoe" pitchFamily="34" charset="0"/>
              </a:rPr>
              <a:t>Reply with History</a:t>
            </a:r>
            <a:r>
              <a:rPr lang="en-US" sz="1200" kern="0" dirty="0">
                <a:solidFill>
                  <a:schemeClr val="tx2"/>
                </a:solidFill>
                <a:latin typeface="Segoe" pitchFamily="34" charset="0"/>
              </a:rPr>
              <a:t>: user who tries to use this option (with or without attachments) will be blocked and instructed to use one of: “Reply”, “I</a:t>
            </a:r>
            <a:r>
              <a:rPr lang="en-US" sz="1200" kern="0" dirty="0" err="1">
                <a:solidFill>
                  <a:schemeClr val="tx2"/>
                </a:solidFill>
                <a:latin typeface="Segoe" pitchFamily="34" charset="0"/>
              </a:rPr>
              <a:t>nternet</a:t>
            </a:r>
            <a:r>
              <a:rPr lang="en-US" sz="1200" kern="0" dirty="0">
                <a:solidFill>
                  <a:schemeClr val="tx2"/>
                </a:solidFill>
                <a:latin typeface="Segoe" pitchFamily="34" charset="0"/>
              </a:rPr>
              <a:t>-S</a:t>
            </a:r>
            <a:r>
              <a:rPr lang="en-US" sz="1200" kern="0" dirty="0" err="1">
                <a:solidFill>
                  <a:schemeClr val="tx2"/>
                </a:solidFill>
                <a:latin typeface="Segoe" pitchFamily="34" charset="0"/>
              </a:rPr>
              <a:t>tyle</a:t>
            </a:r>
            <a:r>
              <a:rPr lang="en-US" sz="1200" kern="0" dirty="0">
                <a:solidFill>
                  <a:schemeClr val="tx2"/>
                </a:solidFill>
                <a:latin typeface="Segoe" pitchFamily="34" charset="0"/>
              </a:rPr>
              <a:t>”, or “Reply without Attachment”</a:t>
            </a:r>
            <a:endParaRPr lang="en-US" sz="1200" dirty="0">
              <a:solidFill>
                <a:schemeClr val="tx2"/>
              </a:solidFill>
              <a:latin typeface="Segoe" pitchFamily="34" charset="0"/>
            </a:endParaRPr>
          </a:p>
        </p:txBody>
      </p:sp>
    </p:spTree>
    <p:custDataLst>
      <p:tags r:id="rId1"/>
    </p:custDataLst>
  </p:cSld>
  <p:clrMapOvr>
    <a:masterClrMapping/>
  </p:clrMapOvr>
  <p:transition advTm="875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23557"/>
                                        </p:tgtEl>
                                        <p:attrNameLst>
                                          <p:attrName>style.visibility</p:attrName>
                                        </p:attrNameLst>
                                      </p:cBhvr>
                                      <p:to>
                                        <p:strVal val="visible"/>
                                      </p:to>
                                    </p:set>
                                    <p:anim calcmode="lin" valueType="num">
                                      <p:cBhvr>
                                        <p:cTn id="7" dur="500" fill="hold"/>
                                        <p:tgtEl>
                                          <p:spTgt spid="23557"/>
                                        </p:tgtEl>
                                        <p:attrNameLst>
                                          <p:attrName>ppt_w</p:attrName>
                                        </p:attrNameLst>
                                      </p:cBhvr>
                                      <p:tavLst>
                                        <p:tav tm="0">
                                          <p:val>
                                            <p:fltVal val="0"/>
                                          </p:val>
                                        </p:tav>
                                        <p:tav tm="100000">
                                          <p:val>
                                            <p:strVal val="#ppt_w"/>
                                          </p:val>
                                        </p:tav>
                                      </p:tavLst>
                                    </p:anim>
                                    <p:anim calcmode="lin" valueType="num">
                                      <p:cBhvr>
                                        <p:cTn id="8" dur="500" fill="hold"/>
                                        <p:tgtEl>
                                          <p:spTgt spid="23557"/>
                                        </p:tgtEl>
                                        <p:attrNameLst>
                                          <p:attrName>ppt_h</p:attrName>
                                        </p:attrNameLst>
                                      </p:cBhvr>
                                      <p:tavLst>
                                        <p:tav tm="0">
                                          <p:val>
                                            <p:fltVal val="0"/>
                                          </p:val>
                                        </p:tav>
                                        <p:tav tm="100000">
                                          <p:val>
                                            <p:strVal val="#ppt_h"/>
                                          </p:val>
                                        </p:tav>
                                      </p:tavLst>
                                    </p:anim>
                                    <p:animEffect transition="in" filter="fade">
                                      <p:cBhvr>
                                        <p:cTn id="9" dur="500"/>
                                        <p:tgtEl>
                                          <p:spTgt spid="235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rot="5400000">
            <a:off x="4464846" y="1521619"/>
            <a:ext cx="4786310" cy="4572002"/>
          </a:xfrm>
          <a:prstGeom prst="rect">
            <a:avLst/>
          </a:prstGeom>
          <a:gradFill flip="none" rotWithShape="1">
            <a:gsLst>
              <a:gs pos="0">
                <a:schemeClr val="tx1">
                  <a:alpha val="80000"/>
                </a:schemeClr>
              </a:gs>
              <a:gs pos="50000">
                <a:schemeClr val="tx1">
                  <a:alpha val="60000"/>
                </a:schemeClr>
              </a:gs>
              <a:gs pos="100000">
                <a:schemeClr val="tx1">
                  <a:tint val="23500"/>
                  <a:satMod val="160000"/>
                  <a:alpha val="0"/>
                </a:schemeClr>
              </a:gs>
            </a:gsLst>
            <a:lin ang="54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charset="0"/>
            </a:endParaRPr>
          </a:p>
        </p:txBody>
      </p:sp>
      <p:sp>
        <p:nvSpPr>
          <p:cNvPr id="30722" name="Title 30721"/>
          <p:cNvSpPr>
            <a:spLocks noGrp="1" noChangeArrowheads="1"/>
          </p:cNvSpPr>
          <p:nvPr>
            <p:ph type="title"/>
          </p:nvPr>
        </p:nvSpPr>
        <p:spPr/>
        <p:txBody>
          <a:bodyPr/>
          <a:lstStyle/>
          <a:p>
            <a:r>
              <a:rPr lang="en-US" smtClean="0"/>
              <a:t>Integrated Application Firewall</a:t>
            </a:r>
          </a:p>
        </p:txBody>
      </p:sp>
      <p:sp>
        <p:nvSpPr>
          <p:cNvPr id="32771" name="Shape 30722"/>
          <p:cNvSpPr>
            <a:spLocks noGrp="1" noChangeArrowheads="1"/>
          </p:cNvSpPr>
          <p:nvPr>
            <p:ph type="body" idx="1"/>
          </p:nvPr>
        </p:nvSpPr>
        <p:spPr>
          <a:xfrm>
            <a:off x="457200" y="1625600"/>
            <a:ext cx="5037589" cy="5059363"/>
          </a:xfrm>
        </p:spPr>
        <p:txBody>
          <a:bodyPr/>
          <a:lstStyle/>
          <a:p>
            <a:r>
              <a:rPr lang="en-US" sz="2000" dirty="0" smtClean="0"/>
              <a:t>Deep application-level filtering assessed through application behavior knowledge prevents exploits that cause unexpected application responses</a:t>
            </a:r>
          </a:p>
          <a:p>
            <a:r>
              <a:rPr lang="en-US" sz="2000" dirty="0" smtClean="0"/>
              <a:t>Blocks potentially malicious traffic using positive-and negative-logic rules that identify errant commands and syntax</a:t>
            </a:r>
          </a:p>
          <a:p>
            <a:r>
              <a:rPr lang="en-US" sz="2000" dirty="0" smtClean="0"/>
              <a:t>Out-of-the-box positive-logic </a:t>
            </a:r>
            <a:br>
              <a:rPr lang="en-US" sz="2000" dirty="0" smtClean="0"/>
            </a:br>
            <a:r>
              <a:rPr lang="en-US" sz="2000" dirty="0" smtClean="0"/>
              <a:t>policy enforcement for </a:t>
            </a:r>
            <a:br>
              <a:rPr lang="en-US" sz="2000" dirty="0" smtClean="0"/>
            </a:br>
            <a:r>
              <a:rPr lang="en-US" sz="2000" dirty="0" smtClean="0"/>
              <a:t>supported applications</a:t>
            </a:r>
          </a:p>
          <a:p>
            <a:r>
              <a:rPr lang="en-US" sz="2000" dirty="0" smtClean="0"/>
              <a:t>Reduces the immediacy of server software patches (protection from zero-day attacks)</a:t>
            </a:r>
          </a:p>
        </p:txBody>
      </p:sp>
      <p:pic>
        <p:nvPicPr>
          <p:cNvPr id="32772" name="Rectangle 31746"/>
          <p:cNvPicPr>
            <a:picLocks noChangeAspect="1" noChangeArrowheads="1"/>
          </p:cNvPicPr>
          <p:nvPr/>
        </p:nvPicPr>
        <p:blipFill>
          <a:blip r:embed="rId4"/>
          <a:srcRect/>
          <a:stretch>
            <a:fillRect/>
          </a:stretch>
        </p:blipFill>
        <p:spPr bwMode="auto">
          <a:xfrm>
            <a:off x="5724377" y="1414461"/>
            <a:ext cx="3055132" cy="3196873"/>
          </a:xfrm>
          <a:prstGeom prst="rect">
            <a:avLst/>
          </a:prstGeom>
          <a:ln>
            <a:noFill/>
          </a:ln>
          <a:effectLst>
            <a:outerShdw blurRad="292100" dist="139700" dir="2700000" algn="tl" rotWithShape="0">
              <a:srgbClr val="333333">
                <a:alpha val="65000"/>
              </a:srgbClr>
            </a:outerShdw>
          </a:effectLst>
        </p:spPr>
      </p:pic>
      <p:pic>
        <p:nvPicPr>
          <p:cNvPr id="32773" name="Rectangle 15363"/>
          <p:cNvPicPr>
            <a:picLocks noChangeAspect="1" noChangeArrowheads="1"/>
          </p:cNvPicPr>
          <p:nvPr/>
        </p:nvPicPr>
        <p:blipFill>
          <a:blip r:embed="rId5"/>
          <a:srcRect/>
          <a:stretch>
            <a:fillRect/>
          </a:stretch>
        </p:blipFill>
        <p:spPr bwMode="auto">
          <a:xfrm>
            <a:off x="5545843" y="3434998"/>
            <a:ext cx="2238375" cy="2778125"/>
          </a:xfrm>
          <a:prstGeom prst="rect">
            <a:avLst/>
          </a:prstGeom>
          <a:ln>
            <a:noFill/>
          </a:ln>
          <a:effectLst>
            <a:outerShdw blurRad="292100" dist="139700" dir="2700000" algn="tl" rotWithShape="0">
              <a:srgbClr val="333333">
                <a:alpha val="65000"/>
              </a:srgbClr>
            </a:outerShdw>
          </a:effectLst>
        </p:spPr>
      </p:pic>
    </p:spTree>
    <p:custDataLst>
      <p:tags r:id="rId1"/>
    </p:custDataLst>
  </p:cSld>
  <p:clrMapOvr>
    <a:masterClrMapping/>
  </p:clrMapOvr>
  <p:transition advTm="7449">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32772"/>
                                        </p:tgtEl>
                                        <p:attrNameLst>
                                          <p:attrName>style.visibility</p:attrName>
                                        </p:attrNameLst>
                                      </p:cBhvr>
                                      <p:to>
                                        <p:strVal val="visible"/>
                                      </p:to>
                                    </p:set>
                                    <p:anim calcmode="lin" valueType="num">
                                      <p:cBhvr>
                                        <p:cTn id="7" dur="500" fill="hold"/>
                                        <p:tgtEl>
                                          <p:spTgt spid="32772"/>
                                        </p:tgtEl>
                                        <p:attrNameLst>
                                          <p:attrName>ppt_w</p:attrName>
                                        </p:attrNameLst>
                                      </p:cBhvr>
                                      <p:tavLst>
                                        <p:tav tm="0">
                                          <p:val>
                                            <p:fltVal val="0"/>
                                          </p:val>
                                        </p:tav>
                                        <p:tav tm="100000">
                                          <p:val>
                                            <p:strVal val="#ppt_w"/>
                                          </p:val>
                                        </p:tav>
                                      </p:tavLst>
                                    </p:anim>
                                    <p:anim calcmode="lin" valueType="num">
                                      <p:cBhvr>
                                        <p:cTn id="8" dur="500" fill="hold"/>
                                        <p:tgtEl>
                                          <p:spTgt spid="32772"/>
                                        </p:tgtEl>
                                        <p:attrNameLst>
                                          <p:attrName>ppt_h</p:attrName>
                                        </p:attrNameLst>
                                      </p:cBhvr>
                                      <p:tavLst>
                                        <p:tav tm="0">
                                          <p:val>
                                            <p:fltVal val="0"/>
                                          </p:val>
                                        </p:tav>
                                        <p:tav tm="100000">
                                          <p:val>
                                            <p:strVal val="#ppt_h"/>
                                          </p:val>
                                        </p:tav>
                                      </p:tavLst>
                                    </p:anim>
                                    <p:animEffect transition="in" filter="fade">
                                      <p:cBhvr>
                                        <p:cTn id="9" dur="500"/>
                                        <p:tgtEl>
                                          <p:spTgt spid="32772"/>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32773"/>
                                        </p:tgtEl>
                                        <p:attrNameLst>
                                          <p:attrName>style.visibility</p:attrName>
                                        </p:attrNameLst>
                                      </p:cBhvr>
                                      <p:to>
                                        <p:strVal val="visible"/>
                                      </p:to>
                                    </p:set>
                                    <p:anim calcmode="lin" valueType="num">
                                      <p:cBhvr>
                                        <p:cTn id="13" dur="500" fill="hold"/>
                                        <p:tgtEl>
                                          <p:spTgt spid="32773"/>
                                        </p:tgtEl>
                                        <p:attrNameLst>
                                          <p:attrName>ppt_w</p:attrName>
                                        </p:attrNameLst>
                                      </p:cBhvr>
                                      <p:tavLst>
                                        <p:tav tm="0">
                                          <p:val>
                                            <p:fltVal val="0"/>
                                          </p:val>
                                        </p:tav>
                                        <p:tav tm="100000">
                                          <p:val>
                                            <p:strVal val="#ppt_w"/>
                                          </p:val>
                                        </p:tav>
                                      </p:tavLst>
                                    </p:anim>
                                    <p:anim calcmode="lin" valueType="num">
                                      <p:cBhvr>
                                        <p:cTn id="14" dur="500" fill="hold"/>
                                        <p:tgtEl>
                                          <p:spTgt spid="32773"/>
                                        </p:tgtEl>
                                        <p:attrNameLst>
                                          <p:attrName>ppt_h</p:attrName>
                                        </p:attrNameLst>
                                      </p:cBhvr>
                                      <p:tavLst>
                                        <p:tav tm="0">
                                          <p:val>
                                            <p:fltVal val="0"/>
                                          </p:val>
                                        </p:tav>
                                        <p:tav tm="100000">
                                          <p:val>
                                            <p:strVal val="#ppt_h"/>
                                          </p:val>
                                        </p:tav>
                                      </p:tavLst>
                                    </p:anim>
                                    <p:animEffect transition="in" filter="fade">
                                      <p:cBhvr>
                                        <p:cTn id="15" dur="500"/>
                                        <p:tgtEl>
                                          <p:spTgt spid="327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25601"/>
          <p:cNvSpPr>
            <a:spLocks noGrp="1" noChangeArrowheads="1"/>
          </p:cNvSpPr>
          <p:nvPr>
            <p:ph type="title"/>
          </p:nvPr>
        </p:nvSpPr>
        <p:spPr/>
        <p:txBody>
          <a:bodyPr/>
          <a:lstStyle/>
          <a:p>
            <a:r>
              <a:rPr lang="en-US" smtClean="0"/>
              <a:t>User-Specific Portals </a:t>
            </a:r>
            <a:endParaRPr lang="en-US" dirty="0" smtClean="0"/>
          </a:p>
        </p:txBody>
      </p:sp>
      <p:sp>
        <p:nvSpPr>
          <p:cNvPr id="35844" name="Shape 25602"/>
          <p:cNvSpPr>
            <a:spLocks noGrp="1" noChangeArrowheads="1"/>
          </p:cNvSpPr>
          <p:nvPr>
            <p:ph type="body" idx="1"/>
          </p:nvPr>
        </p:nvSpPr>
        <p:spPr>
          <a:xfrm>
            <a:off x="163586" y="1751435"/>
            <a:ext cx="7285838" cy="5059363"/>
          </a:xfrm>
        </p:spPr>
        <p:txBody>
          <a:bodyPr/>
          <a:lstStyle/>
          <a:p>
            <a:r>
              <a:rPr lang="en-US" sz="1800" dirty="0" smtClean="0"/>
              <a:t>Manages access of employees, partners &amp; customers from anywhere to corporate business applications</a:t>
            </a:r>
          </a:p>
          <a:p>
            <a:pPr lvl="1"/>
            <a:r>
              <a:rPr lang="en-US" sz="1200" dirty="0" smtClean="0"/>
              <a:t>More than one Portal page can be published per appliance</a:t>
            </a:r>
          </a:p>
          <a:p>
            <a:pPr lvl="1"/>
            <a:r>
              <a:rPr lang="en-US" sz="1200" dirty="0" smtClean="0"/>
              <a:t>Each is based on a unique IP and host name</a:t>
            </a:r>
          </a:p>
          <a:p>
            <a:pPr lvl="1"/>
            <a:r>
              <a:rPr lang="en-US" sz="1200" dirty="0" smtClean="0"/>
              <a:t>Each can present a completely unique user </a:t>
            </a:r>
            <a:br>
              <a:rPr lang="en-US" sz="1200" dirty="0" smtClean="0"/>
            </a:br>
            <a:r>
              <a:rPr lang="en-US" sz="1200" dirty="0" smtClean="0"/>
              <a:t>experience; including look and feel, applications, </a:t>
            </a:r>
            <a:br>
              <a:rPr lang="en-US" sz="1200" dirty="0" smtClean="0"/>
            </a:br>
            <a:r>
              <a:rPr lang="en-US" sz="1200" dirty="0" smtClean="0"/>
              <a:t>authentication and authorization</a:t>
            </a:r>
          </a:p>
          <a:p>
            <a:endParaRPr lang="en-US" sz="1200" dirty="0" smtClean="0"/>
          </a:p>
          <a:p>
            <a:r>
              <a:rPr lang="en-US" sz="1800" dirty="0" smtClean="0"/>
              <a:t>Extends the business beyond the </a:t>
            </a:r>
            <a:br>
              <a:rPr lang="en-US" sz="1800" dirty="0" smtClean="0"/>
            </a:br>
            <a:r>
              <a:rPr lang="en-US" sz="1800" dirty="0" smtClean="0"/>
              <a:t>borders of the network</a:t>
            </a:r>
          </a:p>
          <a:p>
            <a:pPr lvl="1"/>
            <a:r>
              <a:rPr lang="en-US" sz="1200" dirty="0" smtClean="0"/>
              <a:t>Implements corporate policies without </a:t>
            </a:r>
            <a:br>
              <a:rPr lang="en-US" sz="1200" dirty="0" smtClean="0"/>
            </a:br>
            <a:r>
              <a:rPr lang="en-US" sz="1200" dirty="0" smtClean="0"/>
              <a:t>weakening security</a:t>
            </a:r>
          </a:p>
          <a:p>
            <a:pPr lvl="1"/>
            <a:r>
              <a:rPr lang="en-US" sz="1200" dirty="0" smtClean="0"/>
              <a:t>Leveraging existing investments in software </a:t>
            </a:r>
            <a:br>
              <a:rPr lang="en-US" sz="1200" dirty="0" smtClean="0"/>
            </a:br>
            <a:r>
              <a:rPr lang="en-US" sz="1200" dirty="0" smtClean="0"/>
              <a:t>infrastructure  and applications </a:t>
            </a:r>
          </a:p>
          <a:p>
            <a:pPr lvl="1"/>
            <a:r>
              <a:rPr lang="en-US" sz="1200" dirty="0" smtClean="0"/>
              <a:t>Ensures maximum functionality </a:t>
            </a:r>
            <a:br>
              <a:rPr lang="en-US" sz="1200" dirty="0" smtClean="0"/>
            </a:br>
            <a:r>
              <a:rPr lang="en-US" sz="1200" dirty="0" smtClean="0"/>
              <a:t>based on endpoint profile</a:t>
            </a:r>
          </a:p>
          <a:p>
            <a:endParaRPr lang="en-US" sz="1200" dirty="0" smtClean="0"/>
          </a:p>
          <a:p>
            <a:r>
              <a:rPr lang="en-US" sz="1800" dirty="0" smtClean="0"/>
              <a:t>Based on SSL VPN access platform</a:t>
            </a:r>
          </a:p>
          <a:p>
            <a:pPr lvl="1"/>
            <a:r>
              <a:rPr lang="en-US" sz="1200" dirty="0" smtClean="0"/>
              <a:t>Leverages the Web browser to allow </a:t>
            </a:r>
            <a:br>
              <a:rPr lang="en-US" sz="1200" dirty="0" smtClean="0"/>
            </a:br>
            <a:r>
              <a:rPr lang="en-US" sz="1200" dirty="0" smtClean="0"/>
              <a:t>universal access Provides a broad </a:t>
            </a:r>
            <a:br>
              <a:rPr lang="en-US" sz="1200" dirty="0" smtClean="0"/>
            </a:br>
            <a:r>
              <a:rPr lang="en-US" sz="1200" dirty="0" smtClean="0"/>
              <a:t>range of connectivity options </a:t>
            </a:r>
          </a:p>
        </p:txBody>
      </p:sp>
      <p:sp>
        <p:nvSpPr>
          <p:cNvPr id="44" name="Straight Connector 26631"/>
          <p:cNvSpPr>
            <a:spLocks noChangeShapeType="1"/>
          </p:cNvSpPr>
          <p:nvPr/>
        </p:nvSpPr>
        <p:spPr bwMode="auto">
          <a:xfrm flipH="1">
            <a:off x="5345113" y="4570412"/>
            <a:ext cx="1428750" cy="676275"/>
          </a:xfrm>
          <a:prstGeom prst="line">
            <a:avLst/>
          </a:prstGeom>
          <a:noFill/>
          <a:ln w="12700" algn="ctr">
            <a:solidFill>
              <a:srgbClr val="FF9900"/>
            </a:solidFill>
            <a:round/>
            <a:headEnd/>
            <a:tailEnd/>
          </a:ln>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5" name="Straight Connector 26632"/>
          <p:cNvSpPr>
            <a:spLocks noChangeShapeType="1"/>
          </p:cNvSpPr>
          <p:nvPr/>
        </p:nvSpPr>
        <p:spPr bwMode="auto">
          <a:xfrm flipV="1">
            <a:off x="5795963" y="4657724"/>
            <a:ext cx="1265237" cy="952500"/>
          </a:xfrm>
          <a:prstGeom prst="line">
            <a:avLst/>
          </a:prstGeom>
          <a:noFill/>
          <a:ln w="12700" algn="ctr">
            <a:solidFill>
              <a:srgbClr val="FF9900"/>
            </a:solidFill>
            <a:round/>
            <a:headEnd/>
            <a:tailEnd/>
          </a:ln>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6" name="Straight Connector 26633"/>
          <p:cNvSpPr>
            <a:spLocks noChangeShapeType="1"/>
          </p:cNvSpPr>
          <p:nvPr/>
        </p:nvSpPr>
        <p:spPr bwMode="auto">
          <a:xfrm flipV="1">
            <a:off x="6311900" y="4756149"/>
            <a:ext cx="1023938" cy="1154113"/>
          </a:xfrm>
          <a:prstGeom prst="line">
            <a:avLst/>
          </a:prstGeom>
          <a:noFill/>
          <a:ln w="12700" algn="ctr">
            <a:solidFill>
              <a:srgbClr val="FF9900"/>
            </a:solidFill>
            <a:round/>
            <a:headEnd/>
            <a:tailEnd/>
          </a:ln>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7" name="TextBox 46"/>
          <p:cNvSpPr txBox="1">
            <a:spLocks noChangeArrowheads="1"/>
          </p:cNvSpPr>
          <p:nvPr/>
        </p:nvSpPr>
        <p:spPr bwMode="auto">
          <a:xfrm>
            <a:off x="4249881" y="5103812"/>
            <a:ext cx="1051936" cy="249299"/>
          </a:xfrm>
          <a:prstGeom prst="rect">
            <a:avLst/>
          </a:prstGeom>
          <a:noFill/>
          <a:ln w="9525">
            <a:noFill/>
            <a:miter lim="800000"/>
            <a:headEnd/>
            <a:tailEnd/>
          </a:ln>
        </p:spPr>
        <p:txBody>
          <a:bodyPr wrap="square">
            <a:spAutoFit/>
          </a:bodyPr>
          <a:lstStyle/>
          <a:p>
            <a:pPr algn="r">
              <a:lnSpc>
                <a:spcPct val="85000"/>
              </a:lnSpc>
              <a:spcBef>
                <a:spcPct val="20000"/>
              </a:spcBef>
            </a:pPr>
            <a:r>
              <a:rPr lang="en-US" sz="1200" dirty="0">
                <a:solidFill>
                  <a:srgbClr val="CC3300"/>
                </a:solidFill>
                <a:latin typeface="Segoe Semibold" pitchFamily="34" charset="0"/>
                <a:cs typeface="Times New Roman" pitchFamily="18" charset="0"/>
              </a:rPr>
              <a:t>IT Support</a:t>
            </a:r>
          </a:p>
        </p:txBody>
      </p:sp>
      <p:sp>
        <p:nvSpPr>
          <p:cNvPr id="48" name="TextBox 47"/>
          <p:cNvSpPr txBox="1">
            <a:spLocks noChangeArrowheads="1"/>
          </p:cNvSpPr>
          <p:nvPr/>
        </p:nvSpPr>
        <p:spPr bwMode="auto">
          <a:xfrm>
            <a:off x="5573936" y="5776912"/>
            <a:ext cx="764953" cy="249299"/>
          </a:xfrm>
          <a:prstGeom prst="rect">
            <a:avLst/>
          </a:prstGeom>
          <a:noFill/>
          <a:ln w="9525">
            <a:noFill/>
            <a:miter lim="800000"/>
            <a:headEnd/>
            <a:tailEnd/>
          </a:ln>
        </p:spPr>
        <p:txBody>
          <a:bodyPr wrap="none">
            <a:spAutoFit/>
          </a:bodyPr>
          <a:lstStyle/>
          <a:p>
            <a:pPr algn="r">
              <a:lnSpc>
                <a:spcPct val="85000"/>
              </a:lnSpc>
              <a:spcBef>
                <a:spcPct val="20000"/>
              </a:spcBef>
            </a:pPr>
            <a:r>
              <a:rPr lang="en-US" sz="1200" dirty="0">
                <a:solidFill>
                  <a:srgbClr val="CC3300"/>
                </a:solidFill>
                <a:latin typeface="Segoe Semibold" pitchFamily="34" charset="0"/>
                <a:cs typeface="Times New Roman" pitchFamily="18" charset="0"/>
              </a:rPr>
              <a:t>Partners</a:t>
            </a:r>
          </a:p>
        </p:txBody>
      </p:sp>
      <p:sp>
        <p:nvSpPr>
          <p:cNvPr id="49" name="TextBox 48"/>
          <p:cNvSpPr txBox="1">
            <a:spLocks noChangeArrowheads="1"/>
          </p:cNvSpPr>
          <p:nvPr/>
        </p:nvSpPr>
        <p:spPr bwMode="auto">
          <a:xfrm>
            <a:off x="4924515" y="5402262"/>
            <a:ext cx="942886" cy="249299"/>
          </a:xfrm>
          <a:prstGeom prst="rect">
            <a:avLst/>
          </a:prstGeom>
          <a:noFill/>
          <a:ln w="9525">
            <a:noFill/>
            <a:miter lim="800000"/>
            <a:headEnd/>
            <a:tailEnd/>
          </a:ln>
        </p:spPr>
        <p:txBody>
          <a:bodyPr wrap="none">
            <a:spAutoFit/>
          </a:bodyPr>
          <a:lstStyle/>
          <a:p>
            <a:pPr algn="r">
              <a:lnSpc>
                <a:spcPct val="85000"/>
              </a:lnSpc>
              <a:spcBef>
                <a:spcPct val="20000"/>
              </a:spcBef>
            </a:pPr>
            <a:r>
              <a:rPr lang="en-US" sz="1200" dirty="0">
                <a:solidFill>
                  <a:srgbClr val="CC3300"/>
                </a:solidFill>
                <a:latin typeface="Segoe Semibold" pitchFamily="34" charset="0"/>
                <a:cs typeface="Times New Roman" pitchFamily="18" charset="0"/>
              </a:rPr>
              <a:t>Employees</a:t>
            </a:r>
          </a:p>
        </p:txBody>
      </p:sp>
      <p:sp>
        <p:nvSpPr>
          <p:cNvPr id="50" name="TextBox 49"/>
          <p:cNvSpPr txBox="1">
            <a:spLocks noChangeArrowheads="1"/>
          </p:cNvSpPr>
          <p:nvPr/>
        </p:nvSpPr>
        <p:spPr bwMode="auto">
          <a:xfrm>
            <a:off x="6242050" y="5978524"/>
            <a:ext cx="922338" cy="249299"/>
          </a:xfrm>
          <a:prstGeom prst="rect">
            <a:avLst/>
          </a:prstGeom>
          <a:noFill/>
          <a:ln w="9525">
            <a:noFill/>
            <a:miter lim="800000"/>
            <a:headEnd/>
            <a:tailEnd/>
          </a:ln>
        </p:spPr>
        <p:txBody>
          <a:bodyPr>
            <a:spAutoFit/>
          </a:bodyPr>
          <a:lstStyle/>
          <a:p>
            <a:pPr algn="r">
              <a:lnSpc>
                <a:spcPct val="85000"/>
              </a:lnSpc>
              <a:spcBef>
                <a:spcPct val="20000"/>
              </a:spcBef>
            </a:pPr>
            <a:r>
              <a:rPr lang="en-US" sz="1200" dirty="0">
                <a:solidFill>
                  <a:srgbClr val="CC3300"/>
                </a:solidFill>
                <a:latin typeface="Segoe Semibold" pitchFamily="34" charset="0"/>
                <a:cs typeface="Times New Roman" pitchFamily="18" charset="0"/>
              </a:rPr>
              <a:t>Customers</a:t>
            </a:r>
          </a:p>
        </p:txBody>
      </p:sp>
      <p:grpSp>
        <p:nvGrpSpPr>
          <p:cNvPr id="2" name="Group 16"/>
          <p:cNvGrpSpPr>
            <a:grpSpLocks/>
          </p:cNvGrpSpPr>
          <p:nvPr/>
        </p:nvGrpSpPr>
        <p:grpSpPr bwMode="auto">
          <a:xfrm>
            <a:off x="5088076" y="2710737"/>
            <a:ext cx="1277938" cy="873125"/>
            <a:chOff x="3471" y="1057"/>
            <a:chExt cx="805" cy="550"/>
          </a:xfr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16200000" scaled="1"/>
            <a:tileRect/>
          </a:gradFill>
          <a:effectLst>
            <a:outerShdw blurRad="228600" dist="292100" dir="5400000" algn="ctr" rotWithShape="0">
              <a:schemeClr val="tx1">
                <a:alpha val="53000"/>
              </a:schemeClr>
            </a:outerShdw>
          </a:effectLst>
          <a:scene3d>
            <a:camera prst="orthographicFront"/>
            <a:lightRig rig="contrasting" dir="t">
              <a:rot lat="0" lon="0" rev="7800000"/>
            </a:lightRig>
          </a:scene3d>
        </p:grpSpPr>
        <p:sp>
          <p:nvSpPr>
            <p:cNvPr id="52" name="Rounded Rectangle 26657"/>
            <p:cNvSpPr>
              <a:spLocks noChangeArrowheads="1"/>
            </p:cNvSpPr>
            <p:nvPr/>
          </p:nvSpPr>
          <p:spPr bwMode="auto">
            <a:xfrm>
              <a:off x="3471" y="1057"/>
              <a:ext cx="797" cy="544"/>
            </a:xfrm>
            <a:prstGeom prst="roundRect">
              <a:avLst>
                <a:gd name="adj" fmla="val 16667"/>
              </a:avLst>
            </a:prstGeom>
            <a:grpFill/>
            <a:ln w="9525">
              <a:noFill/>
              <a:round/>
              <a:headEnd/>
              <a:tailEnd/>
            </a:ln>
            <a:effectLst/>
            <a:sp3d>
              <a:bevelT w="139700" h="139700"/>
            </a:sp3d>
          </p:spPr>
          <p:txBody>
            <a:bodyPr wrap="none" anchor="ctr">
              <a:spAutoFit/>
            </a:bodyPr>
            <a:lstStyle/>
            <a:p>
              <a:pPr algn="ctr">
                <a:lnSpc>
                  <a:spcPct val="85000"/>
                </a:lnSpc>
                <a:spcBef>
                  <a:spcPct val="20000"/>
                </a:spcBef>
                <a:defRPr/>
              </a:pPr>
              <a:endParaRPr lang="en-US">
                <a:solidFill>
                  <a:srgbClr val="000000"/>
                </a:solidFill>
                <a:effectLst>
                  <a:outerShdw blurRad="38100" dist="38100" dir="2700000" algn="tl">
                    <a:srgbClr val="FFFFFF"/>
                  </a:outerShdw>
                </a:effectLst>
                <a:latin typeface="Segoe" pitchFamily="34" charset="0"/>
                <a:cs typeface="+mn-cs"/>
              </a:endParaRPr>
            </a:p>
          </p:txBody>
        </p:sp>
        <p:sp>
          <p:nvSpPr>
            <p:cNvPr id="53" name="TextBox 26658"/>
            <p:cNvSpPr txBox="1">
              <a:spLocks noChangeArrowheads="1"/>
            </p:cNvSpPr>
            <p:nvPr/>
          </p:nvSpPr>
          <p:spPr bwMode="auto">
            <a:xfrm>
              <a:off x="3510" y="1086"/>
              <a:ext cx="766" cy="521"/>
            </a:xfrm>
            <a:prstGeom prst="rect">
              <a:avLst/>
            </a:prstGeom>
            <a:noFill/>
            <a:ln w="9525">
              <a:noFill/>
              <a:miter lim="800000"/>
              <a:headEnd/>
              <a:tailEnd/>
            </a:ln>
            <a:effectLst/>
            <a:sp3d>
              <a:bevelT w="139700" h="139700"/>
            </a:sp3d>
          </p:spPr>
          <p:txBody>
            <a:bodyPr wrap="none">
              <a:spAutoFit/>
            </a:bodyPr>
            <a:lstStyle/>
            <a:p>
              <a:pPr>
                <a:lnSpc>
                  <a:spcPct val="85000"/>
                </a:lnSpc>
                <a:spcBef>
                  <a:spcPct val="20000"/>
                </a:spcBef>
              </a:pPr>
              <a:r>
                <a:rPr lang="en-US" sz="1000" dirty="0">
                  <a:solidFill>
                    <a:schemeClr val="bg1"/>
                  </a:solidFill>
                  <a:latin typeface="Segoe Semibold" pitchFamily="34" charset="0"/>
                  <a:cs typeface="Times New Roman" pitchFamily="18" charset="0"/>
                </a:rPr>
                <a:t>IT Support Center</a:t>
              </a:r>
            </a:p>
            <a:p>
              <a:pPr>
                <a:lnSpc>
                  <a:spcPct val="85000"/>
                </a:lnSpc>
                <a:spcBef>
                  <a:spcPct val="20000"/>
                </a:spcBef>
              </a:pPr>
              <a:endParaRPr lang="en-US" sz="1000" dirty="0">
                <a:solidFill>
                  <a:schemeClr val="bg1"/>
                </a:solidFill>
                <a:latin typeface="Segoe Semibold" pitchFamily="34" charset="0"/>
                <a:cs typeface="Times New Roman" pitchFamily="18" charset="0"/>
              </a:endParaRPr>
            </a:p>
            <a:p>
              <a:pPr>
                <a:lnSpc>
                  <a:spcPts val="900"/>
                </a:lnSpc>
                <a:spcBef>
                  <a:spcPct val="20000"/>
                </a:spcBef>
              </a:pPr>
              <a:r>
                <a:rPr lang="en-US" sz="1000" dirty="0">
                  <a:solidFill>
                    <a:schemeClr val="bg1"/>
                  </a:solidFill>
                  <a:latin typeface="Segoe Semibold" pitchFamily="34" charset="0"/>
                  <a:cs typeface="Times New Roman" pitchFamily="18" charset="0"/>
                </a:rPr>
                <a:t>Username:</a:t>
              </a:r>
            </a:p>
            <a:p>
              <a:pPr>
                <a:lnSpc>
                  <a:spcPts val="900"/>
                </a:lnSpc>
                <a:spcBef>
                  <a:spcPct val="20000"/>
                </a:spcBef>
              </a:pPr>
              <a:r>
                <a:rPr lang="en-US" sz="1000" dirty="0">
                  <a:solidFill>
                    <a:schemeClr val="bg1"/>
                  </a:solidFill>
                  <a:latin typeface="Segoe Semibold" pitchFamily="34" charset="0"/>
                  <a:cs typeface="Times New Roman" pitchFamily="18" charset="0"/>
                </a:rPr>
                <a:t>Password:</a:t>
              </a:r>
            </a:p>
            <a:p>
              <a:pPr>
                <a:lnSpc>
                  <a:spcPts val="900"/>
                </a:lnSpc>
                <a:spcBef>
                  <a:spcPct val="20000"/>
                </a:spcBef>
              </a:pPr>
              <a:r>
                <a:rPr lang="en-US" sz="1000" dirty="0">
                  <a:solidFill>
                    <a:schemeClr val="bg1"/>
                  </a:solidFill>
                  <a:latin typeface="Segoe Semibold" pitchFamily="34" charset="0"/>
                  <a:cs typeface="Times New Roman" pitchFamily="18" charset="0"/>
                </a:rPr>
                <a:t>Token: </a:t>
              </a:r>
            </a:p>
          </p:txBody>
        </p:sp>
      </p:grpSp>
      <p:grpSp>
        <p:nvGrpSpPr>
          <p:cNvPr id="3" name="Group 19"/>
          <p:cNvGrpSpPr>
            <a:grpSpLocks/>
          </p:cNvGrpSpPr>
          <p:nvPr/>
        </p:nvGrpSpPr>
        <p:grpSpPr bwMode="auto">
          <a:xfrm>
            <a:off x="6411189" y="3032995"/>
            <a:ext cx="1265237" cy="863600"/>
            <a:chOff x="4363" y="1072"/>
            <a:chExt cx="797" cy="544"/>
          </a:xfr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effectLst>
            <a:outerShdw blurRad="228600" dist="292100" dir="5400000" algn="ctr" rotWithShape="0">
              <a:schemeClr val="tx1">
                <a:alpha val="53000"/>
              </a:schemeClr>
            </a:outerShdw>
          </a:effectLst>
          <a:scene3d>
            <a:camera prst="orthographicFront"/>
            <a:lightRig rig="contrasting" dir="t">
              <a:rot lat="0" lon="0" rev="7800000"/>
            </a:lightRig>
          </a:scene3d>
        </p:grpSpPr>
        <p:sp>
          <p:nvSpPr>
            <p:cNvPr id="55" name="Rounded Rectangle 26655"/>
            <p:cNvSpPr>
              <a:spLocks noChangeArrowheads="1"/>
            </p:cNvSpPr>
            <p:nvPr/>
          </p:nvSpPr>
          <p:spPr bwMode="auto">
            <a:xfrm>
              <a:off x="4363" y="1072"/>
              <a:ext cx="797" cy="544"/>
            </a:xfrm>
            <a:prstGeom prst="roundRect">
              <a:avLst>
                <a:gd name="adj" fmla="val 16667"/>
              </a:avLst>
            </a:prstGeom>
            <a:grpFill/>
            <a:ln w="9525">
              <a:noFill/>
              <a:round/>
              <a:headEnd/>
              <a:tailEnd/>
            </a:ln>
            <a:effectLst/>
            <a:sp3d>
              <a:bevelT w="139700" h="139700"/>
            </a:sp3d>
          </p:spPr>
          <p:txBody>
            <a:bodyPr wrap="none" anchor="ctr">
              <a:spAutoFit/>
            </a:bodyPr>
            <a:lstStyle/>
            <a:p>
              <a:pPr marL="0" marR="0" lvl="0" indent="0" algn="ctr" defTabSz="914400" eaLnBrk="1" fontAlgn="auto" latinLnBrk="0" hangingPunct="1">
                <a:lnSpc>
                  <a:spcPct val="85000"/>
                </a:lnSpc>
                <a:spcBef>
                  <a:spcPct val="20000"/>
                </a:spcBef>
                <a:spcAft>
                  <a:spcPts val="0"/>
                </a:spcAft>
                <a:buClrTx/>
                <a:buSzTx/>
                <a:buFontTx/>
                <a:buNone/>
                <a:tabLst/>
                <a:defRPr/>
              </a:pPr>
              <a:endParaRPr kumimoji="0" lang="en-US" sz="1800" b="0" i="0" u="none" strike="noStrike" kern="0" cap="none" spc="0" normalizeH="0" baseline="0" noProof="0">
                <a:ln>
                  <a:noFill/>
                </a:ln>
                <a:solidFill>
                  <a:srgbClr val="000000"/>
                </a:solidFill>
                <a:effectLst>
                  <a:outerShdw blurRad="38100" dist="38100" dir="2700000" algn="tl">
                    <a:srgbClr val="FFFFFF"/>
                  </a:outerShdw>
                </a:effectLst>
                <a:uLnTx/>
                <a:uFillTx/>
                <a:latin typeface="Segoe" pitchFamily="34" charset="0"/>
                <a:cs typeface="+mn-cs"/>
              </a:endParaRPr>
            </a:p>
          </p:txBody>
        </p:sp>
        <p:sp>
          <p:nvSpPr>
            <p:cNvPr id="56" name="TextBox 26656"/>
            <p:cNvSpPr txBox="1">
              <a:spLocks noChangeArrowheads="1"/>
            </p:cNvSpPr>
            <p:nvPr/>
          </p:nvSpPr>
          <p:spPr bwMode="auto">
            <a:xfrm>
              <a:off x="4402" y="1101"/>
              <a:ext cx="713" cy="501"/>
            </a:xfrm>
            <a:prstGeom prst="rect">
              <a:avLst/>
            </a:prstGeom>
            <a:grpFill/>
            <a:ln w="9525">
              <a:noFill/>
              <a:miter lim="800000"/>
              <a:headEnd/>
              <a:tailEnd/>
            </a:ln>
            <a:effectLst/>
            <a:sp3d>
              <a:bevelT w="139700" h="139700"/>
            </a:sp3d>
          </p:spPr>
          <p:txBody>
            <a:bodyPr wrap="none">
              <a:spAutoFit/>
            </a:bodyPr>
            <a:lstStyle/>
            <a:p>
              <a:pPr marL="0" marR="0" lvl="0" indent="0" defTabSz="914400" latinLnBrk="0">
                <a:lnSpc>
                  <a:spcPts val="900"/>
                </a:lnSpc>
                <a:spcBef>
                  <a:spcPct val="20000"/>
                </a:spcBef>
                <a:buClrTx/>
                <a:buSzTx/>
                <a:buFontTx/>
                <a:buNone/>
                <a:tabLst/>
                <a:defRPr/>
              </a:pPr>
              <a:r>
                <a:rPr lang="en-US" sz="1000" dirty="0">
                  <a:solidFill>
                    <a:schemeClr val="bg1"/>
                  </a:solidFill>
                  <a:latin typeface="Segoe Semibold" pitchFamily="34" charset="0"/>
                  <a:cs typeface="Times New Roman" pitchFamily="18" charset="0"/>
                </a:rPr>
                <a:t>Employee Portal</a:t>
              </a:r>
            </a:p>
            <a:p>
              <a:pPr marL="0" marR="0" lvl="0" indent="0" defTabSz="914400" latinLnBrk="0">
                <a:lnSpc>
                  <a:spcPts val="900"/>
                </a:lnSpc>
                <a:spcBef>
                  <a:spcPct val="20000"/>
                </a:spcBef>
                <a:buClrTx/>
                <a:buSzTx/>
                <a:buFontTx/>
                <a:buNone/>
                <a:tabLst/>
                <a:defRPr/>
              </a:pPr>
              <a:endParaRPr lang="en-US" sz="1000" dirty="0">
                <a:solidFill>
                  <a:schemeClr val="bg1"/>
                </a:solidFill>
                <a:latin typeface="Segoe Semibold" pitchFamily="34" charset="0"/>
                <a:cs typeface="Times New Roman" pitchFamily="18" charset="0"/>
              </a:endParaRPr>
            </a:p>
            <a:p>
              <a:pPr marL="0" marR="0" lvl="0" indent="0" defTabSz="914400" latinLnBrk="0">
                <a:lnSpc>
                  <a:spcPts val="900"/>
                </a:lnSpc>
                <a:spcBef>
                  <a:spcPct val="20000"/>
                </a:spcBef>
                <a:buClrTx/>
                <a:buSzTx/>
                <a:buFontTx/>
                <a:buNone/>
                <a:tabLst/>
                <a:defRPr/>
              </a:pPr>
              <a:r>
                <a:rPr lang="en-US" sz="1000" dirty="0">
                  <a:solidFill>
                    <a:schemeClr val="bg1"/>
                  </a:solidFill>
                  <a:latin typeface="Segoe Semibold" pitchFamily="34" charset="0"/>
                  <a:cs typeface="Times New Roman" pitchFamily="18" charset="0"/>
                </a:rPr>
                <a:t>Username:</a:t>
              </a:r>
            </a:p>
            <a:p>
              <a:pPr marL="0" marR="0" lvl="0" indent="0" defTabSz="914400" latinLnBrk="0">
                <a:lnSpc>
                  <a:spcPts val="900"/>
                </a:lnSpc>
                <a:spcBef>
                  <a:spcPct val="20000"/>
                </a:spcBef>
                <a:buClrTx/>
                <a:buSzTx/>
                <a:buFontTx/>
                <a:buNone/>
                <a:tabLst/>
                <a:defRPr/>
              </a:pPr>
              <a:r>
                <a:rPr lang="en-US" sz="1000" dirty="0">
                  <a:solidFill>
                    <a:schemeClr val="bg1"/>
                  </a:solidFill>
                  <a:latin typeface="Segoe Semibold" pitchFamily="34" charset="0"/>
                  <a:cs typeface="Times New Roman" pitchFamily="18" charset="0"/>
                </a:rPr>
                <a:t>Password: </a:t>
              </a:r>
            </a:p>
            <a:p>
              <a:pPr marL="0" marR="0" lvl="0" indent="0" defTabSz="914400" latinLnBrk="0">
                <a:lnSpc>
                  <a:spcPts val="900"/>
                </a:lnSpc>
                <a:spcBef>
                  <a:spcPct val="20000"/>
                </a:spcBef>
                <a:buClrTx/>
                <a:buSzTx/>
                <a:buFontTx/>
                <a:buNone/>
                <a:tabLst/>
                <a:defRPr/>
              </a:pPr>
              <a:r>
                <a:rPr lang="en-US" sz="1000" dirty="0">
                  <a:solidFill>
                    <a:schemeClr val="bg1"/>
                  </a:solidFill>
                  <a:latin typeface="Segoe Semibold" pitchFamily="34" charset="0"/>
                  <a:cs typeface="Times New Roman" pitchFamily="18" charset="0"/>
                </a:rPr>
                <a:t>Token:</a:t>
              </a:r>
            </a:p>
          </p:txBody>
        </p:sp>
      </p:grpSp>
      <p:grpSp>
        <p:nvGrpSpPr>
          <p:cNvPr id="4" name="Group 22"/>
          <p:cNvGrpSpPr>
            <a:grpSpLocks/>
          </p:cNvGrpSpPr>
          <p:nvPr/>
        </p:nvGrpSpPr>
        <p:grpSpPr bwMode="auto">
          <a:xfrm>
            <a:off x="7512198" y="3463637"/>
            <a:ext cx="1265237" cy="863600"/>
            <a:chOff x="4363" y="1072"/>
            <a:chExt cx="797" cy="544"/>
          </a:xfrm>
          <a:effectLst>
            <a:outerShdw blurRad="228600" dist="292100" dir="5400000" algn="ctr" rotWithShape="0">
              <a:schemeClr val="tx1">
                <a:alpha val="53000"/>
              </a:schemeClr>
            </a:outerShdw>
          </a:effectLst>
          <a:scene3d>
            <a:camera prst="orthographicFront"/>
            <a:lightRig rig="contrasting" dir="t">
              <a:rot lat="0" lon="0" rev="7800000"/>
            </a:lightRig>
          </a:scene3d>
        </p:grpSpPr>
        <p:sp>
          <p:nvSpPr>
            <p:cNvPr id="58" name="Rounded Rectangle 26653"/>
            <p:cNvSpPr>
              <a:spLocks noChangeArrowheads="1"/>
            </p:cNvSpPr>
            <p:nvPr/>
          </p:nvSpPr>
          <p:spPr bwMode="auto">
            <a:xfrm>
              <a:off x="4363" y="1072"/>
              <a:ext cx="797" cy="544"/>
            </a:xfrm>
            <a:prstGeom prst="roundRect">
              <a:avLst>
                <a:gd name="adj" fmla="val 16667"/>
              </a:avLst>
            </a:prstGeom>
            <a:gradFill flip="none" rotWithShape="1">
              <a:gsLst>
                <a:gs pos="0">
                  <a:srgbClr val="CC3300">
                    <a:shade val="30000"/>
                    <a:satMod val="115000"/>
                  </a:srgbClr>
                </a:gs>
                <a:gs pos="50000">
                  <a:srgbClr val="CC3300">
                    <a:shade val="67500"/>
                    <a:satMod val="115000"/>
                  </a:srgbClr>
                </a:gs>
                <a:gs pos="100000">
                  <a:srgbClr val="CC3300">
                    <a:shade val="100000"/>
                    <a:satMod val="115000"/>
                  </a:srgbClr>
                </a:gs>
              </a:gsLst>
              <a:lin ang="16200000" scaled="1"/>
              <a:tileRect/>
            </a:gradFill>
            <a:ln w="9525">
              <a:noFill/>
              <a:round/>
              <a:headEnd/>
              <a:tailEnd/>
            </a:ln>
            <a:effectLst/>
            <a:sp3d>
              <a:bevelT w="139700" h="139700"/>
            </a:sp3d>
          </p:spPr>
          <p:txBody>
            <a:bodyPr wrap="none" anchor="ctr">
              <a:spAutoFit/>
            </a:bodyPr>
            <a:lstStyle/>
            <a:p>
              <a:pPr marL="0" marR="0" lvl="0" indent="0" algn="ctr" defTabSz="914400" eaLnBrk="1" fontAlgn="auto" latinLnBrk="0" hangingPunct="1">
                <a:lnSpc>
                  <a:spcPct val="85000"/>
                </a:lnSpc>
                <a:spcBef>
                  <a:spcPct val="20000"/>
                </a:spcBef>
                <a:spcAft>
                  <a:spcPts val="0"/>
                </a:spcAft>
                <a:buClrTx/>
                <a:buSzTx/>
                <a:buFontTx/>
                <a:buNone/>
                <a:tabLst/>
                <a:defRPr/>
              </a:pPr>
              <a:endParaRPr kumimoji="0" lang="en-US" sz="1800" b="0" i="0" u="none" strike="noStrike" kern="0" cap="none" spc="0" normalizeH="0" baseline="0" noProof="0">
                <a:ln>
                  <a:noFill/>
                </a:ln>
                <a:solidFill>
                  <a:srgbClr val="000000"/>
                </a:solidFill>
                <a:effectLst>
                  <a:outerShdw blurRad="38100" dist="38100" dir="2700000" algn="tl">
                    <a:srgbClr val="FFFFFF"/>
                  </a:outerShdw>
                </a:effectLst>
                <a:uLnTx/>
                <a:uFillTx/>
                <a:latin typeface="Segoe" pitchFamily="34" charset="0"/>
                <a:cs typeface="+mn-cs"/>
              </a:endParaRPr>
            </a:p>
          </p:txBody>
        </p:sp>
        <p:sp>
          <p:nvSpPr>
            <p:cNvPr id="59" name="TextBox 26654"/>
            <p:cNvSpPr txBox="1">
              <a:spLocks noChangeArrowheads="1"/>
            </p:cNvSpPr>
            <p:nvPr/>
          </p:nvSpPr>
          <p:spPr bwMode="auto">
            <a:xfrm>
              <a:off x="4402" y="1101"/>
              <a:ext cx="707" cy="446"/>
            </a:xfrm>
            <a:prstGeom prst="rect">
              <a:avLst/>
            </a:prstGeom>
            <a:noFill/>
            <a:ln w="9525">
              <a:noFill/>
              <a:miter lim="800000"/>
              <a:headEnd/>
              <a:tailEnd/>
            </a:ln>
            <a:effectLst/>
            <a:sp3d>
              <a:bevelT w="139700" h="139700"/>
            </a:sp3d>
          </p:spPr>
          <p:txBody>
            <a:bodyPr wrap="none">
              <a:spAutoFit/>
            </a:bodyPr>
            <a:lstStyle/>
            <a:p>
              <a:pPr marL="0" marR="0" lvl="0" indent="0" defTabSz="914400" latinLnBrk="0">
                <a:lnSpc>
                  <a:spcPct val="85000"/>
                </a:lnSpc>
                <a:spcBef>
                  <a:spcPct val="20000"/>
                </a:spcBef>
                <a:buClrTx/>
                <a:buSzTx/>
                <a:buFontTx/>
                <a:buNone/>
                <a:tabLst/>
                <a:defRPr/>
              </a:pPr>
              <a:r>
                <a:rPr lang="en-US" sz="1000" dirty="0">
                  <a:solidFill>
                    <a:schemeClr val="bg1"/>
                  </a:solidFill>
                  <a:latin typeface="Segoe Semibold" pitchFamily="34" charset="0"/>
                  <a:cs typeface="Times New Roman" pitchFamily="18" charset="0"/>
                </a:rPr>
                <a:t>Partner Extranet</a:t>
              </a:r>
            </a:p>
            <a:p>
              <a:pPr marL="0" marR="0" lvl="0" indent="0" defTabSz="914400" latinLnBrk="0">
                <a:lnSpc>
                  <a:spcPct val="85000"/>
                </a:lnSpc>
                <a:spcBef>
                  <a:spcPct val="20000"/>
                </a:spcBef>
                <a:buClrTx/>
                <a:buSzTx/>
                <a:buFontTx/>
                <a:buNone/>
                <a:tabLst/>
                <a:defRPr/>
              </a:pPr>
              <a:endParaRPr lang="en-US" sz="1000" dirty="0">
                <a:solidFill>
                  <a:schemeClr val="bg1"/>
                </a:solidFill>
                <a:latin typeface="Segoe Semibold" pitchFamily="34" charset="0"/>
                <a:cs typeface="Times New Roman" pitchFamily="18" charset="0"/>
              </a:endParaRPr>
            </a:p>
            <a:p>
              <a:pPr marL="0" marR="0" lvl="0" indent="0" defTabSz="914400" latinLnBrk="0">
                <a:lnSpc>
                  <a:spcPct val="85000"/>
                </a:lnSpc>
                <a:spcBef>
                  <a:spcPct val="20000"/>
                </a:spcBef>
                <a:buClrTx/>
                <a:buSzTx/>
                <a:buFontTx/>
                <a:buNone/>
                <a:tabLst/>
                <a:defRPr/>
              </a:pPr>
              <a:r>
                <a:rPr lang="en-US" sz="1000" dirty="0">
                  <a:solidFill>
                    <a:schemeClr val="bg1"/>
                  </a:solidFill>
                  <a:latin typeface="Segoe Semibold" pitchFamily="34" charset="0"/>
                  <a:cs typeface="Times New Roman" pitchFamily="18" charset="0"/>
                </a:rPr>
                <a:t>Username:</a:t>
              </a:r>
            </a:p>
            <a:p>
              <a:pPr marL="0" marR="0" lvl="0" indent="0" defTabSz="914400" latinLnBrk="0">
                <a:lnSpc>
                  <a:spcPct val="85000"/>
                </a:lnSpc>
                <a:spcBef>
                  <a:spcPct val="20000"/>
                </a:spcBef>
                <a:buClrTx/>
                <a:buSzTx/>
                <a:buFontTx/>
                <a:buNone/>
                <a:tabLst/>
                <a:defRPr/>
              </a:pPr>
              <a:r>
                <a:rPr lang="en-US" sz="1000" dirty="0">
                  <a:solidFill>
                    <a:schemeClr val="bg1"/>
                  </a:solidFill>
                  <a:latin typeface="Segoe Semibold" pitchFamily="34" charset="0"/>
                  <a:cs typeface="Times New Roman" pitchFamily="18" charset="0"/>
                </a:rPr>
                <a:t>Password:</a:t>
              </a:r>
            </a:p>
          </p:txBody>
        </p:sp>
      </p:grpSp>
      <p:grpSp>
        <p:nvGrpSpPr>
          <p:cNvPr id="5" name="Group 25"/>
          <p:cNvGrpSpPr>
            <a:grpSpLocks/>
          </p:cNvGrpSpPr>
          <p:nvPr/>
        </p:nvGrpSpPr>
        <p:grpSpPr bwMode="auto">
          <a:xfrm>
            <a:off x="7812088" y="4442557"/>
            <a:ext cx="1265237" cy="863600"/>
            <a:chOff x="4363" y="1072"/>
            <a:chExt cx="797" cy="544"/>
          </a:xfrm>
          <a:effectLst>
            <a:outerShdw blurRad="228600" dist="292100" dir="5400000" algn="ctr" rotWithShape="0">
              <a:schemeClr val="tx1">
                <a:alpha val="53000"/>
              </a:schemeClr>
            </a:outerShdw>
          </a:effectLst>
          <a:scene3d>
            <a:camera prst="orthographicFront"/>
            <a:lightRig rig="threePt" dir="t"/>
          </a:scene3d>
        </p:grpSpPr>
        <p:sp>
          <p:nvSpPr>
            <p:cNvPr id="61" name="Rounded Rectangle 26651"/>
            <p:cNvSpPr>
              <a:spLocks noChangeArrowheads="1"/>
            </p:cNvSpPr>
            <p:nvPr/>
          </p:nvSpPr>
          <p:spPr bwMode="auto">
            <a:xfrm>
              <a:off x="4363" y="1072"/>
              <a:ext cx="797" cy="544"/>
            </a:xfrm>
            <a:prstGeom prst="roundRect">
              <a:avLst>
                <a:gd name="adj" fmla="val 16667"/>
              </a:avLst>
            </a:prstGeom>
            <a:solidFill>
              <a:srgbClr val="008080"/>
            </a:solidFill>
            <a:ln w="9525">
              <a:noFill/>
              <a:round/>
              <a:headEnd/>
              <a:tailEnd/>
            </a:ln>
            <a:effectLst/>
            <a:sp3d>
              <a:bevelT w="139700" h="139700"/>
            </a:sp3d>
          </p:spPr>
          <p:txBody>
            <a:bodyPr wrap="none" anchor="ctr">
              <a:spAutoFit/>
            </a:bodyPr>
            <a:lstStyle/>
            <a:p>
              <a:pPr algn="ctr">
                <a:lnSpc>
                  <a:spcPct val="85000"/>
                </a:lnSpc>
                <a:spcBef>
                  <a:spcPct val="20000"/>
                </a:spcBef>
                <a:defRPr/>
              </a:pPr>
              <a:endParaRPr lang="en-US">
                <a:solidFill>
                  <a:srgbClr val="000000"/>
                </a:solidFill>
                <a:effectLst>
                  <a:outerShdw blurRad="38100" dist="38100" dir="2700000" algn="tl">
                    <a:srgbClr val="FFFFFF"/>
                  </a:outerShdw>
                </a:effectLst>
                <a:latin typeface="Segoe" pitchFamily="34" charset="0"/>
                <a:cs typeface="+mn-cs"/>
              </a:endParaRPr>
            </a:p>
          </p:txBody>
        </p:sp>
        <p:sp>
          <p:nvSpPr>
            <p:cNvPr id="62" name="TextBox 26652"/>
            <p:cNvSpPr txBox="1">
              <a:spLocks noChangeArrowheads="1"/>
            </p:cNvSpPr>
            <p:nvPr/>
          </p:nvSpPr>
          <p:spPr bwMode="auto">
            <a:xfrm>
              <a:off x="4402" y="1101"/>
              <a:ext cx="587" cy="446"/>
            </a:xfrm>
            <a:prstGeom prst="rect">
              <a:avLst/>
            </a:prstGeom>
            <a:solidFill>
              <a:srgbClr val="008080"/>
            </a:solidFill>
            <a:ln w="9525">
              <a:noFill/>
              <a:miter lim="800000"/>
              <a:headEnd/>
              <a:tailEnd/>
            </a:ln>
          </p:spPr>
          <p:txBody>
            <a:bodyPr wrap="none">
              <a:spAutoFit/>
            </a:bodyPr>
            <a:lstStyle/>
            <a:p>
              <a:pPr>
                <a:lnSpc>
                  <a:spcPct val="85000"/>
                </a:lnSpc>
                <a:spcBef>
                  <a:spcPct val="20000"/>
                </a:spcBef>
              </a:pPr>
              <a:r>
                <a:rPr lang="en-US" sz="1000" dirty="0">
                  <a:solidFill>
                    <a:schemeClr val="bg1"/>
                  </a:solidFill>
                  <a:latin typeface="Segoe Semibold" pitchFamily="34" charset="0"/>
                  <a:cs typeface="Times New Roman" pitchFamily="18" charset="0"/>
                </a:rPr>
                <a:t>e-Commerce</a:t>
              </a:r>
            </a:p>
            <a:p>
              <a:pPr>
                <a:lnSpc>
                  <a:spcPct val="85000"/>
                </a:lnSpc>
                <a:spcBef>
                  <a:spcPct val="20000"/>
                </a:spcBef>
              </a:pPr>
              <a:endParaRPr lang="en-US" sz="1000" dirty="0">
                <a:solidFill>
                  <a:schemeClr val="bg1"/>
                </a:solidFill>
                <a:latin typeface="Segoe Semibold" pitchFamily="34" charset="0"/>
                <a:cs typeface="Times New Roman" pitchFamily="18" charset="0"/>
              </a:endParaRPr>
            </a:p>
            <a:p>
              <a:pPr>
                <a:lnSpc>
                  <a:spcPct val="85000"/>
                </a:lnSpc>
                <a:spcBef>
                  <a:spcPct val="20000"/>
                </a:spcBef>
              </a:pPr>
              <a:r>
                <a:rPr lang="en-US" sz="1000" dirty="0">
                  <a:solidFill>
                    <a:schemeClr val="bg1"/>
                  </a:solidFill>
                  <a:latin typeface="Segoe Semibold" pitchFamily="34" charset="0"/>
                  <a:cs typeface="Times New Roman" pitchFamily="18" charset="0"/>
                </a:rPr>
                <a:t>Username:</a:t>
              </a:r>
            </a:p>
            <a:p>
              <a:pPr>
                <a:lnSpc>
                  <a:spcPct val="85000"/>
                </a:lnSpc>
                <a:spcBef>
                  <a:spcPct val="20000"/>
                </a:spcBef>
              </a:pPr>
              <a:r>
                <a:rPr lang="en-US" sz="1000" dirty="0">
                  <a:solidFill>
                    <a:schemeClr val="bg1"/>
                  </a:solidFill>
                  <a:latin typeface="Segoe Semibold" pitchFamily="34" charset="0"/>
                  <a:cs typeface="Times New Roman" pitchFamily="18" charset="0"/>
                </a:rPr>
                <a:t>Password:</a:t>
              </a:r>
            </a:p>
          </p:txBody>
        </p:sp>
      </p:grpSp>
      <p:sp>
        <p:nvSpPr>
          <p:cNvPr id="63" name="Shape 25619"/>
          <p:cNvSpPr>
            <a:spLocks/>
          </p:cNvSpPr>
          <p:nvPr/>
        </p:nvSpPr>
        <p:spPr bwMode="auto">
          <a:xfrm>
            <a:off x="5557838" y="3630612"/>
            <a:ext cx="950912" cy="1301750"/>
          </a:xfrm>
          <a:custGeom>
            <a:avLst/>
            <a:gdLst>
              <a:gd name="T0" fmla="*/ 0 w 599"/>
              <a:gd name="T1" fmla="*/ 2147483647 h 765"/>
              <a:gd name="T2" fmla="*/ 2147483647 w 599"/>
              <a:gd name="T3" fmla="*/ 2147483647 h 765"/>
              <a:gd name="T4" fmla="*/ 2147483647 w 599"/>
              <a:gd name="T5" fmla="*/ 0 h 765"/>
              <a:gd name="T6" fmla="*/ 0 1 256"/>
              <a:gd name="T7" fmla="*/ 0 1 256"/>
              <a:gd name="T8" fmla="*/ 0 1 256"/>
              <a:gd name="T9" fmla="*/ 0 w 599"/>
              <a:gd name="T10" fmla="*/ 0 h 765"/>
              <a:gd name="T11" fmla="*/ 599 w 599"/>
              <a:gd name="T12" fmla="*/ 765 h 765"/>
            </a:gdLst>
            <a:ahLst/>
            <a:cxnLst>
              <a:cxn ang="T6">
                <a:pos x="T0" y="T1"/>
              </a:cxn>
              <a:cxn ang="T7">
                <a:pos x="T2" y="T3"/>
              </a:cxn>
              <a:cxn ang="T8">
                <a:pos x="T4" y="T5"/>
              </a:cxn>
            </a:cxnLst>
            <a:rect l="T9" t="T10" r="T11" b="T12"/>
            <a:pathLst>
              <a:path w="599" h="765">
                <a:moveTo>
                  <a:pt x="0" y="765"/>
                </a:moveTo>
                <a:cubicBezTo>
                  <a:pt x="221" y="734"/>
                  <a:pt x="443" y="704"/>
                  <a:pt x="521" y="576"/>
                </a:cubicBezTo>
                <a:cubicBezTo>
                  <a:pt x="599" y="448"/>
                  <a:pt x="532" y="224"/>
                  <a:pt x="466" y="0"/>
                </a:cubicBezTo>
              </a:path>
            </a:pathLst>
          </a:custGeom>
          <a:noFill/>
          <a:ln w="38100" algn="ctr">
            <a:solidFill>
              <a:srgbClr val="CC3300"/>
            </a:solidFill>
            <a:round/>
            <a:headEnd/>
            <a:tailEnd type="triangle" w="med" len="med"/>
          </a:ln>
        </p:spPr>
        <p:txBody>
          <a:bodyPr>
            <a:spAutoFit/>
          </a:bodyPr>
          <a:lstStyle/>
          <a:p>
            <a:pPr algn="ctr">
              <a:lnSpc>
                <a:spcPct val="85000"/>
              </a:lnSpc>
              <a:spcBef>
                <a:spcPct val="20000"/>
              </a:spcBef>
              <a:defRPr/>
            </a:pPr>
            <a:endParaRPr lang="en-US">
              <a:solidFill>
                <a:srgbClr val="000000"/>
              </a:solidFill>
              <a:effectLst>
                <a:outerShdw blurRad="38100" dist="38100" dir="2700000" algn="tl">
                  <a:srgbClr val="C0C0C0"/>
                </a:outerShdw>
              </a:effectLst>
              <a:latin typeface="Segoe" pitchFamily="34" charset="0"/>
              <a:cs typeface="+mn-cs"/>
            </a:endParaRPr>
          </a:p>
        </p:txBody>
      </p:sp>
      <p:sp>
        <p:nvSpPr>
          <p:cNvPr id="64" name="Shape 25620"/>
          <p:cNvSpPr>
            <a:spLocks/>
          </p:cNvSpPr>
          <p:nvPr/>
        </p:nvSpPr>
        <p:spPr bwMode="auto">
          <a:xfrm>
            <a:off x="5934075" y="3956049"/>
            <a:ext cx="1157288" cy="1265238"/>
          </a:xfrm>
          <a:custGeom>
            <a:avLst/>
            <a:gdLst>
              <a:gd name="T0" fmla="*/ 0 w 729"/>
              <a:gd name="T1" fmla="*/ 2147483647 h 797"/>
              <a:gd name="T2" fmla="*/ 2147483647 w 729"/>
              <a:gd name="T3" fmla="*/ 2147483647 h 797"/>
              <a:gd name="T4" fmla="*/ 2147483647 w 729"/>
              <a:gd name="T5" fmla="*/ 0 h 797"/>
              <a:gd name="T6" fmla="*/ 0 1 256"/>
              <a:gd name="T7" fmla="*/ 0 1 256"/>
              <a:gd name="T8" fmla="*/ 0 1 256"/>
              <a:gd name="T9" fmla="*/ 0 w 729"/>
              <a:gd name="T10" fmla="*/ 0 h 797"/>
              <a:gd name="T11" fmla="*/ 729 w 729"/>
              <a:gd name="T12" fmla="*/ 797 h 797"/>
            </a:gdLst>
            <a:ahLst/>
            <a:cxnLst>
              <a:cxn ang="T6">
                <a:pos x="T0" y="T1"/>
              </a:cxn>
              <a:cxn ang="T7">
                <a:pos x="T2" y="T3"/>
              </a:cxn>
              <a:cxn ang="T8">
                <a:pos x="T4" y="T5"/>
              </a:cxn>
            </a:cxnLst>
            <a:rect l="T9" t="T10" r="T11" b="T12"/>
            <a:pathLst>
              <a:path w="729" h="797">
                <a:moveTo>
                  <a:pt x="0" y="797"/>
                </a:moveTo>
                <a:cubicBezTo>
                  <a:pt x="250" y="678"/>
                  <a:pt x="501" y="559"/>
                  <a:pt x="615" y="426"/>
                </a:cubicBezTo>
                <a:cubicBezTo>
                  <a:pt x="729" y="293"/>
                  <a:pt x="707" y="146"/>
                  <a:pt x="686" y="0"/>
                </a:cubicBezTo>
              </a:path>
            </a:pathLst>
          </a:custGeom>
          <a:noFill/>
          <a:ln w="38100" algn="ctr">
            <a:solidFill>
              <a:srgbClr val="CC3300"/>
            </a:solidFill>
            <a:round/>
            <a:headEnd/>
            <a:tailEnd type="triangle" w="med" len="med"/>
          </a:ln>
        </p:spPr>
        <p:txBody>
          <a:bodyPr wrap="none">
            <a:spAutoFit/>
          </a:bodyPr>
          <a:lstStyle/>
          <a:p>
            <a:pPr algn="ctr">
              <a:lnSpc>
                <a:spcPct val="85000"/>
              </a:lnSpc>
              <a:spcBef>
                <a:spcPct val="20000"/>
              </a:spcBef>
              <a:defRPr/>
            </a:pPr>
            <a:endParaRPr lang="en-US">
              <a:solidFill>
                <a:srgbClr val="000000"/>
              </a:solidFill>
              <a:effectLst>
                <a:outerShdw blurRad="38100" dist="38100" dir="2700000" algn="tl">
                  <a:srgbClr val="C0C0C0"/>
                </a:outerShdw>
              </a:effectLst>
              <a:latin typeface="Segoe" pitchFamily="34" charset="0"/>
              <a:cs typeface="+mn-cs"/>
            </a:endParaRPr>
          </a:p>
        </p:txBody>
      </p:sp>
      <p:sp>
        <p:nvSpPr>
          <p:cNvPr id="65" name="Shape 25621"/>
          <p:cNvSpPr>
            <a:spLocks/>
          </p:cNvSpPr>
          <p:nvPr/>
        </p:nvSpPr>
        <p:spPr bwMode="auto">
          <a:xfrm>
            <a:off x="6384925" y="4168774"/>
            <a:ext cx="1127125" cy="1316038"/>
          </a:xfrm>
          <a:custGeom>
            <a:avLst/>
            <a:gdLst>
              <a:gd name="T0" fmla="*/ 0 w 710"/>
              <a:gd name="T1" fmla="*/ 2147483647 h 829"/>
              <a:gd name="T2" fmla="*/ 2147483647 w 710"/>
              <a:gd name="T3" fmla="*/ 2147483647 h 829"/>
              <a:gd name="T4" fmla="*/ 2147483647 w 710"/>
              <a:gd name="T5" fmla="*/ 0 h 829"/>
              <a:gd name="T6" fmla="*/ 0 1 256"/>
              <a:gd name="T7" fmla="*/ 0 1 256"/>
              <a:gd name="T8" fmla="*/ 0 1 256"/>
              <a:gd name="T9" fmla="*/ 0 w 710"/>
              <a:gd name="T10" fmla="*/ 0 h 829"/>
              <a:gd name="T11" fmla="*/ 710 w 710"/>
              <a:gd name="T12" fmla="*/ 829 h 829"/>
            </a:gdLst>
            <a:ahLst/>
            <a:cxnLst>
              <a:cxn ang="T6">
                <a:pos x="T0" y="T1"/>
              </a:cxn>
              <a:cxn ang="T7">
                <a:pos x="T2" y="T3"/>
              </a:cxn>
              <a:cxn ang="T8">
                <a:pos x="T4" y="T5"/>
              </a:cxn>
            </a:cxnLst>
            <a:rect l="T9" t="T10" r="T11" b="T12"/>
            <a:pathLst>
              <a:path w="710" h="829">
                <a:moveTo>
                  <a:pt x="0" y="829"/>
                </a:moveTo>
                <a:cubicBezTo>
                  <a:pt x="233" y="625"/>
                  <a:pt x="466" y="422"/>
                  <a:pt x="584" y="284"/>
                </a:cubicBezTo>
                <a:cubicBezTo>
                  <a:pt x="702" y="146"/>
                  <a:pt x="706" y="73"/>
                  <a:pt x="710" y="0"/>
                </a:cubicBezTo>
              </a:path>
            </a:pathLst>
          </a:custGeom>
          <a:noFill/>
          <a:ln w="38100" algn="ctr">
            <a:solidFill>
              <a:srgbClr val="CC3300"/>
            </a:solidFill>
            <a:round/>
            <a:headEnd/>
            <a:tailEnd type="triangle" w="med" len="med"/>
          </a:ln>
        </p:spPr>
        <p:txBody>
          <a:bodyPr wrap="none">
            <a:spAutoFit/>
          </a:bodyPr>
          <a:lstStyle/>
          <a:p>
            <a:pPr algn="ctr">
              <a:lnSpc>
                <a:spcPct val="85000"/>
              </a:lnSpc>
              <a:spcBef>
                <a:spcPct val="20000"/>
              </a:spcBef>
              <a:defRPr/>
            </a:pPr>
            <a:endParaRPr lang="en-US">
              <a:solidFill>
                <a:srgbClr val="000000"/>
              </a:solidFill>
              <a:effectLst>
                <a:outerShdw blurRad="38100" dist="38100" dir="2700000" algn="tl">
                  <a:srgbClr val="C0C0C0"/>
                </a:outerShdw>
              </a:effectLst>
              <a:latin typeface="Segoe" pitchFamily="34" charset="0"/>
              <a:cs typeface="+mn-cs"/>
            </a:endParaRPr>
          </a:p>
        </p:txBody>
      </p:sp>
      <p:sp>
        <p:nvSpPr>
          <p:cNvPr id="66" name="Shape 25622"/>
          <p:cNvSpPr>
            <a:spLocks/>
          </p:cNvSpPr>
          <p:nvPr/>
        </p:nvSpPr>
        <p:spPr bwMode="auto">
          <a:xfrm>
            <a:off x="6666056" y="4747492"/>
            <a:ext cx="1327150" cy="1227138"/>
          </a:xfrm>
          <a:custGeom>
            <a:avLst/>
            <a:gdLst>
              <a:gd name="T0" fmla="*/ 0 w 836"/>
              <a:gd name="T1" fmla="*/ 2147483647 h 773"/>
              <a:gd name="T2" fmla="*/ 2147483647 w 836"/>
              <a:gd name="T3" fmla="*/ 2147483647 h 773"/>
              <a:gd name="T4" fmla="*/ 2147483647 w 836"/>
              <a:gd name="T5" fmla="*/ 0 h 773"/>
              <a:gd name="T6" fmla="*/ 0 1 256"/>
              <a:gd name="T7" fmla="*/ 0 1 256"/>
              <a:gd name="T8" fmla="*/ 0 1 256"/>
              <a:gd name="T9" fmla="*/ 0 w 836"/>
              <a:gd name="T10" fmla="*/ 0 h 773"/>
              <a:gd name="T11" fmla="*/ 836 w 836"/>
              <a:gd name="T12" fmla="*/ 773 h 773"/>
            </a:gdLst>
            <a:ahLst/>
            <a:cxnLst>
              <a:cxn ang="T6">
                <a:pos x="T0" y="T1"/>
              </a:cxn>
              <a:cxn ang="T7">
                <a:pos x="T2" y="T3"/>
              </a:cxn>
              <a:cxn ang="T8">
                <a:pos x="T4" y="T5"/>
              </a:cxn>
            </a:cxnLst>
            <a:rect l="T9" t="T10" r="T11" b="T12"/>
            <a:pathLst>
              <a:path w="836" h="773">
                <a:moveTo>
                  <a:pt x="0" y="773"/>
                </a:moveTo>
                <a:cubicBezTo>
                  <a:pt x="155" y="538"/>
                  <a:pt x="310" y="303"/>
                  <a:pt x="449" y="174"/>
                </a:cubicBezTo>
                <a:cubicBezTo>
                  <a:pt x="588" y="45"/>
                  <a:pt x="712" y="22"/>
                  <a:pt x="836" y="0"/>
                </a:cubicBezTo>
              </a:path>
            </a:pathLst>
          </a:custGeom>
          <a:noFill/>
          <a:ln w="38100" algn="ctr">
            <a:solidFill>
              <a:srgbClr val="CC3300"/>
            </a:solidFill>
            <a:round/>
            <a:headEnd/>
            <a:tailEnd type="triangle" w="med" len="med"/>
          </a:ln>
        </p:spPr>
        <p:txBody>
          <a:bodyPr wrap="none">
            <a:spAutoFit/>
          </a:bodyPr>
          <a:lstStyle/>
          <a:p>
            <a:pPr algn="ctr">
              <a:lnSpc>
                <a:spcPct val="85000"/>
              </a:lnSpc>
              <a:spcBef>
                <a:spcPct val="20000"/>
              </a:spcBef>
              <a:defRPr/>
            </a:pPr>
            <a:endParaRPr lang="en-US">
              <a:solidFill>
                <a:srgbClr val="000000"/>
              </a:solidFill>
              <a:effectLst>
                <a:outerShdw blurRad="38100" dist="38100" dir="2700000" algn="tl">
                  <a:srgbClr val="C0C0C0"/>
                </a:outerShdw>
              </a:effectLst>
              <a:latin typeface="Segoe" pitchFamily="34" charset="0"/>
              <a:cs typeface="+mn-cs"/>
            </a:endParaRPr>
          </a:p>
        </p:txBody>
      </p:sp>
      <p:sp>
        <p:nvSpPr>
          <p:cNvPr id="67" name="TextBox 66"/>
          <p:cNvSpPr txBox="1">
            <a:spLocks noChangeArrowheads="1"/>
          </p:cNvSpPr>
          <p:nvPr/>
        </p:nvSpPr>
        <p:spPr bwMode="auto">
          <a:xfrm>
            <a:off x="3931513" y="5246542"/>
            <a:ext cx="1146468" cy="223138"/>
          </a:xfrm>
          <a:prstGeom prst="rect">
            <a:avLst/>
          </a:prstGeom>
          <a:noFill/>
          <a:ln w="9525">
            <a:noFill/>
            <a:miter lim="800000"/>
            <a:headEnd/>
            <a:tailEnd/>
          </a:ln>
        </p:spPr>
        <p:txBody>
          <a:bodyPr wrap="none">
            <a:spAutoFit/>
          </a:bodyPr>
          <a:lstStyle/>
          <a:p>
            <a:pPr marL="0" marR="0" lvl="0" indent="0" defTabSz="914400" eaLnBrk="1" fontAlgn="auto" latinLnBrk="0" hangingPunct="1">
              <a:lnSpc>
                <a:spcPct val="85000"/>
              </a:lnSpc>
              <a:spcBef>
                <a:spcPct val="20000"/>
              </a:spcBef>
              <a:spcAft>
                <a:spcPts val="0"/>
              </a:spcAft>
              <a:buClrTx/>
              <a:buSzTx/>
              <a:buFontTx/>
              <a:buNone/>
              <a:tabLst/>
              <a:defRPr/>
            </a:pPr>
            <a:r>
              <a:rPr kumimoji="0" lang="en-US" sz="1000" b="0" i="0" u="none" strike="noStrike" kern="0" cap="none" spc="0" normalizeH="0" baseline="0" noProof="0" dirty="0">
                <a:ln>
                  <a:noFill/>
                </a:ln>
                <a:solidFill>
                  <a:schemeClr val="bg2"/>
                </a:solidFill>
                <a:effectLst/>
                <a:uLnTx/>
                <a:uFillTx/>
                <a:latin typeface="Courier" pitchFamily="49" charset="0"/>
              </a:rPr>
              <a:t>support.xyz.com</a:t>
            </a:r>
            <a:endParaRPr kumimoji="0" lang="en-US" sz="1800" b="0" i="0" u="none" strike="noStrike" kern="0" cap="none" spc="0" normalizeH="0" baseline="0" noProof="0" dirty="0">
              <a:ln>
                <a:noFill/>
              </a:ln>
              <a:solidFill>
                <a:schemeClr val="bg2"/>
              </a:solidFill>
              <a:effectLst/>
              <a:uLnTx/>
              <a:uFillTx/>
              <a:latin typeface="Courier" pitchFamily="49" charset="0"/>
            </a:endParaRPr>
          </a:p>
        </p:txBody>
      </p:sp>
      <p:sp>
        <p:nvSpPr>
          <p:cNvPr id="68" name="TextBox 67"/>
          <p:cNvSpPr txBox="1">
            <a:spLocks noChangeArrowheads="1"/>
          </p:cNvSpPr>
          <p:nvPr/>
        </p:nvSpPr>
        <p:spPr bwMode="auto">
          <a:xfrm>
            <a:off x="4583543" y="5542539"/>
            <a:ext cx="1082348" cy="223138"/>
          </a:xfrm>
          <a:prstGeom prst="rect">
            <a:avLst/>
          </a:prstGeom>
          <a:noFill/>
          <a:ln w="9525">
            <a:noFill/>
            <a:miter lim="800000"/>
            <a:headEnd/>
            <a:tailEnd/>
          </a:ln>
        </p:spPr>
        <p:txBody>
          <a:bodyPr wrap="none">
            <a:spAutoFit/>
          </a:bodyPr>
          <a:lstStyle/>
          <a:p>
            <a:pPr eaLnBrk="1" fontAlgn="auto" hangingPunct="1">
              <a:lnSpc>
                <a:spcPct val="85000"/>
              </a:lnSpc>
              <a:spcBef>
                <a:spcPct val="20000"/>
              </a:spcBef>
              <a:spcAft>
                <a:spcPts val="0"/>
              </a:spcAft>
              <a:defRPr/>
            </a:pPr>
            <a:r>
              <a:rPr lang="en-US" sz="1000" kern="0" dirty="0">
                <a:solidFill>
                  <a:schemeClr val="bg2"/>
                </a:solidFill>
                <a:latin typeface="Courier" pitchFamily="49" charset="0"/>
              </a:rPr>
              <a:t>portal.xyz.com</a:t>
            </a:r>
          </a:p>
        </p:txBody>
      </p:sp>
      <p:sp>
        <p:nvSpPr>
          <p:cNvPr id="69" name="TextBox 68"/>
          <p:cNvSpPr txBox="1">
            <a:spLocks noChangeArrowheads="1"/>
          </p:cNvSpPr>
          <p:nvPr/>
        </p:nvSpPr>
        <p:spPr bwMode="auto">
          <a:xfrm>
            <a:off x="4893538" y="5899726"/>
            <a:ext cx="1210588" cy="223138"/>
          </a:xfrm>
          <a:prstGeom prst="rect">
            <a:avLst/>
          </a:prstGeom>
          <a:noFill/>
          <a:ln w="9525">
            <a:noFill/>
            <a:miter lim="800000"/>
            <a:headEnd/>
            <a:tailEnd/>
          </a:ln>
        </p:spPr>
        <p:txBody>
          <a:bodyPr wrap="none">
            <a:spAutoFit/>
          </a:bodyPr>
          <a:lstStyle/>
          <a:p>
            <a:pPr eaLnBrk="1" fontAlgn="auto" hangingPunct="1">
              <a:lnSpc>
                <a:spcPct val="85000"/>
              </a:lnSpc>
              <a:spcBef>
                <a:spcPct val="20000"/>
              </a:spcBef>
              <a:spcAft>
                <a:spcPts val="0"/>
              </a:spcAft>
              <a:defRPr/>
            </a:pPr>
            <a:r>
              <a:rPr lang="en-US" sz="1000" kern="0" dirty="0">
                <a:solidFill>
                  <a:schemeClr val="bg2"/>
                </a:solidFill>
                <a:latin typeface="Courier" pitchFamily="49" charset="0"/>
              </a:rPr>
              <a:t>extranet.xyz.com</a:t>
            </a:r>
          </a:p>
        </p:txBody>
      </p:sp>
      <p:sp>
        <p:nvSpPr>
          <p:cNvPr id="70" name="TextBox 69"/>
          <p:cNvSpPr txBox="1">
            <a:spLocks noChangeArrowheads="1"/>
          </p:cNvSpPr>
          <p:nvPr/>
        </p:nvSpPr>
        <p:spPr bwMode="auto">
          <a:xfrm>
            <a:off x="5756418" y="6101194"/>
            <a:ext cx="1210588" cy="223138"/>
          </a:xfrm>
          <a:prstGeom prst="rect">
            <a:avLst/>
          </a:prstGeom>
          <a:noFill/>
          <a:ln w="9525">
            <a:noFill/>
            <a:miter lim="800000"/>
            <a:headEnd/>
            <a:tailEnd/>
          </a:ln>
        </p:spPr>
        <p:txBody>
          <a:bodyPr wrap="none">
            <a:spAutoFit/>
          </a:bodyPr>
          <a:lstStyle/>
          <a:p>
            <a:pPr eaLnBrk="1" fontAlgn="auto" hangingPunct="1">
              <a:lnSpc>
                <a:spcPct val="85000"/>
              </a:lnSpc>
              <a:spcBef>
                <a:spcPct val="20000"/>
              </a:spcBef>
              <a:spcAft>
                <a:spcPts val="0"/>
              </a:spcAft>
              <a:defRPr/>
            </a:pPr>
            <a:r>
              <a:rPr lang="en-US" sz="1000" kern="0" dirty="0">
                <a:solidFill>
                  <a:schemeClr val="bg2"/>
                </a:solidFill>
                <a:latin typeface="Courier" pitchFamily="49" charset="0"/>
              </a:rPr>
              <a:t>shopping.xyz.com</a:t>
            </a:r>
          </a:p>
        </p:txBody>
      </p:sp>
      <p:pic>
        <p:nvPicPr>
          <p:cNvPr id="71" name="Picture 15" descr="user casual man"/>
          <p:cNvPicPr>
            <a:picLocks noChangeAspect="1" noChangeArrowheads="1"/>
          </p:cNvPicPr>
          <p:nvPr/>
        </p:nvPicPr>
        <p:blipFill>
          <a:blip r:embed="rId3" cstate="screen"/>
          <a:srcRect/>
          <a:stretch>
            <a:fillRect/>
          </a:stretch>
        </p:blipFill>
        <p:spPr bwMode="auto">
          <a:xfrm>
            <a:off x="5649913" y="5056187"/>
            <a:ext cx="304800" cy="417512"/>
          </a:xfrm>
          <a:prstGeom prst="rect">
            <a:avLst/>
          </a:prstGeom>
          <a:noFill/>
          <a:ln w="9525">
            <a:noFill/>
            <a:miter lim="800000"/>
            <a:headEnd/>
            <a:tailEnd/>
          </a:ln>
          <a:effectLst>
            <a:outerShdw blurRad="50800" dist="38100" dir="5400000" algn="t" rotWithShape="0">
              <a:prstClr val="black">
                <a:alpha val="40000"/>
              </a:prstClr>
            </a:outerShdw>
          </a:effectLst>
        </p:spPr>
      </p:pic>
      <p:pic>
        <p:nvPicPr>
          <p:cNvPr id="72" name="Picture 17" descr="user business man"/>
          <p:cNvPicPr>
            <a:picLocks noChangeAspect="1" noChangeArrowheads="1"/>
          </p:cNvPicPr>
          <p:nvPr/>
        </p:nvPicPr>
        <p:blipFill>
          <a:blip r:embed="rId4" cstate="screen"/>
          <a:srcRect/>
          <a:stretch>
            <a:fillRect/>
          </a:stretch>
        </p:blipFill>
        <p:spPr bwMode="auto">
          <a:xfrm>
            <a:off x="5197475" y="4727574"/>
            <a:ext cx="317500" cy="423863"/>
          </a:xfrm>
          <a:prstGeom prst="rect">
            <a:avLst/>
          </a:prstGeom>
          <a:noFill/>
          <a:ln w="9525">
            <a:noFill/>
            <a:miter lim="800000"/>
            <a:headEnd/>
            <a:tailEnd/>
          </a:ln>
          <a:effectLst>
            <a:outerShdw blurRad="50800" dist="38100" dir="5400000" algn="t" rotWithShape="0">
              <a:prstClr val="black">
                <a:alpha val="40000"/>
              </a:prstClr>
            </a:outerShdw>
          </a:effectLst>
        </p:spPr>
      </p:pic>
      <p:pic>
        <p:nvPicPr>
          <p:cNvPr id="73" name="Picture 62" descr="user business user woman"/>
          <p:cNvPicPr>
            <a:picLocks noChangeAspect="1" noChangeArrowheads="1"/>
          </p:cNvPicPr>
          <p:nvPr/>
        </p:nvPicPr>
        <p:blipFill>
          <a:blip r:embed="rId5" cstate="screen"/>
          <a:srcRect/>
          <a:stretch>
            <a:fillRect/>
          </a:stretch>
        </p:blipFill>
        <p:spPr bwMode="auto">
          <a:xfrm>
            <a:off x="6089650" y="5405437"/>
            <a:ext cx="304800" cy="412750"/>
          </a:xfrm>
          <a:prstGeom prst="rect">
            <a:avLst/>
          </a:prstGeom>
          <a:noFill/>
          <a:ln w="9525">
            <a:noFill/>
            <a:miter lim="800000"/>
            <a:headEnd/>
            <a:tailEnd/>
          </a:ln>
          <a:effectLst>
            <a:outerShdw blurRad="50800" dist="38100" dir="5400000" algn="t" rotWithShape="0">
              <a:prstClr val="black">
                <a:alpha val="40000"/>
              </a:prstClr>
            </a:outerShdw>
          </a:effectLst>
        </p:spPr>
      </p:pic>
      <p:pic>
        <p:nvPicPr>
          <p:cNvPr id="74" name="Picture 105" descr="user man casual the king"/>
          <p:cNvPicPr>
            <a:picLocks noChangeAspect="1" noChangeArrowheads="1"/>
          </p:cNvPicPr>
          <p:nvPr/>
        </p:nvPicPr>
        <p:blipFill>
          <a:blip r:embed="rId6" cstate="screen"/>
          <a:srcRect/>
          <a:stretch>
            <a:fillRect/>
          </a:stretch>
        </p:blipFill>
        <p:spPr bwMode="auto">
          <a:xfrm>
            <a:off x="6573838" y="5591174"/>
            <a:ext cx="309562" cy="415925"/>
          </a:xfrm>
          <a:prstGeom prst="rect">
            <a:avLst/>
          </a:prstGeom>
          <a:noFill/>
          <a:ln w="9525">
            <a:noFill/>
            <a:miter lim="800000"/>
            <a:headEnd/>
            <a:tailEnd/>
          </a:ln>
          <a:effectLst>
            <a:outerShdw blurRad="50800" dist="38100" dir="5400000" algn="t" rotWithShape="0">
              <a:prstClr val="black">
                <a:alpha val="40000"/>
              </a:prstClr>
            </a:outerShdw>
          </a:effectLst>
        </p:spPr>
      </p:pic>
      <p:grpSp>
        <p:nvGrpSpPr>
          <p:cNvPr id="6" name="Group 86"/>
          <p:cNvGrpSpPr>
            <a:grpSpLocks noChangeAspect="1"/>
          </p:cNvGrpSpPr>
          <p:nvPr/>
        </p:nvGrpSpPr>
        <p:grpSpPr bwMode="auto">
          <a:xfrm>
            <a:off x="6219825" y="4148137"/>
            <a:ext cx="1417638" cy="1220787"/>
            <a:chOff x="660" y="306"/>
            <a:chExt cx="4440" cy="3822"/>
          </a:xfrm>
          <a:effectLst>
            <a:outerShdw blurRad="50800" dist="38100" dir="5400000" algn="t" rotWithShape="0">
              <a:prstClr val="black">
                <a:alpha val="40000"/>
              </a:prstClr>
            </a:outerShdw>
          </a:effectLst>
        </p:grpSpPr>
        <p:pic>
          <p:nvPicPr>
            <p:cNvPr id="42" name="Picture 87" descr="router"/>
            <p:cNvPicPr>
              <a:picLocks noChangeAspect="1" noChangeArrowheads="1"/>
            </p:cNvPicPr>
            <p:nvPr/>
          </p:nvPicPr>
          <p:blipFill>
            <a:blip r:embed="rId7" cstate="screen"/>
            <a:srcRect/>
            <a:stretch>
              <a:fillRect/>
            </a:stretch>
          </p:blipFill>
          <p:spPr bwMode="auto">
            <a:xfrm>
              <a:off x="660" y="306"/>
              <a:ext cx="4440" cy="3708"/>
            </a:xfrm>
            <a:prstGeom prst="rect">
              <a:avLst/>
            </a:prstGeom>
            <a:noFill/>
            <a:ln w="9525">
              <a:noFill/>
              <a:miter lim="800000"/>
              <a:headEnd/>
              <a:tailEnd/>
            </a:ln>
          </p:spPr>
        </p:pic>
        <p:pic>
          <p:nvPicPr>
            <p:cNvPr id="43" name="Picture 88" descr="Firewall fire wall"/>
            <p:cNvPicPr>
              <a:picLocks noChangeAspect="1" noChangeArrowheads="1"/>
            </p:cNvPicPr>
            <p:nvPr/>
          </p:nvPicPr>
          <p:blipFill>
            <a:blip r:embed="rId8" cstate="screen"/>
            <a:srcRect/>
            <a:stretch>
              <a:fillRect/>
            </a:stretch>
          </p:blipFill>
          <p:spPr bwMode="auto">
            <a:xfrm>
              <a:off x="2652" y="2496"/>
              <a:ext cx="996" cy="1632"/>
            </a:xfrm>
            <a:prstGeom prst="rect">
              <a:avLst/>
            </a:prstGeom>
            <a:noFill/>
            <a:ln w="9525">
              <a:noFill/>
              <a:miter lim="800000"/>
              <a:headEnd/>
              <a:tailEnd/>
            </a:ln>
          </p:spPr>
        </p:pic>
      </p:grpSp>
    </p:spTree>
  </p:cSld>
  <p:clrMapOvr>
    <a:masterClrMapping/>
  </p:clrMapOvr>
  <p:transition advTm="16519">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blinds(horizontal)">
                                      <p:cBhvr>
                                        <p:cTn id="7" dur="500"/>
                                        <p:tgtEl>
                                          <p:spTgt spid="47"/>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63"/>
                                        </p:tgtEl>
                                        <p:attrNameLst>
                                          <p:attrName>style.visibility</p:attrName>
                                        </p:attrNameLst>
                                      </p:cBhvr>
                                      <p:to>
                                        <p:strVal val="visible"/>
                                      </p:to>
                                    </p:set>
                                    <p:animEffect transition="in" filter="wipe(down)">
                                      <p:cBhvr>
                                        <p:cTn id="11" dur="500"/>
                                        <p:tgtEl>
                                          <p:spTgt spid="63"/>
                                        </p:tgtEl>
                                      </p:cBhvr>
                                    </p:animEffect>
                                  </p:childTnLst>
                                </p:cTn>
                              </p:par>
                            </p:childTnLst>
                          </p:cTn>
                        </p:par>
                        <p:par>
                          <p:cTn id="12" fill="hold">
                            <p:stCondLst>
                              <p:cond delay="1000"/>
                            </p:stCondLst>
                            <p:childTnLst>
                              <p:par>
                                <p:cTn id="13" presetID="1" presetClass="entr" presetSubtype="0" fill="hold" nodeType="afterEffect">
                                  <p:stCondLst>
                                    <p:cond delay="500"/>
                                  </p:stCondLst>
                                  <p:childTnLst>
                                    <p:set>
                                      <p:cBhvr>
                                        <p:cTn id="14" dur="1" fill="hold">
                                          <p:stCondLst>
                                            <p:cond delay="0"/>
                                          </p:stCondLst>
                                        </p:cTn>
                                        <p:tgtEl>
                                          <p:spTgt spid="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7"/>
                                        </p:tgtEl>
                                        <p:attrNameLst>
                                          <p:attrName>style.visibility</p:attrName>
                                        </p:attrNameLst>
                                      </p:cBhvr>
                                      <p:to>
                                        <p:strVal val="visible"/>
                                      </p:to>
                                    </p:set>
                                  </p:childTnLst>
                                </p:cTn>
                              </p:par>
                              <p:par>
                                <p:cTn id="17" presetID="3" presetClass="entr" presetSubtype="10" fill="hold" nodeType="withEffect">
                                  <p:stCondLst>
                                    <p:cond delay="0"/>
                                  </p:stCondLst>
                                  <p:childTnLst>
                                    <p:set>
                                      <p:cBhvr>
                                        <p:cTn id="18" dur="1" fill="hold">
                                          <p:stCondLst>
                                            <p:cond delay="0"/>
                                          </p:stCondLst>
                                        </p:cTn>
                                        <p:tgtEl>
                                          <p:spTgt spid="49"/>
                                        </p:tgtEl>
                                        <p:attrNameLst>
                                          <p:attrName>style.visibility</p:attrName>
                                        </p:attrNameLst>
                                      </p:cBhvr>
                                      <p:to>
                                        <p:strVal val="visible"/>
                                      </p:to>
                                    </p:set>
                                    <p:animEffect transition="in" filter="blinds(horizontal)">
                                      <p:cBhvr>
                                        <p:cTn id="19" dur="500"/>
                                        <p:tgtEl>
                                          <p:spTgt spid="49"/>
                                        </p:tgtEl>
                                      </p:cBhvr>
                                    </p:animEffect>
                                  </p:childTnLst>
                                </p:cTn>
                              </p:par>
                            </p:childTnLst>
                          </p:cTn>
                        </p:par>
                        <p:par>
                          <p:cTn id="20" fill="hold">
                            <p:stCondLst>
                              <p:cond delay="1500"/>
                            </p:stCondLst>
                            <p:childTnLst>
                              <p:par>
                                <p:cTn id="21" presetID="22" presetClass="entr" presetSubtype="4" fill="hold" grpId="0" nodeType="afterEffect">
                                  <p:stCondLst>
                                    <p:cond delay="0"/>
                                  </p:stCondLst>
                                  <p:childTnLst>
                                    <p:set>
                                      <p:cBhvr>
                                        <p:cTn id="22" dur="1" fill="hold">
                                          <p:stCondLst>
                                            <p:cond delay="0"/>
                                          </p:stCondLst>
                                        </p:cTn>
                                        <p:tgtEl>
                                          <p:spTgt spid="64"/>
                                        </p:tgtEl>
                                        <p:attrNameLst>
                                          <p:attrName>style.visibility</p:attrName>
                                        </p:attrNameLst>
                                      </p:cBhvr>
                                      <p:to>
                                        <p:strVal val="visible"/>
                                      </p:to>
                                    </p:set>
                                    <p:animEffect transition="in" filter="wipe(down)">
                                      <p:cBhvr>
                                        <p:cTn id="23" dur="500"/>
                                        <p:tgtEl>
                                          <p:spTgt spid="64"/>
                                        </p:tgtEl>
                                      </p:cBhvr>
                                    </p:animEffect>
                                  </p:childTnLst>
                                </p:cTn>
                              </p:par>
                            </p:childTnLst>
                          </p:cTn>
                        </p:par>
                        <p:par>
                          <p:cTn id="24" fill="hold">
                            <p:stCondLst>
                              <p:cond delay="2000"/>
                            </p:stCondLst>
                            <p:childTnLst>
                              <p:par>
                                <p:cTn id="25" presetID="1" presetClass="entr" presetSubtype="0" fill="hold" nodeType="afterEffect">
                                  <p:stCondLst>
                                    <p:cond delay="500"/>
                                  </p:stCondLst>
                                  <p:childTnLst>
                                    <p:set>
                                      <p:cBhvr>
                                        <p:cTn id="26" dur="1" fill="hold">
                                          <p:stCondLst>
                                            <p:cond delay="0"/>
                                          </p:stCondLst>
                                        </p:cTn>
                                        <p:tgtEl>
                                          <p:spTgt spid="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8"/>
                                        </p:tgtEl>
                                        <p:attrNameLst>
                                          <p:attrName>style.visibility</p:attrName>
                                        </p:attrNameLst>
                                      </p:cBhvr>
                                      <p:to>
                                        <p:strVal val="visible"/>
                                      </p:to>
                                    </p:set>
                                  </p:childTnLst>
                                </p:cTn>
                              </p:par>
                              <p:par>
                                <p:cTn id="29" presetID="3" presetClass="entr" presetSubtype="10" fill="hold" nodeType="with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blinds(horizontal)">
                                      <p:cBhvr>
                                        <p:cTn id="31" dur="500"/>
                                        <p:tgtEl>
                                          <p:spTgt spid="48"/>
                                        </p:tgtEl>
                                      </p:cBhvr>
                                    </p:animEffect>
                                  </p:childTnLst>
                                </p:cTn>
                              </p:par>
                            </p:childTnLst>
                          </p:cTn>
                        </p:par>
                        <p:par>
                          <p:cTn id="32" fill="hold">
                            <p:stCondLst>
                              <p:cond delay="2500"/>
                            </p:stCondLst>
                            <p:childTnLst>
                              <p:par>
                                <p:cTn id="33" presetID="22" presetClass="entr" presetSubtype="4"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down)">
                                      <p:cBhvr>
                                        <p:cTn id="35" dur="500"/>
                                        <p:tgtEl>
                                          <p:spTgt spid="65"/>
                                        </p:tgtEl>
                                      </p:cBhvr>
                                    </p:animEffect>
                                  </p:childTnLst>
                                </p:cTn>
                              </p:par>
                            </p:childTnLst>
                          </p:cTn>
                        </p:par>
                        <p:par>
                          <p:cTn id="36" fill="hold">
                            <p:stCondLst>
                              <p:cond delay="3000"/>
                            </p:stCondLst>
                            <p:childTnLst>
                              <p:par>
                                <p:cTn id="37" presetID="1" presetClass="entr" presetSubtype="0" fill="hold" nodeType="afterEffect">
                                  <p:stCondLst>
                                    <p:cond delay="500"/>
                                  </p:stCondLst>
                                  <p:childTnLst>
                                    <p:set>
                                      <p:cBhvr>
                                        <p:cTn id="38" dur="1" fill="hold">
                                          <p:stCondLst>
                                            <p:cond delay="0"/>
                                          </p:stCondLst>
                                        </p:cTn>
                                        <p:tgtEl>
                                          <p:spTgt spid="4"/>
                                        </p:tgtEl>
                                        <p:attrNameLst>
                                          <p:attrName>style.visibility</p:attrName>
                                        </p:attrNameLst>
                                      </p:cBhvr>
                                      <p:to>
                                        <p:strVal val="visible"/>
                                      </p:to>
                                    </p:set>
                                  </p:childTnLst>
                                </p:cTn>
                              </p:par>
                              <p:par>
                                <p:cTn id="39" presetID="1" presetClass="entr" presetSubtype="0" fill="hold" nodeType="withEffect">
                                  <p:stCondLst>
                                    <p:cond delay="500"/>
                                  </p:stCondLst>
                                  <p:childTnLst>
                                    <p:set>
                                      <p:cBhvr>
                                        <p:cTn id="40" dur="1" fill="hold">
                                          <p:stCondLst>
                                            <p:cond delay="0"/>
                                          </p:stCondLst>
                                        </p:cTn>
                                        <p:tgtEl>
                                          <p:spTgt spid="69"/>
                                        </p:tgtEl>
                                        <p:attrNameLst>
                                          <p:attrName>style.visibility</p:attrName>
                                        </p:attrNameLst>
                                      </p:cBhvr>
                                      <p:to>
                                        <p:strVal val="visible"/>
                                      </p:to>
                                    </p:set>
                                  </p:childTnLst>
                                </p:cTn>
                              </p:par>
                              <p:par>
                                <p:cTn id="41" presetID="3" presetClass="entr" presetSubtype="10" fill="hold" nodeType="withEffect">
                                  <p:stCondLst>
                                    <p:cond delay="0"/>
                                  </p:stCondLst>
                                  <p:childTnLst>
                                    <p:set>
                                      <p:cBhvr>
                                        <p:cTn id="42" dur="1" fill="hold">
                                          <p:stCondLst>
                                            <p:cond delay="0"/>
                                          </p:stCondLst>
                                        </p:cTn>
                                        <p:tgtEl>
                                          <p:spTgt spid="50"/>
                                        </p:tgtEl>
                                        <p:attrNameLst>
                                          <p:attrName>style.visibility</p:attrName>
                                        </p:attrNameLst>
                                      </p:cBhvr>
                                      <p:to>
                                        <p:strVal val="visible"/>
                                      </p:to>
                                    </p:set>
                                    <p:animEffect transition="in" filter="blinds(horizontal)">
                                      <p:cBhvr>
                                        <p:cTn id="43" dur="500"/>
                                        <p:tgtEl>
                                          <p:spTgt spid="50"/>
                                        </p:tgtEl>
                                      </p:cBhvr>
                                    </p:animEffect>
                                  </p:childTnLst>
                                </p:cTn>
                              </p:par>
                            </p:childTnLst>
                          </p:cTn>
                        </p:par>
                        <p:par>
                          <p:cTn id="44" fill="hold">
                            <p:stCondLst>
                              <p:cond delay="3500"/>
                            </p:stCondLst>
                            <p:childTnLst>
                              <p:par>
                                <p:cTn id="45" presetID="22" presetClass="entr" presetSubtype="4" fill="hold" grpId="0" nodeType="afterEffect">
                                  <p:stCondLst>
                                    <p:cond delay="0"/>
                                  </p:stCondLst>
                                  <p:childTnLst>
                                    <p:set>
                                      <p:cBhvr>
                                        <p:cTn id="46" dur="1" fill="hold">
                                          <p:stCondLst>
                                            <p:cond delay="0"/>
                                          </p:stCondLst>
                                        </p:cTn>
                                        <p:tgtEl>
                                          <p:spTgt spid="66"/>
                                        </p:tgtEl>
                                        <p:attrNameLst>
                                          <p:attrName>style.visibility</p:attrName>
                                        </p:attrNameLst>
                                      </p:cBhvr>
                                      <p:to>
                                        <p:strVal val="visible"/>
                                      </p:to>
                                    </p:set>
                                    <p:animEffect transition="in" filter="wipe(down)">
                                      <p:cBhvr>
                                        <p:cTn id="47" dur="500"/>
                                        <p:tgtEl>
                                          <p:spTgt spid="66"/>
                                        </p:tgtEl>
                                      </p:cBhvr>
                                    </p:animEffect>
                                  </p:childTnLst>
                                </p:cTn>
                              </p:par>
                            </p:childTnLst>
                          </p:cTn>
                        </p:par>
                        <p:par>
                          <p:cTn id="48" fill="hold">
                            <p:stCondLst>
                              <p:cond delay="4000"/>
                            </p:stCondLst>
                            <p:childTnLst>
                              <p:par>
                                <p:cTn id="49" presetID="1" presetClass="entr" presetSubtype="0" fill="hold" nodeType="afterEffect">
                                  <p:stCondLst>
                                    <p:cond delay="500"/>
                                  </p:stCondLst>
                                  <p:childTnLst>
                                    <p:set>
                                      <p:cBhvr>
                                        <p:cTn id="50" dur="1" fill="hold">
                                          <p:stCondLst>
                                            <p:cond delay="0"/>
                                          </p:stCondLst>
                                        </p:cTn>
                                        <p:tgtEl>
                                          <p:spTgt spid="5"/>
                                        </p:tgtEl>
                                        <p:attrNameLst>
                                          <p:attrName>style.visibility</p:attrName>
                                        </p:attrNameLst>
                                      </p:cBhvr>
                                      <p:to>
                                        <p:strVal val="visible"/>
                                      </p:to>
                                    </p:set>
                                  </p:childTnLst>
                                </p:cTn>
                              </p:par>
                              <p:par>
                                <p:cTn id="51" presetID="1" presetClass="entr" presetSubtype="0" fill="hold" nodeType="withEffect">
                                  <p:stCondLst>
                                    <p:cond delay="500"/>
                                  </p:stCondLst>
                                  <p:childTnLst>
                                    <p:set>
                                      <p:cBhvr>
                                        <p:cTn id="52" dur="1" fill="hold">
                                          <p:stCondLst>
                                            <p:cond delay="0"/>
                                          </p:stCondLst>
                                        </p:cTn>
                                        <p:tgtEl>
                                          <p:spTgt spid="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4" grpId="0" animBg="1"/>
      <p:bldP spid="65" grpId="0" animBg="1"/>
      <p:bldP spid="66" grpId="0" animBg="1"/>
    </p:bld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48514" name="Rectangle 2"/>
          <p:cNvSpPr>
            <a:spLocks noGrp="1" noChangeArrowheads="1"/>
          </p:cNvSpPr>
          <p:nvPr>
            <p:ph type="title"/>
          </p:nvPr>
        </p:nvSpPr>
        <p:spPr/>
        <p:txBody>
          <a:bodyPr/>
          <a:lstStyle/>
          <a:p>
            <a:r>
              <a:rPr lang="en-US" sz="2800" dirty="0" smtClean="0"/>
              <a:t>Application Intelligence – Security and Access Management</a:t>
            </a:r>
            <a:endParaRPr lang="en-US" sz="2800" dirty="0"/>
          </a:p>
        </p:txBody>
      </p:sp>
      <p:sp>
        <p:nvSpPr>
          <p:cNvPr id="448515" name="Rectangle 3"/>
          <p:cNvSpPr>
            <a:spLocks noGrp="1" noChangeArrowheads="1"/>
          </p:cNvSpPr>
          <p:nvPr>
            <p:ph type="body" idx="1"/>
          </p:nvPr>
        </p:nvSpPr>
        <p:spPr/>
        <p:txBody>
          <a:bodyPr/>
          <a:lstStyle/>
          <a:p>
            <a:r>
              <a:rPr lang="en-US" sz="2000" dirty="0" smtClean="0"/>
              <a:t>Access Policies</a:t>
            </a:r>
          </a:p>
          <a:p>
            <a:pPr lvl="1"/>
            <a:r>
              <a:rPr lang="en-US" sz="1800" dirty="0" smtClean="0"/>
              <a:t>Allow/deny functions within application</a:t>
            </a:r>
          </a:p>
          <a:p>
            <a:pPr lvl="2"/>
            <a:r>
              <a:rPr lang="en-US" sz="1800" dirty="0" smtClean="0"/>
              <a:t>Uploads or downloads disabled.</a:t>
            </a:r>
          </a:p>
          <a:p>
            <a:pPr lvl="2"/>
            <a:r>
              <a:rPr lang="en-US" sz="1800" dirty="0" smtClean="0"/>
              <a:t>Access to management features restricted</a:t>
            </a:r>
          </a:p>
          <a:p>
            <a:r>
              <a:rPr lang="en-US" sz="2000" dirty="0" smtClean="0"/>
              <a:t>Session Cleanup Agent</a:t>
            </a:r>
          </a:p>
          <a:p>
            <a:pPr lvl="1"/>
            <a:r>
              <a:rPr lang="en-US" sz="1800" dirty="0" smtClean="0"/>
              <a:t>Clears application specific cache (e.g. Citrix Cache, SharePoint Offline folder)</a:t>
            </a:r>
          </a:p>
          <a:p>
            <a:r>
              <a:rPr lang="en-US" sz="2000" dirty="0" smtClean="0"/>
              <a:t>Protecting the Network Session</a:t>
            </a:r>
          </a:p>
          <a:p>
            <a:pPr lvl="1"/>
            <a:r>
              <a:rPr lang="en-US" sz="1800" dirty="0" smtClean="0"/>
              <a:t>Ignore background polling command for timeout calculation </a:t>
            </a:r>
            <a:br>
              <a:rPr lang="en-US" sz="1800" dirty="0" smtClean="0"/>
            </a:br>
            <a:r>
              <a:rPr lang="en-US" sz="1800" dirty="0" smtClean="0"/>
              <a:t>(e.g. check for new email), adds secure logoff button where </a:t>
            </a:r>
            <a:br>
              <a:rPr lang="en-US" sz="1800" dirty="0" smtClean="0"/>
            </a:br>
            <a:r>
              <a:rPr lang="en-US" sz="1800" dirty="0" smtClean="0"/>
              <a:t>absent, e.g. SharePoint as remote access portal</a:t>
            </a:r>
          </a:p>
          <a:p>
            <a:r>
              <a:rPr lang="en-US" sz="2000" dirty="0" smtClean="0"/>
              <a:t>Protecting the Application</a:t>
            </a:r>
          </a:p>
          <a:p>
            <a:pPr lvl="1"/>
            <a:r>
              <a:rPr lang="en-US" sz="1800" dirty="0" smtClean="0"/>
              <a:t>Predefined positive logic rule sets for the supported </a:t>
            </a:r>
            <a:br>
              <a:rPr lang="en-US" sz="1800" dirty="0" smtClean="0"/>
            </a:br>
            <a:r>
              <a:rPr lang="en-US" sz="1800" dirty="0" smtClean="0"/>
              <a:t>web applications</a:t>
            </a:r>
            <a:endParaRPr lang="en-US" sz="1800" dirty="0"/>
          </a:p>
        </p:txBody>
      </p:sp>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27362" name="Rectangle 2"/>
          <p:cNvSpPr>
            <a:spLocks noGrp="1" noChangeArrowheads="1"/>
          </p:cNvSpPr>
          <p:nvPr>
            <p:ph type="title"/>
          </p:nvPr>
        </p:nvSpPr>
        <p:spPr/>
        <p:txBody>
          <a:bodyPr/>
          <a:lstStyle/>
          <a:p>
            <a:r>
              <a:rPr lang="en-US" sz="3200" dirty="0" smtClean="0"/>
              <a:t>Application Intelligence – Policy Management</a:t>
            </a:r>
            <a:endParaRPr lang="en-US" sz="3200" dirty="0"/>
          </a:p>
        </p:txBody>
      </p:sp>
      <p:sp>
        <p:nvSpPr>
          <p:cNvPr id="527366" name="Rectangle 6"/>
          <p:cNvSpPr>
            <a:spLocks noGrp="1" noChangeArrowheads="1"/>
          </p:cNvSpPr>
          <p:nvPr>
            <p:ph type="body" idx="1"/>
          </p:nvPr>
        </p:nvSpPr>
        <p:spPr/>
        <p:txBody>
          <a:bodyPr/>
          <a:lstStyle/>
          <a:p>
            <a:pPr marL="287338" indent="-287338"/>
            <a:r>
              <a:rPr lang="en-US" sz="2000" dirty="0" smtClean="0"/>
              <a:t>Out-Of-The-Box Configuration</a:t>
            </a:r>
          </a:p>
          <a:p>
            <a:pPr marL="574675" lvl="1" indent="-234950"/>
            <a:r>
              <a:rPr lang="en-US" sz="1400" dirty="0" smtClean="0"/>
              <a:t>Built in support for most popular applications, end point clients and policies</a:t>
            </a:r>
          </a:p>
          <a:p>
            <a:pPr marL="574675" lvl="1" indent="-234950"/>
            <a:r>
              <a:rPr lang="en-US" sz="1400" dirty="0" smtClean="0"/>
              <a:t>Easy, default driven configurations</a:t>
            </a:r>
          </a:p>
          <a:p>
            <a:pPr marL="574675" lvl="1" indent="-234950"/>
            <a:r>
              <a:rPr lang="en-US" sz="1400" dirty="0" smtClean="0"/>
              <a:t>Initial implementation in less than an hour</a:t>
            </a:r>
          </a:p>
          <a:p>
            <a:pPr marL="574675" lvl="1" indent="-234950"/>
            <a:r>
              <a:rPr lang="en-US" sz="1400" dirty="0" smtClean="0"/>
              <a:t>Example: Configure multiple methods of authentication and filtering for Outlook Web Access, </a:t>
            </a:r>
            <a:br>
              <a:rPr lang="en-US" sz="1400" dirty="0" smtClean="0"/>
            </a:br>
            <a:r>
              <a:rPr lang="en-US" sz="1400" dirty="0" smtClean="0"/>
              <a:t>iNotes or SharePoint though simple GUI</a:t>
            </a:r>
          </a:p>
          <a:p>
            <a:pPr marL="287338" indent="-287338"/>
            <a:r>
              <a:rPr lang="en-US" sz="2000" dirty="0" smtClean="0"/>
              <a:t>Wizard-Driven Customization</a:t>
            </a:r>
          </a:p>
          <a:p>
            <a:pPr marL="574675" lvl="1" indent="-234950"/>
            <a:r>
              <a:rPr lang="en-US" sz="1400" dirty="0" smtClean="0"/>
              <a:t>Tighten white-list and append end point client policies through wizards</a:t>
            </a:r>
          </a:p>
          <a:p>
            <a:pPr marL="574675" lvl="1" indent="-234950"/>
            <a:r>
              <a:rPr lang="en-US" sz="1400" dirty="0" smtClean="0"/>
              <a:t>Robust authentication and user-experience options directly from GUI</a:t>
            </a:r>
          </a:p>
          <a:p>
            <a:pPr marL="574675" lvl="1" indent="-234950"/>
            <a:r>
              <a:rPr lang="en-US" sz="1400" dirty="0" smtClean="0"/>
              <a:t>Example: Large Investment Banking Company - Allow printing through Citrix/Terminal </a:t>
            </a:r>
            <a:br>
              <a:rPr lang="en-US" sz="1400" dirty="0" smtClean="0"/>
            </a:br>
            <a:r>
              <a:rPr lang="en-US" sz="1400" dirty="0" smtClean="0"/>
              <a:t>Services only from corporate issued/approved laptops</a:t>
            </a:r>
          </a:p>
          <a:p>
            <a:pPr marL="287338" indent="-287338"/>
            <a:r>
              <a:rPr lang="en-US" sz="2000" dirty="0" smtClean="0"/>
              <a:t>Fully Customizable Configuration</a:t>
            </a:r>
          </a:p>
          <a:p>
            <a:pPr marL="574675" lvl="1" indent="-234950"/>
            <a:r>
              <a:rPr lang="en-US" sz="1400" dirty="0" smtClean="0"/>
              <a:t>Surgical removal/alterations of application features or behavior</a:t>
            </a:r>
          </a:p>
          <a:p>
            <a:pPr marL="574675" lvl="1" indent="-234950"/>
            <a:r>
              <a:rPr lang="en-US" sz="1400" dirty="0" smtClean="0"/>
              <a:t>Easily upgradeable and portable</a:t>
            </a:r>
          </a:p>
          <a:p>
            <a:pPr marL="574675" lvl="1" indent="-234950"/>
            <a:r>
              <a:rPr lang="en-US" sz="1400" dirty="0" smtClean="0"/>
              <a:t>Use of XML and ASP/.NET</a:t>
            </a:r>
          </a:p>
          <a:p>
            <a:pPr marL="574675" lvl="1" indent="-234950"/>
            <a:r>
              <a:rPr lang="en-US" sz="1400" dirty="0" smtClean="0"/>
              <a:t>Example: Large Beverage Company – Disallow any access or mention of </a:t>
            </a:r>
            <a:br>
              <a:rPr lang="en-US" sz="1400" dirty="0" smtClean="0"/>
            </a:br>
            <a:r>
              <a:rPr lang="en-US" sz="1400" dirty="0" smtClean="0"/>
              <a:t>attachments in iNotes from non-corporate PCs</a:t>
            </a:r>
            <a:endParaRPr lang="en-US" sz="1400" dirty="0"/>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hevron 16"/>
          <p:cNvSpPr/>
          <p:nvPr/>
        </p:nvSpPr>
        <p:spPr bwMode="blackWhite">
          <a:xfrm>
            <a:off x="6790764" y="1409421"/>
            <a:ext cx="2084293" cy="5193085"/>
          </a:xfrm>
          <a:prstGeom prst="chevron">
            <a:avLst>
              <a:gd name="adj" fmla="val 53183"/>
            </a:avLst>
          </a:prstGeom>
          <a:gradFill flip="none" rotWithShape="1">
            <a:gsLst>
              <a:gs pos="0">
                <a:srgbClr val="27728D">
                  <a:alpha val="34000"/>
                </a:srgbClr>
              </a:gs>
              <a:gs pos="50000">
                <a:srgbClr val="27728D">
                  <a:alpha val="9000"/>
                </a:srgbClr>
              </a:gs>
              <a:gs pos="100000">
                <a:srgbClr val="27728D">
                  <a:tint val="23500"/>
                  <a:satMod val="160000"/>
                  <a:alpha val="3000"/>
                </a:srgbClr>
              </a:gs>
            </a:gsLst>
            <a:lin ang="10800000" scaled="1"/>
            <a:tileRect/>
          </a:gradFill>
          <a:ln>
            <a:noFill/>
            <a:headEnd type="none" w="med" len="med"/>
            <a:tailEnd type="none" w="med" len="med"/>
          </a:ln>
          <a:effectLst/>
          <a:scene3d>
            <a:camera prst="orthographicFront" fov="0">
              <a:rot lat="0" lon="0" rev="0"/>
            </a:camera>
            <a:lightRig rig="threePt" dir="t">
              <a:rot lat="0" lon="0" rev="1800000"/>
            </a:lightRig>
          </a:scene3d>
          <a:sp3d prstMaterial="matte">
            <a:bevelT h="20000" prst="convex"/>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0" name="Rounded Rectangle 9"/>
          <p:cNvSpPr/>
          <p:nvPr/>
        </p:nvSpPr>
        <p:spPr bwMode="blackWhite">
          <a:xfrm>
            <a:off x="443753" y="1371601"/>
            <a:ext cx="8014447" cy="775445"/>
          </a:xfrm>
          <a:prstGeom prst="roundRect">
            <a:avLst/>
          </a:prstGeom>
          <a:gradFill flip="none" rotWithShape="1">
            <a:gsLst>
              <a:gs pos="0">
                <a:srgbClr val="3778A7">
                  <a:alpha val="58000"/>
                </a:srgbClr>
              </a:gs>
              <a:gs pos="87000">
                <a:srgbClr val="3778A7">
                  <a:alpha val="29000"/>
                </a:srgbClr>
              </a:gs>
            </a:gsLst>
            <a:lin ang="16200000" scaled="1"/>
            <a:tileRect/>
          </a:gra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r>
              <a:rPr lang="en-US" sz="2000" dirty="0" smtClean="0"/>
              <a:t>What is IAG 2007</a:t>
            </a:r>
          </a:p>
        </p:txBody>
      </p:sp>
      <p:sp>
        <p:nvSpPr>
          <p:cNvPr id="12" name="Rounded Rectangle 11"/>
          <p:cNvSpPr/>
          <p:nvPr/>
        </p:nvSpPr>
        <p:spPr bwMode="blackWhite">
          <a:xfrm>
            <a:off x="443753" y="2225041"/>
            <a:ext cx="8014447" cy="775445"/>
          </a:xfrm>
          <a:prstGeom prst="roundRect">
            <a:avLst/>
          </a:prstGeom>
          <a:gradFill flip="none" rotWithShape="1">
            <a:gsLst>
              <a:gs pos="0">
                <a:srgbClr val="3778A7">
                  <a:alpha val="58000"/>
                </a:srgbClr>
              </a:gs>
              <a:gs pos="87000">
                <a:srgbClr val="3778A7">
                  <a:alpha val="29000"/>
                </a:srgbClr>
              </a:gs>
            </a:gsLst>
            <a:lin ang="16200000" scaled="1"/>
            <a:tileRect/>
          </a:gra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r>
              <a:rPr lang="en-US" sz="2000" dirty="0" smtClean="0"/>
              <a:t>Extranet Scenarios</a:t>
            </a:r>
          </a:p>
        </p:txBody>
      </p:sp>
      <p:sp>
        <p:nvSpPr>
          <p:cNvPr id="18" name="Rounded Rectangle 17"/>
          <p:cNvSpPr/>
          <p:nvPr/>
        </p:nvSpPr>
        <p:spPr bwMode="blackWhite">
          <a:xfrm>
            <a:off x="443753" y="3078481"/>
            <a:ext cx="8014447" cy="775445"/>
          </a:xfrm>
          <a:prstGeom prst="roundRect">
            <a:avLst/>
          </a:prstGeom>
          <a:gradFill flip="none" rotWithShape="1">
            <a:gsLst>
              <a:gs pos="0">
                <a:srgbClr val="3778A7">
                  <a:alpha val="58000"/>
                </a:srgbClr>
              </a:gs>
              <a:gs pos="87000">
                <a:srgbClr val="3778A7">
                  <a:alpha val="29000"/>
                </a:srgbClr>
              </a:gs>
            </a:gsLst>
            <a:lin ang="16200000" scaled="1"/>
            <a:tileRect/>
          </a:gra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r>
              <a:rPr lang="en-US" sz="2000" dirty="0" smtClean="0"/>
              <a:t>Common Security Concerns</a:t>
            </a:r>
          </a:p>
        </p:txBody>
      </p:sp>
      <p:sp>
        <p:nvSpPr>
          <p:cNvPr id="20" name="Rounded Rectangle 19"/>
          <p:cNvSpPr/>
          <p:nvPr/>
        </p:nvSpPr>
        <p:spPr bwMode="blackWhite">
          <a:xfrm>
            <a:off x="443753" y="3931921"/>
            <a:ext cx="8014447" cy="775445"/>
          </a:xfrm>
          <a:prstGeom prst="roundRect">
            <a:avLst/>
          </a:prstGeom>
          <a:gradFill flip="none" rotWithShape="1">
            <a:gsLst>
              <a:gs pos="0">
                <a:srgbClr val="3778A7">
                  <a:alpha val="58000"/>
                </a:srgbClr>
              </a:gs>
              <a:gs pos="87000">
                <a:srgbClr val="3778A7">
                  <a:alpha val="29000"/>
                </a:srgbClr>
              </a:gs>
            </a:gsLst>
            <a:lin ang="16200000" scaled="1"/>
            <a:tileRect/>
          </a:gra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r>
              <a:rPr lang="en-US" sz="2000" dirty="0" smtClean="0"/>
              <a:t>Common Functionality Concerns</a:t>
            </a:r>
          </a:p>
        </p:txBody>
      </p:sp>
      <p:sp>
        <p:nvSpPr>
          <p:cNvPr id="21" name="Rounded Rectangle 20"/>
          <p:cNvSpPr/>
          <p:nvPr/>
        </p:nvSpPr>
        <p:spPr bwMode="blackWhite">
          <a:xfrm>
            <a:off x="443753" y="4785361"/>
            <a:ext cx="8014447" cy="775445"/>
          </a:xfrm>
          <a:prstGeom prst="roundRect">
            <a:avLst/>
          </a:prstGeom>
          <a:gradFill flip="none" rotWithShape="1">
            <a:gsLst>
              <a:gs pos="0">
                <a:srgbClr val="3778A7">
                  <a:alpha val="58000"/>
                </a:srgbClr>
              </a:gs>
              <a:gs pos="87000">
                <a:srgbClr val="3778A7">
                  <a:alpha val="29000"/>
                </a:srgbClr>
              </a:gs>
            </a:gsLst>
            <a:lin ang="16200000" scaled="1"/>
            <a:tileRect/>
          </a:gra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r>
              <a:rPr lang="en-US" sz="2000" dirty="0" smtClean="0"/>
              <a:t>User and Admin Experience Demo</a:t>
            </a:r>
          </a:p>
        </p:txBody>
      </p:sp>
      <p:sp>
        <p:nvSpPr>
          <p:cNvPr id="22" name="Rounded Rectangle 21"/>
          <p:cNvSpPr/>
          <p:nvPr/>
        </p:nvSpPr>
        <p:spPr bwMode="blackWhite">
          <a:xfrm>
            <a:off x="443753" y="5638802"/>
            <a:ext cx="8014447" cy="775445"/>
          </a:xfrm>
          <a:prstGeom prst="roundRect">
            <a:avLst/>
          </a:prstGeom>
          <a:gradFill flip="none" rotWithShape="1">
            <a:gsLst>
              <a:gs pos="0">
                <a:srgbClr val="3778A7">
                  <a:alpha val="58000"/>
                </a:srgbClr>
              </a:gs>
              <a:gs pos="87000">
                <a:srgbClr val="3778A7">
                  <a:alpha val="29000"/>
                </a:srgbClr>
              </a:gs>
            </a:gsLst>
            <a:lin ang="16200000" scaled="1"/>
            <a:tileRect/>
          </a:gra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r>
              <a:rPr lang="en-US" sz="2000" dirty="0" smtClean="0"/>
              <a:t>Feature Re-Cap</a:t>
            </a:r>
          </a:p>
        </p:txBody>
      </p:sp>
      <p:sp>
        <p:nvSpPr>
          <p:cNvPr id="11" name="Title 10"/>
          <p:cNvSpPr>
            <a:spLocks noGrp="1"/>
          </p:cNvSpPr>
          <p:nvPr>
            <p:ph type="title"/>
          </p:nvPr>
        </p:nvSpPr>
        <p:spPr/>
        <p:txBody>
          <a:bodyPr/>
          <a:lstStyle/>
          <a:p>
            <a:r>
              <a:rPr smtClean="0">
                <a:ln>
                  <a:noFill/>
                </a:ln>
              </a:rPr>
              <a:t>Session Objectives And Agenda</a:t>
            </a:r>
            <a:endParaRPr lang="en-US" dirty="0"/>
          </a:p>
        </p:txBody>
      </p:sp>
    </p:spTree>
  </p:cSld>
  <p:clrMapOvr>
    <a:masterClrMapping/>
  </p:clrMapOvr>
  <p:transition advTm="47222">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 name="Rectangle 11"/>
          <p:cNvSpPr/>
          <p:nvPr/>
        </p:nvSpPr>
        <p:spPr bwMode="auto">
          <a:xfrm rot="5400000">
            <a:off x="3879056" y="921546"/>
            <a:ext cx="6186490" cy="4343402"/>
          </a:xfrm>
          <a:prstGeom prst="rect">
            <a:avLst/>
          </a:prstGeom>
          <a:gradFill flip="none" rotWithShape="1">
            <a:gsLst>
              <a:gs pos="0">
                <a:schemeClr val="tx1">
                  <a:alpha val="80000"/>
                </a:schemeClr>
              </a:gs>
              <a:gs pos="50000">
                <a:schemeClr val="tx1">
                  <a:alpha val="60000"/>
                </a:schemeClr>
              </a:gs>
              <a:gs pos="100000">
                <a:schemeClr val="tx1">
                  <a:tint val="23500"/>
                  <a:satMod val="160000"/>
                  <a:alpha val="0"/>
                </a:schemeClr>
              </a:gs>
            </a:gsLst>
            <a:lin ang="54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charset="0"/>
            </a:endParaRPr>
          </a:p>
        </p:txBody>
      </p:sp>
      <p:sp>
        <p:nvSpPr>
          <p:cNvPr id="16386" name="Title 16385"/>
          <p:cNvSpPr>
            <a:spLocks noGrp="1" noChangeArrowheads="1"/>
          </p:cNvSpPr>
          <p:nvPr>
            <p:ph type="title"/>
          </p:nvPr>
        </p:nvSpPr>
        <p:spPr/>
        <p:txBody>
          <a:bodyPr/>
          <a:lstStyle/>
          <a:p>
            <a:r>
              <a:rPr lang="en-US" smtClean="0"/>
              <a:t>Single Sign-On</a:t>
            </a:r>
            <a:endParaRPr lang="en-US" dirty="0" smtClean="0"/>
          </a:p>
        </p:txBody>
      </p:sp>
      <p:sp>
        <p:nvSpPr>
          <p:cNvPr id="22531" name="Shape 16386"/>
          <p:cNvSpPr>
            <a:spLocks noGrp="1" noChangeArrowheads="1"/>
          </p:cNvSpPr>
          <p:nvPr>
            <p:ph type="body" idx="1"/>
          </p:nvPr>
        </p:nvSpPr>
        <p:spPr>
          <a:xfrm>
            <a:off x="457200" y="1625600"/>
            <a:ext cx="6002323" cy="5059363"/>
          </a:xfrm>
        </p:spPr>
        <p:txBody>
          <a:bodyPr/>
          <a:lstStyle/>
          <a:p>
            <a:r>
              <a:rPr lang="en-US" sz="2400" dirty="0" smtClean="0"/>
              <a:t>No need for directory replication </a:t>
            </a:r>
            <a:br>
              <a:rPr lang="en-US" sz="2400" dirty="0" smtClean="0"/>
            </a:br>
            <a:r>
              <a:rPr lang="en-US" sz="2400" dirty="0" smtClean="0"/>
              <a:t>or repetition</a:t>
            </a:r>
          </a:p>
          <a:p>
            <a:pPr lvl="1"/>
            <a:r>
              <a:rPr lang="en-US" b="0" dirty="0" smtClean="0">
                <a:effectLst/>
              </a:rPr>
              <a:t>Alternative approaches require </a:t>
            </a:r>
            <a:br>
              <a:rPr lang="en-US" b="0" dirty="0" smtClean="0">
                <a:effectLst/>
              </a:rPr>
            </a:br>
            <a:r>
              <a:rPr lang="en-US" b="0" dirty="0" smtClean="0">
                <a:effectLst/>
              </a:rPr>
              <a:t>local repository </a:t>
            </a:r>
          </a:p>
          <a:p>
            <a:r>
              <a:rPr lang="en-US" sz="2400" dirty="0" smtClean="0"/>
              <a:t>Transparent Web authentication</a:t>
            </a:r>
          </a:p>
          <a:p>
            <a:pPr lvl="1"/>
            <a:r>
              <a:rPr lang="en-US" sz="2200" b="0" dirty="0" smtClean="0">
                <a:effectLst/>
              </a:rPr>
              <a:t>HTTP 401 request </a:t>
            </a:r>
          </a:p>
          <a:p>
            <a:pPr lvl="1"/>
            <a:r>
              <a:rPr lang="en-US" sz="2200" b="0" dirty="0" smtClean="0">
                <a:effectLst/>
              </a:rPr>
              <a:t>Static Web form</a:t>
            </a:r>
          </a:p>
          <a:p>
            <a:pPr lvl="1"/>
            <a:r>
              <a:rPr lang="en-US" sz="2200" b="0" dirty="0" smtClean="0">
                <a:effectLst/>
              </a:rPr>
              <a:t>Dynamic browser-sensitive Web form</a:t>
            </a:r>
          </a:p>
          <a:p>
            <a:r>
              <a:rPr lang="en-US" sz="2400" dirty="0" smtClean="0"/>
              <a:t>Integrates with …</a:t>
            </a:r>
          </a:p>
          <a:p>
            <a:pPr lvl="1"/>
            <a:r>
              <a:rPr lang="en-US" sz="2200" b="0" dirty="0" smtClean="0">
                <a:effectLst/>
              </a:rPr>
              <a:t>Password change management</a:t>
            </a:r>
          </a:p>
          <a:p>
            <a:pPr lvl="1"/>
            <a:r>
              <a:rPr lang="en-US" sz="2200" b="0" dirty="0" smtClean="0">
                <a:effectLst/>
              </a:rPr>
              <a:t>User repositories</a:t>
            </a:r>
          </a:p>
        </p:txBody>
      </p:sp>
      <p:pic>
        <p:nvPicPr>
          <p:cNvPr id="22532" name="Rectangle 17410"/>
          <p:cNvPicPr>
            <a:picLocks noChangeAspect="1" noChangeArrowheads="1"/>
          </p:cNvPicPr>
          <p:nvPr/>
        </p:nvPicPr>
        <p:blipFill>
          <a:blip r:embed="rId3"/>
          <a:srcRect/>
          <a:stretch>
            <a:fillRect/>
          </a:stretch>
        </p:blipFill>
        <p:spPr bwMode="auto">
          <a:xfrm>
            <a:off x="6372912" y="198936"/>
            <a:ext cx="2409825" cy="2990850"/>
          </a:xfrm>
          <a:prstGeom prst="rect">
            <a:avLst/>
          </a:prstGeom>
          <a:ln>
            <a:noFill/>
          </a:ln>
          <a:effectLst>
            <a:outerShdw blurRad="292100" dist="139700" dir="2700000" algn="tl" rotWithShape="0">
              <a:srgbClr val="333333">
                <a:alpha val="65000"/>
              </a:srgbClr>
            </a:outerShdw>
          </a:effectLst>
        </p:spPr>
      </p:pic>
      <p:pic>
        <p:nvPicPr>
          <p:cNvPr id="22533" name="Rectangle 17411"/>
          <p:cNvPicPr>
            <a:picLocks noChangeAspect="1" noChangeArrowheads="1"/>
          </p:cNvPicPr>
          <p:nvPr/>
        </p:nvPicPr>
        <p:blipFill>
          <a:blip r:embed="rId4"/>
          <a:srcRect/>
          <a:stretch>
            <a:fillRect/>
          </a:stretch>
        </p:blipFill>
        <p:spPr bwMode="auto">
          <a:xfrm>
            <a:off x="6358625" y="3343272"/>
            <a:ext cx="2417762" cy="1074737"/>
          </a:xfrm>
          <a:prstGeom prst="rect">
            <a:avLst/>
          </a:prstGeom>
          <a:ln>
            <a:noFill/>
          </a:ln>
          <a:effectLst>
            <a:outerShdw blurRad="292100" dist="139700" dir="2700000" algn="tl" rotWithShape="0">
              <a:srgbClr val="333333">
                <a:alpha val="65000"/>
              </a:srgbClr>
            </a:outerShdw>
          </a:effectLst>
        </p:spPr>
      </p:pic>
      <p:pic>
        <p:nvPicPr>
          <p:cNvPr id="22534" name="Rectangle 16386"/>
          <p:cNvPicPr>
            <a:picLocks noChangeAspect="1" noChangeArrowheads="1"/>
          </p:cNvPicPr>
          <p:nvPr/>
        </p:nvPicPr>
        <p:blipFill>
          <a:blip r:embed="rId5"/>
          <a:srcRect/>
          <a:stretch>
            <a:fillRect/>
          </a:stretch>
        </p:blipFill>
        <p:spPr bwMode="auto">
          <a:xfrm>
            <a:off x="6336684" y="4602868"/>
            <a:ext cx="1739900" cy="1090613"/>
          </a:xfrm>
          <a:prstGeom prst="rect">
            <a:avLst/>
          </a:prstGeom>
          <a:ln>
            <a:noFill/>
          </a:ln>
          <a:effectLst>
            <a:outerShdw blurRad="292100" dist="139700" dir="2700000" algn="tl" rotWithShape="0">
              <a:srgbClr val="333333">
                <a:alpha val="65000"/>
              </a:srgbClr>
            </a:outerShdw>
          </a:effectLst>
        </p:spPr>
      </p:pic>
      <p:pic>
        <p:nvPicPr>
          <p:cNvPr id="22535" name="Rectangle 16385"/>
          <p:cNvPicPr>
            <a:picLocks noChangeAspect="1" noChangeArrowheads="1"/>
          </p:cNvPicPr>
          <p:nvPr/>
        </p:nvPicPr>
        <p:blipFill>
          <a:blip r:embed="rId6"/>
          <a:srcRect/>
          <a:stretch>
            <a:fillRect/>
          </a:stretch>
        </p:blipFill>
        <p:spPr bwMode="auto">
          <a:xfrm>
            <a:off x="7062167" y="5156881"/>
            <a:ext cx="1708150" cy="1017588"/>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22532"/>
                                        </p:tgtEl>
                                        <p:attrNameLst>
                                          <p:attrName>style.visibility</p:attrName>
                                        </p:attrNameLst>
                                      </p:cBhvr>
                                      <p:to>
                                        <p:strVal val="visible"/>
                                      </p:to>
                                    </p:set>
                                    <p:anim calcmode="lin" valueType="num">
                                      <p:cBhvr>
                                        <p:cTn id="7" dur="500" fill="hold"/>
                                        <p:tgtEl>
                                          <p:spTgt spid="22532"/>
                                        </p:tgtEl>
                                        <p:attrNameLst>
                                          <p:attrName>ppt_w</p:attrName>
                                        </p:attrNameLst>
                                      </p:cBhvr>
                                      <p:tavLst>
                                        <p:tav tm="0">
                                          <p:val>
                                            <p:fltVal val="0"/>
                                          </p:val>
                                        </p:tav>
                                        <p:tav tm="100000">
                                          <p:val>
                                            <p:strVal val="#ppt_w"/>
                                          </p:val>
                                        </p:tav>
                                      </p:tavLst>
                                    </p:anim>
                                    <p:anim calcmode="lin" valueType="num">
                                      <p:cBhvr>
                                        <p:cTn id="8" dur="500" fill="hold"/>
                                        <p:tgtEl>
                                          <p:spTgt spid="22532"/>
                                        </p:tgtEl>
                                        <p:attrNameLst>
                                          <p:attrName>ppt_h</p:attrName>
                                        </p:attrNameLst>
                                      </p:cBhvr>
                                      <p:tavLst>
                                        <p:tav tm="0">
                                          <p:val>
                                            <p:fltVal val="0"/>
                                          </p:val>
                                        </p:tav>
                                        <p:tav tm="100000">
                                          <p:val>
                                            <p:strVal val="#ppt_h"/>
                                          </p:val>
                                        </p:tav>
                                      </p:tavLst>
                                    </p:anim>
                                    <p:animEffect transition="in" filter="fade">
                                      <p:cBhvr>
                                        <p:cTn id="9" dur="500"/>
                                        <p:tgtEl>
                                          <p:spTgt spid="22532"/>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22533"/>
                                        </p:tgtEl>
                                        <p:attrNameLst>
                                          <p:attrName>style.visibility</p:attrName>
                                        </p:attrNameLst>
                                      </p:cBhvr>
                                      <p:to>
                                        <p:strVal val="visible"/>
                                      </p:to>
                                    </p:set>
                                    <p:anim calcmode="lin" valueType="num">
                                      <p:cBhvr>
                                        <p:cTn id="13" dur="500" fill="hold"/>
                                        <p:tgtEl>
                                          <p:spTgt spid="22533"/>
                                        </p:tgtEl>
                                        <p:attrNameLst>
                                          <p:attrName>ppt_w</p:attrName>
                                        </p:attrNameLst>
                                      </p:cBhvr>
                                      <p:tavLst>
                                        <p:tav tm="0">
                                          <p:val>
                                            <p:fltVal val="0"/>
                                          </p:val>
                                        </p:tav>
                                        <p:tav tm="100000">
                                          <p:val>
                                            <p:strVal val="#ppt_w"/>
                                          </p:val>
                                        </p:tav>
                                      </p:tavLst>
                                    </p:anim>
                                    <p:anim calcmode="lin" valueType="num">
                                      <p:cBhvr>
                                        <p:cTn id="14" dur="500" fill="hold"/>
                                        <p:tgtEl>
                                          <p:spTgt spid="22533"/>
                                        </p:tgtEl>
                                        <p:attrNameLst>
                                          <p:attrName>ppt_h</p:attrName>
                                        </p:attrNameLst>
                                      </p:cBhvr>
                                      <p:tavLst>
                                        <p:tav tm="0">
                                          <p:val>
                                            <p:fltVal val="0"/>
                                          </p:val>
                                        </p:tav>
                                        <p:tav tm="100000">
                                          <p:val>
                                            <p:strVal val="#ppt_h"/>
                                          </p:val>
                                        </p:tav>
                                      </p:tavLst>
                                    </p:anim>
                                    <p:animEffect transition="in" filter="fade">
                                      <p:cBhvr>
                                        <p:cTn id="15" dur="500"/>
                                        <p:tgtEl>
                                          <p:spTgt spid="22533"/>
                                        </p:tgtEl>
                                      </p:cBhvr>
                                    </p:animEffect>
                                  </p:childTnLst>
                                </p:cTn>
                              </p:par>
                            </p:childTnLst>
                          </p:cTn>
                        </p:par>
                        <p:par>
                          <p:cTn id="16" fill="hold">
                            <p:stCondLst>
                              <p:cond delay="1000"/>
                            </p:stCondLst>
                            <p:childTnLst>
                              <p:par>
                                <p:cTn id="17" presetID="53" presetClass="entr" presetSubtype="0" fill="hold" nodeType="afterEffect">
                                  <p:stCondLst>
                                    <p:cond delay="0"/>
                                  </p:stCondLst>
                                  <p:childTnLst>
                                    <p:set>
                                      <p:cBhvr>
                                        <p:cTn id="18" dur="1" fill="hold">
                                          <p:stCondLst>
                                            <p:cond delay="0"/>
                                          </p:stCondLst>
                                        </p:cTn>
                                        <p:tgtEl>
                                          <p:spTgt spid="22534"/>
                                        </p:tgtEl>
                                        <p:attrNameLst>
                                          <p:attrName>style.visibility</p:attrName>
                                        </p:attrNameLst>
                                      </p:cBhvr>
                                      <p:to>
                                        <p:strVal val="visible"/>
                                      </p:to>
                                    </p:set>
                                    <p:anim calcmode="lin" valueType="num">
                                      <p:cBhvr>
                                        <p:cTn id="19" dur="500" fill="hold"/>
                                        <p:tgtEl>
                                          <p:spTgt spid="22534"/>
                                        </p:tgtEl>
                                        <p:attrNameLst>
                                          <p:attrName>ppt_w</p:attrName>
                                        </p:attrNameLst>
                                      </p:cBhvr>
                                      <p:tavLst>
                                        <p:tav tm="0">
                                          <p:val>
                                            <p:fltVal val="0"/>
                                          </p:val>
                                        </p:tav>
                                        <p:tav tm="100000">
                                          <p:val>
                                            <p:strVal val="#ppt_w"/>
                                          </p:val>
                                        </p:tav>
                                      </p:tavLst>
                                    </p:anim>
                                    <p:anim calcmode="lin" valueType="num">
                                      <p:cBhvr>
                                        <p:cTn id="20" dur="500" fill="hold"/>
                                        <p:tgtEl>
                                          <p:spTgt spid="22534"/>
                                        </p:tgtEl>
                                        <p:attrNameLst>
                                          <p:attrName>ppt_h</p:attrName>
                                        </p:attrNameLst>
                                      </p:cBhvr>
                                      <p:tavLst>
                                        <p:tav tm="0">
                                          <p:val>
                                            <p:fltVal val="0"/>
                                          </p:val>
                                        </p:tav>
                                        <p:tav tm="100000">
                                          <p:val>
                                            <p:strVal val="#ppt_h"/>
                                          </p:val>
                                        </p:tav>
                                      </p:tavLst>
                                    </p:anim>
                                    <p:animEffect transition="in" filter="fade">
                                      <p:cBhvr>
                                        <p:cTn id="21" dur="500"/>
                                        <p:tgtEl>
                                          <p:spTgt spid="22534"/>
                                        </p:tgtEl>
                                      </p:cBhvr>
                                    </p:animEffect>
                                  </p:childTnLst>
                                </p:cTn>
                              </p:par>
                            </p:childTnLst>
                          </p:cTn>
                        </p:par>
                        <p:par>
                          <p:cTn id="22" fill="hold">
                            <p:stCondLst>
                              <p:cond delay="1500"/>
                            </p:stCondLst>
                            <p:childTnLst>
                              <p:par>
                                <p:cTn id="23" presetID="53" presetClass="entr" presetSubtype="0" fill="hold" nodeType="afterEffect">
                                  <p:stCondLst>
                                    <p:cond delay="0"/>
                                  </p:stCondLst>
                                  <p:childTnLst>
                                    <p:set>
                                      <p:cBhvr>
                                        <p:cTn id="24" dur="1" fill="hold">
                                          <p:stCondLst>
                                            <p:cond delay="0"/>
                                          </p:stCondLst>
                                        </p:cTn>
                                        <p:tgtEl>
                                          <p:spTgt spid="22535"/>
                                        </p:tgtEl>
                                        <p:attrNameLst>
                                          <p:attrName>style.visibility</p:attrName>
                                        </p:attrNameLst>
                                      </p:cBhvr>
                                      <p:to>
                                        <p:strVal val="visible"/>
                                      </p:to>
                                    </p:set>
                                    <p:anim calcmode="lin" valueType="num">
                                      <p:cBhvr>
                                        <p:cTn id="25" dur="500" fill="hold"/>
                                        <p:tgtEl>
                                          <p:spTgt spid="22535"/>
                                        </p:tgtEl>
                                        <p:attrNameLst>
                                          <p:attrName>ppt_w</p:attrName>
                                        </p:attrNameLst>
                                      </p:cBhvr>
                                      <p:tavLst>
                                        <p:tav tm="0">
                                          <p:val>
                                            <p:fltVal val="0"/>
                                          </p:val>
                                        </p:tav>
                                        <p:tav tm="100000">
                                          <p:val>
                                            <p:strVal val="#ppt_w"/>
                                          </p:val>
                                        </p:tav>
                                      </p:tavLst>
                                    </p:anim>
                                    <p:anim calcmode="lin" valueType="num">
                                      <p:cBhvr>
                                        <p:cTn id="26" dur="500" fill="hold"/>
                                        <p:tgtEl>
                                          <p:spTgt spid="22535"/>
                                        </p:tgtEl>
                                        <p:attrNameLst>
                                          <p:attrName>ppt_h</p:attrName>
                                        </p:attrNameLst>
                                      </p:cBhvr>
                                      <p:tavLst>
                                        <p:tav tm="0">
                                          <p:val>
                                            <p:fltVal val="0"/>
                                          </p:val>
                                        </p:tav>
                                        <p:tav tm="100000">
                                          <p:val>
                                            <p:strVal val="#ppt_h"/>
                                          </p:val>
                                        </p:tav>
                                      </p:tavLst>
                                    </p:anim>
                                    <p:animEffect transition="in" filter="fade">
                                      <p:cBhvr>
                                        <p:cTn id="27" dur="500"/>
                                        <p:tgtEl>
                                          <p:spTgt spid="225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Rectangle 6"/>
          <p:cNvSpPr/>
          <p:nvPr/>
        </p:nvSpPr>
        <p:spPr bwMode="auto">
          <a:xfrm rot="5400000">
            <a:off x="3879056" y="921546"/>
            <a:ext cx="6186490" cy="4343402"/>
          </a:xfrm>
          <a:prstGeom prst="rect">
            <a:avLst/>
          </a:prstGeom>
          <a:gradFill flip="none" rotWithShape="1">
            <a:gsLst>
              <a:gs pos="0">
                <a:schemeClr val="tx1">
                  <a:alpha val="80000"/>
                </a:schemeClr>
              </a:gs>
              <a:gs pos="50000">
                <a:schemeClr val="tx1">
                  <a:alpha val="60000"/>
                </a:schemeClr>
              </a:gs>
              <a:gs pos="100000">
                <a:schemeClr val="tx1">
                  <a:tint val="23500"/>
                  <a:satMod val="160000"/>
                  <a:alpha val="0"/>
                </a:schemeClr>
              </a:gs>
            </a:gsLst>
            <a:lin ang="54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charset="0"/>
            </a:endParaRPr>
          </a:p>
        </p:txBody>
      </p:sp>
      <p:pic>
        <p:nvPicPr>
          <p:cNvPr id="36866" name="Rectangle 28672"/>
          <p:cNvPicPr>
            <a:picLocks noChangeAspect="1" noChangeArrowheads="1"/>
          </p:cNvPicPr>
          <p:nvPr/>
        </p:nvPicPr>
        <p:blipFill>
          <a:blip r:embed="rId3"/>
          <a:srcRect/>
          <a:stretch>
            <a:fillRect/>
          </a:stretch>
        </p:blipFill>
        <p:spPr bwMode="auto">
          <a:xfrm>
            <a:off x="4611683" y="1447801"/>
            <a:ext cx="3251200" cy="4143375"/>
          </a:xfrm>
          <a:prstGeom prst="rect">
            <a:avLst/>
          </a:prstGeom>
          <a:ln>
            <a:noFill/>
          </a:ln>
          <a:effectLst>
            <a:outerShdw blurRad="292100" dist="139700" dir="2700000" algn="tl" rotWithShape="0">
              <a:srgbClr val="333333">
                <a:alpha val="65000"/>
              </a:srgbClr>
            </a:outerShdw>
          </a:effectLst>
        </p:spPr>
      </p:pic>
      <p:pic>
        <p:nvPicPr>
          <p:cNvPr id="36867" name="Rectangle 28673"/>
          <p:cNvPicPr>
            <a:picLocks noChangeAspect="1" noChangeArrowheads="1"/>
          </p:cNvPicPr>
          <p:nvPr/>
        </p:nvPicPr>
        <p:blipFill>
          <a:blip r:embed="rId4"/>
          <a:srcRect/>
          <a:stretch>
            <a:fillRect/>
          </a:stretch>
        </p:blipFill>
        <p:spPr bwMode="auto">
          <a:xfrm>
            <a:off x="5526083" y="2400300"/>
            <a:ext cx="3255962" cy="3810000"/>
          </a:xfrm>
          <a:prstGeom prst="rect">
            <a:avLst/>
          </a:prstGeom>
          <a:ln>
            <a:noFill/>
          </a:ln>
          <a:effectLst>
            <a:outerShdw blurRad="292100" dist="139700" dir="2700000" algn="tl" rotWithShape="0">
              <a:srgbClr val="333333">
                <a:alpha val="65000"/>
              </a:srgbClr>
            </a:outerShdw>
          </a:effectLst>
        </p:spPr>
      </p:pic>
      <p:sp>
        <p:nvSpPr>
          <p:cNvPr id="6" name="Title 5"/>
          <p:cNvSpPr>
            <a:spLocks noGrp="1"/>
          </p:cNvSpPr>
          <p:nvPr>
            <p:ph type="title"/>
          </p:nvPr>
        </p:nvSpPr>
        <p:spPr/>
        <p:txBody>
          <a:bodyPr/>
          <a:lstStyle/>
          <a:p>
            <a:r>
              <a:rPr lang="en-US" smtClean="0"/>
              <a:t>Group Authorization</a:t>
            </a:r>
            <a:endParaRPr lang="en-US" dirty="0"/>
          </a:p>
        </p:txBody>
      </p:sp>
      <p:sp>
        <p:nvSpPr>
          <p:cNvPr id="36869" name="Text Placeholder 6"/>
          <p:cNvSpPr>
            <a:spLocks noGrp="1"/>
          </p:cNvSpPr>
          <p:nvPr>
            <p:ph type="body" idx="1"/>
          </p:nvPr>
        </p:nvSpPr>
        <p:spPr>
          <a:xfrm>
            <a:off x="457200" y="1625600"/>
            <a:ext cx="3938631" cy="5059363"/>
          </a:xfrm>
        </p:spPr>
        <p:txBody>
          <a:bodyPr/>
          <a:lstStyle/>
          <a:p>
            <a:r>
              <a:rPr lang="en-US" sz="2200" dirty="0" smtClean="0"/>
              <a:t>Group authorization </a:t>
            </a:r>
            <a:br>
              <a:rPr lang="en-US" sz="2200" dirty="0" smtClean="0"/>
            </a:br>
            <a:r>
              <a:rPr lang="en-US" sz="2200" dirty="0" smtClean="0"/>
              <a:t>can be tied to each individual application</a:t>
            </a:r>
          </a:p>
          <a:p>
            <a:r>
              <a:rPr lang="en-US" sz="2200" dirty="0" smtClean="0"/>
              <a:t>Simple to use search feature allows the administrator to </a:t>
            </a:r>
            <a:br>
              <a:rPr lang="en-US" sz="2200" dirty="0" smtClean="0"/>
            </a:br>
            <a:r>
              <a:rPr lang="en-US" sz="2200" dirty="0" smtClean="0"/>
              <a:t>select individual </a:t>
            </a:r>
            <a:br>
              <a:rPr lang="en-US" sz="2200" dirty="0" smtClean="0"/>
            </a:br>
            <a:r>
              <a:rPr lang="en-US" sz="2200" dirty="0" smtClean="0"/>
              <a:t>users or groups from multiple repositories </a:t>
            </a:r>
            <a:br>
              <a:rPr lang="en-US" sz="2200" dirty="0" smtClean="0"/>
            </a:br>
            <a:r>
              <a:rPr lang="en-US" sz="2200" dirty="0" smtClean="0"/>
              <a:t>for authorization</a:t>
            </a:r>
          </a:p>
          <a:p>
            <a:r>
              <a:rPr lang="en-US" sz="2200" dirty="0" smtClean="0"/>
              <a:t>Users and or groups can be authorized for “Allow”, </a:t>
            </a:r>
            <a:br>
              <a:rPr lang="en-US" sz="2200" dirty="0" smtClean="0"/>
            </a:br>
            <a:r>
              <a:rPr lang="en-US" sz="2200" dirty="0" smtClean="0"/>
              <a:t>“View” or “Deny” to any individual application</a:t>
            </a:r>
          </a:p>
          <a:p>
            <a:endParaRPr lang="en-US" sz="2400" dirty="0" smtClean="0"/>
          </a:p>
        </p:txBody>
      </p:sp>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5" descr="eraser%20(2)"/>
          <p:cNvPicPr>
            <a:picLocks noChangeAspect="1" noChangeArrowheads="1"/>
          </p:cNvPicPr>
          <p:nvPr/>
        </p:nvPicPr>
        <p:blipFill>
          <a:blip r:embed="rId3">
            <a:clrChange>
              <a:clrFrom>
                <a:srgbClr val="FCFBF9"/>
              </a:clrFrom>
              <a:clrTo>
                <a:srgbClr val="FCFBF9">
                  <a:alpha val="0"/>
                </a:srgbClr>
              </a:clrTo>
            </a:clrChange>
          </a:blip>
          <a:srcRect/>
          <a:stretch>
            <a:fillRect/>
          </a:stretch>
        </p:blipFill>
        <p:spPr bwMode="auto">
          <a:xfrm rot="481141">
            <a:off x="5945459" y="3599655"/>
            <a:ext cx="3278738" cy="2493967"/>
          </a:xfrm>
          <a:prstGeom prst="rect">
            <a:avLst/>
          </a:prstGeom>
          <a:ln>
            <a:noFill/>
          </a:ln>
          <a:effectLst>
            <a:outerShdw blurRad="292100" dist="139700" dir="2700000" algn="tl" rotWithShape="0">
              <a:srgbClr val="333333">
                <a:alpha val="65000"/>
              </a:srgbClr>
            </a:outerShdw>
          </a:effectLst>
        </p:spPr>
      </p:pic>
      <p:sp>
        <p:nvSpPr>
          <p:cNvPr id="31746" name="Title 31745"/>
          <p:cNvSpPr>
            <a:spLocks noGrp="1" noChangeArrowheads="1"/>
          </p:cNvSpPr>
          <p:nvPr>
            <p:ph type="title"/>
          </p:nvPr>
        </p:nvSpPr>
        <p:spPr/>
        <p:txBody>
          <a:bodyPr/>
          <a:lstStyle/>
          <a:p>
            <a:pPr eaLnBrk="1" hangingPunct="1">
              <a:defRPr/>
            </a:pPr>
            <a:r>
              <a:rPr lang="en-US" dirty="0" smtClean="0"/>
              <a:t>Attachment Wiper</a:t>
            </a:r>
          </a:p>
        </p:txBody>
      </p:sp>
      <p:sp>
        <p:nvSpPr>
          <p:cNvPr id="44035" name="Shape 31746"/>
          <p:cNvSpPr>
            <a:spLocks noGrp="1" noChangeArrowheads="1"/>
          </p:cNvSpPr>
          <p:nvPr>
            <p:ph type="body" idx="1"/>
          </p:nvPr>
        </p:nvSpPr>
        <p:spPr/>
        <p:txBody>
          <a:bodyPr/>
          <a:lstStyle/>
          <a:p>
            <a:r>
              <a:rPr lang="en-US" sz="1800" kern="1200" spc="-50" dirty="0" smtClean="0"/>
              <a:t>Clears the browser’s cache upon session termination</a:t>
            </a:r>
          </a:p>
          <a:p>
            <a:pPr marL="574675" lvl="1" indent="-234950"/>
            <a:r>
              <a:rPr lang="en-US" sz="1600" kern="1200" spc="-50" dirty="0" smtClean="0">
                <a:ea typeface="+mn-ea"/>
                <a:cs typeface="+mn-cs"/>
              </a:rPr>
              <a:t>Process does not require user initiation</a:t>
            </a:r>
          </a:p>
          <a:p>
            <a:r>
              <a:rPr lang="en-US" sz="1800" kern="1200" spc="-50" dirty="0" smtClean="0"/>
              <a:t>Optimizers integrate logic to identify and scrub custom caches</a:t>
            </a:r>
          </a:p>
          <a:p>
            <a:pPr marL="574675" lvl="1" indent="-234950"/>
            <a:r>
              <a:rPr lang="en-US" sz="1600" kern="1200" spc="-50" dirty="0" smtClean="0">
                <a:ea typeface="+mn-ea"/>
                <a:cs typeface="+mn-cs"/>
              </a:rPr>
              <a:t>Supports custom scripts for custom file cleaning</a:t>
            </a:r>
          </a:p>
          <a:p>
            <a:r>
              <a:rPr lang="en-US" sz="1800" kern="1200" spc="-50" dirty="0" smtClean="0"/>
              <a:t>Removes</a:t>
            </a:r>
          </a:p>
          <a:p>
            <a:pPr marL="574675" lvl="1" indent="-234950"/>
            <a:r>
              <a:rPr lang="en-US" sz="1600" kern="1200" spc="-50" dirty="0" smtClean="0">
                <a:ea typeface="+mn-ea"/>
                <a:cs typeface="+mn-cs"/>
              </a:rPr>
              <a:t>Downloaded files and pages</a:t>
            </a:r>
          </a:p>
          <a:p>
            <a:pPr marL="574675" lvl="1" indent="-234950"/>
            <a:r>
              <a:rPr lang="en-US" sz="1600" kern="1200" spc="-50" dirty="0" smtClean="0">
                <a:ea typeface="+mn-ea"/>
                <a:cs typeface="+mn-cs"/>
              </a:rPr>
              <a:t>AutoComplete form contents	</a:t>
            </a:r>
          </a:p>
          <a:p>
            <a:pPr marL="574675" lvl="1" indent="-234950"/>
            <a:r>
              <a:rPr lang="en-US" sz="1600" kern="1200" spc="-50" dirty="0" smtClean="0">
                <a:ea typeface="+mn-ea"/>
                <a:cs typeface="+mn-cs"/>
              </a:rPr>
              <a:t>AutoComplete URLs</a:t>
            </a:r>
          </a:p>
          <a:p>
            <a:r>
              <a:rPr lang="en-US" sz="1800" kern="1200" spc="-50" dirty="0" smtClean="0"/>
              <a:t>Triggers</a:t>
            </a:r>
          </a:p>
          <a:p>
            <a:pPr marL="574675" lvl="1" indent="-234950"/>
            <a:r>
              <a:rPr lang="en-US" sz="1600" kern="1200" spc="-50" dirty="0" smtClean="0">
                <a:ea typeface="+mn-ea"/>
                <a:cs typeface="+mn-cs"/>
              </a:rPr>
              <a:t>User logoff</a:t>
            </a:r>
          </a:p>
          <a:p>
            <a:pPr marL="574675" lvl="1" indent="-234950"/>
            <a:r>
              <a:rPr lang="en-US" sz="1600" kern="1200" spc="-50" dirty="0" smtClean="0">
                <a:ea typeface="+mn-ea"/>
                <a:cs typeface="+mn-cs"/>
              </a:rPr>
              <a:t>Inactivity timeout</a:t>
            </a:r>
          </a:p>
          <a:p>
            <a:pPr marL="574675" lvl="1" indent="-234950"/>
            <a:r>
              <a:rPr lang="en-US" sz="1600" kern="1200" spc="-50" dirty="0" smtClean="0">
                <a:ea typeface="+mn-ea"/>
                <a:cs typeface="+mn-cs"/>
              </a:rPr>
              <a:t>Scheduled logoff</a:t>
            </a:r>
          </a:p>
          <a:p>
            <a:r>
              <a:rPr lang="en-US" sz="1800" kern="1200" spc="-50" dirty="0" smtClean="0"/>
              <a:t>Security Policy</a:t>
            </a:r>
          </a:p>
          <a:p>
            <a:pPr marL="574675" lvl="1" indent="-234950"/>
            <a:r>
              <a:rPr lang="en-US" sz="1600" kern="1200" spc="-50" dirty="0" smtClean="0">
                <a:ea typeface="+mn-ea"/>
                <a:cs typeface="+mn-cs"/>
              </a:rPr>
              <a:t>Allows for “Can’t Wipe – Can’t Download” policy</a:t>
            </a:r>
          </a:p>
          <a:p>
            <a:pPr marL="574675" lvl="1" indent="-234950"/>
            <a:r>
              <a:rPr lang="en-US" sz="1600" kern="1200" spc="-50" dirty="0" smtClean="0">
                <a:ea typeface="+mn-ea"/>
                <a:cs typeface="+mn-cs"/>
              </a:rPr>
              <a:t>Allows fall back policy to “no-cache” tag mechanism</a:t>
            </a:r>
          </a:p>
        </p:txBody>
      </p:sp>
      <p:sp>
        <p:nvSpPr>
          <p:cNvPr id="6" name="TextBox 5"/>
          <p:cNvSpPr txBox="1"/>
          <p:nvPr/>
        </p:nvSpPr>
        <p:spPr>
          <a:xfrm>
            <a:off x="3242911" y="3197960"/>
            <a:ext cx="3391786" cy="929485"/>
          </a:xfrm>
          <a:prstGeom prst="rect">
            <a:avLst/>
          </a:prstGeom>
          <a:noFill/>
        </p:spPr>
        <p:txBody>
          <a:bodyPr wrap="square" rtlCol="0">
            <a:spAutoFit/>
          </a:bodyPr>
          <a:lstStyle/>
          <a:p>
            <a:pPr marL="633413" lvl="1" indent="-290513">
              <a:spcBef>
                <a:spcPct val="20000"/>
              </a:spcBef>
              <a:buBlip>
                <a:blip r:embed="rId4"/>
              </a:buBlip>
            </a:pPr>
            <a:r>
              <a:rPr lang="en-US" sz="1600" dirty="0" smtClean="0">
                <a:latin typeface="Segoe" pitchFamily="34" charset="0"/>
              </a:rPr>
              <a:t>Cookies</a:t>
            </a:r>
          </a:p>
          <a:p>
            <a:pPr marL="633413" lvl="1" indent="-290513">
              <a:spcBef>
                <a:spcPct val="20000"/>
              </a:spcBef>
              <a:buBlip>
                <a:blip r:embed="rId4"/>
              </a:buBlip>
            </a:pPr>
            <a:r>
              <a:rPr lang="en-US" sz="1600" dirty="0" smtClean="0">
                <a:latin typeface="Segoe" pitchFamily="34" charset="0"/>
              </a:rPr>
              <a:t>History information</a:t>
            </a:r>
          </a:p>
          <a:p>
            <a:pPr marL="633413" lvl="1" indent="-290513">
              <a:spcBef>
                <a:spcPct val="20000"/>
              </a:spcBef>
              <a:buBlip>
                <a:blip r:embed="rId4"/>
              </a:buBlip>
            </a:pPr>
            <a:r>
              <a:rPr lang="en-US" sz="1600" dirty="0" smtClean="0">
                <a:latin typeface="Segoe" pitchFamily="34" charset="0"/>
              </a:rPr>
              <a:t>Any user credentials</a:t>
            </a:r>
            <a:endParaRPr lang="en-US" sz="1600" dirty="0">
              <a:latin typeface="Segoe" pitchFamily="34" charset="0"/>
            </a:endParaRPr>
          </a:p>
        </p:txBody>
      </p:sp>
      <p:sp>
        <p:nvSpPr>
          <p:cNvPr id="7" name="TextBox 6"/>
          <p:cNvSpPr txBox="1"/>
          <p:nvPr/>
        </p:nvSpPr>
        <p:spPr>
          <a:xfrm>
            <a:off x="3242911" y="4418933"/>
            <a:ext cx="3391786" cy="929485"/>
          </a:xfrm>
          <a:prstGeom prst="rect">
            <a:avLst/>
          </a:prstGeom>
          <a:noFill/>
        </p:spPr>
        <p:txBody>
          <a:bodyPr wrap="square" rtlCol="0">
            <a:spAutoFit/>
          </a:bodyPr>
          <a:lstStyle/>
          <a:p>
            <a:pPr marL="633413" lvl="1" indent="-290513">
              <a:spcBef>
                <a:spcPct val="20000"/>
              </a:spcBef>
              <a:buBlip>
                <a:blip r:embed="rId4"/>
              </a:buBlip>
            </a:pPr>
            <a:r>
              <a:rPr lang="en-US" sz="1600" dirty="0" smtClean="0">
                <a:latin typeface="Segoe" pitchFamily="34" charset="0"/>
              </a:rPr>
              <a:t>Browser crash</a:t>
            </a:r>
          </a:p>
          <a:p>
            <a:pPr marL="633413" lvl="1" indent="-290513">
              <a:spcBef>
                <a:spcPct val="20000"/>
              </a:spcBef>
              <a:buBlip>
                <a:blip r:embed="rId4"/>
              </a:buBlip>
            </a:pPr>
            <a:r>
              <a:rPr lang="en-US" sz="1600" dirty="0" smtClean="0">
                <a:latin typeface="Segoe" pitchFamily="34" charset="0"/>
              </a:rPr>
              <a:t>Browser closure</a:t>
            </a:r>
          </a:p>
          <a:p>
            <a:pPr marL="633413" lvl="1" indent="-290513">
              <a:spcBef>
                <a:spcPct val="20000"/>
              </a:spcBef>
              <a:buBlip>
                <a:blip r:embed="rId4"/>
              </a:buBlip>
            </a:pPr>
            <a:r>
              <a:rPr lang="en-US" sz="1600" dirty="0" smtClean="0">
                <a:latin typeface="Segoe" pitchFamily="34" charset="0"/>
              </a:rPr>
              <a:t>System shutdown</a:t>
            </a:r>
            <a:endParaRPr lang="en-US" sz="1600" dirty="0">
              <a:latin typeface="Segoe" pitchFamily="34" charset="0"/>
            </a:endParaRPr>
          </a:p>
        </p:txBody>
      </p:sp>
      <p:pic>
        <p:nvPicPr>
          <p:cNvPr id="8" name="Picture 44" descr="D:\Pennie's documents\Images for TechEd06\Shapes_and_Graphics\Arrows\three piece arrow blue yellow green perspective.png"/>
          <p:cNvPicPr>
            <a:picLocks noChangeAspect="1" noChangeArrowheads="1"/>
          </p:cNvPicPr>
          <p:nvPr/>
        </p:nvPicPr>
        <p:blipFill>
          <a:blip r:embed="rId5" cstate="screen"/>
          <a:srcRect/>
          <a:stretch>
            <a:fillRect/>
          </a:stretch>
        </p:blipFill>
        <p:spPr bwMode="auto">
          <a:xfrm>
            <a:off x="6129554" y="1548399"/>
            <a:ext cx="3014446" cy="2165686"/>
          </a:xfrm>
          <a:prstGeom prst="rect">
            <a:avLst/>
          </a:prstGeom>
          <a:noFill/>
        </p:spPr>
      </p:pic>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9" name="Picture 44" descr="headline quote white wide"/>
          <p:cNvPicPr>
            <a:picLocks noChangeAspect="1" noChangeArrowheads="1"/>
          </p:cNvPicPr>
          <p:nvPr/>
        </p:nvPicPr>
        <p:blipFill>
          <a:blip r:embed="rId3"/>
          <a:srcRect/>
          <a:stretch>
            <a:fillRect/>
          </a:stretch>
        </p:blipFill>
        <p:spPr bwMode="auto">
          <a:xfrm>
            <a:off x="4849751" y="4539854"/>
            <a:ext cx="4273550" cy="1818184"/>
          </a:xfrm>
          <a:prstGeom prst="rect">
            <a:avLst/>
          </a:prstGeom>
          <a:noFill/>
          <a:ln w="9525">
            <a:noFill/>
            <a:miter lim="800000"/>
            <a:headEnd/>
            <a:tailEnd/>
          </a:ln>
        </p:spPr>
      </p:pic>
      <p:sp>
        <p:nvSpPr>
          <p:cNvPr id="20492" name="Text Box 40"/>
          <p:cNvSpPr txBox="1">
            <a:spLocks noChangeArrowheads="1"/>
          </p:cNvSpPr>
          <p:nvPr/>
        </p:nvSpPr>
        <p:spPr bwMode="auto">
          <a:xfrm>
            <a:off x="5053469" y="4760576"/>
            <a:ext cx="3867623" cy="1384995"/>
          </a:xfrm>
          <a:prstGeom prst="rect">
            <a:avLst/>
          </a:prstGeom>
          <a:noFill/>
          <a:ln w="12700" algn="ctr">
            <a:noFill/>
            <a:miter lim="800000"/>
            <a:headEnd/>
            <a:tailEnd/>
          </a:ln>
        </p:spPr>
        <p:txBody>
          <a:bodyPr wrap="square">
            <a:spAutoFit/>
          </a:bodyPr>
          <a:lstStyle/>
          <a:p>
            <a:pPr fontAlgn="auto">
              <a:spcBef>
                <a:spcPts val="0"/>
              </a:spcBef>
              <a:spcAft>
                <a:spcPts val="0"/>
              </a:spcAft>
              <a:defRPr/>
            </a:pPr>
            <a:r>
              <a:rPr lang="en-US" sz="1400" dirty="0" smtClean="0">
                <a:solidFill>
                  <a:schemeClr val="bg1"/>
                </a:solidFill>
                <a:latin typeface="Segoe" pitchFamily="34" charset="0"/>
              </a:rPr>
              <a:t>“Microsoft’s SSL VPN crown jewel is its intelligent Application Optimizer templates for deploying large applications, which will save hours of complex configuration for IT administrators…” </a:t>
            </a:r>
            <a:br>
              <a:rPr lang="en-US" sz="1400" dirty="0" smtClean="0">
                <a:solidFill>
                  <a:schemeClr val="bg1"/>
                </a:solidFill>
                <a:latin typeface="Segoe" pitchFamily="34" charset="0"/>
              </a:rPr>
            </a:br>
            <a:r>
              <a:rPr lang="en-US" sz="1400" dirty="0" smtClean="0">
                <a:solidFill>
                  <a:schemeClr val="bg1"/>
                </a:solidFill>
                <a:latin typeface="Segoe" pitchFamily="34" charset="0"/>
              </a:rPr>
              <a:t>		     </a:t>
            </a:r>
            <a:r>
              <a:rPr lang="en-US" sz="1100" i="1" dirty="0" smtClean="0">
                <a:solidFill>
                  <a:schemeClr val="bg1"/>
                </a:solidFill>
                <a:latin typeface="Segoe" pitchFamily="34" charset="0"/>
                <a:cs typeface="Arial" pitchFamily="34" charset="0"/>
              </a:rPr>
              <a:t>– Forrester Research INC.</a:t>
            </a:r>
            <a:endParaRPr lang="en-US" sz="1600" dirty="0">
              <a:solidFill>
                <a:schemeClr val="bg1"/>
              </a:solidFill>
              <a:latin typeface="Segoe" pitchFamily="34" charset="0"/>
              <a:cs typeface="Arial" pitchFamily="34" charset="0"/>
            </a:endParaRPr>
          </a:p>
        </p:txBody>
      </p:sp>
      <p:pic>
        <p:nvPicPr>
          <p:cNvPr id="20487" name="Picture 42" descr="headline quote white wide"/>
          <p:cNvPicPr>
            <a:picLocks noChangeAspect="1" noChangeArrowheads="1"/>
          </p:cNvPicPr>
          <p:nvPr/>
        </p:nvPicPr>
        <p:blipFill>
          <a:blip r:embed="rId3"/>
          <a:srcRect/>
          <a:stretch>
            <a:fillRect/>
          </a:stretch>
        </p:blipFill>
        <p:spPr bwMode="auto">
          <a:xfrm>
            <a:off x="114304" y="4529238"/>
            <a:ext cx="4762500" cy="1867228"/>
          </a:xfrm>
          <a:prstGeom prst="rect">
            <a:avLst/>
          </a:prstGeom>
          <a:noFill/>
          <a:ln w="9525">
            <a:noFill/>
            <a:miter lim="800000"/>
            <a:headEnd/>
            <a:tailEnd/>
          </a:ln>
        </p:spPr>
      </p:pic>
      <p:sp>
        <p:nvSpPr>
          <p:cNvPr id="20490" name="Text Box 43"/>
          <p:cNvSpPr txBox="1">
            <a:spLocks noChangeArrowheads="1"/>
          </p:cNvSpPr>
          <p:nvPr/>
        </p:nvSpPr>
        <p:spPr bwMode="auto">
          <a:xfrm>
            <a:off x="354783" y="4757838"/>
            <a:ext cx="4313493" cy="1400383"/>
          </a:xfrm>
          <a:prstGeom prst="rect">
            <a:avLst/>
          </a:prstGeom>
          <a:noFill/>
          <a:ln w="12700" algn="ctr">
            <a:noFill/>
            <a:miter lim="800000"/>
            <a:headEnd/>
            <a:tailEnd/>
          </a:ln>
        </p:spPr>
        <p:txBody>
          <a:bodyPr wrap="square">
            <a:spAutoFit/>
          </a:bodyPr>
          <a:lstStyle/>
          <a:p>
            <a:pPr fontAlgn="auto">
              <a:spcBef>
                <a:spcPts val="0"/>
              </a:spcBef>
              <a:spcAft>
                <a:spcPts val="0"/>
              </a:spcAft>
              <a:defRPr/>
            </a:pPr>
            <a:r>
              <a:rPr lang="en-US" sz="1100" dirty="0" smtClean="0">
                <a:solidFill>
                  <a:schemeClr val="bg1"/>
                </a:solidFill>
                <a:latin typeface="Segoe" pitchFamily="34" charset="0"/>
              </a:rPr>
              <a:t>“Web-based remote access is becoming ubiquitous, for companies big and small. With the need to provide access from diverse endpoints to multiple applications, it is imperative that enterprises have remote access solutions that can meet expanded connection and security needs, Microsoft’s Intelligent Application Gateway </a:t>
            </a:r>
            <a:br>
              <a:rPr lang="en-US" sz="1100" dirty="0" smtClean="0">
                <a:solidFill>
                  <a:schemeClr val="bg1"/>
                </a:solidFill>
                <a:latin typeface="Segoe" pitchFamily="34" charset="0"/>
              </a:rPr>
            </a:br>
            <a:r>
              <a:rPr lang="en-US" sz="1100" dirty="0" smtClean="0">
                <a:solidFill>
                  <a:schemeClr val="bg1"/>
                </a:solidFill>
                <a:latin typeface="Segoe" pitchFamily="34" charset="0"/>
              </a:rPr>
              <a:t>provides the functionality companies require</a:t>
            </a:r>
            <a:r>
              <a:rPr lang="en-US" sz="1400" dirty="0" smtClean="0">
                <a:solidFill>
                  <a:schemeClr val="bg1"/>
                </a:solidFill>
                <a:latin typeface="Segoe" pitchFamily="34" charset="0"/>
              </a:rPr>
              <a:t>” </a:t>
            </a:r>
          </a:p>
          <a:p>
            <a:pPr fontAlgn="auto">
              <a:spcBef>
                <a:spcPts val="600"/>
              </a:spcBef>
              <a:spcAft>
                <a:spcPts val="0"/>
              </a:spcAft>
              <a:defRPr/>
            </a:pPr>
            <a:r>
              <a:rPr lang="en-US" sz="1100" i="1" dirty="0" smtClean="0">
                <a:solidFill>
                  <a:schemeClr val="bg1"/>
                </a:solidFill>
                <a:latin typeface="Segoe" pitchFamily="34" charset="0"/>
                <a:cs typeface="Arial" pitchFamily="34" charset="0"/>
              </a:rPr>
              <a:t>			– Charles </a:t>
            </a:r>
            <a:r>
              <a:rPr lang="en-US" sz="1100" i="1" dirty="0" err="1" smtClean="0">
                <a:solidFill>
                  <a:schemeClr val="bg1"/>
                </a:solidFill>
                <a:latin typeface="Segoe" pitchFamily="34" charset="0"/>
                <a:cs typeface="Arial" pitchFamily="34" charset="0"/>
              </a:rPr>
              <a:t>Kolodgy</a:t>
            </a:r>
            <a:r>
              <a:rPr lang="en-US" sz="1100" i="1" dirty="0" smtClean="0">
                <a:solidFill>
                  <a:schemeClr val="bg1"/>
                </a:solidFill>
                <a:latin typeface="Segoe" pitchFamily="34" charset="0"/>
                <a:cs typeface="Arial" pitchFamily="34" charset="0"/>
              </a:rPr>
              <a:t>, IDC</a:t>
            </a:r>
          </a:p>
        </p:txBody>
      </p:sp>
      <p:sp>
        <p:nvSpPr>
          <p:cNvPr id="14" name="Rectangle 2"/>
          <p:cNvSpPr txBox="1">
            <a:spLocks noChangeArrowheads="1"/>
          </p:cNvSpPr>
          <p:nvPr/>
        </p:nvSpPr>
        <p:spPr bwMode="auto">
          <a:xfrm>
            <a:off x="228600" y="1219200"/>
            <a:ext cx="8335963" cy="5181600"/>
          </a:xfrm>
          <a:prstGeom prst="rect">
            <a:avLst/>
          </a:prstGeom>
          <a:noFill/>
          <a:ln w="9525">
            <a:noFill/>
            <a:miter lim="800000"/>
            <a:headEnd/>
            <a:tailEnd/>
          </a:ln>
        </p:spPr>
        <p:txBody>
          <a:bodyPr lIns="91428" tIns="45715" rIns="91428" bIns="45715"/>
          <a:lstStyle/>
          <a:p>
            <a:pPr marL="379413" indent="-379413" defTabSz="112713">
              <a:spcBef>
                <a:spcPct val="65000"/>
              </a:spcBef>
              <a:buClr>
                <a:srgbClr val="A42700"/>
              </a:buClr>
              <a:buSzPct val="135000"/>
              <a:buFont typeface="Times"/>
              <a:buChar char="•"/>
            </a:pPr>
            <a:endParaRPr lang="en-US" sz="2000">
              <a:latin typeface="Times"/>
            </a:endParaRPr>
          </a:p>
        </p:txBody>
      </p:sp>
      <p:sp>
        <p:nvSpPr>
          <p:cNvPr id="20484" name="Title 10"/>
          <p:cNvSpPr>
            <a:spLocks noGrp="1"/>
          </p:cNvSpPr>
          <p:nvPr>
            <p:ph type="title"/>
          </p:nvPr>
        </p:nvSpPr>
        <p:spPr/>
        <p:txBody>
          <a:bodyPr/>
          <a:lstStyle/>
          <a:p>
            <a:r>
              <a:rPr lang="en-US" smtClean="0"/>
              <a:t>Summary</a:t>
            </a:r>
            <a:endParaRPr lang="en-US" dirty="0" smtClean="0"/>
          </a:p>
        </p:txBody>
      </p:sp>
      <p:sp>
        <p:nvSpPr>
          <p:cNvPr id="20485" name="Content Placeholder 12"/>
          <p:cNvSpPr>
            <a:spLocks noGrp="1"/>
          </p:cNvSpPr>
          <p:nvPr>
            <p:ph type="body" idx="1"/>
          </p:nvPr>
        </p:nvSpPr>
        <p:spPr/>
        <p:txBody>
          <a:bodyPr/>
          <a:lstStyle/>
          <a:p>
            <a:r>
              <a:rPr lang="en-US" altLang="ja-JP" sz="2000" dirty="0" smtClean="0"/>
              <a:t>Control Access</a:t>
            </a:r>
          </a:p>
          <a:p>
            <a:r>
              <a:rPr lang="en-US" altLang="ja-JP" sz="2000" dirty="0" smtClean="0"/>
              <a:t>Protect Assets</a:t>
            </a:r>
          </a:p>
          <a:p>
            <a:r>
              <a:rPr lang="en-US" altLang="ja-JP" sz="2000" dirty="0" smtClean="0"/>
              <a:t>Safeguard Information</a:t>
            </a:r>
          </a:p>
          <a:p>
            <a:r>
              <a:rPr lang="en-US" altLang="ja-JP" sz="2000" dirty="0" smtClean="0"/>
              <a:t>An integral part of Microsoft Forefront™</a:t>
            </a:r>
          </a:p>
          <a:p>
            <a:r>
              <a:rPr lang="en-US" sz="2000" dirty="0" smtClean="0"/>
              <a:t>Visit </a:t>
            </a:r>
            <a:r>
              <a:rPr lang="en-US" sz="2000" dirty="0" smtClean="0">
                <a:hlinkClick r:id="rId4"/>
              </a:rPr>
              <a:t>http://www.microsoft.com/edge/</a:t>
            </a:r>
            <a:endParaRPr lang="en-US" sz="2000" dirty="0" smtClean="0"/>
          </a:p>
          <a:p>
            <a:pPr lvl="1"/>
            <a:r>
              <a:rPr lang="en-US" sz="2000" dirty="0" smtClean="0"/>
              <a:t>Learn more about how the Intelligent Application Gateway fits in the Forefront &amp; System Center solution</a:t>
            </a:r>
          </a:p>
          <a:p>
            <a:pPr lvl="1"/>
            <a:r>
              <a:rPr lang="en-US" sz="2000" dirty="0" smtClean="0"/>
              <a:t>Download virtual SSL VPN appliance and environment</a:t>
            </a:r>
          </a:p>
        </p:txBody>
      </p:sp>
    </p:spTree>
  </p:cSld>
  <p:clrMapOvr>
    <a:masterClrMapping/>
  </p:clrMapOvr>
  <p:transition advTm="1781">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nodePh="1">
                                  <p:stCondLst>
                                    <p:cond delay="0"/>
                                  </p:stCondLst>
                                  <p:endCondLst>
                                    <p:cond evt="begin" delay="0">
                                      <p:tn val="5"/>
                                    </p:cond>
                                  </p:end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wipe(left)">
                                      <p:cBhvr>
                                        <p:cTn id="7"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lstStyle/>
          <a:p>
            <a:r>
              <a:rPr lang="en-US" smtClean="0"/>
              <a:t>More Info:</a:t>
            </a:r>
            <a:endParaRPr lang="en-US"/>
          </a:p>
        </p:txBody>
      </p:sp>
      <p:sp>
        <p:nvSpPr>
          <p:cNvPr id="7171" name="Rectangle 3"/>
          <p:cNvSpPr>
            <a:spLocks noGrp="1" noChangeArrowheads="1"/>
          </p:cNvSpPr>
          <p:nvPr>
            <p:ph type="body" idx="1"/>
          </p:nvPr>
        </p:nvSpPr>
        <p:spPr/>
        <p:txBody>
          <a:bodyPr/>
          <a:lstStyle/>
          <a:p>
            <a:r>
              <a:rPr lang="en-US" altLang="ja-JP" smtClean="0"/>
              <a:t>Download the Virtual PC Demo today!</a:t>
            </a:r>
            <a:br>
              <a:rPr lang="en-US" altLang="ja-JP" smtClean="0"/>
            </a:br>
            <a:r>
              <a:rPr lang="en-US" altLang="ja-JP" sz="2400" smtClean="0">
                <a:hlinkClick r:id="rId3"/>
              </a:rPr>
              <a:t>http://www.microsoft.com/forefront/edgesecurity/trial.mspx</a:t>
            </a:r>
            <a:endParaRPr lang="en-US" altLang="ja-JP" smtClean="0"/>
          </a:p>
          <a:p>
            <a:r>
              <a:rPr lang="en-US" altLang="ja-JP" smtClean="0"/>
              <a:t>Contact the IAG Team at:</a:t>
            </a:r>
          </a:p>
          <a:p>
            <a:pPr lvl="1"/>
            <a:r>
              <a:rPr lang="en-US" altLang="ja-JP" smtClean="0">
                <a:hlinkClick r:id="rId4"/>
              </a:rPr>
              <a:t>IAG2007@MICROSOFT.COM</a:t>
            </a:r>
            <a:r>
              <a:rPr lang="en-US" altLang="ja-JP" smtClean="0"/>
              <a:t> </a:t>
            </a:r>
          </a:p>
          <a:p>
            <a:r>
              <a:rPr lang="en-US" altLang="ja-JP" smtClean="0"/>
              <a:t>Partners:</a:t>
            </a:r>
          </a:p>
          <a:p>
            <a:pPr lvl="1"/>
            <a:r>
              <a:rPr lang="en-US" altLang="ja-JP" smtClean="0"/>
              <a:t>Get Trained!</a:t>
            </a:r>
          </a:p>
          <a:p>
            <a:pPr lvl="2"/>
            <a:r>
              <a:rPr lang="en-US" altLang="ja-JP" smtClean="0"/>
              <a:t>US Partners:  </a:t>
            </a:r>
            <a:br>
              <a:rPr lang="en-US" altLang="ja-JP" smtClean="0"/>
            </a:br>
            <a:r>
              <a:rPr lang="en-US" altLang="ja-JP" smtClean="0">
                <a:hlinkClick r:id="rId5"/>
              </a:rPr>
              <a:t>www.msreadiness.com/forefront</a:t>
            </a:r>
            <a:endParaRPr lang="en-US" altLang="ja-JP" smtClean="0"/>
          </a:p>
          <a:p>
            <a:pPr lvl="2"/>
            <a:r>
              <a:rPr lang="en-US" altLang="ja-JP" smtClean="0"/>
              <a:t>WW Partners: </a:t>
            </a:r>
            <a:r>
              <a:rPr lang="en-US" altLang="ja-JP" smtClean="0">
                <a:hlinkClick r:id="rId6"/>
              </a:rPr>
              <a:t>https://training.partner.microsoft.com/plc/home.aspx</a:t>
            </a:r>
            <a:endParaRPr lang="en-US" altLang="ja-JP" dirty="0"/>
          </a:p>
        </p:txBody>
      </p:sp>
      <p:pic>
        <p:nvPicPr>
          <p:cNvPr id="20483" name="Picture 3" descr="C:\Program Files\Microsoft Resource DVD Artwork\DVD_ART\Artwork_Imagery\Photos_for_PPT\Soft-edge_photos\FY05 Office\OFC Enterprise team collaboration meeting 2.png"/>
          <p:cNvPicPr>
            <a:picLocks noChangeAspect="1" noChangeArrowheads="1"/>
          </p:cNvPicPr>
          <p:nvPr/>
        </p:nvPicPr>
        <p:blipFill>
          <a:blip r:embed="rId7"/>
          <a:srcRect/>
          <a:stretch>
            <a:fillRect/>
          </a:stretch>
        </p:blipFill>
        <p:spPr bwMode="auto">
          <a:xfrm>
            <a:off x="5502136" y="2201286"/>
            <a:ext cx="2967179" cy="2382408"/>
          </a:xfrm>
          <a:prstGeom prst="rect">
            <a:avLst/>
          </a:prstGeom>
          <a:noFill/>
        </p:spPr>
      </p:pic>
    </p:spTree>
  </p:cSld>
  <p:clrMapOvr>
    <a:masterClrMapping/>
  </p:clrMapOvr>
  <p:transition advTm="10277">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3" name="Rectangle 15362"/>
          <p:cNvPicPr>
            <a:picLocks noChangeAspect="1" noChangeArrowheads="1"/>
          </p:cNvPicPr>
          <p:nvPr/>
        </p:nvPicPr>
        <p:blipFill>
          <a:blip r:embed="rId2"/>
          <a:srcRect/>
          <a:stretch>
            <a:fillRect/>
          </a:stretch>
        </p:blipFill>
        <p:spPr bwMode="auto">
          <a:xfrm>
            <a:off x="1988191" y="2653484"/>
            <a:ext cx="5108895" cy="1135310"/>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5"/>
          <p:cNvGrpSpPr/>
          <p:nvPr/>
        </p:nvGrpSpPr>
        <p:grpSpPr>
          <a:xfrm>
            <a:off x="382918" y="1032886"/>
            <a:ext cx="4212087" cy="3035905"/>
            <a:chOff x="4678872" y="1104774"/>
            <a:chExt cx="4212087" cy="3035905"/>
          </a:xfrm>
        </p:grpSpPr>
        <p:pic>
          <p:nvPicPr>
            <p:cNvPr id="34" name="Picture 33" descr="6-00439_s04-red.png"/>
            <p:cNvPicPr>
              <a:picLocks/>
            </p:cNvPicPr>
            <p:nvPr/>
          </p:nvPicPr>
          <p:blipFill>
            <a:blip r:embed="rId3"/>
            <a:srcRect t="18805"/>
            <a:stretch>
              <a:fillRect/>
            </a:stretch>
          </p:blipFill>
          <p:spPr>
            <a:xfrm>
              <a:off x="4678872" y="2139355"/>
              <a:ext cx="4212087" cy="2001324"/>
            </a:xfrm>
            <a:prstGeom prst="rect">
              <a:avLst/>
            </a:prstGeom>
          </p:spPr>
        </p:pic>
        <p:pic>
          <p:nvPicPr>
            <p:cNvPr id="33" name="Picture 32" descr="6-00439_s04-red.png"/>
            <p:cNvPicPr>
              <a:picLocks/>
            </p:cNvPicPr>
            <p:nvPr/>
          </p:nvPicPr>
          <p:blipFill>
            <a:blip r:embed="rId3"/>
            <a:srcRect b="80909"/>
            <a:stretch>
              <a:fillRect/>
            </a:stretch>
          </p:blipFill>
          <p:spPr>
            <a:xfrm>
              <a:off x="4678872" y="1104774"/>
              <a:ext cx="4212087" cy="1043201"/>
            </a:xfrm>
            <a:prstGeom prst="rect">
              <a:avLst/>
            </a:prstGeom>
          </p:spPr>
        </p:pic>
      </p:grpSp>
      <p:sp>
        <p:nvSpPr>
          <p:cNvPr id="28" name="Rectangle 27"/>
          <p:cNvSpPr/>
          <p:nvPr/>
        </p:nvSpPr>
        <p:spPr bwMode="auto">
          <a:xfrm>
            <a:off x="497434" y="3293289"/>
            <a:ext cx="3982548" cy="381000"/>
          </a:xfrm>
          <a:prstGeom prst="rect">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charset="0"/>
            </a:endParaRPr>
          </a:p>
        </p:txBody>
      </p:sp>
      <p:grpSp>
        <p:nvGrpSpPr>
          <p:cNvPr id="3" name="Group 46"/>
          <p:cNvGrpSpPr/>
          <p:nvPr/>
        </p:nvGrpSpPr>
        <p:grpSpPr>
          <a:xfrm>
            <a:off x="4614172" y="1032886"/>
            <a:ext cx="4212087" cy="3035905"/>
            <a:chOff x="4678872" y="1104774"/>
            <a:chExt cx="4212087" cy="3035905"/>
          </a:xfrm>
        </p:grpSpPr>
        <p:pic>
          <p:nvPicPr>
            <p:cNvPr id="48" name="Picture 47" descr="6-00439_s04-red.png"/>
            <p:cNvPicPr>
              <a:picLocks/>
            </p:cNvPicPr>
            <p:nvPr/>
          </p:nvPicPr>
          <p:blipFill>
            <a:blip r:embed="rId3"/>
            <a:srcRect t="18805"/>
            <a:stretch>
              <a:fillRect/>
            </a:stretch>
          </p:blipFill>
          <p:spPr>
            <a:xfrm>
              <a:off x="4678872" y="2139355"/>
              <a:ext cx="4212087" cy="2001324"/>
            </a:xfrm>
            <a:prstGeom prst="rect">
              <a:avLst/>
            </a:prstGeom>
          </p:spPr>
        </p:pic>
        <p:pic>
          <p:nvPicPr>
            <p:cNvPr id="49" name="Picture 48" descr="6-00439_s04-red.png"/>
            <p:cNvPicPr>
              <a:picLocks/>
            </p:cNvPicPr>
            <p:nvPr/>
          </p:nvPicPr>
          <p:blipFill>
            <a:blip r:embed="rId3"/>
            <a:srcRect b="80909"/>
            <a:stretch>
              <a:fillRect/>
            </a:stretch>
          </p:blipFill>
          <p:spPr>
            <a:xfrm>
              <a:off x="4678872" y="1104774"/>
              <a:ext cx="4212087" cy="1043201"/>
            </a:xfrm>
            <a:prstGeom prst="rect">
              <a:avLst/>
            </a:prstGeom>
          </p:spPr>
        </p:pic>
      </p:grpSp>
      <p:grpSp>
        <p:nvGrpSpPr>
          <p:cNvPr id="4" name="Group 38"/>
          <p:cNvGrpSpPr/>
          <p:nvPr/>
        </p:nvGrpSpPr>
        <p:grpSpPr>
          <a:xfrm>
            <a:off x="418321" y="4228660"/>
            <a:ext cx="8382000" cy="787400"/>
            <a:chOff x="381000" y="2063750"/>
            <a:chExt cx="8382000" cy="590550"/>
          </a:xfrm>
        </p:grpSpPr>
        <p:sp>
          <p:nvSpPr>
            <p:cNvPr id="31" name="Rounded Rectangle 30"/>
            <p:cNvSpPr/>
            <p:nvPr/>
          </p:nvSpPr>
          <p:spPr bwMode="auto">
            <a:xfrm>
              <a:off x="381000" y="2063750"/>
              <a:ext cx="8382000" cy="590550"/>
            </a:xfrm>
            <a:prstGeom prst="roundRect">
              <a:avLst>
                <a:gd name="adj" fmla="val 50000"/>
              </a:avLst>
            </a:prstGeom>
            <a:gradFill>
              <a:gsLst>
                <a:gs pos="0">
                  <a:srgbClr val="3D24F8">
                    <a:alpha val="75000"/>
                  </a:srgbClr>
                </a:gs>
                <a:gs pos="50000">
                  <a:srgbClr val="8372FE">
                    <a:alpha val="75000"/>
                  </a:srgbClr>
                </a:gs>
                <a:gs pos="70000">
                  <a:srgbClr val="9F9AFC">
                    <a:alpha val="75000"/>
                  </a:srgbClr>
                </a:gs>
                <a:gs pos="100000">
                  <a:srgbClr val="CAB7FF">
                    <a:alpha val="75000"/>
                  </a:srgbClr>
                </a:gs>
              </a:gsLst>
            </a:gra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eaLnBrk="1" latinLnBrk="0" hangingPunct="1">
                <a:lnSpc>
                  <a:spcPct val="100000"/>
                </a:lnSpc>
                <a:buClrTx/>
                <a:buSzTx/>
                <a:buFontTx/>
                <a:buNone/>
                <a:tabLst/>
              </a:pPr>
              <a:endParaRPr lang="en-US" sz="280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28686" name="TextBox 13"/>
            <p:cNvSpPr txBox="1">
              <a:spLocks noChangeArrowheads="1"/>
            </p:cNvSpPr>
            <p:nvPr/>
          </p:nvSpPr>
          <p:spPr bwMode="auto">
            <a:xfrm>
              <a:off x="814599" y="2218877"/>
              <a:ext cx="7570788" cy="304699"/>
            </a:xfrm>
            <a:prstGeom prst="rect">
              <a:avLst/>
            </a:prstGeom>
            <a:effectLst>
              <a:glow rad="101600">
                <a:srgbClr val="BC9BFF">
                  <a:alpha val="60000"/>
                </a:srgbClr>
              </a:glow>
            </a:effectLst>
          </p:spPr>
          <p:txBody>
            <a:bodyPr>
              <a:spAutoFit/>
            </a:bodyPr>
            <a:lstStyle/>
            <a:p>
              <a:pPr algn="ctr">
                <a:lnSpc>
                  <a:spcPct val="85000"/>
                </a:lnSpc>
                <a:defRPr/>
              </a:pPr>
              <a:r>
                <a:rPr lang="en-US" sz="2400" b="1" spc="-70" dirty="0">
                  <a:solidFill>
                    <a:srgbClr val="FFFFFF"/>
                  </a:solidFill>
                  <a:effectLst>
                    <a:outerShdw blurRad="101600" algn="ctr" rotWithShape="0">
                      <a:srgbClr val="000000"/>
                    </a:outerShdw>
                  </a:effectLst>
                  <a:latin typeface="Segoe" pitchFamily="34" charset="0"/>
                </a:rPr>
                <a:t>Common Management Infrastructure </a:t>
              </a:r>
              <a:r>
                <a:rPr lang="en-US" sz="2400" b="1" spc="-70" dirty="0" smtClean="0">
                  <a:solidFill>
                    <a:srgbClr val="FFFFFF"/>
                  </a:solidFill>
                  <a:effectLst>
                    <a:outerShdw blurRad="101600" algn="ctr" rotWithShape="0">
                      <a:srgbClr val="000000"/>
                    </a:outerShdw>
                  </a:effectLst>
                  <a:latin typeface="Segoe" pitchFamily="34" charset="0"/>
                </a:rPr>
                <a:t>and Platform</a:t>
              </a:r>
              <a:endParaRPr lang="en-US" sz="2400" b="1" spc="-70" dirty="0">
                <a:solidFill>
                  <a:srgbClr val="FFFFFF"/>
                </a:solidFill>
                <a:effectLst>
                  <a:outerShdw blurRad="101600" algn="ctr" rotWithShape="0">
                    <a:srgbClr val="000000"/>
                  </a:outerShdw>
                </a:effectLst>
                <a:latin typeface="Segoe" pitchFamily="34" charset="0"/>
              </a:endParaRPr>
            </a:p>
          </p:txBody>
        </p:sp>
      </p:grpSp>
      <p:sp>
        <p:nvSpPr>
          <p:cNvPr id="17" name="Down Arrow 16"/>
          <p:cNvSpPr/>
          <p:nvPr/>
        </p:nvSpPr>
        <p:spPr bwMode="auto">
          <a:xfrm>
            <a:off x="3774297" y="4982193"/>
            <a:ext cx="1666874" cy="491067"/>
          </a:xfrm>
          <a:prstGeom prst="downArrow">
            <a:avLst>
              <a:gd name="adj1" fmla="val 75313"/>
              <a:gd name="adj2" fmla="val 63701"/>
            </a:avLst>
          </a:prstGeom>
          <a:gradFill flip="none" rotWithShape="1">
            <a:gsLst>
              <a:gs pos="20000">
                <a:srgbClr val="F5BF27"/>
              </a:gs>
              <a:gs pos="58000">
                <a:srgbClr val="FAE8B4">
                  <a:alpha val="58000"/>
                </a:srgbClr>
              </a:gs>
              <a:gs pos="100000">
                <a:srgbClr val="FFFFFF">
                  <a:alpha val="0"/>
                </a:srgbClr>
              </a:gs>
            </a:gsLst>
            <a:lin ang="16200000" scaled="1"/>
            <a:tileRect/>
          </a:gradFill>
          <a:ln w="12700" cap="flat" cmpd="sng" algn="ctr">
            <a:noFill/>
            <a:prstDash val="solid"/>
            <a:round/>
            <a:headEnd type="none" w="med" len="med"/>
            <a:tailEnd type="none" w="med" len="med"/>
          </a:ln>
          <a:effectLst>
            <a:outerShdw blurRad="63500" algn="ctr" rotWithShape="0">
              <a:prstClr val="black">
                <a:alpha val="19000"/>
              </a:prstClr>
            </a:outerShdw>
          </a:effectLst>
        </p:spPr>
        <p:txBody>
          <a:bodyPr vert="horz" wrap="square" lIns="91440" tIns="45720" rIns="91440" bIns="45720" numCol="1" rtlCol="0" anchor="ctr" anchorCtr="0" compatLnSpc="1">
            <a:prstTxWarp prst="textNoShape">
              <a:avLst/>
            </a:prstTxWarp>
          </a:bodyPr>
          <a:lstStyle/>
          <a:p>
            <a:pPr>
              <a:defRPr/>
            </a:pPr>
            <a:endParaRPr lang="en-US" dirty="0">
              <a:solidFill>
                <a:schemeClr val="tx1"/>
              </a:solidFill>
              <a:effectLst>
                <a:outerShdw blurRad="38100" dist="38100" dir="2700000" algn="tl">
                  <a:srgbClr val="000000">
                    <a:alpha val="43137"/>
                  </a:srgbClr>
                </a:outerShdw>
              </a:effectLst>
              <a:latin typeface="Segoe" pitchFamily="34" charset="0"/>
            </a:endParaRPr>
          </a:p>
        </p:txBody>
      </p:sp>
      <p:pic>
        <p:nvPicPr>
          <p:cNvPr id="26" name="Picture 16" descr="SysCenter_bL"/>
          <p:cNvPicPr>
            <a:picLocks noChangeAspect="1" noChangeArrowheads="1"/>
          </p:cNvPicPr>
          <p:nvPr/>
        </p:nvPicPr>
        <p:blipFill>
          <a:blip r:embed="rId4">
            <a:lum bright="100000" contrast="-100000"/>
          </a:blip>
          <a:srcRect/>
          <a:stretch>
            <a:fillRect/>
          </a:stretch>
        </p:blipFill>
        <p:spPr bwMode="auto">
          <a:xfrm>
            <a:off x="5304146" y="1301237"/>
            <a:ext cx="2832139" cy="680895"/>
          </a:xfrm>
          <a:prstGeom prst="rect">
            <a:avLst/>
          </a:prstGeom>
          <a:noFill/>
          <a:ln w="9525">
            <a:noFill/>
            <a:miter lim="800000"/>
            <a:headEnd/>
            <a:tailEnd/>
          </a:ln>
          <a:effectLst>
            <a:outerShdw blurRad="76200" sx="101000" sy="101000" algn="ctr" rotWithShape="0">
              <a:srgbClr val="000000"/>
            </a:outerShdw>
          </a:effectLst>
        </p:spPr>
      </p:pic>
      <p:pic>
        <p:nvPicPr>
          <p:cNvPr id="27" name="Picture 17" descr="Forefront_bL - New"/>
          <p:cNvPicPr>
            <a:picLocks noChangeAspect="1" noChangeArrowheads="1"/>
          </p:cNvPicPr>
          <p:nvPr/>
        </p:nvPicPr>
        <p:blipFill>
          <a:blip r:embed="rId5">
            <a:lum bright="100000" contrast="-100000"/>
          </a:blip>
          <a:srcRect/>
          <a:stretch>
            <a:fillRect/>
          </a:stretch>
        </p:blipFill>
        <p:spPr bwMode="auto">
          <a:xfrm>
            <a:off x="1406448" y="1301237"/>
            <a:ext cx="1943667" cy="584982"/>
          </a:xfrm>
          <a:prstGeom prst="rect">
            <a:avLst/>
          </a:prstGeom>
          <a:noFill/>
          <a:ln w="9525">
            <a:noFill/>
            <a:miter lim="800000"/>
            <a:headEnd/>
            <a:tailEnd/>
          </a:ln>
          <a:effectLst>
            <a:outerShdw blurRad="76200" sx="101000" sy="101000" algn="ctr" rotWithShape="0">
              <a:srgbClr val="000000"/>
            </a:outerShdw>
          </a:effectLst>
        </p:spPr>
      </p:pic>
      <p:sp>
        <p:nvSpPr>
          <p:cNvPr id="36" name="&quot;3D TILT&quot;; Glass; Orange to White Linear; Reflection; 3D; Highlight;"/>
          <p:cNvSpPr/>
          <p:nvPr/>
        </p:nvSpPr>
        <p:spPr bwMode="auto">
          <a:xfrm>
            <a:off x="260222" y="5683973"/>
            <a:ext cx="2536824" cy="594784"/>
          </a:xfrm>
          <a:prstGeom prst="roundRect">
            <a:avLst/>
          </a:prstGeom>
          <a:gradFill flip="none" rotWithShape="1">
            <a:gsLst>
              <a:gs pos="0">
                <a:srgbClr val="66F7FE">
                  <a:alpha val="69804"/>
                </a:srgbClr>
              </a:gs>
              <a:gs pos="50000">
                <a:srgbClr val="50A3FE">
                  <a:alpha val="56863"/>
                </a:srgbClr>
              </a:gs>
              <a:gs pos="100000">
                <a:schemeClr val="tx1"/>
              </a:gs>
            </a:gsLst>
            <a:lin ang="2700000" scaled="1"/>
            <a:tileRect/>
          </a:gradFill>
          <a:ln w="25400" cap="rnd" cmpd="sng" algn="ctr">
            <a:solidFill>
              <a:srgbClr val="88C2DC"/>
            </a:solidFill>
            <a:prstDash val="solid"/>
            <a:round/>
            <a:headEnd type="none" w="med" len="med"/>
            <a:tailEnd type="none" w="med" len="med"/>
          </a:ln>
          <a:effectLst>
            <a:reflection blurRad="6350" stA="52000" endA="300" endPos="35000" dir="5400000" sy="-100000" algn="bl" rotWithShape="0"/>
          </a:effectLst>
          <a:sp3d prstMaterial="metal">
            <a:bevelT w="127000" h="177800" prst="softRound"/>
          </a:sp3d>
        </p:spPr>
        <p:txBody>
          <a:bodyPr vert="horz" wrap="square" lIns="91440" tIns="45720" rIns="91440" bIns="45720" numCol="1" rtlCol="0" anchor="ctr" anchorCtr="0" compatLnSpc="1">
            <a:prstTxWarp prst="textNoShape">
              <a:avLst/>
            </a:prstTxWarp>
          </a:bodyPr>
          <a:lstStyle/>
          <a:p>
            <a:pPr algn="ctr"/>
            <a:r>
              <a:rPr lang="en-US" sz="3200" b="1" i="1" dirty="0" smtClean="0">
                <a:solidFill>
                  <a:srgbClr val="FFFFFF"/>
                </a:solidFill>
                <a:effectLst>
                  <a:outerShdw blurRad="101600" algn="tl">
                    <a:srgbClr val="000000"/>
                  </a:outerShdw>
                </a:effectLst>
                <a:latin typeface="Segoe" pitchFamily="34" charset="0"/>
              </a:rPr>
              <a:t>Productive</a:t>
            </a:r>
          </a:p>
        </p:txBody>
      </p:sp>
      <p:sp>
        <p:nvSpPr>
          <p:cNvPr id="37" name="&quot;3D TILT&quot;; Glass; Purple to White Linear; Reflection; 3D; Highlight;"/>
          <p:cNvSpPr/>
          <p:nvPr/>
        </p:nvSpPr>
        <p:spPr bwMode="auto">
          <a:xfrm>
            <a:off x="3343989" y="5683973"/>
            <a:ext cx="2536824" cy="594784"/>
          </a:xfrm>
          <a:prstGeom prst="roundRect">
            <a:avLst/>
          </a:prstGeom>
          <a:gradFill flip="none" rotWithShape="1">
            <a:gsLst>
              <a:gs pos="0">
                <a:srgbClr val="32F523"/>
              </a:gs>
              <a:gs pos="50000">
                <a:srgbClr val="7FFD4D">
                  <a:alpha val="56863"/>
                </a:srgbClr>
              </a:gs>
              <a:gs pos="100000">
                <a:schemeClr val="tx1"/>
              </a:gs>
            </a:gsLst>
            <a:lin ang="2700000" scaled="1"/>
            <a:tileRect/>
          </a:gradFill>
          <a:ln w="25400" cap="rnd" cmpd="sng" algn="ctr">
            <a:solidFill>
              <a:srgbClr val="6FF565"/>
            </a:solidFill>
            <a:prstDash val="solid"/>
            <a:round/>
            <a:headEnd type="none" w="med" len="med"/>
            <a:tailEnd type="none" w="med" len="med"/>
          </a:ln>
          <a:effectLst>
            <a:reflection blurRad="6350" stA="52000" endA="300" endPos="35000" dir="5400000" sy="-100000" algn="bl" rotWithShape="0"/>
          </a:effectLst>
          <a:sp3d prstMaterial="metal">
            <a:bevelT w="127000" h="177800" prst="softRound"/>
          </a:sp3d>
        </p:spPr>
        <p:txBody>
          <a:bodyPr vert="horz" wrap="square" lIns="91440" tIns="45720" rIns="91440" bIns="45720" numCol="1" rtlCol="0" anchor="ctr" anchorCtr="0" compatLnSpc="1">
            <a:prstTxWarp prst="textNoShape">
              <a:avLst/>
            </a:prstTxWarp>
          </a:bodyPr>
          <a:lstStyle/>
          <a:p>
            <a:pPr algn="ctr"/>
            <a:r>
              <a:rPr lang="en-US" sz="3200" b="1" i="1" dirty="0" smtClean="0">
                <a:solidFill>
                  <a:srgbClr val="FFFFFF"/>
                </a:solidFill>
                <a:effectLst>
                  <a:outerShdw blurRad="101600" algn="tl">
                    <a:srgbClr val="000000"/>
                  </a:outerShdw>
                </a:effectLst>
                <a:latin typeface="Segoe" pitchFamily="34" charset="0"/>
              </a:rPr>
              <a:t>Simplified</a:t>
            </a:r>
          </a:p>
        </p:txBody>
      </p:sp>
      <p:sp>
        <p:nvSpPr>
          <p:cNvPr id="38" name="&quot;3D TILT&quot;; Glass; Green to White Linear; Reflection; 3D; Highlight;"/>
          <p:cNvSpPr/>
          <p:nvPr/>
        </p:nvSpPr>
        <p:spPr bwMode="auto">
          <a:xfrm>
            <a:off x="6427756" y="5683973"/>
            <a:ext cx="2536824" cy="594784"/>
          </a:xfrm>
          <a:prstGeom prst="roundRect">
            <a:avLst/>
          </a:prstGeom>
          <a:gradFill flip="none" rotWithShape="1">
            <a:gsLst>
              <a:gs pos="0">
                <a:srgbClr val="C00000">
                  <a:alpha val="49000"/>
                </a:srgbClr>
              </a:gs>
              <a:gs pos="50000">
                <a:srgbClr val="F9A45D"/>
              </a:gs>
              <a:gs pos="100000">
                <a:schemeClr val="tx1"/>
              </a:gs>
            </a:gsLst>
            <a:lin ang="2700000" scaled="1"/>
            <a:tileRect/>
          </a:gradFill>
          <a:ln w="25400" cap="rnd" cmpd="sng" algn="ctr">
            <a:solidFill>
              <a:srgbClr val="F1A373"/>
            </a:solidFill>
            <a:prstDash val="solid"/>
            <a:round/>
            <a:headEnd type="none" w="med" len="med"/>
            <a:tailEnd type="none" w="med" len="med"/>
          </a:ln>
          <a:effectLst>
            <a:reflection blurRad="6350" stA="52000" endA="300" endPos="35000" dir="5400000" sy="-100000" algn="bl" rotWithShape="0"/>
          </a:effectLst>
          <a:sp3d prstMaterial="metal">
            <a:bevelT w="127000" h="177800" prst="softRound"/>
          </a:sp3d>
        </p:spPr>
        <p:txBody>
          <a:bodyPr vert="horz" wrap="square" lIns="91440" tIns="45720" rIns="91440" bIns="45720" numCol="1" rtlCol="0" anchor="ctr" anchorCtr="0" compatLnSpc="1">
            <a:prstTxWarp prst="textNoShape">
              <a:avLst/>
            </a:prstTxWarp>
          </a:bodyPr>
          <a:lstStyle/>
          <a:p>
            <a:pPr algn="ctr"/>
            <a:r>
              <a:rPr lang="en-US" sz="3200" b="1" i="1" dirty="0" smtClean="0">
                <a:solidFill>
                  <a:srgbClr val="FFFFFF"/>
                </a:solidFill>
                <a:effectLst>
                  <a:outerShdw blurRad="101600" algn="tl">
                    <a:srgbClr val="000000"/>
                  </a:outerShdw>
                </a:effectLst>
                <a:latin typeface="Segoe" pitchFamily="34" charset="0"/>
              </a:rPr>
              <a:t>Integrated</a:t>
            </a:r>
          </a:p>
        </p:txBody>
      </p:sp>
      <p:sp>
        <p:nvSpPr>
          <p:cNvPr id="18" name="Rectangle 2"/>
          <p:cNvSpPr txBox="1">
            <a:spLocks noChangeArrowheads="1"/>
          </p:cNvSpPr>
          <p:nvPr/>
        </p:nvSpPr>
        <p:spPr bwMode="auto">
          <a:xfrm>
            <a:off x="215155" y="-16255"/>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4400" b="1" i="0" u="none" strike="noStrike" kern="0" cap="none" spc="0" normalizeH="0" baseline="0" noProof="0" dirty="0" smtClean="0">
              <a:ln>
                <a:noFill/>
              </a:ln>
              <a:solidFill>
                <a:schemeClr val="tx2"/>
              </a:solidFill>
              <a:effectLst>
                <a:outerShdw blurRad="50800" dist="38100" dir="2700000" algn="tl" rotWithShape="0">
                  <a:prstClr val="black">
                    <a:alpha val="40000"/>
                  </a:prstClr>
                </a:outerShdw>
              </a:effectLst>
              <a:uLnTx/>
              <a:uFillTx/>
              <a:latin typeface="Segoe" pitchFamily="34" charset="0"/>
              <a:ea typeface="+mj-ea"/>
              <a:cs typeface="+mj-cs"/>
            </a:endParaRPr>
          </a:p>
        </p:txBody>
      </p:sp>
      <p:sp>
        <p:nvSpPr>
          <p:cNvPr id="19" name="Rectangle 18"/>
          <p:cNvSpPr/>
          <p:nvPr/>
        </p:nvSpPr>
        <p:spPr>
          <a:xfrm>
            <a:off x="1008522" y="2158122"/>
            <a:ext cx="2739518"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lnSpc>
                <a:spcPct val="90000"/>
              </a:lnSpc>
              <a:defRPr/>
            </a:pPr>
            <a:r>
              <a:rPr lang="en-US" sz="2000" dirty="0" smtClean="0">
                <a:ln w="9525" cmpd="sng">
                  <a:solidFill>
                    <a:schemeClr val="bg1">
                      <a:lumMod val="65000"/>
                      <a:lumOff val="35000"/>
                    </a:schemeClr>
                  </a:solidFill>
                  <a:prstDash val="solid"/>
                </a:ln>
                <a:solidFill>
                  <a:schemeClr val="bg1"/>
                </a:solidFill>
                <a:effectLst>
                  <a:outerShdw blurRad="63500" dir="3600000" algn="tl" rotWithShape="0">
                    <a:srgbClr val="000000">
                      <a:alpha val="70000"/>
                    </a:srgbClr>
                  </a:outerShdw>
                </a:effectLst>
                <a:latin typeface="Segoe" pitchFamily="34" charset="0"/>
              </a:rPr>
              <a:t>Client Security</a:t>
            </a:r>
          </a:p>
        </p:txBody>
      </p:sp>
      <p:sp>
        <p:nvSpPr>
          <p:cNvPr id="20" name="Rectangle 19"/>
          <p:cNvSpPr/>
          <p:nvPr/>
        </p:nvSpPr>
        <p:spPr>
          <a:xfrm>
            <a:off x="961066" y="2725622"/>
            <a:ext cx="2834431"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lnSpc>
                <a:spcPct val="90000"/>
              </a:lnSpc>
              <a:defRPr/>
            </a:pPr>
            <a:r>
              <a:rPr lang="en-US" sz="2000" dirty="0" smtClean="0">
                <a:ln w="9525" cmpd="sng">
                  <a:solidFill>
                    <a:schemeClr val="bg1">
                      <a:lumMod val="65000"/>
                      <a:lumOff val="35000"/>
                    </a:schemeClr>
                  </a:solidFill>
                  <a:prstDash val="solid"/>
                </a:ln>
                <a:solidFill>
                  <a:schemeClr val="bg1"/>
                </a:solidFill>
                <a:effectLst>
                  <a:outerShdw blurRad="63500" dir="3600000" algn="tl" rotWithShape="0">
                    <a:srgbClr val="000000">
                      <a:alpha val="70000"/>
                    </a:srgbClr>
                  </a:outerShdw>
                </a:effectLst>
                <a:latin typeface="Segoe" pitchFamily="34" charset="0"/>
              </a:rPr>
              <a:t>Server Security</a:t>
            </a:r>
          </a:p>
        </p:txBody>
      </p:sp>
      <p:sp>
        <p:nvSpPr>
          <p:cNvPr id="21" name="Rectangle 20"/>
          <p:cNvSpPr/>
          <p:nvPr/>
        </p:nvSpPr>
        <p:spPr>
          <a:xfrm>
            <a:off x="1059448" y="3293122"/>
            <a:ext cx="2637667"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lnSpc>
                <a:spcPct val="90000"/>
              </a:lnSpc>
              <a:defRPr/>
            </a:pPr>
            <a:r>
              <a:rPr lang="en-US" sz="2000" dirty="0" smtClean="0">
                <a:ln w="9525" cmpd="sng">
                  <a:solidFill>
                    <a:schemeClr val="bg1">
                      <a:lumMod val="65000"/>
                      <a:lumOff val="35000"/>
                    </a:schemeClr>
                  </a:solidFill>
                  <a:prstDash val="solid"/>
                </a:ln>
                <a:solidFill>
                  <a:schemeClr val="bg1"/>
                </a:solidFill>
                <a:effectLst>
                  <a:outerShdw blurRad="63500" dir="3600000" algn="tl" rotWithShape="0">
                    <a:srgbClr val="000000">
                      <a:alpha val="70000"/>
                    </a:srgbClr>
                  </a:outerShdw>
                </a:effectLst>
                <a:latin typeface="Segoe" pitchFamily="34" charset="0"/>
              </a:rPr>
              <a:t>Edge Security</a:t>
            </a:r>
          </a:p>
        </p:txBody>
      </p:sp>
      <p:sp>
        <p:nvSpPr>
          <p:cNvPr id="23" name="Rectangle 22"/>
          <p:cNvSpPr/>
          <p:nvPr/>
        </p:nvSpPr>
        <p:spPr>
          <a:xfrm>
            <a:off x="4488035" y="2725622"/>
            <a:ext cx="4464360"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lnSpc>
                <a:spcPct val="90000"/>
              </a:lnSpc>
              <a:defRPr/>
            </a:pPr>
            <a:r>
              <a:rPr lang="en-US" sz="2000" dirty="0" smtClean="0">
                <a:ln w="9525" cmpd="sng">
                  <a:solidFill>
                    <a:schemeClr val="bg1">
                      <a:lumMod val="65000"/>
                      <a:lumOff val="35000"/>
                    </a:schemeClr>
                  </a:solidFill>
                  <a:prstDash val="solid"/>
                </a:ln>
                <a:solidFill>
                  <a:schemeClr val="bg1"/>
                </a:solidFill>
                <a:effectLst>
                  <a:outerShdw blurRad="63500" dir="3600000" algn="tl" rotWithShape="0">
                    <a:srgbClr val="000000">
                      <a:alpha val="70000"/>
                    </a:srgbClr>
                  </a:outerShdw>
                </a:effectLst>
                <a:latin typeface="Segoe" pitchFamily="34" charset="0"/>
              </a:rPr>
              <a:t>End-to-End Service Management </a:t>
            </a:r>
          </a:p>
        </p:txBody>
      </p:sp>
      <p:sp>
        <p:nvSpPr>
          <p:cNvPr id="24" name="Rectangle 23"/>
          <p:cNvSpPr/>
          <p:nvPr/>
        </p:nvSpPr>
        <p:spPr>
          <a:xfrm>
            <a:off x="4729491" y="3293122"/>
            <a:ext cx="3981449"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lnSpc>
                <a:spcPct val="90000"/>
              </a:lnSpc>
              <a:defRPr/>
            </a:pPr>
            <a:r>
              <a:rPr lang="en-US" sz="2000" dirty="0" smtClean="0">
                <a:ln w="9525" cmpd="sng">
                  <a:solidFill>
                    <a:schemeClr val="bg1">
                      <a:lumMod val="65000"/>
                      <a:lumOff val="35000"/>
                    </a:schemeClr>
                  </a:solidFill>
                  <a:prstDash val="solid"/>
                </a:ln>
                <a:solidFill>
                  <a:schemeClr val="bg1"/>
                </a:solidFill>
                <a:effectLst>
                  <a:outerShdw blurRad="63500" dir="3600000" algn="tl" rotWithShape="0">
                    <a:srgbClr val="000000">
                      <a:alpha val="70000"/>
                    </a:srgbClr>
                  </a:outerShdw>
                </a:effectLst>
                <a:latin typeface="Segoe" pitchFamily="34" charset="0"/>
              </a:rPr>
              <a:t>Integrated Management Across Physical &amp; Virtual</a:t>
            </a:r>
          </a:p>
        </p:txBody>
      </p:sp>
      <p:sp>
        <p:nvSpPr>
          <p:cNvPr id="25" name="Rectangle 24"/>
          <p:cNvSpPr/>
          <p:nvPr/>
        </p:nvSpPr>
        <p:spPr>
          <a:xfrm>
            <a:off x="4672147" y="2158122"/>
            <a:ext cx="4096137"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lnSpc>
                <a:spcPct val="90000"/>
              </a:lnSpc>
              <a:defRPr/>
            </a:pPr>
            <a:r>
              <a:rPr lang="en-US" sz="2000" dirty="0" smtClean="0">
                <a:ln w="9525" cmpd="sng">
                  <a:solidFill>
                    <a:schemeClr val="bg1">
                      <a:lumMod val="65000"/>
                      <a:lumOff val="35000"/>
                    </a:schemeClr>
                  </a:solidFill>
                  <a:prstDash val="solid"/>
                </a:ln>
                <a:solidFill>
                  <a:schemeClr val="bg1"/>
                </a:solidFill>
                <a:effectLst>
                  <a:outerShdw blurRad="63500" dir="3600000" algn="tl" rotWithShape="0">
                    <a:srgbClr val="000000">
                      <a:alpha val="70000"/>
                    </a:srgbClr>
                  </a:outerShdw>
                </a:effectLst>
                <a:latin typeface="Segoe" pitchFamily="34" charset="0"/>
              </a:rPr>
              <a:t>Desktop &amp; Device Management</a:t>
            </a:r>
          </a:p>
        </p:txBody>
      </p:sp>
      <p:sp>
        <p:nvSpPr>
          <p:cNvPr id="30" name="Title 29"/>
          <p:cNvSpPr>
            <a:spLocks noGrp="1"/>
          </p:cNvSpPr>
          <p:nvPr>
            <p:ph type="title"/>
          </p:nvPr>
        </p:nvSpPr>
        <p:spPr>
          <a:xfrm>
            <a:off x="457200" y="419450"/>
            <a:ext cx="8229600" cy="662730"/>
          </a:xfrm>
        </p:spPr>
        <p:txBody>
          <a:bodyPr/>
          <a:lstStyle/>
          <a:p>
            <a:pPr lvl="0"/>
            <a:r>
              <a:rPr lang="en-US" dirty="0" smtClean="0"/>
              <a:t>Security &amp; Management</a:t>
            </a:r>
            <a:br>
              <a:rPr lang="en-US" dirty="0" smtClean="0"/>
            </a:br>
            <a:endParaRPr lang="en-US" dirty="0"/>
          </a:p>
        </p:txBody>
      </p:sp>
    </p:spTree>
  </p:cSld>
  <p:clrMapOvr>
    <a:masterClrMapping/>
  </p:clrMapOvr>
  <p:transition advTm="69402">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17"/>
          <p:cNvGrpSpPr/>
          <p:nvPr/>
        </p:nvGrpSpPr>
        <p:grpSpPr>
          <a:xfrm>
            <a:off x="0" y="31804"/>
            <a:ext cx="9144000" cy="6372225"/>
            <a:chOff x="0" y="0"/>
            <a:chExt cx="9144000" cy="6391190"/>
          </a:xfrm>
        </p:grpSpPr>
        <p:pic>
          <p:nvPicPr>
            <p:cNvPr id="333826" name="Picture 2" descr="C:\Program Files\Microsoft Resource DVD Artwork\DVD_ART\Artwork_Imagery\Shapes and Graphics\timeline\slice 2b.png"/>
            <p:cNvPicPr>
              <a:picLocks noChangeAspect="1" noChangeArrowheads="1"/>
            </p:cNvPicPr>
            <p:nvPr/>
          </p:nvPicPr>
          <p:blipFill>
            <a:blip r:embed="rId4">
              <a:duotone>
                <a:schemeClr val="accent5">
                  <a:shade val="45000"/>
                  <a:satMod val="135000"/>
                </a:schemeClr>
                <a:prstClr val="white"/>
              </a:duotone>
            </a:blip>
            <a:srcRect/>
            <a:stretch>
              <a:fillRect/>
            </a:stretch>
          </p:blipFill>
          <p:spPr bwMode="auto">
            <a:xfrm>
              <a:off x="0" y="0"/>
              <a:ext cx="9144000" cy="6391190"/>
            </a:xfrm>
            <a:prstGeom prst="rect">
              <a:avLst/>
            </a:prstGeom>
            <a:noFill/>
          </p:spPr>
        </p:pic>
        <p:pic>
          <p:nvPicPr>
            <p:cNvPr id="7" name="Picture 6" descr="now_woman.png"/>
            <p:cNvPicPr>
              <a:picLocks noChangeAspect="1"/>
            </p:cNvPicPr>
            <p:nvPr/>
          </p:nvPicPr>
          <p:blipFill>
            <a:blip r:embed="rId5"/>
            <a:stretch>
              <a:fillRect/>
            </a:stretch>
          </p:blipFill>
          <p:spPr>
            <a:xfrm>
              <a:off x="2710543" y="677917"/>
              <a:ext cx="2813957" cy="4919364"/>
            </a:xfrm>
            <a:prstGeom prst="rect">
              <a:avLst/>
            </a:prstGeom>
            <a:effectLst>
              <a:outerShdw blurRad="317500" dir="3540000" sx="71000" sy="71000" kx="-1200000" algn="bl" rotWithShape="0">
                <a:prstClr val="black">
                  <a:alpha val="13000"/>
                </a:prstClr>
              </a:outerShdw>
            </a:effectLst>
          </p:spPr>
        </p:pic>
        <p:sp>
          <p:nvSpPr>
            <p:cNvPr id="14" name="TextBox 13"/>
            <p:cNvSpPr txBox="1"/>
            <p:nvPr/>
          </p:nvSpPr>
          <p:spPr>
            <a:xfrm>
              <a:off x="4782206" y="4671849"/>
              <a:ext cx="1500732" cy="640496"/>
            </a:xfrm>
            <a:prstGeom prst="rect">
              <a:avLst/>
            </a:prstGeom>
            <a:noFill/>
          </p:spPr>
          <p:txBody>
            <a:bodyPr wrap="none" rtlCol="0">
              <a:spAutoFit/>
            </a:bodyPr>
            <a:lstStyle/>
            <a:p>
              <a:pPr defTabSz="114300">
                <a:lnSpc>
                  <a:spcPct val="80000"/>
                </a:lnSpc>
              </a:pPr>
              <a:r>
                <a:rPr lang="en-US" sz="4400" spc="-150" dirty="0" smtClean="0">
                  <a:ln w="3175">
                    <a:noFill/>
                  </a:ln>
                  <a:gradFill flip="none" rotWithShape="1">
                    <a:gsLst>
                      <a:gs pos="28000">
                        <a:srgbClr val="FFEAA7"/>
                      </a:gs>
                      <a:gs pos="52000">
                        <a:srgbClr val="E8A674"/>
                      </a:gs>
                      <a:gs pos="68000">
                        <a:srgbClr val="FC8352"/>
                      </a:gs>
                    </a:gsLst>
                    <a:lin ang="5400000" scaled="1"/>
                    <a:tileRect/>
                  </a:gradFill>
                  <a:effectLst>
                    <a:outerShdw blurRad="88900" dist="12700" dir="2700000" algn="tl" rotWithShape="0">
                      <a:prstClr val="black"/>
                    </a:outerShdw>
                  </a:effectLst>
                  <a:latin typeface="Segoe" pitchFamily="34" charset="0"/>
                  <a:cs typeface="Arial" charset="0"/>
                </a:rPr>
                <a:t>NOW</a:t>
              </a:r>
            </a:p>
          </p:txBody>
        </p:sp>
      </p:grpSp>
      <p:grpSp>
        <p:nvGrpSpPr>
          <p:cNvPr id="4" name="Group 15"/>
          <p:cNvGrpSpPr/>
          <p:nvPr/>
        </p:nvGrpSpPr>
        <p:grpSpPr>
          <a:xfrm>
            <a:off x="4876800" y="2"/>
            <a:ext cx="4267200" cy="4997668"/>
            <a:chOff x="4876800" y="2"/>
            <a:chExt cx="4267200" cy="4997668"/>
          </a:xfrm>
        </p:grpSpPr>
        <p:pic>
          <p:nvPicPr>
            <p:cNvPr id="333828" name="Picture 4" descr="C:\Program Files\Microsoft Resource DVD Artwork\DVD_ART\Artwork_Imagery\Shapes and Graphics\timeline\slice 3b.png"/>
            <p:cNvPicPr>
              <a:picLocks noChangeAspect="1" noChangeArrowheads="1"/>
            </p:cNvPicPr>
            <p:nvPr/>
          </p:nvPicPr>
          <p:blipFill>
            <a:blip r:embed="rId6">
              <a:duotone>
                <a:prstClr val="black"/>
                <a:schemeClr val="accent5">
                  <a:tint val="45000"/>
                  <a:satMod val="400000"/>
                </a:schemeClr>
              </a:duotone>
            </a:blip>
            <a:srcRect/>
            <a:stretch>
              <a:fillRect/>
            </a:stretch>
          </p:blipFill>
          <p:spPr bwMode="auto">
            <a:xfrm>
              <a:off x="4876800" y="2"/>
              <a:ext cx="4267200" cy="4997668"/>
            </a:xfrm>
            <a:prstGeom prst="rect">
              <a:avLst/>
            </a:prstGeom>
            <a:noFill/>
          </p:spPr>
        </p:pic>
        <p:pic>
          <p:nvPicPr>
            <p:cNvPr id="6" name="Picture 5" descr="Hawaiian_Shirt_Man.png"/>
            <p:cNvPicPr>
              <a:picLocks noChangeAspect="1"/>
            </p:cNvPicPr>
            <p:nvPr/>
          </p:nvPicPr>
          <p:blipFill>
            <a:blip r:embed="rId7"/>
            <a:stretch>
              <a:fillRect/>
            </a:stretch>
          </p:blipFill>
          <p:spPr>
            <a:xfrm>
              <a:off x="7031421" y="94596"/>
              <a:ext cx="1506890" cy="3468922"/>
            </a:xfrm>
            <a:prstGeom prst="rect">
              <a:avLst/>
            </a:prstGeom>
            <a:effectLst>
              <a:outerShdw blurRad="317500" dir="3540000" sx="71000" sy="71000" kx="-1200000" algn="bl" rotWithShape="0">
                <a:prstClr val="black">
                  <a:alpha val="13000"/>
                </a:prstClr>
              </a:outerShdw>
            </a:effectLst>
          </p:spPr>
        </p:pic>
        <p:sp>
          <p:nvSpPr>
            <p:cNvPr id="13" name="TextBox 12"/>
            <p:cNvSpPr txBox="1"/>
            <p:nvPr/>
          </p:nvSpPr>
          <p:spPr>
            <a:xfrm>
              <a:off x="7704082" y="3339512"/>
              <a:ext cx="1133644" cy="490968"/>
            </a:xfrm>
            <a:prstGeom prst="rect">
              <a:avLst/>
            </a:prstGeom>
            <a:noFill/>
          </p:spPr>
          <p:txBody>
            <a:bodyPr wrap="none" rtlCol="0">
              <a:spAutoFit/>
            </a:bodyPr>
            <a:lstStyle/>
            <a:p>
              <a:pPr defTabSz="114300">
                <a:lnSpc>
                  <a:spcPct val="80000"/>
                </a:lnSpc>
              </a:pPr>
              <a:r>
                <a:rPr lang="en-US" sz="3200" spc="-150" dirty="0" smtClean="0">
                  <a:ln w="3175">
                    <a:noFill/>
                  </a:ln>
                  <a:gradFill flip="none" rotWithShape="1">
                    <a:gsLst>
                      <a:gs pos="28000">
                        <a:srgbClr val="FFEAA7"/>
                      </a:gs>
                      <a:gs pos="52000">
                        <a:srgbClr val="E8A674"/>
                      </a:gs>
                      <a:gs pos="68000">
                        <a:srgbClr val="FC8352"/>
                      </a:gs>
                    </a:gsLst>
                    <a:lin ang="5400000" scaled="1"/>
                    <a:tileRect/>
                  </a:gradFill>
                  <a:effectLst>
                    <a:outerShdw blurRad="88900" dist="12700" dir="2700000" algn="tl" rotWithShape="0">
                      <a:prstClr val="black"/>
                    </a:outerShdw>
                  </a:effectLst>
                  <a:latin typeface="Segoe" pitchFamily="34" charset="0"/>
                  <a:cs typeface="Arial" charset="0"/>
                </a:rPr>
                <a:t>1990s</a:t>
              </a:r>
            </a:p>
          </p:txBody>
        </p:sp>
      </p:grpSp>
      <p:grpSp>
        <p:nvGrpSpPr>
          <p:cNvPr id="5" name="Group 15"/>
          <p:cNvGrpSpPr/>
          <p:nvPr/>
        </p:nvGrpSpPr>
        <p:grpSpPr>
          <a:xfrm>
            <a:off x="1" y="1420066"/>
            <a:ext cx="3543300" cy="4953535"/>
            <a:chOff x="1" y="1429591"/>
            <a:chExt cx="3543300" cy="4953535"/>
          </a:xfrm>
        </p:grpSpPr>
        <p:pic>
          <p:nvPicPr>
            <p:cNvPr id="333829" name="Picture 5" descr="C:\Program Files\Microsoft Resource DVD Artwork\DVD_ART\Artwork_Imagery\Shapes and Graphics\timeline\slice1b.png"/>
            <p:cNvPicPr>
              <a:picLocks noChangeAspect="1" noChangeArrowheads="1"/>
            </p:cNvPicPr>
            <p:nvPr/>
          </p:nvPicPr>
          <p:blipFill>
            <a:blip r:embed="rId8">
              <a:duotone>
                <a:prstClr val="black"/>
                <a:schemeClr val="accent5">
                  <a:tint val="45000"/>
                  <a:satMod val="400000"/>
                </a:schemeClr>
              </a:duotone>
            </a:blip>
            <a:srcRect/>
            <a:stretch>
              <a:fillRect/>
            </a:stretch>
          </p:blipFill>
          <p:spPr bwMode="auto">
            <a:xfrm>
              <a:off x="1" y="1962150"/>
              <a:ext cx="3543300" cy="4420976"/>
            </a:xfrm>
            <a:prstGeom prst="rect">
              <a:avLst/>
            </a:prstGeom>
            <a:noFill/>
          </p:spPr>
        </p:pic>
        <p:sp>
          <p:nvSpPr>
            <p:cNvPr id="12" name="TextBox 11"/>
            <p:cNvSpPr txBox="1"/>
            <p:nvPr/>
          </p:nvSpPr>
          <p:spPr>
            <a:xfrm>
              <a:off x="617672" y="4879422"/>
              <a:ext cx="1133644" cy="490968"/>
            </a:xfrm>
            <a:prstGeom prst="rect">
              <a:avLst/>
            </a:prstGeom>
            <a:noFill/>
          </p:spPr>
          <p:txBody>
            <a:bodyPr wrap="none" rtlCol="0">
              <a:spAutoFit/>
            </a:bodyPr>
            <a:lstStyle/>
            <a:p>
              <a:pPr defTabSz="114300">
                <a:lnSpc>
                  <a:spcPct val="80000"/>
                </a:lnSpc>
              </a:pPr>
              <a:r>
                <a:rPr lang="en-US" sz="3200" spc="-150" dirty="0" smtClean="0">
                  <a:ln w="3175">
                    <a:noFill/>
                  </a:ln>
                  <a:gradFill flip="none" rotWithShape="1">
                    <a:gsLst>
                      <a:gs pos="28000">
                        <a:srgbClr val="FFEAA7"/>
                      </a:gs>
                      <a:gs pos="52000">
                        <a:srgbClr val="E8A674"/>
                      </a:gs>
                      <a:gs pos="68000">
                        <a:srgbClr val="FC8352"/>
                      </a:gs>
                    </a:gsLst>
                    <a:lin ang="5400000" scaled="1"/>
                    <a:tileRect/>
                  </a:gradFill>
                  <a:effectLst>
                    <a:outerShdw blurRad="88900" dist="12700" dir="2700000" algn="tl" rotWithShape="0">
                      <a:prstClr val="black"/>
                    </a:outerShdw>
                  </a:effectLst>
                  <a:latin typeface="Segoe" pitchFamily="34" charset="0"/>
                  <a:cs typeface="Arial" charset="0"/>
                </a:rPr>
                <a:t>1980s</a:t>
              </a:r>
            </a:p>
          </p:txBody>
        </p:sp>
        <p:pic>
          <p:nvPicPr>
            <p:cNvPr id="15" name="Picture 14" descr="man_suit.png"/>
            <p:cNvPicPr>
              <a:picLocks noChangeAspect="1"/>
            </p:cNvPicPr>
            <p:nvPr/>
          </p:nvPicPr>
          <p:blipFill>
            <a:blip r:embed="rId9"/>
            <a:stretch>
              <a:fillRect/>
            </a:stretch>
          </p:blipFill>
          <p:spPr>
            <a:xfrm>
              <a:off x="672661" y="1429591"/>
              <a:ext cx="1168071" cy="3423908"/>
            </a:xfrm>
            <a:prstGeom prst="rect">
              <a:avLst/>
            </a:prstGeom>
            <a:effectLst>
              <a:outerShdw blurRad="317500" dir="3540000" sx="71000" sy="71000" kx="-1200000" algn="bl" rotWithShape="0">
                <a:prstClr val="black">
                  <a:alpha val="13000"/>
                </a:prstClr>
              </a:outerShdw>
            </a:effectLst>
          </p:spPr>
        </p:pic>
      </p:grpSp>
      <p:sp>
        <p:nvSpPr>
          <p:cNvPr id="2" name="Title 1"/>
          <p:cNvSpPr>
            <a:spLocks noGrp="1"/>
          </p:cNvSpPr>
          <p:nvPr>
            <p:ph type="ctrTitle"/>
          </p:nvPr>
        </p:nvSpPr>
        <p:spPr>
          <a:xfrm>
            <a:off x="-205089" y="6386660"/>
            <a:ext cx="9522372" cy="1172561"/>
          </a:xfrm>
        </p:spPr>
        <p:txBody>
          <a:bodyPr/>
          <a:lstStyle/>
          <a:p>
            <a:pPr algn="ctr"/>
            <a:r>
              <a:rPr lang="en-US" sz="3200" cap="all" spc="-15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Lowering Costs: fashion in the workplace</a:t>
            </a:r>
            <a:endParaRPr lang="en-US" sz="3200" cap="all" spc="-15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custDataLst>
      <p:tags r:id="rId1"/>
    </p:custDataLst>
  </p:cSld>
  <p:clrMapOvr>
    <a:masterClrMapping/>
  </p:clrMapOvr>
  <p:transition advTm="37222">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1000" fill="hold"/>
                                        <p:tgtEl>
                                          <p:spTgt spid="4"/>
                                        </p:tgtEl>
                                        <p:attrNameLst>
                                          <p:attrName>ppt_x</p:attrName>
                                        </p:attrNameLst>
                                      </p:cBhvr>
                                      <p:tavLst>
                                        <p:tav tm="0">
                                          <p:val>
                                            <p:strVal val="#ppt_x"/>
                                          </p:val>
                                        </p:tav>
                                        <p:tav tm="100000">
                                          <p:val>
                                            <p:strVal val="#ppt_x"/>
                                          </p:val>
                                        </p:tav>
                                      </p:tavLst>
                                    </p:anim>
                                    <p:anim calcmode="lin" valueType="num">
                                      <p:cBhvr additive="base">
                                        <p:cTn id="22"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4" name="Rectangle 8"/>
          <p:cNvSpPr>
            <a:spLocks noGrp="1" noChangeArrowheads="1"/>
          </p:cNvSpPr>
          <p:nvPr>
            <p:ph type="title"/>
          </p:nvPr>
        </p:nvSpPr>
        <p:spPr/>
        <p:txBody>
          <a:bodyPr/>
          <a:lstStyle/>
          <a:p>
            <a:r>
              <a:rPr lang="en-US" smtClean="0"/>
              <a:t>A Little History</a:t>
            </a:r>
            <a:endParaRPr lang="en-US" dirty="0"/>
          </a:p>
        </p:txBody>
      </p:sp>
      <p:sp>
        <p:nvSpPr>
          <p:cNvPr id="24585" name="Rectangle 9"/>
          <p:cNvSpPr>
            <a:spLocks noGrp="1" noChangeArrowheads="1"/>
          </p:cNvSpPr>
          <p:nvPr>
            <p:ph type="body" idx="1"/>
          </p:nvPr>
        </p:nvSpPr>
        <p:spPr/>
        <p:txBody>
          <a:bodyPr/>
          <a:lstStyle/>
          <a:p>
            <a:r>
              <a:rPr lang="en-US" dirty="0" smtClean="0"/>
              <a:t>The Problem:</a:t>
            </a:r>
            <a:br>
              <a:rPr lang="en-US" dirty="0" smtClean="0"/>
            </a:br>
            <a:r>
              <a:rPr lang="en-US" sz="2200" dirty="0" smtClean="0"/>
              <a:t>With the growing prevalence of internet connectivity, enterprises required platforms to provide remote access for employees, partners and customers in a secure way</a:t>
            </a:r>
          </a:p>
          <a:p>
            <a:r>
              <a:rPr lang="en-US" dirty="0" smtClean="0"/>
              <a:t>The Solution?:</a:t>
            </a:r>
          </a:p>
          <a:p>
            <a:pPr lvl="1"/>
            <a:r>
              <a:rPr lang="en-US" sz="2200" dirty="0" smtClean="0"/>
              <a:t>1st attempt: Dialup remote access </a:t>
            </a:r>
            <a:r>
              <a:rPr lang="en-US" sz="2200" dirty="0" smtClean="0">
                <a:sym typeface="Wingdings" pitchFamily="2" charset="2"/>
              </a:rPr>
              <a:t> </a:t>
            </a:r>
            <a:r>
              <a:rPr lang="en-US" sz="2200" dirty="0" smtClean="0"/>
              <a:t>proving too </a:t>
            </a:r>
            <a:br>
              <a:rPr lang="en-US" sz="2200" dirty="0" smtClean="0"/>
            </a:br>
            <a:r>
              <a:rPr lang="en-US" sz="2200" dirty="0" smtClean="0"/>
              <a:t>costly, limited user experience</a:t>
            </a:r>
          </a:p>
          <a:p>
            <a:pPr lvl="1"/>
            <a:r>
              <a:rPr lang="en-US" sz="2200" dirty="0" smtClean="0"/>
              <a:t>2nd attempt: Limited use of reverse proxies to </a:t>
            </a:r>
            <a:br>
              <a:rPr lang="en-US" sz="2200" dirty="0" smtClean="0"/>
            </a:br>
            <a:r>
              <a:rPr lang="en-US" sz="2200" dirty="0" smtClean="0"/>
              <a:t>publish web based applications</a:t>
            </a:r>
          </a:p>
          <a:p>
            <a:pPr lvl="1"/>
            <a:r>
              <a:rPr lang="en-US" sz="2200" dirty="0" smtClean="0"/>
              <a:t>3rd attempt: IPSec VPN makes leap for user </a:t>
            </a:r>
            <a:br>
              <a:rPr lang="en-US" sz="2200" dirty="0" smtClean="0"/>
            </a:br>
            <a:r>
              <a:rPr lang="en-US" sz="2200" dirty="0" smtClean="0"/>
              <a:t>remote access</a:t>
            </a:r>
          </a:p>
          <a:p>
            <a:pPr lvl="2"/>
            <a:r>
              <a:rPr lang="en-US" sz="2200" dirty="0" smtClean="0"/>
              <a:t>IPSec VPN first developed for site to site connectivity</a:t>
            </a:r>
          </a:p>
        </p:txBody>
      </p:sp>
      <p:grpSp>
        <p:nvGrpSpPr>
          <p:cNvPr id="7" name="Group 6"/>
          <p:cNvGrpSpPr/>
          <p:nvPr/>
        </p:nvGrpSpPr>
        <p:grpSpPr>
          <a:xfrm>
            <a:off x="6174296" y="234892"/>
            <a:ext cx="2969703" cy="1386605"/>
            <a:chOff x="5811854" y="0"/>
            <a:chExt cx="3332146" cy="1621497"/>
          </a:xfrm>
        </p:grpSpPr>
        <p:pic>
          <p:nvPicPr>
            <p:cNvPr id="6" name="Picture 5" descr="D:\Pennie's documents\Images for TechEd06\Shapes_and_Graphics\Communication Tower Satellite\radio tower.png"/>
            <p:cNvPicPr>
              <a:picLocks noChangeAspect="1" noChangeArrowheads="1"/>
            </p:cNvPicPr>
            <p:nvPr/>
          </p:nvPicPr>
          <p:blipFill>
            <a:blip r:embed="rId3" cstate="screen"/>
            <a:srcRect/>
            <a:stretch>
              <a:fillRect/>
            </a:stretch>
          </p:blipFill>
          <p:spPr bwMode="auto">
            <a:xfrm flipH="1">
              <a:off x="6813153" y="0"/>
              <a:ext cx="529699" cy="1287789"/>
            </a:xfrm>
            <a:prstGeom prst="rect">
              <a:avLst/>
            </a:prstGeom>
            <a:noFill/>
          </p:spPr>
        </p:pic>
        <p:pic>
          <p:nvPicPr>
            <p:cNvPr id="264194" name="Picture 2" descr="http://www.baypath.org/old_phone.jpg"/>
            <p:cNvPicPr>
              <a:picLocks noChangeAspect="1" noChangeArrowheads="1"/>
            </p:cNvPicPr>
            <p:nvPr/>
          </p:nvPicPr>
          <p:blipFill>
            <a:blip r:embed="rId4" cstate="screen">
              <a:clrChange>
                <a:clrFrom>
                  <a:srgbClr val="FFFFFF"/>
                </a:clrFrom>
                <a:clrTo>
                  <a:srgbClr val="FFFFFF">
                    <a:alpha val="0"/>
                  </a:srgbClr>
                </a:clrTo>
              </a:clrChange>
            </a:blip>
            <a:srcRect/>
            <a:stretch>
              <a:fillRect/>
            </a:stretch>
          </p:blipFill>
          <p:spPr bwMode="auto">
            <a:xfrm>
              <a:off x="7177157" y="0"/>
              <a:ext cx="1966843" cy="1621497"/>
            </a:xfrm>
            <a:prstGeom prst="rect">
              <a:avLst/>
            </a:prstGeom>
            <a:noFill/>
          </p:spPr>
        </p:pic>
        <p:pic>
          <p:nvPicPr>
            <p:cNvPr id="5" name="Picture 2" descr="D:\Pennie's documents\Images for TechEd06\Shapes_and_Graphics\Communication Tower Satellite\analog digital phone broadband cable blue collage.png"/>
            <p:cNvPicPr>
              <a:picLocks noChangeAspect="1" noChangeArrowheads="1"/>
            </p:cNvPicPr>
            <p:nvPr/>
          </p:nvPicPr>
          <p:blipFill>
            <a:blip r:embed="rId5" cstate="screen"/>
            <a:srcRect/>
            <a:stretch>
              <a:fillRect/>
            </a:stretch>
          </p:blipFill>
          <p:spPr bwMode="auto">
            <a:xfrm flipH="1">
              <a:off x="5811854" y="193143"/>
              <a:ext cx="919858" cy="821926"/>
            </a:xfrm>
            <a:prstGeom prst="rect">
              <a:avLst/>
            </a:prstGeom>
            <a:noFill/>
          </p:spPr>
        </p:pic>
      </p:grpSp>
    </p:spTree>
  </p:cSld>
  <p:clrMapOvr>
    <a:masterClrMapping/>
  </p:clrMapOvr>
  <p:transition advTm="146980">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4" name="Rectangle 8"/>
          <p:cNvSpPr>
            <a:spLocks noGrp="1" noChangeArrowheads="1"/>
          </p:cNvSpPr>
          <p:nvPr>
            <p:ph type="title"/>
          </p:nvPr>
        </p:nvSpPr>
        <p:spPr/>
        <p:txBody>
          <a:bodyPr/>
          <a:lstStyle/>
          <a:p>
            <a:r>
              <a:rPr lang="en-US" dirty="0" smtClean="0"/>
              <a:t>A Little History - IPSec Dominates</a:t>
            </a:r>
            <a:endParaRPr lang="en-US" dirty="0"/>
          </a:p>
        </p:txBody>
      </p:sp>
      <p:sp>
        <p:nvSpPr>
          <p:cNvPr id="24585" name="Rectangle 9"/>
          <p:cNvSpPr>
            <a:spLocks noGrp="1" noChangeArrowheads="1"/>
          </p:cNvSpPr>
          <p:nvPr>
            <p:ph idx="1"/>
          </p:nvPr>
        </p:nvSpPr>
        <p:spPr>
          <a:xfrm>
            <a:off x="368300" y="1347788"/>
            <a:ext cx="8382000" cy="5163465"/>
          </a:xfrm>
        </p:spPr>
        <p:txBody>
          <a:bodyPr/>
          <a:lstStyle/>
          <a:p>
            <a:r>
              <a:rPr lang="en-US" dirty="0" smtClean="0"/>
              <a:t>Introduces following limitations:</a:t>
            </a:r>
          </a:p>
          <a:p>
            <a:pPr lvl="1"/>
            <a:r>
              <a:rPr lang="en-US" sz="2200" dirty="0" smtClean="0"/>
              <a:t>Potential security exposure by extending network</a:t>
            </a:r>
          </a:p>
          <a:p>
            <a:pPr lvl="1"/>
            <a:r>
              <a:rPr lang="en-US" sz="2200" dirty="0" smtClean="0"/>
              <a:t>Limited functionality from firewall/NAT’ed networks</a:t>
            </a:r>
          </a:p>
          <a:p>
            <a:pPr lvl="1"/>
            <a:r>
              <a:rPr lang="en-US" sz="2200" dirty="0" smtClean="0"/>
              <a:t>Client grows to accommodate more security functionality </a:t>
            </a:r>
            <a:br>
              <a:rPr lang="en-US" sz="2200" dirty="0" smtClean="0"/>
            </a:br>
            <a:r>
              <a:rPr lang="en-US" sz="2200" dirty="0" smtClean="0"/>
              <a:t>(virus inspection, split tunneling control, etc.)</a:t>
            </a:r>
          </a:p>
          <a:p>
            <a:pPr lvl="1"/>
            <a:r>
              <a:rPr lang="en-US" sz="2200" dirty="0" smtClean="0"/>
              <a:t>Client becomes difficult to roll out:</a:t>
            </a:r>
          </a:p>
          <a:p>
            <a:pPr lvl="2"/>
            <a:r>
              <a:rPr lang="en-US" dirty="0" smtClean="0"/>
              <a:t>Requires administrative installation</a:t>
            </a:r>
          </a:p>
          <a:p>
            <a:pPr lvl="2"/>
            <a:r>
              <a:rPr lang="en-US" dirty="0" smtClean="0"/>
              <a:t>Clashes with other IPSec and security software</a:t>
            </a:r>
          </a:p>
          <a:p>
            <a:pPr lvl="2"/>
            <a:r>
              <a:rPr lang="en-US" dirty="0" smtClean="0"/>
              <a:t>Not very user friendly</a:t>
            </a:r>
          </a:p>
          <a:p>
            <a:r>
              <a:rPr lang="en-US" dirty="0" smtClean="0"/>
              <a:t>Result:</a:t>
            </a:r>
          </a:p>
          <a:p>
            <a:pPr lvl="1"/>
            <a:r>
              <a:rPr lang="en-US" sz="2200" dirty="0" smtClean="0"/>
              <a:t>Enterprises limit usage to “road warriors” and </a:t>
            </a:r>
            <a:br>
              <a:rPr lang="en-US" sz="2200" dirty="0" smtClean="0"/>
            </a:br>
            <a:r>
              <a:rPr lang="en-US" sz="2200" dirty="0" smtClean="0"/>
              <a:t>managed PCs</a:t>
            </a:r>
          </a:p>
          <a:p>
            <a:pPr lvl="1"/>
            <a:r>
              <a:rPr lang="en-US" sz="2200" dirty="0" smtClean="0"/>
              <a:t>TCO is high and ROI limited</a:t>
            </a:r>
          </a:p>
        </p:txBody>
      </p:sp>
      <p:pic>
        <p:nvPicPr>
          <p:cNvPr id="262146" name="Picture 2" descr="http://www.goodness.co.uk/images/phone.jpg"/>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7189364" y="0"/>
            <a:ext cx="1954635" cy="1589769"/>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advTm="149035">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59" name="Picture 258" descr="Blue_ribband.png"/>
          <p:cNvPicPr>
            <a:picLocks noChangeAspect="1"/>
          </p:cNvPicPr>
          <p:nvPr/>
        </p:nvPicPr>
        <p:blipFill>
          <a:blip r:embed="rId4" cstate="screen">
            <a:lum bright="40000"/>
          </a:blip>
          <a:stretch>
            <a:fillRect/>
          </a:stretch>
        </p:blipFill>
        <p:spPr>
          <a:xfrm>
            <a:off x="0" y="1450603"/>
            <a:ext cx="3430234" cy="356992"/>
          </a:xfrm>
          <a:prstGeom prst="rect">
            <a:avLst/>
          </a:prstGeom>
        </p:spPr>
      </p:pic>
      <p:pic>
        <p:nvPicPr>
          <p:cNvPr id="260" name="Picture 259" descr="Blue_ribband.png"/>
          <p:cNvPicPr>
            <a:picLocks noChangeAspect="1"/>
          </p:cNvPicPr>
          <p:nvPr/>
        </p:nvPicPr>
        <p:blipFill>
          <a:blip r:embed="rId4" cstate="screen">
            <a:lum bright="40000"/>
          </a:blip>
          <a:stretch>
            <a:fillRect/>
          </a:stretch>
        </p:blipFill>
        <p:spPr>
          <a:xfrm>
            <a:off x="0" y="3112897"/>
            <a:ext cx="3430234" cy="356992"/>
          </a:xfrm>
          <a:prstGeom prst="rect">
            <a:avLst/>
          </a:prstGeom>
        </p:spPr>
      </p:pic>
      <p:pic>
        <p:nvPicPr>
          <p:cNvPr id="261" name="Picture 260" descr="Blue_ribband.png"/>
          <p:cNvPicPr>
            <a:picLocks noChangeAspect="1"/>
          </p:cNvPicPr>
          <p:nvPr/>
        </p:nvPicPr>
        <p:blipFill>
          <a:blip r:embed="rId4" cstate="screen">
            <a:lum bright="40000"/>
          </a:blip>
          <a:stretch>
            <a:fillRect/>
          </a:stretch>
        </p:blipFill>
        <p:spPr>
          <a:xfrm>
            <a:off x="0" y="4720616"/>
            <a:ext cx="3430234" cy="356992"/>
          </a:xfrm>
          <a:prstGeom prst="rect">
            <a:avLst/>
          </a:prstGeom>
        </p:spPr>
      </p:pic>
      <p:grpSp>
        <p:nvGrpSpPr>
          <p:cNvPr id="2" name="Group 131"/>
          <p:cNvGrpSpPr/>
          <p:nvPr/>
        </p:nvGrpSpPr>
        <p:grpSpPr>
          <a:xfrm>
            <a:off x="6874553" y="3762375"/>
            <a:ext cx="1802714" cy="2599554"/>
            <a:chOff x="5368342" y="-937006"/>
            <a:chExt cx="6168186" cy="8536119"/>
          </a:xfrm>
        </p:grpSpPr>
        <p:sp>
          <p:nvSpPr>
            <p:cNvPr id="133" name="Line 2"/>
            <p:cNvSpPr>
              <a:spLocks noChangeShapeType="1"/>
            </p:cNvSpPr>
            <p:nvPr/>
          </p:nvSpPr>
          <p:spPr bwMode="auto">
            <a:xfrm flipV="1">
              <a:off x="7404736" y="2505076"/>
              <a:ext cx="1562100" cy="2825114"/>
            </a:xfrm>
            <a:prstGeom prst="line">
              <a:avLst/>
            </a:prstGeom>
            <a:noFill/>
            <a:ln w="57150">
              <a:solidFill>
                <a:srgbClr val="0070C0"/>
              </a:solidFill>
              <a:round/>
              <a:headEnd/>
              <a:tailEnd/>
            </a:ln>
            <a:effectLst/>
          </p:spPr>
          <p:txBody>
            <a:bodyPr vert="horz" wrap="square" lIns="109728" tIns="54864" rIns="109728" bIns="54864" numCol="1" anchor="t" anchorCtr="0" compatLnSpc="1">
              <a:spAutoFit/>
            </a:bodyPr>
            <a:lstStyle/>
            <a:p>
              <a:pPr>
                <a:defRPr/>
              </a:pPr>
              <a:endParaRPr lang="en-US" sz="1600" kern="0" dirty="0">
                <a:latin typeface="Segoe" pitchFamily="34" charset="0"/>
              </a:endParaRPr>
            </a:p>
          </p:txBody>
        </p:sp>
        <p:grpSp>
          <p:nvGrpSpPr>
            <p:cNvPr id="3" name="Group 3"/>
            <p:cNvGrpSpPr>
              <a:grpSpLocks/>
            </p:cNvGrpSpPr>
            <p:nvPr/>
          </p:nvGrpSpPr>
          <p:grpSpPr bwMode="auto">
            <a:xfrm>
              <a:off x="7545706" y="733426"/>
              <a:ext cx="3244214" cy="1964054"/>
              <a:chOff x="256" y="3247"/>
              <a:chExt cx="1311" cy="893"/>
            </a:xfrm>
          </p:grpSpPr>
          <p:pic>
            <p:nvPicPr>
              <p:cNvPr id="150" name="Picture 4"/>
              <p:cNvPicPr>
                <a:picLocks noChangeAspect="1" noChangeArrowheads="1"/>
              </p:cNvPicPr>
              <p:nvPr/>
            </p:nvPicPr>
            <p:blipFill>
              <a:blip r:embed="rId5" cstate="email"/>
              <a:srcRect/>
              <a:stretch>
                <a:fillRect/>
              </a:stretch>
            </p:blipFill>
            <p:spPr bwMode="auto">
              <a:xfrm>
                <a:off x="256" y="3803"/>
                <a:ext cx="1311" cy="337"/>
              </a:xfrm>
              <a:prstGeom prst="rect">
                <a:avLst/>
              </a:prstGeom>
              <a:ln>
                <a:noFill/>
              </a:ln>
              <a:effectLst>
                <a:outerShdw blurRad="190500" algn="tl" rotWithShape="0">
                  <a:srgbClr val="000000">
                    <a:alpha val="70000"/>
                  </a:srgbClr>
                </a:outerShdw>
              </a:effectLst>
            </p:spPr>
          </p:pic>
          <p:pic>
            <p:nvPicPr>
              <p:cNvPr id="151" name="Picture 5"/>
              <p:cNvPicPr>
                <a:picLocks noChangeAspect="1" noChangeArrowheads="1"/>
              </p:cNvPicPr>
              <p:nvPr/>
            </p:nvPicPr>
            <p:blipFill>
              <a:blip r:embed="rId6" cstate="email"/>
              <a:srcRect/>
              <a:stretch>
                <a:fillRect/>
              </a:stretch>
            </p:blipFill>
            <p:spPr bwMode="auto">
              <a:xfrm>
                <a:off x="393" y="3247"/>
                <a:ext cx="318" cy="804"/>
              </a:xfrm>
              <a:prstGeom prst="rect">
                <a:avLst/>
              </a:prstGeom>
              <a:ln>
                <a:noFill/>
              </a:ln>
              <a:effectLst>
                <a:outerShdw blurRad="190500" algn="tl" rotWithShape="0">
                  <a:srgbClr val="000000">
                    <a:alpha val="70000"/>
                  </a:srgbClr>
                </a:outerShdw>
              </a:effectLst>
            </p:spPr>
          </p:pic>
          <p:pic>
            <p:nvPicPr>
              <p:cNvPr id="152" name="Picture 6"/>
              <p:cNvPicPr>
                <a:picLocks noChangeAspect="1" noChangeArrowheads="1"/>
              </p:cNvPicPr>
              <p:nvPr/>
            </p:nvPicPr>
            <p:blipFill>
              <a:blip r:embed="rId7" cstate="email"/>
              <a:srcRect/>
              <a:stretch>
                <a:fillRect/>
              </a:stretch>
            </p:blipFill>
            <p:spPr bwMode="auto">
              <a:xfrm>
                <a:off x="754" y="3247"/>
                <a:ext cx="258" cy="804"/>
              </a:xfrm>
              <a:prstGeom prst="rect">
                <a:avLst/>
              </a:prstGeom>
              <a:ln>
                <a:noFill/>
              </a:ln>
              <a:effectLst>
                <a:outerShdw blurRad="190500" algn="tl" rotWithShape="0">
                  <a:srgbClr val="000000">
                    <a:alpha val="70000"/>
                  </a:srgbClr>
                </a:outerShdw>
              </a:effectLst>
            </p:spPr>
          </p:pic>
          <p:pic>
            <p:nvPicPr>
              <p:cNvPr id="153" name="Picture 7"/>
              <p:cNvPicPr>
                <a:picLocks noChangeAspect="1" noChangeArrowheads="1"/>
              </p:cNvPicPr>
              <p:nvPr/>
            </p:nvPicPr>
            <p:blipFill>
              <a:blip r:embed="rId8" cstate="email"/>
              <a:srcRect/>
              <a:stretch>
                <a:fillRect/>
              </a:stretch>
            </p:blipFill>
            <p:spPr bwMode="auto">
              <a:xfrm flipH="1">
                <a:off x="1051" y="3275"/>
                <a:ext cx="326" cy="787"/>
              </a:xfrm>
              <a:prstGeom prst="rect">
                <a:avLst/>
              </a:prstGeom>
              <a:ln>
                <a:noFill/>
              </a:ln>
              <a:effectLst>
                <a:outerShdw blurRad="190500" algn="tl" rotWithShape="0">
                  <a:srgbClr val="000000">
                    <a:alpha val="70000"/>
                  </a:srgbClr>
                </a:outerShdw>
              </a:effectLst>
            </p:spPr>
          </p:pic>
        </p:grpSp>
        <p:graphicFrame>
          <p:nvGraphicFramePr>
            <p:cNvPr id="135" name="Object 1"/>
            <p:cNvGraphicFramePr>
              <a:graphicFrameLocks noChangeAspect="1"/>
            </p:cNvGraphicFramePr>
            <p:nvPr/>
          </p:nvGraphicFramePr>
          <p:xfrm>
            <a:off x="5728336" y="3150870"/>
            <a:ext cx="1914524" cy="1426846"/>
          </p:xfrm>
          <a:graphic>
            <a:graphicData uri="http://schemas.openxmlformats.org/presentationml/2006/ole">
              <p:oleObj spid="_x0000_s1026" name="Clip" r:id="rId9" imgW="1656" imgH="1233" progId="">
                <p:embed/>
              </p:oleObj>
            </a:graphicData>
          </a:graphic>
        </p:graphicFrame>
        <p:graphicFrame>
          <p:nvGraphicFramePr>
            <p:cNvPr id="136" name="Object 2"/>
            <p:cNvGraphicFramePr>
              <a:graphicFrameLocks noChangeAspect="1"/>
            </p:cNvGraphicFramePr>
            <p:nvPr/>
          </p:nvGraphicFramePr>
          <p:xfrm>
            <a:off x="8502016" y="3693796"/>
            <a:ext cx="2470784" cy="1676400"/>
          </p:xfrm>
          <a:graphic>
            <a:graphicData uri="http://schemas.openxmlformats.org/presentationml/2006/ole">
              <p:oleObj spid="_x0000_s1027" name="Clip" r:id="rId10" imgW="2092" imgH="1420" progId="">
                <p:embed/>
              </p:oleObj>
            </a:graphicData>
          </a:graphic>
        </p:graphicFrame>
        <p:sp>
          <p:nvSpPr>
            <p:cNvPr id="137" name="Text Box 12"/>
            <p:cNvSpPr txBox="1">
              <a:spLocks noChangeArrowheads="1"/>
            </p:cNvSpPr>
            <p:nvPr/>
          </p:nvSpPr>
          <p:spPr bwMode="auto">
            <a:xfrm>
              <a:off x="6540091" y="-937006"/>
              <a:ext cx="4996437" cy="1854180"/>
            </a:xfrm>
            <a:prstGeom prst="rect">
              <a:avLst/>
            </a:prstGeom>
            <a:noFill/>
            <a:ln w="9525" algn="ctr">
              <a:noFill/>
              <a:miter lim="800000"/>
              <a:headEnd/>
              <a:tailEnd/>
            </a:ln>
            <a:effectLst/>
          </p:spPr>
          <p:txBody>
            <a:bodyPr vert="horz" wrap="none" lIns="109728" tIns="54864" rIns="109728" bIns="54864" numCol="1" anchor="t" anchorCtr="0" compatLnSpc="1">
              <a:prstTxWarp prst="textNoShape">
                <a:avLst/>
              </a:prstTxWarp>
              <a:spAutoFit/>
            </a:bodyPr>
            <a:lstStyle/>
            <a:p>
              <a:pPr>
                <a:defRPr/>
              </a:pPr>
              <a:endParaRPr lang="en-US" sz="1600" dirty="0">
                <a:effectLst>
                  <a:outerShdw blurRad="38100" dist="38100" dir="2700000" algn="tl">
                    <a:srgbClr val="C0C0C0"/>
                  </a:outerShdw>
                </a:effectLst>
                <a:latin typeface="Segoe" pitchFamily="34" charset="0"/>
                <a:cs typeface="Arial" charset="0"/>
              </a:endParaRPr>
            </a:p>
            <a:p>
              <a:pPr>
                <a:defRPr/>
              </a:pPr>
              <a:r>
                <a:rPr lang="en-US" sz="1600" dirty="0">
                  <a:effectLst>
                    <a:outerShdw blurRad="38100" dist="38100" dir="2700000" algn="tl">
                      <a:srgbClr val="C0C0C0"/>
                    </a:outerShdw>
                  </a:effectLst>
                  <a:latin typeface="Segoe" pitchFamily="34" charset="0"/>
                  <a:cs typeface="Arial" charset="0"/>
                </a:rPr>
                <a:t>Central Location</a:t>
              </a:r>
            </a:p>
          </p:txBody>
        </p:sp>
        <p:sp>
          <p:nvSpPr>
            <p:cNvPr id="138" name="Line 13"/>
            <p:cNvSpPr>
              <a:spLocks noChangeShapeType="1"/>
            </p:cNvSpPr>
            <p:nvPr/>
          </p:nvSpPr>
          <p:spPr bwMode="auto">
            <a:xfrm flipV="1">
              <a:off x="6878956" y="2367916"/>
              <a:ext cx="2087880" cy="1508760"/>
            </a:xfrm>
            <a:prstGeom prst="line">
              <a:avLst/>
            </a:prstGeom>
            <a:noFill/>
            <a:ln w="57150">
              <a:solidFill>
                <a:srgbClr val="0070C0"/>
              </a:solidFill>
              <a:round/>
              <a:headEnd/>
              <a:tailEnd/>
            </a:ln>
            <a:effectLst/>
          </p:spPr>
          <p:txBody>
            <a:bodyPr vert="horz" wrap="square" lIns="109728" tIns="54864" rIns="109728" bIns="54864" numCol="1" anchor="t" anchorCtr="0" compatLnSpc="1">
              <a:spAutoFit/>
            </a:bodyPr>
            <a:lstStyle/>
            <a:p>
              <a:pPr>
                <a:defRPr/>
              </a:pPr>
              <a:endParaRPr lang="en-US" sz="1600" kern="0" dirty="0">
                <a:latin typeface="Segoe" pitchFamily="34" charset="0"/>
              </a:endParaRPr>
            </a:p>
          </p:txBody>
        </p:sp>
        <p:sp>
          <p:nvSpPr>
            <p:cNvPr id="139" name="Line 14"/>
            <p:cNvSpPr>
              <a:spLocks noChangeShapeType="1"/>
            </p:cNvSpPr>
            <p:nvPr/>
          </p:nvSpPr>
          <p:spPr bwMode="auto">
            <a:xfrm flipH="1" flipV="1">
              <a:off x="8930640" y="2295526"/>
              <a:ext cx="716280" cy="2326004"/>
            </a:xfrm>
            <a:prstGeom prst="line">
              <a:avLst/>
            </a:prstGeom>
            <a:noFill/>
            <a:ln w="57150">
              <a:solidFill>
                <a:srgbClr val="0070C0"/>
              </a:solidFill>
              <a:round/>
              <a:headEnd/>
              <a:tailEnd/>
            </a:ln>
            <a:effectLst/>
          </p:spPr>
          <p:txBody>
            <a:bodyPr vert="horz" wrap="square" lIns="109728" tIns="54864" rIns="109728" bIns="54864" numCol="1" anchor="t" anchorCtr="0" compatLnSpc="1">
              <a:spAutoFit/>
            </a:bodyPr>
            <a:lstStyle/>
            <a:p>
              <a:pPr>
                <a:defRPr/>
              </a:pPr>
              <a:endParaRPr lang="en-US" sz="1600" kern="0" dirty="0">
                <a:latin typeface="Segoe" pitchFamily="34" charset="0"/>
              </a:endParaRPr>
            </a:p>
          </p:txBody>
        </p:sp>
        <p:pic>
          <p:nvPicPr>
            <p:cNvPr id="140" name="Picture 15"/>
            <p:cNvPicPr>
              <a:picLocks noChangeAspect="1" noChangeArrowheads="1"/>
            </p:cNvPicPr>
            <p:nvPr/>
          </p:nvPicPr>
          <p:blipFill>
            <a:blip r:embed="rId11" cstate="email"/>
            <a:srcRect/>
            <a:stretch>
              <a:fillRect/>
            </a:stretch>
          </p:blipFill>
          <p:spPr bwMode="auto">
            <a:xfrm>
              <a:off x="8656320" y="1550670"/>
              <a:ext cx="889636" cy="1175386"/>
            </a:xfrm>
            <a:prstGeom prst="rect">
              <a:avLst/>
            </a:prstGeom>
            <a:ln>
              <a:noFill/>
            </a:ln>
            <a:effectLst>
              <a:outerShdw blurRad="190500" algn="tl" rotWithShape="0">
                <a:srgbClr val="000000">
                  <a:alpha val="70000"/>
                </a:srgbClr>
              </a:outerShdw>
            </a:effectLst>
          </p:spPr>
        </p:pic>
        <p:sp>
          <p:nvSpPr>
            <p:cNvPr id="149" name="Text Box 18"/>
            <p:cNvSpPr txBox="1">
              <a:spLocks noChangeArrowheads="1"/>
            </p:cNvSpPr>
            <p:nvPr/>
          </p:nvSpPr>
          <p:spPr bwMode="auto">
            <a:xfrm>
              <a:off x="6189390" y="6378759"/>
              <a:ext cx="3282082" cy="1220354"/>
            </a:xfrm>
            <a:prstGeom prst="rect">
              <a:avLst/>
            </a:prstGeom>
            <a:noFill/>
            <a:ln w="12700" algn="ctr">
              <a:noFill/>
              <a:miter lim="800000"/>
              <a:headEnd/>
              <a:tailEnd/>
            </a:ln>
            <a:effectLst/>
          </p:spPr>
          <p:txBody>
            <a:bodyPr vert="horz" wrap="none" lIns="91440" tIns="45720" rIns="91440" bIns="45720" numCol="1" anchor="t" anchorCtr="0" compatLnSpc="1">
              <a:prstTxWarp prst="textNoShape">
                <a:avLst/>
              </a:prstTxWarp>
              <a:spAutoFit/>
            </a:bodyPr>
            <a:lstStyle/>
            <a:p>
              <a:pPr eaLnBrk="0" hangingPunct="0">
                <a:lnSpc>
                  <a:spcPct val="90000"/>
                </a:lnSpc>
                <a:buClr>
                  <a:schemeClr val="tx2"/>
                </a:buClr>
                <a:buSzPct val="75000"/>
                <a:buFont typeface="Wingdings" pitchFamily="2" charset="2"/>
                <a:buNone/>
                <a:defRPr/>
              </a:pPr>
              <a:r>
                <a:rPr lang="en-US" sz="1100" dirty="0">
                  <a:effectLst>
                    <a:outerShdw blurRad="38100" dist="38100" dir="2700000" algn="tl">
                      <a:srgbClr val="C0C0C0"/>
                    </a:outerShdw>
                  </a:effectLst>
                  <a:latin typeface="Segoe" pitchFamily="34" charset="0"/>
                </a:rPr>
                <a:t>Mobile Worker</a:t>
              </a:r>
            </a:p>
            <a:p>
              <a:pPr eaLnBrk="0" hangingPunct="0">
                <a:lnSpc>
                  <a:spcPct val="90000"/>
                </a:lnSpc>
                <a:buClr>
                  <a:schemeClr val="tx2"/>
                </a:buClr>
                <a:buSzPct val="75000"/>
                <a:buFont typeface="Wingdings" pitchFamily="2" charset="2"/>
                <a:buNone/>
                <a:defRPr/>
              </a:pPr>
              <a:r>
                <a:rPr lang="en-US" sz="1100" dirty="0">
                  <a:effectLst>
                    <a:outerShdw blurRad="38100" dist="38100" dir="2700000" algn="tl">
                      <a:srgbClr val="C0C0C0"/>
                    </a:outerShdw>
                  </a:effectLst>
                  <a:latin typeface="Segoe" pitchFamily="34" charset="0"/>
                </a:rPr>
                <a:t>In Airport</a:t>
              </a:r>
            </a:p>
          </p:txBody>
        </p:sp>
        <p:sp>
          <p:nvSpPr>
            <p:cNvPr id="147" name="Text Box 21"/>
            <p:cNvSpPr txBox="1">
              <a:spLocks noChangeArrowheads="1"/>
            </p:cNvSpPr>
            <p:nvPr/>
          </p:nvSpPr>
          <p:spPr bwMode="auto">
            <a:xfrm>
              <a:off x="5368342" y="4436742"/>
              <a:ext cx="3001928" cy="752077"/>
            </a:xfrm>
            <a:prstGeom prst="rect">
              <a:avLst/>
            </a:prstGeom>
            <a:noFill/>
            <a:ln w="12700" algn="ctr">
              <a:noFill/>
              <a:miter lim="800000"/>
              <a:headEnd/>
              <a:tailEnd/>
            </a:ln>
            <a:effectLst/>
          </p:spPr>
          <p:txBody>
            <a:bodyPr vert="horz" wrap="none" lIns="91440" tIns="45720" rIns="91440" bIns="45720" numCol="1" anchor="t" anchorCtr="0" compatLnSpc="1">
              <a:prstTxWarp prst="textNoShape">
                <a:avLst/>
              </a:prstTxWarp>
              <a:spAutoFit/>
            </a:bodyPr>
            <a:lstStyle/>
            <a:p>
              <a:pPr eaLnBrk="0" hangingPunct="0">
                <a:lnSpc>
                  <a:spcPct val="90000"/>
                </a:lnSpc>
                <a:buClr>
                  <a:schemeClr val="tx2"/>
                </a:buClr>
                <a:buSzPct val="75000"/>
                <a:buFont typeface="Wingdings" pitchFamily="2" charset="2"/>
                <a:buNone/>
                <a:defRPr/>
              </a:pPr>
              <a:r>
                <a:rPr lang="en-US" sz="1100" dirty="0">
                  <a:effectLst>
                    <a:outerShdw blurRad="38100" dist="38100" dir="2700000" algn="tl">
                      <a:srgbClr val="C0C0C0"/>
                    </a:outerShdw>
                  </a:effectLst>
                  <a:latin typeface="Segoe" pitchFamily="34" charset="0"/>
                </a:rPr>
                <a:t>Branch Office</a:t>
              </a:r>
            </a:p>
          </p:txBody>
        </p:sp>
        <p:sp>
          <p:nvSpPr>
            <p:cNvPr id="145" name="Text Box 24"/>
            <p:cNvSpPr txBox="1">
              <a:spLocks noChangeArrowheads="1"/>
            </p:cNvSpPr>
            <p:nvPr/>
          </p:nvSpPr>
          <p:spPr bwMode="auto">
            <a:xfrm>
              <a:off x="8246812" y="5236228"/>
              <a:ext cx="2854726" cy="752077"/>
            </a:xfrm>
            <a:prstGeom prst="rect">
              <a:avLst/>
            </a:prstGeom>
            <a:noFill/>
            <a:ln w="12700" algn="ctr">
              <a:noFill/>
              <a:miter lim="800000"/>
              <a:headEnd/>
              <a:tailEnd/>
            </a:ln>
            <a:effectLst/>
          </p:spPr>
          <p:txBody>
            <a:bodyPr vert="horz" wrap="none" lIns="91440" tIns="45720" rIns="91440" bIns="45720" numCol="1" anchor="t" anchorCtr="0" compatLnSpc="1">
              <a:prstTxWarp prst="textNoShape">
                <a:avLst/>
              </a:prstTxWarp>
              <a:spAutoFit/>
            </a:bodyPr>
            <a:lstStyle/>
            <a:p>
              <a:pPr eaLnBrk="0" hangingPunct="0">
                <a:lnSpc>
                  <a:spcPct val="90000"/>
                </a:lnSpc>
                <a:buClr>
                  <a:schemeClr val="tx2"/>
                </a:buClr>
                <a:buSzPct val="75000"/>
                <a:buFont typeface="Wingdings" pitchFamily="2" charset="2"/>
                <a:buNone/>
                <a:defRPr/>
              </a:pPr>
              <a:r>
                <a:rPr lang="en-US" sz="1100" dirty="0">
                  <a:effectLst>
                    <a:outerShdw blurRad="38100" dist="38100" dir="2700000" algn="tl">
                      <a:srgbClr val="C0C0C0"/>
                    </a:outerShdw>
                  </a:effectLst>
                  <a:latin typeface="Segoe" pitchFamily="34" charset="0"/>
                </a:rPr>
                <a:t>Home Office</a:t>
              </a:r>
            </a:p>
          </p:txBody>
        </p:sp>
      </p:grpSp>
      <p:sp>
        <p:nvSpPr>
          <p:cNvPr id="3082" name="Rectangle 29"/>
          <p:cNvSpPr>
            <a:spLocks noGrp="1" noChangeArrowheads="1"/>
          </p:cNvSpPr>
          <p:nvPr>
            <p:ph type="title"/>
          </p:nvPr>
        </p:nvSpPr>
        <p:spPr>
          <a:xfrm>
            <a:off x="244475" y="230188"/>
            <a:ext cx="8382000" cy="609398"/>
          </a:xfrm>
        </p:spPr>
        <p:txBody>
          <a:bodyPr anchor="t"/>
          <a:lstStyle/>
          <a:p>
            <a:r>
              <a:rPr lang="en-US" dirty="0" smtClean="0"/>
              <a:t>Current Solutions</a:t>
            </a:r>
            <a:endParaRPr lang="en-US" dirty="0"/>
          </a:p>
        </p:txBody>
      </p:sp>
      <p:sp>
        <p:nvSpPr>
          <p:cNvPr id="813086" name="Rectangle 30"/>
          <p:cNvSpPr>
            <a:spLocks noGrp="1" noChangeArrowheads="1"/>
          </p:cNvSpPr>
          <p:nvPr>
            <p:ph type="body" idx="1"/>
          </p:nvPr>
        </p:nvSpPr>
        <p:spPr>
          <a:xfrm>
            <a:off x="374312" y="1473372"/>
            <a:ext cx="3379541" cy="4658031"/>
          </a:xfrm>
        </p:spPr>
        <p:txBody>
          <a:bodyPr/>
          <a:lstStyle/>
          <a:p>
            <a:pPr marL="287338" indent="-287338">
              <a:buBlip>
                <a:blip r:embed="rId12"/>
              </a:buBlip>
              <a:defRPr/>
            </a:pPr>
            <a:r>
              <a:rPr lang="en-US" sz="1800" dirty="0" smtClean="0">
                <a:latin typeface="Segoe" pitchFamily="34" charset="0"/>
              </a:rPr>
              <a:t>IPSec VPN</a:t>
            </a:r>
          </a:p>
          <a:p>
            <a:pPr marL="690563" lvl="1" indent="-227013">
              <a:buSzPct val="75000"/>
              <a:buBlip>
                <a:blip r:embed="rId12"/>
              </a:buBlip>
              <a:defRPr/>
            </a:pPr>
            <a:r>
              <a:rPr lang="en-US" sz="1400" dirty="0" smtClean="0">
                <a:latin typeface="Segoe" pitchFamily="34" charset="0"/>
                <a:ea typeface="+mn-ea"/>
                <a:cs typeface="+mn-cs"/>
              </a:rPr>
              <a:t>Requires Client Installation</a:t>
            </a:r>
          </a:p>
          <a:p>
            <a:pPr marL="690563" lvl="1" indent="-227013">
              <a:buSzPct val="75000"/>
              <a:buBlip>
                <a:blip r:embed="rId12"/>
              </a:buBlip>
              <a:defRPr/>
            </a:pPr>
            <a:r>
              <a:rPr lang="en-US" sz="1400" dirty="0" smtClean="0">
                <a:latin typeface="Segoe" pitchFamily="34" charset="0"/>
                <a:ea typeface="+mn-ea"/>
                <a:cs typeface="+mn-cs"/>
              </a:rPr>
              <a:t>Doesn’t work </a:t>
            </a:r>
            <a:br>
              <a:rPr lang="en-US" sz="1400" dirty="0" smtClean="0">
                <a:latin typeface="Segoe" pitchFamily="34" charset="0"/>
                <a:ea typeface="+mn-ea"/>
                <a:cs typeface="+mn-cs"/>
              </a:rPr>
            </a:br>
            <a:r>
              <a:rPr lang="en-US" sz="1400" dirty="0" smtClean="0">
                <a:latin typeface="Segoe" pitchFamily="34" charset="0"/>
                <a:ea typeface="+mn-ea"/>
                <a:cs typeface="+mn-cs"/>
              </a:rPr>
              <a:t>from everywhere</a:t>
            </a:r>
          </a:p>
          <a:p>
            <a:pPr marL="690563" lvl="1" indent="-227013">
              <a:buSzPct val="75000"/>
              <a:buBlip>
                <a:blip r:embed="rId12"/>
              </a:buBlip>
              <a:defRPr/>
            </a:pPr>
            <a:r>
              <a:rPr lang="en-US" sz="1400" dirty="0" smtClean="0">
                <a:latin typeface="Segoe" pitchFamily="34" charset="0"/>
                <a:ea typeface="+mn-ea"/>
                <a:cs typeface="+mn-cs"/>
              </a:rPr>
              <a:t>Connects unmanaged PCs to corporate network</a:t>
            </a:r>
            <a:br>
              <a:rPr lang="en-US" sz="1400" dirty="0" smtClean="0">
                <a:latin typeface="Segoe" pitchFamily="34" charset="0"/>
                <a:ea typeface="+mn-ea"/>
                <a:cs typeface="+mn-cs"/>
              </a:rPr>
            </a:br>
            <a:endParaRPr lang="en-US" sz="1400" dirty="0" smtClean="0">
              <a:latin typeface="Segoe" pitchFamily="34" charset="0"/>
              <a:ea typeface="+mn-ea"/>
              <a:cs typeface="+mn-cs"/>
            </a:endParaRPr>
          </a:p>
          <a:p>
            <a:pPr marL="287338" indent="-287338">
              <a:buBlip>
                <a:blip r:embed="rId12"/>
              </a:buBlip>
              <a:defRPr/>
            </a:pPr>
            <a:r>
              <a:rPr lang="en-US" sz="1800" dirty="0" smtClean="0">
                <a:latin typeface="Segoe" pitchFamily="34" charset="0"/>
              </a:rPr>
              <a:t>Reverse Proxy</a:t>
            </a:r>
          </a:p>
          <a:p>
            <a:pPr marL="690563" lvl="1" indent="-227013">
              <a:buSzPct val="75000"/>
              <a:buBlip>
                <a:blip r:embed="rId12"/>
              </a:buBlip>
              <a:defRPr/>
            </a:pPr>
            <a:r>
              <a:rPr lang="en-US" sz="1400" dirty="0" smtClean="0">
                <a:latin typeface="Segoe" pitchFamily="34" charset="0"/>
                <a:ea typeface="+mn-ea"/>
                <a:cs typeface="+mn-cs"/>
              </a:rPr>
              <a:t>Doesn’t resolve </a:t>
            </a:r>
            <a:br>
              <a:rPr lang="en-US" sz="1400" dirty="0" smtClean="0">
                <a:latin typeface="Segoe" pitchFamily="34" charset="0"/>
                <a:ea typeface="+mn-ea"/>
                <a:cs typeface="+mn-cs"/>
              </a:rPr>
            </a:br>
            <a:r>
              <a:rPr lang="en-US" sz="1400" dirty="0" smtClean="0">
                <a:latin typeface="Segoe" pitchFamily="34" charset="0"/>
                <a:ea typeface="+mn-ea"/>
                <a:cs typeface="+mn-cs"/>
              </a:rPr>
              <a:t>non-web applications</a:t>
            </a:r>
          </a:p>
          <a:p>
            <a:pPr marL="690563" lvl="1" indent="-227013">
              <a:buSzPct val="75000"/>
              <a:buBlip>
                <a:blip r:embed="rId12"/>
              </a:buBlip>
              <a:defRPr/>
            </a:pPr>
            <a:r>
              <a:rPr lang="en-US" sz="1400" dirty="0" smtClean="0">
                <a:latin typeface="Segoe" pitchFamily="34" charset="0"/>
                <a:ea typeface="+mn-ea"/>
                <a:cs typeface="+mn-cs"/>
              </a:rPr>
              <a:t>Doesn’t scale when publishing numerous applications</a:t>
            </a:r>
            <a:br>
              <a:rPr lang="en-US" sz="1400" dirty="0" smtClean="0">
                <a:latin typeface="Segoe" pitchFamily="34" charset="0"/>
                <a:ea typeface="+mn-ea"/>
                <a:cs typeface="+mn-cs"/>
              </a:rPr>
            </a:br>
            <a:endParaRPr lang="en-US" sz="1400" dirty="0" smtClean="0">
              <a:latin typeface="Segoe" pitchFamily="34" charset="0"/>
              <a:ea typeface="+mn-ea"/>
              <a:cs typeface="+mn-cs"/>
            </a:endParaRPr>
          </a:p>
          <a:p>
            <a:pPr marL="287338" indent="-287338">
              <a:buBlip>
                <a:blip r:embed="rId12"/>
              </a:buBlip>
              <a:defRPr/>
            </a:pPr>
            <a:r>
              <a:rPr lang="en-US" sz="1800" dirty="0" smtClean="0">
                <a:latin typeface="Segoe" pitchFamily="34" charset="0"/>
              </a:rPr>
              <a:t>Terminal Services</a:t>
            </a:r>
          </a:p>
          <a:p>
            <a:pPr marL="690563" lvl="1" indent="-227013">
              <a:buSzPct val="75000"/>
              <a:buBlip>
                <a:blip r:embed="rId12"/>
              </a:buBlip>
              <a:defRPr/>
            </a:pPr>
            <a:r>
              <a:rPr lang="en-US" sz="1400" dirty="0" smtClean="0">
                <a:latin typeface="Segoe" pitchFamily="34" charset="0"/>
                <a:ea typeface="+mn-ea"/>
                <a:cs typeface="+mn-cs"/>
              </a:rPr>
              <a:t>Typically limited deployments given server computing requirements</a:t>
            </a:r>
          </a:p>
        </p:txBody>
      </p:sp>
      <p:pic>
        <p:nvPicPr>
          <p:cNvPr id="130" name="Picture 3"/>
          <p:cNvPicPr>
            <a:picLocks noChangeAspect="1" noChangeArrowheads="1"/>
          </p:cNvPicPr>
          <p:nvPr/>
        </p:nvPicPr>
        <p:blipFill>
          <a:blip r:embed="rId13" cstate="email"/>
          <a:srcRect/>
          <a:stretch>
            <a:fillRect/>
          </a:stretch>
        </p:blipFill>
        <p:spPr bwMode="auto">
          <a:xfrm>
            <a:off x="3771857" y="4586529"/>
            <a:ext cx="1904913" cy="1498377"/>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p:spPr>
      </p:pic>
      <p:pic>
        <p:nvPicPr>
          <p:cNvPr id="131" name="Picture 2" descr="C:\Users\alexbal\Desktop\Untitled.jpg"/>
          <p:cNvPicPr>
            <a:picLocks noChangeAspect="1" noChangeArrowheads="1"/>
          </p:cNvPicPr>
          <p:nvPr/>
        </p:nvPicPr>
        <p:blipFill>
          <a:blip r:embed="rId14" cstate="email"/>
          <a:srcRect/>
          <a:stretch>
            <a:fillRect/>
          </a:stretch>
        </p:blipFill>
        <p:spPr bwMode="auto">
          <a:xfrm>
            <a:off x="5048479" y="4881152"/>
            <a:ext cx="1804600" cy="1355018"/>
          </a:xfrm>
          <a:prstGeom prst="rect">
            <a:avLst/>
          </a:prstGeom>
          <a:noFill/>
          <a:effectLst>
            <a:outerShdw blurRad="50800" dist="38100" dir="2700000" algn="tl" rotWithShape="0">
              <a:prstClr val="black">
                <a:alpha val="40000"/>
              </a:prstClr>
            </a:outerShdw>
          </a:effectLst>
        </p:spPr>
      </p:pic>
      <p:grpSp>
        <p:nvGrpSpPr>
          <p:cNvPr id="4" name="Group 203"/>
          <p:cNvGrpSpPr/>
          <p:nvPr/>
        </p:nvGrpSpPr>
        <p:grpSpPr>
          <a:xfrm>
            <a:off x="3565748" y="523875"/>
            <a:ext cx="5473469" cy="2036846"/>
            <a:chOff x="3325126" y="662206"/>
            <a:chExt cx="5818874" cy="2177246"/>
          </a:xfrm>
          <a:effectLst>
            <a:outerShdw blurRad="50800" dist="38100" dir="5400000" algn="t" rotWithShape="0">
              <a:prstClr val="black">
                <a:alpha val="40000"/>
              </a:prstClr>
            </a:outerShdw>
          </a:effectLst>
        </p:grpSpPr>
        <p:sp>
          <p:nvSpPr>
            <p:cNvPr id="813141" name="Rectangle 85"/>
            <p:cNvSpPr>
              <a:spLocks noChangeArrowheads="1"/>
            </p:cNvSpPr>
            <p:nvPr/>
          </p:nvSpPr>
          <p:spPr bwMode="auto">
            <a:xfrm>
              <a:off x="3325126" y="1559803"/>
              <a:ext cx="1254702" cy="326243"/>
            </a:xfrm>
            <a:prstGeom prst="rect">
              <a:avLst/>
            </a:prstGeom>
            <a:noFill/>
            <a:ln w="12700">
              <a:noFill/>
              <a:miter lim="800000"/>
              <a:headEnd type="none" w="sm" len="sm"/>
              <a:tailEnd type="none" w="sm" len="sm"/>
            </a:ln>
            <a:effectLst/>
          </p:spPr>
          <p:txBody>
            <a:bodyPr wrap="none" lIns="109728" tIns="54864" rIns="109728" bIns="54864">
              <a:spAutoFit/>
            </a:bodyPr>
            <a:lstStyle/>
            <a:p>
              <a:pPr>
                <a:defRPr/>
              </a:pPr>
              <a:r>
                <a:rPr lang="en-US" sz="1400" dirty="0">
                  <a:solidFill>
                    <a:schemeClr val="tx2"/>
                  </a:solidFill>
                  <a:latin typeface="Segoe Semibold"/>
                </a:rPr>
                <a:t>Remote User</a:t>
              </a:r>
            </a:p>
          </p:txBody>
        </p:sp>
        <p:sp>
          <p:nvSpPr>
            <p:cNvPr id="813142" name="Rectangle 86"/>
            <p:cNvSpPr>
              <a:spLocks noChangeArrowheads="1"/>
            </p:cNvSpPr>
            <p:nvPr/>
          </p:nvSpPr>
          <p:spPr bwMode="auto">
            <a:xfrm>
              <a:off x="5068032" y="1696574"/>
              <a:ext cx="486095" cy="326243"/>
            </a:xfrm>
            <a:prstGeom prst="rect">
              <a:avLst/>
            </a:prstGeom>
            <a:noFill/>
            <a:ln w="12700">
              <a:noFill/>
              <a:miter lim="800000"/>
              <a:headEnd type="none" w="sm" len="sm"/>
              <a:tailEnd type="none" w="sm" len="sm"/>
            </a:ln>
            <a:effectLst/>
          </p:spPr>
          <p:txBody>
            <a:bodyPr wrap="none" lIns="109728" tIns="54864" rIns="109728" bIns="54864">
              <a:spAutoFit/>
            </a:bodyPr>
            <a:lstStyle/>
            <a:p>
              <a:pPr>
                <a:defRPr/>
              </a:pPr>
              <a:r>
                <a:rPr lang="en-US" sz="1400" dirty="0" smtClean="0">
                  <a:solidFill>
                    <a:schemeClr val="tx2"/>
                  </a:solidFill>
                  <a:latin typeface="Segoe Semibold"/>
                </a:rPr>
                <a:t>ISA</a:t>
              </a:r>
              <a:endParaRPr lang="en-US" sz="1400" dirty="0">
                <a:solidFill>
                  <a:schemeClr val="tx2"/>
                </a:solidFill>
                <a:latin typeface="Segoe Semibold"/>
              </a:endParaRPr>
            </a:p>
          </p:txBody>
        </p:sp>
        <p:grpSp>
          <p:nvGrpSpPr>
            <p:cNvPr id="5" name="Group 192"/>
            <p:cNvGrpSpPr/>
            <p:nvPr/>
          </p:nvGrpSpPr>
          <p:grpSpPr>
            <a:xfrm>
              <a:off x="7290985" y="1700462"/>
              <a:ext cx="1853015" cy="1000694"/>
              <a:chOff x="7290985" y="1427746"/>
              <a:chExt cx="1853015" cy="1000694"/>
            </a:xfrm>
          </p:grpSpPr>
          <p:sp>
            <p:nvSpPr>
              <p:cNvPr id="813084" name="Text Box 28"/>
              <p:cNvSpPr txBox="1">
                <a:spLocks noChangeArrowheads="1"/>
              </p:cNvSpPr>
              <p:nvPr/>
            </p:nvSpPr>
            <p:spPr bwMode="auto">
              <a:xfrm>
                <a:off x="7290985" y="2102197"/>
                <a:ext cx="1853015" cy="326243"/>
              </a:xfrm>
              <a:prstGeom prst="rect">
                <a:avLst/>
              </a:prstGeom>
              <a:noFill/>
              <a:ln w="12700">
                <a:noFill/>
                <a:miter lim="800000"/>
                <a:headEnd type="none" w="sm" len="sm"/>
                <a:tailEnd type="none" w="sm" len="sm"/>
              </a:ln>
              <a:effectLst/>
            </p:spPr>
            <p:txBody>
              <a:bodyPr wrap="square" lIns="109728" tIns="54864" rIns="109728" bIns="54864">
                <a:spAutoFit/>
              </a:bodyPr>
              <a:lstStyle/>
              <a:p>
                <a:pPr>
                  <a:buClr>
                    <a:schemeClr val="tx2"/>
                  </a:buClr>
                  <a:buSzPct val="75000"/>
                  <a:buFont typeface="Wingdings" pitchFamily="2" charset="2"/>
                  <a:buNone/>
                  <a:defRPr/>
                </a:pPr>
                <a:r>
                  <a:rPr lang="en-US" sz="1400" dirty="0">
                    <a:solidFill>
                      <a:schemeClr val="tx2"/>
                    </a:solidFill>
                    <a:latin typeface="Segoe Semibold"/>
                  </a:rPr>
                  <a:t>Active </a:t>
                </a:r>
                <a:r>
                  <a:rPr lang="en-US" sz="1400" dirty="0" smtClean="0">
                    <a:solidFill>
                      <a:schemeClr val="tx2"/>
                    </a:solidFill>
                    <a:latin typeface="Segoe Semibold"/>
                  </a:rPr>
                  <a:t>Directory</a:t>
                </a:r>
                <a:endParaRPr lang="en-US" sz="1400" dirty="0">
                  <a:solidFill>
                    <a:schemeClr val="tx2"/>
                  </a:solidFill>
                  <a:latin typeface="Segoe Semibold"/>
                </a:endParaRPr>
              </a:p>
            </p:txBody>
          </p:sp>
          <p:grpSp>
            <p:nvGrpSpPr>
              <p:cNvPr id="6" name="Group 161"/>
              <p:cNvGrpSpPr/>
              <p:nvPr/>
            </p:nvGrpSpPr>
            <p:grpSpPr>
              <a:xfrm>
                <a:off x="7856879" y="1427746"/>
                <a:ext cx="721227" cy="771479"/>
                <a:chOff x="5916613" y="-4491038"/>
                <a:chExt cx="3178540" cy="3400008"/>
              </a:xfrm>
            </p:grpSpPr>
            <p:pic>
              <p:nvPicPr>
                <p:cNvPr id="2060" name="Picture 12" descr="C:\Program Files\Microsoft Resource DVD Artwork\DVD_ART\Artwork_Imagery\HARDWARE_IMAGERY\Illustration - Misc Hardware\Windows Vista Illustration Icons\Server.png"/>
                <p:cNvPicPr>
                  <a:picLocks noChangeAspect="1" noChangeArrowheads="1"/>
                </p:cNvPicPr>
                <p:nvPr/>
              </p:nvPicPr>
              <p:blipFill>
                <a:blip r:embed="rId15" cstate="screen"/>
                <a:srcRect/>
                <a:stretch>
                  <a:fillRect/>
                </a:stretch>
              </p:blipFill>
              <p:spPr bwMode="auto">
                <a:xfrm>
                  <a:off x="5916613" y="-4491038"/>
                  <a:ext cx="2413000" cy="3302000"/>
                </a:xfrm>
                <a:prstGeom prst="rect">
                  <a:avLst/>
                </a:prstGeom>
                <a:noFill/>
              </p:spPr>
            </p:pic>
            <p:pic>
              <p:nvPicPr>
                <p:cNvPr id="2061" name="Picture 13" descr="C:\Program Files\Microsoft Resource DVD Artwork\DVD_ART\Artwork_Imagery\HARDWARE_IMAGERY\Illustration - Misc Hardware\Windows Vista Illustration Icons\Male User.png"/>
                <p:cNvPicPr>
                  <a:picLocks noChangeAspect="1" noChangeArrowheads="1"/>
                </p:cNvPicPr>
                <p:nvPr/>
              </p:nvPicPr>
              <p:blipFill>
                <a:blip r:embed="rId16" cstate="screen"/>
                <a:srcRect/>
                <a:stretch>
                  <a:fillRect/>
                </a:stretch>
              </p:blipFill>
              <p:spPr bwMode="auto">
                <a:xfrm>
                  <a:off x="6656754" y="-3529429"/>
                  <a:ext cx="2438399" cy="2438399"/>
                </a:xfrm>
                <a:prstGeom prst="rect">
                  <a:avLst/>
                </a:prstGeom>
                <a:noFill/>
              </p:spPr>
            </p:pic>
          </p:grpSp>
        </p:grpSp>
        <p:grpSp>
          <p:nvGrpSpPr>
            <p:cNvPr id="7" name="Group 179"/>
            <p:cNvGrpSpPr/>
            <p:nvPr/>
          </p:nvGrpSpPr>
          <p:grpSpPr>
            <a:xfrm>
              <a:off x="3481136" y="968646"/>
              <a:ext cx="721645" cy="646577"/>
              <a:chOff x="2678280" y="336550"/>
              <a:chExt cx="3289133" cy="2946985"/>
            </a:xfrm>
          </p:grpSpPr>
          <p:pic>
            <p:nvPicPr>
              <p:cNvPr id="181" name="Picture 14" descr="C:\Program Files\Microsoft Resource DVD Artwork\DVD_ART\Artwork_Imagery\HARDWARE_IMAGERY\Illustration - Misc Hardware\Windows Vista Illustration Icons\Computer.png"/>
              <p:cNvPicPr>
                <a:picLocks noChangeAspect="1" noChangeArrowheads="1"/>
              </p:cNvPicPr>
              <p:nvPr/>
            </p:nvPicPr>
            <p:blipFill>
              <a:blip r:embed="rId17" cstate="screen"/>
              <a:srcRect/>
              <a:stretch>
                <a:fillRect/>
              </a:stretch>
            </p:blipFill>
            <p:spPr bwMode="auto">
              <a:xfrm>
                <a:off x="3529013" y="336550"/>
                <a:ext cx="2438400" cy="2438400"/>
              </a:xfrm>
              <a:prstGeom prst="rect">
                <a:avLst/>
              </a:prstGeom>
              <a:noFill/>
            </p:spPr>
          </p:pic>
          <p:pic>
            <p:nvPicPr>
              <p:cNvPr id="182" name="Picture 15" descr="C:\Program Files\Microsoft Resource DVD Artwork\DVD_ART\Artwork_Imagery\HARDWARE_IMAGERY\Illustration - Misc Hardware\Windows Vista Illustration Icons\Female User.png"/>
              <p:cNvPicPr>
                <a:picLocks noChangeAspect="1" noChangeArrowheads="1"/>
              </p:cNvPicPr>
              <p:nvPr/>
            </p:nvPicPr>
            <p:blipFill>
              <a:blip r:embed="rId18" cstate="screen"/>
              <a:srcRect/>
              <a:stretch>
                <a:fillRect/>
              </a:stretch>
            </p:blipFill>
            <p:spPr bwMode="auto">
              <a:xfrm>
                <a:off x="2678280" y="759410"/>
                <a:ext cx="2438400" cy="2524125"/>
              </a:xfrm>
              <a:prstGeom prst="rect">
                <a:avLst/>
              </a:prstGeom>
              <a:noFill/>
            </p:spPr>
          </p:pic>
        </p:grpSp>
        <p:grpSp>
          <p:nvGrpSpPr>
            <p:cNvPr id="8" name="Group 194"/>
            <p:cNvGrpSpPr/>
            <p:nvPr/>
          </p:nvGrpSpPr>
          <p:grpSpPr>
            <a:xfrm>
              <a:off x="4379495" y="891425"/>
              <a:ext cx="969838" cy="801018"/>
              <a:chOff x="4379495" y="1043824"/>
              <a:chExt cx="969838" cy="801018"/>
            </a:xfrm>
          </p:grpSpPr>
          <p:pic>
            <p:nvPicPr>
              <p:cNvPr id="2068" name="Picture 20" descr="C:\Program Files\Microsoft Resource DVD Artwork\DVD_ART\Artwork_Imagery\Shapes and Graphics\Internet Cloud\internet cloud.png"/>
              <p:cNvPicPr>
                <a:picLocks noChangeAspect="1" noChangeArrowheads="1"/>
              </p:cNvPicPr>
              <p:nvPr/>
            </p:nvPicPr>
            <p:blipFill>
              <a:blip r:embed="rId19" cstate="screen"/>
              <a:srcRect/>
              <a:stretch>
                <a:fillRect/>
              </a:stretch>
            </p:blipFill>
            <p:spPr bwMode="auto">
              <a:xfrm>
                <a:off x="4379495" y="1043824"/>
                <a:ext cx="969838" cy="801018"/>
              </a:xfrm>
              <a:prstGeom prst="rect">
                <a:avLst/>
              </a:prstGeom>
              <a:noFill/>
            </p:spPr>
          </p:pic>
          <p:sp>
            <p:nvSpPr>
              <p:cNvPr id="813139" name="Text Box 83"/>
              <p:cNvSpPr txBox="1">
                <a:spLocks noChangeArrowheads="1"/>
              </p:cNvSpPr>
              <p:nvPr/>
            </p:nvSpPr>
            <p:spPr bwMode="auto">
              <a:xfrm>
                <a:off x="4433251" y="1259572"/>
                <a:ext cx="870623" cy="326243"/>
              </a:xfrm>
              <a:prstGeom prst="rect">
                <a:avLst/>
              </a:prstGeom>
              <a:noFill/>
              <a:ln w="12700">
                <a:noFill/>
                <a:miter lim="800000"/>
                <a:headEnd type="none" w="sm" len="sm"/>
                <a:tailEnd type="none" w="sm" len="sm"/>
              </a:ln>
              <a:effectLst/>
            </p:spPr>
            <p:txBody>
              <a:bodyPr wrap="none" lIns="109728" tIns="54864" rIns="109728" bIns="54864">
                <a:spAutoFit/>
              </a:bodyPr>
              <a:lstStyle/>
              <a:p>
                <a:pPr>
                  <a:defRPr/>
                </a:pPr>
                <a:r>
                  <a:rPr lang="en-US" sz="1400" dirty="0">
                    <a:solidFill>
                      <a:schemeClr val="tx2"/>
                    </a:solidFill>
                    <a:latin typeface="Segoe Semibold"/>
                  </a:rPr>
                  <a:t>Internet</a:t>
                </a:r>
              </a:p>
            </p:txBody>
          </p:sp>
        </p:grpSp>
        <p:grpSp>
          <p:nvGrpSpPr>
            <p:cNvPr id="9" name="Group 193"/>
            <p:cNvGrpSpPr/>
            <p:nvPr/>
          </p:nvGrpSpPr>
          <p:grpSpPr>
            <a:xfrm>
              <a:off x="5502442" y="795174"/>
              <a:ext cx="1435058" cy="993521"/>
              <a:chOff x="5502442" y="739026"/>
              <a:chExt cx="1435058" cy="993521"/>
            </a:xfrm>
          </p:grpSpPr>
          <p:pic>
            <p:nvPicPr>
              <p:cNvPr id="185" name="Picture 20" descr="C:\Program Files\Microsoft Resource DVD Artwork\DVD_ART\Artwork_Imagery\Shapes and Graphics\Internet Cloud\internet cloud.png"/>
              <p:cNvPicPr>
                <a:picLocks noChangeAspect="1" noChangeArrowheads="1"/>
              </p:cNvPicPr>
              <p:nvPr/>
            </p:nvPicPr>
            <p:blipFill>
              <a:blip r:embed="rId19" cstate="screen"/>
              <a:srcRect/>
              <a:stretch>
                <a:fillRect/>
              </a:stretch>
            </p:blipFill>
            <p:spPr bwMode="auto">
              <a:xfrm>
                <a:off x="5967662" y="739026"/>
                <a:ext cx="969838" cy="801018"/>
              </a:xfrm>
              <a:prstGeom prst="rect">
                <a:avLst/>
              </a:prstGeom>
              <a:noFill/>
            </p:spPr>
          </p:pic>
          <p:grpSp>
            <p:nvGrpSpPr>
              <p:cNvPr id="10" name="Group 178"/>
              <p:cNvGrpSpPr/>
              <p:nvPr/>
            </p:nvGrpSpPr>
            <p:grpSpPr>
              <a:xfrm>
                <a:off x="5502442" y="840293"/>
                <a:ext cx="696771" cy="892254"/>
                <a:chOff x="2181726" y="-4029561"/>
                <a:chExt cx="2332445" cy="2986825"/>
              </a:xfrm>
            </p:grpSpPr>
            <p:pic>
              <p:nvPicPr>
                <p:cNvPr id="2058" name="Picture 10" descr="C:\Program Files\Microsoft Resource DVD Artwork\DVD_ART\Artwork_Imagery\HARDWARE_IMAGERY\Illustration - Misc Hardware\Windows Vista Illustration Icons\Server.png"/>
                <p:cNvPicPr>
                  <a:picLocks noChangeAspect="1" noChangeArrowheads="1"/>
                </p:cNvPicPr>
                <p:nvPr/>
              </p:nvPicPr>
              <p:blipFill>
                <a:blip r:embed="rId20" cstate="screen"/>
                <a:srcRect/>
                <a:stretch>
                  <a:fillRect/>
                </a:stretch>
              </p:blipFill>
              <p:spPr bwMode="auto">
                <a:xfrm>
                  <a:off x="2181726" y="-4029561"/>
                  <a:ext cx="1864812" cy="2551848"/>
                </a:xfrm>
                <a:prstGeom prst="rect">
                  <a:avLst/>
                </a:prstGeom>
                <a:noFill/>
              </p:spPr>
            </p:pic>
            <p:pic>
              <p:nvPicPr>
                <p:cNvPr id="2057" name="Picture 9" descr="C:\Program Files\Microsoft Resource DVD Artwork\DVD_ART\Artwork_Imagery\HARDWARE_IMAGERY\Illustration - Misc Hardware\Windows Security\Security firewall.png"/>
                <p:cNvPicPr>
                  <a:picLocks noChangeAspect="1" noChangeArrowheads="1"/>
                </p:cNvPicPr>
                <p:nvPr/>
              </p:nvPicPr>
              <p:blipFill>
                <a:blip r:embed="rId21" cstate="screen"/>
                <a:srcRect/>
                <a:stretch>
                  <a:fillRect/>
                </a:stretch>
              </p:blipFill>
              <p:spPr bwMode="auto">
                <a:xfrm flipH="1">
                  <a:off x="2896603" y="-2481177"/>
                  <a:ext cx="1617568" cy="1438441"/>
                </a:xfrm>
                <a:prstGeom prst="rect">
                  <a:avLst/>
                </a:prstGeom>
                <a:noFill/>
              </p:spPr>
            </p:pic>
          </p:grpSp>
          <p:sp>
            <p:nvSpPr>
              <p:cNvPr id="813140" name="Text Box 84"/>
              <p:cNvSpPr txBox="1">
                <a:spLocks noChangeArrowheads="1"/>
              </p:cNvSpPr>
              <p:nvPr/>
            </p:nvSpPr>
            <p:spPr bwMode="auto">
              <a:xfrm>
                <a:off x="5991570" y="970815"/>
                <a:ext cx="882036" cy="326243"/>
              </a:xfrm>
              <a:prstGeom prst="rect">
                <a:avLst/>
              </a:prstGeom>
              <a:noFill/>
              <a:ln w="12700">
                <a:noFill/>
                <a:miter lim="800000"/>
                <a:headEnd type="none" w="sm" len="sm"/>
                <a:tailEnd type="none" w="sm" len="sm"/>
              </a:ln>
              <a:effectLst/>
            </p:spPr>
            <p:txBody>
              <a:bodyPr wrap="none" lIns="109728" tIns="54864" rIns="109728" bIns="54864">
                <a:spAutoFit/>
              </a:bodyPr>
              <a:lstStyle/>
              <a:p>
                <a:pPr eaLnBrk="0" hangingPunct="0">
                  <a:defRPr/>
                </a:pPr>
                <a:r>
                  <a:rPr lang="en-US" sz="1400" dirty="0">
                    <a:solidFill>
                      <a:schemeClr val="tx2"/>
                    </a:solidFill>
                    <a:latin typeface="Segoe Semibold"/>
                  </a:rPr>
                  <a:t>Corpnet</a:t>
                </a:r>
                <a:endParaRPr lang="en-US" sz="800" dirty="0">
                  <a:solidFill>
                    <a:schemeClr val="tx2"/>
                  </a:solidFill>
                  <a:latin typeface="Segoe Semibold"/>
                </a:endParaRPr>
              </a:p>
            </p:txBody>
          </p:sp>
        </p:grpSp>
        <p:grpSp>
          <p:nvGrpSpPr>
            <p:cNvPr id="11" name="Group 188"/>
            <p:cNvGrpSpPr/>
            <p:nvPr/>
          </p:nvGrpSpPr>
          <p:grpSpPr>
            <a:xfrm>
              <a:off x="6039393" y="1925052"/>
              <a:ext cx="1307892" cy="914400"/>
              <a:chOff x="5718551" y="1732547"/>
              <a:chExt cx="1307892" cy="914400"/>
            </a:xfrm>
          </p:grpSpPr>
          <p:pic>
            <p:nvPicPr>
              <p:cNvPr id="186" name="Picture 20" descr="C:\Program Files\Microsoft Resource DVD Artwork\DVD_ART\Artwork_Imagery\Shapes and Graphics\Internet Cloud\internet cloud.png"/>
              <p:cNvPicPr>
                <a:picLocks noChangeAspect="1" noChangeArrowheads="1"/>
              </p:cNvPicPr>
              <p:nvPr/>
            </p:nvPicPr>
            <p:blipFill>
              <a:blip r:embed="rId22" cstate="screen"/>
              <a:srcRect/>
              <a:stretch>
                <a:fillRect/>
              </a:stretch>
            </p:blipFill>
            <p:spPr bwMode="auto">
              <a:xfrm>
                <a:off x="5743073" y="1845929"/>
                <a:ext cx="1114218" cy="801018"/>
              </a:xfrm>
              <a:prstGeom prst="rect">
                <a:avLst/>
              </a:prstGeom>
              <a:noFill/>
            </p:spPr>
          </p:pic>
          <p:pic>
            <p:nvPicPr>
              <p:cNvPr id="2067" name="Picture 19" descr="C:\Program Files\Microsoft Resource DVD Artwork\DVD_ART\Artwork_Imagery\HARDWARE_IMAGERY\Illustration - Misc Hardware\Windows Vista Illustration Icons\efficient.png"/>
              <p:cNvPicPr>
                <a:picLocks noChangeAspect="1" noChangeArrowheads="1"/>
              </p:cNvPicPr>
              <p:nvPr/>
            </p:nvPicPr>
            <p:blipFill>
              <a:blip r:embed="rId23" cstate="screen"/>
              <a:srcRect/>
              <a:stretch>
                <a:fillRect/>
              </a:stretch>
            </p:blipFill>
            <p:spPr bwMode="auto">
              <a:xfrm>
                <a:off x="6432885" y="1732547"/>
                <a:ext cx="593558" cy="593558"/>
              </a:xfrm>
              <a:prstGeom prst="rect">
                <a:avLst/>
              </a:prstGeom>
              <a:noFill/>
            </p:spPr>
          </p:pic>
          <p:sp>
            <p:nvSpPr>
              <p:cNvPr id="188" name="Text Box 90"/>
              <p:cNvSpPr txBox="1">
                <a:spLocks noChangeArrowheads="1"/>
              </p:cNvSpPr>
              <p:nvPr/>
            </p:nvSpPr>
            <p:spPr bwMode="auto">
              <a:xfrm>
                <a:off x="5718551" y="2036024"/>
                <a:ext cx="1130502" cy="326243"/>
              </a:xfrm>
              <a:prstGeom prst="rect">
                <a:avLst/>
              </a:prstGeom>
              <a:noFill/>
              <a:ln w="12700">
                <a:noFill/>
                <a:miter lim="800000"/>
                <a:headEnd type="none" w="sm" len="sm"/>
                <a:tailEnd type="none" w="sm" len="sm"/>
              </a:ln>
              <a:effectLst/>
            </p:spPr>
            <p:txBody>
              <a:bodyPr wrap="none" lIns="109728" tIns="54864" rIns="109728" bIns="54864">
                <a:spAutoFit/>
              </a:bodyPr>
              <a:lstStyle/>
              <a:p>
                <a:pPr>
                  <a:defRPr/>
                </a:pPr>
                <a:r>
                  <a:rPr lang="en-US" sz="1400" dirty="0" smtClean="0">
                    <a:solidFill>
                      <a:schemeClr val="tx2"/>
                    </a:solidFill>
                    <a:latin typeface="Segoe Semibold"/>
                  </a:rPr>
                  <a:t>Quarantine</a:t>
                </a:r>
                <a:endParaRPr lang="en-US" sz="1400" dirty="0">
                  <a:solidFill>
                    <a:schemeClr val="tx2"/>
                  </a:solidFill>
                  <a:latin typeface="Segoe Semibold"/>
                </a:endParaRPr>
              </a:p>
            </p:txBody>
          </p:sp>
        </p:grpSp>
        <p:grpSp>
          <p:nvGrpSpPr>
            <p:cNvPr id="12" name="Group 191"/>
            <p:cNvGrpSpPr/>
            <p:nvPr/>
          </p:nvGrpSpPr>
          <p:grpSpPr>
            <a:xfrm>
              <a:off x="7599501" y="662206"/>
              <a:ext cx="1165768" cy="999665"/>
              <a:chOff x="7134280" y="357405"/>
              <a:chExt cx="1165768" cy="999665"/>
            </a:xfrm>
          </p:grpSpPr>
          <p:grpSp>
            <p:nvGrpSpPr>
              <p:cNvPr id="13" name="Group 177"/>
              <p:cNvGrpSpPr/>
              <p:nvPr/>
            </p:nvGrpSpPr>
            <p:grpSpPr>
              <a:xfrm>
                <a:off x="7395411" y="357405"/>
                <a:ext cx="898356" cy="748582"/>
                <a:chOff x="5967663" y="-3742232"/>
                <a:chExt cx="2218154" cy="1848343"/>
              </a:xfrm>
            </p:grpSpPr>
            <p:pic>
              <p:nvPicPr>
                <p:cNvPr id="2059" name="Picture 11" descr="C:\Program Files\Microsoft Resource DVD Artwork\DVD_ART\Artwork_Imagery\HARDWARE_IMAGERY\Illustration - Misc Hardware\Windows Vista Illustration Icons\Server.png"/>
                <p:cNvPicPr>
                  <a:picLocks noChangeAspect="1" noChangeArrowheads="1"/>
                </p:cNvPicPr>
                <p:nvPr/>
              </p:nvPicPr>
              <p:blipFill>
                <a:blip r:embed="rId24" cstate="screen"/>
                <a:srcRect/>
                <a:stretch>
                  <a:fillRect/>
                </a:stretch>
              </p:blipFill>
              <p:spPr bwMode="auto">
                <a:xfrm>
                  <a:off x="5967663" y="-3742232"/>
                  <a:ext cx="1350712" cy="1848343"/>
                </a:xfrm>
                <a:prstGeom prst="rect">
                  <a:avLst/>
                </a:prstGeom>
                <a:noFill/>
              </p:spPr>
            </p:pic>
            <p:pic>
              <p:nvPicPr>
                <p:cNvPr id="2066" name="Picture 18" descr="C:\Program Files\Microsoft Resource DVD Artwork\DVD_ART\Artwork_Imagery\HARDWARE_IMAGERY\Illustration - Misc Hardware\Windows Vista Illustration Icons\Communicate.png"/>
                <p:cNvPicPr>
                  <a:picLocks noChangeAspect="1" noChangeArrowheads="1"/>
                </p:cNvPicPr>
                <p:nvPr/>
              </p:nvPicPr>
              <p:blipFill>
                <a:blip r:embed="rId25" cstate="screen"/>
                <a:srcRect/>
                <a:stretch>
                  <a:fillRect/>
                </a:stretch>
              </p:blipFill>
              <p:spPr bwMode="auto">
                <a:xfrm>
                  <a:off x="6788983" y="-3482307"/>
                  <a:ext cx="1396834" cy="1396834"/>
                </a:xfrm>
                <a:prstGeom prst="rect">
                  <a:avLst/>
                </a:prstGeom>
                <a:noFill/>
              </p:spPr>
            </p:pic>
          </p:grpSp>
          <p:sp>
            <p:nvSpPr>
              <p:cNvPr id="191" name="Rectangle 87"/>
              <p:cNvSpPr>
                <a:spLocks noChangeArrowheads="1"/>
              </p:cNvSpPr>
              <p:nvPr/>
            </p:nvSpPr>
            <p:spPr bwMode="auto">
              <a:xfrm>
                <a:off x="7134280" y="1030827"/>
                <a:ext cx="1165768" cy="326243"/>
              </a:xfrm>
              <a:prstGeom prst="rect">
                <a:avLst/>
              </a:prstGeom>
              <a:noFill/>
              <a:ln w="12700">
                <a:noFill/>
                <a:miter lim="800000"/>
                <a:headEnd type="none" w="sm" len="sm"/>
                <a:tailEnd type="none" w="sm" len="sm"/>
              </a:ln>
              <a:effectLst/>
            </p:spPr>
            <p:txBody>
              <a:bodyPr wrap="none" lIns="109728" tIns="54864" rIns="109728" bIns="54864">
                <a:spAutoFit/>
              </a:bodyPr>
              <a:lstStyle/>
              <a:p>
                <a:pPr>
                  <a:defRPr/>
                </a:pPr>
                <a:r>
                  <a:rPr lang="en-US" sz="1400" dirty="0">
                    <a:solidFill>
                      <a:schemeClr val="tx2"/>
                    </a:solidFill>
                    <a:latin typeface="Segoe Semibold"/>
                  </a:rPr>
                  <a:t>IAS RADIUS</a:t>
                </a:r>
              </a:p>
            </p:txBody>
          </p:sp>
        </p:grpSp>
        <p:sp>
          <p:nvSpPr>
            <p:cNvPr id="198" name="Right Arrow 197"/>
            <p:cNvSpPr/>
            <p:nvPr/>
          </p:nvSpPr>
          <p:spPr bwMode="auto">
            <a:xfrm>
              <a:off x="4087741" y="1335334"/>
              <a:ext cx="396027" cy="341066"/>
            </a:xfrm>
            <a:prstGeom prst="rightArrow">
              <a:avLst/>
            </a:prstGeom>
            <a:gradFill flip="none" rotWithShape="1">
              <a:gsLst>
                <a:gs pos="0">
                  <a:srgbClr val="0070C0"/>
                </a:gs>
                <a:gs pos="50000">
                  <a:srgbClr val="00B0F0">
                    <a:alpha val="61000"/>
                  </a:srgbClr>
                </a:gs>
                <a:gs pos="100000">
                  <a:schemeClr val="tx1">
                    <a:tint val="23500"/>
                    <a:satMod val="160000"/>
                    <a:alpha val="0"/>
                  </a:schemeClr>
                </a:gs>
              </a:gsLst>
              <a:lin ang="10800000" scaled="1"/>
              <a:tileRect/>
            </a:gradFill>
            <a:ln w="9525">
              <a:noFill/>
              <a:miter lim="800000"/>
              <a:headEnd/>
              <a:tailEnd/>
            </a:ln>
            <a:effectLst/>
          </p:spPr>
          <p:txBody>
            <a:bodyPr anchor="b"/>
            <a:lstStyle/>
            <a:p>
              <a:pPr>
                <a:lnSpc>
                  <a:spcPct val="85000"/>
                </a:lnSpc>
                <a:spcBef>
                  <a:spcPct val="20000"/>
                </a:spcBef>
              </a:pPr>
              <a:endParaRPr lang="en-US" sz="1200" b="1" smtClean="0">
                <a:latin typeface="Segoe" pitchFamily="34" charset="0"/>
              </a:endParaRPr>
            </a:p>
          </p:txBody>
        </p:sp>
        <p:sp>
          <p:nvSpPr>
            <p:cNvPr id="199" name="Right Arrow 198"/>
            <p:cNvSpPr/>
            <p:nvPr/>
          </p:nvSpPr>
          <p:spPr bwMode="auto">
            <a:xfrm>
              <a:off x="5106415" y="1359397"/>
              <a:ext cx="396027" cy="341066"/>
            </a:xfrm>
            <a:prstGeom prst="rightArrow">
              <a:avLst/>
            </a:prstGeom>
            <a:gradFill flip="none" rotWithShape="1">
              <a:gsLst>
                <a:gs pos="0">
                  <a:srgbClr val="0070C0"/>
                </a:gs>
                <a:gs pos="50000">
                  <a:srgbClr val="00B0F0">
                    <a:alpha val="61000"/>
                  </a:srgbClr>
                </a:gs>
                <a:gs pos="100000">
                  <a:schemeClr val="tx1">
                    <a:tint val="23500"/>
                    <a:satMod val="160000"/>
                    <a:alpha val="0"/>
                  </a:schemeClr>
                </a:gs>
              </a:gsLst>
              <a:lin ang="10800000" scaled="1"/>
              <a:tileRect/>
            </a:gradFill>
            <a:ln w="9525">
              <a:noFill/>
              <a:miter lim="800000"/>
              <a:headEnd/>
              <a:tailEnd/>
            </a:ln>
            <a:effectLst/>
          </p:spPr>
          <p:txBody>
            <a:bodyPr anchor="b"/>
            <a:lstStyle/>
            <a:p>
              <a:pPr>
                <a:lnSpc>
                  <a:spcPct val="85000"/>
                </a:lnSpc>
                <a:spcBef>
                  <a:spcPct val="20000"/>
                </a:spcBef>
              </a:pPr>
              <a:endParaRPr lang="en-US" sz="1200" b="1" smtClean="0">
                <a:latin typeface="Segoe" pitchFamily="34" charset="0"/>
              </a:endParaRPr>
            </a:p>
          </p:txBody>
        </p:sp>
        <p:sp>
          <p:nvSpPr>
            <p:cNvPr id="200" name="Right Arrow 199"/>
            <p:cNvSpPr/>
            <p:nvPr/>
          </p:nvSpPr>
          <p:spPr bwMode="auto">
            <a:xfrm>
              <a:off x="6662499" y="1359397"/>
              <a:ext cx="989585" cy="341066"/>
            </a:xfrm>
            <a:prstGeom prst="rightArrow">
              <a:avLst/>
            </a:prstGeom>
            <a:gradFill flip="none" rotWithShape="1">
              <a:gsLst>
                <a:gs pos="0">
                  <a:srgbClr val="0070C0"/>
                </a:gs>
                <a:gs pos="50000">
                  <a:srgbClr val="00B0F0">
                    <a:alpha val="61000"/>
                  </a:srgbClr>
                </a:gs>
                <a:gs pos="100000">
                  <a:schemeClr val="tx1">
                    <a:tint val="23500"/>
                    <a:satMod val="160000"/>
                    <a:alpha val="0"/>
                  </a:schemeClr>
                </a:gs>
              </a:gsLst>
              <a:lin ang="10800000" scaled="1"/>
              <a:tileRect/>
            </a:gradFill>
            <a:ln w="9525">
              <a:noFill/>
              <a:miter lim="800000"/>
              <a:headEnd/>
              <a:tailEnd/>
            </a:ln>
            <a:effectLst/>
          </p:spPr>
          <p:txBody>
            <a:bodyPr anchor="b"/>
            <a:lstStyle/>
            <a:p>
              <a:pPr>
                <a:lnSpc>
                  <a:spcPct val="85000"/>
                </a:lnSpc>
                <a:spcBef>
                  <a:spcPct val="20000"/>
                </a:spcBef>
              </a:pPr>
              <a:endParaRPr lang="en-US" sz="1200" b="1" smtClean="0">
                <a:latin typeface="Segoe" pitchFamily="34" charset="0"/>
              </a:endParaRPr>
            </a:p>
          </p:txBody>
        </p:sp>
        <p:sp>
          <p:nvSpPr>
            <p:cNvPr id="201" name="Right Arrow 200"/>
            <p:cNvSpPr/>
            <p:nvPr/>
          </p:nvSpPr>
          <p:spPr bwMode="auto">
            <a:xfrm rot="2488018">
              <a:off x="6846984" y="1640133"/>
              <a:ext cx="989585" cy="341066"/>
            </a:xfrm>
            <a:prstGeom prst="rightArrow">
              <a:avLst/>
            </a:prstGeom>
            <a:gradFill flip="none" rotWithShape="1">
              <a:gsLst>
                <a:gs pos="0">
                  <a:srgbClr val="0070C0"/>
                </a:gs>
                <a:gs pos="50000">
                  <a:srgbClr val="00B0F0">
                    <a:alpha val="61000"/>
                  </a:srgbClr>
                </a:gs>
                <a:gs pos="100000">
                  <a:schemeClr val="tx1">
                    <a:tint val="23500"/>
                    <a:satMod val="160000"/>
                    <a:alpha val="0"/>
                  </a:schemeClr>
                </a:gs>
              </a:gsLst>
              <a:lin ang="10800000" scaled="1"/>
              <a:tileRect/>
            </a:gradFill>
            <a:ln w="9525">
              <a:noFill/>
              <a:miter lim="800000"/>
              <a:headEnd/>
              <a:tailEnd/>
            </a:ln>
            <a:effectLst/>
          </p:spPr>
          <p:txBody>
            <a:bodyPr anchor="b"/>
            <a:lstStyle/>
            <a:p>
              <a:pPr>
                <a:lnSpc>
                  <a:spcPct val="85000"/>
                </a:lnSpc>
                <a:spcBef>
                  <a:spcPct val="20000"/>
                </a:spcBef>
              </a:pPr>
              <a:endParaRPr lang="en-US" sz="1200" b="1" smtClean="0">
                <a:latin typeface="Segoe" pitchFamily="34" charset="0"/>
              </a:endParaRPr>
            </a:p>
          </p:txBody>
        </p:sp>
        <p:sp>
          <p:nvSpPr>
            <p:cNvPr id="202" name="Right Arrow 201"/>
            <p:cNvSpPr/>
            <p:nvPr/>
          </p:nvSpPr>
          <p:spPr bwMode="auto">
            <a:xfrm rot="2488018">
              <a:off x="5531531" y="1640132"/>
              <a:ext cx="989585" cy="341066"/>
            </a:xfrm>
            <a:prstGeom prst="rightArrow">
              <a:avLst/>
            </a:prstGeom>
            <a:gradFill flip="none" rotWithShape="1">
              <a:gsLst>
                <a:gs pos="0">
                  <a:srgbClr val="0070C0"/>
                </a:gs>
                <a:gs pos="50000">
                  <a:srgbClr val="00B0F0">
                    <a:alpha val="61000"/>
                  </a:srgbClr>
                </a:gs>
                <a:gs pos="100000">
                  <a:schemeClr val="tx1">
                    <a:tint val="23500"/>
                    <a:satMod val="160000"/>
                    <a:alpha val="0"/>
                  </a:schemeClr>
                </a:gs>
              </a:gsLst>
              <a:lin ang="10800000" scaled="1"/>
              <a:tileRect/>
            </a:gradFill>
            <a:ln w="9525">
              <a:noFill/>
              <a:miter lim="800000"/>
              <a:headEnd/>
              <a:tailEnd/>
            </a:ln>
            <a:effectLst/>
          </p:spPr>
          <p:txBody>
            <a:bodyPr anchor="b"/>
            <a:lstStyle/>
            <a:p>
              <a:pPr>
                <a:lnSpc>
                  <a:spcPct val="85000"/>
                </a:lnSpc>
                <a:spcBef>
                  <a:spcPct val="20000"/>
                </a:spcBef>
              </a:pPr>
              <a:endParaRPr lang="en-US" sz="1200" b="1" smtClean="0">
                <a:latin typeface="Segoe" pitchFamily="34" charset="0"/>
              </a:endParaRPr>
            </a:p>
          </p:txBody>
        </p:sp>
      </p:grpSp>
      <p:grpSp>
        <p:nvGrpSpPr>
          <p:cNvPr id="14" name="Group 248"/>
          <p:cNvGrpSpPr/>
          <p:nvPr/>
        </p:nvGrpSpPr>
        <p:grpSpPr>
          <a:xfrm>
            <a:off x="3593705" y="2131916"/>
            <a:ext cx="3883291" cy="2070152"/>
            <a:chOff x="9144001" y="0"/>
            <a:chExt cx="3883291" cy="2070152"/>
          </a:xfrm>
          <a:effectLst>
            <a:outerShdw blurRad="50800" dist="38100" dir="5400000" algn="t" rotWithShape="0">
              <a:prstClr val="black">
                <a:alpha val="40000"/>
              </a:prstClr>
            </a:outerShdw>
          </a:effectLst>
        </p:grpSpPr>
        <p:sp>
          <p:nvSpPr>
            <p:cNvPr id="237" name="Rectangle 236"/>
            <p:cNvSpPr/>
            <p:nvPr/>
          </p:nvSpPr>
          <p:spPr bwMode="auto">
            <a:xfrm rot="16200000">
              <a:off x="10228163" y="1118884"/>
              <a:ext cx="709914" cy="108029"/>
            </a:xfrm>
            <a:prstGeom prst="rect">
              <a:avLst/>
            </a:prstGeom>
            <a:gradFill flip="none" rotWithShape="1">
              <a:gsLst>
                <a:gs pos="0">
                  <a:srgbClr val="0070C0"/>
                </a:gs>
                <a:gs pos="50000">
                  <a:srgbClr val="00B0F0">
                    <a:alpha val="61000"/>
                  </a:srgbClr>
                </a:gs>
                <a:gs pos="100000">
                  <a:schemeClr val="tx1">
                    <a:tint val="23500"/>
                    <a:satMod val="160000"/>
                    <a:alpha val="0"/>
                  </a:schemeClr>
                </a:gs>
              </a:gsLst>
              <a:lin ang="10800000" scaled="1"/>
              <a:tileRect/>
            </a:gradFill>
            <a:ln w="9525">
              <a:noFill/>
              <a:miter lim="800000"/>
              <a:headEnd/>
              <a:tailEnd/>
            </a:ln>
            <a:effectLst/>
          </p:spPr>
          <p:txBody>
            <a:bodyPr anchor="b"/>
            <a:lstStyle/>
            <a:p>
              <a:pPr marL="0" marR="0" indent="0" defTabSz="914400" latinLnBrk="0">
                <a:lnSpc>
                  <a:spcPct val="85000"/>
                </a:lnSpc>
                <a:spcBef>
                  <a:spcPct val="20000"/>
                </a:spcBef>
                <a:buClrTx/>
                <a:buSzTx/>
                <a:buFontTx/>
                <a:buNone/>
                <a:tabLst/>
              </a:pPr>
              <a:endParaRPr lang="en-US" sz="1200" b="1" smtClean="0">
                <a:latin typeface="Segoe" pitchFamily="34" charset="0"/>
              </a:endParaRPr>
            </a:p>
          </p:txBody>
        </p:sp>
        <p:grpSp>
          <p:nvGrpSpPr>
            <p:cNvPr id="15" name="Group 202"/>
            <p:cNvGrpSpPr/>
            <p:nvPr/>
          </p:nvGrpSpPr>
          <p:grpSpPr>
            <a:xfrm>
              <a:off x="9144001" y="823997"/>
              <a:ext cx="1272770" cy="1108975"/>
              <a:chOff x="4371473" y="2444453"/>
              <a:chExt cx="1331245" cy="1159925"/>
            </a:xfrm>
          </p:grpSpPr>
          <p:grpSp>
            <p:nvGrpSpPr>
              <p:cNvPr id="16" name="Group 164"/>
              <p:cNvGrpSpPr/>
              <p:nvPr/>
            </p:nvGrpSpPr>
            <p:grpSpPr>
              <a:xfrm>
                <a:off x="4571999" y="2444453"/>
                <a:ext cx="721645" cy="646577"/>
                <a:chOff x="2678280" y="336550"/>
                <a:chExt cx="3289133" cy="2946985"/>
              </a:xfrm>
            </p:grpSpPr>
            <p:pic>
              <p:nvPicPr>
                <p:cNvPr id="2062" name="Picture 14" descr="C:\Program Files\Microsoft Resource DVD Artwork\DVD_ART\Artwork_Imagery\HARDWARE_IMAGERY\Illustration - Misc Hardware\Windows Vista Illustration Icons\Computer.png"/>
                <p:cNvPicPr>
                  <a:picLocks noChangeAspect="1" noChangeArrowheads="1"/>
                </p:cNvPicPr>
                <p:nvPr/>
              </p:nvPicPr>
              <p:blipFill>
                <a:blip r:embed="rId26" cstate="screen"/>
                <a:srcRect/>
                <a:stretch>
                  <a:fillRect/>
                </a:stretch>
              </p:blipFill>
              <p:spPr bwMode="auto">
                <a:xfrm>
                  <a:off x="3529013" y="336550"/>
                  <a:ext cx="2438400" cy="2438400"/>
                </a:xfrm>
                <a:prstGeom prst="rect">
                  <a:avLst/>
                </a:prstGeom>
                <a:noFill/>
              </p:spPr>
            </p:pic>
            <p:pic>
              <p:nvPicPr>
                <p:cNvPr id="2063" name="Picture 15" descr="C:\Program Files\Microsoft Resource DVD Artwork\DVD_ART\Artwork_Imagery\HARDWARE_IMAGERY\Illustration - Misc Hardware\Windows Vista Illustration Icons\Female User.png"/>
                <p:cNvPicPr>
                  <a:picLocks noChangeAspect="1" noChangeArrowheads="1"/>
                </p:cNvPicPr>
                <p:nvPr/>
              </p:nvPicPr>
              <p:blipFill>
                <a:blip r:embed="rId27" cstate="screen"/>
                <a:srcRect/>
                <a:stretch>
                  <a:fillRect/>
                </a:stretch>
              </p:blipFill>
              <p:spPr bwMode="auto">
                <a:xfrm>
                  <a:off x="2678280" y="759410"/>
                  <a:ext cx="2438400" cy="2524125"/>
                </a:xfrm>
                <a:prstGeom prst="rect">
                  <a:avLst/>
                </a:prstGeom>
                <a:noFill/>
              </p:spPr>
            </p:pic>
          </p:grpSp>
          <p:grpSp>
            <p:nvGrpSpPr>
              <p:cNvPr id="17" name="Group 165"/>
              <p:cNvGrpSpPr/>
              <p:nvPr/>
            </p:nvGrpSpPr>
            <p:grpSpPr>
              <a:xfrm>
                <a:off x="4981073" y="2596853"/>
                <a:ext cx="721645" cy="646577"/>
                <a:chOff x="2678280" y="336550"/>
                <a:chExt cx="3289133" cy="2946985"/>
              </a:xfrm>
            </p:grpSpPr>
            <p:pic>
              <p:nvPicPr>
                <p:cNvPr id="167" name="Picture 14" descr="C:\Program Files\Microsoft Resource DVD Artwork\DVD_ART\Artwork_Imagery\HARDWARE_IMAGERY\Illustration - Misc Hardware\Windows Vista Illustration Icons\Computer.png"/>
                <p:cNvPicPr>
                  <a:picLocks noChangeAspect="1" noChangeArrowheads="1"/>
                </p:cNvPicPr>
                <p:nvPr/>
              </p:nvPicPr>
              <p:blipFill>
                <a:blip r:embed="rId26" cstate="screen"/>
                <a:srcRect/>
                <a:stretch>
                  <a:fillRect/>
                </a:stretch>
              </p:blipFill>
              <p:spPr bwMode="auto">
                <a:xfrm>
                  <a:off x="3529013" y="336550"/>
                  <a:ext cx="2438400" cy="2438400"/>
                </a:xfrm>
                <a:prstGeom prst="rect">
                  <a:avLst/>
                </a:prstGeom>
                <a:noFill/>
              </p:spPr>
            </p:pic>
            <p:pic>
              <p:nvPicPr>
                <p:cNvPr id="168" name="Picture 15" descr="C:\Program Files\Microsoft Resource DVD Artwork\DVD_ART\Artwork_Imagery\HARDWARE_IMAGERY\Illustration - Misc Hardware\Windows Vista Illustration Icons\Female User.png"/>
                <p:cNvPicPr>
                  <a:picLocks noChangeAspect="1" noChangeArrowheads="1"/>
                </p:cNvPicPr>
                <p:nvPr/>
              </p:nvPicPr>
              <p:blipFill>
                <a:blip r:embed="rId27" cstate="screen"/>
                <a:srcRect/>
                <a:stretch>
                  <a:fillRect/>
                </a:stretch>
              </p:blipFill>
              <p:spPr bwMode="auto">
                <a:xfrm>
                  <a:off x="2678280" y="759410"/>
                  <a:ext cx="2438400" cy="2524125"/>
                </a:xfrm>
                <a:prstGeom prst="rect">
                  <a:avLst/>
                </a:prstGeom>
                <a:noFill/>
              </p:spPr>
            </p:pic>
          </p:grpSp>
          <p:grpSp>
            <p:nvGrpSpPr>
              <p:cNvPr id="18" name="Group 171"/>
              <p:cNvGrpSpPr/>
              <p:nvPr/>
            </p:nvGrpSpPr>
            <p:grpSpPr>
              <a:xfrm>
                <a:off x="4371473" y="2789358"/>
                <a:ext cx="721645" cy="646577"/>
                <a:chOff x="2678280" y="336550"/>
                <a:chExt cx="3289133" cy="2946985"/>
              </a:xfrm>
            </p:grpSpPr>
            <p:pic>
              <p:nvPicPr>
                <p:cNvPr id="173" name="Picture 14" descr="C:\Program Files\Microsoft Resource DVD Artwork\DVD_ART\Artwork_Imagery\HARDWARE_IMAGERY\Illustration - Misc Hardware\Windows Vista Illustration Icons\Computer.png"/>
                <p:cNvPicPr>
                  <a:picLocks noChangeAspect="1" noChangeArrowheads="1"/>
                </p:cNvPicPr>
                <p:nvPr/>
              </p:nvPicPr>
              <p:blipFill>
                <a:blip r:embed="rId26" cstate="screen"/>
                <a:srcRect/>
                <a:stretch>
                  <a:fillRect/>
                </a:stretch>
              </p:blipFill>
              <p:spPr bwMode="auto">
                <a:xfrm>
                  <a:off x="3529013" y="336550"/>
                  <a:ext cx="2438400" cy="2438400"/>
                </a:xfrm>
                <a:prstGeom prst="rect">
                  <a:avLst/>
                </a:prstGeom>
                <a:noFill/>
              </p:spPr>
            </p:pic>
            <p:pic>
              <p:nvPicPr>
                <p:cNvPr id="174" name="Picture 15" descr="C:\Program Files\Microsoft Resource DVD Artwork\DVD_ART\Artwork_Imagery\HARDWARE_IMAGERY\Illustration - Misc Hardware\Windows Vista Illustration Icons\Female User.png"/>
                <p:cNvPicPr>
                  <a:picLocks noChangeAspect="1" noChangeArrowheads="1"/>
                </p:cNvPicPr>
                <p:nvPr/>
              </p:nvPicPr>
              <p:blipFill>
                <a:blip r:embed="rId27" cstate="screen"/>
                <a:srcRect/>
                <a:stretch>
                  <a:fillRect/>
                </a:stretch>
              </p:blipFill>
              <p:spPr bwMode="auto">
                <a:xfrm>
                  <a:off x="2678280" y="759410"/>
                  <a:ext cx="2438400" cy="2524125"/>
                </a:xfrm>
                <a:prstGeom prst="rect">
                  <a:avLst/>
                </a:prstGeom>
                <a:noFill/>
              </p:spPr>
            </p:pic>
          </p:grpSp>
          <p:grpSp>
            <p:nvGrpSpPr>
              <p:cNvPr id="19" name="Group 168"/>
              <p:cNvGrpSpPr/>
              <p:nvPr/>
            </p:nvGrpSpPr>
            <p:grpSpPr>
              <a:xfrm>
                <a:off x="4748462" y="2957801"/>
                <a:ext cx="721645" cy="646577"/>
                <a:chOff x="2678280" y="336550"/>
                <a:chExt cx="3289133" cy="2946985"/>
              </a:xfrm>
            </p:grpSpPr>
            <p:pic>
              <p:nvPicPr>
                <p:cNvPr id="170" name="Picture 14" descr="C:\Program Files\Microsoft Resource DVD Artwork\DVD_ART\Artwork_Imagery\HARDWARE_IMAGERY\Illustration - Misc Hardware\Windows Vista Illustration Icons\Computer.png"/>
                <p:cNvPicPr>
                  <a:picLocks noChangeAspect="1" noChangeArrowheads="1"/>
                </p:cNvPicPr>
                <p:nvPr/>
              </p:nvPicPr>
              <p:blipFill>
                <a:blip r:embed="rId26" cstate="screen"/>
                <a:srcRect/>
                <a:stretch>
                  <a:fillRect/>
                </a:stretch>
              </p:blipFill>
              <p:spPr bwMode="auto">
                <a:xfrm>
                  <a:off x="3529013" y="336550"/>
                  <a:ext cx="2438400" cy="2438400"/>
                </a:xfrm>
                <a:prstGeom prst="rect">
                  <a:avLst/>
                </a:prstGeom>
                <a:noFill/>
              </p:spPr>
            </p:pic>
            <p:pic>
              <p:nvPicPr>
                <p:cNvPr id="171" name="Picture 15" descr="C:\Program Files\Microsoft Resource DVD Artwork\DVD_ART\Artwork_Imagery\HARDWARE_IMAGERY\Illustration - Misc Hardware\Windows Vista Illustration Icons\Female User.png"/>
                <p:cNvPicPr>
                  <a:picLocks noChangeAspect="1" noChangeArrowheads="1"/>
                </p:cNvPicPr>
                <p:nvPr/>
              </p:nvPicPr>
              <p:blipFill>
                <a:blip r:embed="rId27" cstate="screen"/>
                <a:srcRect/>
                <a:stretch>
                  <a:fillRect/>
                </a:stretch>
              </p:blipFill>
              <p:spPr bwMode="auto">
                <a:xfrm>
                  <a:off x="2678280" y="759410"/>
                  <a:ext cx="2438400" cy="2524125"/>
                </a:xfrm>
                <a:prstGeom prst="rect">
                  <a:avLst/>
                </a:prstGeom>
                <a:noFill/>
              </p:spPr>
            </p:pic>
          </p:grpSp>
        </p:grpSp>
        <p:grpSp>
          <p:nvGrpSpPr>
            <p:cNvPr id="20" name="Group 217"/>
            <p:cNvGrpSpPr/>
            <p:nvPr/>
          </p:nvGrpSpPr>
          <p:grpSpPr>
            <a:xfrm>
              <a:off x="10255169" y="300942"/>
              <a:ext cx="682906" cy="689621"/>
              <a:chOff x="7416800" y="-1176338"/>
              <a:chExt cx="3269848" cy="3302001"/>
            </a:xfrm>
          </p:grpSpPr>
          <p:pic>
            <p:nvPicPr>
              <p:cNvPr id="2070" name="Picture 22" descr="C:\Program Files\Microsoft Resource DVD Artwork\DVD_ART\Artwork_Imagery\HARDWARE_IMAGERY\Illustration - Misc Hardware\Windows Vista Illustration Icons\Server.png"/>
              <p:cNvPicPr>
                <a:picLocks noChangeAspect="1" noChangeArrowheads="1"/>
              </p:cNvPicPr>
              <p:nvPr/>
            </p:nvPicPr>
            <p:blipFill>
              <a:blip r:embed="rId28" cstate="screen"/>
              <a:srcRect/>
              <a:stretch>
                <a:fillRect/>
              </a:stretch>
            </p:blipFill>
            <p:spPr bwMode="auto">
              <a:xfrm>
                <a:off x="7416800" y="-1176338"/>
                <a:ext cx="2413000" cy="3302001"/>
              </a:xfrm>
              <a:prstGeom prst="rect">
                <a:avLst/>
              </a:prstGeom>
              <a:noFill/>
            </p:spPr>
          </p:pic>
          <p:pic>
            <p:nvPicPr>
              <p:cNvPr id="2069" name="Picture 21" descr="C:\Program Files\Microsoft Resource DVD Artwork\DVD_ART\Artwork_Imagery\HARDWARE_IMAGERY\Illustration - Misc Hardware\Windows Vista Illustration Icons\Internet.png"/>
              <p:cNvPicPr>
                <a:picLocks noChangeAspect="1" noChangeArrowheads="1"/>
              </p:cNvPicPr>
              <p:nvPr/>
            </p:nvPicPr>
            <p:blipFill>
              <a:blip r:embed="rId29" cstate="screen"/>
              <a:srcRect/>
              <a:stretch>
                <a:fillRect/>
              </a:stretch>
            </p:blipFill>
            <p:spPr bwMode="auto">
              <a:xfrm>
                <a:off x="8248248" y="-501490"/>
                <a:ext cx="2438400" cy="2438400"/>
              </a:xfrm>
              <a:prstGeom prst="rect">
                <a:avLst/>
              </a:prstGeom>
              <a:noFill/>
            </p:spPr>
          </p:pic>
        </p:grpSp>
        <p:grpSp>
          <p:nvGrpSpPr>
            <p:cNvPr id="21" name="Group 220"/>
            <p:cNvGrpSpPr/>
            <p:nvPr/>
          </p:nvGrpSpPr>
          <p:grpSpPr>
            <a:xfrm>
              <a:off x="11123269" y="1089857"/>
              <a:ext cx="509287" cy="669456"/>
              <a:chOff x="7442520" y="2964959"/>
              <a:chExt cx="747030" cy="981968"/>
            </a:xfrm>
          </p:grpSpPr>
          <p:pic>
            <p:nvPicPr>
              <p:cNvPr id="216" name="Picture 10" descr="C:\Program Files\Microsoft Resource DVD Artwork\DVD_ART\Artwork_Imagery\HARDWARE_IMAGERY\Illustration - Misc Hardware\Windows Vista Illustration Icons\Server.png"/>
              <p:cNvPicPr>
                <a:picLocks noChangeAspect="1" noChangeArrowheads="1"/>
              </p:cNvPicPr>
              <p:nvPr/>
            </p:nvPicPr>
            <p:blipFill>
              <a:blip r:embed="rId30" cstate="screen"/>
              <a:srcRect/>
              <a:stretch>
                <a:fillRect/>
              </a:stretch>
            </p:blipFill>
            <p:spPr bwMode="auto">
              <a:xfrm>
                <a:off x="7492779" y="2964959"/>
                <a:ext cx="557075" cy="762313"/>
              </a:xfrm>
              <a:prstGeom prst="rect">
                <a:avLst/>
              </a:prstGeom>
              <a:noFill/>
            </p:spPr>
          </p:pic>
          <p:pic>
            <p:nvPicPr>
              <p:cNvPr id="217" name="Picture 9" descr="C:\Program Files\Microsoft Resource DVD Artwork\DVD_ART\Artwork_Imagery\HARDWARE_IMAGERY\Illustration - Misc Hardware\Windows Security\Security firewall.png"/>
              <p:cNvPicPr>
                <a:picLocks noChangeAspect="1" noChangeArrowheads="1"/>
              </p:cNvPicPr>
              <p:nvPr/>
            </p:nvPicPr>
            <p:blipFill>
              <a:blip r:embed="rId31" cstate="screen"/>
              <a:srcRect/>
              <a:stretch>
                <a:fillRect/>
              </a:stretch>
            </p:blipFill>
            <p:spPr bwMode="auto">
              <a:xfrm flipH="1">
                <a:off x="7706334" y="3427508"/>
                <a:ext cx="483216" cy="429705"/>
              </a:xfrm>
              <a:prstGeom prst="rect">
                <a:avLst/>
              </a:prstGeom>
              <a:noFill/>
            </p:spPr>
          </p:pic>
          <p:sp>
            <p:nvSpPr>
              <p:cNvPr id="219" name="AutoShape 22"/>
              <p:cNvSpPr>
                <a:spLocks noChangeArrowheads="1"/>
              </p:cNvSpPr>
              <p:nvPr/>
            </p:nvSpPr>
            <p:spPr bwMode="auto">
              <a:xfrm>
                <a:off x="7442520" y="3628411"/>
                <a:ext cx="494717" cy="318516"/>
              </a:xfrm>
              <a:prstGeom prst="can">
                <a:avLst>
                  <a:gd name="adj" fmla="val 50000"/>
                </a:avLst>
              </a:prstGeom>
              <a:gradFill flip="none" rotWithShape="1">
                <a:gsLst>
                  <a:gs pos="0">
                    <a:srgbClr val="0070C0"/>
                  </a:gs>
                  <a:gs pos="50000">
                    <a:srgbClr val="00B0F0">
                      <a:alpha val="32000"/>
                    </a:srgbClr>
                  </a:gs>
                  <a:gs pos="100000">
                    <a:schemeClr val="accent1">
                      <a:lumMod val="90000"/>
                      <a:alpha val="58000"/>
                    </a:schemeClr>
                  </a:gs>
                </a:gsLst>
                <a:lin ang="16200000" scaled="1"/>
                <a:tileRect/>
              </a:gradFill>
              <a:ln w="9525">
                <a:solidFill>
                  <a:schemeClr val="tx1"/>
                </a:solidFill>
                <a:miter lim="800000"/>
                <a:headEnd/>
                <a:tailEnd/>
              </a:ln>
              <a:effectLst/>
              <a:scene3d>
                <a:camera prst="orthographicFront"/>
                <a:lightRig rig="threePt" dir="t"/>
              </a:scene3d>
              <a:sp3d>
                <a:bevelT/>
              </a:sp3d>
            </p:spPr>
            <p:txBody>
              <a:bodyPr anchor="b"/>
              <a:lstStyle/>
              <a:p>
                <a:pPr>
                  <a:lnSpc>
                    <a:spcPct val="85000"/>
                  </a:lnSpc>
                  <a:spcBef>
                    <a:spcPct val="20000"/>
                  </a:spcBef>
                </a:pPr>
                <a:endParaRPr lang="en-US" sz="1200" b="1">
                  <a:latin typeface="Segoe" pitchFamily="34" charset="0"/>
                </a:endParaRPr>
              </a:p>
            </p:txBody>
          </p:sp>
        </p:grpSp>
        <p:grpSp>
          <p:nvGrpSpPr>
            <p:cNvPr id="22" name="Group 225"/>
            <p:cNvGrpSpPr/>
            <p:nvPr/>
          </p:nvGrpSpPr>
          <p:grpSpPr>
            <a:xfrm>
              <a:off x="11192719" y="162046"/>
              <a:ext cx="536594" cy="536594"/>
              <a:chOff x="10474083" y="1504708"/>
              <a:chExt cx="1138479" cy="1138479"/>
            </a:xfrm>
          </p:grpSpPr>
          <p:pic>
            <p:nvPicPr>
              <p:cNvPr id="2073" name="Picture 25" descr="C:\Program Files\Microsoft Resource DVD Artwork\DVD_ART\Artwork_Imagery\HARDWARE_IMAGERY\Illustration - Misc Hardware\Windows Vista Illustration Icons\Journal Document.png"/>
              <p:cNvPicPr>
                <a:picLocks noChangeAspect="1" noChangeArrowheads="1"/>
              </p:cNvPicPr>
              <p:nvPr/>
            </p:nvPicPr>
            <p:blipFill>
              <a:blip r:embed="rId32" cstate="screen"/>
              <a:srcRect/>
              <a:stretch>
                <a:fillRect/>
              </a:stretch>
            </p:blipFill>
            <p:spPr bwMode="auto">
              <a:xfrm>
                <a:off x="10474083" y="1504708"/>
                <a:ext cx="1138479" cy="1138479"/>
              </a:xfrm>
              <a:prstGeom prst="rect">
                <a:avLst/>
              </a:prstGeom>
              <a:noFill/>
            </p:spPr>
          </p:pic>
          <p:pic>
            <p:nvPicPr>
              <p:cNvPr id="2072" name="Picture 24" descr="C:\Program Files\Microsoft Resource DVD Artwork\DVD_ART\Artwork_Imagery\HARDWARE_IMAGERY\Illustration - Misc Hardware\Windows Vista Illustration Icons\Green Check.png"/>
              <p:cNvPicPr>
                <a:picLocks noChangeAspect="1" noChangeArrowheads="1"/>
              </p:cNvPicPr>
              <p:nvPr/>
            </p:nvPicPr>
            <p:blipFill>
              <a:blip r:embed="rId33" cstate="screen"/>
              <a:srcRect/>
              <a:stretch>
                <a:fillRect/>
              </a:stretch>
            </p:blipFill>
            <p:spPr bwMode="auto">
              <a:xfrm>
                <a:off x="10760077" y="1643605"/>
                <a:ext cx="249417" cy="247007"/>
              </a:xfrm>
              <a:prstGeom prst="rect">
                <a:avLst/>
              </a:prstGeom>
              <a:noFill/>
            </p:spPr>
          </p:pic>
          <p:pic>
            <p:nvPicPr>
              <p:cNvPr id="224" name="Picture 24" descr="C:\Program Files\Microsoft Resource DVD Artwork\DVD_ART\Artwork_Imagery\HARDWARE_IMAGERY\Illustration - Misc Hardware\Windows Vista Illustration Icons\Green Check.png"/>
              <p:cNvPicPr>
                <a:picLocks noChangeAspect="1" noChangeArrowheads="1"/>
              </p:cNvPicPr>
              <p:nvPr/>
            </p:nvPicPr>
            <p:blipFill>
              <a:blip r:embed="rId33" cstate="screen"/>
              <a:srcRect/>
              <a:stretch>
                <a:fillRect/>
              </a:stretch>
            </p:blipFill>
            <p:spPr bwMode="auto">
              <a:xfrm>
                <a:off x="10760077" y="1956122"/>
                <a:ext cx="249417" cy="247007"/>
              </a:xfrm>
              <a:prstGeom prst="rect">
                <a:avLst/>
              </a:prstGeom>
              <a:noFill/>
            </p:spPr>
          </p:pic>
          <p:pic>
            <p:nvPicPr>
              <p:cNvPr id="225" name="Picture 24" descr="C:\Program Files\Microsoft Resource DVD Artwork\DVD_ART\Artwork_Imagery\HARDWARE_IMAGERY\Illustration - Misc Hardware\Windows Vista Illustration Icons\Green Check.png"/>
              <p:cNvPicPr>
                <a:picLocks noChangeAspect="1" noChangeArrowheads="1"/>
              </p:cNvPicPr>
              <p:nvPr/>
            </p:nvPicPr>
            <p:blipFill>
              <a:blip r:embed="rId33" cstate="screen"/>
              <a:srcRect/>
              <a:stretch>
                <a:fillRect/>
              </a:stretch>
            </p:blipFill>
            <p:spPr bwMode="auto">
              <a:xfrm>
                <a:off x="10760077" y="2245489"/>
                <a:ext cx="249417" cy="247007"/>
              </a:xfrm>
              <a:prstGeom prst="rect">
                <a:avLst/>
              </a:prstGeom>
              <a:noFill/>
            </p:spPr>
          </p:pic>
        </p:grpSp>
        <p:sp>
          <p:nvSpPr>
            <p:cNvPr id="233" name="Right Arrow 232"/>
            <p:cNvSpPr/>
            <p:nvPr/>
          </p:nvSpPr>
          <p:spPr bwMode="auto">
            <a:xfrm rot="10381191">
              <a:off x="11546304" y="1067653"/>
              <a:ext cx="825860" cy="247200"/>
            </a:xfrm>
            <a:prstGeom prst="rightArrow">
              <a:avLst/>
            </a:prstGeom>
            <a:gradFill flip="none" rotWithShape="1">
              <a:gsLst>
                <a:gs pos="0">
                  <a:srgbClr val="0070C0"/>
                </a:gs>
                <a:gs pos="50000">
                  <a:srgbClr val="00B0F0">
                    <a:alpha val="61000"/>
                  </a:srgbClr>
                </a:gs>
                <a:gs pos="100000">
                  <a:schemeClr val="tx1">
                    <a:tint val="23500"/>
                    <a:satMod val="160000"/>
                    <a:alpha val="0"/>
                  </a:schemeClr>
                </a:gs>
              </a:gsLst>
              <a:lin ang="10800000" scaled="1"/>
              <a:tileRect/>
            </a:gradFill>
            <a:ln w="9525">
              <a:noFill/>
              <a:miter lim="800000"/>
              <a:headEnd/>
              <a:tailEnd/>
            </a:ln>
            <a:effectLst/>
          </p:spPr>
          <p:txBody>
            <a:bodyPr anchor="b"/>
            <a:lstStyle/>
            <a:p>
              <a:pPr>
                <a:lnSpc>
                  <a:spcPct val="85000"/>
                </a:lnSpc>
                <a:spcBef>
                  <a:spcPct val="20000"/>
                </a:spcBef>
              </a:pPr>
              <a:endParaRPr lang="en-US" sz="1200" b="1" dirty="0" smtClean="0">
                <a:latin typeface="Segoe" pitchFamily="34" charset="0"/>
              </a:endParaRPr>
            </a:p>
          </p:txBody>
        </p:sp>
        <p:sp>
          <p:nvSpPr>
            <p:cNvPr id="234" name="Right Arrow 233"/>
            <p:cNvSpPr/>
            <p:nvPr/>
          </p:nvSpPr>
          <p:spPr bwMode="auto">
            <a:xfrm rot="13002470">
              <a:off x="10721429" y="1064443"/>
              <a:ext cx="620417" cy="185706"/>
            </a:xfrm>
            <a:prstGeom prst="rightArrow">
              <a:avLst/>
            </a:prstGeom>
            <a:gradFill flip="none" rotWithShape="1">
              <a:gsLst>
                <a:gs pos="0">
                  <a:srgbClr val="0070C0"/>
                </a:gs>
                <a:gs pos="50000">
                  <a:srgbClr val="00B0F0">
                    <a:alpha val="61000"/>
                  </a:srgbClr>
                </a:gs>
                <a:gs pos="100000">
                  <a:schemeClr val="tx1">
                    <a:tint val="23500"/>
                    <a:satMod val="160000"/>
                    <a:alpha val="0"/>
                  </a:schemeClr>
                </a:gs>
              </a:gsLst>
              <a:lin ang="10800000" scaled="1"/>
              <a:tileRect/>
            </a:gradFill>
            <a:ln w="9525">
              <a:noFill/>
              <a:miter lim="800000"/>
              <a:headEnd/>
              <a:tailEnd/>
            </a:ln>
            <a:effectLst/>
          </p:spPr>
          <p:txBody>
            <a:bodyPr anchor="b"/>
            <a:lstStyle/>
            <a:p>
              <a:pPr>
                <a:lnSpc>
                  <a:spcPct val="85000"/>
                </a:lnSpc>
                <a:spcBef>
                  <a:spcPct val="20000"/>
                </a:spcBef>
              </a:pPr>
              <a:endParaRPr lang="en-US" sz="1200" b="1" dirty="0" smtClean="0">
                <a:latin typeface="Segoe" pitchFamily="34" charset="0"/>
              </a:endParaRPr>
            </a:p>
          </p:txBody>
        </p:sp>
        <p:sp>
          <p:nvSpPr>
            <p:cNvPr id="235" name="Right Arrow 234"/>
            <p:cNvSpPr/>
            <p:nvPr/>
          </p:nvSpPr>
          <p:spPr bwMode="auto">
            <a:xfrm rot="2319794">
              <a:off x="10619186" y="742281"/>
              <a:ext cx="620417" cy="185706"/>
            </a:xfrm>
            <a:prstGeom prst="rightArrow">
              <a:avLst/>
            </a:prstGeom>
            <a:gradFill flip="none" rotWithShape="1">
              <a:gsLst>
                <a:gs pos="0">
                  <a:srgbClr val="0070C0"/>
                </a:gs>
                <a:gs pos="50000">
                  <a:srgbClr val="00B0F0">
                    <a:alpha val="61000"/>
                  </a:srgbClr>
                </a:gs>
                <a:gs pos="100000">
                  <a:schemeClr val="tx1">
                    <a:tint val="23500"/>
                    <a:satMod val="160000"/>
                    <a:alpha val="0"/>
                  </a:schemeClr>
                </a:gs>
              </a:gsLst>
              <a:lin ang="10800000" scaled="1"/>
              <a:tileRect/>
            </a:gradFill>
            <a:ln w="9525">
              <a:noFill/>
              <a:miter lim="800000"/>
              <a:headEnd/>
              <a:tailEnd/>
            </a:ln>
            <a:effectLst/>
          </p:spPr>
          <p:txBody>
            <a:bodyPr anchor="b"/>
            <a:lstStyle/>
            <a:p>
              <a:pPr>
                <a:lnSpc>
                  <a:spcPct val="85000"/>
                </a:lnSpc>
                <a:spcBef>
                  <a:spcPct val="20000"/>
                </a:spcBef>
              </a:pPr>
              <a:endParaRPr lang="en-US" sz="1200" dirty="0" smtClean="0">
                <a:latin typeface="Segoe" pitchFamily="34" charset="0"/>
              </a:endParaRPr>
            </a:p>
          </p:txBody>
        </p:sp>
        <p:sp>
          <p:nvSpPr>
            <p:cNvPr id="236" name="Rectangle 235"/>
            <p:cNvSpPr/>
            <p:nvPr/>
          </p:nvSpPr>
          <p:spPr bwMode="auto">
            <a:xfrm>
              <a:off x="9942653" y="1446835"/>
              <a:ext cx="1238491" cy="92598"/>
            </a:xfrm>
            <a:prstGeom prst="rect">
              <a:avLst/>
            </a:prstGeom>
            <a:gradFill flip="none" rotWithShape="1">
              <a:gsLst>
                <a:gs pos="0">
                  <a:srgbClr val="0070C0"/>
                </a:gs>
                <a:gs pos="50000">
                  <a:srgbClr val="00B0F0">
                    <a:alpha val="61000"/>
                  </a:srgbClr>
                </a:gs>
                <a:gs pos="100000">
                  <a:schemeClr val="tx1">
                    <a:tint val="23500"/>
                    <a:satMod val="160000"/>
                    <a:alpha val="0"/>
                  </a:schemeClr>
                </a:gs>
              </a:gsLst>
              <a:lin ang="10800000" scaled="1"/>
              <a:tileRect/>
            </a:gradFill>
            <a:ln w="9525">
              <a:noFill/>
              <a:miter lim="800000"/>
              <a:headEnd/>
              <a:tailEnd/>
            </a:ln>
            <a:effectLst/>
          </p:spPr>
          <p:txBody>
            <a:bodyPr anchor="b"/>
            <a:lstStyle/>
            <a:p>
              <a:pPr marL="0" marR="0" indent="0" defTabSz="914400" latinLnBrk="0">
                <a:lnSpc>
                  <a:spcPct val="85000"/>
                </a:lnSpc>
                <a:spcBef>
                  <a:spcPct val="20000"/>
                </a:spcBef>
                <a:buClrTx/>
                <a:buSzTx/>
                <a:buFontTx/>
                <a:buNone/>
                <a:tabLst/>
              </a:pPr>
              <a:endParaRPr lang="en-US" sz="1200" b="1" smtClean="0">
                <a:latin typeface="Segoe" pitchFamily="34" charset="0"/>
              </a:endParaRPr>
            </a:p>
          </p:txBody>
        </p:sp>
        <p:sp>
          <p:nvSpPr>
            <p:cNvPr id="238" name="Rectangle 237"/>
            <p:cNvSpPr/>
            <p:nvPr/>
          </p:nvSpPr>
          <p:spPr bwMode="auto">
            <a:xfrm>
              <a:off x="11275670" y="1446835"/>
              <a:ext cx="1238491" cy="92598"/>
            </a:xfrm>
            <a:prstGeom prst="rect">
              <a:avLst/>
            </a:prstGeom>
            <a:gradFill flip="none" rotWithShape="1">
              <a:gsLst>
                <a:gs pos="0">
                  <a:srgbClr val="0070C0"/>
                </a:gs>
                <a:gs pos="50000">
                  <a:srgbClr val="00B0F0">
                    <a:alpha val="61000"/>
                  </a:srgbClr>
                </a:gs>
                <a:gs pos="100000">
                  <a:schemeClr val="tx1">
                    <a:tint val="23500"/>
                    <a:satMod val="160000"/>
                    <a:alpha val="0"/>
                  </a:schemeClr>
                </a:gs>
              </a:gsLst>
              <a:lin ang="10800000" scaled="1"/>
              <a:tileRect/>
            </a:gradFill>
            <a:ln w="9525">
              <a:noFill/>
              <a:miter lim="800000"/>
              <a:headEnd/>
              <a:tailEnd/>
            </a:ln>
            <a:effectLst/>
          </p:spPr>
          <p:txBody>
            <a:bodyPr anchor="b"/>
            <a:lstStyle/>
            <a:p>
              <a:pPr marL="0" marR="0" indent="0" defTabSz="914400" latinLnBrk="0">
                <a:lnSpc>
                  <a:spcPct val="85000"/>
                </a:lnSpc>
                <a:spcBef>
                  <a:spcPct val="20000"/>
                </a:spcBef>
                <a:buClrTx/>
                <a:buSzTx/>
                <a:buFontTx/>
                <a:buNone/>
                <a:tabLst/>
              </a:pPr>
              <a:endParaRPr lang="en-US" sz="1200" b="1" smtClean="0">
                <a:latin typeface="Segoe" pitchFamily="34" charset="0"/>
              </a:endParaRPr>
            </a:p>
          </p:txBody>
        </p:sp>
        <p:grpSp>
          <p:nvGrpSpPr>
            <p:cNvPr id="23" name="Group 231"/>
            <p:cNvGrpSpPr/>
            <p:nvPr/>
          </p:nvGrpSpPr>
          <p:grpSpPr>
            <a:xfrm>
              <a:off x="12141999" y="944181"/>
              <a:ext cx="885293" cy="873045"/>
              <a:chOff x="11933654" y="1372444"/>
              <a:chExt cx="1181947" cy="1165595"/>
            </a:xfrm>
          </p:grpSpPr>
          <p:pic>
            <p:nvPicPr>
              <p:cNvPr id="2074" name="Picture 26" descr="C:\Program Files\Microsoft Resource DVD Artwork\DVD_ART\Artwork_Imagery\Shapes and Graphics\Map Globe\Connected icon NEW.png"/>
              <p:cNvPicPr>
                <a:picLocks noChangeAspect="1" noChangeArrowheads="1"/>
              </p:cNvPicPr>
              <p:nvPr/>
            </p:nvPicPr>
            <p:blipFill>
              <a:blip r:embed="rId34" cstate="screen"/>
              <a:srcRect/>
              <a:stretch>
                <a:fillRect/>
              </a:stretch>
            </p:blipFill>
            <p:spPr bwMode="auto">
              <a:xfrm rot="2125019">
                <a:off x="11933654" y="1578415"/>
                <a:ext cx="1086549" cy="823400"/>
              </a:xfrm>
              <a:prstGeom prst="rect">
                <a:avLst/>
              </a:prstGeom>
              <a:noFill/>
            </p:spPr>
          </p:pic>
          <p:pic>
            <p:nvPicPr>
              <p:cNvPr id="228" name="Picture 10" descr="C:\Program Files\Microsoft Resource DVD Artwork\DVD_ART\Artwork_Imagery\HARDWARE_IMAGERY\Illustration - Misc Hardware\Windows Vista Illustration Icons\Server.png"/>
              <p:cNvPicPr>
                <a:picLocks noChangeAspect="1" noChangeArrowheads="1"/>
              </p:cNvPicPr>
              <p:nvPr/>
            </p:nvPicPr>
            <p:blipFill>
              <a:blip r:embed="rId35" cstate="screen"/>
              <a:srcRect/>
              <a:stretch>
                <a:fillRect/>
              </a:stretch>
            </p:blipFill>
            <p:spPr bwMode="auto">
              <a:xfrm>
                <a:off x="11979797" y="1372444"/>
                <a:ext cx="462275" cy="632587"/>
              </a:xfrm>
              <a:prstGeom prst="rect">
                <a:avLst/>
              </a:prstGeom>
              <a:noFill/>
            </p:spPr>
          </p:pic>
          <p:grpSp>
            <p:nvGrpSpPr>
              <p:cNvPr id="24" name="Group 230"/>
              <p:cNvGrpSpPr/>
              <p:nvPr/>
            </p:nvGrpSpPr>
            <p:grpSpPr>
              <a:xfrm>
                <a:off x="12468990" y="1955480"/>
                <a:ext cx="646611" cy="582559"/>
                <a:chOff x="11936555" y="4258842"/>
                <a:chExt cx="646611" cy="582559"/>
              </a:xfrm>
            </p:grpSpPr>
            <p:pic>
              <p:nvPicPr>
                <p:cNvPr id="230" name="Picture 14" descr="C:\Program Files\Microsoft Resource DVD Artwork\DVD_ART\Artwork_Imagery\HARDWARE_IMAGERY\Illustration - Misc Hardware\Windows Vista Illustration Icons\Computer.png"/>
                <p:cNvPicPr>
                  <a:picLocks noChangeAspect="1" noChangeArrowheads="1"/>
                </p:cNvPicPr>
                <p:nvPr/>
              </p:nvPicPr>
              <p:blipFill>
                <a:blip r:embed="rId36" cstate="screen"/>
                <a:srcRect/>
                <a:stretch>
                  <a:fillRect/>
                </a:stretch>
              </p:blipFill>
              <p:spPr bwMode="auto">
                <a:xfrm>
                  <a:off x="12071674" y="4258842"/>
                  <a:ext cx="511492" cy="511492"/>
                </a:xfrm>
                <a:prstGeom prst="rect">
                  <a:avLst/>
                </a:prstGeom>
                <a:noFill/>
              </p:spPr>
            </p:pic>
            <p:pic>
              <p:nvPicPr>
                <p:cNvPr id="229" name="Picture 13" descr="C:\Program Files\Microsoft Resource DVD Artwork\DVD_ART\Artwork_Imagery\HARDWARE_IMAGERY\Illustration - Misc Hardware\Windows Vista Illustration Icons\Male User.png"/>
                <p:cNvPicPr>
                  <a:picLocks noChangeAspect="1" noChangeArrowheads="1"/>
                </p:cNvPicPr>
                <p:nvPr/>
              </p:nvPicPr>
              <p:blipFill>
                <a:blip r:embed="rId37" cstate="screen"/>
                <a:srcRect/>
                <a:stretch>
                  <a:fillRect/>
                </a:stretch>
              </p:blipFill>
              <p:spPr bwMode="auto">
                <a:xfrm>
                  <a:off x="11936555" y="4288116"/>
                  <a:ext cx="553285" cy="553285"/>
                </a:xfrm>
                <a:prstGeom prst="rect">
                  <a:avLst/>
                </a:prstGeom>
                <a:noFill/>
              </p:spPr>
            </p:pic>
          </p:grpSp>
        </p:grpSp>
        <p:sp>
          <p:nvSpPr>
            <p:cNvPr id="239" name="Right Arrow 238"/>
            <p:cNvSpPr/>
            <p:nvPr/>
          </p:nvSpPr>
          <p:spPr bwMode="auto">
            <a:xfrm rot="10381191">
              <a:off x="11604177" y="1519064"/>
              <a:ext cx="825860" cy="247200"/>
            </a:xfrm>
            <a:prstGeom prst="rightArrow">
              <a:avLst/>
            </a:prstGeom>
            <a:gradFill flip="none" rotWithShape="1">
              <a:gsLst>
                <a:gs pos="0">
                  <a:srgbClr val="0070C0"/>
                </a:gs>
                <a:gs pos="50000">
                  <a:srgbClr val="00B0F0">
                    <a:alpha val="61000"/>
                  </a:srgbClr>
                </a:gs>
                <a:gs pos="100000">
                  <a:schemeClr val="tx1">
                    <a:tint val="23500"/>
                    <a:satMod val="160000"/>
                    <a:alpha val="0"/>
                  </a:schemeClr>
                </a:gs>
              </a:gsLst>
              <a:lin ang="10800000" scaled="1"/>
              <a:tileRect/>
            </a:gradFill>
            <a:ln w="9525">
              <a:noFill/>
              <a:miter lim="800000"/>
              <a:headEnd/>
              <a:tailEnd/>
            </a:ln>
            <a:effectLst/>
          </p:spPr>
          <p:txBody>
            <a:bodyPr anchor="b"/>
            <a:lstStyle/>
            <a:p>
              <a:pPr>
                <a:lnSpc>
                  <a:spcPct val="85000"/>
                </a:lnSpc>
                <a:spcBef>
                  <a:spcPct val="20000"/>
                </a:spcBef>
              </a:pPr>
              <a:endParaRPr lang="en-US" sz="1200" b="1" dirty="0" smtClean="0">
                <a:latin typeface="Segoe" pitchFamily="34" charset="0"/>
              </a:endParaRPr>
            </a:p>
          </p:txBody>
        </p:sp>
        <p:sp>
          <p:nvSpPr>
            <p:cNvPr id="240" name="AutoShape 17"/>
            <p:cNvSpPr>
              <a:spLocks noChangeArrowheads="1"/>
            </p:cNvSpPr>
            <p:nvPr/>
          </p:nvSpPr>
          <p:spPr bwMode="auto">
            <a:xfrm>
              <a:off x="11340401" y="691452"/>
              <a:ext cx="145113" cy="170666"/>
            </a:xfrm>
            <a:prstGeom prst="roundRect">
              <a:avLst>
                <a:gd name="adj" fmla="val 0"/>
              </a:avLst>
            </a:prstGeom>
            <a:noFill/>
            <a:ln w="9525">
              <a:noFill/>
              <a:miter lim="800000"/>
              <a:headEnd/>
              <a:tailEnd/>
            </a:ln>
            <a:effectLst/>
          </p:spPr>
          <p:txBody>
            <a:bodyPr wrap="none" lIns="109728" tIns="54864" rIns="109728" bIns="54864" anchor="ctr"/>
            <a:lstStyle/>
            <a:p>
              <a:pPr algn="ctr"/>
              <a:r>
                <a:rPr lang="en-US" sz="1300" b="1" dirty="0">
                  <a:latin typeface="Segoe" pitchFamily="34" charset="0"/>
                </a:rPr>
                <a:t>3</a:t>
              </a:r>
            </a:p>
          </p:txBody>
        </p:sp>
        <p:sp>
          <p:nvSpPr>
            <p:cNvPr id="241" name="AutoShape 21"/>
            <p:cNvSpPr>
              <a:spLocks noChangeArrowheads="1"/>
            </p:cNvSpPr>
            <p:nvPr/>
          </p:nvSpPr>
          <p:spPr bwMode="auto">
            <a:xfrm>
              <a:off x="10272159" y="0"/>
              <a:ext cx="475794" cy="238222"/>
            </a:xfrm>
            <a:prstGeom prst="roundRect">
              <a:avLst>
                <a:gd name="adj" fmla="val 4167"/>
              </a:avLst>
            </a:prstGeom>
            <a:noFill/>
            <a:ln w="9525">
              <a:noFill/>
              <a:miter lim="800000"/>
              <a:headEnd/>
              <a:tailEnd/>
            </a:ln>
            <a:effectLst/>
          </p:spPr>
          <p:txBody>
            <a:bodyPr wrap="none" lIns="109728" tIns="54864" rIns="109728" bIns="54864" anchor="ctr"/>
            <a:lstStyle/>
            <a:p>
              <a:pPr algn="ctr">
                <a:lnSpc>
                  <a:spcPct val="90000"/>
                </a:lnSpc>
              </a:pPr>
              <a:r>
                <a:rPr lang="en-US" sz="1300" b="1" dirty="0">
                  <a:latin typeface="Segoe" pitchFamily="34" charset="0"/>
                </a:rPr>
                <a:t>Web</a:t>
              </a:r>
              <a:br>
                <a:rPr lang="en-US" sz="1300" b="1" dirty="0">
                  <a:latin typeface="Segoe" pitchFamily="34" charset="0"/>
                </a:rPr>
              </a:br>
              <a:r>
                <a:rPr lang="en-US" sz="1300" b="1" dirty="0">
                  <a:latin typeface="Segoe" pitchFamily="34" charset="0"/>
                </a:rPr>
                <a:t>Server</a:t>
              </a:r>
            </a:p>
          </p:txBody>
        </p:sp>
        <p:sp>
          <p:nvSpPr>
            <p:cNvPr id="242" name="AutoShape 22"/>
            <p:cNvSpPr>
              <a:spLocks noChangeArrowheads="1"/>
            </p:cNvSpPr>
            <p:nvPr/>
          </p:nvSpPr>
          <p:spPr bwMode="auto">
            <a:xfrm>
              <a:off x="12581683" y="833767"/>
              <a:ext cx="375533" cy="238222"/>
            </a:xfrm>
            <a:prstGeom prst="roundRect">
              <a:avLst>
                <a:gd name="adj" fmla="val 4167"/>
              </a:avLst>
            </a:prstGeom>
            <a:noFill/>
            <a:ln w="9525">
              <a:noFill/>
              <a:miter lim="800000"/>
              <a:headEnd/>
              <a:tailEnd/>
            </a:ln>
            <a:effectLst/>
          </p:spPr>
          <p:txBody>
            <a:bodyPr wrap="none" lIns="109728" tIns="54864" rIns="109728" bIns="54864" anchor="ctr"/>
            <a:lstStyle/>
            <a:p>
              <a:pPr algn="ctr">
                <a:lnSpc>
                  <a:spcPct val="90000"/>
                </a:lnSpc>
              </a:pPr>
              <a:r>
                <a:rPr lang="en-US" sz="1300" b="1" dirty="0">
                  <a:latin typeface="Segoe" pitchFamily="34" charset="0"/>
                </a:rPr>
                <a:t>DNS</a:t>
              </a:r>
              <a:br>
                <a:rPr lang="en-US" sz="1300" b="1" dirty="0">
                  <a:latin typeface="Segoe" pitchFamily="34" charset="0"/>
                </a:rPr>
              </a:br>
              <a:r>
                <a:rPr lang="en-US" sz="1300" b="1" dirty="0">
                  <a:latin typeface="Segoe" pitchFamily="34" charset="0"/>
                </a:rPr>
                <a:t>Server</a:t>
              </a:r>
            </a:p>
          </p:txBody>
        </p:sp>
        <p:sp>
          <p:nvSpPr>
            <p:cNvPr id="243" name="AutoShape 26"/>
            <p:cNvSpPr>
              <a:spLocks noChangeArrowheads="1"/>
            </p:cNvSpPr>
            <p:nvPr/>
          </p:nvSpPr>
          <p:spPr bwMode="auto">
            <a:xfrm>
              <a:off x="11110830" y="1831930"/>
              <a:ext cx="375535" cy="238222"/>
            </a:xfrm>
            <a:prstGeom prst="roundRect">
              <a:avLst>
                <a:gd name="adj" fmla="val 4167"/>
              </a:avLst>
            </a:prstGeom>
            <a:noFill/>
            <a:ln w="9525">
              <a:noFill/>
              <a:miter lim="800000"/>
              <a:headEnd/>
              <a:tailEnd/>
            </a:ln>
            <a:effectLst/>
          </p:spPr>
          <p:txBody>
            <a:bodyPr wrap="none" lIns="109728" tIns="54864" rIns="109728" bIns="54864" anchor="ctr"/>
            <a:lstStyle/>
            <a:p>
              <a:pPr algn="ctr">
                <a:lnSpc>
                  <a:spcPct val="90000"/>
                </a:lnSpc>
              </a:pPr>
              <a:r>
                <a:rPr lang="en-US" sz="1300" b="1" dirty="0">
                  <a:latin typeface="Segoe" pitchFamily="34" charset="0"/>
                </a:rPr>
                <a:t>ISA</a:t>
              </a:r>
              <a:br>
                <a:rPr lang="en-US" sz="1300" b="1" dirty="0">
                  <a:latin typeface="Segoe" pitchFamily="34" charset="0"/>
                </a:rPr>
              </a:br>
              <a:r>
                <a:rPr lang="en-US" sz="1300" b="1" dirty="0">
                  <a:latin typeface="Segoe" pitchFamily="34" charset="0"/>
                </a:rPr>
                <a:t>Server</a:t>
              </a:r>
            </a:p>
          </p:txBody>
        </p:sp>
        <p:sp>
          <p:nvSpPr>
            <p:cNvPr id="244" name="AutoShape 29"/>
            <p:cNvSpPr>
              <a:spLocks noChangeArrowheads="1"/>
            </p:cNvSpPr>
            <p:nvPr/>
          </p:nvSpPr>
          <p:spPr bwMode="auto">
            <a:xfrm>
              <a:off x="10877003" y="985230"/>
              <a:ext cx="217813" cy="251835"/>
            </a:xfrm>
            <a:prstGeom prst="roundRect">
              <a:avLst>
                <a:gd name="adj" fmla="val 0"/>
              </a:avLst>
            </a:prstGeom>
            <a:noFill/>
            <a:ln w="9525">
              <a:noFill/>
              <a:miter lim="800000"/>
              <a:headEnd/>
              <a:tailEnd/>
            </a:ln>
            <a:effectLst/>
          </p:spPr>
          <p:txBody>
            <a:bodyPr wrap="none" lIns="109728" tIns="54864" rIns="109728" bIns="54864" anchor="ctr"/>
            <a:lstStyle/>
            <a:p>
              <a:pPr algn="ctr"/>
              <a:r>
                <a:rPr lang="en-US" sz="1300" b="1" dirty="0">
                  <a:latin typeface="Segoe" pitchFamily="34" charset="0"/>
                </a:rPr>
                <a:t>5</a:t>
              </a:r>
            </a:p>
          </p:txBody>
        </p:sp>
        <p:sp>
          <p:nvSpPr>
            <p:cNvPr id="245" name="AutoShape 31"/>
            <p:cNvSpPr>
              <a:spLocks noChangeArrowheads="1"/>
            </p:cNvSpPr>
            <p:nvPr/>
          </p:nvSpPr>
          <p:spPr bwMode="auto">
            <a:xfrm>
              <a:off x="10870735" y="685714"/>
              <a:ext cx="217811" cy="251835"/>
            </a:xfrm>
            <a:prstGeom prst="roundRect">
              <a:avLst>
                <a:gd name="adj" fmla="val 0"/>
              </a:avLst>
            </a:prstGeom>
            <a:noFill/>
            <a:ln w="9525">
              <a:noFill/>
              <a:miter lim="800000"/>
              <a:headEnd/>
              <a:tailEnd/>
            </a:ln>
            <a:effectLst/>
          </p:spPr>
          <p:txBody>
            <a:bodyPr wrap="none" lIns="109728" tIns="54864" rIns="109728" bIns="54864" anchor="ctr"/>
            <a:lstStyle/>
            <a:p>
              <a:pPr algn="ctr"/>
              <a:r>
                <a:rPr lang="en-US" sz="1300" b="1" dirty="0">
                  <a:latin typeface="Segoe" pitchFamily="34" charset="0"/>
                </a:rPr>
                <a:t>4</a:t>
              </a:r>
            </a:p>
          </p:txBody>
        </p:sp>
        <p:sp>
          <p:nvSpPr>
            <p:cNvPr id="246" name="AutoShape 32"/>
            <p:cNvSpPr>
              <a:spLocks noChangeArrowheads="1"/>
            </p:cNvSpPr>
            <p:nvPr/>
          </p:nvSpPr>
          <p:spPr bwMode="auto">
            <a:xfrm>
              <a:off x="11646944" y="759940"/>
              <a:ext cx="145112" cy="170666"/>
            </a:xfrm>
            <a:prstGeom prst="roundRect">
              <a:avLst>
                <a:gd name="adj" fmla="val 0"/>
              </a:avLst>
            </a:prstGeom>
            <a:noFill/>
            <a:ln w="9525">
              <a:noFill/>
              <a:round/>
              <a:headEnd/>
              <a:tailEnd/>
            </a:ln>
            <a:effectLst/>
          </p:spPr>
          <p:txBody>
            <a:bodyPr wrap="none" lIns="109728" tIns="54864" rIns="109728" bIns="54864" anchor="ctr"/>
            <a:lstStyle/>
            <a:p>
              <a:pPr algn="ctr" eaLnBrk="0" hangingPunct="0">
                <a:spcBef>
                  <a:spcPct val="0"/>
                </a:spcBef>
              </a:pPr>
              <a:r>
                <a:rPr lang="en-US" sz="1300" b="1" dirty="0">
                  <a:latin typeface="Segoe" pitchFamily="34" charset="0"/>
                </a:rPr>
                <a:t>2</a:t>
              </a:r>
            </a:p>
          </p:txBody>
        </p:sp>
        <p:sp>
          <p:nvSpPr>
            <p:cNvPr id="247" name="AutoShape 33"/>
            <p:cNvSpPr>
              <a:spLocks noChangeArrowheads="1"/>
            </p:cNvSpPr>
            <p:nvPr/>
          </p:nvSpPr>
          <p:spPr bwMode="auto">
            <a:xfrm>
              <a:off x="12404310" y="1728686"/>
              <a:ext cx="145112" cy="170666"/>
            </a:xfrm>
            <a:prstGeom prst="roundRect">
              <a:avLst>
                <a:gd name="adj" fmla="val 0"/>
              </a:avLst>
            </a:prstGeom>
            <a:noFill/>
            <a:ln w="9525">
              <a:noFill/>
              <a:miter lim="800000"/>
              <a:headEnd/>
              <a:tailEnd/>
            </a:ln>
            <a:effectLst/>
          </p:spPr>
          <p:txBody>
            <a:bodyPr wrap="none" lIns="109728" tIns="54864" rIns="109728" bIns="54864" anchor="ctr"/>
            <a:lstStyle/>
            <a:p>
              <a:pPr algn="ctr"/>
              <a:r>
                <a:rPr lang="en-US" sz="1300" b="1" dirty="0">
                  <a:latin typeface="Segoe" pitchFamily="34" charset="0"/>
                </a:rPr>
                <a:t>6</a:t>
              </a:r>
            </a:p>
          </p:txBody>
        </p:sp>
        <p:sp>
          <p:nvSpPr>
            <p:cNvPr id="248" name="AutoShape 37"/>
            <p:cNvSpPr>
              <a:spLocks noChangeArrowheads="1"/>
            </p:cNvSpPr>
            <p:nvPr/>
          </p:nvSpPr>
          <p:spPr bwMode="auto">
            <a:xfrm>
              <a:off x="12488491" y="1335912"/>
              <a:ext cx="145113" cy="170666"/>
            </a:xfrm>
            <a:prstGeom prst="roundRect">
              <a:avLst>
                <a:gd name="adj" fmla="val 0"/>
              </a:avLst>
            </a:prstGeom>
            <a:noFill/>
            <a:ln w="9525">
              <a:noFill/>
              <a:miter lim="800000"/>
              <a:headEnd/>
              <a:tailEnd/>
            </a:ln>
            <a:effectLst/>
          </p:spPr>
          <p:txBody>
            <a:bodyPr wrap="none" anchor="ctr"/>
            <a:lstStyle/>
            <a:p>
              <a:pPr algn="ctr"/>
              <a:r>
                <a:rPr lang="en-US" sz="1300" b="1" dirty="0">
                  <a:solidFill>
                    <a:schemeClr val="bg1"/>
                  </a:solidFill>
                  <a:latin typeface="Segoe" pitchFamily="34" charset="0"/>
                </a:rPr>
                <a:t>1</a:t>
              </a:r>
            </a:p>
          </p:txBody>
        </p:sp>
      </p:grpSp>
      <p:grpSp>
        <p:nvGrpSpPr>
          <p:cNvPr id="25" name="Group 251"/>
          <p:cNvGrpSpPr/>
          <p:nvPr/>
        </p:nvGrpSpPr>
        <p:grpSpPr>
          <a:xfrm>
            <a:off x="7027640" y="4904378"/>
            <a:ext cx="469392" cy="430108"/>
            <a:chOff x="7272646" y="4901519"/>
            <a:chExt cx="542194" cy="459493"/>
          </a:xfrm>
          <a:effectLst>
            <a:outerShdw blurRad="50800" dist="38100" dir="5400000" algn="t" rotWithShape="0">
              <a:prstClr val="black">
                <a:alpha val="40000"/>
              </a:prstClr>
            </a:outerShdw>
          </a:effectLst>
        </p:grpSpPr>
        <p:pic>
          <p:nvPicPr>
            <p:cNvPr id="250" name="Picture 14" descr="C:\Program Files\Microsoft Resource DVD Artwork\DVD_ART\Artwork_Imagery\HARDWARE_IMAGERY\Illustration - Misc Hardware\Windows Vista Illustration Icons\Computer.png"/>
            <p:cNvPicPr>
              <a:picLocks noChangeAspect="1" noChangeArrowheads="1"/>
            </p:cNvPicPr>
            <p:nvPr/>
          </p:nvPicPr>
          <p:blipFill>
            <a:blip r:embed="rId38" cstate="screen"/>
            <a:srcRect/>
            <a:stretch>
              <a:fillRect/>
            </a:stretch>
          </p:blipFill>
          <p:spPr bwMode="auto">
            <a:xfrm>
              <a:off x="7431726" y="4901519"/>
              <a:ext cx="383114" cy="383114"/>
            </a:xfrm>
            <a:prstGeom prst="rect">
              <a:avLst/>
            </a:prstGeom>
            <a:noFill/>
          </p:spPr>
        </p:pic>
        <p:pic>
          <p:nvPicPr>
            <p:cNvPr id="251" name="Picture 13" descr="C:\Program Files\Microsoft Resource DVD Artwork\DVD_ART\Artwork_Imagery\HARDWARE_IMAGERY\Illustration - Misc Hardware\Windows Vista Illustration Icons\Male User.png"/>
            <p:cNvPicPr>
              <a:picLocks noChangeAspect="1" noChangeArrowheads="1"/>
            </p:cNvPicPr>
            <p:nvPr/>
          </p:nvPicPr>
          <p:blipFill>
            <a:blip r:embed="rId39" cstate="screen"/>
            <a:srcRect/>
            <a:stretch>
              <a:fillRect/>
            </a:stretch>
          </p:blipFill>
          <p:spPr bwMode="auto">
            <a:xfrm>
              <a:off x="7272646" y="4946595"/>
              <a:ext cx="414418" cy="414417"/>
            </a:xfrm>
            <a:prstGeom prst="rect">
              <a:avLst/>
            </a:prstGeom>
            <a:noFill/>
          </p:spPr>
        </p:pic>
      </p:grpSp>
      <p:grpSp>
        <p:nvGrpSpPr>
          <p:cNvPr id="26" name="Group 254"/>
          <p:cNvGrpSpPr/>
          <p:nvPr/>
        </p:nvGrpSpPr>
        <p:grpSpPr>
          <a:xfrm>
            <a:off x="7982366" y="5056784"/>
            <a:ext cx="597305" cy="578643"/>
            <a:chOff x="8134774" y="5055352"/>
            <a:chExt cx="689947" cy="618176"/>
          </a:xfrm>
          <a:effectLst>
            <a:outerShdw blurRad="50800" dist="38100" dir="5400000" algn="t" rotWithShape="0">
              <a:prstClr val="black">
                <a:alpha val="40000"/>
              </a:prstClr>
            </a:outerShdw>
          </a:effectLst>
        </p:grpSpPr>
        <p:pic>
          <p:nvPicPr>
            <p:cNvPr id="253" name="Picture 14" descr="C:\Program Files\Microsoft Resource DVD Artwork\DVD_ART\Artwork_Imagery\HARDWARE_IMAGERY\Illustration - Misc Hardware\Windows Vista Illustration Icons\Computer.png"/>
            <p:cNvPicPr>
              <a:picLocks noChangeAspect="1" noChangeArrowheads="1"/>
            </p:cNvPicPr>
            <p:nvPr/>
          </p:nvPicPr>
          <p:blipFill>
            <a:blip r:embed="rId40" cstate="screen"/>
            <a:srcRect/>
            <a:stretch>
              <a:fillRect/>
            </a:stretch>
          </p:blipFill>
          <p:spPr bwMode="auto">
            <a:xfrm>
              <a:off x="8313229" y="5055352"/>
              <a:ext cx="511492" cy="511492"/>
            </a:xfrm>
            <a:prstGeom prst="rect">
              <a:avLst/>
            </a:prstGeom>
            <a:noFill/>
          </p:spPr>
        </p:pic>
        <p:pic>
          <p:nvPicPr>
            <p:cNvPr id="254" name="Picture 15" descr="C:\Program Files\Microsoft Resource DVD Artwork\DVD_ART\Artwork_Imagery\HARDWARE_IMAGERY\Illustration - Misc Hardware\Windows Vista Illustration Icons\Female User.png"/>
            <p:cNvPicPr>
              <a:picLocks noChangeAspect="1" noChangeArrowheads="1"/>
            </p:cNvPicPr>
            <p:nvPr/>
          </p:nvPicPr>
          <p:blipFill>
            <a:blip r:embed="rId41" cstate="screen"/>
            <a:srcRect/>
            <a:stretch>
              <a:fillRect/>
            </a:stretch>
          </p:blipFill>
          <p:spPr bwMode="auto">
            <a:xfrm>
              <a:off x="8134774" y="5144053"/>
              <a:ext cx="511492" cy="529475"/>
            </a:xfrm>
            <a:prstGeom prst="rect">
              <a:avLst/>
            </a:prstGeom>
            <a:noFill/>
          </p:spPr>
        </p:pic>
      </p:grpSp>
      <p:grpSp>
        <p:nvGrpSpPr>
          <p:cNvPr id="27" name="Group 257"/>
          <p:cNvGrpSpPr/>
          <p:nvPr/>
        </p:nvGrpSpPr>
        <p:grpSpPr>
          <a:xfrm>
            <a:off x="7232241" y="5442574"/>
            <a:ext cx="531659" cy="526589"/>
            <a:chOff x="7384649" y="5444698"/>
            <a:chExt cx="614119" cy="562565"/>
          </a:xfrm>
          <a:effectLst>
            <a:outerShdw blurRad="50800" dist="38100" dir="5400000" algn="t" rotWithShape="0">
              <a:prstClr val="black">
                <a:alpha val="40000"/>
              </a:prstClr>
            </a:outerShdw>
          </a:effectLst>
        </p:grpSpPr>
        <p:pic>
          <p:nvPicPr>
            <p:cNvPr id="257" name="Picture 14" descr="C:\Program Files\Microsoft Resource DVD Artwork\DVD_ART\Artwork_Imagery\HARDWARE_IMAGERY\Illustration - Misc Hardware\Windows Vista Illustration Icons\Computer.png"/>
            <p:cNvPicPr>
              <a:picLocks noChangeAspect="1" noChangeArrowheads="1"/>
            </p:cNvPicPr>
            <p:nvPr/>
          </p:nvPicPr>
          <p:blipFill>
            <a:blip r:embed="rId42" cstate="screen"/>
            <a:srcRect/>
            <a:stretch>
              <a:fillRect/>
            </a:stretch>
          </p:blipFill>
          <p:spPr bwMode="auto">
            <a:xfrm>
              <a:off x="7463776" y="5444698"/>
              <a:ext cx="534992" cy="534992"/>
            </a:xfrm>
            <a:prstGeom prst="rect">
              <a:avLst/>
            </a:prstGeom>
            <a:noFill/>
          </p:spPr>
        </p:pic>
        <p:pic>
          <p:nvPicPr>
            <p:cNvPr id="2075" name="Picture 27" descr="C:\Program Files\Microsoft Resource DVD Artwork\DVD_ART\Artwork_Imagery\HARDWARE_IMAGERY\Illustration - Misc Hardware\Windows Vista Illustration Icons\Generic User.png"/>
            <p:cNvPicPr>
              <a:picLocks noChangeAspect="1" noChangeArrowheads="1"/>
            </p:cNvPicPr>
            <p:nvPr/>
          </p:nvPicPr>
          <p:blipFill>
            <a:blip r:embed="rId43" cstate="screen"/>
            <a:srcRect/>
            <a:stretch>
              <a:fillRect/>
            </a:stretch>
          </p:blipFill>
          <p:spPr bwMode="auto">
            <a:xfrm>
              <a:off x="7384649" y="5570590"/>
              <a:ext cx="358817" cy="436673"/>
            </a:xfrm>
            <a:prstGeom prst="rect">
              <a:avLst/>
            </a:prstGeom>
            <a:noFill/>
          </p:spPr>
        </p:pic>
      </p:grpSp>
    </p:spTree>
  </p:cSld>
  <p:clrMapOvr>
    <a:masterClrMapping/>
  </p:clrMapOvr>
  <p:transition advTm="14375">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1" name="Title 22530"/>
          <p:cNvSpPr>
            <a:spLocks noGrp="1" noChangeArrowheads="1"/>
          </p:cNvSpPr>
          <p:nvPr>
            <p:ph type="title"/>
          </p:nvPr>
        </p:nvSpPr>
        <p:spPr/>
        <p:txBody>
          <a:bodyPr/>
          <a:lstStyle/>
          <a:p>
            <a:r>
              <a:rPr lang="en-US" smtClean="0"/>
              <a:t>A Little History – SSL VPN Is Born</a:t>
            </a:r>
            <a:endParaRPr lang="en-US" dirty="0" smtClean="0"/>
          </a:p>
        </p:txBody>
      </p:sp>
      <p:sp>
        <p:nvSpPr>
          <p:cNvPr id="22532" name="Text Placeholder 22531"/>
          <p:cNvSpPr>
            <a:spLocks noGrp="1" noChangeArrowheads="1"/>
          </p:cNvSpPr>
          <p:nvPr>
            <p:ph type="body" idx="1"/>
          </p:nvPr>
        </p:nvSpPr>
        <p:spPr>
          <a:xfrm>
            <a:off x="366713" y="1523957"/>
            <a:ext cx="8407400" cy="2761269"/>
          </a:xfrm>
        </p:spPr>
        <p:txBody>
          <a:bodyPr/>
          <a:lstStyle/>
          <a:p>
            <a:r>
              <a:rPr lang="en-US" sz="2000" dirty="0" smtClean="0"/>
              <a:t>Promises to offer similar functionality for:</a:t>
            </a:r>
          </a:p>
          <a:p>
            <a:pPr lvl="1"/>
            <a:r>
              <a:rPr lang="en-US" sz="1800" dirty="0" smtClean="0"/>
              <a:t>Any user</a:t>
            </a:r>
          </a:p>
          <a:p>
            <a:pPr lvl="1"/>
            <a:r>
              <a:rPr lang="en-US" sz="1800" dirty="0" smtClean="0"/>
              <a:t>Any location</a:t>
            </a:r>
          </a:p>
          <a:p>
            <a:pPr lvl="1"/>
            <a:r>
              <a:rPr lang="en-US" sz="1800" dirty="0" smtClean="0"/>
              <a:t>Any application</a:t>
            </a:r>
          </a:p>
          <a:p>
            <a:r>
              <a:rPr lang="en-US" sz="2000" dirty="0" smtClean="0"/>
              <a:t>Delivers on lower TCO</a:t>
            </a:r>
          </a:p>
          <a:p>
            <a:r>
              <a:rPr lang="en-US" sz="2000" dirty="0" smtClean="0"/>
              <a:t>Introduces new security considerations as clients are now unmanaged</a:t>
            </a:r>
          </a:p>
          <a:p>
            <a:r>
              <a:rPr lang="en-US" sz="2000" dirty="0" smtClean="0"/>
              <a:t>First wave of development is focused on connectivity</a:t>
            </a:r>
          </a:p>
          <a:p>
            <a:r>
              <a:rPr lang="en-US" sz="2000" dirty="0" smtClean="0"/>
              <a:t>Current wave is focused on Application Intelligence</a:t>
            </a:r>
          </a:p>
        </p:txBody>
      </p:sp>
      <p:pic>
        <p:nvPicPr>
          <p:cNvPr id="8" name="Picture 13" descr="North America globe"/>
          <p:cNvPicPr>
            <a:picLocks noChangeAspect="1" noChangeArrowheads="1"/>
          </p:cNvPicPr>
          <p:nvPr/>
        </p:nvPicPr>
        <p:blipFill>
          <a:blip r:embed="rId3" cstate="screen"/>
          <a:srcRect/>
          <a:stretch>
            <a:fillRect/>
          </a:stretch>
        </p:blipFill>
        <p:spPr bwMode="auto">
          <a:xfrm>
            <a:off x="7620819" y="704850"/>
            <a:ext cx="1239696" cy="1242060"/>
          </a:xfrm>
          <a:prstGeom prst="rect">
            <a:avLst/>
          </a:prstGeom>
          <a:noFill/>
          <a:effectLst>
            <a:outerShdw blurRad="50800" dist="38100" dir="2700000" algn="tl" rotWithShape="0">
              <a:prstClr val="black">
                <a:alpha val="40000"/>
              </a:prstClr>
            </a:outerShdw>
          </a:effectLst>
        </p:spPr>
      </p:pic>
      <p:pic>
        <p:nvPicPr>
          <p:cNvPr id="13" name="Picture 8" descr="MSH Home man Jiro boy happy sitting couch cd games"/>
          <p:cNvPicPr>
            <a:picLocks noChangeAspect="1" noChangeArrowheads="1"/>
          </p:cNvPicPr>
          <p:nvPr/>
        </p:nvPicPr>
        <p:blipFill>
          <a:blip r:embed="rId4" cstate="screen"/>
          <a:srcRect/>
          <a:stretch>
            <a:fillRect/>
          </a:stretch>
        </p:blipFill>
        <p:spPr bwMode="auto">
          <a:xfrm>
            <a:off x="3549095" y="4588778"/>
            <a:ext cx="1603930" cy="1929102"/>
          </a:xfrm>
          <a:prstGeom prst="rect">
            <a:avLst/>
          </a:prstGeom>
          <a:noFill/>
        </p:spPr>
      </p:pic>
      <p:pic>
        <p:nvPicPr>
          <p:cNvPr id="14" name="Picture 10" descr="OFC Small Business man SmartPhone"/>
          <p:cNvPicPr>
            <a:picLocks noChangeAspect="1" noChangeArrowheads="1"/>
          </p:cNvPicPr>
          <p:nvPr/>
        </p:nvPicPr>
        <p:blipFill>
          <a:blip r:embed="rId5"/>
          <a:srcRect/>
          <a:stretch>
            <a:fillRect/>
          </a:stretch>
        </p:blipFill>
        <p:spPr bwMode="auto">
          <a:xfrm>
            <a:off x="6820250" y="4514589"/>
            <a:ext cx="1552226" cy="2194822"/>
          </a:xfrm>
          <a:prstGeom prst="rect">
            <a:avLst/>
          </a:prstGeom>
          <a:noFill/>
        </p:spPr>
      </p:pic>
      <p:pic>
        <p:nvPicPr>
          <p:cNvPr id="15" name="Picture 6" descr="Tablet PC Dan man airport convertible"/>
          <p:cNvPicPr>
            <a:picLocks noChangeAspect="1" noChangeArrowheads="1"/>
          </p:cNvPicPr>
          <p:nvPr/>
        </p:nvPicPr>
        <p:blipFill>
          <a:blip r:embed="rId6" cstate="screen"/>
          <a:srcRect/>
          <a:stretch>
            <a:fillRect/>
          </a:stretch>
        </p:blipFill>
        <p:spPr bwMode="auto">
          <a:xfrm>
            <a:off x="314325" y="4580260"/>
            <a:ext cx="2162175" cy="1749102"/>
          </a:xfrm>
          <a:prstGeom prst="rect">
            <a:avLst/>
          </a:prstGeom>
          <a:noFill/>
        </p:spPr>
      </p:pic>
      <p:pic>
        <p:nvPicPr>
          <p:cNvPr id="11" name="Picture 17" descr="Portal ang presence screen"/>
          <p:cNvPicPr>
            <a:picLocks noChangeAspect="1" noChangeArrowheads="1"/>
          </p:cNvPicPr>
          <p:nvPr/>
        </p:nvPicPr>
        <p:blipFill>
          <a:blip r:embed="rId7" cstate="screen"/>
          <a:srcRect/>
          <a:stretch>
            <a:fillRect/>
          </a:stretch>
        </p:blipFill>
        <p:spPr bwMode="auto">
          <a:xfrm>
            <a:off x="1266722" y="5482014"/>
            <a:ext cx="1541146" cy="1141094"/>
          </a:xfrm>
          <a:prstGeom prst="rect">
            <a:avLst/>
          </a:prstGeom>
          <a:noFill/>
        </p:spPr>
      </p:pic>
      <p:pic>
        <p:nvPicPr>
          <p:cNvPr id="10" name="Picture 16" descr="Portal ang personal screen"/>
          <p:cNvPicPr>
            <a:picLocks noChangeAspect="1" noChangeArrowheads="1"/>
          </p:cNvPicPr>
          <p:nvPr/>
        </p:nvPicPr>
        <p:blipFill>
          <a:blip r:embed="rId8" cstate="screen"/>
          <a:srcRect/>
          <a:stretch>
            <a:fillRect/>
          </a:stretch>
        </p:blipFill>
        <p:spPr bwMode="auto">
          <a:xfrm>
            <a:off x="4059452" y="5448458"/>
            <a:ext cx="1541146" cy="1141094"/>
          </a:xfrm>
          <a:prstGeom prst="rect">
            <a:avLst/>
          </a:prstGeom>
          <a:noFill/>
        </p:spPr>
      </p:pic>
      <p:pic>
        <p:nvPicPr>
          <p:cNvPr id="9" name="Picture 15" descr="Portal ang corporate screen"/>
          <p:cNvPicPr>
            <a:picLocks noChangeAspect="1" noChangeArrowheads="1"/>
          </p:cNvPicPr>
          <p:nvPr/>
        </p:nvPicPr>
        <p:blipFill>
          <a:blip r:embed="rId9" cstate="screen"/>
          <a:srcRect/>
          <a:stretch>
            <a:fillRect/>
          </a:stretch>
        </p:blipFill>
        <p:spPr bwMode="auto">
          <a:xfrm>
            <a:off x="7452257" y="5356179"/>
            <a:ext cx="1541146" cy="1141094"/>
          </a:xfrm>
          <a:prstGeom prst="rect">
            <a:avLst/>
          </a:prstGeom>
          <a:noFill/>
        </p:spPr>
      </p:pic>
    </p:spTree>
  </p:cSld>
  <p:clrMapOvr>
    <a:masterClrMapping/>
  </p:clrMapOvr>
  <p:transition advTm="136917">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WMTOOLS" val="&lt;WMTools ver=&quot;1.0&quot;&gt;&lt;Timings time=&quot;6/6/2007 1:29:55 PM&quot;&gt;&lt;Slide id=&quot;474&quot; dur=&quot;154.1094&quot; bld=&quot;INVLD&quot;/&gt;&lt;Slide id=&quot;436&quot; dur=&quot;913.9336&quot;/&gt;&lt;Slide id=&quot;437&quot; dur=&quot;1.84375&quot;/&gt;&lt;Slide id=&quot;436&quot; dur=&quot;712.1563&quot;/&gt;&lt;Slide id=&quot;437&quot; dur=&quot;37.21875&quot;/&gt;&lt;Slide id=&quot;438&quot; dur=&quot;47.22266&quot;/&gt;&lt;Slide id=&quot;439&quot; dur=&quot;69.40234&quot;/&gt;&lt;Slide id=&quot;440&quot; dur=&quot;37.22266&quot; bld=&quot;|.6|6.9|10.6|7.1&quot;/&gt;&lt;Slide id=&quot;441&quot; dur=&quot;146.9805&quot;/&gt;&lt;Slide id=&quot;442&quot; dur=&quot;149.0352&quot;/&gt;&lt;Slide id=&quot;443&quot; dur=&quot;14.375&quot;/&gt;&lt;Slide id=&quot;444&quot; dur=&quot;136.918&quot;/&gt;&lt;Slide id=&quot;445&quot; dur=&quot;126.0469&quot;/&gt;&lt;Slide id=&quot;446&quot; dur=&quot;48.95313&quot; bld=&quot;|1.1|.5|.5|.9|.5&quot;/&gt;&lt;Slide id=&quot;447&quot; dur=&quot;308.6719&quot;/&gt;&lt;Slide id=&quot;448&quot; dur=&quot;20.20313&quot;/&gt;&lt;Slide id=&quot;449&quot; dur=&quot;214.7695&quot;/&gt;&lt;Slide id=&quot;450&quot; dur=&quot;214.1875&quot;/&gt;&lt;Slide id=&quot;451&quot; dur=&quot;85.85938&quot;/&gt;&lt;Slide id=&quot;452&quot; dur=&quot;6.765625&quot;/&gt;&lt;Slide id=&quot;453&quot; dur=&quot;1993.543&quot;/&gt;&lt;Slide id=&quot;454&quot; dur=&quot;171.0664&quot;/&gt;&lt;Slide id=&quot;455&quot; dur=&quot;9.875&quot;/&gt;&lt;Slide id=&quot;456&quot; dur=&quot;9.828125&quot;/&gt;&lt;Slide id=&quot;457&quot; dur=&quot;29.73047&quot; bld=&quot;|1.5&quot;/&gt;&lt;Slide id=&quot;458&quot; dur=&quot;30.39453&quot; bld=&quot;|0|.5|.5|.5|.5&quot;/&gt;&lt;Slide id=&quot;459&quot; dur=&quot;8.75&quot; bld=&quot;|0&quot;/&gt;&lt;Slide id=&quot;460&quot; dur=&quot;7.449219&quot; bld=&quot;|0|.5&quot;/&gt;&lt;Slide id=&quot;461&quot; dur=&quot;32.90625&quot; bld=&quot;|0|.5|.5|.5|.5|.5|.5|.5|.5&quot;/&gt;&lt;Slide id=&quot;462&quot; dur=&quot;5.171875&quot;/&gt;&lt;Slide id=&quot;461&quot; dur=&quot;16.51953&quot;/&gt;&lt;Slide id=&quot;462&quot; dur=&quot;10.27734&quot;/&gt;&lt;Slide id=&quot;463&quot; dur=&quot;1.78125&quot;/&gt;&lt;Slide id=&quot;464&quot; dur=&quot;3.59375&quot;/&gt;&lt;Slide id=&quot;477&quot; dur=&quot;1.375&quot;/&gt;&lt;Slide id=&quot;478&quot; dur=&quot;1.28125&quot;/&gt;&lt;Slide id=&quot;475&quot; dur=&quot;340.5352&quot;/&gt;&lt;/Timings&gt;&lt;/WMTools&gt;"/>
</p:tagLst>
</file>

<file path=ppt/tags/tag2.xml><?xml version="1.0" encoding="utf-8"?>
<p:tagLst xmlns:a="http://schemas.openxmlformats.org/drawingml/2006/main" xmlns:r="http://schemas.openxmlformats.org/officeDocument/2006/relationships" xmlns:p="http://schemas.openxmlformats.org/presentationml/2006/main">
  <p:tag name="TIMING" val="|.6|6.9|10.6|7.1"/>
</p:tagLst>
</file>

<file path=ppt/tags/tag3.xml><?xml version="1.0" encoding="utf-8"?>
<p:tagLst xmlns:a="http://schemas.openxmlformats.org/drawingml/2006/main" xmlns:r="http://schemas.openxmlformats.org/officeDocument/2006/relationships" xmlns:p="http://schemas.openxmlformats.org/presentationml/2006/main">
  <p:tag name="TIMING" val="|1.1|.5|.5|.9|.5"/>
</p:tagLst>
</file>

<file path=ppt/tags/tag4.xml><?xml version="1.0" encoding="utf-8"?>
<p:tagLst xmlns:a="http://schemas.openxmlformats.org/drawingml/2006/main" xmlns:r="http://schemas.openxmlformats.org/officeDocument/2006/relationships" xmlns:p="http://schemas.openxmlformats.org/presentationml/2006/main">
  <p:tag name="TIMING" val="|1.5"/>
</p:tagLst>
</file>

<file path=ppt/tags/tag5.xml><?xml version="1.0" encoding="utf-8"?>
<p:tagLst xmlns:a="http://schemas.openxmlformats.org/drawingml/2006/main" xmlns:r="http://schemas.openxmlformats.org/officeDocument/2006/relationships" xmlns:p="http://schemas.openxmlformats.org/presentationml/2006/main">
  <p:tag name="TIMING" val="|0|.5|.5|.5|.5"/>
</p:tagLst>
</file>

<file path=ppt/tags/tag6.xml><?xml version="1.0" encoding="utf-8"?>
<p:tagLst xmlns:a="http://schemas.openxmlformats.org/drawingml/2006/main" xmlns:r="http://schemas.openxmlformats.org/officeDocument/2006/relationships" xmlns:p="http://schemas.openxmlformats.org/presentationml/2006/main">
  <p:tag name="TIMING" val="|0"/>
</p:tagLst>
</file>

<file path=ppt/tags/tag7.xml><?xml version="1.0" encoding="utf-8"?>
<p:tagLst xmlns:a="http://schemas.openxmlformats.org/drawingml/2006/main" xmlns:r="http://schemas.openxmlformats.org/officeDocument/2006/relationships" xmlns:p="http://schemas.openxmlformats.org/presentationml/2006/main">
  <p:tag name="TIMING" val="|0|.5"/>
</p:tagLst>
</file>

<file path=ppt/theme/theme1.xml><?xml version="1.0" encoding="utf-8"?>
<a:theme xmlns:a="http://schemas.openxmlformats.org/drawingml/2006/main" name="TechEd2007_template">
  <a:themeElements>
    <a:clrScheme name="Custom 1">
      <a:dk1>
        <a:srgbClr val="000000"/>
      </a:dk1>
      <a:lt1>
        <a:srgbClr val="FFFFFF"/>
      </a:lt1>
      <a:dk2>
        <a:srgbClr val="02024A"/>
      </a:dk2>
      <a:lt2>
        <a:srgbClr val="FFFFCC"/>
      </a:lt2>
      <a:accent1>
        <a:srgbClr val="BA5B20"/>
      </a:accent1>
      <a:accent2>
        <a:srgbClr val="7DCC2E"/>
      </a:accent2>
      <a:accent3>
        <a:srgbClr val="F3EB4F"/>
      </a:accent3>
      <a:accent4>
        <a:srgbClr val="FF9929"/>
      </a:accent4>
      <a:accent5>
        <a:srgbClr val="267182"/>
      </a:accent5>
      <a:accent6>
        <a:srgbClr val="7030A0"/>
      </a:accent6>
      <a:hlink>
        <a:srgbClr val="BABAFC"/>
      </a:hlink>
      <a:folHlink>
        <a:srgbClr val="BABAF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blackGray">
        <a:gradFill flip="none" rotWithShape="1">
          <a:gsLst>
            <a:gs pos="0">
              <a:schemeClr val="accent1">
                <a:tint val="66000"/>
                <a:satMod val="160000"/>
                <a:alpha val="70000"/>
              </a:schemeClr>
            </a:gs>
            <a:gs pos="100000">
              <a:schemeClr val="accent1">
                <a:alpha val="70000"/>
              </a:schemeClr>
            </a:gs>
          </a:gsLst>
          <a:lin ang="5400000" scaled="1"/>
          <a:tileRect/>
        </a:gradFill>
        <a:ln>
          <a:noFill/>
          <a:headEnd type="none" w="med" len="med"/>
          <a:tailEnd type="none" w="med" len="med"/>
        </a:ln>
        <a:effectLst/>
        <a:scene3d>
          <a:camera prst="orthographicFront">
            <a:rot lat="0" lon="0" rev="0"/>
          </a:camera>
          <a:lightRig rig="contrasting" dir="t">
            <a:rot lat="0" lon="0" rev="7800000"/>
          </a:lightRig>
        </a:scene3d>
        <a:sp3d>
          <a:bevelT w="139700" h="139700"/>
        </a:sp3d>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TechNet">
  <a:themeElements>
    <a:clrScheme name="">
      <a:dk1>
        <a:srgbClr val="000000"/>
      </a:dk1>
      <a:lt1>
        <a:srgbClr val="FFFFFF"/>
      </a:lt1>
      <a:dk2>
        <a:srgbClr val="024684"/>
      </a:dk2>
      <a:lt2>
        <a:srgbClr val="FFCC00"/>
      </a:lt2>
      <a:accent1>
        <a:srgbClr val="FCEB98"/>
      </a:accent1>
      <a:accent2>
        <a:srgbClr val="6699FF"/>
      </a:accent2>
      <a:accent3>
        <a:srgbClr val="AAB0C2"/>
      </a:accent3>
      <a:accent4>
        <a:srgbClr val="DADADA"/>
      </a:accent4>
      <a:accent5>
        <a:srgbClr val="FDF3CA"/>
      </a:accent5>
      <a:accent6>
        <a:srgbClr val="5C8AE7"/>
      </a:accent6>
      <a:hlink>
        <a:srgbClr val="FA7438"/>
      </a:hlink>
      <a:folHlink>
        <a:srgbClr val="66CC66"/>
      </a:folHlink>
    </a:clrScheme>
    <a:fontScheme name="TechNet FY06">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spDef>
      <a:spPr bwMode="auto">
        <a:xfrm>
          <a:off x="0" y="0"/>
          <a:ext cx="1" cy="1"/>
        </a:xfrm>
        <a:custGeom>
          <a:avLst/>
          <a:gdLst/>
          <a:ahLst/>
          <a:cxnLst/>
          <a:rect l="0" t="0" r="0" b="0"/>
          <a:pathLst/>
        </a:custGeom>
        <a:solidFill>
          <a:schemeClr val="accent1"/>
        </a:solidFill>
        <a:ln w="19050" cap="flat" cmpd="sng" algn="ctr">
          <a:solidFill>
            <a:schemeClr val="tx1"/>
          </a:solidFill>
          <a:prstDash val="solid"/>
          <a:round/>
          <a:headEnd type="none" w="med" len="med"/>
          <a:tailEnd type="none" w="med" len="med"/>
        </a:ln>
        <a:effectLst/>
      </a:spPr>
      <a:bodyPr vert="horz" wrap="none" lIns="91440" tIns="45720" rIns="91440" bIns="45720" anchor="ctr" compatLnSpc="1"/>
      <a:lstStyle>
        <a:defPPr marL="0" marR="0" indent="0" algn="l" defTabSz="914400" rtl="0" eaLnBrk="1" fontAlgn="base" latinLnBrk="0" hangingPunct="1">
          <a:lnSpc>
            <a:spcPct val="100000"/>
          </a:lnSpc>
          <a:spcBef>
            <a:spcPct val="0"/>
          </a:spcBef>
          <a:spcAft>
            <a:spcPct val="0"/>
          </a:spcAft>
          <a:buNone/>
          <a:tabLst/>
          <a:defRPr kumimoji="0" lang="en-GB" sz="1800" b="0" i="0" u="none" strike="noStrike" baseline="0">
            <a:solidFill>
              <a:schemeClr val="tx1">
                <a:alpha val="100000"/>
              </a:schemeClr>
            </a:solidFill>
            <a:effectLst/>
            <a:latin typeface="Arial"/>
          </a:defRPr>
        </a:defPPr>
      </a:lstStyle>
    </a:spDef>
    <a:lnDef>
      <a:spPr bwMode="auto">
        <a:xfrm>
          <a:off x="0" y="0"/>
          <a:ext cx="1" cy="1"/>
        </a:xfrm>
        <a:custGeom>
          <a:avLst/>
          <a:gdLst/>
          <a:ahLst/>
          <a:cxnLst/>
          <a:rect l="0" t="0" r="0" b="0"/>
          <a:pathLst/>
        </a:custGeom>
        <a:solidFill>
          <a:schemeClr val="accent1"/>
        </a:solidFill>
        <a:ln w="19050" cap="flat" cmpd="sng" algn="ctr">
          <a:solidFill>
            <a:schemeClr val="tx1"/>
          </a:solidFill>
          <a:prstDash val="solid"/>
          <a:round/>
          <a:headEnd type="none" w="med" len="med"/>
          <a:tailEnd type="none" w="med" len="med"/>
        </a:ln>
        <a:effectLst/>
      </a:spPr>
      <a:bodyPr vert="horz" wrap="none" lIns="91440" tIns="45720" rIns="91440" bIns="45720" anchor="ctr" compatLnSpc="1"/>
      <a:lstStyle>
        <a:defPPr marL="0" marR="0" indent="0" algn="l" defTabSz="914400" rtl="0" eaLnBrk="1" fontAlgn="base" latinLnBrk="0" hangingPunct="1">
          <a:lnSpc>
            <a:spcPct val="100000"/>
          </a:lnSpc>
          <a:spcBef>
            <a:spcPct val="0"/>
          </a:spcBef>
          <a:spcAft>
            <a:spcPct val="0"/>
          </a:spcAft>
          <a:buNone/>
          <a:tabLst/>
          <a:defRPr kumimoji="0" lang="en-GB" sz="1800" b="0" i="0" u="none" strike="noStrike" baseline="0">
            <a:solidFill>
              <a:schemeClr val="tx1">
                <a:alpha val="100000"/>
              </a:schemeClr>
            </a:solidFill>
            <a:effectLst/>
            <a:latin typeface="Arial"/>
          </a:defRPr>
        </a:defPPr>
      </a:lstStyle>
    </a:lnDef>
  </a:objectDefaults>
  <a:extraClrSchemeLst>
    <a:extraClrScheme>
      <a:clrScheme name="TechNet FY06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echNet FY06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echNet FY06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echNet FY06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echNet FY06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echNet FY06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echNet FY06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echNet FY06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echNet FY06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echNet FY06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echNet FY06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echNet FY06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TechNet FY06 13">
        <a:dk1>
          <a:srgbClr val="000000"/>
        </a:dk1>
        <a:lt1>
          <a:srgbClr val="FFFFFF"/>
        </a:lt1>
        <a:dk2>
          <a:srgbClr val="435B8A"/>
        </a:dk2>
        <a:lt2>
          <a:srgbClr val="FFFFFF"/>
        </a:lt2>
        <a:accent1>
          <a:srgbClr val="6699CC"/>
        </a:accent1>
        <a:accent2>
          <a:srgbClr val="C4161C"/>
        </a:accent2>
        <a:accent3>
          <a:srgbClr val="B0B5C4"/>
        </a:accent3>
        <a:accent4>
          <a:srgbClr val="DADADA"/>
        </a:accent4>
        <a:accent5>
          <a:srgbClr val="B8CAE2"/>
        </a:accent5>
        <a:accent6>
          <a:srgbClr val="B11318"/>
        </a:accent6>
        <a:hlink>
          <a:srgbClr val="66CC66"/>
        </a:hlink>
        <a:folHlink>
          <a:srgbClr val="DFCD55"/>
        </a:folHlink>
      </a:clrScheme>
      <a:clrMap bg1="dk2" tx1="lt1" bg2="dk1" tx2="lt2" accent1="accent1" accent2="accent2" accent3="accent3" accent4="accent4" accent5="accent5" accent6="accent6" hlink="hlink" folHlink="folHlink"/>
    </a:extraClrScheme>
    <a:extraClrScheme>
      <a:clrScheme name="TechNet FY06 14">
        <a:dk1>
          <a:srgbClr val="000000"/>
        </a:dk1>
        <a:lt1>
          <a:srgbClr val="FFFFFF"/>
        </a:lt1>
        <a:dk2>
          <a:srgbClr val="102A60"/>
        </a:dk2>
        <a:lt2>
          <a:srgbClr val="CCCCCC"/>
        </a:lt2>
        <a:accent1>
          <a:srgbClr val="1B70EB"/>
        </a:accent1>
        <a:accent2>
          <a:srgbClr val="C4161C"/>
        </a:accent2>
        <a:accent3>
          <a:srgbClr val="AAACB6"/>
        </a:accent3>
        <a:accent4>
          <a:srgbClr val="DADADA"/>
        </a:accent4>
        <a:accent5>
          <a:srgbClr val="ABBBF3"/>
        </a:accent5>
        <a:accent6>
          <a:srgbClr val="B11318"/>
        </a:accent6>
        <a:hlink>
          <a:srgbClr val="33CC33"/>
        </a:hlink>
        <a:folHlink>
          <a:srgbClr val="FFCC00"/>
        </a:folHlink>
      </a:clrScheme>
      <a:clrMap bg1="dk2" tx1="lt1" bg2="dk1" tx2="lt2" accent1="accent1" accent2="accent2" accent3="accent3" accent4="accent4" accent5="accent5" accent6="accent6" hlink="hlink" folHlink="folHlink"/>
    </a:extraClrScheme>
    <a:extraClrScheme>
      <a:clrScheme name="TechNet FY06 15">
        <a:dk1>
          <a:srgbClr val="333333"/>
        </a:dk1>
        <a:lt1>
          <a:srgbClr val="D7E6F0"/>
        </a:lt1>
        <a:dk2>
          <a:srgbClr val="0174B5"/>
        </a:dk2>
        <a:lt2>
          <a:srgbClr val="000000"/>
        </a:lt2>
        <a:accent1>
          <a:srgbClr val="A1C1E6"/>
        </a:accent1>
        <a:accent2>
          <a:srgbClr val="EFF3FA"/>
        </a:accent2>
        <a:accent3>
          <a:srgbClr val="E8F0F6"/>
        </a:accent3>
        <a:accent4>
          <a:srgbClr val="2A2A2A"/>
        </a:accent4>
        <a:accent5>
          <a:srgbClr val="CDDDF0"/>
        </a:accent5>
        <a:accent6>
          <a:srgbClr val="D9DCE3"/>
        </a:accent6>
        <a:hlink>
          <a:srgbClr val="CC0000"/>
        </a:hlink>
        <a:folHlink>
          <a:srgbClr val="FFCC00"/>
        </a:folHlink>
      </a:clrScheme>
      <a:clrMap bg1="lt1" tx1="dk1" bg2="lt2" tx2="dk2" accent1="accent1" accent2="accent2" accent3="accent3" accent4="accent4" accent5="accent5" accent6="accent6" hlink="hlink" folHlink="folHlink"/>
    </a:extraClrScheme>
    <a:extraClrScheme>
      <a:clrScheme name="TechNet FY06 16">
        <a:dk1>
          <a:srgbClr val="000000"/>
        </a:dk1>
        <a:lt1>
          <a:srgbClr val="A1C1E6"/>
        </a:lt1>
        <a:dk2>
          <a:srgbClr val="EFF3FA"/>
        </a:dk2>
        <a:lt2>
          <a:srgbClr val="000000"/>
        </a:lt2>
        <a:accent1>
          <a:srgbClr val="0174B5"/>
        </a:accent1>
        <a:accent2>
          <a:srgbClr val="EFF3FA"/>
        </a:accent2>
        <a:accent3>
          <a:srgbClr val="CDDDF0"/>
        </a:accent3>
        <a:accent4>
          <a:srgbClr val="000000"/>
        </a:accent4>
        <a:accent5>
          <a:srgbClr val="AABCD7"/>
        </a:accent5>
        <a:accent6>
          <a:srgbClr val="D9DCE3"/>
        </a:accent6>
        <a:hlink>
          <a:srgbClr val="CC0000"/>
        </a:hlink>
        <a:folHlink>
          <a:srgbClr val="FF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Blank">
  <a:themeElements>
    <a:clrScheme name="">
      <a:dk1>
        <a:srgbClr val="000000"/>
      </a:dk1>
      <a:lt1>
        <a:srgbClr val="FFFFFF"/>
      </a:lt1>
      <a:dk2>
        <a:srgbClr val="142C61"/>
      </a:dk2>
      <a:lt2>
        <a:srgbClr val="808080"/>
      </a:lt2>
      <a:accent1>
        <a:srgbClr val="BFB98C"/>
      </a:accent1>
      <a:accent2>
        <a:srgbClr val="142C61"/>
      </a:accent2>
      <a:accent3>
        <a:srgbClr val="FFFFFF"/>
      </a:accent3>
      <a:accent4>
        <a:srgbClr val="000000"/>
      </a:accent4>
      <a:accent5>
        <a:srgbClr val="DCD9C5"/>
      </a:accent5>
      <a:accent6>
        <a:srgbClr val="112757"/>
      </a:accent6>
      <a:hlink>
        <a:srgbClr val="142C61"/>
      </a:hlink>
      <a:folHlink>
        <a:srgbClr val="A8AAAB"/>
      </a:folHlink>
    </a:clrScheme>
    <a:fontScheme name="1_Blank">
      <a:majorFont>
        <a:latin typeface="Verdana"/>
        <a:ea typeface=""/>
        <a:cs typeface="Arial"/>
      </a:majorFont>
      <a:minorFont>
        <a:latin typeface="Arial Narrow"/>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solidFill>
              <a:schemeClr val="tx1"/>
            </a:solidFill>
            <a:effectLst/>
            <a:latin typeface="Times" pitchFamily="18" charset="0"/>
          </a:defRPr>
        </a:defPPr>
      </a:lstStyle>
    </a:lnDef>
  </a:objectDefaults>
  <a:extraClrSchemeLst>
    <a:extraClrScheme>
      <a:clrScheme name="1_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TechEd2007_template</Template>
  <TotalTime>0</TotalTime>
  <Words>2561</Words>
  <Application>Microsoft Office PowerPoint</Application>
  <PresentationFormat>On-screen Show (4:3)</PresentationFormat>
  <Paragraphs>550</Paragraphs>
  <Slides>35</Slides>
  <Notes>34</Notes>
  <HiddenSlides>5</HiddenSlides>
  <MMClips>0</MMClips>
  <ScaleCrop>false</ScaleCrop>
  <HeadingPairs>
    <vt:vector size="6" baseType="variant">
      <vt:variant>
        <vt:lpstr>Theme</vt:lpstr>
      </vt:variant>
      <vt:variant>
        <vt:i4>3</vt:i4>
      </vt:variant>
      <vt:variant>
        <vt:lpstr>Embedded OLE Servers</vt:lpstr>
      </vt:variant>
      <vt:variant>
        <vt:i4>1</vt:i4>
      </vt:variant>
      <vt:variant>
        <vt:lpstr>Slide Titles</vt:lpstr>
      </vt:variant>
      <vt:variant>
        <vt:i4>35</vt:i4>
      </vt:variant>
    </vt:vector>
  </HeadingPairs>
  <TitlesOfParts>
    <vt:vector size="39" baseType="lpstr">
      <vt:lpstr>TechEd2007_template</vt:lpstr>
      <vt:lpstr>TechNet</vt:lpstr>
      <vt:lpstr>1_Blank</vt:lpstr>
      <vt:lpstr>Clip</vt:lpstr>
      <vt:lpstr>Remote Access to Applications:  A Deep Dive into Intelligent  Application Gateway 2007</vt:lpstr>
      <vt:lpstr>Session Objectives and Takeaways</vt:lpstr>
      <vt:lpstr>Session Objectives And Agenda</vt:lpstr>
      <vt:lpstr>Security &amp; Management </vt:lpstr>
      <vt:lpstr>Lowering Costs: fashion in the workplace</vt:lpstr>
      <vt:lpstr>A Little History</vt:lpstr>
      <vt:lpstr>A Little History - IPSec Dominates</vt:lpstr>
      <vt:lpstr>Current Solutions</vt:lpstr>
      <vt:lpstr>A Little History – SSL VPN Is Born</vt:lpstr>
      <vt:lpstr>Slide 10</vt:lpstr>
      <vt:lpstr>Intelligent Application Gateway</vt:lpstr>
      <vt:lpstr>ISA and IAG – Good… Better… Best…</vt:lpstr>
      <vt:lpstr>Slide 13</vt:lpstr>
      <vt:lpstr>Appliance Options </vt:lpstr>
      <vt:lpstr>Customer Scenarios</vt:lpstr>
      <vt:lpstr>Security Concerns</vt:lpstr>
      <vt:lpstr>Functionality Concerns</vt:lpstr>
      <vt:lpstr>IAG User and Admin Experience</vt:lpstr>
      <vt:lpstr>Demo Environment</vt:lpstr>
      <vt:lpstr>Core Differentiators</vt:lpstr>
      <vt:lpstr>What Every SSL VPN Has</vt:lpstr>
      <vt:lpstr>Endpoint Detection and Application Intelligence</vt:lpstr>
      <vt:lpstr>SSL VPN Tunneling</vt:lpstr>
      <vt:lpstr>End Point Detection</vt:lpstr>
      <vt:lpstr>Access Policy and Control</vt:lpstr>
      <vt:lpstr>Integrated Application Firewall</vt:lpstr>
      <vt:lpstr>User-Specific Portals </vt:lpstr>
      <vt:lpstr>Application Intelligence – Security and Access Management</vt:lpstr>
      <vt:lpstr>Application Intelligence – Policy Management</vt:lpstr>
      <vt:lpstr>Single Sign-On</vt:lpstr>
      <vt:lpstr>Group Authorization</vt:lpstr>
      <vt:lpstr>Attachment Wiper</vt:lpstr>
      <vt:lpstr>Summary</vt:lpstr>
      <vt:lpstr>More Info:</vt:lpstr>
      <vt:lpstr>Slide 35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SEC313 Remote Access to Applications: A Deep Dive into Intelligent Application Gateway 2007</dc:title>
  <dc:subject>TechEd 2007</dc:subject>
  <dc:creator/>
  <dc:description>Template: Created by Slidework LLC
Formatting: Slidework LLC
Event Date: June 4th - 8th 2007
Event Location: Orlando Florida
Audience:</dc:description>
  <cp:lastModifiedBy/>
  <cp:revision>1</cp:revision>
  <dcterms:created xsi:type="dcterms:W3CDTF">2007-06-05T22:59:06Z</dcterms:created>
  <dcterms:modified xsi:type="dcterms:W3CDTF">2007-10-08T06:46:32Z</dcterms:modified>
</cp:coreProperties>
</file>