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Default Extension="tiff" ContentType="image/tiff"/>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7" r:id="rId2"/>
    <p:sldId id="314" r:id="rId3"/>
    <p:sldId id="330" r:id="rId4"/>
    <p:sldId id="331" r:id="rId5"/>
    <p:sldId id="380" r:id="rId6"/>
    <p:sldId id="318" r:id="rId7"/>
    <p:sldId id="404" r:id="rId8"/>
    <p:sldId id="421" r:id="rId9"/>
    <p:sldId id="317" r:id="rId10"/>
    <p:sldId id="320" r:id="rId11"/>
    <p:sldId id="321" r:id="rId12"/>
    <p:sldId id="420" r:id="rId13"/>
    <p:sldId id="371" r:id="rId14"/>
    <p:sldId id="372" r:id="rId15"/>
    <p:sldId id="373" r:id="rId16"/>
    <p:sldId id="422" r:id="rId17"/>
    <p:sldId id="374" r:id="rId18"/>
    <p:sldId id="376" r:id="rId19"/>
    <p:sldId id="377" r:id="rId20"/>
    <p:sldId id="375" r:id="rId21"/>
    <p:sldId id="399" r:id="rId22"/>
    <p:sldId id="393" r:id="rId23"/>
    <p:sldId id="343" r:id="rId24"/>
    <p:sldId id="395" r:id="rId25"/>
    <p:sldId id="350" r:id="rId26"/>
    <p:sldId id="383" r:id="rId27"/>
    <p:sldId id="398" r:id="rId28"/>
    <p:sldId id="400" r:id="rId29"/>
    <p:sldId id="386" r:id="rId30"/>
    <p:sldId id="402" r:id="rId31"/>
    <p:sldId id="401" r:id="rId32"/>
    <p:sldId id="423" r:id="rId33"/>
    <p:sldId id="390" r:id="rId34"/>
    <p:sldId id="385" r:id="rId35"/>
    <p:sldId id="355" r:id="rId36"/>
    <p:sldId id="358" r:id="rId37"/>
    <p:sldId id="396" r:id="rId38"/>
    <p:sldId id="363" r:id="rId39"/>
    <p:sldId id="397" r:id="rId40"/>
    <p:sldId id="365" r:id="rId41"/>
    <p:sldId id="369" r:id="rId42"/>
    <p:sldId id="424" r:id="rId43"/>
    <p:sldId id="312" r:id="rId44"/>
    <p:sldId id="310" r:id="rId45"/>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Segoe Semibold" pitchFamily="34" charset="0"/>
        <a:ea typeface="+mn-ea"/>
        <a:cs typeface="+mn-cs"/>
      </a:defRPr>
    </a:lvl1pPr>
    <a:lvl2pPr marL="457200" algn="l" rtl="0" fontAlgn="base">
      <a:spcBef>
        <a:spcPct val="0"/>
      </a:spcBef>
      <a:spcAft>
        <a:spcPct val="0"/>
      </a:spcAft>
      <a:defRPr b="1" kern="1200">
        <a:solidFill>
          <a:schemeClr val="tx1"/>
        </a:solidFill>
        <a:latin typeface="Segoe Semibold" pitchFamily="34" charset="0"/>
        <a:ea typeface="+mn-ea"/>
        <a:cs typeface="+mn-cs"/>
      </a:defRPr>
    </a:lvl2pPr>
    <a:lvl3pPr marL="914400" algn="l" rtl="0" fontAlgn="base">
      <a:spcBef>
        <a:spcPct val="0"/>
      </a:spcBef>
      <a:spcAft>
        <a:spcPct val="0"/>
      </a:spcAft>
      <a:defRPr b="1" kern="1200">
        <a:solidFill>
          <a:schemeClr val="tx1"/>
        </a:solidFill>
        <a:latin typeface="Segoe Semibold" pitchFamily="34" charset="0"/>
        <a:ea typeface="+mn-ea"/>
        <a:cs typeface="+mn-cs"/>
      </a:defRPr>
    </a:lvl3pPr>
    <a:lvl4pPr marL="1371600" algn="l" rtl="0" fontAlgn="base">
      <a:spcBef>
        <a:spcPct val="0"/>
      </a:spcBef>
      <a:spcAft>
        <a:spcPct val="0"/>
      </a:spcAft>
      <a:defRPr b="1" kern="1200">
        <a:solidFill>
          <a:schemeClr val="tx1"/>
        </a:solidFill>
        <a:latin typeface="Segoe Semibold" pitchFamily="34" charset="0"/>
        <a:ea typeface="+mn-ea"/>
        <a:cs typeface="+mn-cs"/>
      </a:defRPr>
    </a:lvl4pPr>
    <a:lvl5pPr marL="1828800" algn="l" rtl="0" fontAlgn="base">
      <a:spcBef>
        <a:spcPct val="0"/>
      </a:spcBef>
      <a:spcAft>
        <a:spcPct val="0"/>
      </a:spcAft>
      <a:defRPr b="1" kern="1200">
        <a:solidFill>
          <a:schemeClr val="tx1"/>
        </a:solidFill>
        <a:latin typeface="Segoe Semibold" pitchFamily="34" charset="0"/>
        <a:ea typeface="+mn-ea"/>
        <a:cs typeface="+mn-cs"/>
      </a:defRPr>
    </a:lvl5pPr>
    <a:lvl6pPr marL="2286000" algn="l" defTabSz="914400" rtl="0" eaLnBrk="1" latinLnBrk="0" hangingPunct="1">
      <a:defRPr b="1" kern="1200">
        <a:solidFill>
          <a:schemeClr val="tx1"/>
        </a:solidFill>
        <a:latin typeface="Segoe Semibold" pitchFamily="34" charset="0"/>
        <a:ea typeface="+mn-ea"/>
        <a:cs typeface="+mn-cs"/>
      </a:defRPr>
    </a:lvl6pPr>
    <a:lvl7pPr marL="2743200" algn="l" defTabSz="914400" rtl="0" eaLnBrk="1" latinLnBrk="0" hangingPunct="1">
      <a:defRPr b="1" kern="1200">
        <a:solidFill>
          <a:schemeClr val="tx1"/>
        </a:solidFill>
        <a:latin typeface="Segoe Semibold" pitchFamily="34" charset="0"/>
        <a:ea typeface="+mn-ea"/>
        <a:cs typeface="+mn-cs"/>
      </a:defRPr>
    </a:lvl7pPr>
    <a:lvl8pPr marL="3200400" algn="l" defTabSz="914400" rtl="0" eaLnBrk="1" latinLnBrk="0" hangingPunct="1">
      <a:defRPr b="1" kern="1200">
        <a:solidFill>
          <a:schemeClr val="tx1"/>
        </a:solidFill>
        <a:latin typeface="Segoe Semibold" pitchFamily="34" charset="0"/>
        <a:ea typeface="+mn-ea"/>
        <a:cs typeface="+mn-cs"/>
      </a:defRPr>
    </a:lvl8pPr>
    <a:lvl9pPr marL="3657600" algn="l" defTabSz="914400" rtl="0" eaLnBrk="1" latinLnBrk="0" hangingPunct="1">
      <a:defRPr b="1" kern="1200">
        <a:solidFill>
          <a:schemeClr val="tx1"/>
        </a:solidFill>
        <a:latin typeface="Segoe Semibold"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Feil-Jacob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A6A6A6"/>
    <a:srgbClr val="FFFFFF"/>
    <a:srgbClr val="DDDDDD"/>
    <a:srgbClr val="777777"/>
    <a:srgbClr val="D06800"/>
    <a:srgbClr val="BC5E00"/>
    <a:srgbClr val="FF9933"/>
    <a:srgbClr val="22233A"/>
    <a:srgbClr val="27284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660" autoAdjust="0"/>
    <p:restoredTop sz="72000" autoAdjust="0"/>
  </p:normalViewPr>
  <p:slideViewPr>
    <p:cSldViewPr snapToGrid="0">
      <p:cViewPr varScale="1">
        <p:scale>
          <a:sx n="81" d="100"/>
          <a:sy n="81" d="100"/>
        </p:scale>
        <p:origin x="-930" y="-84"/>
      </p:cViewPr>
      <p:guideLst>
        <p:guide orient="horz" pos="891"/>
        <p:guide orient="horz" pos="144"/>
        <p:guide orient="horz" pos="2160"/>
        <p:guide orient="horz" pos="4176"/>
        <p:guide orient="horz" pos="1198"/>
        <p:guide pos="5520"/>
        <p:guide pos="241"/>
        <p:guide pos="458"/>
        <p:guide pos="881"/>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65" d="100"/>
        <a:sy n="65" d="100"/>
      </p:scale>
      <p:origin x="0" y="0"/>
    </p:cViewPr>
  </p:sorterViewPr>
  <p:notesViewPr>
    <p:cSldViewPr snapToGrid="0">
      <p:cViewPr varScale="1">
        <p:scale>
          <a:sx n="77" d="100"/>
          <a:sy n="77" d="100"/>
        </p:scale>
        <p:origin x="-2827" y="-101"/>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06/relationships/legacyDocTextInfo" Target="legacyDocTextInfo.bin"/><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32.xml"/><Relationship Id="rId3" Type="http://schemas.openxmlformats.org/officeDocument/2006/relationships/slide" Target="slides/slide8.xml"/><Relationship Id="rId7" Type="http://schemas.openxmlformats.org/officeDocument/2006/relationships/slide" Target="slides/slide26.xml"/><Relationship Id="rId2" Type="http://schemas.openxmlformats.org/officeDocument/2006/relationships/slide" Target="slides/slide6.xml"/><Relationship Id="rId1" Type="http://schemas.openxmlformats.org/officeDocument/2006/relationships/slide" Target="slides/slide1.xml"/><Relationship Id="rId6" Type="http://schemas.openxmlformats.org/officeDocument/2006/relationships/slide" Target="slides/slide21.xml"/><Relationship Id="rId5" Type="http://schemas.openxmlformats.org/officeDocument/2006/relationships/slide" Target="slides/slide16.xml"/><Relationship Id="rId10" Type="http://schemas.openxmlformats.org/officeDocument/2006/relationships/slide" Target="slides/slide43.xml"/><Relationship Id="rId4" Type="http://schemas.openxmlformats.org/officeDocument/2006/relationships/slide" Target="slides/slide13.xml"/><Relationship Id="rId9"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13" Type="http://schemas.microsoft.com/office/2006/relationships/legacyDiagramText" Target="legacyDiagramText13.bin"/><Relationship Id="rId18" Type="http://schemas.microsoft.com/office/2006/relationships/legacyDiagramText" Target="legacyDiagramText18.bin"/><Relationship Id="rId26" Type="http://schemas.microsoft.com/office/2006/relationships/legacyDiagramText" Target="legacyDiagramText26.bin"/><Relationship Id="rId39" Type="http://schemas.microsoft.com/office/2006/relationships/legacyDiagramText" Target="legacyDiagramText39.bin"/><Relationship Id="rId3" Type="http://schemas.microsoft.com/office/2006/relationships/legacyDiagramText" Target="legacyDiagramText3.bin"/><Relationship Id="rId21" Type="http://schemas.microsoft.com/office/2006/relationships/legacyDiagramText" Target="legacyDiagramText21.bin"/><Relationship Id="rId34" Type="http://schemas.microsoft.com/office/2006/relationships/legacyDiagramText" Target="legacyDiagramText34.bin"/><Relationship Id="rId42" Type="http://schemas.microsoft.com/office/2006/relationships/legacyDiagramText" Target="legacyDiagramText42.bin"/><Relationship Id="rId7" Type="http://schemas.microsoft.com/office/2006/relationships/legacyDiagramText" Target="legacyDiagramText7.bin"/><Relationship Id="rId12" Type="http://schemas.microsoft.com/office/2006/relationships/legacyDiagramText" Target="legacyDiagramText12.bin"/><Relationship Id="rId17" Type="http://schemas.microsoft.com/office/2006/relationships/legacyDiagramText" Target="legacyDiagramText17.bin"/><Relationship Id="rId25" Type="http://schemas.microsoft.com/office/2006/relationships/legacyDiagramText" Target="legacyDiagramText25.bin"/><Relationship Id="rId33" Type="http://schemas.microsoft.com/office/2006/relationships/legacyDiagramText" Target="legacyDiagramText33.bin"/><Relationship Id="rId38" Type="http://schemas.microsoft.com/office/2006/relationships/legacyDiagramText" Target="legacyDiagramText38.bin"/><Relationship Id="rId2" Type="http://schemas.microsoft.com/office/2006/relationships/legacyDiagramText" Target="legacyDiagramText2.bin"/><Relationship Id="rId16" Type="http://schemas.microsoft.com/office/2006/relationships/legacyDiagramText" Target="legacyDiagramText16.bin"/><Relationship Id="rId20" Type="http://schemas.microsoft.com/office/2006/relationships/legacyDiagramText" Target="legacyDiagramText20.bin"/><Relationship Id="rId29" Type="http://schemas.microsoft.com/office/2006/relationships/legacyDiagramText" Target="legacyDiagramText29.bin"/><Relationship Id="rId41" Type="http://schemas.microsoft.com/office/2006/relationships/legacyDiagramText" Target="legacyDiagramText41.bin"/><Relationship Id="rId1" Type="http://schemas.microsoft.com/office/2006/relationships/legacyDiagramText" Target="legacyDiagramText1.bin"/><Relationship Id="rId6" Type="http://schemas.microsoft.com/office/2006/relationships/legacyDiagramText" Target="legacyDiagramText6.bin"/><Relationship Id="rId11" Type="http://schemas.microsoft.com/office/2006/relationships/legacyDiagramText" Target="legacyDiagramText11.bin"/><Relationship Id="rId24" Type="http://schemas.microsoft.com/office/2006/relationships/legacyDiagramText" Target="legacyDiagramText24.bin"/><Relationship Id="rId32" Type="http://schemas.microsoft.com/office/2006/relationships/legacyDiagramText" Target="legacyDiagramText32.bin"/><Relationship Id="rId37" Type="http://schemas.microsoft.com/office/2006/relationships/legacyDiagramText" Target="legacyDiagramText37.bin"/><Relationship Id="rId40" Type="http://schemas.microsoft.com/office/2006/relationships/legacyDiagramText" Target="legacyDiagramText40.bin"/><Relationship Id="rId5" Type="http://schemas.microsoft.com/office/2006/relationships/legacyDiagramText" Target="legacyDiagramText5.bin"/><Relationship Id="rId15" Type="http://schemas.microsoft.com/office/2006/relationships/legacyDiagramText" Target="legacyDiagramText15.bin"/><Relationship Id="rId23" Type="http://schemas.microsoft.com/office/2006/relationships/legacyDiagramText" Target="legacyDiagramText23.bin"/><Relationship Id="rId28" Type="http://schemas.microsoft.com/office/2006/relationships/legacyDiagramText" Target="legacyDiagramText28.bin"/><Relationship Id="rId36" Type="http://schemas.microsoft.com/office/2006/relationships/legacyDiagramText" Target="legacyDiagramText36.bin"/><Relationship Id="rId10" Type="http://schemas.microsoft.com/office/2006/relationships/legacyDiagramText" Target="legacyDiagramText10.bin"/><Relationship Id="rId19" Type="http://schemas.microsoft.com/office/2006/relationships/legacyDiagramText" Target="legacyDiagramText19.bin"/><Relationship Id="rId31" Type="http://schemas.microsoft.com/office/2006/relationships/legacyDiagramText" Target="legacyDiagramText31.bin"/><Relationship Id="rId4" Type="http://schemas.microsoft.com/office/2006/relationships/legacyDiagramText" Target="legacyDiagramText4.bin"/><Relationship Id="rId9" Type="http://schemas.microsoft.com/office/2006/relationships/legacyDiagramText" Target="legacyDiagramText9.bin"/><Relationship Id="rId14" Type="http://schemas.microsoft.com/office/2006/relationships/legacyDiagramText" Target="legacyDiagramText14.bin"/><Relationship Id="rId22" Type="http://schemas.microsoft.com/office/2006/relationships/legacyDiagramText" Target="legacyDiagramText22.bin"/><Relationship Id="rId27" Type="http://schemas.microsoft.com/office/2006/relationships/legacyDiagramText" Target="legacyDiagramText27.bin"/><Relationship Id="rId30" Type="http://schemas.microsoft.com/office/2006/relationships/legacyDiagramText" Target="legacyDiagramText30.bin"/><Relationship Id="rId35" Type="http://schemas.microsoft.com/office/2006/relationships/legacyDiagramText" Target="legacyDiagramText35.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latin typeface="Segoe" pitchFamily="34" charset="0"/>
              </a:defRPr>
            </a:lvl1pPr>
          </a:lstStyle>
          <a:p>
            <a:fld id="{0C82EE2E-7BD4-43E5-A14F-B1FD4CA7EB2E}" type="datetime8">
              <a:rPr lang="en-US"/>
              <a:pPr/>
              <a:t>1/26/2007 11:26 AM</a:t>
            </a:fld>
            <a:endParaRPr lang="en-US" dirty="0"/>
          </a:p>
        </p:txBody>
      </p:sp>
      <p:sp>
        <p:nvSpPr>
          <p:cNvPr id="19460" name="Rectangle 4"/>
          <p:cNvSpPr>
            <a:spLocks noGrp="1" noChangeArrowheads="1"/>
          </p:cNvSpPr>
          <p:nvPr>
            <p:ph type="ftr" sz="quarter" idx="2"/>
          </p:nvPr>
        </p:nvSpPr>
        <p:spPr bwMode="auto">
          <a:xfrm>
            <a:off x="0" y="8686800"/>
            <a:ext cx="6184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800" b="0">
                <a:latin typeface="Segoe" pitchFamily="34" charset="0"/>
                <a:cs typeface="Arial" charset="0"/>
              </a:defRPr>
            </a:lvl1pPr>
          </a:lstStyle>
          <a:p>
            <a:r>
              <a:rPr lang="en-US" dirty="0"/>
              <a:t>© 2005 Microsoft Corporation. All rights reserved.</a:t>
            </a:r>
          </a:p>
          <a:p>
            <a:r>
              <a:rPr lang="en-US" dirty="0"/>
              <a:t>This presentation is for informational purposes only. Microsoft makes no warranties, express or implied, in this summary.</a:t>
            </a:r>
          </a:p>
        </p:txBody>
      </p:sp>
      <p:sp>
        <p:nvSpPr>
          <p:cNvPr id="19461" name="Rectangle 5"/>
          <p:cNvSpPr>
            <a:spLocks noGrp="1" noChangeArrowheads="1"/>
          </p:cNvSpPr>
          <p:nvPr>
            <p:ph type="sldNum" sz="quarter" idx="3"/>
          </p:nvPr>
        </p:nvSpPr>
        <p:spPr bwMode="auto">
          <a:xfrm>
            <a:off x="6246813" y="8686800"/>
            <a:ext cx="61118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17CBCAA-054E-495F-99AD-B0546ABACB6A}"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endParaRPr lang="en-US" dirty="0"/>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fld id="{EB6052EE-314C-4779-AA24-B92A8A589297}" type="datetime8">
              <a:rPr lang="en-US"/>
              <a:pPr/>
              <a:t>1/26/2007 11:26 AM</a:t>
            </a:fld>
            <a:endParaRPr lang="en-US" dirty="0"/>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791575"/>
            <a:ext cx="56673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800" b="0">
                <a:latin typeface="Segoe" pitchFamily="34" charset="0"/>
                <a:cs typeface="Arial" charset="0"/>
              </a:defRPr>
            </a:lvl1pPr>
          </a:lstStyle>
          <a:p>
            <a:r>
              <a:rPr lang="en-US" dirty="0"/>
              <a:t>© 2005 Microsoft Corporation. All rights reserved.</a:t>
            </a:r>
          </a:p>
          <a:p>
            <a:r>
              <a:rPr lang="en-US" dirty="0"/>
              <a:t>This presentation is for informational purposes only. Microsoft makes no warranties, express or implied, in this summary.</a:t>
            </a:r>
          </a:p>
        </p:txBody>
      </p:sp>
      <p:sp>
        <p:nvSpPr>
          <p:cNvPr id="29703" name="Rectangle 7"/>
          <p:cNvSpPr>
            <a:spLocks noGrp="1" noChangeArrowheads="1"/>
          </p:cNvSpPr>
          <p:nvPr>
            <p:ph type="sldNum" sz="quarter" idx="5"/>
          </p:nvPr>
        </p:nvSpPr>
        <p:spPr bwMode="auto">
          <a:xfrm>
            <a:off x="5583238" y="8685213"/>
            <a:ext cx="1273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fld id="{1D3C1D7C-6F57-42B5-BBF3-45F62F5CAB4D}" type="slidenum">
              <a:rPr lang="en-US"/>
              <a:pPr/>
              <a:t>‹#›</a:t>
            </a:fld>
            <a:endParaRPr lang="en-US" dirty="0"/>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codeplex.com/Wiki/View.aspx?ProjectName=dbe"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image" Target="../media/image40.png"/></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icrosoft.com/downloads/details.aspx?FamilyId=CFBB047A-9B48-4AE9-AF23-77BF5A18A10A"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urceforge.net/projects/odf-converte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7562D3BC-267F-482C-B148-598341E9239B}" type="datetime8">
              <a:rPr lang="en-US"/>
              <a:pPr/>
              <a:t>1/26/2007 11:34 AM</a:t>
            </a:fld>
            <a:endParaRPr lang="en-US" dirty="0"/>
          </a:p>
        </p:txBody>
      </p:sp>
      <p:sp>
        <p:nvSpPr>
          <p:cNvPr id="6" name="Rectangle 6"/>
          <p:cNvSpPr>
            <a:spLocks noGrp="1" noChangeArrowheads="1"/>
          </p:cNvSpPr>
          <p:nvPr>
            <p:ph type="ftr" sz="quarter" idx="4"/>
          </p:nvPr>
        </p:nvSpPr>
        <p:spPr>
          <a:ln/>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9B29B572-1D32-478D-A4C7-5F68B1931316}" type="slidenum">
              <a:rPr lang="en-US"/>
              <a:pPr/>
              <a:t>1</a:t>
            </a:fld>
            <a:endParaRPr lang="en-US" dirty="0"/>
          </a:p>
        </p:txBody>
      </p:sp>
      <p:sp>
        <p:nvSpPr>
          <p:cNvPr id="48138" name="Rectangle 10"/>
          <p:cNvSpPr>
            <a:spLocks noGrp="1" noRot="1" noChangeAspect="1" noChangeArrowheads="1" noTextEdit="1"/>
          </p:cNvSpPr>
          <p:nvPr>
            <p:ph type="sldImg"/>
          </p:nvPr>
        </p:nvSpPr>
        <p:spPr>
          <a:ln/>
        </p:spPr>
      </p:sp>
      <p:sp>
        <p:nvSpPr>
          <p:cNvPr id="48139" name="Rectangle 11"/>
          <p:cNvSpPr>
            <a:spLocks noGrp="1" noChangeArrowheads="1"/>
          </p:cNvSpPr>
          <p:nvPr>
            <p:ph type="body" idx="1"/>
          </p:nvPr>
        </p:nvSpPr>
        <p:spPr/>
        <p:txBody>
          <a:bodyPr/>
          <a:lstStyle/>
          <a:p>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1/26/2007 11:26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13</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r>
              <a:rPr lang="fr-FR" dirty="0" smtClean="0"/>
              <a:t>Démo </a:t>
            </a:r>
            <a:r>
              <a:rPr lang="fr-FR" dirty="0" err="1" smtClean="0"/>
              <a:t>extract</a:t>
            </a:r>
            <a:r>
              <a:rPr lang="fr-FR" dirty="0" smtClean="0"/>
              <a:t> / modification</a:t>
            </a:r>
            <a:r>
              <a:rPr lang="fr-FR" baseline="0" dirty="0" smtClean="0"/>
              <a:t> des images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1"/>
          <p:cNvSpPr>
            <a:spLocks noGrp="1" noRot="1" noChangeAspect="1"/>
          </p:cNvSpPr>
          <p:nvPr>
            <p:ph type="sldImg"/>
          </p:nvPr>
        </p:nvSpPr>
        <p:spPr/>
        <p:txBody>
          <a:bodyPr/>
          <a:lstStyle/>
          <a:p>
            <a:endParaRPr lang="en-US"/>
          </a:p>
        </p:txBody>
      </p:sp>
      <p:sp>
        <p:nvSpPr>
          <p:cNvPr id="17" name="Rectangle 16"/>
          <p:cNvSpPr>
            <a:spLocks noGrp="1"/>
          </p:cNvSpPr>
          <p:nvPr>
            <p:ph type="body" idx="1"/>
          </p:nvPr>
        </p:nvSpPr>
        <p:spPr/>
        <p:txBody>
          <a:bodyPr/>
          <a:lstStyle/>
          <a:p>
            <a:r>
              <a:rPr lang="en-US" dirty="0" smtClean="0"/>
              <a:t>The body contains paragraphs </a:t>
            </a:r>
            <a:r>
              <a:rPr lang="en-US" b="1" dirty="0" smtClean="0">
                <a:solidFill>
                  <a:srgbClr val="FFC000"/>
                </a:solidFill>
              </a:rPr>
              <a:t>&lt;w:p&gt;</a:t>
            </a:r>
          </a:p>
          <a:p>
            <a:pPr lvl="1"/>
            <a:r>
              <a:rPr lang="en-US" dirty="0" smtClean="0"/>
              <a:t>The fundamental block-level structure</a:t>
            </a:r>
          </a:p>
          <a:p>
            <a:r>
              <a:rPr lang="en-US" dirty="0" smtClean="0"/>
              <a:t>Paragraphs contain runs </a:t>
            </a:r>
            <a:r>
              <a:rPr lang="en-US" b="1" dirty="0" smtClean="0">
                <a:solidFill>
                  <a:srgbClr val="FFC000"/>
                </a:solidFill>
              </a:rPr>
              <a:t>&lt;w:r&gt;</a:t>
            </a:r>
          </a:p>
          <a:p>
            <a:pPr lvl="1"/>
            <a:r>
              <a:rPr lang="en-US" dirty="0" smtClean="0"/>
              <a:t>A run shares common formatting properties</a:t>
            </a:r>
          </a:p>
          <a:p>
            <a:r>
              <a:rPr lang="en-US" dirty="0" smtClean="0"/>
              <a:t>Runs contain text elements </a:t>
            </a:r>
            <a:r>
              <a:rPr lang="en-US" b="1" dirty="0" smtClean="0">
                <a:solidFill>
                  <a:srgbClr val="FFC000"/>
                </a:solidFill>
              </a:rPr>
              <a:t>&lt;w:t&gt;</a:t>
            </a:r>
          </a:p>
          <a:p>
            <a:pPr lvl="1"/>
            <a:r>
              <a:rPr lang="en-US" dirty="0" smtClean="0"/>
              <a:t>These hold the actual text</a:t>
            </a:r>
          </a:p>
          <a:p>
            <a:pPr lvl="1"/>
            <a:r>
              <a:rPr lang="en-US" dirty="0" smtClean="0"/>
              <a:t>Any text string may span any number of text elements</a:t>
            </a:r>
          </a:p>
          <a:p>
            <a:endParaRPr lang="en-US" dirty="0"/>
          </a:p>
        </p:txBody>
      </p:sp>
      <p:sp>
        <p:nvSpPr>
          <p:cNvPr id="16" name="Rectangle 18"/>
          <p:cNvSpPr>
            <a:spLocks noGrp="1"/>
          </p:cNvSpPr>
          <p:nvPr>
            <p:ph type="dt" sz="quarter" idx="1"/>
          </p:nvPr>
        </p:nvSpPr>
        <p:spPr/>
        <p:txBody>
          <a:bodyPr/>
          <a:lstStyle/>
          <a:p>
            <a:fld id="{CC3BCECA-B3DD-4D66-B348-8EAB0D07DF4D}" type="datetime1">
              <a:rPr lang="en-US"/>
              <a:pPr/>
              <a:t>1/26/2007</a:t>
            </a:fld>
            <a:endParaRPr lang="en-US"/>
          </a:p>
        </p:txBody>
      </p:sp>
      <p:sp>
        <p:nvSpPr>
          <p:cNvPr id="8" name="Rectangle 10"/>
          <p:cNvSpPr>
            <a:spLocks noGrp="1"/>
          </p:cNvSpPr>
          <p:nvPr>
            <p:ph type="ftr" sz="quarter" idx="4"/>
          </p:nvPr>
        </p:nvSpPr>
        <p:spPr/>
        <p:txBody>
          <a:bodyPr/>
          <a:lstStyle/>
          <a:p>
            <a:endParaRPr lang="en-US"/>
          </a:p>
        </p:txBody>
      </p:sp>
      <p:sp>
        <p:nvSpPr>
          <p:cNvPr id="6" name="Rectangle 22"/>
          <p:cNvSpPr>
            <a:spLocks noGrp="1"/>
          </p:cNvSpPr>
          <p:nvPr>
            <p:ph type="sldNum" sz="quarter" idx="5"/>
          </p:nvPr>
        </p:nvSpPr>
        <p:spPr/>
        <p:txBody>
          <a:bodyPr/>
          <a:lstStyle/>
          <a:p>
            <a:fld id="{6423CB59-F480-4E8D-964F-EE9391EC99F3}" type="slidenum">
              <a:rPr lang="en-US"/>
              <a:pPr/>
              <a:t>15</a:t>
            </a:fld>
            <a:endParaRPr lang="en-US"/>
          </a:p>
        </p:txBody>
      </p:sp>
      <p:sp>
        <p:nvSpPr>
          <p:cNvPr id="14" name="Rectangle 17"/>
          <p:cNvSpPr>
            <a:spLocks noGrp="1"/>
          </p:cNvSpPr>
          <p:nvPr>
            <p:ph type="hdr" sz="quarter"/>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1/26/2007 11:26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16</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r>
              <a:rPr lang="fr-FR" dirty="0" smtClean="0"/>
              <a:t>Démo </a:t>
            </a:r>
            <a:r>
              <a:rPr lang="fr-FR" dirty="0" err="1" smtClean="0"/>
              <a:t>extract</a:t>
            </a:r>
            <a:r>
              <a:rPr lang="fr-FR" dirty="0" smtClean="0"/>
              <a:t> / modification</a:t>
            </a:r>
            <a:r>
              <a:rPr lang="fr-FR" baseline="0" dirty="0" smtClean="0"/>
              <a:t> des images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5"/>
          <p:cNvSpPr>
            <a:spLocks noGrp="1" noRot="1" noChangeAspect="1"/>
          </p:cNvSpPr>
          <p:nvPr>
            <p:ph type="sldImg"/>
          </p:nvPr>
        </p:nvSpPr>
        <p:spPr/>
        <p:txBody>
          <a:bodyPr/>
          <a:lstStyle/>
          <a:p>
            <a:endParaRPr lang="en-US"/>
          </a:p>
        </p:txBody>
      </p:sp>
      <p:sp>
        <p:nvSpPr>
          <p:cNvPr id="8" name="Rectangle 20"/>
          <p:cNvSpPr>
            <a:spLocks noGrp="1"/>
          </p:cNvSpPr>
          <p:nvPr>
            <p:ph type="body" idx="1"/>
          </p:nvPr>
        </p:nvSpPr>
        <p:spPr/>
        <p:txBody>
          <a:bodyPr/>
          <a:lstStyle/>
          <a:p>
            <a:r>
              <a:rPr lang="en-US" dirty="0" smtClean="0"/>
              <a:t>Note how bold and italic are represented, as in HTML.</a:t>
            </a:r>
            <a:endParaRPr lang="en-US" dirty="0"/>
          </a:p>
        </p:txBody>
      </p:sp>
      <p:sp>
        <p:nvSpPr>
          <p:cNvPr id="13" name="Rectangle 19"/>
          <p:cNvSpPr>
            <a:spLocks noGrp="1"/>
          </p:cNvSpPr>
          <p:nvPr>
            <p:ph type="dt" sz="quarter" idx="1"/>
          </p:nvPr>
        </p:nvSpPr>
        <p:spPr/>
        <p:txBody>
          <a:bodyPr/>
          <a:lstStyle/>
          <a:p>
            <a:fld id="{4F1A24AB-ECA0-4073-B330-C7B428A21FBD}" type="datetime1">
              <a:rPr lang="en-US"/>
              <a:pPr/>
              <a:t>1/26/2007</a:t>
            </a:fld>
            <a:endParaRPr lang="en-US"/>
          </a:p>
        </p:txBody>
      </p:sp>
      <p:sp>
        <p:nvSpPr>
          <p:cNvPr id="11" name="Rectangle 8"/>
          <p:cNvSpPr>
            <a:spLocks noGrp="1"/>
          </p:cNvSpPr>
          <p:nvPr>
            <p:ph type="ftr" sz="quarter" idx="4"/>
          </p:nvPr>
        </p:nvSpPr>
        <p:spPr/>
        <p:txBody>
          <a:bodyPr/>
          <a:lstStyle/>
          <a:p>
            <a:endParaRPr lang="en-US"/>
          </a:p>
        </p:txBody>
      </p:sp>
      <p:sp>
        <p:nvSpPr>
          <p:cNvPr id="18" name="Rectangle 11"/>
          <p:cNvSpPr>
            <a:spLocks noGrp="1"/>
          </p:cNvSpPr>
          <p:nvPr>
            <p:ph type="sldNum" sz="quarter" idx="5"/>
          </p:nvPr>
        </p:nvSpPr>
        <p:spPr/>
        <p:txBody>
          <a:bodyPr/>
          <a:lstStyle/>
          <a:p>
            <a:fld id="{A40161F8-1D11-4C8D-85C4-ACC67B4857C8}" type="slidenum">
              <a:rPr lang="en-US"/>
              <a:pPr/>
              <a:t>17</a:t>
            </a:fld>
            <a:endParaRPr lang="en-US"/>
          </a:p>
        </p:txBody>
      </p:sp>
      <p:sp>
        <p:nvSpPr>
          <p:cNvPr id="25" name="Rectangle 14"/>
          <p:cNvSpPr>
            <a:spLocks noGrp="1"/>
          </p:cNvSpPr>
          <p:nvPr>
            <p:ph type="hdr" sz="quarter"/>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9"/>
          <p:cNvSpPr>
            <a:spLocks noGrp="1" noRot="1" noChangeAspect="1" noTextEdit="1"/>
          </p:cNvSpPr>
          <p:nvPr>
            <p:ph type="sldImg"/>
          </p:nvPr>
        </p:nvSpPr>
        <p:spPr bwMode="auto">
          <a:ln cap="flat" algn="ctr">
            <a:solidFill>
              <a:srgbClr val="000000">
                <a:alpha val="100000"/>
              </a:srgbClr>
            </a:solidFill>
            <a:miter lim="800000"/>
            <a:headEnd type="none" w="med" len="med"/>
            <a:tailEnd type="none" w="med" len="med"/>
          </a:ln>
        </p:spPr>
        <p:txBody>
          <a:bodyPr vert="horz" wrap="square" lIns="91440" tIns="45720" rIns="91440" bIns="45720"/>
          <a:lstStyle/>
          <a:p>
            <a:endParaRPr lang="en-US"/>
          </a:p>
        </p:txBody>
      </p:sp>
      <p:sp>
        <p:nvSpPr>
          <p:cNvPr id="16" name="Rectangle 30"/>
          <p:cNvSpPr>
            <a:spLocks noGrp="1"/>
          </p:cNvSpPr>
          <p:nvPr>
            <p:ph type="body" idx="1"/>
          </p:nvPr>
        </p:nvSpPr>
        <p:spPr bwMode="auto">
          <a:ln cap="flat" algn="ctr">
            <a:miter lim="800000"/>
            <a:headEnd type="none" w="med" len="med"/>
            <a:tailEnd type="none" w="med" len="med"/>
          </a:ln>
        </p:spPr>
        <p:txBody>
          <a:bodyPr/>
          <a:lstStyle/>
          <a:p>
            <a:r>
              <a:rPr lang="en-US" dirty="0" smtClean="0">
                <a:latin typeface="Arial" charset="0"/>
              </a:rPr>
              <a:t>Note that Style</a:t>
            </a:r>
            <a:r>
              <a:rPr lang="en-US" baseline="0" dirty="0" smtClean="0">
                <a:latin typeface="Arial" charset="0"/>
              </a:rPr>
              <a:t> ID may be the no-spaces compressed version of the style name (“Default Paragraph Font” has an ID of </a:t>
            </a:r>
            <a:r>
              <a:rPr lang="en-US" baseline="0" dirty="0" err="1" smtClean="0">
                <a:latin typeface="Arial" charset="0"/>
              </a:rPr>
              <a:t>DefaultParagraphFont</a:t>
            </a:r>
            <a:r>
              <a:rPr lang="en-US" baseline="0" dirty="0" smtClean="0">
                <a:latin typeface="Arial" charset="0"/>
              </a:rPr>
              <a:t>) or may be something slightly different in some cases (“Normal Table” has an ID of </a:t>
            </a:r>
            <a:r>
              <a:rPr lang="en-US" baseline="0" dirty="0" err="1" smtClean="0">
                <a:latin typeface="Arial" charset="0"/>
              </a:rPr>
              <a:t>TableNormal</a:t>
            </a:r>
            <a:r>
              <a:rPr lang="en-US" baseline="0" dirty="0" smtClean="0">
                <a:latin typeface="Arial" charset="0"/>
              </a:rPr>
              <a:t>).</a:t>
            </a:r>
          </a:p>
        </p:txBody>
      </p:sp>
      <p:sp>
        <p:nvSpPr>
          <p:cNvPr id="30" name="Rectangle 20"/>
          <p:cNvSpPr>
            <a:spLocks noGrp="1"/>
          </p:cNvSpPr>
          <p:nvPr>
            <p:ph type="dt" sz="quarter" idx="1"/>
          </p:nvPr>
        </p:nvSpPr>
        <p:spPr/>
        <p:txBody>
          <a:bodyPr/>
          <a:lstStyle/>
          <a:p>
            <a:fld id="{49E4C32F-C1B8-4387-8D93-D8FAF5B60FC8}" type="datetime1">
              <a:rPr lang="en-US"/>
              <a:pPr/>
              <a:t>1/26/2007</a:t>
            </a:fld>
            <a:endParaRPr lang="en-US"/>
          </a:p>
        </p:txBody>
      </p:sp>
      <p:sp>
        <p:nvSpPr>
          <p:cNvPr id="12" name="Rectangle 21"/>
          <p:cNvSpPr>
            <a:spLocks noGrp="1"/>
          </p:cNvSpPr>
          <p:nvPr>
            <p:ph type="ftr" sz="quarter" idx="4"/>
          </p:nvPr>
        </p:nvSpPr>
        <p:spPr/>
        <p:txBody>
          <a:bodyPr/>
          <a:lstStyle/>
          <a:p>
            <a:endParaRPr lang="en-US"/>
          </a:p>
        </p:txBody>
      </p:sp>
      <p:sp>
        <p:nvSpPr>
          <p:cNvPr id="21" name="Rectangle 11"/>
          <p:cNvSpPr>
            <a:spLocks noGrp="1"/>
          </p:cNvSpPr>
          <p:nvPr>
            <p:ph type="sldNum" sz="quarter" idx="5"/>
          </p:nvPr>
        </p:nvSpPr>
        <p:spPr/>
        <p:txBody>
          <a:bodyPr/>
          <a:lstStyle/>
          <a:p>
            <a:fld id="{738DFB35-DF05-4A68-947A-9B628CF63E24}" type="slidenum">
              <a:rPr lang="en-US"/>
              <a:pPr/>
              <a:t>18</a:t>
            </a:fld>
            <a:endParaRPr lang="en-US"/>
          </a:p>
        </p:txBody>
      </p:sp>
      <p:sp>
        <p:nvSpPr>
          <p:cNvPr id="6" name="Rectangle 25"/>
          <p:cNvSpPr>
            <a:spLocks noGrp="1"/>
          </p:cNvSpPr>
          <p:nvPr>
            <p:ph type="hdr" sz="quarter"/>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8"/>
          <p:cNvSpPr>
            <a:spLocks noGrp="1" noRot="1" noChangeAspect="1" noTextEdit="1"/>
          </p:cNvSpPr>
          <p:nvPr>
            <p:ph type="sldImg"/>
          </p:nvPr>
        </p:nvSpPr>
        <p:spPr bwMode="auto">
          <a:ln cap="flat" algn="ctr">
            <a:solidFill>
              <a:srgbClr val="000000">
                <a:alpha val="100000"/>
              </a:srgbClr>
            </a:solidFill>
            <a:miter lim="800000"/>
            <a:headEnd type="none" w="med" len="med"/>
            <a:tailEnd type="none" w="med" len="med"/>
          </a:ln>
        </p:spPr>
        <p:txBody>
          <a:bodyPr vert="horz" wrap="square" lIns="91440" tIns="45720" rIns="91440" bIns="45720"/>
          <a:lstStyle/>
          <a:p>
            <a:endParaRPr lang="en-US"/>
          </a:p>
        </p:txBody>
      </p:sp>
      <p:sp>
        <p:nvSpPr>
          <p:cNvPr id="31" name="Rectangle 26"/>
          <p:cNvSpPr>
            <a:spLocks noGrp="1"/>
          </p:cNvSpPr>
          <p:nvPr>
            <p:ph type="body" idx="1"/>
          </p:nvPr>
        </p:nvSpPr>
        <p:spPr bwMode="auto">
          <a:ln cap="flat" algn="ctr">
            <a:miter lim="800000"/>
            <a:headEnd type="none" w="med" len="med"/>
            <a:tailEnd type="none" w="med" len="med"/>
          </a:ln>
        </p:spPr>
        <p:txBody>
          <a:bodyPr/>
          <a:lstStyle/>
          <a:p>
            <a:endParaRPr lang="en-US" dirty="0">
              <a:latin typeface="Arial" charset="0"/>
            </a:endParaRPr>
          </a:p>
        </p:txBody>
      </p:sp>
      <p:sp>
        <p:nvSpPr>
          <p:cNvPr id="12" name="Rectangle 27"/>
          <p:cNvSpPr>
            <a:spLocks noGrp="1"/>
          </p:cNvSpPr>
          <p:nvPr>
            <p:ph type="dt" sz="quarter" idx="1"/>
          </p:nvPr>
        </p:nvSpPr>
        <p:spPr/>
        <p:txBody>
          <a:bodyPr/>
          <a:lstStyle/>
          <a:p>
            <a:fld id="{74C336F8-FDDE-4FBC-BC8F-3D5F44F6D2F7}" type="datetime1">
              <a:rPr lang="en-US"/>
              <a:pPr/>
              <a:t>1/26/2007</a:t>
            </a:fld>
            <a:endParaRPr lang="en-US"/>
          </a:p>
        </p:txBody>
      </p:sp>
      <p:sp>
        <p:nvSpPr>
          <p:cNvPr id="13" name="Rectangle 13"/>
          <p:cNvSpPr>
            <a:spLocks noGrp="1"/>
          </p:cNvSpPr>
          <p:nvPr>
            <p:ph type="ftr" sz="quarter" idx="4"/>
          </p:nvPr>
        </p:nvSpPr>
        <p:spPr/>
        <p:txBody>
          <a:bodyPr/>
          <a:lstStyle/>
          <a:p>
            <a:endParaRPr lang="en-US"/>
          </a:p>
        </p:txBody>
      </p:sp>
      <p:sp>
        <p:nvSpPr>
          <p:cNvPr id="25" name="Rectangle 4"/>
          <p:cNvSpPr>
            <a:spLocks noGrp="1"/>
          </p:cNvSpPr>
          <p:nvPr>
            <p:ph type="sldNum" sz="quarter" idx="5"/>
          </p:nvPr>
        </p:nvSpPr>
        <p:spPr/>
        <p:txBody>
          <a:bodyPr/>
          <a:lstStyle/>
          <a:p>
            <a:fld id="{D8D6B0C2-37CF-428B-8D90-46C566609D6C}" type="slidenum">
              <a:rPr lang="en-US"/>
              <a:pPr/>
              <a:t>19</a:t>
            </a:fld>
            <a:endParaRPr lang="en-US"/>
          </a:p>
        </p:txBody>
      </p:sp>
      <p:sp>
        <p:nvSpPr>
          <p:cNvPr id="3" name="Rectangle 25"/>
          <p:cNvSpPr>
            <a:spLocks noGrp="1"/>
          </p:cNvSpPr>
          <p:nvPr>
            <p:ph type="hdr" sz="quarter"/>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the simpler legacy VML approach, we also cover the </a:t>
            </a:r>
            <a:r>
              <a:rPr lang="en-US" baseline="0" dirty="0" err="1" smtClean="0"/>
              <a:t>DrawingML</a:t>
            </a:r>
            <a:r>
              <a:rPr lang="en-US" baseline="0" dirty="0" smtClean="0"/>
              <a:t> approach in lab 04.</a:t>
            </a:r>
          </a:p>
          <a:p>
            <a:r>
              <a:rPr lang="en-US" baseline="0" dirty="0" smtClean="0"/>
              <a:t>Images can be in the package, in the file system, or at a URL.</a:t>
            </a:r>
          </a:p>
          <a:p>
            <a:endParaRPr lang="en-US" dirty="0"/>
          </a:p>
        </p:txBody>
      </p:sp>
      <p:sp>
        <p:nvSpPr>
          <p:cNvPr id="4" name="Slide Number Placeholder 3"/>
          <p:cNvSpPr>
            <a:spLocks noGrp="1"/>
          </p:cNvSpPr>
          <p:nvPr>
            <p:ph type="sldNum" sz="quarter" idx="10"/>
          </p:nvPr>
        </p:nvSpPr>
        <p:spPr/>
        <p:txBody>
          <a:bodyPr/>
          <a:lstStyle/>
          <a:p>
            <a:fld id="{62D32987-7C58-4AF7-9DF2-275C31332D9E}"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1/26/2007 11:26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21</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the contents of these parts.</a:t>
            </a:r>
            <a:endParaRPr lang="en-US" dirty="0"/>
          </a:p>
        </p:txBody>
      </p:sp>
      <p:sp>
        <p:nvSpPr>
          <p:cNvPr id="4" name="Slide Number Placeholder 3"/>
          <p:cNvSpPr>
            <a:spLocks noGrp="1"/>
          </p:cNvSpPr>
          <p:nvPr>
            <p:ph type="sldNum" sz="quarter" idx="10"/>
          </p:nvPr>
        </p:nvSpPr>
        <p:spPr/>
        <p:txBody>
          <a:bodyPr/>
          <a:lstStyle/>
          <a:p>
            <a:fld id="{62D32987-7C58-4AF7-9DF2-275C31332D9E}"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Revise demo to use inline strings.</a:t>
            </a:r>
            <a:endParaRPr lang="en-US" dirty="0"/>
          </a:p>
        </p:txBody>
      </p:sp>
      <p:sp>
        <p:nvSpPr>
          <p:cNvPr id="4" name="Slide Number Placeholder 3"/>
          <p:cNvSpPr>
            <a:spLocks noGrp="1"/>
          </p:cNvSpPr>
          <p:nvPr>
            <p:ph type="sldNum" sz="quarter" idx="10"/>
          </p:nvPr>
        </p:nvSpPr>
        <p:spPr/>
        <p:txBody>
          <a:bodyPr/>
          <a:lstStyle/>
          <a:p>
            <a:fld id="{62D32987-7C58-4AF7-9DF2-275C31332D9E}"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classic demo:</a:t>
            </a:r>
          </a:p>
          <a:p>
            <a:endParaRPr lang="en-US" dirty="0" smtClean="0"/>
          </a:p>
          <a:p>
            <a:r>
              <a:rPr lang="en-US" dirty="0" smtClean="0"/>
              <a:t>Rename</a:t>
            </a:r>
            <a:r>
              <a:rPr lang="en-US" baseline="0" dirty="0" smtClean="0"/>
              <a:t> file as ZIP</a:t>
            </a:r>
          </a:p>
          <a:p>
            <a:r>
              <a:rPr lang="en-US" baseline="0" dirty="0" smtClean="0"/>
              <a:t>Show XML, show parts, show images.</a:t>
            </a:r>
          </a:p>
          <a:p>
            <a:endParaRPr lang="en-US" baseline="0" dirty="0" smtClean="0"/>
          </a:p>
          <a:p>
            <a:endParaRPr lang="en-US" baseline="0" dirty="0" smtClean="0"/>
          </a:p>
          <a:p>
            <a:r>
              <a:rPr lang="fr-FR" sz="2800" dirty="0" smtClean="0"/>
              <a:t>Une Part c’est quoi ?</a:t>
            </a:r>
          </a:p>
          <a:p>
            <a:pPr lvl="1"/>
            <a:r>
              <a:rPr lang="fr-FR" sz="2400" dirty="0" smtClean="0"/>
              <a:t>Analogique à un fichier dans un système de fichier</a:t>
            </a:r>
          </a:p>
          <a:p>
            <a:pPr lvl="1"/>
            <a:r>
              <a:rPr lang="fr-FR" sz="2400" dirty="0" smtClean="0"/>
              <a:t>Stocké dans le package et accessible via une URI</a:t>
            </a:r>
          </a:p>
          <a:p>
            <a:pPr lvl="1"/>
            <a:r>
              <a:rPr lang="fr-FR" sz="2400" dirty="0" smtClean="0"/>
              <a:t>Stocké avec un type de contenu (Content-Type)</a:t>
            </a:r>
          </a:p>
          <a:p>
            <a:pPr lvl="1"/>
            <a:r>
              <a:rPr lang="fr-FR" sz="2400" dirty="0" smtClean="0"/>
              <a:t>Peut être XML, binaire ou OPC</a:t>
            </a:r>
          </a:p>
          <a:p>
            <a:pPr lvl="2"/>
            <a:r>
              <a:rPr lang="fr-FR" sz="2000" dirty="0" smtClean="0"/>
              <a:t>Images, </a:t>
            </a:r>
            <a:r>
              <a:rPr lang="fr-FR" sz="2000" dirty="0" err="1" smtClean="0"/>
              <a:t>sounds</a:t>
            </a:r>
            <a:r>
              <a:rPr lang="fr-FR" sz="2000" dirty="0" smtClean="0"/>
              <a:t>, </a:t>
            </a:r>
            <a:r>
              <a:rPr lang="fr-FR" sz="2000" dirty="0" err="1" smtClean="0"/>
              <a:t>video</a:t>
            </a:r>
            <a:r>
              <a:rPr lang="fr-FR" sz="2000" dirty="0" smtClean="0"/>
              <a:t>, OLE </a:t>
            </a:r>
            <a:r>
              <a:rPr lang="fr-FR" sz="2000" dirty="0" err="1" smtClean="0"/>
              <a:t>objects</a:t>
            </a:r>
            <a:r>
              <a:rPr lang="fr-FR" sz="2000" dirty="0" smtClean="0"/>
              <a:t>, </a:t>
            </a:r>
            <a:r>
              <a:rPr lang="fr-FR" sz="2000" dirty="0" err="1" smtClean="0"/>
              <a:t>OpenXML</a:t>
            </a:r>
            <a:endParaRPr lang="fr-FR" sz="2000" dirty="0" smtClean="0"/>
          </a:p>
          <a:p>
            <a:r>
              <a:rPr lang="fr-FR" sz="2800" dirty="0" smtClean="0"/>
              <a:t>Le fichier [</a:t>
            </a:r>
            <a:r>
              <a:rPr lang="fr-FR" sz="2800" dirty="0" err="1" smtClean="0"/>
              <a:t>Content_Types</a:t>
            </a:r>
            <a:r>
              <a:rPr lang="fr-FR" sz="2800" dirty="0" smtClean="0"/>
              <a:t>].</a:t>
            </a:r>
            <a:r>
              <a:rPr lang="fr-FR" sz="2800" dirty="0" err="1" smtClean="0"/>
              <a:t>xml</a:t>
            </a:r>
            <a:r>
              <a:rPr lang="fr-FR" sz="2800" dirty="0" smtClean="0"/>
              <a:t> définie les types de média stockés dans le package</a:t>
            </a:r>
          </a:p>
          <a:p>
            <a:endParaRPr lang="en-US" dirty="0" smtClean="0"/>
          </a:p>
        </p:txBody>
      </p:sp>
      <p:sp>
        <p:nvSpPr>
          <p:cNvPr id="4" name="Slide Number Placeholder 3"/>
          <p:cNvSpPr>
            <a:spLocks noGrp="1"/>
          </p:cNvSpPr>
          <p:nvPr>
            <p:ph type="sldNum" sz="quarter" idx="10"/>
          </p:nvPr>
        </p:nvSpPr>
        <p:spPr/>
        <p:txBody>
          <a:bodyPr/>
          <a:lstStyle/>
          <a:p>
            <a:fld id="{CDC1D340-6D5C-4A9B-89CC-2E64EF515AE3}"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80DA7A-E558-43E7-AC8E-104DF0517DF1}" type="slidenum">
              <a:rPr lang="en-US"/>
              <a:pPr/>
              <a:t>24</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1/26/2007 11:26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26</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BB019EB-D826-4728-A707-1679D3B62500}" type="slidenum">
              <a:rPr lang="en-US"/>
              <a:pPr/>
              <a:t>28</a:t>
            </a:fld>
            <a:endParaRPr lang="en-US" dirty="0"/>
          </a:p>
        </p:txBody>
      </p:sp>
      <p:sp>
        <p:nvSpPr>
          <p:cNvPr id="337922" name="Rectangle 2"/>
          <p:cNvSpPr>
            <a:spLocks noGrp="1" noRot="1" noChangeAspect="1" noChangeArrowheads="1" noTextEdit="1"/>
          </p:cNvSpPr>
          <p:nvPr>
            <p:ph type="sldImg"/>
          </p:nvPr>
        </p:nvSpPr>
        <p:spPr>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90000"/>
              </a:lnSpc>
            </a:pPr>
            <a:r>
              <a:rPr lang="en-US" sz="2200" dirty="0" smtClean="0"/>
              <a:t>Evolution of customer-defined XML</a:t>
            </a:r>
          </a:p>
          <a:p>
            <a:pPr lvl="1">
              <a:lnSpc>
                <a:spcPct val="90000"/>
              </a:lnSpc>
            </a:pPr>
            <a:r>
              <a:rPr lang="en-US" sz="1800" dirty="0" smtClean="0"/>
              <a:t>No XML schema required</a:t>
            </a:r>
          </a:p>
          <a:p>
            <a:pPr>
              <a:lnSpc>
                <a:spcPct val="90000"/>
              </a:lnSpc>
            </a:pPr>
            <a:r>
              <a:rPr lang="en-US" sz="2200" dirty="0" smtClean="0"/>
              <a:t>Provide friendly end user exposure of </a:t>
            </a:r>
            <a:br>
              <a:rPr lang="en-US" sz="2200" dirty="0" smtClean="0"/>
            </a:br>
            <a:r>
              <a:rPr lang="en-US" sz="2200" dirty="0" smtClean="0"/>
              <a:t>structured content</a:t>
            </a:r>
          </a:p>
          <a:p>
            <a:pPr>
              <a:lnSpc>
                <a:spcPct val="90000"/>
              </a:lnSpc>
            </a:pPr>
            <a:r>
              <a:rPr lang="en-US" sz="2200" dirty="0" smtClean="0"/>
              <a:t>Each provides unique content restrictions </a:t>
            </a:r>
          </a:p>
          <a:p>
            <a:pPr>
              <a:lnSpc>
                <a:spcPct val="90000"/>
              </a:lnSpc>
            </a:pPr>
            <a:r>
              <a:rPr lang="en-US" sz="2200" dirty="0" smtClean="0"/>
              <a:t>Controls do not affect layout</a:t>
            </a:r>
          </a:p>
          <a:p>
            <a:pPr>
              <a:lnSpc>
                <a:spcPct val="90000"/>
              </a:lnSpc>
            </a:pPr>
            <a:r>
              <a:rPr lang="en-US" sz="2200" dirty="0" smtClean="0"/>
              <a:t>Controls can be grouped to lock them </a:t>
            </a:r>
            <a:br>
              <a:rPr lang="en-US" sz="2200" dirty="0" smtClean="0"/>
            </a:br>
            <a:r>
              <a:rPr lang="en-US" sz="2200" dirty="0" smtClean="0"/>
              <a:t>down as a unit</a:t>
            </a:r>
          </a:p>
          <a:p>
            <a:pPr>
              <a:lnSpc>
                <a:spcPct val="90000"/>
              </a:lnSpc>
            </a:pPr>
            <a:r>
              <a:rPr lang="en-US" sz="2200" dirty="0" smtClean="0"/>
              <a:t>Controls can be mapped to XML data</a:t>
            </a:r>
          </a:p>
          <a:p>
            <a:pPr>
              <a:lnSpc>
                <a:spcPct val="90000"/>
              </a:lnSpc>
            </a:pPr>
            <a:r>
              <a:rPr lang="en-GB" sz="2200" dirty="0" smtClean="0"/>
              <a:t>Can be used by document parts</a:t>
            </a:r>
          </a:p>
          <a:p>
            <a:pPr>
              <a:lnSpc>
                <a:spcPct val="90000"/>
              </a:lnSpc>
            </a:pPr>
            <a:r>
              <a:rPr lang="en-GB" sz="2200" dirty="0" smtClean="0"/>
              <a:t>Can insert controls using the Developer Tab</a:t>
            </a:r>
          </a:p>
          <a:p>
            <a:pPr>
              <a:lnSpc>
                <a:spcPct val="90000"/>
              </a:lnSpc>
            </a:pPr>
            <a:r>
              <a:rPr lang="en-GB" sz="2200" dirty="0" smtClean="0"/>
              <a:t>Specialized options for each type of control</a:t>
            </a:r>
          </a:p>
          <a:p>
            <a:pPr>
              <a:lnSpc>
                <a:spcPct val="90000"/>
              </a:lnSpc>
            </a:pPr>
            <a:r>
              <a:rPr lang="en-GB" sz="2200" dirty="0" smtClean="0"/>
              <a:t>Can set placeholder text for when it’s empty</a:t>
            </a:r>
          </a:p>
          <a:p>
            <a:endParaRPr lang="fr-FR" dirty="0"/>
          </a:p>
        </p:txBody>
      </p:sp>
      <p:sp>
        <p:nvSpPr>
          <p:cNvPr id="4" name="Date Placeholder 3"/>
          <p:cNvSpPr>
            <a:spLocks noGrp="1"/>
          </p:cNvSpPr>
          <p:nvPr>
            <p:ph type="dt" idx="10"/>
          </p:nvPr>
        </p:nvSpPr>
        <p:spPr/>
        <p:txBody>
          <a:bodyPr/>
          <a:lstStyle/>
          <a:p>
            <a:fld id="{EB6052EE-314C-4779-AA24-B92A8A589297}" type="datetime8">
              <a:rPr lang="en-US" smtClean="0"/>
              <a:pPr/>
              <a:t>1/26/2007 11:26 AM</a:t>
            </a:fld>
            <a:endParaRPr lang="en-US" dirty="0"/>
          </a:p>
        </p:txBody>
      </p:sp>
      <p:sp>
        <p:nvSpPr>
          <p:cNvPr id="5" name="Footer Placeholder 4"/>
          <p:cNvSpPr>
            <a:spLocks noGrp="1"/>
          </p:cNvSpPr>
          <p:nvPr>
            <p:ph type="ftr" sz="quarter" idx="11"/>
          </p:nvPr>
        </p:nvSpPr>
        <p:spPr/>
        <p:txBody>
          <a:bodyPr/>
          <a:lstStyle/>
          <a:p>
            <a:r>
              <a:rPr lang="en-US" smtClean="0"/>
              <a:t>© 2005 Microsoft Corporation. All rights reserved.</a:t>
            </a:r>
          </a:p>
          <a:p>
            <a:r>
              <a:rPr lang="en-US"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1D3C1D7C-6F57-42B5-BBF3-45F62F5CAB4D}" type="slidenum">
              <a:rPr lang="en-US" smtClean="0"/>
              <a:pPr/>
              <a:t>30</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solidFill>
                  <a:srgbClr val="FFC000"/>
                </a:solidFill>
                <a:hlinkClick r:id="rId3"/>
              </a:rPr>
              <a:t>http://www.codeplex.com/Wiki/View.aspx?ProjectName=dbe</a:t>
            </a:r>
            <a:endParaRPr lang="en-US" dirty="0" smtClean="0">
              <a:solidFill>
                <a:srgbClr val="FFC000"/>
              </a:solidFill>
            </a:endParaRPr>
          </a:p>
          <a:p>
            <a:pPr marL="342900" marR="0" lvl="0" indent="-342900" algn="l" defTabSz="914400" rtl="0" eaLnBrk="1" fontAlgn="base" latinLnBrk="0" hangingPunct="1">
              <a:lnSpc>
                <a:spcPct val="100000"/>
              </a:lnSpc>
              <a:spcBef>
                <a:spcPct val="20000"/>
              </a:spcBef>
              <a:spcAft>
                <a:spcPct val="0"/>
              </a:spcAft>
              <a:buClrTx/>
              <a:buSzTx/>
              <a:buFontTx/>
              <a:buBlip>
                <a:blip r:embed="rId4"/>
              </a:buBlip>
              <a:tabLst/>
              <a:defRPr/>
            </a:pPr>
            <a:r>
              <a:rPr kumimoji="0" lang="en-US" sz="1200" b="0" i="0" u="none" strike="noStrike" kern="0" cap="none" spc="0" normalizeH="0" baseline="0" noProof="0" dirty="0" smtClean="0">
                <a:ln>
                  <a:noFill/>
                </a:ln>
                <a:solidFill>
                  <a:schemeClr val="bg1"/>
                </a:solidFill>
                <a:effectLst/>
                <a:uLnTx/>
                <a:uFillTx/>
                <a:latin typeface="Times New Roman" pitchFamily="18" charset="0"/>
                <a:ea typeface="+mn-ea"/>
                <a:cs typeface="+mn-cs"/>
              </a:rPr>
              <a:t>Use to create data-bound documents with no programming</a:t>
            </a:r>
          </a:p>
          <a:p>
            <a:pPr marL="342900" marR="0" lvl="0" indent="-342900" algn="l" defTabSz="914400" rtl="0" eaLnBrk="1" fontAlgn="base" latinLnBrk="0" hangingPunct="1">
              <a:lnSpc>
                <a:spcPct val="100000"/>
              </a:lnSpc>
              <a:spcBef>
                <a:spcPct val="20000"/>
              </a:spcBef>
              <a:spcAft>
                <a:spcPct val="0"/>
              </a:spcAft>
              <a:buClrTx/>
              <a:buSzTx/>
              <a:buFontTx/>
              <a:buBlip>
                <a:blip r:embed="rId4"/>
              </a:buBlip>
              <a:tabLst/>
              <a:defRPr/>
            </a:pPr>
            <a:r>
              <a:rPr kumimoji="0" lang="en-US" sz="1200" b="0" i="0" u="none" strike="noStrike" kern="0" cap="none" spc="0" normalizeH="0" baseline="0" noProof="0" dirty="0" smtClean="0">
                <a:ln>
                  <a:noFill/>
                </a:ln>
                <a:solidFill>
                  <a:schemeClr val="bg1"/>
                </a:solidFill>
                <a:effectLst/>
                <a:uLnTx/>
                <a:uFillTx/>
                <a:latin typeface="Times New Roman" pitchFamily="18" charset="0"/>
                <a:ea typeface="+mn-ea"/>
                <a:cs typeface="+mn-cs"/>
              </a:rPr>
              <a:t>Use as a learning tool, to generate markup for use in custom solutions</a:t>
            </a:r>
          </a:p>
          <a:p>
            <a:endParaRPr lang="fr-FR" dirty="0"/>
          </a:p>
        </p:txBody>
      </p:sp>
      <p:sp>
        <p:nvSpPr>
          <p:cNvPr id="4" name="Date Placeholder 3"/>
          <p:cNvSpPr>
            <a:spLocks noGrp="1"/>
          </p:cNvSpPr>
          <p:nvPr>
            <p:ph type="dt" idx="10"/>
          </p:nvPr>
        </p:nvSpPr>
        <p:spPr/>
        <p:txBody>
          <a:bodyPr/>
          <a:lstStyle/>
          <a:p>
            <a:fld id="{EB6052EE-314C-4779-AA24-B92A8A589297}" type="datetime8">
              <a:rPr lang="en-US" smtClean="0"/>
              <a:pPr/>
              <a:t>1/26/2007 11:26 AM</a:t>
            </a:fld>
            <a:endParaRPr lang="en-US" dirty="0"/>
          </a:p>
        </p:txBody>
      </p:sp>
      <p:sp>
        <p:nvSpPr>
          <p:cNvPr id="5" name="Footer Placeholder 4"/>
          <p:cNvSpPr>
            <a:spLocks noGrp="1"/>
          </p:cNvSpPr>
          <p:nvPr>
            <p:ph type="ftr" sz="quarter" idx="11"/>
          </p:nvPr>
        </p:nvSpPr>
        <p:spPr/>
        <p:txBody>
          <a:bodyPr/>
          <a:lstStyle/>
          <a:p>
            <a:r>
              <a:rPr lang="en-US" smtClean="0"/>
              <a:t>© 2005 Microsoft Corporation. All rights reserved.</a:t>
            </a:r>
          </a:p>
          <a:p>
            <a:r>
              <a:rPr lang="en-US"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1D3C1D7C-6F57-42B5-BBF3-45F62F5CAB4D}" type="slidenum">
              <a:rPr lang="en-US" smtClean="0"/>
              <a:pPr/>
              <a:t>31</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1/26/2007 11:26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32</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9D0C44-651C-42C7-821E-673D365AC9C8}" type="slidenum">
              <a:rPr lang="en-US"/>
              <a:pPr/>
              <a:t>33</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1/26/2007 11:26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34</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In this</a:t>
            </a:r>
            <a:r>
              <a:rPr lang="en-US" baseline="0" dirty="0" smtClean="0"/>
              <a:t> module, we’ll be covering the highlighted topics: shapes, pictures, graphic frame, charts, diagrams.</a:t>
            </a:r>
            <a:endParaRPr lang="en-US" dirty="0" smtClean="0"/>
          </a:p>
          <a:p>
            <a:r>
              <a:rPr lang="en-US" dirty="0" smtClean="0"/>
              <a:t>We’ve seen the Picture object in the company logo we inserted in lab 04. It’s possible to use complex </a:t>
            </a:r>
            <a:r>
              <a:rPr lang="en-US" dirty="0" err="1" smtClean="0"/>
              <a:t>DrawingML</a:t>
            </a:r>
            <a:r>
              <a:rPr lang="en-US" dirty="0" smtClean="0"/>
              <a:t> objects without getting bogged down in details, because it’s often just a matter of setting a few properties.</a:t>
            </a:r>
          </a:p>
          <a:p>
            <a:endParaRPr lang="en-US" dirty="0" smtClean="0"/>
          </a:p>
          <a:p>
            <a:r>
              <a:rPr lang="en-US" dirty="0" smtClean="0"/>
              <a:t>/// per Andrew </a:t>
            </a:r>
            <a:r>
              <a:rPr lang="en-US" dirty="0" err="1" smtClean="0"/>
              <a:t>Hewatt</a:t>
            </a:r>
            <a:endParaRPr lang="en-US" dirty="0" smtClean="0"/>
          </a:p>
          <a:p>
            <a:endParaRPr lang="en-US" dirty="0" smtClean="0"/>
          </a:p>
          <a:p>
            <a:pPr marL="228600" indent="-228600">
              <a:buAutoNum type="arabicPeriod"/>
            </a:pPr>
            <a:r>
              <a:rPr lang="en-US" sz="1200" dirty="0" smtClean="0"/>
              <a:t>What nodes are allowed inside the &lt;a:graphicData&gt;. I do know that the '</a:t>
            </a:r>
            <a:r>
              <a:rPr lang="en-US" sz="1200" dirty="0" err="1" smtClean="0"/>
              <a:t>uri</a:t>
            </a:r>
            <a:r>
              <a:rPr lang="en-US" sz="1200" dirty="0" smtClean="0"/>
              <a:t>' attribute defines the content of the </a:t>
            </a:r>
            <a:r>
              <a:rPr lang="en-US" sz="1200" dirty="0" err="1" smtClean="0"/>
              <a:t>graphicData</a:t>
            </a:r>
            <a:r>
              <a:rPr lang="en-US" sz="1200" dirty="0" smtClean="0"/>
              <a:t> node. The schemas supply the obvious &lt;</a:t>
            </a:r>
            <a:r>
              <a:rPr lang="en-US" sz="1200" dirty="0" err="1" smtClean="0"/>
              <a:t>xsd:any</a:t>
            </a:r>
            <a:r>
              <a:rPr lang="en-US" sz="1200" dirty="0" smtClean="0"/>
              <a:t>&gt; content </a:t>
            </a:r>
            <a:r>
              <a:rPr lang="en-US" sz="1200" dirty="0" err="1" smtClean="0"/>
              <a:t>specifier</a:t>
            </a:r>
            <a:r>
              <a:rPr lang="en-US" sz="1200" dirty="0" smtClean="0"/>
              <a:t>.</a:t>
            </a:r>
          </a:p>
          <a:p>
            <a:pPr marL="228600" indent="-228600">
              <a:buAutoNum type="arabicPeriod"/>
            </a:pPr>
            <a:endParaRPr lang="en-US" sz="1200" dirty="0" smtClean="0"/>
          </a:p>
          <a:p>
            <a:r>
              <a:rPr lang="en-US" sz="1200" dirty="0" smtClean="0"/>
              <a:t>There is not a set list of child elements for a reason. This element is in a sense a “catch-all” graphic element that is used to embed any kind of graphic data within the document. The </a:t>
            </a:r>
            <a:r>
              <a:rPr lang="en-US" sz="1200" dirty="0" err="1" smtClean="0"/>
              <a:t>uri</a:t>
            </a:r>
            <a:r>
              <a:rPr lang="en-US" sz="1200" dirty="0" smtClean="0"/>
              <a:t> is simply a string that tells the application how the elements within the </a:t>
            </a:r>
            <a:r>
              <a:rPr lang="en-US" sz="1200" dirty="0" err="1" smtClean="0"/>
              <a:t>graphicData</a:t>
            </a:r>
            <a:r>
              <a:rPr lang="en-US" sz="1200" dirty="0" smtClean="0"/>
              <a:t> object should be handled. Office 2007 only supports a small number of </a:t>
            </a:r>
            <a:r>
              <a:rPr lang="en-US" sz="1200" dirty="0" err="1" smtClean="0"/>
              <a:t>uri’s</a:t>
            </a:r>
            <a:r>
              <a:rPr lang="en-US" sz="1200" dirty="0" smtClean="0"/>
              <a:t>. Some of these are the following…</a:t>
            </a:r>
          </a:p>
          <a:p>
            <a:r>
              <a:rPr lang="en-US" sz="1200" dirty="0" smtClean="0"/>
              <a:t>http://schemas.openxmlformats.org/drawingml/2006/chart</a:t>
            </a:r>
          </a:p>
          <a:p>
            <a:r>
              <a:rPr lang="en-US" sz="1200" dirty="0" smtClean="0"/>
              <a:t>http://schemas.openxmlformats.org/drawingml/2006/compatibility</a:t>
            </a:r>
          </a:p>
          <a:p>
            <a:r>
              <a:rPr lang="en-US" sz="1200" dirty="0" smtClean="0"/>
              <a:t>http://schemas.openxmlformats.org/drawingml/2006/diagram</a:t>
            </a:r>
          </a:p>
          <a:p>
            <a:r>
              <a:rPr lang="en-US" sz="1200" dirty="0" smtClean="0"/>
              <a:t>http://schemas.openxmlformats.org/drawingml/2006/lockedCanvas</a:t>
            </a:r>
          </a:p>
          <a:p>
            <a:r>
              <a:rPr lang="en-US" sz="1200" dirty="0" smtClean="0"/>
              <a:t>http://schemas.openxmlformats.org/drawingml/2006/picture</a:t>
            </a:r>
          </a:p>
          <a:p>
            <a:r>
              <a:rPr lang="en-US" sz="1200" dirty="0" smtClean="0"/>
              <a:t>http://schemas.openxmlformats.org/drawingml/2006/table</a:t>
            </a:r>
          </a:p>
          <a:p>
            <a:r>
              <a:rPr lang="en-US" sz="1200" dirty="0" smtClean="0"/>
              <a:t>http://schemas.openxmlformats.org/drawingml/2006/ole</a:t>
            </a:r>
          </a:p>
          <a:p>
            <a:r>
              <a:rPr lang="en-US" sz="1200" dirty="0" smtClean="0"/>
              <a:t>etc…</a:t>
            </a:r>
          </a:p>
          <a:p>
            <a:r>
              <a:rPr lang="en-US" sz="1200" dirty="0" smtClean="0"/>
              <a:t> </a:t>
            </a:r>
          </a:p>
          <a:p>
            <a:r>
              <a:rPr lang="en-US" sz="1200" dirty="0" smtClean="0"/>
              <a:t>2. </a:t>
            </a:r>
            <a:r>
              <a:rPr lang="en-US" sz="1200" dirty="0" err="1" smtClean="0"/>
              <a:t>cNvPicPr</a:t>
            </a:r>
            <a:r>
              <a:rPr lang="en-US" sz="1200" dirty="0" smtClean="0"/>
              <a:t> and </a:t>
            </a:r>
            <a:r>
              <a:rPr lang="en-US" sz="1200" dirty="0" err="1" smtClean="0"/>
              <a:t>cNvPr</a:t>
            </a:r>
            <a:r>
              <a:rPr lang="en-US" sz="1200" dirty="0" smtClean="0"/>
              <a:t> and </a:t>
            </a:r>
            <a:r>
              <a:rPr lang="en-US" sz="1200" dirty="0" err="1" smtClean="0"/>
              <a:t>spPr</a:t>
            </a:r>
            <a:r>
              <a:rPr lang="en-US" sz="1200" dirty="0" smtClean="0"/>
              <a:t>, non-visual picture properties, non-visual drawing properties and shape properties. How do these relate?</a:t>
            </a:r>
          </a:p>
          <a:p>
            <a:r>
              <a:rPr lang="en-US" sz="1200" dirty="0" smtClean="0"/>
              <a:t>The relation is this. Within the </a:t>
            </a:r>
            <a:r>
              <a:rPr lang="en-US" sz="1200" dirty="0" err="1" smtClean="0"/>
              <a:t>nvPicPr</a:t>
            </a:r>
            <a:r>
              <a:rPr lang="en-US" sz="1200" dirty="0" smtClean="0"/>
              <a:t> element you see both </a:t>
            </a:r>
            <a:r>
              <a:rPr lang="en-US" sz="1200" dirty="0" err="1" smtClean="0"/>
              <a:t>cNvPicPr</a:t>
            </a:r>
            <a:r>
              <a:rPr lang="en-US" sz="1200" dirty="0" smtClean="0"/>
              <a:t> and </a:t>
            </a:r>
            <a:r>
              <a:rPr lang="en-US" sz="1200" dirty="0" err="1" smtClean="0"/>
              <a:t>cNvPr</a:t>
            </a:r>
            <a:r>
              <a:rPr lang="en-US" sz="1200" dirty="0" smtClean="0"/>
              <a:t>.</a:t>
            </a:r>
          </a:p>
          <a:p>
            <a:r>
              <a:rPr lang="en-US" sz="1200" dirty="0" smtClean="0"/>
              <a:t>	The later (</a:t>
            </a:r>
            <a:r>
              <a:rPr lang="en-US" sz="1200" dirty="0" err="1" smtClean="0"/>
              <a:t>cNvPr</a:t>
            </a:r>
            <a:r>
              <a:rPr lang="en-US" sz="1200" dirty="0" smtClean="0"/>
              <a:t>) is used to denote general object properties that have nothing to do with the visual appearance of the object but aid the generating application (Office 2007) in keeping track of the elements on the canvas.</a:t>
            </a:r>
          </a:p>
          <a:p>
            <a:r>
              <a:rPr lang="en-US" sz="1200" dirty="0" smtClean="0"/>
              <a:t>	The former (</a:t>
            </a:r>
            <a:r>
              <a:rPr lang="en-US" sz="1200" dirty="0" err="1" smtClean="0"/>
              <a:t>cNvPicPr</a:t>
            </a:r>
            <a:r>
              <a:rPr lang="en-US" sz="1200" dirty="0" smtClean="0"/>
              <a:t>) has to do with the same object properties that have nothing to do with visual appearance but these are specific to pictures only and thus this separate element is used to denote this.</a:t>
            </a:r>
          </a:p>
          <a:p>
            <a:r>
              <a:rPr lang="en-US" sz="1200" dirty="0" smtClean="0"/>
              <a:t>	Then there are the shape properties (</a:t>
            </a:r>
            <a:r>
              <a:rPr lang="en-US" sz="1200" dirty="0" err="1" smtClean="0"/>
              <a:t>spPr</a:t>
            </a:r>
            <a:r>
              <a:rPr lang="en-US" sz="1200" dirty="0" smtClean="0"/>
              <a:t>) which are visual properties meaning they effect the visual appearance of the shape, i.e. scaling on the shape, 3D, shadow, etc.</a:t>
            </a:r>
          </a:p>
          <a:p>
            <a:r>
              <a:rPr lang="en-US" sz="1200" dirty="0" smtClean="0"/>
              <a:t>So all in all we have two categories (visual + non-visual) and within the non-visual both items are prefixed with a “c” denoting they are “canvas” properties to store canvas identification information for the generating app (Office 2007) to use to keep track of everything.</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62D32987-7C58-4AF7-9DF2-275C31332D9E}" type="slidenum">
              <a:rPr lang="en-US" smtClean="0"/>
              <a:pPr/>
              <a:t>35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we’ll see later, there are differences between a rectangular</a:t>
            </a:r>
            <a:r>
              <a:rPr lang="en-US" baseline="0" dirty="0" smtClean="0"/>
              <a:t> shape with a blip fill and an actual picture object.</a:t>
            </a:r>
            <a:endParaRPr lang="en-US" dirty="0"/>
          </a:p>
        </p:txBody>
      </p:sp>
      <p:sp>
        <p:nvSpPr>
          <p:cNvPr id="4" name="Slide Number Placeholder 3"/>
          <p:cNvSpPr>
            <a:spLocks noGrp="1"/>
          </p:cNvSpPr>
          <p:nvPr>
            <p:ph type="sldNum" sz="quarter" idx="10"/>
          </p:nvPr>
        </p:nvSpPr>
        <p:spPr/>
        <p:txBody>
          <a:bodyPr/>
          <a:lstStyle/>
          <a:p>
            <a:fld id="{62D32987-7C58-4AF7-9DF2-275C31332D9E}"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endParaRPr lang="en-US" dirty="0" smtClean="0">
              <a:solidFill>
                <a:schemeClr val="bg1"/>
              </a:solidFill>
              <a:latin typeface="Tahoma" charset="0"/>
            </a:endParaRPr>
          </a:p>
        </p:txBody>
      </p:sp>
      <p:sp>
        <p:nvSpPr>
          <p:cNvPr id="4" name="Slide Number Placeholder 3"/>
          <p:cNvSpPr>
            <a:spLocks noGrp="1"/>
          </p:cNvSpPr>
          <p:nvPr>
            <p:ph type="sldNum" sz="quarter" idx="10"/>
          </p:nvPr>
        </p:nvSpPr>
        <p:spPr/>
        <p:txBody>
          <a:bodyPr/>
          <a:lstStyle/>
          <a:p>
            <a:fld id="{CDC1D340-6D5C-4A9B-89CC-2E64EF515AE3}"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3D scene is a combination of various other 3D effects. ///verify</a:t>
            </a:r>
            <a:endParaRPr lang="en-US" dirty="0"/>
          </a:p>
        </p:txBody>
      </p:sp>
      <p:sp>
        <p:nvSpPr>
          <p:cNvPr id="4" name="Slide Number Placeholder 3"/>
          <p:cNvSpPr>
            <a:spLocks noGrp="1"/>
          </p:cNvSpPr>
          <p:nvPr>
            <p:ph type="sldNum" sz="quarter" idx="10"/>
          </p:nvPr>
        </p:nvSpPr>
        <p:spPr/>
        <p:txBody>
          <a:bodyPr/>
          <a:lstStyle/>
          <a:p>
            <a:fld id="{62D32987-7C58-4AF7-9DF2-275C31332D9E}" type="slidenum">
              <a:rPr lang="en-US" smtClean="0"/>
              <a:pPr/>
              <a:t>37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43008"/>
          <p:cNvSpPr>
            <a:spLocks noGrp="1" noRot="1" noChangeAspect="1" noChangeArrowheads="1" noTextEdit="1"/>
          </p:cNvSpPr>
          <p:nvPr>
            <p:ph type="sldImg"/>
          </p:nvPr>
        </p:nvSpPr>
        <p:spPr bwMode="auto">
          <a:xfrm>
            <a:off x="4435475" y="7078663"/>
            <a:ext cx="2255838" cy="1690687"/>
          </a:xfrm>
          <a:prstGeom prst="rect">
            <a:avLst/>
          </a:prstGeom>
          <a:noFill/>
          <a:ln w="9525" cap="flat" cmpd="sng" algn="ctr">
            <a:solidFill>
              <a:srgbClr val="000000"/>
            </a:solidFill>
            <a:prstDash val="solid"/>
            <a:miter lim="800000"/>
            <a:headEnd type="none" w="med" len="med"/>
            <a:tailEnd type="none" w="med" len="med"/>
          </a:ln>
          <a:effectLst/>
        </p:spPr>
      </p:sp>
      <p:sp>
        <p:nvSpPr>
          <p:cNvPr id="43010" name="Notes Placeholder 43009"/>
          <p:cNvSpPr>
            <a:spLocks noGrp="1" noChangeArrowheads="1"/>
          </p:cNvSpPr>
          <p:nvPr>
            <p:ph type="body" idx="1"/>
          </p:nvPr>
        </p:nvSpPr>
        <p:spPr bwMode="auto">
          <a:xfrm>
            <a:off x="180975" y="703263"/>
            <a:ext cx="5991225" cy="7754937"/>
          </a:xfrm>
          <a:prstGeom prst="rect">
            <a:avLst/>
          </a:prstGeom>
          <a:noFill/>
          <a:ln w="9525" cap="flat" cmpd="sng" algn="ctr">
            <a:solidFill>
              <a:srgbClr val="000000"/>
            </a:solidFill>
            <a:prstDash val="solid"/>
            <a:miter lim="800000"/>
            <a:headEnd type="none" w="med" len="med"/>
            <a:tailEnd type="none" w="med" len="med"/>
          </a:ln>
          <a:effectLst/>
        </p:spPr>
        <p:txBody>
          <a:bodyPr/>
          <a:lstStyle/>
          <a:p>
            <a:pPr fontAlgn="base" hangingPunct="0">
              <a:spcBef>
                <a:spcPct val="30000"/>
              </a:spcBef>
              <a:spcAft>
                <a:spcPct val="0"/>
              </a:spcAft>
            </a:pPr>
            <a:r>
              <a:rPr lang="en-US" dirty="0" smtClean="0">
                <a:solidFill>
                  <a:schemeClr val="tx1">
                    <a:alpha val="100000"/>
                  </a:schemeClr>
                </a:solidFill>
                <a:latin typeface="Times New Roman"/>
                <a:cs typeface="Arial"/>
              </a:rPr>
              <a:t>For</a:t>
            </a:r>
            <a:r>
              <a:rPr lang="en-US" baseline="0" dirty="0" smtClean="0">
                <a:solidFill>
                  <a:schemeClr val="tx1">
                    <a:alpha val="100000"/>
                  </a:schemeClr>
                </a:solidFill>
                <a:latin typeface="Times New Roman"/>
                <a:cs typeface="Arial"/>
              </a:rPr>
              <a:t> demo, show the relationship in this presentation’s PPTX.</a:t>
            </a:r>
            <a:endParaRPr lang="en-US" dirty="0">
              <a:solidFill>
                <a:schemeClr val="tx1">
                  <a:alpha val="100000"/>
                </a:schemeClr>
              </a:solidFill>
              <a:latin typeface="Times New Roman"/>
              <a:cs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4"/>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defTabSz="914437"/>
            <a:fld id="{6C193499-A78B-4702-A6F4-0DBA526AA142}" type="slidenum">
              <a:rPr lang="en-US" sz="1200">
                <a:latin typeface="Arial" charset="0"/>
              </a:rPr>
              <a:pPr algn="r" defTabSz="914437"/>
              <a:t>39</a:t>
            </a:fld>
            <a:endParaRPr lang="en-US" sz="1200" dirty="0">
              <a:latin typeface="Arial" charset="0"/>
            </a:endParaRPr>
          </a:p>
        </p:txBody>
      </p:sp>
      <p:sp>
        <p:nvSpPr>
          <p:cNvPr id="11267" name="Rectangle 3"/>
          <p:cNvSpPr>
            <a:spLocks noGrp="1" noRot="1" noChangeAspect="1" noChangeArrowheads="1" noTextEdit="1"/>
          </p:cNvSpPr>
          <p:nvPr>
            <p:ph type="sldImg"/>
          </p:nvPr>
        </p:nvSpPr>
        <p:spPr>
          <a:ln/>
        </p:spPr>
      </p:sp>
      <p:sp>
        <p:nvSpPr>
          <p:cNvPr id="11268" name="Rectangle 4"/>
          <p:cNvSpPr>
            <a:spLocks noGrp="1" noChangeArrowheads="1"/>
          </p:cNvSpPr>
          <p:nvPr>
            <p:ph type="body" idx="1"/>
          </p:nvPr>
        </p:nvSpPr>
        <p:spPr>
          <a:noFill/>
          <a:ln/>
        </p:spPr>
        <p:txBody>
          <a:bodyPr/>
          <a:lstStyle/>
          <a:p>
            <a:r>
              <a:rPr lang="en-US" dirty="0" smtClean="0"/>
              <a:t>Demo:</a:t>
            </a:r>
            <a:r>
              <a:rPr lang="en-US" baseline="0" dirty="0" smtClean="0"/>
              <a:t> 3SimpleSlides.pptx – re-arrange slides, note that PowerPoint will re-generate the relationships and rename slide parts to put them back in order on a save, but the </a:t>
            </a:r>
            <a:r>
              <a:rPr lang="en-US" baseline="0" dirty="0" err="1" smtClean="0"/>
              <a:t>sldId</a:t>
            </a:r>
            <a:r>
              <a:rPr lang="en-US" baseline="0" dirty="0" smtClean="0"/>
              <a:t> values stay the same (i.e., not in sequential order).</a:t>
            </a:r>
            <a:endParaRPr lang="en-US" dirty="0" smtClean="0"/>
          </a:p>
          <a:p>
            <a:r>
              <a:rPr lang="en-US" dirty="0" smtClean="0"/>
              <a:t>All</a:t>
            </a:r>
            <a:r>
              <a:rPr lang="en-US" baseline="0" dirty="0" smtClean="0"/>
              <a:t> slides in a presentation shared the same size/orientation.</a:t>
            </a:r>
          </a:p>
          <a:p>
            <a:r>
              <a:rPr lang="en-US" dirty="0" smtClean="0"/>
              <a:t>What</a:t>
            </a:r>
            <a:r>
              <a:rPr lang="en-US" baseline="0" dirty="0" smtClean="0"/>
              <a:t> does this mean in 4.1.2.5? </a:t>
            </a:r>
            <a:r>
              <a:rPr lang="en-US" baseline="0" dirty="0" smtClean="0">
                <a:sym typeface="Wingdings" pitchFamily="2" charset="2"/>
              </a:rPr>
              <a:t> “we can leverage the fact that each slide has a part within the package, in which case we can use the relationship ID.  However, since there is no part for each </a:t>
            </a:r>
            <a:r>
              <a:rPr lang="en-US" i="1" baseline="0" dirty="0" smtClean="0">
                <a:sym typeface="Wingdings" pitchFamily="2" charset="2"/>
              </a:rPr>
              <a:t>slide show</a:t>
            </a:r>
            <a:r>
              <a:rPr lang="en-US" baseline="0" dirty="0" smtClean="0">
                <a:sym typeface="Wingdings" pitchFamily="2" charset="2"/>
              </a:rPr>
              <a:t>, we are forced to generate an unsigned integer for each </a:t>
            </a:r>
            <a:r>
              <a:rPr lang="en-US" i="1" baseline="0" dirty="0" smtClean="0">
                <a:sym typeface="Wingdings" pitchFamily="2" charset="2"/>
              </a:rPr>
              <a:t>slide show </a:t>
            </a:r>
            <a:r>
              <a:rPr lang="en-US" baseline="0" dirty="0" smtClean="0">
                <a:sym typeface="Wingdings" pitchFamily="2" charset="2"/>
              </a:rPr>
              <a:t>and use that.”</a:t>
            </a: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hape 1"/>
          <p:cNvSpPr>
            <a:spLocks noGrp="1" noRot="1" noChangeAspect="1" noTextEdit="1"/>
          </p:cNvSpPr>
          <p:nvPr>
            <p:ph type="sldImg"/>
          </p:nvPr>
        </p:nvSpPr>
        <p:spPr>
          <a:ln/>
        </p:spPr>
      </p:sp>
      <p:sp>
        <p:nvSpPr>
          <p:cNvPr id="31746" name="Shape 2"/>
          <p:cNvSpPr>
            <a:spLocks noGrp="1"/>
          </p:cNvSpPr>
          <p:nvPr>
            <p:ph type="body" idx="1"/>
          </p:nvPr>
        </p:nvSpPr>
        <p:spPr bwMode="auto">
          <a:noFill/>
        </p:spPr>
        <p:txBody>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fld id="{9557375F-E629-4BC8-BEE9-E39F87731F7F}" type="slidenum">
              <a:rPr lang="en-US"/>
              <a:pPr/>
              <a:t>41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http://www.microsoft.com/france/msdn/office/openxml/default.mspx</a:t>
            </a:r>
          </a:p>
          <a:p>
            <a:endParaRPr lang="fr-FR" dirty="0"/>
          </a:p>
        </p:txBody>
      </p:sp>
      <p:sp>
        <p:nvSpPr>
          <p:cNvPr id="4" name="Date Placeholder 3"/>
          <p:cNvSpPr>
            <a:spLocks noGrp="1"/>
          </p:cNvSpPr>
          <p:nvPr>
            <p:ph type="dt" idx="10"/>
          </p:nvPr>
        </p:nvSpPr>
        <p:spPr/>
        <p:txBody>
          <a:bodyPr/>
          <a:lstStyle/>
          <a:p>
            <a:fld id="{EB6052EE-314C-4779-AA24-B92A8A589297}" type="datetime8">
              <a:rPr lang="en-US" smtClean="0"/>
              <a:pPr/>
              <a:t>1/26/2007 11:32 AM</a:t>
            </a:fld>
            <a:endParaRPr lang="en-US" dirty="0"/>
          </a:p>
        </p:txBody>
      </p:sp>
      <p:sp>
        <p:nvSpPr>
          <p:cNvPr id="5" name="Footer Placeholder 4"/>
          <p:cNvSpPr>
            <a:spLocks noGrp="1"/>
          </p:cNvSpPr>
          <p:nvPr>
            <p:ph type="ftr" sz="quarter" idx="11"/>
          </p:nvPr>
        </p:nvSpPr>
        <p:spPr/>
        <p:txBody>
          <a:bodyPr/>
          <a:lstStyle/>
          <a:p>
            <a:r>
              <a:rPr lang="en-US" smtClean="0"/>
              <a:t>© 2005 Microsoft Corporation. All rights reserved.</a:t>
            </a:r>
          </a:p>
          <a:p>
            <a:r>
              <a:rPr lang="en-US"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1D3C1D7C-6F57-42B5-BBF3-45F62F5CAB4D}" type="slidenum">
              <a:rPr lang="en-US" smtClean="0"/>
              <a:pPr/>
              <a:t>42</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0A851FF-BF89-4261-9D58-56F14019E53F}" type="datetime8">
              <a:rPr lang="en-US"/>
              <a:pPr/>
              <a:t>1/26/2007 11:26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B473315E-CE21-450E-A352-4BB1BF92D4CD}" type="slidenum">
              <a:rPr lang="en-US"/>
              <a:pPr/>
              <a:t>43</a:t>
            </a:fld>
            <a:endParaRPr lang="en-US"/>
          </a:p>
        </p:txBody>
      </p:sp>
      <p:sp>
        <p:nvSpPr>
          <p:cNvPr id="46086" name="Rectangle 6"/>
          <p:cNvSpPr>
            <a:spLocks noGrp="1" noRot="1" noChangeAspect="1" noChangeArrowheads="1" noTextEdit="1"/>
          </p:cNvSpPr>
          <p:nvPr>
            <p:ph type="sldImg"/>
          </p:nvPr>
        </p:nvSpPr>
        <p:spPr>
          <a:ln/>
        </p:spPr>
      </p:sp>
      <p:sp>
        <p:nvSpPr>
          <p:cNvPr id="46087" name="Rectangle 7"/>
          <p:cNvSpPr>
            <a:spLocks noGrp="1" noChangeArrowheads="1"/>
          </p:cNvSpPr>
          <p:nvPr>
            <p:ph type="body" idx="1"/>
          </p:nvPr>
        </p:nvSpPr>
        <p:spPr/>
        <p:txBody>
          <a:bodyPr/>
          <a:lstStyle/>
          <a:p>
            <a:endParaRPr lang="fr-F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CACC627B-5421-48CE-9DE5-125BB566C2EF}" type="datetime8">
              <a:rPr lang="en-US"/>
              <a:pPr/>
              <a:t>1/26/2007 11:26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D4671CBA-0724-4B3E-8340-EFA351D508B3}" type="slidenum">
              <a:rPr lang="en-US"/>
              <a:pPr/>
              <a:t>44</a:t>
            </a:fld>
            <a:endParaRPr lang="en-US"/>
          </a:p>
        </p:txBody>
      </p:sp>
      <p:sp>
        <p:nvSpPr>
          <p:cNvPr id="361478" name="Rectangle 6"/>
          <p:cNvSpPr>
            <a:spLocks noGrp="1" noRot="1" noChangeAspect="1" noChangeArrowheads="1" noTextEdit="1"/>
          </p:cNvSpPr>
          <p:nvPr>
            <p:ph type="sldImg"/>
          </p:nvPr>
        </p:nvSpPr>
        <p:spPr>
          <a:ln/>
        </p:spPr>
      </p:sp>
      <p:sp>
        <p:nvSpPr>
          <p:cNvPr id="361479" name="Rectangle 7"/>
          <p:cNvSpPr>
            <a:spLocks noGrp="1" noChangeArrowheads="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1/26/2007 11:26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6</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r>
              <a:rPr lang="fr-FR" dirty="0" smtClean="0"/>
              <a:t>Démo « à la main » </a:t>
            </a:r>
            <a:r>
              <a:rPr lang="fr-FR" dirty="0" err="1" smtClean="0"/>
              <a:t>unzip</a:t>
            </a:r>
            <a:r>
              <a:rPr lang="fr-FR" baseline="0" dirty="0" smtClean="0"/>
              <a:t> d’un doc existant</a:t>
            </a:r>
          </a:p>
          <a:p>
            <a:r>
              <a:rPr lang="fr-FR" baseline="0" dirty="0" smtClean="0"/>
              <a:t>Démo de Package Explorer</a:t>
            </a:r>
          </a:p>
          <a:p>
            <a:r>
              <a:rPr lang="fr-FR" dirty="0" smtClean="0"/>
              <a:t>Démo supplémentaire illustrant la robustesse : Ouverture</a:t>
            </a:r>
            <a:r>
              <a:rPr lang="fr-FR" baseline="0" dirty="0" smtClean="0"/>
              <a:t> d’un fichier partiellement corrompu</a:t>
            </a:r>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fr-FR" sz="1100" dirty="0" smtClean="0"/>
              <a:t>Pack de compatibilité: </a:t>
            </a:r>
            <a:r>
              <a:rPr lang="en-US" sz="1800" dirty="0" smtClean="0">
                <a:latin typeface="Segoe" charset="0"/>
                <a:hlinkClick r:id="rId3"/>
              </a:rPr>
              <a:t>http://www.microsoft.com/downloads/details.aspx?FamilyId=CFBB047A-9B48-4AE9-AF23-77BF5A18A10A</a:t>
            </a:r>
            <a:endParaRPr lang="en-US" sz="1800" dirty="0" smtClean="0">
              <a:latin typeface="Segoe" charset="0"/>
            </a:endParaRPr>
          </a:p>
          <a:p>
            <a:endParaRPr lang="fr-FR" sz="1100" dirty="0" smtClean="0"/>
          </a:p>
          <a:p>
            <a:r>
              <a:rPr lang="fr-FR" sz="1100" dirty="0" smtClean="0"/>
              <a:t>Convertisseur  </a:t>
            </a:r>
            <a:r>
              <a:rPr lang="fr-FR" sz="1200" u="sng" dirty="0" smtClean="0">
                <a:hlinkClick r:id="rId4"/>
              </a:rPr>
              <a:t>http://sourceforge.net/projects/odf-converter</a:t>
            </a:r>
            <a:endParaRPr lang="fr-FR" dirty="0"/>
          </a:p>
        </p:txBody>
      </p:sp>
      <p:sp>
        <p:nvSpPr>
          <p:cNvPr id="4" name="Date Placeholder 3"/>
          <p:cNvSpPr>
            <a:spLocks noGrp="1"/>
          </p:cNvSpPr>
          <p:nvPr>
            <p:ph type="dt" idx="10"/>
          </p:nvPr>
        </p:nvSpPr>
        <p:spPr/>
        <p:txBody>
          <a:bodyPr/>
          <a:lstStyle/>
          <a:p>
            <a:fld id="{EB6052EE-314C-4779-AA24-B92A8A589297}" type="datetime8">
              <a:rPr lang="en-US" smtClean="0"/>
              <a:pPr/>
              <a:t>1/26/2007 11:26 AM</a:t>
            </a:fld>
            <a:endParaRPr lang="en-US" dirty="0"/>
          </a:p>
        </p:txBody>
      </p:sp>
      <p:sp>
        <p:nvSpPr>
          <p:cNvPr id="5" name="Footer Placeholder 4"/>
          <p:cNvSpPr>
            <a:spLocks noGrp="1"/>
          </p:cNvSpPr>
          <p:nvPr>
            <p:ph type="ftr" sz="quarter" idx="11"/>
          </p:nvPr>
        </p:nvSpPr>
        <p:spPr/>
        <p:txBody>
          <a:bodyPr/>
          <a:lstStyle/>
          <a:p>
            <a:r>
              <a:rPr lang="en-US" smtClean="0"/>
              <a:t>© 2005 Microsoft Corporation. All rights reserved.</a:t>
            </a:r>
          </a:p>
          <a:p>
            <a:r>
              <a:rPr lang="en-US"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1D3C1D7C-6F57-42B5-BBF3-45F62F5CAB4D}"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1/26/2007 11:26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8</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Reason for relationships is speed in</a:t>
            </a:r>
            <a:r>
              <a:rPr lang="en-US" baseline="0" dirty="0" smtClean="0"/>
              <a:t> searching, not necessary to parse document contents for it. Also easy indirection to replace content.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5C9CFF9-3E17-472B-A8F0-5DF994F9FC60}"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Detail that</a:t>
            </a:r>
            <a:r>
              <a:rPr lang="en-US" baseline="0" dirty="0" smtClean="0"/>
              <a:t> the relationship type is independent to the content type.</a:t>
            </a:r>
          </a:p>
          <a:p>
            <a:r>
              <a:rPr lang="en-US" baseline="0" dirty="0" smtClean="0"/>
              <a:t>You can point to a file containing application/xml and say, hey that is my styles file.</a:t>
            </a:r>
          </a:p>
          <a:p>
            <a:endParaRPr lang="en-US" baseline="0" dirty="0" smtClean="0"/>
          </a:p>
          <a:p>
            <a:r>
              <a:rPr lang="en-US" baseline="0" dirty="0" err="1" smtClean="0"/>
              <a:t>ContentType</a:t>
            </a:r>
            <a:r>
              <a:rPr lang="en-US" baseline="0" dirty="0" smtClean="0"/>
              <a:t> -&gt; the type of content</a:t>
            </a:r>
          </a:p>
          <a:p>
            <a:r>
              <a:rPr lang="en-US" baseline="0" dirty="0" err="1" smtClean="0"/>
              <a:t>Relationshiptype</a:t>
            </a:r>
            <a:r>
              <a:rPr lang="en-US" baseline="0" dirty="0" smtClean="0"/>
              <a:t>-&gt; the meaning of that content</a:t>
            </a:r>
          </a:p>
          <a:p>
            <a:endParaRPr lang="en-US" dirty="0"/>
          </a:p>
        </p:txBody>
      </p:sp>
      <p:sp>
        <p:nvSpPr>
          <p:cNvPr id="4" name="Slide Number Placeholder 3"/>
          <p:cNvSpPr>
            <a:spLocks noGrp="1"/>
          </p:cNvSpPr>
          <p:nvPr>
            <p:ph type="sldNum" sz="quarter" idx="10"/>
          </p:nvPr>
        </p:nvSpPr>
        <p:spPr/>
        <p:txBody>
          <a:bodyPr/>
          <a:lstStyle/>
          <a:p>
            <a:fld id="{25C9CFF9-3E17-472B-A8F0-5DF994F9FC60}"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7E728A-732A-4487-8533-6B22DC6534D4}" type="slidenum">
              <a:rPr lang="en-US"/>
              <a:pPr/>
              <a:t>12</a:t>
            </a:fld>
            <a:endParaRPr lang="en-US"/>
          </a:p>
        </p:txBody>
      </p:sp>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r>
              <a:rPr lang="fr-BE" u="sng" dirty="0" err="1"/>
              <a:t>Talking</a:t>
            </a:r>
            <a:r>
              <a:rPr lang="fr-BE" u="sng" dirty="0"/>
              <a:t> Points</a:t>
            </a:r>
          </a:p>
          <a:p>
            <a:endParaRPr lang="fr-BE" dirty="0"/>
          </a:p>
          <a:p>
            <a:r>
              <a:rPr lang="fr-BE" dirty="0"/>
              <a:t>And </a:t>
            </a:r>
            <a:r>
              <a:rPr lang="fr-BE" dirty="0" err="1"/>
              <a:t>then</a:t>
            </a:r>
            <a:r>
              <a:rPr lang="fr-BE" dirty="0"/>
              <a:t> </a:t>
            </a:r>
            <a:r>
              <a:rPr lang="fr-BE" dirty="0" err="1"/>
              <a:t>finally</a:t>
            </a:r>
            <a:r>
              <a:rPr lang="fr-BE" dirty="0"/>
              <a:t>, one </a:t>
            </a:r>
            <a:r>
              <a:rPr lang="fr-BE" dirty="0" err="1"/>
              <a:t>thing</a:t>
            </a:r>
            <a:r>
              <a:rPr lang="fr-BE" dirty="0"/>
              <a:t> </a:t>
            </a:r>
            <a:r>
              <a:rPr lang="fr-BE" dirty="0" err="1"/>
              <a:t>you</a:t>
            </a:r>
            <a:r>
              <a:rPr lang="fr-BE" dirty="0"/>
              <a:t> </a:t>
            </a:r>
            <a:r>
              <a:rPr lang="fr-BE" dirty="0" err="1"/>
              <a:t>can</a:t>
            </a:r>
            <a:r>
              <a:rPr lang="fr-BE" dirty="0"/>
              <a:t> do </a:t>
            </a:r>
            <a:r>
              <a:rPr lang="fr-BE" dirty="0" err="1"/>
              <a:t>is</a:t>
            </a:r>
            <a:r>
              <a:rPr lang="fr-BE" dirty="0"/>
              <a:t> </a:t>
            </a:r>
            <a:r>
              <a:rPr lang="fr-BE" dirty="0" err="1"/>
              <a:t>opening</a:t>
            </a:r>
            <a:r>
              <a:rPr lang="fr-BE" dirty="0"/>
              <a:t> </a:t>
            </a:r>
            <a:r>
              <a:rPr lang="fr-BE" dirty="0" err="1"/>
              <a:t>some</a:t>
            </a:r>
            <a:r>
              <a:rPr lang="fr-BE" dirty="0"/>
              <a:t> file and streaming the content of </a:t>
            </a:r>
            <a:r>
              <a:rPr lang="fr-BE" dirty="0" err="1"/>
              <a:t>it</a:t>
            </a:r>
            <a:r>
              <a:rPr lang="fr-BE" dirty="0"/>
              <a:t> in the </a:t>
            </a:r>
            <a:r>
              <a:rPr lang="fr-BE" dirty="0" err="1"/>
              <a:t>newly</a:t>
            </a:r>
            <a:r>
              <a:rPr lang="fr-BE" dirty="0"/>
              <a:t> </a:t>
            </a:r>
            <a:r>
              <a:rPr lang="fr-BE" dirty="0" err="1"/>
              <a:t>create</a:t>
            </a:r>
            <a:r>
              <a:rPr lang="fr-BE" dirty="0"/>
              <a:t> document part.</a:t>
            </a:r>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ound Diagonal Corner Rectangle 5"/>
          <p:cNvSpPr/>
          <p:nvPr userDrawn="1"/>
        </p:nvSpPr>
        <p:spPr>
          <a:xfrm>
            <a:off x="269146" y="908102"/>
            <a:ext cx="8643998" cy="4214842"/>
          </a:xfrm>
          <a:prstGeom prst="round2DiagRect">
            <a:avLst>
              <a:gd name="adj1" fmla="val 6687"/>
              <a:gd name="adj2" fmla="val 0"/>
            </a:avLst>
          </a:prstGeom>
          <a:gradFill rotWithShape="1">
            <a:gsLst>
              <a:gs pos="0">
                <a:srgbClr val="4F81BD">
                  <a:shade val="51000"/>
                  <a:satMod val="130000"/>
                  <a:alpha val="13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8434" name="Rectangle 2"/>
          <p:cNvSpPr>
            <a:spLocks noGrp="1" noChangeArrowheads="1"/>
          </p:cNvSpPr>
          <p:nvPr>
            <p:ph type="ctrTitle"/>
          </p:nvPr>
        </p:nvSpPr>
        <p:spPr>
          <a:xfrm>
            <a:off x="644779" y="2319719"/>
            <a:ext cx="7843838" cy="646331"/>
          </a:xfrm>
          <a:ln algn="ctr"/>
        </p:spPr>
        <p:txBody>
          <a:bodyPr anchor="ctr"/>
          <a:lstStyle>
            <a:lvl1pPr>
              <a:defRPr lang="en-US" sz="4000" dirty="0">
                <a:solidFill>
                  <a:schemeClr val="tx2"/>
                </a:solidFill>
                <a:effectLst>
                  <a:outerShdw blurRad="38100" dist="38100" dir="2700000" algn="tl">
                    <a:srgbClr val="000000"/>
                  </a:outerShdw>
                </a:effectLst>
                <a:latin typeface="Segoe Black" pitchFamily="34" charset="0"/>
                <a:ea typeface="+mj-ea"/>
                <a:cs typeface="+mj-cs"/>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18435" name="Rectangle 3"/>
          <p:cNvSpPr>
            <a:spLocks noGrp="1" noChangeArrowheads="1"/>
          </p:cNvSpPr>
          <p:nvPr>
            <p:ph type="subTitle" idx="1"/>
          </p:nvPr>
        </p:nvSpPr>
        <p:spPr>
          <a:xfrm>
            <a:off x="690499" y="3713163"/>
            <a:ext cx="8035925" cy="535531"/>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marL="0" indent="0">
              <a:spcBef>
                <a:spcPct val="0"/>
              </a:spcBef>
              <a:buFont typeface="Wingdings 2" pitchFamily="18" charset="2"/>
              <a:buNone/>
              <a:defRPr sz="3200" b="1" cap="none" spc="0">
                <a:ln/>
                <a:solidFill>
                  <a:srgbClr val="DDDDDD"/>
                </a:solidFill>
                <a:effectLst>
                  <a:outerShdw blurRad="50800" dist="38100" dir="13500000" algn="br" rotWithShape="0">
                    <a:prstClr val="black">
                      <a:alpha val="40000"/>
                    </a:prstClr>
                  </a:outerShdw>
                </a:effectLst>
              </a:defRPr>
            </a:lvl1pPr>
          </a:lstStyle>
          <a:p>
            <a:r>
              <a:rPr lang="fr-FR" noProof="0" dirty="0" smtClean="0"/>
              <a:t>Click to </a:t>
            </a:r>
            <a:r>
              <a:rPr lang="fr-FR" noProof="0" dirty="0" err="1" smtClean="0"/>
              <a:t>edit</a:t>
            </a:r>
            <a:r>
              <a:rPr lang="fr-FR" noProof="0" dirty="0" smtClean="0"/>
              <a:t> Master </a:t>
            </a:r>
            <a:r>
              <a:rPr lang="fr-FR" noProof="0" dirty="0" err="1" smtClean="0"/>
              <a:t>subtitle</a:t>
            </a:r>
            <a:r>
              <a:rPr lang="fr-FR" noProof="0" dirty="0" smtClean="0"/>
              <a:t> style</a:t>
            </a:r>
            <a:endParaRPr lang="fr-FR" noProof="0" dirty="0"/>
          </a:p>
        </p:txBody>
      </p:sp>
      <p:grpSp>
        <p:nvGrpSpPr>
          <p:cNvPr id="14" name="Group 13"/>
          <p:cNvGrpSpPr/>
          <p:nvPr userDrawn="1"/>
        </p:nvGrpSpPr>
        <p:grpSpPr>
          <a:xfrm>
            <a:off x="295276" y="1124712"/>
            <a:ext cx="8477250" cy="795528"/>
            <a:chOff x="0" y="5852160"/>
            <a:chExt cx="8951976" cy="795528"/>
          </a:xfrm>
          <a:effectLst>
            <a:outerShdw blurRad="228600" dist="38100" dir="14520000" sx="106000" sy="106000" algn="bl" rotWithShape="0">
              <a:schemeClr val="tx1">
                <a:alpha val="41000"/>
              </a:schemeClr>
            </a:outerShdw>
          </a:effectLst>
        </p:grpSpPr>
        <p:sp>
          <p:nvSpPr>
            <p:cNvPr id="11" name="Rectangle 10"/>
            <p:cNvSpPr/>
            <p:nvPr userDrawn="1"/>
          </p:nvSpPr>
          <p:spPr bwMode="auto">
            <a:xfrm rot="10800000">
              <a:off x="0" y="5852160"/>
              <a:ext cx="8951976" cy="795528"/>
            </a:xfrm>
            <a:prstGeom prst="rect">
              <a:avLst/>
            </a:prstGeom>
            <a:gradFill flip="none" rotWithShape="1">
              <a:gsLst>
                <a:gs pos="100000">
                  <a:schemeClr val="tx1">
                    <a:alpha val="0"/>
                  </a:schemeClr>
                </a:gs>
                <a:gs pos="63000">
                  <a:schemeClr val="lt1">
                    <a:tint val="45000"/>
                    <a:shade val="99000"/>
                    <a:satMod val="350000"/>
                  </a:schemeClr>
                </a:gs>
              </a:gsLst>
              <a:path path="circle">
                <a:fillToRect l="100000" t="100000"/>
              </a:path>
              <a:tileRect r="-100000" b="-100000"/>
            </a:gradFill>
            <a:ln w="12700" cap="rnd" cmpd="sng" algn="ctr">
              <a:noFill/>
              <a:prstDash val="solid"/>
              <a:round/>
              <a:headEnd type="none" w="med" len="med"/>
              <a:tailEnd type="none" w="med" len="med"/>
            </a:ln>
            <a:effectLst/>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2054" name="Picture 6" descr="C:\WFILE\FY07\BigDays\Crea Logo 4\MSTD logo complet\MSTD logo couleur\MSTD_logocoul.gif"/>
            <p:cNvPicPr>
              <a:picLocks noChangeAspect="1" noChangeArrowheads="1"/>
            </p:cNvPicPr>
            <p:nvPr userDrawn="1"/>
          </p:nvPicPr>
          <p:blipFill>
            <a:blip r:embed="rId2"/>
            <a:srcRect/>
            <a:stretch>
              <a:fillRect/>
            </a:stretch>
          </p:blipFill>
          <p:spPr bwMode="auto">
            <a:xfrm>
              <a:off x="0" y="5887509"/>
              <a:ext cx="3969004" cy="735498"/>
            </a:xfrm>
            <a:prstGeom prst="rect">
              <a:avLst/>
            </a:prstGeom>
            <a:noFill/>
            <a:ln cap="rnd">
              <a:noFill/>
              <a:round/>
            </a:ln>
          </p:spPr>
        </p:pic>
      </p:gr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balanced" dir="t">
                <a:rot lat="0" lon="0" rev="2100000"/>
              </a:lightRig>
            </a:scene3d>
            <a:sp3d extrusionH="57150" prstMaterial="metal">
              <a:bevelT w="38100" h="25400"/>
              <a:contourClr>
                <a:schemeClr val="bg2"/>
              </a:contourClr>
            </a:sp3d>
          </a:bodyPr>
          <a:lstStyle>
            <a:lvl1pPr>
              <a:defRPr b="1" cap="none" spc="0">
                <a:ln w="50800"/>
                <a:solidFill>
                  <a:srgbClr val="FFC000"/>
                </a:solidFill>
                <a:effectLst/>
              </a:defRPr>
            </a:lvl1pPr>
          </a:lstStyle>
          <a:p>
            <a:r>
              <a:rPr lang="en-US" dirty="0" smtClean="0"/>
              <a:t>Click to edit Master title style</a:t>
            </a:r>
            <a:endParaRPr lang="fr-FR"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228600"/>
            <a:ext cx="2093912" cy="34004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382588" y="228600"/>
            <a:ext cx="6134100" cy="3400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 Diagonal Corner Rectangle 3"/>
          <p:cNvSpPr/>
          <p:nvPr userDrawn="1"/>
        </p:nvSpPr>
        <p:spPr>
          <a:xfrm>
            <a:off x="0" y="130862"/>
            <a:ext cx="9144000" cy="920698"/>
          </a:xfrm>
          <a:prstGeom prst="round2DiagRect">
            <a:avLst>
              <a:gd name="adj1" fmla="val 6687"/>
              <a:gd name="adj2" fmla="val 0"/>
            </a:avLst>
          </a:prstGeom>
          <a:gradFill rotWithShape="1">
            <a:gsLst>
              <a:gs pos="0">
                <a:srgbClr val="4F81BD">
                  <a:shade val="51000"/>
                  <a:satMod val="130000"/>
                  <a:alpha val="13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 name="Title 1"/>
          <p:cNvSpPr>
            <a:spLocks noGrp="1"/>
          </p:cNvSpPr>
          <p:nvPr>
            <p:ph type="title"/>
          </p:nvPr>
        </p:nvSpPr>
        <p:spPr>
          <a:xfrm>
            <a:off x="18288" y="228600"/>
            <a:ext cx="8380412" cy="646331"/>
          </a:xfr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sz="4000" b="1" cap="none" spc="0">
                <a:ln w="50800"/>
                <a:solidFill>
                  <a:srgbClr val="FFC000"/>
                </a:solidFill>
                <a:effectLst/>
                <a:latin typeface="Segoe Black" pitchFamily="34" charset="0"/>
              </a:defRPr>
            </a:lvl1pPr>
          </a:lstStyle>
          <a:p>
            <a:r>
              <a:rPr lang="en-US" dirty="0" smtClean="0"/>
              <a:t>Click to edit Master title style</a:t>
            </a:r>
            <a:endParaRPr lang="fr-FR" dirty="0"/>
          </a:p>
        </p:txBody>
      </p:sp>
      <p:sp>
        <p:nvSpPr>
          <p:cNvPr id="3" name="Content Placeholder 2"/>
          <p:cNvSpPr>
            <a:spLocks noGrp="1"/>
          </p:cNvSpPr>
          <p:nvPr>
            <p:ph idx="1"/>
          </p:nvPr>
        </p:nvSpPr>
        <p:spPr>
          <a:xfrm>
            <a:off x="142240" y="1414462"/>
            <a:ext cx="8829040" cy="2234458"/>
          </a:xfrm>
        </p:spPr>
        <p:txBody>
          <a:bodyPr/>
          <a:lstStyle/>
          <a:p>
            <a:pPr lvl="0"/>
            <a:r>
              <a:rPr lang="fr-FR" noProof="0" smtClean="0"/>
              <a:t>Click to edit Master text styles</a:t>
            </a:r>
          </a:p>
          <a:p>
            <a:pPr lvl="1"/>
            <a:r>
              <a:rPr lang="fr-FR" noProof="0" smtClean="0"/>
              <a:t>Second level</a:t>
            </a:r>
          </a:p>
          <a:p>
            <a:pPr lvl="2"/>
            <a:r>
              <a:rPr lang="fr-FR" noProof="0" smtClean="0"/>
              <a:t>Third level</a:t>
            </a:r>
          </a:p>
          <a:p>
            <a:pPr lvl="3"/>
            <a:r>
              <a:rPr lang="fr-FR" noProof="0" smtClean="0"/>
              <a:t>Fourth level</a:t>
            </a:r>
          </a:p>
          <a:p>
            <a:pPr lvl="4"/>
            <a:r>
              <a:rPr lang="fr-FR" noProof="0" smtClean="0"/>
              <a:t>Fifth level</a:t>
            </a:r>
            <a:endParaRPr lang="fr-FR" noProof="0"/>
          </a:p>
        </p:txBody>
      </p:sp>
      <p:grpSp>
        <p:nvGrpSpPr>
          <p:cNvPr id="17" name="Group 16"/>
          <p:cNvGrpSpPr/>
          <p:nvPr userDrawn="1"/>
        </p:nvGrpSpPr>
        <p:grpSpPr>
          <a:xfrm>
            <a:off x="6748272" y="6446520"/>
            <a:ext cx="2295144" cy="356616"/>
            <a:chOff x="5961888" y="6409944"/>
            <a:chExt cx="2295144" cy="356616"/>
          </a:xfrm>
        </p:grpSpPr>
        <p:sp>
          <p:nvSpPr>
            <p:cNvPr id="15" name="Rectangle 14"/>
            <p:cNvSpPr/>
            <p:nvPr userDrawn="1"/>
          </p:nvSpPr>
          <p:spPr bwMode="auto">
            <a:xfrm>
              <a:off x="5961888" y="6409944"/>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1036" name="Picture 12" descr="C:\WFILE\FY07\BigDays\Crea Logo 4\MSTD logo acronyme\MSTD logo couleur\MSTD_logocoul_acr_ssbas.gif"/>
            <p:cNvPicPr>
              <a:picLocks noChangeAspect="1" noChangeArrowheads="1"/>
            </p:cNvPicPr>
            <p:nvPr userDrawn="1"/>
          </p:nvPicPr>
          <p:blipFill>
            <a:blip r:embed="rId2"/>
            <a:srcRect/>
            <a:stretch>
              <a:fillRect/>
            </a:stretch>
          </p:blipFill>
          <p:spPr bwMode="auto">
            <a:xfrm>
              <a:off x="6663343" y="6444446"/>
              <a:ext cx="971897" cy="275971"/>
            </a:xfrm>
            <a:prstGeom prst="rect">
              <a:avLst/>
            </a:prstGeom>
            <a:noFill/>
          </p:spPr>
        </p:pic>
      </p:gr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646331"/>
          </a:xfrm>
        </p:spPr>
        <p:txBody>
          <a:bodyPr>
            <a:scene3d>
              <a:camera prst="orthographicFront"/>
              <a:lightRig rig="balanced" dir="t">
                <a:rot lat="0" lon="0" rev="2100000"/>
              </a:lightRig>
            </a:scene3d>
            <a:sp3d extrusionH="57150" prstMaterial="metal">
              <a:bevelT w="38100" h="25400"/>
              <a:contourClr>
                <a:schemeClr val="bg2"/>
              </a:contourClr>
            </a:sp3d>
          </a:bodyPr>
          <a:lstStyle>
            <a:lvl1pPr algn="l">
              <a:defRPr sz="4000" b="1" cap="none" spc="0">
                <a:ln w="50800"/>
                <a:solidFill>
                  <a:srgbClr val="FFC000"/>
                </a:solidFill>
                <a:effectLst/>
              </a:defRPr>
            </a:lvl1pPr>
          </a:lstStyle>
          <a:p>
            <a:r>
              <a:rPr lang="en-US" dirty="0" smtClean="0"/>
              <a:t>Click to edit Master title style</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balanced" dir="t">
                <a:rot lat="0" lon="0" rev="2100000"/>
              </a:lightRig>
            </a:scene3d>
            <a:sp3d extrusionH="57150" prstMaterial="metal">
              <a:bevelT w="38100" h="25400"/>
              <a:contourClr>
                <a:schemeClr val="bg2"/>
              </a:contourClr>
            </a:sp3d>
          </a:bodyPr>
          <a:lstStyle>
            <a:lvl1pPr>
              <a:defRPr b="1" cap="none" spc="0">
                <a:ln w="50800"/>
                <a:solidFill>
                  <a:srgbClr val="FFC000"/>
                </a:solidFill>
                <a:effectLst/>
              </a:defRPr>
            </a:lvl1pPr>
          </a:lstStyle>
          <a:p>
            <a:r>
              <a:rPr lang="en-US" dirty="0" smtClean="0"/>
              <a:t>Click to edit Master title style</a:t>
            </a:r>
            <a:endParaRPr lang="fr-FR" dirty="0"/>
          </a:p>
        </p:txBody>
      </p:sp>
      <p:sp>
        <p:nvSpPr>
          <p:cNvPr id="3" name="Content Placeholder 2"/>
          <p:cNvSpPr>
            <a:spLocks noGrp="1"/>
          </p:cNvSpPr>
          <p:nvPr>
            <p:ph sz="half" idx="1"/>
          </p:nvPr>
        </p:nvSpPr>
        <p:spPr>
          <a:xfrm>
            <a:off x="382588" y="1414463"/>
            <a:ext cx="4113212"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414463"/>
            <a:ext cx="411480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1731"/>
          </a:xfr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b="1" cap="none" spc="0">
                <a:ln w="50800"/>
                <a:solidFill>
                  <a:srgbClr val="FFC000"/>
                </a:solidFill>
                <a:effectLst/>
              </a:defRPr>
            </a:lvl1pPr>
          </a:lstStyle>
          <a:p>
            <a:r>
              <a:rPr lang="en-US" dirty="0" smtClean="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balanced" dir="t">
                <a:rot lat="0" lon="0" rev="2100000"/>
              </a:lightRig>
            </a:scene3d>
            <a:sp3d extrusionH="57150" prstMaterial="metal">
              <a:bevelT w="38100" h="25400"/>
              <a:contourClr>
                <a:schemeClr val="bg2"/>
              </a:contourClr>
            </a:sp3d>
          </a:bodyPr>
          <a:lstStyle>
            <a:lvl1pPr>
              <a:defRPr b="1" cap="none" spc="0">
                <a:ln w="50800"/>
                <a:solidFill>
                  <a:srgbClr val="FFC000"/>
                </a:solidFill>
                <a:effectLst/>
              </a:defRPr>
            </a:lvl1pPr>
          </a:lstStyle>
          <a:p>
            <a:r>
              <a:rPr lang="en-US" dirty="0" smtClean="0"/>
              <a:t>Click to edit Master title style</a:t>
            </a:r>
            <a:endParaRPr lang="fr-FR"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fr-F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463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lvl="0"/>
            <a:r>
              <a:rPr lang="fr-FR" noProof="0" dirty="0" smtClean="0"/>
              <a:t>Click to </a:t>
            </a:r>
            <a:r>
              <a:rPr lang="fr-FR" noProof="0" dirty="0" err="1" smtClean="0"/>
              <a:t>edit</a:t>
            </a:r>
            <a:r>
              <a:rPr lang="fr-FR" noProof="0" dirty="0" smtClean="0"/>
              <a:t> </a:t>
            </a:r>
            <a:r>
              <a:rPr lang="fr-FR" noProof="0" dirty="0" err="1" smtClean="0"/>
              <a:t>Title</a:t>
            </a:r>
            <a:r>
              <a:rPr lang="fr-FR" noProof="0" dirty="0" smtClean="0"/>
              <a:t> </a:t>
            </a:r>
            <a:r>
              <a:rPr lang="fr-FR" noProof="0" dirty="0" err="1" smtClean="0"/>
              <a:t>Slide</a:t>
            </a:r>
            <a:endParaRPr lang="fr-FR" noProof="0" dirty="0" smtClean="0"/>
          </a:p>
        </p:txBody>
      </p:sp>
      <p:sp>
        <p:nvSpPr>
          <p:cNvPr id="1032" name="Rectangle 8"/>
          <p:cNvSpPr>
            <a:spLocks noGrp="1" noChangeArrowheads="1"/>
          </p:cNvSpPr>
          <p:nvPr>
            <p:ph type="body" idx="1"/>
          </p:nvPr>
        </p:nvSpPr>
        <p:spPr bwMode="auto">
          <a:xfrm>
            <a:off x="382588" y="1414463"/>
            <a:ext cx="8380412" cy="2214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smtClean="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000" b="1" cap="none" spc="0">
          <a:ln w="50800"/>
          <a:solidFill>
            <a:srgbClr val="FFC000"/>
          </a:solidFill>
          <a:effectLst/>
          <a:latin typeface="Segoe Black" pitchFamily="34" charset="0"/>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833438" indent="-354013" algn="l" rtl="0" eaLnBrk="1" fontAlgn="base" hangingPunct="1">
        <a:lnSpc>
          <a:spcPct val="90000"/>
        </a:lnSpc>
        <a:spcBef>
          <a:spcPct val="30000"/>
        </a:spcBef>
        <a:spcAft>
          <a:spcPct val="0"/>
        </a:spcAft>
        <a:buClr>
          <a:schemeClr val="tx2"/>
        </a:buClr>
        <a:buFont typeface="Wingdings 2" pitchFamily="18" charset="2"/>
        <a:buBlip>
          <a:blip r:embed="rId15"/>
        </a:buBlip>
        <a:defRPr sz="2800">
          <a:solidFill>
            <a:schemeClr val="tx1"/>
          </a:solidFill>
          <a:effectLst>
            <a:outerShdw blurRad="38100" dist="38100" dir="2700000" algn="tl">
              <a:srgbClr val="000000"/>
            </a:outerShdw>
          </a:effectLst>
          <a:latin typeface="+mn-lt"/>
        </a:defRPr>
      </a:lvl2pPr>
      <a:lvl3pPr marL="1208088" indent="-373063" algn="l" rtl="0" eaLnBrk="1" fontAlgn="base" hangingPunct="1">
        <a:lnSpc>
          <a:spcPct val="90000"/>
        </a:lnSpc>
        <a:spcBef>
          <a:spcPct val="30000"/>
        </a:spcBef>
        <a:spcAft>
          <a:spcPct val="0"/>
        </a:spcAft>
        <a:buClr>
          <a:schemeClr val="tx2"/>
        </a:buClr>
        <a:buFont typeface="Wingdings 2" pitchFamily="18" charset="2"/>
        <a:buBlip>
          <a:blip r:embed="rId15"/>
        </a:buBlip>
        <a:defRPr sz="2400">
          <a:solidFill>
            <a:schemeClr val="tx1"/>
          </a:solidFill>
          <a:effectLst>
            <a:outerShdw blurRad="38100" dist="38100" dir="2700000" algn="tl">
              <a:srgbClr val="000000"/>
            </a:outerShdw>
          </a:effectLst>
          <a:latin typeface="+mn-lt"/>
        </a:defRPr>
      </a:lvl3pPr>
      <a:lvl4pPr marL="1544638" indent="-334963" algn="l" rtl="0" eaLnBrk="1" fontAlgn="base" hangingPunct="1">
        <a:lnSpc>
          <a:spcPct val="90000"/>
        </a:lnSpc>
        <a:spcBef>
          <a:spcPct val="30000"/>
        </a:spcBef>
        <a:spcAft>
          <a:spcPct val="0"/>
        </a:spcAft>
        <a:buClr>
          <a:schemeClr val="tx2"/>
        </a:buClr>
        <a:buFont typeface="Wingdings 2" pitchFamily="18" charset="2"/>
        <a:buBlip>
          <a:blip r:embed="rId15"/>
        </a:buBlip>
        <a:defRPr sz="2000">
          <a:solidFill>
            <a:schemeClr val="tx1"/>
          </a:solidFill>
          <a:effectLst>
            <a:outerShdw blurRad="38100" dist="38100" dir="2700000" algn="tl">
              <a:srgbClr val="000000"/>
            </a:outerShdw>
          </a:effectLst>
          <a:latin typeface="+mn-lt"/>
        </a:defRPr>
      </a:lvl4pPr>
      <a:lvl5pPr marL="1851025" indent="-304800" algn="l" rtl="0" eaLnBrk="1" fontAlgn="base" hangingPunct="1">
        <a:lnSpc>
          <a:spcPct val="90000"/>
        </a:lnSpc>
        <a:spcBef>
          <a:spcPct val="30000"/>
        </a:spcBef>
        <a:spcAft>
          <a:spcPct val="0"/>
        </a:spcAft>
        <a:buClr>
          <a:schemeClr val="tx2"/>
        </a:buClr>
        <a:buFont typeface="Wingdings 2" pitchFamily="18" charset="2"/>
        <a:buBlip>
          <a:blip r:embed="rId15"/>
        </a:buBlip>
        <a:defRPr sz="2000">
          <a:solidFill>
            <a:schemeClr val="tx1"/>
          </a:solidFill>
          <a:effectLst>
            <a:outerShdw blurRad="38100" dist="38100" dir="2700000" algn="tl">
              <a:srgbClr val="000000"/>
            </a:outerShdw>
          </a:effectLst>
          <a:latin typeface="+mn-lt"/>
        </a:defRPr>
      </a:lvl5pPr>
      <a:lvl6pPr marL="2308225" indent="-304800" algn="l" rtl="0" eaLnBrk="1" fontAlgn="base" hangingPunct="1">
        <a:lnSpc>
          <a:spcPct val="90000"/>
        </a:lnSpc>
        <a:spcBef>
          <a:spcPct val="30000"/>
        </a:spcBef>
        <a:spcAft>
          <a:spcPct val="0"/>
        </a:spcAft>
        <a:buClr>
          <a:schemeClr val="tx2"/>
        </a:buClr>
        <a:buFont typeface="Wingdings 2" pitchFamily="18" charset="2"/>
        <a:buBlip>
          <a:blip r:embed="rId15"/>
        </a:buBlip>
        <a:defRPr sz="2000">
          <a:solidFill>
            <a:schemeClr val="tx1"/>
          </a:solidFill>
          <a:effectLst>
            <a:outerShdw blurRad="38100" dist="38100" dir="2700000" algn="tl">
              <a:srgbClr val="000000"/>
            </a:outerShdw>
          </a:effectLst>
          <a:latin typeface="+mn-lt"/>
        </a:defRPr>
      </a:lvl6pPr>
      <a:lvl7pPr marL="2765425" indent="-304800" algn="l" rtl="0" eaLnBrk="1" fontAlgn="base" hangingPunct="1">
        <a:lnSpc>
          <a:spcPct val="90000"/>
        </a:lnSpc>
        <a:spcBef>
          <a:spcPct val="30000"/>
        </a:spcBef>
        <a:spcAft>
          <a:spcPct val="0"/>
        </a:spcAft>
        <a:buClr>
          <a:schemeClr val="tx2"/>
        </a:buClr>
        <a:buFont typeface="Wingdings 2" pitchFamily="18" charset="2"/>
        <a:buBlip>
          <a:blip r:embed="rId15"/>
        </a:buBlip>
        <a:defRPr sz="2000">
          <a:solidFill>
            <a:schemeClr val="tx1"/>
          </a:solidFill>
          <a:effectLst>
            <a:outerShdw blurRad="38100" dist="38100" dir="2700000" algn="tl">
              <a:srgbClr val="000000"/>
            </a:outerShdw>
          </a:effectLst>
          <a:latin typeface="+mn-lt"/>
        </a:defRPr>
      </a:lvl7pPr>
      <a:lvl8pPr marL="3222625" indent="-304800" algn="l" rtl="0" eaLnBrk="1" fontAlgn="base" hangingPunct="1">
        <a:lnSpc>
          <a:spcPct val="90000"/>
        </a:lnSpc>
        <a:spcBef>
          <a:spcPct val="30000"/>
        </a:spcBef>
        <a:spcAft>
          <a:spcPct val="0"/>
        </a:spcAft>
        <a:buClr>
          <a:schemeClr val="tx2"/>
        </a:buClr>
        <a:buFont typeface="Wingdings 2" pitchFamily="18" charset="2"/>
        <a:buBlip>
          <a:blip r:embed="rId15"/>
        </a:buBlip>
        <a:defRPr sz="2000">
          <a:solidFill>
            <a:schemeClr val="tx1"/>
          </a:solidFill>
          <a:effectLst>
            <a:outerShdw blurRad="38100" dist="38100" dir="2700000" algn="tl">
              <a:srgbClr val="000000"/>
            </a:outerShdw>
          </a:effectLst>
          <a:latin typeface="+mn-lt"/>
        </a:defRPr>
      </a:lvl8pPr>
      <a:lvl9pPr marL="3679825" indent="-304800" algn="l" rtl="0" eaLnBrk="1" fontAlgn="base" hangingPunct="1">
        <a:lnSpc>
          <a:spcPct val="90000"/>
        </a:lnSpc>
        <a:spcBef>
          <a:spcPct val="30000"/>
        </a:spcBef>
        <a:spcAft>
          <a:spcPct val="0"/>
        </a:spcAft>
        <a:buClr>
          <a:schemeClr val="tx2"/>
        </a:buClr>
        <a:buFont typeface="Wingdings 2" pitchFamily="18"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hyperlink" Target="http://openxmldeveloper.org/" TargetMode="Externa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ecma-international.org/publications/standards/Ecma-376.htm"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hyperlink" Target="http://openxmldeveloper.or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microsoft.com/france/technet/newsletter" TargetMode="External"/><Relationship Id="rId7" Type="http://schemas.openxmlformats.org/officeDocument/2006/relationships/image" Target="../media/image60.tif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hyperlink" Target="http://www.microsoft.com/france/technet/abonnements" TargetMode="Externa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9" name="Rectangle 57"/>
          <p:cNvSpPr>
            <a:spLocks noGrp="1" noChangeArrowheads="1"/>
          </p:cNvSpPr>
          <p:nvPr>
            <p:ph type="subTitle" idx="1"/>
          </p:nvPr>
        </p:nvSpPr>
        <p:spPr>
          <a:xfrm>
            <a:off x="452755" y="3612833"/>
            <a:ext cx="8035925" cy="1865126"/>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b="1" dirty="0" smtClean="0">
                <a:ln/>
                <a:solidFill>
                  <a:schemeClr val="accent3"/>
                </a:solidFill>
                <a:effectLst/>
              </a:rPr>
              <a:t>Julien Chable</a:t>
            </a:r>
            <a:endParaRPr lang="fr-FR" b="1" dirty="0" smtClean="0">
              <a:ln/>
              <a:solidFill>
                <a:schemeClr val="accent3"/>
              </a:solidFill>
              <a:effectLst/>
            </a:endParaRPr>
          </a:p>
          <a:p>
            <a:r>
              <a:rPr lang="fr-FR" b="1" dirty="0" smtClean="0">
                <a:ln/>
                <a:solidFill>
                  <a:schemeClr val="accent3"/>
                </a:solidFill>
                <a:effectLst/>
              </a:rPr>
              <a:t>Consultant</a:t>
            </a:r>
          </a:p>
          <a:p>
            <a:r>
              <a:rPr lang="fr-FR" dirty="0" smtClean="0">
                <a:solidFill>
                  <a:schemeClr val="accent3"/>
                </a:solidFill>
                <a:effectLst/>
              </a:rPr>
              <a:t>julien@wygwam.com</a:t>
            </a:r>
            <a:endParaRPr lang="fr-FR" b="1" dirty="0" smtClean="0">
              <a:ln/>
              <a:solidFill>
                <a:schemeClr val="accent3"/>
              </a:solidFill>
              <a:effectLst/>
            </a:endParaRPr>
          </a:p>
          <a:p>
            <a:r>
              <a:rPr lang="fr-FR" b="1" dirty="0" smtClean="0">
                <a:ln/>
                <a:solidFill>
                  <a:schemeClr val="accent3"/>
                </a:solidFill>
                <a:effectLst/>
              </a:rPr>
              <a:t>Wygwam</a:t>
            </a:r>
            <a:endParaRPr lang="fr-FR" b="1" dirty="0">
              <a:ln/>
              <a:solidFill>
                <a:schemeClr val="accent3"/>
              </a:solidFill>
              <a:effectLst/>
            </a:endParaRPr>
          </a:p>
        </p:txBody>
      </p:sp>
      <p:pic>
        <p:nvPicPr>
          <p:cNvPr id="5" name="Picture 6" descr="white bar"/>
          <p:cNvPicPr>
            <a:picLocks noChangeAspect="1" noChangeArrowheads="1"/>
          </p:cNvPicPr>
          <p:nvPr/>
        </p:nvPicPr>
        <p:blipFill>
          <a:blip r:embed="rId3"/>
          <a:srcRect/>
          <a:stretch>
            <a:fillRect/>
          </a:stretch>
        </p:blipFill>
        <p:spPr bwMode="auto">
          <a:xfrm>
            <a:off x="274320" y="1981200"/>
            <a:ext cx="6353175" cy="1352550"/>
          </a:xfrm>
          <a:prstGeom prst="rect">
            <a:avLst/>
          </a:prstGeom>
          <a:noFill/>
        </p:spPr>
      </p:pic>
      <p:sp>
        <p:nvSpPr>
          <p:cNvPr id="3128" name="Rectangle 56"/>
          <p:cNvSpPr>
            <a:spLocks noGrp="1" noChangeArrowheads="1"/>
          </p:cNvSpPr>
          <p:nvPr>
            <p:ph type="ctrTitle"/>
          </p:nvPr>
        </p:nvSpPr>
        <p:spPr>
          <a:xfrm>
            <a:off x="321945" y="2336483"/>
            <a:ext cx="7843838" cy="646331"/>
          </a:xfrm>
        </p:spPr>
        <p:txBody>
          <a:bodyPr>
            <a:scene3d>
              <a:camera prst="orthographicFront"/>
              <a:lightRig rig="threePt" dir="t"/>
            </a:scene3d>
            <a:sp3d extrusionH="57150">
              <a:bevelT w="57150" h="38100" prst="artDeco"/>
            </a:sp3d>
          </a:bodyPr>
          <a:lstStyle/>
          <a:p>
            <a:r>
              <a:rPr lang="fr-FR" b="1" dirty="0" smtClean="0">
                <a:solidFill>
                  <a:srgbClr val="FFC000"/>
                </a:solidFill>
                <a:effectLst>
                  <a:outerShdw blurRad="50800" dist="38100" dir="5400000" algn="t" rotWithShape="0">
                    <a:prstClr val="black">
                      <a:alpha val="40000"/>
                    </a:prstClr>
                  </a:outerShdw>
                </a:effectLst>
              </a:rPr>
              <a:t>Open XML</a:t>
            </a:r>
            <a:endParaRPr lang="fr-FR" b="1" dirty="0">
              <a:solidFill>
                <a:srgbClr val="FFC000"/>
              </a:solidFill>
              <a:effectLst>
                <a:outerShdw blurRad="50800" dist="38100" dir="5400000" algn="t" rotWithShape="0">
                  <a:prstClr val="black">
                    <a:alpha val="40000"/>
                  </a:prstClr>
                </a:outerShdw>
              </a:effectLst>
            </a:endParaRPr>
          </a:p>
        </p:txBody>
      </p:sp>
      <p:pic>
        <p:nvPicPr>
          <p:cNvPr id="6" name="Picture 2" descr="Open XML"/>
          <p:cNvPicPr>
            <a:picLocks noChangeAspect="1" noChangeArrowheads="1"/>
          </p:cNvPicPr>
          <p:nvPr/>
        </p:nvPicPr>
        <p:blipFill>
          <a:blip r:embed="rId4"/>
          <a:srcRect r="56757"/>
          <a:stretch>
            <a:fillRect/>
          </a:stretch>
        </p:blipFill>
        <p:spPr bwMode="auto">
          <a:xfrm>
            <a:off x="6875585" y="3511061"/>
            <a:ext cx="1828800" cy="1428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http://openxmldeveloper.org/Themes/default/images/OpenXML/title.gif">
            <a:hlinkClick r:id="rId5"/>
          </p:cNvPr>
          <p:cNvPicPr>
            <a:picLocks noChangeAspect="1" noChangeArrowheads="1"/>
          </p:cNvPicPr>
          <p:nvPr/>
        </p:nvPicPr>
        <p:blipFill>
          <a:blip r:embed="rId6"/>
          <a:srcRect/>
          <a:stretch>
            <a:fillRect/>
          </a:stretch>
        </p:blipFill>
        <p:spPr bwMode="auto">
          <a:xfrm>
            <a:off x="4399328" y="5403482"/>
            <a:ext cx="4448175" cy="1181101"/>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Packaging Convention</a:t>
            </a:r>
            <a:endParaRPr lang="en-US" dirty="0"/>
          </a:p>
        </p:txBody>
      </p:sp>
      <p:sp>
        <p:nvSpPr>
          <p:cNvPr id="3" name="Content Placeholder 2"/>
          <p:cNvSpPr>
            <a:spLocks noGrp="1"/>
          </p:cNvSpPr>
          <p:nvPr>
            <p:ph idx="1"/>
          </p:nvPr>
        </p:nvSpPr>
        <p:spPr>
          <a:xfrm>
            <a:off x="142240" y="1414462"/>
            <a:ext cx="8829040" cy="794064"/>
          </a:xfrm>
        </p:spPr>
        <p:txBody>
          <a:bodyPr/>
          <a:lstStyle/>
          <a:p>
            <a:r>
              <a:rPr lang="fr-FR" sz="2400" dirty="0" smtClean="0"/>
              <a:t>Chaque relation entre les Part est typée</a:t>
            </a:r>
          </a:p>
          <a:p>
            <a:pPr lvl="1"/>
            <a:r>
              <a:rPr lang="fr-FR" sz="2000" dirty="0" smtClean="0"/>
              <a:t>Exemple : Ce fichier XML a un contenu ‘stylé’ avec cette Part</a:t>
            </a:r>
          </a:p>
        </p:txBody>
      </p:sp>
      <p:sp>
        <p:nvSpPr>
          <p:cNvPr id="5" name="Rectangle 4"/>
          <p:cNvSpPr/>
          <p:nvPr/>
        </p:nvSpPr>
        <p:spPr>
          <a:xfrm>
            <a:off x="1897380" y="2209800"/>
            <a:ext cx="5357850" cy="1000132"/>
          </a:xfrm>
          <a:prstGeom prst="rect">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solidFill>
              <a:schemeClr val="hlink"/>
            </a:solidFill>
            <a:miter lim="800000"/>
            <a:headEnd type="none" w="sm" len="sm"/>
            <a:tailEnd type="none" w="sm" len="sm"/>
          </a:ln>
          <a:effectLst/>
        </p:spPr>
        <p:txBody>
          <a:bodyPr anchor="ctr"/>
          <a:lstStyle/>
          <a:p>
            <a:pPr algn="ctr">
              <a:lnSpc>
                <a:spcPct val="85000"/>
              </a:lnSpc>
              <a:spcBef>
                <a:spcPct val="20000"/>
              </a:spcBef>
            </a:pPr>
            <a:r>
              <a:rPr lang="en-US" dirty="0" smtClean="0">
                <a:solidFill>
                  <a:schemeClr val="tx1"/>
                </a:solidFill>
                <a:latin typeface="Segoe Semibold" pitchFamily="34" charset="0"/>
              </a:rPr>
              <a:t>Document.XML</a:t>
            </a:r>
          </a:p>
          <a:p>
            <a:pPr algn="ctr">
              <a:lnSpc>
                <a:spcPct val="85000"/>
              </a:lnSpc>
              <a:spcBef>
                <a:spcPct val="20000"/>
              </a:spcBef>
            </a:pPr>
            <a:r>
              <a:rPr lang="en-US" dirty="0" smtClean="0">
                <a:solidFill>
                  <a:schemeClr val="tx1"/>
                </a:solidFill>
                <a:latin typeface="Segoe Semibold" pitchFamily="34" charset="0"/>
              </a:rPr>
              <a:t>…</a:t>
            </a:r>
            <a:r>
              <a:rPr lang="en-US" dirty="0" err="1" smtClean="0">
                <a:solidFill>
                  <a:schemeClr val="tx1"/>
                </a:solidFill>
                <a:latin typeface="Segoe Semibold" pitchFamily="34" charset="0"/>
              </a:rPr>
              <a:t>wordprocessingml.document.main+xml</a:t>
            </a:r>
            <a:endParaRPr lang="en-US" dirty="0" smtClean="0">
              <a:solidFill>
                <a:schemeClr val="tx1"/>
              </a:solidFill>
              <a:latin typeface="Segoe Semibold" pitchFamily="34" charset="0"/>
            </a:endParaRPr>
          </a:p>
        </p:txBody>
      </p:sp>
      <p:sp>
        <p:nvSpPr>
          <p:cNvPr id="6" name="Rectangle 5"/>
          <p:cNvSpPr/>
          <p:nvPr/>
        </p:nvSpPr>
        <p:spPr>
          <a:xfrm>
            <a:off x="1893075" y="5083797"/>
            <a:ext cx="5357850" cy="1000132"/>
          </a:xfrm>
          <a:prstGeom prst="rect">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solidFill>
              <a:schemeClr val="hlink"/>
            </a:solidFill>
            <a:miter lim="800000"/>
            <a:headEnd type="none" w="sm" len="sm"/>
            <a:tailEnd type="none" w="sm" len="sm"/>
          </a:ln>
          <a:effectLst/>
        </p:spPr>
        <p:txBody>
          <a:bodyPr anchor="ctr"/>
          <a:lstStyle/>
          <a:p>
            <a:pPr algn="ctr">
              <a:lnSpc>
                <a:spcPct val="85000"/>
              </a:lnSpc>
              <a:spcBef>
                <a:spcPct val="20000"/>
              </a:spcBef>
            </a:pPr>
            <a:r>
              <a:rPr lang="en-US" dirty="0" smtClean="0">
                <a:solidFill>
                  <a:schemeClr val="tx1"/>
                </a:solidFill>
                <a:latin typeface="Segoe Semibold" pitchFamily="34" charset="0"/>
              </a:rPr>
              <a:t>Styles.xml</a:t>
            </a:r>
          </a:p>
          <a:p>
            <a:pPr algn="ctr">
              <a:lnSpc>
                <a:spcPct val="85000"/>
              </a:lnSpc>
              <a:spcBef>
                <a:spcPct val="20000"/>
              </a:spcBef>
            </a:pPr>
            <a:r>
              <a:rPr lang="en-US" dirty="0" smtClean="0">
                <a:solidFill>
                  <a:schemeClr val="tx1"/>
                </a:solidFill>
                <a:latin typeface="Segoe Semibold" pitchFamily="34" charset="0"/>
              </a:rPr>
              <a:t>…</a:t>
            </a:r>
            <a:r>
              <a:rPr lang="en-US" dirty="0" err="1" smtClean="0">
                <a:solidFill>
                  <a:schemeClr val="tx1"/>
                </a:solidFill>
                <a:latin typeface="Segoe Semibold" pitchFamily="34" charset="0"/>
              </a:rPr>
              <a:t>wordprocessingml.styles+xml</a:t>
            </a:r>
            <a:endParaRPr lang="en-US" dirty="0" smtClean="0">
              <a:solidFill>
                <a:schemeClr val="tx1"/>
              </a:solidFill>
              <a:latin typeface="Segoe Semibold" pitchFamily="34" charset="0"/>
            </a:endParaRPr>
          </a:p>
        </p:txBody>
      </p:sp>
      <p:cxnSp>
        <p:nvCxnSpPr>
          <p:cNvPr id="8" name="Elbow Connector 7"/>
          <p:cNvCxnSpPr>
            <a:stCxn id="5" idx="2"/>
            <a:endCxn id="6" idx="0"/>
          </p:cNvCxnSpPr>
          <p:nvPr/>
        </p:nvCxnSpPr>
        <p:spPr>
          <a:xfrm rot="5400000">
            <a:off x="3637221" y="4144712"/>
            <a:ext cx="1873865" cy="4305"/>
          </a:xfrm>
          <a:prstGeom prst="bentConnector3">
            <a:avLst>
              <a:gd name="adj1" fmla="val 50000"/>
            </a:avLst>
          </a:prstGeom>
          <a:ln w="34925">
            <a:solidFill>
              <a:schemeClr val="accent1">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85800" y="3776246"/>
            <a:ext cx="7858180" cy="338554"/>
          </a:xfrm>
          <a:prstGeom prst="rect">
            <a:avLst/>
          </a:prstGeom>
        </p:spPr>
        <p:txBody>
          <a:bodyPr wrap="square">
            <a:spAutoFit/>
          </a:bodyPr>
          <a:lstStyle/>
          <a:p>
            <a:r>
              <a:rPr lang="en-US" sz="1600" b="1" dirty="0" smtClean="0">
                <a:solidFill>
                  <a:schemeClr val="accent2">
                    <a:lumMod val="40000"/>
                    <a:lumOff val="60000"/>
                  </a:schemeClr>
                </a:solidFill>
                <a:latin typeface="+mn-lt"/>
              </a:rPr>
              <a:t>http://schemas.openxmlformats.org/officeDocument/2006/relationships/styles</a:t>
            </a:r>
            <a:endParaRPr lang="en-US" sz="1600" dirty="0">
              <a:solidFill>
                <a:schemeClr val="accent2">
                  <a:lumMod val="40000"/>
                  <a:lumOff val="60000"/>
                </a:schemeClr>
              </a:solidFill>
              <a:latin typeface="+mn-l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System.IO.Packaging </a:t>
            </a:r>
            <a:endParaRPr lang="fr-FR" dirty="0"/>
          </a:p>
        </p:txBody>
      </p:sp>
      <p:sp>
        <p:nvSpPr>
          <p:cNvPr id="8" name="Content Placeholder 7"/>
          <p:cNvSpPr>
            <a:spLocks noGrp="1"/>
          </p:cNvSpPr>
          <p:nvPr>
            <p:ph sz="half" idx="1"/>
          </p:nvPr>
        </p:nvSpPr>
        <p:spPr>
          <a:xfrm>
            <a:off x="457200" y="990601"/>
            <a:ext cx="4038600" cy="2819400"/>
          </a:xfrm>
        </p:spPr>
        <p:txBody>
          <a:bodyPr/>
          <a:lstStyle/>
          <a:p>
            <a:r>
              <a:rPr lang="en-US" sz="2600" dirty="0" smtClean="0"/>
              <a:t>Les Classes:</a:t>
            </a:r>
          </a:p>
          <a:p>
            <a:pPr lvl="1"/>
            <a:r>
              <a:rPr lang="en-US" sz="2000" dirty="0" smtClean="0"/>
              <a:t>Package</a:t>
            </a:r>
          </a:p>
          <a:p>
            <a:pPr lvl="1"/>
            <a:r>
              <a:rPr lang="en-US" sz="2000" dirty="0" smtClean="0"/>
              <a:t>Package Properties</a:t>
            </a:r>
          </a:p>
          <a:p>
            <a:pPr lvl="1"/>
            <a:r>
              <a:rPr lang="en-US" sz="2000" dirty="0" err="1" smtClean="0"/>
              <a:t>PackageRelationships</a:t>
            </a:r>
            <a:endParaRPr lang="en-US" sz="2000" dirty="0" smtClean="0"/>
          </a:p>
          <a:p>
            <a:pPr lvl="1"/>
            <a:r>
              <a:rPr lang="en-US" sz="2000" dirty="0" err="1" smtClean="0"/>
              <a:t>PackageParts</a:t>
            </a:r>
            <a:endParaRPr lang="en-US" sz="2000" dirty="0" smtClean="0"/>
          </a:p>
          <a:p>
            <a:r>
              <a:rPr lang="en-US" sz="2400" dirty="0" err="1" smtClean="0">
                <a:effectLst>
                  <a:outerShdw blurRad="50800" dist="38100" algn="tr" rotWithShape="0">
                    <a:prstClr val="black">
                      <a:alpha val="40000"/>
                    </a:prstClr>
                  </a:outerShdw>
                </a:effectLst>
              </a:rPr>
              <a:t>Récupération</a:t>
            </a:r>
            <a:r>
              <a:rPr lang="en-US" sz="2400" dirty="0" smtClean="0">
                <a:effectLst>
                  <a:outerShdw blurRad="50800" dist="38100" algn="tr" rotWithShape="0">
                    <a:prstClr val="black">
                      <a:alpha val="40000"/>
                    </a:prstClr>
                  </a:outerShdw>
                </a:effectLst>
              </a:rPr>
              <a:t> des parts avec </a:t>
            </a:r>
            <a:r>
              <a:rPr lang="en-US" sz="2400" dirty="0" err="1" smtClean="0">
                <a:effectLst>
                  <a:outerShdw blurRad="50800" dist="38100" algn="tr" rotWithShape="0">
                    <a:prstClr val="black">
                      <a:alpha val="40000"/>
                    </a:prstClr>
                  </a:outerShdw>
                </a:effectLst>
              </a:rPr>
              <a:t>System.IO.Stream</a:t>
            </a:r>
            <a:endParaRPr lang="en-US" sz="2400" dirty="0" smtClean="0"/>
          </a:p>
          <a:p>
            <a:endParaRPr lang="en-US" dirty="0" smtClean="0"/>
          </a:p>
          <a:p>
            <a:endParaRPr lang="en-US" dirty="0"/>
          </a:p>
        </p:txBody>
      </p:sp>
      <p:sp>
        <p:nvSpPr>
          <p:cNvPr id="5" name="Rounded Rectangle 4"/>
          <p:cNvSpPr/>
          <p:nvPr/>
        </p:nvSpPr>
        <p:spPr>
          <a:xfrm>
            <a:off x="4714876" y="1000108"/>
            <a:ext cx="4214842" cy="5357850"/>
          </a:xfrm>
          <a:prstGeom prst="roundRect">
            <a:avLst>
              <a:gd name="adj" fmla="val 11921"/>
            </a:avLst>
          </a:prstGeom>
          <a:solidFill>
            <a:schemeClr val="bg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dirty="0" smtClean="0"/>
          </a:p>
        </p:txBody>
      </p:sp>
      <p:sp>
        <p:nvSpPr>
          <p:cNvPr id="15" name="Rounded Rectangle 14"/>
          <p:cNvSpPr/>
          <p:nvPr/>
        </p:nvSpPr>
        <p:spPr>
          <a:xfrm>
            <a:off x="5750726" y="1285860"/>
            <a:ext cx="2964677" cy="1643074"/>
          </a:xfrm>
          <a:prstGeom prst="roundRect">
            <a:avLst/>
          </a:prstGeom>
          <a:ln/>
        </p:spPr>
        <p:style>
          <a:lnRef idx="0">
            <a:schemeClr val="accent3"/>
          </a:lnRef>
          <a:fillRef idx="3">
            <a:schemeClr val="accent3"/>
          </a:fillRef>
          <a:effectRef idx="3">
            <a:schemeClr val="accent3"/>
          </a:effectRef>
          <a:fontRef idx="minor">
            <a:schemeClr val="lt1"/>
          </a:fontRef>
        </p:style>
        <p:txBody>
          <a:bodyPr lIns="72000" tIns="0" rIns="72000" rtlCol="0" anchor="t" anchorCtr="0"/>
          <a:lstStyle/>
          <a:p>
            <a:pPr algn="ctr"/>
            <a:r>
              <a:rPr lang="en-US" sz="1600" dirty="0" smtClean="0">
                <a:solidFill>
                  <a:schemeClr val="tx1"/>
                </a:solidFill>
              </a:rPr>
              <a:t>Common Package Parts</a:t>
            </a:r>
          </a:p>
        </p:txBody>
      </p:sp>
      <p:sp>
        <p:nvSpPr>
          <p:cNvPr id="6" name="Rounded Rectangle 5"/>
          <p:cNvSpPr/>
          <p:nvPr/>
        </p:nvSpPr>
        <p:spPr>
          <a:xfrm rot="16200000">
            <a:off x="2786050" y="3429000"/>
            <a:ext cx="4857784" cy="571504"/>
          </a:xfrm>
          <a:prstGeom prst="roundRect">
            <a:avLst/>
          </a:prstGeom>
          <a:solidFill>
            <a:schemeClr val="bg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Package Relationships</a:t>
            </a:r>
          </a:p>
        </p:txBody>
      </p:sp>
      <p:sp>
        <p:nvSpPr>
          <p:cNvPr id="11" name="Rounded Rectangle 10"/>
          <p:cNvSpPr/>
          <p:nvPr/>
        </p:nvSpPr>
        <p:spPr>
          <a:xfrm>
            <a:off x="6072198" y="1643050"/>
            <a:ext cx="1928826" cy="428628"/>
          </a:xfrm>
          <a:prstGeom prst="roundRect">
            <a:avLst/>
          </a:prstGeom>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Core Properties</a:t>
            </a:r>
          </a:p>
        </p:txBody>
      </p:sp>
      <p:sp>
        <p:nvSpPr>
          <p:cNvPr id="12" name="Rounded Rectangle 11"/>
          <p:cNvSpPr/>
          <p:nvPr/>
        </p:nvSpPr>
        <p:spPr>
          <a:xfrm>
            <a:off x="6072198" y="2357430"/>
            <a:ext cx="1928826" cy="428628"/>
          </a:xfrm>
          <a:prstGeom prst="roundRect">
            <a:avLst/>
          </a:prstGeom>
          <a:solidFill>
            <a:srgbClr val="FFC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Digital Signatures</a:t>
            </a:r>
          </a:p>
        </p:txBody>
      </p:sp>
      <p:sp>
        <p:nvSpPr>
          <p:cNvPr id="16" name="Rounded Rectangle 15"/>
          <p:cNvSpPr/>
          <p:nvPr/>
        </p:nvSpPr>
        <p:spPr>
          <a:xfrm>
            <a:off x="5750726" y="3000372"/>
            <a:ext cx="2964677" cy="3286148"/>
          </a:xfrm>
          <a:prstGeom prst="roundRect">
            <a:avLst/>
          </a:prstGeom>
          <a:ln/>
        </p:spPr>
        <p:style>
          <a:lnRef idx="0">
            <a:schemeClr val="accent3"/>
          </a:lnRef>
          <a:fillRef idx="3">
            <a:schemeClr val="accent3"/>
          </a:fillRef>
          <a:effectRef idx="3">
            <a:schemeClr val="accent3"/>
          </a:effectRef>
          <a:fontRef idx="minor">
            <a:schemeClr val="lt1"/>
          </a:fontRef>
        </p:style>
        <p:txBody>
          <a:bodyPr lIns="72000" tIns="0" rIns="72000" rtlCol="0" anchor="t" anchorCtr="0"/>
          <a:lstStyle/>
          <a:p>
            <a:pPr algn="ctr"/>
            <a:r>
              <a:rPr lang="en-US" sz="1600" dirty="0" smtClean="0">
                <a:solidFill>
                  <a:schemeClr val="tx1"/>
                </a:solidFill>
              </a:rPr>
              <a:t>Specific Format Parts</a:t>
            </a:r>
          </a:p>
        </p:txBody>
      </p:sp>
      <p:sp>
        <p:nvSpPr>
          <p:cNvPr id="18" name="Rounded Rectangle 17"/>
          <p:cNvSpPr/>
          <p:nvPr/>
        </p:nvSpPr>
        <p:spPr>
          <a:xfrm>
            <a:off x="6072198" y="3421380"/>
            <a:ext cx="1928826" cy="428628"/>
          </a:xfrm>
          <a:prstGeom prst="roundRect">
            <a:avLst/>
          </a:prstGeom>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Office Document</a:t>
            </a:r>
          </a:p>
        </p:txBody>
      </p:sp>
      <p:sp>
        <p:nvSpPr>
          <p:cNvPr id="19" name="Rounded Rectangle 18"/>
          <p:cNvSpPr/>
          <p:nvPr/>
        </p:nvSpPr>
        <p:spPr>
          <a:xfrm rot="16200000">
            <a:off x="5322099" y="4749809"/>
            <a:ext cx="1928826" cy="428628"/>
          </a:xfrm>
          <a:prstGeom prst="roundRect">
            <a:avLst/>
          </a:prstGeom>
          <a:solidFill>
            <a:schemeClr val="bg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Part Relationships</a:t>
            </a:r>
          </a:p>
        </p:txBody>
      </p:sp>
      <p:sp>
        <p:nvSpPr>
          <p:cNvPr id="20" name="Rounded Rectangle 19"/>
          <p:cNvSpPr/>
          <p:nvPr/>
        </p:nvSpPr>
        <p:spPr>
          <a:xfrm>
            <a:off x="6858016" y="3967163"/>
            <a:ext cx="1714512" cy="428628"/>
          </a:xfrm>
          <a:prstGeom prst="roundRect">
            <a:avLst/>
          </a:prstGeom>
          <a:solidFill>
            <a:srgbClr val="FFC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XML Part</a:t>
            </a:r>
          </a:p>
        </p:txBody>
      </p:sp>
      <p:sp>
        <p:nvSpPr>
          <p:cNvPr id="21" name="Rounded Rectangle 20"/>
          <p:cNvSpPr/>
          <p:nvPr/>
        </p:nvSpPr>
        <p:spPr>
          <a:xfrm>
            <a:off x="6858016" y="4538668"/>
            <a:ext cx="1714512" cy="428628"/>
          </a:xfrm>
          <a:prstGeom prst="roundRect">
            <a:avLst/>
          </a:prstGeom>
          <a:solidFill>
            <a:srgbClr val="FFC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XML Part</a:t>
            </a:r>
          </a:p>
        </p:txBody>
      </p:sp>
      <p:sp>
        <p:nvSpPr>
          <p:cNvPr id="22" name="Rounded Rectangle 21"/>
          <p:cNvSpPr/>
          <p:nvPr/>
        </p:nvSpPr>
        <p:spPr>
          <a:xfrm rot="16200000">
            <a:off x="6536545" y="5436405"/>
            <a:ext cx="1071570" cy="428628"/>
          </a:xfrm>
          <a:prstGeom prst="roundRect">
            <a:avLst/>
          </a:prstGeom>
          <a:solidFill>
            <a:schemeClr val="bg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Part </a:t>
            </a:r>
            <a:r>
              <a:rPr lang="en-US" sz="1600" dirty="0" err="1" smtClean="0"/>
              <a:t>Rels</a:t>
            </a:r>
            <a:endParaRPr lang="en-US" sz="1600" dirty="0" smtClean="0"/>
          </a:p>
        </p:txBody>
      </p:sp>
      <p:cxnSp>
        <p:nvCxnSpPr>
          <p:cNvPr id="24" name="Shape 23"/>
          <p:cNvCxnSpPr>
            <a:endCxn id="11" idx="1"/>
          </p:cNvCxnSpPr>
          <p:nvPr/>
        </p:nvCxnSpPr>
        <p:spPr>
          <a:xfrm>
            <a:off x="5500694" y="1857364"/>
            <a:ext cx="571504" cy="1588"/>
          </a:xfrm>
          <a:prstGeom prst="bentConnector3">
            <a:avLst>
              <a:gd name="adj1" fmla="val 50000"/>
            </a:avLst>
          </a:prstGeom>
          <a:ln w="34925">
            <a:solidFill>
              <a:schemeClr val="tx2">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hape 23"/>
          <p:cNvCxnSpPr>
            <a:endCxn id="12" idx="1"/>
          </p:cNvCxnSpPr>
          <p:nvPr/>
        </p:nvCxnSpPr>
        <p:spPr>
          <a:xfrm>
            <a:off x="5500694" y="2571744"/>
            <a:ext cx="571504" cy="1588"/>
          </a:xfrm>
          <a:prstGeom prst="bentConnector3">
            <a:avLst>
              <a:gd name="adj1" fmla="val 50000"/>
            </a:avLst>
          </a:prstGeom>
          <a:ln w="34925">
            <a:solidFill>
              <a:schemeClr val="tx2">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hape 23"/>
          <p:cNvCxnSpPr>
            <a:endCxn id="18" idx="1"/>
          </p:cNvCxnSpPr>
          <p:nvPr/>
        </p:nvCxnSpPr>
        <p:spPr>
          <a:xfrm>
            <a:off x="5500694" y="3635694"/>
            <a:ext cx="571504" cy="1588"/>
          </a:xfrm>
          <a:prstGeom prst="bentConnector3">
            <a:avLst>
              <a:gd name="adj1" fmla="val 50000"/>
            </a:avLst>
          </a:prstGeom>
          <a:ln w="34925">
            <a:solidFill>
              <a:schemeClr val="tx2">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hape 23"/>
          <p:cNvCxnSpPr>
            <a:stCxn id="19" idx="3"/>
          </p:cNvCxnSpPr>
          <p:nvPr/>
        </p:nvCxnSpPr>
        <p:spPr>
          <a:xfrm rot="5400000" flipH="1" flipV="1">
            <a:off x="6215868" y="3928272"/>
            <a:ext cx="142082" cy="794"/>
          </a:xfrm>
          <a:prstGeom prst="bentConnector3">
            <a:avLst>
              <a:gd name="adj1" fmla="val 50000"/>
            </a:avLst>
          </a:prstGeom>
          <a:ln w="34925">
            <a:solidFill>
              <a:schemeClr val="tx2">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hape 23"/>
          <p:cNvCxnSpPr>
            <a:endCxn id="20" idx="1"/>
          </p:cNvCxnSpPr>
          <p:nvPr/>
        </p:nvCxnSpPr>
        <p:spPr>
          <a:xfrm flipV="1">
            <a:off x="6500826" y="4181477"/>
            <a:ext cx="357190" cy="1"/>
          </a:xfrm>
          <a:prstGeom prst="bentConnector3">
            <a:avLst>
              <a:gd name="adj1" fmla="val 50000"/>
            </a:avLst>
          </a:prstGeom>
          <a:ln w="34925">
            <a:solidFill>
              <a:schemeClr val="tx2">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hape 23"/>
          <p:cNvCxnSpPr>
            <a:endCxn id="21" idx="1"/>
          </p:cNvCxnSpPr>
          <p:nvPr/>
        </p:nvCxnSpPr>
        <p:spPr>
          <a:xfrm flipV="1">
            <a:off x="6500826" y="4752982"/>
            <a:ext cx="357190" cy="2"/>
          </a:xfrm>
          <a:prstGeom prst="bentConnector3">
            <a:avLst>
              <a:gd name="adj1" fmla="val 50000"/>
            </a:avLst>
          </a:prstGeom>
          <a:ln w="34925">
            <a:solidFill>
              <a:schemeClr val="tx2">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hape 23"/>
          <p:cNvCxnSpPr/>
          <p:nvPr/>
        </p:nvCxnSpPr>
        <p:spPr>
          <a:xfrm rot="5400000" flipH="1" flipV="1">
            <a:off x="7001686" y="5042702"/>
            <a:ext cx="142876" cy="1588"/>
          </a:xfrm>
          <a:prstGeom prst="bentConnector3">
            <a:avLst>
              <a:gd name="adj1" fmla="val 50000"/>
            </a:avLst>
          </a:prstGeom>
          <a:ln w="34925">
            <a:solidFill>
              <a:schemeClr val="tx2">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hape 23"/>
          <p:cNvCxnSpPr/>
          <p:nvPr/>
        </p:nvCxnSpPr>
        <p:spPr>
          <a:xfrm flipV="1">
            <a:off x="7286644" y="5715016"/>
            <a:ext cx="357190" cy="2"/>
          </a:xfrm>
          <a:prstGeom prst="bentConnector3">
            <a:avLst>
              <a:gd name="adj1" fmla="val 50000"/>
            </a:avLst>
          </a:prstGeom>
          <a:ln w="34925">
            <a:solidFill>
              <a:schemeClr val="tx2">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596204" y="5548332"/>
            <a:ext cx="762010" cy="338554"/>
          </a:xfrm>
          <a:prstGeom prst="rect">
            <a:avLst/>
          </a:prstGeom>
          <a:solidFill>
            <a:schemeClr val="bg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Etc…</a:t>
            </a:r>
            <a:endParaRPr lang="en-US" sz="1600" dirty="0"/>
          </a:p>
        </p:txBody>
      </p:sp>
      <p:sp>
        <p:nvSpPr>
          <p:cNvPr id="25" name="TextBox 24"/>
          <p:cNvSpPr txBox="1"/>
          <p:nvPr/>
        </p:nvSpPr>
        <p:spPr>
          <a:xfrm>
            <a:off x="533400" y="4191000"/>
            <a:ext cx="184731" cy="369332"/>
          </a:xfrm>
          <a:prstGeom prst="rect">
            <a:avLst/>
          </a:prstGeom>
          <a:noFill/>
        </p:spPr>
        <p:txBody>
          <a:bodyPr wrap="none" rtlCol="0">
            <a:spAutoFit/>
          </a:bodyPr>
          <a:lstStyle/>
          <a:p>
            <a:endParaRPr lang="fr-FR" dirty="0"/>
          </a:p>
        </p:txBody>
      </p:sp>
      <p:sp>
        <p:nvSpPr>
          <p:cNvPr id="27" name="Content Placeholder 7"/>
          <p:cNvSpPr>
            <a:spLocks noGrp="1"/>
          </p:cNvSpPr>
          <p:nvPr>
            <p:ph sz="half" idx="1"/>
          </p:nvPr>
        </p:nvSpPr>
        <p:spPr>
          <a:xfrm>
            <a:off x="0" y="3810000"/>
            <a:ext cx="2590800" cy="2585323"/>
          </a:xfrm>
        </p:spPr>
        <p:txBody>
          <a:bodyPr/>
          <a:lstStyle/>
          <a:p>
            <a:r>
              <a:rPr lang="en-US" sz="2000" dirty="0" err="1" smtClean="0">
                <a:effectLst>
                  <a:outerShdw blurRad="50800" dist="38100" algn="tr" rotWithShape="0">
                    <a:prstClr val="black">
                      <a:alpha val="40000"/>
                    </a:prstClr>
                  </a:outerShdw>
                </a:effectLst>
              </a:rPr>
              <a:t>PackagePart</a:t>
            </a:r>
            <a:r>
              <a:rPr lang="en-US" sz="2000" dirty="0" smtClean="0">
                <a:effectLst>
                  <a:outerShdw blurRad="50800" dist="38100" algn="tr" rotWithShape="0">
                    <a:prstClr val="black">
                      <a:alpha val="40000"/>
                    </a:prstClr>
                  </a:outerShdw>
                </a:effectLst>
              </a:rPr>
              <a:t>:</a:t>
            </a:r>
            <a:endParaRPr lang="en-US" sz="2000" dirty="0" smtClean="0"/>
          </a:p>
          <a:p>
            <a:pPr lvl="1"/>
            <a:r>
              <a:rPr lang="en-US" sz="1600" dirty="0" smtClean="0">
                <a:effectLst>
                  <a:outerShdw blurRad="50800" dist="38100" algn="tr" rotWithShape="0">
                    <a:prstClr val="black">
                      <a:alpha val="40000"/>
                    </a:prstClr>
                  </a:outerShdw>
                </a:effectLst>
              </a:rPr>
              <a:t>Compression</a:t>
            </a:r>
          </a:p>
          <a:p>
            <a:pPr lvl="1"/>
            <a:r>
              <a:rPr lang="en-US" sz="1600" dirty="0" err="1" smtClean="0">
                <a:effectLst>
                  <a:outerShdw blurRad="50800" dist="38100" algn="tr" rotWithShape="0">
                    <a:prstClr val="black">
                      <a:alpha val="40000"/>
                    </a:prstClr>
                  </a:outerShdw>
                </a:effectLst>
              </a:rPr>
              <a:t>ContentType</a:t>
            </a:r>
            <a:endParaRPr lang="en-US" sz="1600" dirty="0" smtClean="0">
              <a:effectLst>
                <a:outerShdw blurRad="50800" dist="38100" algn="tr" rotWithShape="0">
                  <a:prstClr val="black">
                    <a:alpha val="40000"/>
                  </a:prstClr>
                </a:outerShdw>
              </a:effectLst>
            </a:endParaRPr>
          </a:p>
          <a:p>
            <a:pPr lvl="1"/>
            <a:r>
              <a:rPr lang="en-US" sz="1600" dirty="0" smtClean="0">
                <a:effectLst>
                  <a:outerShdw blurRad="50800" dist="38100" algn="tr" rotWithShape="0">
                    <a:prstClr val="black">
                      <a:alpha val="40000"/>
                    </a:prstClr>
                  </a:outerShdw>
                </a:effectLst>
              </a:rPr>
              <a:t>Package</a:t>
            </a:r>
            <a:endParaRPr lang="en-US" sz="1600" dirty="0" smtClean="0"/>
          </a:p>
          <a:p>
            <a:pPr lvl="1"/>
            <a:r>
              <a:rPr lang="en-US" sz="1600" dirty="0" smtClean="0">
                <a:effectLst>
                  <a:outerShdw blurRad="50800" dist="38100" algn="tr" rotWithShape="0">
                    <a:prstClr val="black">
                      <a:alpha val="40000"/>
                    </a:prstClr>
                  </a:outerShdw>
                </a:effectLst>
              </a:rPr>
              <a:t>Uri</a:t>
            </a:r>
            <a:endParaRPr lang="en-US" sz="2000" dirty="0" smtClean="0"/>
          </a:p>
          <a:p>
            <a:endParaRPr lang="en-US" dirty="0" smtClean="0"/>
          </a:p>
          <a:p>
            <a:endParaRPr lang="en-US" dirty="0"/>
          </a:p>
        </p:txBody>
      </p:sp>
      <p:sp>
        <p:nvSpPr>
          <p:cNvPr id="29" name="Content Placeholder 7"/>
          <p:cNvSpPr>
            <a:spLocks noGrp="1"/>
          </p:cNvSpPr>
          <p:nvPr>
            <p:ph sz="half" idx="1"/>
          </p:nvPr>
        </p:nvSpPr>
        <p:spPr>
          <a:xfrm>
            <a:off x="2133600" y="3810000"/>
            <a:ext cx="2667000" cy="2819400"/>
          </a:xfrm>
        </p:spPr>
        <p:txBody>
          <a:bodyPr/>
          <a:lstStyle/>
          <a:p>
            <a:r>
              <a:rPr lang="en-US" sz="2000" dirty="0" smtClean="0">
                <a:effectLst>
                  <a:outerShdw blurRad="50800" dist="38100" algn="tr" rotWithShape="0">
                    <a:prstClr val="black">
                      <a:alpha val="40000"/>
                    </a:prstClr>
                  </a:outerShdw>
                </a:effectLst>
              </a:rPr>
              <a:t>Relationship</a:t>
            </a:r>
            <a:endParaRPr lang="en-US" sz="2000" dirty="0" smtClean="0"/>
          </a:p>
          <a:p>
            <a:pPr lvl="1"/>
            <a:r>
              <a:rPr lang="en-US" sz="1600" dirty="0" smtClean="0">
                <a:effectLst>
                  <a:outerShdw blurRad="50800" dist="38100" algn="tr" rotWithShape="0">
                    <a:prstClr val="black">
                      <a:alpha val="40000"/>
                    </a:prstClr>
                  </a:outerShdw>
                </a:effectLst>
              </a:rPr>
              <a:t>ID</a:t>
            </a:r>
            <a:endParaRPr lang="en-US" sz="1600" dirty="0" smtClean="0"/>
          </a:p>
          <a:p>
            <a:pPr lvl="1"/>
            <a:r>
              <a:rPr lang="en-US" sz="1600" dirty="0" smtClean="0">
                <a:effectLst>
                  <a:outerShdw blurRad="50800" dist="38100" algn="tr" rotWithShape="0">
                    <a:prstClr val="black">
                      <a:alpha val="40000"/>
                    </a:prstClr>
                  </a:outerShdw>
                </a:effectLst>
              </a:rPr>
              <a:t>Package</a:t>
            </a:r>
            <a:endParaRPr lang="en-US" sz="1600" dirty="0" smtClean="0"/>
          </a:p>
          <a:p>
            <a:pPr lvl="1"/>
            <a:r>
              <a:rPr lang="en-US" sz="1600" dirty="0" err="1" smtClean="0">
                <a:effectLst>
                  <a:outerShdw blurRad="50800" dist="38100" algn="tr" rotWithShape="0">
                    <a:prstClr val="black">
                      <a:alpha val="40000"/>
                    </a:prstClr>
                  </a:outerShdw>
                </a:effectLst>
              </a:rPr>
              <a:t>RelationshipType</a:t>
            </a:r>
            <a:endParaRPr lang="en-US" sz="1600" dirty="0" smtClean="0">
              <a:effectLst>
                <a:outerShdw blurRad="50800" dist="38100" algn="tr" rotWithShape="0">
                  <a:prstClr val="black">
                    <a:alpha val="40000"/>
                  </a:prstClr>
                </a:outerShdw>
              </a:effectLst>
            </a:endParaRPr>
          </a:p>
          <a:p>
            <a:pPr lvl="1"/>
            <a:r>
              <a:rPr lang="en-US" sz="1600" dirty="0" err="1" smtClean="0">
                <a:effectLst>
                  <a:outerShdw blurRad="50800" dist="38100" algn="tr" rotWithShape="0">
                    <a:prstClr val="black">
                      <a:alpha val="40000"/>
                    </a:prstClr>
                  </a:outerShdw>
                </a:effectLst>
              </a:rPr>
              <a:t>SourceUri</a:t>
            </a:r>
            <a:endParaRPr lang="en-US" sz="1600" dirty="0" smtClean="0">
              <a:effectLst>
                <a:outerShdw blurRad="50800" dist="38100" algn="tr" rotWithShape="0">
                  <a:prstClr val="black">
                    <a:alpha val="40000"/>
                  </a:prstClr>
                </a:outerShdw>
              </a:effectLst>
            </a:endParaRPr>
          </a:p>
          <a:p>
            <a:pPr lvl="1"/>
            <a:r>
              <a:rPr lang="en-US" sz="1600" dirty="0" err="1" smtClean="0">
                <a:effectLst>
                  <a:outerShdw blurRad="50800" dist="38100" algn="tr" rotWithShape="0">
                    <a:prstClr val="black">
                      <a:alpha val="40000"/>
                    </a:prstClr>
                  </a:outerShdw>
                </a:effectLst>
              </a:rPr>
              <a:t>TargetMode</a:t>
            </a:r>
            <a:endParaRPr lang="en-US" sz="1600" dirty="0" smtClean="0">
              <a:effectLst>
                <a:outerShdw blurRad="50800" dist="38100" algn="tr" rotWithShape="0">
                  <a:prstClr val="black">
                    <a:alpha val="40000"/>
                  </a:prstClr>
                </a:outerShdw>
              </a:effectLst>
            </a:endParaRPr>
          </a:p>
          <a:p>
            <a:pPr lvl="1"/>
            <a:r>
              <a:rPr lang="en-US" sz="1600" dirty="0" err="1" smtClean="0">
                <a:effectLst>
                  <a:outerShdw blurRad="50800" dist="38100" algn="tr" rotWithShape="0">
                    <a:prstClr val="black">
                      <a:alpha val="40000"/>
                    </a:prstClr>
                  </a:outerShdw>
                </a:effectLst>
              </a:rPr>
              <a:t>TargetUri</a:t>
            </a:r>
            <a:endParaRPr lang="en-US" sz="1600" dirty="0" smtClean="0">
              <a:effectLst>
                <a:outerShdw blurRad="50800" dist="38100" algn="tr" rotWithShape="0">
                  <a:prstClr val="black">
                    <a:alpha val="40000"/>
                  </a:prstClr>
                </a:outerShdw>
              </a:effectLst>
            </a:endParaRP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a:xfrm>
            <a:off x="18288" y="228600"/>
            <a:ext cx="8380412" cy="978729"/>
          </a:xfrm>
        </p:spPr>
        <p:txBody>
          <a:bodyPr/>
          <a:lstStyle/>
          <a:p>
            <a:r>
              <a:rPr lang="fr-BE" dirty="0"/>
              <a:t>System.IO.Packaging</a:t>
            </a:r>
            <a:br>
              <a:rPr lang="fr-BE" dirty="0"/>
            </a:br>
            <a:endParaRPr lang="en-GB" sz="2400" dirty="0">
              <a:solidFill>
                <a:srgbClr val="FF9900"/>
              </a:solidFill>
            </a:endParaRPr>
          </a:p>
        </p:txBody>
      </p:sp>
      <p:sp>
        <p:nvSpPr>
          <p:cNvPr id="520195" name="Rectangle 3"/>
          <p:cNvSpPr>
            <a:spLocks noChangeArrowheads="1"/>
          </p:cNvSpPr>
          <p:nvPr/>
        </p:nvSpPr>
        <p:spPr bwMode="auto">
          <a:xfrm>
            <a:off x="533400" y="3505200"/>
            <a:ext cx="8001000" cy="2663825"/>
          </a:xfrm>
          <a:prstGeom prst="rect">
            <a:avLst/>
          </a:prstGeom>
          <a:solidFill>
            <a:srgbClr val="FFFFFF"/>
          </a:solidFill>
          <a:ln w="19050">
            <a:solidFill>
              <a:schemeClr val="tx1"/>
            </a:solidFill>
            <a:miter lim="800000"/>
            <a:headEnd/>
            <a:tailEnd/>
          </a:ln>
          <a:effectLst/>
        </p:spPr>
        <p:txBody>
          <a:bodyPr lIns="182880" tIns="45717" rIns="91434" bIns="45717" anchor="ctr">
            <a:spAutoFit/>
          </a:bodyPr>
          <a:lstStyle/>
          <a:p>
            <a:pPr eaLnBrk="0" hangingPunct="0"/>
            <a:r>
              <a:rPr lang="en-GB" sz="1400" b="1" dirty="0">
                <a:solidFill>
                  <a:schemeClr val="bg2"/>
                </a:solidFill>
                <a:latin typeface="Lucida Console" pitchFamily="49" charset="0"/>
              </a:rPr>
              <a:t>using (Package </a:t>
            </a:r>
            <a:r>
              <a:rPr lang="en-GB" sz="1400" b="1" dirty="0" err="1">
                <a:solidFill>
                  <a:schemeClr val="bg2"/>
                </a:solidFill>
                <a:latin typeface="Lucida Console" pitchFamily="49" charset="0"/>
              </a:rPr>
              <a:t>package</a:t>
            </a:r>
            <a:r>
              <a:rPr lang="en-GB" sz="1400" b="1" dirty="0">
                <a:solidFill>
                  <a:schemeClr val="bg2"/>
                </a:solidFill>
                <a:latin typeface="Lucida Console" pitchFamily="49" charset="0"/>
              </a:rPr>
              <a:t> = </a:t>
            </a:r>
            <a:br>
              <a:rPr lang="en-GB" sz="1400" b="1" dirty="0">
                <a:solidFill>
                  <a:schemeClr val="bg2"/>
                </a:solidFill>
                <a:latin typeface="Lucida Console" pitchFamily="49" charset="0"/>
              </a:rPr>
            </a:br>
            <a:r>
              <a:rPr lang="en-GB" sz="1400" b="1" dirty="0">
                <a:solidFill>
                  <a:schemeClr val="bg2"/>
                </a:solidFill>
                <a:latin typeface="Lucida Console" pitchFamily="49" charset="0"/>
              </a:rPr>
              <a:t>         </a:t>
            </a:r>
            <a:r>
              <a:rPr lang="en-GB" sz="1400" b="1" dirty="0" err="1">
                <a:solidFill>
                  <a:schemeClr val="bg2"/>
                </a:solidFill>
                <a:latin typeface="Lucida Console" pitchFamily="49" charset="0"/>
              </a:rPr>
              <a:t>Package.Open</a:t>
            </a:r>
            <a:r>
              <a:rPr lang="en-GB" sz="1400" b="1" dirty="0">
                <a:solidFill>
                  <a:schemeClr val="bg2"/>
                </a:solidFill>
                <a:latin typeface="Lucida Console" pitchFamily="49" charset="0"/>
              </a:rPr>
              <a:t>(</a:t>
            </a:r>
            <a:r>
              <a:rPr lang="en-GB" sz="1400" b="1" dirty="0" err="1">
                <a:solidFill>
                  <a:schemeClr val="bg2"/>
                </a:solidFill>
                <a:latin typeface="Lucida Console" pitchFamily="49" charset="0"/>
              </a:rPr>
              <a:t>packagePath</a:t>
            </a:r>
            <a:r>
              <a:rPr lang="en-GB" sz="1400" b="1" dirty="0">
                <a:solidFill>
                  <a:schemeClr val="bg2"/>
                </a:solidFill>
                <a:latin typeface="Lucida Console" pitchFamily="49" charset="0"/>
              </a:rPr>
              <a:t>, </a:t>
            </a:r>
            <a:r>
              <a:rPr lang="en-GB" sz="1400" b="1" dirty="0" err="1">
                <a:solidFill>
                  <a:schemeClr val="bg2"/>
                </a:solidFill>
                <a:latin typeface="Lucida Console" pitchFamily="49" charset="0"/>
              </a:rPr>
              <a:t>FileMode.Open,FileAccess.ReadWrite</a:t>
            </a:r>
            <a:r>
              <a:rPr lang="en-GB" sz="1400" b="1" dirty="0">
                <a:solidFill>
                  <a:schemeClr val="bg2"/>
                </a:solidFill>
                <a:latin typeface="Lucida Console" pitchFamily="49" charset="0"/>
              </a:rPr>
              <a:t>))  </a:t>
            </a:r>
          </a:p>
          <a:p>
            <a:pPr eaLnBrk="0" hangingPunct="0"/>
            <a:r>
              <a:rPr lang="en-GB" sz="1400" b="1" dirty="0">
                <a:solidFill>
                  <a:schemeClr val="bg2"/>
                </a:solidFill>
                <a:latin typeface="Lucida Console" pitchFamily="49" charset="0"/>
              </a:rPr>
              <a:t>{ </a:t>
            </a:r>
          </a:p>
          <a:p>
            <a:pPr eaLnBrk="0" hangingPunct="0"/>
            <a:r>
              <a:rPr lang="en-GB" sz="1400" b="1" dirty="0">
                <a:solidFill>
                  <a:schemeClr val="bg2"/>
                </a:solidFill>
                <a:latin typeface="Lucida Console" pitchFamily="49" charset="0"/>
              </a:rPr>
              <a:t>   Uri </a:t>
            </a:r>
            <a:r>
              <a:rPr lang="en-GB" sz="1400" b="1" dirty="0" err="1">
                <a:solidFill>
                  <a:schemeClr val="bg2"/>
                </a:solidFill>
                <a:latin typeface="Lucida Console" pitchFamily="49" charset="0"/>
              </a:rPr>
              <a:t>uriPartTarget</a:t>
            </a:r>
            <a:r>
              <a:rPr lang="en-GB" sz="1400" b="1" dirty="0">
                <a:solidFill>
                  <a:schemeClr val="bg2"/>
                </a:solidFill>
                <a:latin typeface="Lucida Console" pitchFamily="49" charset="0"/>
              </a:rPr>
              <a:t> = new Uri("/word/styles1.xml", </a:t>
            </a:r>
            <a:r>
              <a:rPr lang="en-GB" sz="1400" b="1" dirty="0" err="1">
                <a:solidFill>
                  <a:schemeClr val="bg2"/>
                </a:solidFill>
                <a:latin typeface="Lucida Console" pitchFamily="49" charset="0"/>
              </a:rPr>
              <a:t>UriKind.Relative</a:t>
            </a:r>
            <a:r>
              <a:rPr lang="en-GB" sz="1400" b="1" dirty="0">
                <a:solidFill>
                  <a:schemeClr val="bg2"/>
                </a:solidFill>
                <a:latin typeface="Lucida Console" pitchFamily="49" charset="0"/>
              </a:rPr>
              <a:t>);</a:t>
            </a:r>
          </a:p>
          <a:p>
            <a:pPr eaLnBrk="0" hangingPunct="0"/>
            <a:r>
              <a:rPr lang="en-GB" sz="1400" b="1" dirty="0">
                <a:solidFill>
                  <a:schemeClr val="bg2"/>
                </a:solidFill>
                <a:latin typeface="Lucida Console" pitchFamily="49" charset="0"/>
              </a:rPr>
              <a:t>   </a:t>
            </a:r>
            <a:r>
              <a:rPr lang="en-GB" sz="1400" b="1" dirty="0" err="1">
                <a:solidFill>
                  <a:schemeClr val="bg2"/>
                </a:solidFill>
                <a:latin typeface="Lucida Console" pitchFamily="49" charset="0"/>
              </a:rPr>
              <a:t>PackagePart</a:t>
            </a:r>
            <a:r>
              <a:rPr lang="en-GB" sz="1400" b="1" dirty="0">
                <a:solidFill>
                  <a:schemeClr val="bg2"/>
                </a:solidFill>
                <a:latin typeface="Lucida Console" pitchFamily="49" charset="0"/>
              </a:rPr>
              <a:t> </a:t>
            </a:r>
            <a:r>
              <a:rPr lang="en-GB" sz="1400" b="1" dirty="0" err="1">
                <a:solidFill>
                  <a:schemeClr val="bg2"/>
                </a:solidFill>
                <a:latin typeface="Lucida Console" pitchFamily="49" charset="0"/>
              </a:rPr>
              <a:t>newPackagePart</a:t>
            </a:r>
            <a:r>
              <a:rPr lang="en-GB" sz="1400" b="1" dirty="0">
                <a:solidFill>
                  <a:schemeClr val="bg2"/>
                </a:solidFill>
                <a:latin typeface="Lucida Console" pitchFamily="49" charset="0"/>
              </a:rPr>
              <a:t> = </a:t>
            </a:r>
            <a:r>
              <a:rPr lang="en-GB" sz="1400" b="1" dirty="0" err="1">
                <a:solidFill>
                  <a:schemeClr val="bg2"/>
                </a:solidFill>
                <a:latin typeface="Lucida Console" pitchFamily="49" charset="0"/>
              </a:rPr>
              <a:t>package.CreatePart</a:t>
            </a:r>
            <a:r>
              <a:rPr lang="en-GB" sz="1400" b="1" dirty="0">
                <a:solidFill>
                  <a:schemeClr val="bg2"/>
                </a:solidFill>
                <a:latin typeface="Lucida Console" pitchFamily="49" charset="0"/>
              </a:rPr>
              <a:t>(</a:t>
            </a:r>
            <a:r>
              <a:rPr lang="en-GB" sz="1400" b="1" dirty="0" err="1">
                <a:solidFill>
                  <a:schemeClr val="bg2"/>
                </a:solidFill>
                <a:latin typeface="Lucida Console" pitchFamily="49" charset="0"/>
              </a:rPr>
              <a:t>uriPartTarget</a:t>
            </a:r>
            <a:r>
              <a:rPr lang="en-GB" sz="1400" b="1" dirty="0">
                <a:solidFill>
                  <a:schemeClr val="bg2"/>
                </a:solidFill>
                <a:latin typeface="Lucida Console" pitchFamily="49" charset="0"/>
              </a:rPr>
              <a:t>,                   </a:t>
            </a:r>
            <a:br>
              <a:rPr lang="en-GB" sz="1400" b="1" dirty="0">
                <a:solidFill>
                  <a:schemeClr val="bg2"/>
                </a:solidFill>
                <a:latin typeface="Lucida Console" pitchFamily="49" charset="0"/>
              </a:rPr>
            </a:br>
            <a:r>
              <a:rPr lang="en-GB" sz="1400" b="1" dirty="0">
                <a:solidFill>
                  <a:schemeClr val="bg2"/>
                </a:solidFill>
                <a:latin typeface="Lucida Console" pitchFamily="49" charset="0"/>
              </a:rPr>
              <a:t>                                 "application/vnd.ms-</a:t>
            </a:r>
            <a:r>
              <a:rPr lang="en-GB" sz="1400" b="1" dirty="0" err="1">
                <a:solidFill>
                  <a:schemeClr val="bg2"/>
                </a:solidFill>
                <a:latin typeface="Lucida Console" pitchFamily="49" charset="0"/>
              </a:rPr>
              <a:t>word.styles+xml</a:t>
            </a:r>
            <a:r>
              <a:rPr lang="en-GB" sz="1400" b="1" dirty="0">
                <a:solidFill>
                  <a:schemeClr val="bg2"/>
                </a:solidFill>
                <a:latin typeface="Lucida Console" pitchFamily="49" charset="0"/>
              </a:rPr>
              <a:t>");</a:t>
            </a:r>
          </a:p>
          <a:p>
            <a:pPr eaLnBrk="0" hangingPunct="0"/>
            <a:r>
              <a:rPr lang="en-GB" sz="1400" b="1" dirty="0">
                <a:solidFill>
                  <a:schemeClr val="bg2"/>
                </a:solidFill>
                <a:latin typeface="Lucida Console" pitchFamily="49" charset="0"/>
              </a:rPr>
              <a:t>   using (</a:t>
            </a:r>
            <a:r>
              <a:rPr lang="en-GB" sz="1400" b="1" dirty="0" err="1">
                <a:solidFill>
                  <a:schemeClr val="bg2"/>
                </a:solidFill>
                <a:latin typeface="Lucida Console" pitchFamily="49" charset="0"/>
              </a:rPr>
              <a:t>FileStream</a:t>
            </a:r>
            <a:r>
              <a:rPr lang="en-GB" sz="1400" b="1" dirty="0">
                <a:solidFill>
                  <a:schemeClr val="bg2"/>
                </a:solidFill>
                <a:latin typeface="Lucida Console" pitchFamily="49" charset="0"/>
              </a:rPr>
              <a:t> </a:t>
            </a:r>
            <a:r>
              <a:rPr lang="en-GB" sz="1400" b="1" dirty="0" err="1">
                <a:solidFill>
                  <a:schemeClr val="bg2"/>
                </a:solidFill>
                <a:latin typeface="Lucida Console" pitchFamily="49" charset="0"/>
              </a:rPr>
              <a:t>fileStream</a:t>
            </a:r>
            <a:r>
              <a:rPr lang="en-GB" sz="1400" b="1" dirty="0">
                <a:solidFill>
                  <a:schemeClr val="bg2"/>
                </a:solidFill>
                <a:latin typeface="Lucida Console" pitchFamily="49" charset="0"/>
              </a:rPr>
              <a:t> = </a:t>
            </a:r>
            <a:br>
              <a:rPr lang="en-GB" sz="1400" b="1" dirty="0">
                <a:solidFill>
                  <a:schemeClr val="bg2"/>
                </a:solidFill>
                <a:latin typeface="Lucida Console" pitchFamily="49" charset="0"/>
              </a:rPr>
            </a:br>
            <a:r>
              <a:rPr lang="en-GB" sz="1400" b="1" dirty="0">
                <a:solidFill>
                  <a:schemeClr val="bg2"/>
                </a:solidFill>
                <a:latin typeface="Lucida Console" pitchFamily="49" charset="0"/>
              </a:rPr>
              <a:t>           new </a:t>
            </a:r>
            <a:r>
              <a:rPr lang="en-GB" sz="1400" b="1" dirty="0" err="1">
                <a:solidFill>
                  <a:schemeClr val="bg2"/>
                </a:solidFill>
                <a:latin typeface="Lucida Console" pitchFamily="49" charset="0"/>
              </a:rPr>
              <a:t>FileStream</a:t>
            </a:r>
            <a:r>
              <a:rPr lang="en-GB" sz="1400" b="1" dirty="0">
                <a:solidFill>
                  <a:schemeClr val="bg2"/>
                </a:solidFill>
                <a:latin typeface="Lucida Console" pitchFamily="49" charset="0"/>
              </a:rPr>
              <a:t>(</a:t>
            </a:r>
            <a:r>
              <a:rPr lang="en-GB" sz="1400" b="1" dirty="0" err="1">
                <a:solidFill>
                  <a:schemeClr val="bg2"/>
                </a:solidFill>
                <a:latin typeface="Lucida Console" pitchFamily="49" charset="0"/>
              </a:rPr>
              <a:t>stylePath</a:t>
            </a:r>
            <a:r>
              <a:rPr lang="en-GB" sz="1400" b="1" dirty="0">
                <a:solidFill>
                  <a:schemeClr val="bg2"/>
                </a:solidFill>
                <a:latin typeface="Lucida Console" pitchFamily="49" charset="0"/>
              </a:rPr>
              <a:t>, </a:t>
            </a:r>
            <a:r>
              <a:rPr lang="en-GB" sz="1400" b="1" dirty="0" err="1">
                <a:solidFill>
                  <a:schemeClr val="bg2"/>
                </a:solidFill>
                <a:latin typeface="Lucida Console" pitchFamily="49" charset="0"/>
              </a:rPr>
              <a:t>FileMode.Open</a:t>
            </a:r>
            <a:r>
              <a:rPr lang="en-GB" sz="1400" b="1" dirty="0">
                <a:solidFill>
                  <a:schemeClr val="bg2"/>
                </a:solidFill>
                <a:latin typeface="Lucida Console" pitchFamily="49" charset="0"/>
              </a:rPr>
              <a:t>, </a:t>
            </a:r>
            <a:r>
              <a:rPr lang="en-GB" sz="1400" b="1" dirty="0" err="1">
                <a:solidFill>
                  <a:schemeClr val="bg2"/>
                </a:solidFill>
                <a:latin typeface="Lucida Console" pitchFamily="49" charset="0"/>
              </a:rPr>
              <a:t>FileAccess.Read</a:t>
            </a:r>
            <a:r>
              <a:rPr lang="en-GB" sz="1400" b="1" dirty="0">
                <a:solidFill>
                  <a:schemeClr val="bg2"/>
                </a:solidFill>
                <a:latin typeface="Lucida Console" pitchFamily="49" charset="0"/>
              </a:rPr>
              <a:t>))</a:t>
            </a:r>
          </a:p>
          <a:p>
            <a:pPr eaLnBrk="0" hangingPunct="0"/>
            <a:r>
              <a:rPr lang="en-GB" sz="1400" b="1" dirty="0">
                <a:solidFill>
                  <a:schemeClr val="bg2"/>
                </a:solidFill>
                <a:latin typeface="Lucida Console" pitchFamily="49" charset="0"/>
              </a:rPr>
              <a:t>   {</a:t>
            </a:r>
          </a:p>
          <a:p>
            <a:pPr eaLnBrk="0" hangingPunct="0"/>
            <a:r>
              <a:rPr lang="en-GB" sz="1400" b="1" dirty="0">
                <a:solidFill>
                  <a:schemeClr val="bg2"/>
                </a:solidFill>
                <a:latin typeface="Lucida Console" pitchFamily="49" charset="0"/>
              </a:rPr>
              <a:t>      </a:t>
            </a:r>
            <a:r>
              <a:rPr lang="en-GB" sz="1400" b="1" dirty="0" err="1">
                <a:solidFill>
                  <a:schemeClr val="bg2"/>
                </a:solidFill>
                <a:latin typeface="Lucida Console" pitchFamily="49" charset="0"/>
              </a:rPr>
              <a:t>CopyStream</a:t>
            </a:r>
            <a:r>
              <a:rPr lang="en-GB" sz="1400" b="1" dirty="0">
                <a:solidFill>
                  <a:schemeClr val="bg2"/>
                </a:solidFill>
                <a:latin typeface="Lucida Console" pitchFamily="49" charset="0"/>
              </a:rPr>
              <a:t>(</a:t>
            </a:r>
            <a:r>
              <a:rPr lang="en-GB" sz="1400" b="1" dirty="0" err="1">
                <a:solidFill>
                  <a:schemeClr val="bg2"/>
                </a:solidFill>
                <a:latin typeface="Lucida Console" pitchFamily="49" charset="0"/>
              </a:rPr>
              <a:t>fileStream</a:t>
            </a:r>
            <a:r>
              <a:rPr lang="en-GB" sz="1400" b="1" dirty="0">
                <a:solidFill>
                  <a:schemeClr val="bg2"/>
                </a:solidFill>
                <a:latin typeface="Lucida Console" pitchFamily="49" charset="0"/>
              </a:rPr>
              <a:t>, </a:t>
            </a:r>
            <a:r>
              <a:rPr lang="en-GB" sz="1400" b="1" dirty="0" err="1">
                <a:solidFill>
                  <a:schemeClr val="bg2"/>
                </a:solidFill>
                <a:latin typeface="Lucida Console" pitchFamily="49" charset="0"/>
              </a:rPr>
              <a:t>newPackagePart.GetStream</a:t>
            </a:r>
            <a:r>
              <a:rPr lang="en-GB" sz="1400" b="1" dirty="0">
                <a:solidFill>
                  <a:schemeClr val="bg2"/>
                </a:solidFill>
                <a:latin typeface="Lucida Console" pitchFamily="49" charset="0"/>
              </a:rPr>
              <a:t>());</a:t>
            </a:r>
            <a:br>
              <a:rPr lang="en-GB" sz="1400" b="1" dirty="0">
                <a:solidFill>
                  <a:schemeClr val="bg2"/>
                </a:solidFill>
                <a:latin typeface="Lucida Console" pitchFamily="49" charset="0"/>
              </a:rPr>
            </a:br>
            <a:r>
              <a:rPr lang="en-GB" sz="1400" b="1" dirty="0">
                <a:solidFill>
                  <a:schemeClr val="bg2"/>
                </a:solidFill>
                <a:latin typeface="Lucida Console" pitchFamily="49" charset="0"/>
              </a:rPr>
              <a:t>   }</a:t>
            </a:r>
          </a:p>
          <a:p>
            <a:pPr eaLnBrk="0" hangingPunct="0"/>
            <a:r>
              <a:rPr lang="en-GB" sz="1400" b="1" dirty="0">
                <a:solidFill>
                  <a:schemeClr val="bg2"/>
                </a:solidFill>
                <a:latin typeface="Lucida Console" pitchFamily="49" charset="0"/>
              </a:rPr>
              <a:t>}</a:t>
            </a:r>
            <a:endParaRPr lang="en-US" sz="1400" b="1" dirty="0">
              <a:solidFill>
                <a:schemeClr val="bg2"/>
              </a:solidFill>
              <a:latin typeface="Lucida Console" pitchFamily="49" charset="0"/>
            </a:endParaRPr>
          </a:p>
        </p:txBody>
      </p:sp>
      <p:sp>
        <p:nvSpPr>
          <p:cNvPr id="520196" name="Rectangle 4"/>
          <p:cNvSpPr>
            <a:spLocks noGrp="1" noChangeArrowheads="1"/>
          </p:cNvSpPr>
          <p:nvPr>
            <p:ph type="body" idx="1"/>
          </p:nvPr>
        </p:nvSpPr>
        <p:spPr>
          <a:xfrm>
            <a:off x="457200" y="1219200"/>
            <a:ext cx="8229600" cy="2899255"/>
          </a:xfrm>
          <a:noFill/>
          <a:ln/>
        </p:spPr>
        <p:txBody>
          <a:bodyPr/>
          <a:lstStyle/>
          <a:p>
            <a:pPr marL="495300" indent="-495300">
              <a:buFontTx/>
              <a:buAutoNum type="arabicPeriod"/>
            </a:pPr>
            <a:r>
              <a:rPr lang="fr-BE" dirty="0" smtClean="0"/>
              <a:t>Ouvrir le package</a:t>
            </a:r>
            <a:endParaRPr lang="fr-BE" dirty="0"/>
          </a:p>
          <a:p>
            <a:pPr marL="495300" indent="-495300">
              <a:buFontTx/>
              <a:buAutoNum type="arabicPeriod"/>
            </a:pPr>
            <a:r>
              <a:rPr lang="fr-BE" dirty="0" smtClean="0"/>
              <a:t>Accéder à une part</a:t>
            </a:r>
            <a:endParaRPr lang="fr-BE" dirty="0"/>
          </a:p>
          <a:p>
            <a:pPr marL="495300" indent="-495300">
              <a:buFontTx/>
              <a:buAutoNum type="arabicPeriod"/>
            </a:pPr>
            <a:r>
              <a:rPr lang="fr-BE" dirty="0" smtClean="0"/>
              <a:t>Créer une part</a:t>
            </a:r>
            <a:endParaRPr lang="fr-BE" dirty="0"/>
          </a:p>
          <a:p>
            <a:pPr marL="495300" indent="-495300">
              <a:buFontTx/>
              <a:buAutoNum type="arabicPeriod"/>
            </a:pPr>
            <a:r>
              <a:rPr lang="fr-BE" dirty="0" smtClean="0"/>
              <a:t>Ajouter du contenue au document</a:t>
            </a:r>
            <a:endParaRPr lang="en-GB" dirty="0"/>
          </a:p>
          <a:p>
            <a:pPr marL="495300" indent="-495300">
              <a:buFontTx/>
              <a:buNone/>
            </a:pPr>
            <a:endParaRPr lang="en-GB"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4" name="Picture 6" descr="white bar"/>
          <p:cNvPicPr>
            <a:picLocks noChangeAspect="1" noChangeArrowheads="1"/>
          </p:cNvPicPr>
          <p:nvPr/>
        </p:nvPicPr>
        <p:blipFill>
          <a:blip r:embed="rId3"/>
          <a:srcRect/>
          <a:stretch>
            <a:fillRect/>
          </a:stretch>
        </p:blipFill>
        <p:spPr bwMode="auto">
          <a:xfrm>
            <a:off x="274320" y="2072640"/>
            <a:ext cx="6353175" cy="1352550"/>
          </a:xfrm>
          <a:prstGeom prst="rect">
            <a:avLst/>
          </a:prstGeom>
          <a:noFill/>
        </p:spPr>
      </p:pic>
      <p:sp>
        <p:nvSpPr>
          <p:cNvPr id="350210" name="Rectangle 2"/>
          <p:cNvSpPr>
            <a:spLocks noGrp="1" noChangeArrowheads="1"/>
          </p:cNvSpPr>
          <p:nvPr>
            <p:ph type="ctrTitle"/>
          </p:nvPr>
        </p:nvSpPr>
        <p:spPr>
          <a:xfrm>
            <a:off x="524828" y="3477578"/>
            <a:ext cx="7364412" cy="646331"/>
          </a:xfrm>
          <a:noFill/>
        </p:spPr>
        <p:txBody>
          <a:bodyPr anchor="b"/>
          <a:lstStyle/>
          <a:p>
            <a:endParaRPr lang="fr-FR" dirty="0"/>
          </a:p>
        </p:txBody>
      </p:sp>
      <p:sp>
        <p:nvSpPr>
          <p:cNvPr id="350211" name="Rectangle 3"/>
          <p:cNvSpPr>
            <a:spLocks noGrp="1" noChangeArrowheads="1"/>
          </p:cNvSpPr>
          <p:nvPr>
            <p:ph type="subTitle" idx="1"/>
          </p:nvPr>
        </p:nvSpPr>
        <p:spPr>
          <a:xfrm>
            <a:off x="514668" y="4292600"/>
            <a:ext cx="7386637" cy="535531"/>
          </a:xfrm>
        </p:spPr>
        <p:txBody>
          <a:bodyPr/>
          <a:lstStyle/>
          <a:p>
            <a:endParaRPr lang="en-US" dirty="0"/>
          </a:p>
        </p:txBody>
      </p:sp>
      <p:sp>
        <p:nvSpPr>
          <p:cNvPr id="7" name="TextBox 6"/>
          <p:cNvSpPr txBox="1"/>
          <p:nvPr/>
        </p:nvSpPr>
        <p:spPr>
          <a:xfrm>
            <a:off x="457834" y="2378710"/>
            <a:ext cx="4266565" cy="84023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nSpc>
                <a:spcPct val="90000"/>
              </a:lnSpc>
            </a:pPr>
            <a:r>
              <a:rPr lang="fr-FR" sz="5400" dirty="0" smtClean="0">
                <a:ln w="50800"/>
                <a:solidFill>
                  <a:schemeClr val="tx2"/>
                </a:solidFill>
                <a:effectLst>
                  <a:outerShdw blurRad="38100" dist="38100" dir="2700000" algn="tl">
                    <a:srgbClr val="000000"/>
                  </a:outerShdw>
                </a:effectLst>
                <a:latin typeface="Segoe Black" pitchFamily="34" charset="0"/>
                <a:ea typeface="+mj-ea"/>
                <a:cs typeface="+mj-cs"/>
              </a:rPr>
              <a:t>Démo</a:t>
            </a:r>
            <a:endParaRPr lang="fr-FR" sz="3600" dirty="0" smtClean="0">
              <a:ln w="50800"/>
              <a:solidFill>
                <a:schemeClr val="tx2"/>
              </a:solidFill>
              <a:effectLst>
                <a:outerShdw blurRad="38100" dist="38100" dir="2700000" algn="tl">
                  <a:srgbClr val="000000"/>
                </a:outerShdw>
              </a:effectLst>
              <a:latin typeface="Segoe Black" pitchFamily="34"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0214"/>
                                        </p:tgtEl>
                                        <p:attrNameLst>
                                          <p:attrName>style.visibility</p:attrName>
                                        </p:attrNameLst>
                                      </p:cBhvr>
                                      <p:to>
                                        <p:strVal val="visible"/>
                                      </p:to>
                                    </p:set>
                                    <p:animEffect transition="in" filter="fade">
                                      <p:cBhvr>
                                        <p:cTn id="7" dur="1000"/>
                                        <p:tgtEl>
                                          <p:spTgt spid="350214"/>
                                        </p:tgtEl>
                                      </p:cBhvr>
                                    </p:animEffect>
                                  </p:childTnLst>
                                </p:cTn>
                              </p:par>
                            </p:childTnLst>
                          </p:cTn>
                        </p:par>
                        <p:par>
                          <p:cTn id="8" fill="hold">
                            <p:stCondLst>
                              <p:cond delay="10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50210"/>
                                        </p:tgtEl>
                                        <p:attrNameLst>
                                          <p:attrName>style.visibility</p:attrName>
                                        </p:attrNameLst>
                                      </p:cBhvr>
                                      <p:to>
                                        <p:strVal val="visible"/>
                                      </p:to>
                                    </p:set>
                                    <p:animEffect transition="in" filter="fade">
                                      <p:cBhvr>
                                        <p:cTn id="11" dur="1000"/>
                                        <p:tgtEl>
                                          <p:spTgt spid="350210"/>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350211">
                                            <p:txEl>
                                              <p:pRg st="0" end="0"/>
                                            </p:txEl>
                                          </p:spTgt>
                                        </p:tgtEl>
                                        <p:attrNameLst>
                                          <p:attrName>style.visibility</p:attrName>
                                        </p:attrNameLst>
                                      </p:cBhvr>
                                      <p:to>
                                        <p:strVal val="visible"/>
                                      </p:to>
                                    </p:set>
                                    <p:animEffect transition="in" filter="fade">
                                      <p:cBhvr>
                                        <p:cTn id="14" dur="1000"/>
                                        <p:tgtEl>
                                          <p:spTgt spid="3502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p:bldP spid="3502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381" name="Shape 15380"/>
          <p:cNvCxnSpPr>
            <a:cxnSpLocks noChangeShapeType="1"/>
          </p:cNvCxnSpPr>
          <p:nvPr/>
        </p:nvCxnSpPr>
        <p:spPr bwMode="auto">
          <a:xfrm rot="5400000">
            <a:off x="3421857" y="1602581"/>
            <a:ext cx="520700" cy="846137"/>
          </a:xfrm>
          <a:prstGeom prst="bentConnector2">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5382" name="Shape 15381"/>
          <p:cNvCxnSpPr>
            <a:cxnSpLocks noChangeShapeType="1"/>
          </p:cNvCxnSpPr>
          <p:nvPr/>
        </p:nvCxnSpPr>
        <p:spPr bwMode="auto">
          <a:xfrm rot="16200000" flipH="1">
            <a:off x="4492625" y="1387475"/>
            <a:ext cx="517525" cy="1292225"/>
          </a:xfrm>
          <a:prstGeom prst="bentConnector2">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5373" name="Shape 15372"/>
          <p:cNvCxnSpPr>
            <a:cxnSpLocks noChangeShapeType="1"/>
          </p:cNvCxnSpPr>
          <p:nvPr/>
        </p:nvCxnSpPr>
        <p:spPr bwMode="auto">
          <a:xfrm rot="5400000">
            <a:off x="6099176" y="2671762"/>
            <a:ext cx="615950" cy="206375"/>
          </a:xfrm>
          <a:prstGeom prst="bentConnector2">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5374" name="Shape 15373"/>
          <p:cNvCxnSpPr>
            <a:cxnSpLocks noChangeShapeType="1"/>
          </p:cNvCxnSpPr>
          <p:nvPr/>
        </p:nvCxnSpPr>
        <p:spPr bwMode="auto">
          <a:xfrm rot="5400000">
            <a:off x="5827713" y="2944812"/>
            <a:ext cx="1162050" cy="206375"/>
          </a:xfrm>
          <a:prstGeom prst="bentConnector2">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5375" name="Shape 15374"/>
          <p:cNvCxnSpPr>
            <a:cxnSpLocks noChangeShapeType="1"/>
          </p:cNvCxnSpPr>
          <p:nvPr/>
        </p:nvCxnSpPr>
        <p:spPr bwMode="auto">
          <a:xfrm rot="5400000">
            <a:off x="5554663" y="3216275"/>
            <a:ext cx="1704975" cy="206375"/>
          </a:xfrm>
          <a:prstGeom prst="bentConnector2">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5376" name="Shape 15375"/>
          <p:cNvCxnSpPr>
            <a:cxnSpLocks noChangeShapeType="1"/>
          </p:cNvCxnSpPr>
          <p:nvPr/>
        </p:nvCxnSpPr>
        <p:spPr bwMode="auto">
          <a:xfrm rot="5400000">
            <a:off x="5281613" y="3489325"/>
            <a:ext cx="2251075" cy="206375"/>
          </a:xfrm>
          <a:prstGeom prst="bentConnector2">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5377" name="Shape 15376"/>
          <p:cNvCxnSpPr>
            <a:cxnSpLocks noChangeShapeType="1"/>
          </p:cNvCxnSpPr>
          <p:nvPr/>
        </p:nvCxnSpPr>
        <p:spPr bwMode="auto">
          <a:xfrm rot="16200000" flipH="1">
            <a:off x="5487987" y="3490913"/>
            <a:ext cx="2251075" cy="203200"/>
          </a:xfrm>
          <a:prstGeom prst="bentConnector2">
            <a:avLst/>
          </a:prstGeom>
          <a:ln>
            <a:solidFill>
              <a:srgbClr val="FFFFFF"/>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5378" name="Shape 15377"/>
          <p:cNvCxnSpPr>
            <a:cxnSpLocks noChangeShapeType="1"/>
          </p:cNvCxnSpPr>
          <p:nvPr/>
        </p:nvCxnSpPr>
        <p:spPr bwMode="auto">
          <a:xfrm rot="16200000" flipH="1">
            <a:off x="5761037" y="3217863"/>
            <a:ext cx="1704975" cy="203200"/>
          </a:xfrm>
          <a:prstGeom prst="bentConnector2">
            <a:avLst/>
          </a:prstGeom>
          <a:ln>
            <a:solidFill>
              <a:srgbClr val="FFFFFF"/>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5379" name="Shape 15378"/>
          <p:cNvCxnSpPr>
            <a:cxnSpLocks noChangeShapeType="1"/>
          </p:cNvCxnSpPr>
          <p:nvPr/>
        </p:nvCxnSpPr>
        <p:spPr bwMode="auto">
          <a:xfrm rot="16200000" flipH="1">
            <a:off x="6032500" y="2944813"/>
            <a:ext cx="1160463" cy="204787"/>
          </a:xfrm>
          <a:prstGeom prst="bentConnector2">
            <a:avLst/>
          </a:prstGeom>
          <a:ln>
            <a:solidFill>
              <a:srgbClr val="FFFFFF"/>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5380" name="Shape 15379"/>
          <p:cNvCxnSpPr>
            <a:cxnSpLocks noChangeShapeType="1"/>
          </p:cNvCxnSpPr>
          <p:nvPr/>
        </p:nvCxnSpPr>
        <p:spPr bwMode="auto">
          <a:xfrm rot="16200000" flipH="1">
            <a:off x="6304757" y="2672556"/>
            <a:ext cx="615950" cy="204787"/>
          </a:xfrm>
          <a:prstGeom prst="bentConnector2">
            <a:avLst/>
          </a:prstGeom>
          <a:ln>
            <a:solidFill>
              <a:srgbClr val="FFFFFF"/>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69634" name="Title 69633"/>
          <p:cNvSpPr>
            <a:spLocks noGrp="1" noChangeArrowheads="1"/>
          </p:cNvSpPr>
          <p:nvPr>
            <p:ph type="title"/>
          </p:nvPr>
        </p:nvSpPr>
        <p:spPr>
          <a:xfrm>
            <a:off x="18288" y="228600"/>
            <a:ext cx="8380412" cy="646331"/>
          </a:xfrm>
        </p:spPr>
        <p:txBody>
          <a:bodyPr/>
          <a:lstStyle/>
          <a:p>
            <a:pPr marL="0" indent="0" defTabSz="914400" eaLnBrk="1" hangingPunct="1">
              <a:defRPr/>
            </a:pPr>
            <a:r>
              <a:rPr lang="en-US" dirty="0" smtClean="0"/>
              <a:t>Architecture </a:t>
            </a:r>
            <a:r>
              <a:rPr lang="en-US" dirty="0" err="1" smtClean="0"/>
              <a:t>WordprocessingML</a:t>
            </a:r>
            <a:endParaRPr lang="en-US" dirty="0"/>
          </a:p>
        </p:txBody>
      </p:sp>
      <p:sp>
        <p:nvSpPr>
          <p:cNvPr id="15362" name="Rounded Rectangle 15361"/>
          <p:cNvSpPr>
            <a:spLocks noChangeArrowheads="1"/>
          </p:cNvSpPr>
          <p:nvPr/>
        </p:nvSpPr>
        <p:spPr bwMode="auto">
          <a:xfrm>
            <a:off x="2992438" y="1423988"/>
            <a:ext cx="2224087" cy="350837"/>
          </a:xfrm>
          <a:prstGeom prst="roundRect">
            <a:avLst>
              <a:gd name="adj" fmla="val 16667"/>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solidFill>
              <a:schemeClr val="hlink"/>
            </a:solidFill>
            <a:miter lim="800000"/>
            <a:headEnd type="none" w="sm" len="sm"/>
            <a:tailEnd type="none" w="sm" len="sm"/>
          </a:ln>
          <a:effectLst/>
        </p:spPr>
        <p:txBody>
          <a:bodyPr anchor="ctr"/>
          <a:lstStyle/>
          <a:p>
            <a:pPr algn="ctr" eaLnBrk="1" hangingPunct="1">
              <a:lnSpc>
                <a:spcPct val="85000"/>
              </a:lnSpc>
              <a:spcBef>
                <a:spcPct val="20000"/>
              </a:spcBef>
            </a:pPr>
            <a:r>
              <a:rPr lang="en-US" sz="1600" dirty="0">
                <a:solidFill>
                  <a:schemeClr val="tx1"/>
                </a:solidFill>
                <a:latin typeface="Segoe Semibold" pitchFamily="34" charset="0"/>
              </a:rPr>
              <a:t>Document</a:t>
            </a:r>
          </a:p>
        </p:txBody>
      </p:sp>
      <p:sp>
        <p:nvSpPr>
          <p:cNvPr id="15363" name="Rounded Rectangle 15362"/>
          <p:cNvSpPr>
            <a:spLocks noChangeArrowheads="1"/>
          </p:cNvSpPr>
          <p:nvPr/>
        </p:nvSpPr>
        <p:spPr bwMode="auto">
          <a:xfrm>
            <a:off x="5397500" y="2116138"/>
            <a:ext cx="2224088" cy="350837"/>
          </a:xfrm>
          <a:prstGeom prst="roundRect">
            <a:avLst>
              <a:gd name="adj" fmla="val 16667"/>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solidFill>
              <a:schemeClr val="hlink"/>
            </a:solidFill>
            <a:miter lim="800000"/>
            <a:headEnd type="none" w="sm" len="sm"/>
            <a:tailEnd type="none" w="sm" len="sm"/>
          </a:ln>
          <a:effectLst/>
        </p:spPr>
        <p:txBody>
          <a:bodyPr anchor="ctr"/>
          <a:lstStyle/>
          <a:p>
            <a:pPr algn="ctr" eaLnBrk="1" hangingPunct="1">
              <a:lnSpc>
                <a:spcPct val="85000"/>
              </a:lnSpc>
              <a:spcBef>
                <a:spcPct val="20000"/>
              </a:spcBef>
            </a:pPr>
            <a:r>
              <a:rPr lang="en-US" sz="1600">
                <a:solidFill>
                  <a:schemeClr val="tx1"/>
                </a:solidFill>
                <a:latin typeface="Segoe Semibold" pitchFamily="34" charset="0"/>
              </a:rPr>
              <a:t>body</a:t>
            </a:r>
          </a:p>
        </p:txBody>
      </p:sp>
      <p:sp>
        <p:nvSpPr>
          <p:cNvPr id="15364" name="Rounded Rectangle 15363"/>
          <p:cNvSpPr>
            <a:spLocks noChangeArrowheads="1"/>
          </p:cNvSpPr>
          <p:nvPr/>
        </p:nvSpPr>
        <p:spPr bwMode="auto">
          <a:xfrm>
            <a:off x="1035050" y="2119313"/>
            <a:ext cx="2224088" cy="350837"/>
          </a:xfrm>
          <a:prstGeom prst="roundRect">
            <a:avLst>
              <a:gd name="adj" fmla="val 16667"/>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solidFill>
              <a:schemeClr val="hlink"/>
            </a:solidFill>
            <a:miter lim="800000"/>
            <a:headEnd type="none" w="sm" len="sm"/>
            <a:tailEnd type="none" w="sm" len="sm"/>
          </a:ln>
          <a:effectLst/>
        </p:spPr>
        <p:txBody>
          <a:bodyPr anchor="ctr"/>
          <a:lstStyle/>
          <a:p>
            <a:pPr algn="ctr">
              <a:lnSpc>
                <a:spcPct val="85000"/>
              </a:lnSpc>
              <a:spcBef>
                <a:spcPct val="20000"/>
              </a:spcBef>
            </a:pPr>
            <a:r>
              <a:rPr lang="en-US" sz="1600" dirty="0">
                <a:solidFill>
                  <a:schemeClr val="tx1"/>
                </a:solidFill>
                <a:latin typeface="Segoe Semibold" pitchFamily="34" charset="0"/>
              </a:rPr>
              <a:t>properties</a:t>
            </a:r>
          </a:p>
        </p:txBody>
      </p:sp>
      <p:sp>
        <p:nvSpPr>
          <p:cNvPr id="15365" name="Rounded Rectangle 15364"/>
          <p:cNvSpPr>
            <a:spLocks noChangeArrowheads="1"/>
          </p:cNvSpPr>
          <p:nvPr/>
        </p:nvSpPr>
        <p:spPr bwMode="auto">
          <a:xfrm>
            <a:off x="4079875" y="4541838"/>
            <a:ext cx="2224088" cy="350837"/>
          </a:xfrm>
          <a:prstGeom prst="roundRect">
            <a:avLst>
              <a:gd name="adj" fmla="val 16667"/>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solidFill>
              <a:schemeClr val="hlink"/>
            </a:solidFill>
            <a:miter lim="800000"/>
            <a:headEnd type="none" w="sm" len="sm"/>
            <a:tailEnd type="none" w="sm" len="sm"/>
          </a:ln>
          <a:effectLst/>
        </p:spPr>
        <p:txBody>
          <a:bodyPr anchor="ctr"/>
          <a:lstStyle/>
          <a:p>
            <a:pPr algn="ctr" eaLnBrk="1" hangingPunct="1">
              <a:lnSpc>
                <a:spcPct val="85000"/>
              </a:lnSpc>
              <a:spcBef>
                <a:spcPct val="20000"/>
              </a:spcBef>
            </a:pPr>
            <a:r>
              <a:rPr lang="en-US" sz="1600">
                <a:solidFill>
                  <a:schemeClr val="tx1"/>
                </a:solidFill>
                <a:latin typeface="Segoe Semibold" pitchFamily="34" charset="0"/>
              </a:rPr>
              <a:t>fontTable</a:t>
            </a:r>
          </a:p>
        </p:txBody>
      </p:sp>
      <p:sp>
        <p:nvSpPr>
          <p:cNvPr id="15366" name="Rounded Rectangle 15365"/>
          <p:cNvSpPr>
            <a:spLocks noChangeArrowheads="1"/>
          </p:cNvSpPr>
          <p:nvPr/>
        </p:nvSpPr>
        <p:spPr bwMode="auto">
          <a:xfrm>
            <a:off x="4079875" y="3995738"/>
            <a:ext cx="2224088" cy="350837"/>
          </a:xfrm>
          <a:prstGeom prst="roundRect">
            <a:avLst>
              <a:gd name="adj" fmla="val 16667"/>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solidFill>
              <a:schemeClr val="hlink"/>
            </a:solidFill>
            <a:miter lim="800000"/>
            <a:headEnd type="none" w="sm" len="sm"/>
            <a:tailEnd type="none" w="sm" len="sm"/>
          </a:ln>
          <a:effectLst/>
        </p:spPr>
        <p:txBody>
          <a:bodyPr anchor="ctr"/>
          <a:lstStyle/>
          <a:p>
            <a:pPr algn="ctr">
              <a:lnSpc>
                <a:spcPct val="85000"/>
              </a:lnSpc>
              <a:spcBef>
                <a:spcPct val="20000"/>
              </a:spcBef>
            </a:pPr>
            <a:r>
              <a:rPr lang="en-US" sz="1600">
                <a:solidFill>
                  <a:schemeClr val="tx1"/>
                </a:solidFill>
                <a:latin typeface="Segoe Semibold" pitchFamily="34" charset="0"/>
              </a:rPr>
              <a:t>headers/footers</a:t>
            </a:r>
          </a:p>
        </p:txBody>
      </p:sp>
      <p:sp>
        <p:nvSpPr>
          <p:cNvPr id="15367" name="Rounded Rectangle 15366"/>
          <p:cNvSpPr>
            <a:spLocks noChangeArrowheads="1"/>
          </p:cNvSpPr>
          <p:nvPr/>
        </p:nvSpPr>
        <p:spPr bwMode="auto">
          <a:xfrm>
            <a:off x="6715125" y="2906713"/>
            <a:ext cx="2224088" cy="350837"/>
          </a:xfrm>
          <a:prstGeom prst="roundRect">
            <a:avLst>
              <a:gd name="adj" fmla="val 16667"/>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solidFill>
              <a:schemeClr val="hlink"/>
            </a:solidFill>
            <a:miter lim="800000"/>
            <a:headEnd type="none" w="sm" len="sm"/>
            <a:tailEnd type="none" w="sm" len="sm"/>
          </a:ln>
          <a:effectLst/>
        </p:spPr>
        <p:txBody>
          <a:bodyPr anchor="ctr"/>
          <a:lstStyle/>
          <a:p>
            <a:pPr algn="ctr" eaLnBrk="1" hangingPunct="1">
              <a:lnSpc>
                <a:spcPct val="85000"/>
              </a:lnSpc>
              <a:spcBef>
                <a:spcPct val="20000"/>
              </a:spcBef>
            </a:pPr>
            <a:r>
              <a:rPr lang="en-US" sz="1600" dirty="0">
                <a:solidFill>
                  <a:schemeClr val="tx1"/>
                </a:solidFill>
                <a:latin typeface="Segoe Semibold" pitchFamily="34" charset="0"/>
              </a:rPr>
              <a:t>images</a:t>
            </a:r>
          </a:p>
        </p:txBody>
      </p:sp>
      <p:sp>
        <p:nvSpPr>
          <p:cNvPr id="15368" name="Rounded Rectangle 15367"/>
          <p:cNvSpPr>
            <a:spLocks noChangeArrowheads="1"/>
          </p:cNvSpPr>
          <p:nvPr/>
        </p:nvSpPr>
        <p:spPr bwMode="auto">
          <a:xfrm>
            <a:off x="6715125" y="3451225"/>
            <a:ext cx="2224088" cy="350838"/>
          </a:xfrm>
          <a:prstGeom prst="roundRect">
            <a:avLst>
              <a:gd name="adj" fmla="val 16667"/>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solidFill>
              <a:schemeClr val="hlink"/>
            </a:solidFill>
            <a:miter lim="800000"/>
            <a:headEnd type="none" w="sm" len="sm"/>
            <a:tailEnd type="none" w="sm" len="sm"/>
          </a:ln>
          <a:effectLst/>
        </p:spPr>
        <p:txBody>
          <a:bodyPr anchor="ctr"/>
          <a:lstStyle/>
          <a:p>
            <a:pPr algn="ctr">
              <a:lnSpc>
                <a:spcPct val="85000"/>
              </a:lnSpc>
              <a:spcBef>
                <a:spcPct val="20000"/>
              </a:spcBef>
            </a:pPr>
            <a:r>
              <a:rPr lang="en-US" sz="1600" dirty="0" err="1" smtClean="0">
                <a:solidFill>
                  <a:schemeClr val="tx1"/>
                </a:solidFill>
                <a:latin typeface="Segoe Semibold" pitchFamily="34" charset="0"/>
              </a:rPr>
              <a:t>numberingDefinition</a:t>
            </a:r>
            <a:endParaRPr lang="en-US" sz="1600" dirty="0">
              <a:solidFill>
                <a:schemeClr val="tx1"/>
              </a:solidFill>
              <a:latin typeface="Segoe Semibold" pitchFamily="34" charset="0"/>
            </a:endParaRPr>
          </a:p>
        </p:txBody>
      </p:sp>
      <p:sp>
        <p:nvSpPr>
          <p:cNvPr id="15369" name="Rounded Rectangle 15368"/>
          <p:cNvSpPr>
            <a:spLocks noChangeArrowheads="1"/>
          </p:cNvSpPr>
          <p:nvPr/>
        </p:nvSpPr>
        <p:spPr bwMode="auto">
          <a:xfrm>
            <a:off x="6715125" y="3995738"/>
            <a:ext cx="2224088" cy="350837"/>
          </a:xfrm>
          <a:prstGeom prst="roundRect">
            <a:avLst>
              <a:gd name="adj" fmla="val 16667"/>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solidFill>
              <a:schemeClr val="hlink"/>
            </a:solidFill>
            <a:miter lim="800000"/>
            <a:headEnd type="none" w="sm" len="sm"/>
            <a:tailEnd type="none" w="sm" len="sm"/>
          </a:ln>
          <a:effectLst/>
        </p:spPr>
        <p:txBody>
          <a:bodyPr anchor="ctr"/>
          <a:lstStyle/>
          <a:p>
            <a:pPr algn="ctr" eaLnBrk="1" hangingPunct="1">
              <a:lnSpc>
                <a:spcPct val="85000"/>
              </a:lnSpc>
              <a:spcBef>
                <a:spcPct val="20000"/>
              </a:spcBef>
            </a:pPr>
            <a:r>
              <a:rPr lang="en-US" sz="1600" dirty="0">
                <a:solidFill>
                  <a:schemeClr val="tx1"/>
                </a:solidFill>
                <a:latin typeface="Segoe Semibold" pitchFamily="34" charset="0"/>
              </a:rPr>
              <a:t>styles</a:t>
            </a:r>
          </a:p>
        </p:txBody>
      </p:sp>
      <p:sp>
        <p:nvSpPr>
          <p:cNvPr id="15370" name="Rounded Rectangle 15369"/>
          <p:cNvSpPr>
            <a:spLocks noChangeArrowheads="1"/>
          </p:cNvSpPr>
          <p:nvPr/>
        </p:nvSpPr>
        <p:spPr bwMode="auto">
          <a:xfrm>
            <a:off x="6715125" y="4541838"/>
            <a:ext cx="2224088" cy="350837"/>
          </a:xfrm>
          <a:prstGeom prst="roundRect">
            <a:avLst>
              <a:gd name="adj" fmla="val 16667"/>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solidFill>
              <a:schemeClr val="hlink"/>
            </a:solidFill>
            <a:miter lim="800000"/>
            <a:headEnd type="none" w="sm" len="sm"/>
            <a:tailEnd type="none" w="sm" len="sm"/>
          </a:ln>
          <a:effectLst/>
        </p:spPr>
        <p:txBody>
          <a:bodyPr anchor="ctr"/>
          <a:lstStyle/>
          <a:p>
            <a:pPr algn="ctr">
              <a:lnSpc>
                <a:spcPct val="85000"/>
              </a:lnSpc>
              <a:spcBef>
                <a:spcPct val="20000"/>
              </a:spcBef>
            </a:pPr>
            <a:r>
              <a:rPr lang="en-US" sz="1600" dirty="0" err="1">
                <a:solidFill>
                  <a:schemeClr val="tx1"/>
                </a:solidFill>
                <a:latin typeface="Segoe Semibold" pitchFamily="34" charset="0"/>
              </a:rPr>
              <a:t>customXML</a:t>
            </a:r>
            <a:endParaRPr lang="en-US" sz="1600" dirty="0">
              <a:solidFill>
                <a:schemeClr val="tx1"/>
              </a:solidFill>
              <a:latin typeface="Segoe Semibold" pitchFamily="34" charset="0"/>
            </a:endParaRPr>
          </a:p>
        </p:txBody>
      </p:sp>
      <p:sp>
        <p:nvSpPr>
          <p:cNvPr id="15371" name="Rounded Rectangle 15370"/>
          <p:cNvSpPr>
            <a:spLocks noChangeArrowheads="1"/>
          </p:cNvSpPr>
          <p:nvPr/>
        </p:nvSpPr>
        <p:spPr bwMode="auto">
          <a:xfrm>
            <a:off x="4079875" y="3451225"/>
            <a:ext cx="2224088" cy="350838"/>
          </a:xfrm>
          <a:prstGeom prst="roundRect">
            <a:avLst>
              <a:gd name="adj" fmla="val 16667"/>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solidFill>
              <a:schemeClr val="hlink"/>
            </a:solidFill>
            <a:miter lim="800000"/>
            <a:headEnd type="none" w="sm" len="sm"/>
            <a:tailEnd type="none" w="sm" len="sm"/>
          </a:ln>
          <a:effectLst/>
        </p:spPr>
        <p:txBody>
          <a:bodyPr anchor="ctr"/>
          <a:lstStyle/>
          <a:p>
            <a:pPr algn="ctr" eaLnBrk="1" hangingPunct="1">
              <a:lnSpc>
                <a:spcPct val="85000"/>
              </a:lnSpc>
              <a:spcBef>
                <a:spcPct val="20000"/>
              </a:spcBef>
            </a:pPr>
            <a:r>
              <a:rPr lang="en-US" sz="1600" dirty="0">
                <a:solidFill>
                  <a:schemeClr val="tx1"/>
                </a:solidFill>
                <a:latin typeface="Segoe Semibold" pitchFamily="34" charset="0"/>
              </a:rPr>
              <a:t>footnotes/endnotes</a:t>
            </a:r>
          </a:p>
        </p:txBody>
      </p:sp>
      <p:sp>
        <p:nvSpPr>
          <p:cNvPr id="15372" name="Rounded Rectangle 15371"/>
          <p:cNvSpPr>
            <a:spLocks noChangeArrowheads="1"/>
          </p:cNvSpPr>
          <p:nvPr/>
        </p:nvSpPr>
        <p:spPr bwMode="auto">
          <a:xfrm>
            <a:off x="4079875" y="2906713"/>
            <a:ext cx="2224088" cy="350837"/>
          </a:xfrm>
          <a:prstGeom prst="roundRect">
            <a:avLst>
              <a:gd name="adj" fmla="val 16667"/>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solidFill>
              <a:schemeClr val="hlink"/>
            </a:solidFill>
            <a:miter lim="800000"/>
            <a:headEnd type="none" w="sm" len="sm"/>
            <a:tailEnd type="none" w="sm" len="sm"/>
          </a:ln>
          <a:effectLst/>
        </p:spPr>
        <p:txBody>
          <a:bodyPr anchor="ctr"/>
          <a:lstStyle/>
          <a:p>
            <a:pPr algn="ctr">
              <a:lnSpc>
                <a:spcPct val="85000"/>
              </a:lnSpc>
              <a:spcBef>
                <a:spcPct val="20000"/>
              </a:spcBef>
            </a:pPr>
            <a:r>
              <a:rPr lang="en-US" sz="1600" dirty="0">
                <a:solidFill>
                  <a:schemeClr val="tx1"/>
                </a:solidFill>
                <a:latin typeface="Segoe Semibold" pitchFamily="34" charset="0"/>
              </a:rPr>
              <a:t>comments</a:t>
            </a:r>
          </a:p>
        </p:txBody>
      </p:sp>
      <p:sp>
        <p:nvSpPr>
          <p:cNvPr id="15383" name="Rectangle 15382"/>
          <p:cNvSpPr>
            <a:spLocks noChangeArrowheads="1"/>
          </p:cNvSpPr>
          <p:nvPr/>
        </p:nvSpPr>
        <p:spPr bwMode="auto">
          <a:xfrm>
            <a:off x="-76200" y="2819400"/>
            <a:ext cx="3822700" cy="341632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spAutoFit/>
          </a:bodyPr>
          <a:lstStyle/>
          <a:p>
            <a:pPr marL="447675" lvl="1" eaLnBrk="1" hangingPunct="1">
              <a:lnSpc>
                <a:spcPct val="90000"/>
              </a:lnSpc>
              <a:spcBef>
                <a:spcPct val="20000"/>
              </a:spcBef>
              <a:spcAft>
                <a:spcPct val="20000"/>
              </a:spcAft>
              <a:buClr>
                <a:schemeClr val="accent1">
                  <a:alpha val="100000"/>
                </a:schemeClr>
              </a:buClr>
              <a:buSzPct val="135000"/>
              <a:defRPr/>
            </a:pPr>
            <a:r>
              <a:rPr lang="en-US" sz="1800" dirty="0" smtClean="0">
                <a:latin typeface="Segoe"/>
                <a:ea typeface="+mn-ea"/>
                <a:cs typeface="+mn-cs"/>
              </a:rPr>
              <a:t>Un </a:t>
            </a:r>
            <a:r>
              <a:rPr lang="en-US" sz="1800" dirty="0" err="1" smtClean="0">
                <a:latin typeface="Segoe"/>
                <a:ea typeface="+mn-ea"/>
                <a:cs typeface="+mn-cs"/>
              </a:rPr>
              <a:t>fichier</a:t>
            </a:r>
            <a:r>
              <a:rPr lang="en-US" sz="1800" dirty="0" smtClean="0">
                <a:latin typeface="Segoe"/>
                <a:ea typeface="+mn-ea"/>
                <a:cs typeface="+mn-cs"/>
              </a:rPr>
              <a:t> </a:t>
            </a:r>
            <a:r>
              <a:rPr lang="en-US" sz="1800" dirty="0" err="1" smtClean="0">
                <a:latin typeface="Segoe"/>
                <a:ea typeface="+mn-ea"/>
                <a:cs typeface="+mn-cs"/>
              </a:rPr>
              <a:t>WordprocessingML</a:t>
            </a:r>
            <a:r>
              <a:rPr lang="en-US" sz="1800" dirty="0" smtClean="0">
                <a:latin typeface="Segoe"/>
                <a:ea typeface="+mn-ea"/>
                <a:cs typeface="+mn-cs"/>
              </a:rPr>
              <a:t> </a:t>
            </a:r>
            <a:r>
              <a:rPr lang="en-US" sz="1800" dirty="0" err="1" smtClean="0">
                <a:latin typeface="Segoe"/>
                <a:ea typeface="+mn-ea"/>
                <a:cs typeface="+mn-cs"/>
              </a:rPr>
              <a:t>est</a:t>
            </a:r>
            <a:r>
              <a:rPr lang="en-US" sz="1800" dirty="0" smtClean="0">
                <a:latin typeface="Segoe"/>
                <a:ea typeface="+mn-ea"/>
                <a:cs typeface="+mn-cs"/>
              </a:rPr>
              <a:t> </a:t>
            </a:r>
            <a:r>
              <a:rPr lang="en-US" sz="1800" dirty="0" err="1" smtClean="0">
                <a:latin typeface="Segoe"/>
                <a:ea typeface="+mn-ea"/>
                <a:cs typeface="+mn-cs"/>
              </a:rPr>
              <a:t>composé</a:t>
            </a:r>
            <a:r>
              <a:rPr lang="en-US" sz="1800" dirty="0" smtClean="0">
                <a:latin typeface="Segoe"/>
                <a:ea typeface="+mn-ea"/>
                <a:cs typeface="+mn-cs"/>
              </a:rPr>
              <a:t> de </a:t>
            </a:r>
            <a:r>
              <a:rPr lang="en-US" sz="1800" dirty="0" err="1" smtClean="0">
                <a:latin typeface="Segoe"/>
                <a:ea typeface="+mn-ea"/>
                <a:cs typeface="+mn-cs"/>
              </a:rPr>
              <a:t>plusieurs</a:t>
            </a:r>
            <a:r>
              <a:rPr lang="en-US" sz="1800" dirty="0" smtClean="0">
                <a:latin typeface="Segoe"/>
                <a:ea typeface="+mn-ea"/>
                <a:cs typeface="+mn-cs"/>
              </a:rPr>
              <a:t> </a:t>
            </a:r>
            <a:r>
              <a:rPr lang="en-US" sz="1800" dirty="0" err="1" smtClean="0">
                <a:latin typeface="Segoe"/>
                <a:ea typeface="+mn-ea"/>
                <a:cs typeface="+mn-cs"/>
              </a:rPr>
              <a:t>sous</a:t>
            </a:r>
            <a:r>
              <a:rPr lang="en-US" sz="1800" dirty="0" smtClean="0">
                <a:latin typeface="Segoe"/>
                <a:ea typeface="+mn-ea"/>
                <a:cs typeface="+mn-cs"/>
              </a:rPr>
              <a:t> documents:</a:t>
            </a:r>
          </a:p>
          <a:p>
            <a:pPr marL="447675" lvl="1" eaLnBrk="1" hangingPunct="1">
              <a:lnSpc>
                <a:spcPct val="90000"/>
              </a:lnSpc>
              <a:spcBef>
                <a:spcPct val="20000"/>
              </a:spcBef>
              <a:spcAft>
                <a:spcPct val="20000"/>
              </a:spcAft>
              <a:buClr>
                <a:schemeClr val="accent1">
                  <a:alpha val="100000"/>
                </a:schemeClr>
              </a:buClr>
              <a:buSzPct val="135000"/>
              <a:defRPr/>
            </a:pPr>
            <a:endParaRPr lang="en-US" sz="2000" dirty="0"/>
          </a:p>
          <a:p>
            <a:pPr marL="904875" lvl="2" indent="-447675" eaLnBrk="1" hangingPunct="1">
              <a:lnSpc>
                <a:spcPct val="90000"/>
              </a:lnSpc>
              <a:spcBef>
                <a:spcPct val="20000"/>
              </a:spcBef>
              <a:spcAft>
                <a:spcPct val="20000"/>
              </a:spcAft>
              <a:buClr>
                <a:schemeClr val="accent1">
                  <a:alpha val="100000"/>
                </a:schemeClr>
              </a:buClr>
              <a:buSzPct val="135000"/>
              <a:buFont typeface="Arial"/>
              <a:buBlip>
                <a:blip r:embed="rId2"/>
              </a:buBlip>
              <a:defRPr/>
            </a:pPr>
            <a:r>
              <a:rPr lang="en-US" sz="1600" dirty="0" smtClean="0">
                <a:latin typeface="Segoe"/>
                <a:ea typeface="+mn-ea"/>
                <a:cs typeface="+mn-cs"/>
              </a:rPr>
              <a:t>Document principal (body)</a:t>
            </a:r>
            <a:endParaRPr lang="en-US" sz="1600" dirty="0">
              <a:latin typeface="Segoe"/>
              <a:ea typeface="+mn-ea"/>
              <a:cs typeface="+mn-cs"/>
            </a:endParaRPr>
          </a:p>
          <a:p>
            <a:pPr marL="904875" lvl="2" indent="-447675" eaLnBrk="1" hangingPunct="1">
              <a:lnSpc>
                <a:spcPct val="90000"/>
              </a:lnSpc>
              <a:spcBef>
                <a:spcPct val="20000"/>
              </a:spcBef>
              <a:spcAft>
                <a:spcPct val="20000"/>
              </a:spcAft>
              <a:buClr>
                <a:schemeClr val="accent1">
                  <a:alpha val="100000"/>
                </a:schemeClr>
              </a:buClr>
              <a:buSzPct val="135000"/>
              <a:buFont typeface="Arial"/>
              <a:buBlip>
                <a:blip r:embed="rId2"/>
              </a:buBlip>
              <a:defRPr/>
            </a:pPr>
            <a:r>
              <a:rPr lang="en-US" sz="1600" dirty="0">
                <a:latin typeface="Segoe"/>
                <a:ea typeface="+mn-ea"/>
                <a:cs typeface="+mn-cs"/>
              </a:rPr>
              <a:t>Header(s) / Footer(s)</a:t>
            </a:r>
          </a:p>
          <a:p>
            <a:pPr marL="904875" lvl="2" indent="-447675" eaLnBrk="1" hangingPunct="1">
              <a:lnSpc>
                <a:spcPct val="90000"/>
              </a:lnSpc>
              <a:spcBef>
                <a:spcPct val="20000"/>
              </a:spcBef>
              <a:spcAft>
                <a:spcPct val="20000"/>
              </a:spcAft>
              <a:buClr>
                <a:schemeClr val="accent1">
                  <a:alpha val="100000"/>
                </a:schemeClr>
              </a:buClr>
              <a:buSzPct val="135000"/>
              <a:buFont typeface="Arial"/>
              <a:buBlip>
                <a:blip r:embed="rId2"/>
              </a:buBlip>
              <a:defRPr/>
            </a:pPr>
            <a:r>
              <a:rPr lang="en-US" sz="1600" dirty="0">
                <a:latin typeface="Segoe"/>
                <a:ea typeface="+mn-ea"/>
                <a:cs typeface="+mn-cs"/>
              </a:rPr>
              <a:t>Footnote(s) / Endnote(s)</a:t>
            </a:r>
          </a:p>
          <a:p>
            <a:pPr marL="904875" lvl="2" indent="-447675" eaLnBrk="1" hangingPunct="1">
              <a:lnSpc>
                <a:spcPct val="90000"/>
              </a:lnSpc>
              <a:spcBef>
                <a:spcPct val="20000"/>
              </a:spcBef>
              <a:spcAft>
                <a:spcPct val="20000"/>
              </a:spcAft>
              <a:buClr>
                <a:schemeClr val="accent1">
                  <a:alpha val="100000"/>
                </a:schemeClr>
              </a:buClr>
              <a:buSzPct val="135000"/>
              <a:buFont typeface="Arial"/>
              <a:buBlip>
                <a:blip r:embed="rId2"/>
              </a:buBlip>
              <a:defRPr/>
            </a:pPr>
            <a:r>
              <a:rPr lang="en-US" sz="1600" dirty="0" smtClean="0">
                <a:latin typeface="Segoe"/>
                <a:ea typeface="+mn-ea"/>
                <a:cs typeface="+mn-cs"/>
              </a:rPr>
              <a:t>images</a:t>
            </a:r>
            <a:endParaRPr lang="en-US" sz="1600" dirty="0">
              <a:latin typeface="Segoe"/>
              <a:ea typeface="+mn-ea"/>
              <a:cs typeface="+mn-cs"/>
            </a:endParaRPr>
          </a:p>
          <a:p>
            <a:pPr marL="904875" lvl="2" indent="-447675" eaLnBrk="1" hangingPunct="1">
              <a:lnSpc>
                <a:spcPct val="90000"/>
              </a:lnSpc>
              <a:spcBef>
                <a:spcPct val="20000"/>
              </a:spcBef>
              <a:spcAft>
                <a:spcPct val="20000"/>
              </a:spcAft>
              <a:buClr>
                <a:schemeClr val="accent1">
                  <a:alpha val="100000"/>
                </a:schemeClr>
              </a:buClr>
              <a:buSzPct val="135000"/>
              <a:buFont typeface="Arial"/>
              <a:buBlip>
                <a:blip r:embed="rId2"/>
              </a:buBlip>
              <a:defRPr/>
            </a:pPr>
            <a:r>
              <a:rPr lang="en-US" sz="1600" dirty="0" smtClean="0">
                <a:latin typeface="Segoe"/>
                <a:ea typeface="+mn-ea"/>
                <a:cs typeface="+mn-cs"/>
              </a:rPr>
              <a:t>style(s</a:t>
            </a:r>
            <a:r>
              <a:rPr lang="en-US" sz="1600" dirty="0">
                <a:latin typeface="Segoe"/>
                <a:ea typeface="+mn-ea"/>
                <a:cs typeface="+mn-cs"/>
              </a:rPr>
              <a:t>)</a:t>
            </a:r>
          </a:p>
          <a:p>
            <a:pPr marL="904875" lvl="2" indent="-447675" eaLnBrk="1" hangingPunct="1">
              <a:lnSpc>
                <a:spcPct val="90000"/>
              </a:lnSpc>
              <a:spcBef>
                <a:spcPct val="20000"/>
              </a:spcBef>
              <a:spcAft>
                <a:spcPct val="20000"/>
              </a:spcAft>
              <a:buClr>
                <a:schemeClr val="accent1">
                  <a:alpha val="100000"/>
                </a:schemeClr>
              </a:buClr>
              <a:buSzPct val="135000"/>
              <a:buFont typeface="Arial"/>
              <a:buBlip>
                <a:blip r:embed="rId2"/>
              </a:buBlip>
              <a:defRPr/>
            </a:pPr>
            <a:r>
              <a:rPr lang="en-US" sz="1600" dirty="0">
                <a:latin typeface="Segoe"/>
                <a:ea typeface="+mn-ea"/>
                <a:cs typeface="+mn-cs"/>
              </a:rPr>
              <a:t>Comment(s)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p:cNvSpPr>
            <a:spLocks noChangeArrowheads="1"/>
          </p:cNvSpPr>
          <p:nvPr/>
        </p:nvSpPr>
        <p:spPr bwMode="auto">
          <a:xfrm>
            <a:off x="315685" y="2741645"/>
            <a:ext cx="4114799" cy="3873759"/>
          </a:xfrm>
          <a:prstGeom prst="rect">
            <a:avLst/>
          </a:prstGeom>
          <a:solidFill>
            <a:schemeClr val="tx1"/>
          </a:solidFill>
          <a:ln w="12700">
            <a:solidFill>
              <a:schemeClr val="folHlink"/>
            </a:solidFill>
            <a:miter lim="800000"/>
            <a:headEnd type="none" w="sm" len="sm"/>
            <a:tailEnd type="none" w="sm" len="sm"/>
          </a:ln>
          <a:effectLst/>
        </p:spPr>
        <p:txBody>
          <a:bodyPr anchor="ctr"/>
          <a:lstStyle/>
          <a:p>
            <a:r>
              <a:rPr lang="en-US" sz="1400" dirty="0" smtClean="0">
                <a:solidFill>
                  <a:schemeClr val="bg1">
                    <a:lumMod val="60000"/>
                    <a:lumOff val="40000"/>
                  </a:schemeClr>
                </a:solidFill>
                <a:latin typeface="Lucida Console" pitchFamily="49" charset="0"/>
              </a:rPr>
              <a:t>&lt;w:p&gt;</a:t>
            </a:r>
          </a:p>
          <a:p>
            <a:r>
              <a:rPr lang="en-US" sz="1400" dirty="0" smtClean="0">
                <a:solidFill>
                  <a:srgbClr val="0000FF"/>
                </a:solidFill>
                <a:latin typeface="Lucida Console" pitchFamily="49" charset="0"/>
              </a:rPr>
              <a:t>  &lt;</a:t>
            </a:r>
            <a:r>
              <a:rPr lang="en-US" sz="1400" dirty="0" smtClean="0">
                <a:solidFill>
                  <a:srgbClr val="800000"/>
                </a:solidFill>
                <a:latin typeface="Lucida Console" pitchFamily="49" charset="0"/>
              </a:rPr>
              <a:t>w:pPr</a:t>
            </a:r>
            <a:r>
              <a:rPr lang="en-US" sz="1400" dirty="0" smtClean="0">
                <a:solidFill>
                  <a:srgbClr val="0000FF"/>
                </a:solidFill>
                <a:latin typeface="Lucida Console" pitchFamily="49" charset="0"/>
              </a:rPr>
              <a:t>&gt;</a:t>
            </a:r>
          </a:p>
          <a:p>
            <a:r>
              <a:rPr lang="en-US" sz="1400" dirty="0" smtClean="0">
                <a:solidFill>
                  <a:srgbClr val="0000FF"/>
                </a:solidFill>
                <a:latin typeface="Lucida Console" pitchFamily="49" charset="0"/>
              </a:rPr>
              <a:t>    &lt;</a:t>
            </a:r>
            <a:r>
              <a:rPr lang="en-US" sz="1400" dirty="0" smtClean="0">
                <a:solidFill>
                  <a:srgbClr val="800000"/>
                </a:solidFill>
                <a:latin typeface="Lucida Console" pitchFamily="49" charset="0"/>
              </a:rPr>
              <a:t>w:b</a:t>
            </a:r>
            <a:r>
              <a:rPr lang="en-US" sz="1400" dirty="0" smtClean="0">
                <a:solidFill>
                  <a:srgbClr val="0000FF"/>
                </a:solidFill>
                <a:latin typeface="Lucida Console" pitchFamily="49" charset="0"/>
              </a:rPr>
              <a:t>/&gt;</a:t>
            </a:r>
          </a:p>
          <a:p>
            <a:r>
              <a:rPr lang="en-US" sz="1400" dirty="0" smtClean="0">
                <a:solidFill>
                  <a:srgbClr val="0000FF"/>
                </a:solidFill>
                <a:latin typeface="Lucida Console" pitchFamily="49" charset="0"/>
              </a:rPr>
              <a:t>  &lt;/</a:t>
            </a:r>
            <a:r>
              <a:rPr lang="en-US" sz="1400" dirty="0" smtClean="0">
                <a:solidFill>
                  <a:srgbClr val="800000"/>
                </a:solidFill>
                <a:latin typeface="Lucida Console" pitchFamily="49" charset="0"/>
              </a:rPr>
              <a:t>w:pPr</a:t>
            </a:r>
            <a:r>
              <a:rPr lang="en-US" sz="1400" dirty="0" smtClean="0">
                <a:solidFill>
                  <a:srgbClr val="0000FF"/>
                </a:solidFill>
                <a:latin typeface="Lucida Console" pitchFamily="49" charset="0"/>
              </a:rPr>
              <a:t>&gt;</a:t>
            </a:r>
          </a:p>
          <a:p>
            <a:r>
              <a:rPr lang="en-US" sz="1400" dirty="0" smtClean="0">
                <a:solidFill>
                  <a:schemeClr val="bg1">
                    <a:lumMod val="60000"/>
                    <a:lumOff val="40000"/>
                  </a:schemeClr>
                </a:solidFill>
                <a:latin typeface="Lucida Console" pitchFamily="49" charset="0"/>
              </a:rPr>
              <a:t>  &lt;w:r&gt;</a:t>
            </a:r>
          </a:p>
          <a:p>
            <a:r>
              <a:rPr lang="en-US" sz="1400" dirty="0" smtClean="0">
                <a:solidFill>
                  <a:schemeClr val="bg1">
                    <a:lumMod val="60000"/>
                    <a:lumOff val="40000"/>
                  </a:schemeClr>
                </a:solidFill>
                <a:latin typeface="Lucida Console" pitchFamily="49" charset="0"/>
              </a:rPr>
              <a:t>    &lt;w:t&gt;The quick&lt;/w:t&gt;</a:t>
            </a:r>
          </a:p>
          <a:p>
            <a:r>
              <a:rPr lang="en-US" sz="1400" dirty="0" smtClean="0">
                <a:solidFill>
                  <a:schemeClr val="bg1">
                    <a:lumMod val="60000"/>
                    <a:lumOff val="40000"/>
                  </a:schemeClr>
                </a:solidFill>
                <a:latin typeface="Lucida Console" pitchFamily="49" charset="0"/>
              </a:rPr>
              <a:t>  &lt;/w:r&gt;</a:t>
            </a:r>
          </a:p>
          <a:p>
            <a:r>
              <a:rPr lang="en-US" sz="1400" dirty="0" smtClean="0">
                <a:solidFill>
                  <a:schemeClr val="bg1">
                    <a:lumMod val="60000"/>
                    <a:lumOff val="40000"/>
                  </a:schemeClr>
                </a:solidFill>
                <a:latin typeface="Lucida Console" pitchFamily="49" charset="0"/>
              </a:rPr>
              <a:t>  &lt;w:r&gt;</a:t>
            </a:r>
          </a:p>
          <a:p>
            <a:r>
              <a:rPr lang="en-US" sz="1400" dirty="0" smtClean="0">
                <a:solidFill>
                  <a:srgbClr val="0000FF"/>
                </a:solidFill>
                <a:latin typeface="Lucida Console" pitchFamily="49" charset="0"/>
              </a:rPr>
              <a:t>    &lt;</a:t>
            </a:r>
            <a:r>
              <a:rPr lang="en-US" sz="1400" dirty="0" smtClean="0">
                <a:solidFill>
                  <a:srgbClr val="800000"/>
                </a:solidFill>
                <a:latin typeface="Lucida Console" pitchFamily="49" charset="0"/>
              </a:rPr>
              <a:t>w:rPr</a:t>
            </a:r>
            <a:r>
              <a:rPr lang="en-US" sz="1400" dirty="0" smtClean="0">
                <a:solidFill>
                  <a:srgbClr val="0000FF"/>
                </a:solidFill>
                <a:latin typeface="Lucida Console" pitchFamily="49" charset="0"/>
              </a:rPr>
              <a:t>&gt;</a:t>
            </a:r>
          </a:p>
          <a:p>
            <a:r>
              <a:rPr lang="en-US" sz="1400" dirty="0" smtClean="0">
                <a:solidFill>
                  <a:srgbClr val="0000FF"/>
                </a:solidFill>
                <a:latin typeface="Lucida Console" pitchFamily="49" charset="0"/>
              </a:rPr>
              <a:t>      &lt;</a:t>
            </a:r>
            <a:r>
              <a:rPr lang="en-US" sz="1400" dirty="0" smtClean="0">
                <a:solidFill>
                  <a:srgbClr val="800000"/>
                </a:solidFill>
                <a:latin typeface="Lucida Console" pitchFamily="49" charset="0"/>
              </a:rPr>
              <a:t>w:i</a:t>
            </a:r>
            <a:r>
              <a:rPr lang="en-US" sz="1400" dirty="0" smtClean="0">
                <a:solidFill>
                  <a:srgbClr val="0000FF"/>
                </a:solidFill>
                <a:latin typeface="Lucida Console" pitchFamily="49" charset="0"/>
              </a:rPr>
              <a:t>/&gt;</a:t>
            </a:r>
          </a:p>
          <a:p>
            <a:r>
              <a:rPr lang="en-US" sz="1400" dirty="0" smtClean="0">
                <a:solidFill>
                  <a:srgbClr val="0000FF"/>
                </a:solidFill>
                <a:latin typeface="Lucida Console" pitchFamily="49" charset="0"/>
              </a:rPr>
              <a:t>    &lt;/</a:t>
            </a:r>
            <a:r>
              <a:rPr lang="en-US" sz="1400" dirty="0" smtClean="0">
                <a:solidFill>
                  <a:srgbClr val="800000"/>
                </a:solidFill>
                <a:latin typeface="Lucida Console" pitchFamily="49" charset="0"/>
              </a:rPr>
              <a:t>w:rPr</a:t>
            </a:r>
            <a:r>
              <a:rPr lang="en-US" sz="1400" dirty="0" smtClean="0">
                <a:solidFill>
                  <a:srgbClr val="0000FF"/>
                </a:solidFill>
                <a:latin typeface="Lucida Console" pitchFamily="49" charset="0"/>
              </a:rPr>
              <a:t>&gt;</a:t>
            </a:r>
          </a:p>
          <a:p>
            <a:r>
              <a:rPr lang="en-US" sz="1400" dirty="0" smtClean="0">
                <a:latin typeface="Lucida Console" pitchFamily="49" charset="0"/>
              </a:rPr>
              <a:t>    </a:t>
            </a:r>
            <a:r>
              <a:rPr lang="en-US" sz="1400" dirty="0" smtClean="0">
                <a:solidFill>
                  <a:schemeClr val="bg1">
                    <a:lumMod val="60000"/>
                    <a:lumOff val="40000"/>
                  </a:schemeClr>
                </a:solidFill>
                <a:latin typeface="Lucida Console" pitchFamily="49" charset="0"/>
              </a:rPr>
              <a:t>&lt;w:t&gt;</a:t>
            </a:r>
            <a:r>
              <a:rPr lang="en-US" sz="1400" i="1" dirty="0" smtClean="0">
                <a:solidFill>
                  <a:schemeClr val="bg1">
                    <a:lumMod val="60000"/>
                    <a:lumOff val="40000"/>
                  </a:schemeClr>
                </a:solidFill>
                <a:latin typeface="Lucida Console" pitchFamily="49" charset="0"/>
              </a:rPr>
              <a:t>brown</a:t>
            </a:r>
            <a:r>
              <a:rPr lang="en-US" sz="1400" dirty="0" smtClean="0">
                <a:solidFill>
                  <a:schemeClr val="bg1">
                    <a:lumMod val="60000"/>
                    <a:lumOff val="40000"/>
                  </a:schemeClr>
                </a:solidFill>
                <a:latin typeface="Lucida Console" pitchFamily="49" charset="0"/>
              </a:rPr>
              <a:t>&lt;/w:t&gt;</a:t>
            </a:r>
          </a:p>
          <a:p>
            <a:r>
              <a:rPr lang="en-US" sz="1400" dirty="0" smtClean="0">
                <a:solidFill>
                  <a:schemeClr val="bg1">
                    <a:lumMod val="60000"/>
                    <a:lumOff val="40000"/>
                  </a:schemeClr>
                </a:solidFill>
                <a:latin typeface="Lucida Console" pitchFamily="49" charset="0"/>
              </a:rPr>
              <a:t>  &lt;/w:r&gt;</a:t>
            </a:r>
          </a:p>
          <a:p>
            <a:r>
              <a:rPr lang="en-US" sz="1400" dirty="0" smtClean="0">
                <a:solidFill>
                  <a:schemeClr val="bg1">
                    <a:lumMod val="60000"/>
                    <a:lumOff val="40000"/>
                  </a:schemeClr>
                </a:solidFill>
                <a:latin typeface="Lucida Console" pitchFamily="49" charset="0"/>
              </a:rPr>
              <a:t>  &lt;w:r&gt;</a:t>
            </a:r>
          </a:p>
          <a:p>
            <a:r>
              <a:rPr lang="en-US" sz="1400" dirty="0" smtClean="0">
                <a:solidFill>
                  <a:schemeClr val="bg1">
                    <a:lumMod val="60000"/>
                    <a:lumOff val="40000"/>
                  </a:schemeClr>
                </a:solidFill>
                <a:latin typeface="Lucida Console" pitchFamily="49" charset="0"/>
              </a:rPr>
              <a:t>    &lt;w:t&gt;fox.&lt;/w:t&gt;</a:t>
            </a:r>
          </a:p>
          <a:p>
            <a:r>
              <a:rPr lang="en-US" sz="1400" dirty="0" smtClean="0">
                <a:solidFill>
                  <a:schemeClr val="bg1">
                    <a:lumMod val="60000"/>
                    <a:lumOff val="40000"/>
                  </a:schemeClr>
                </a:solidFill>
                <a:latin typeface="Lucida Console" pitchFamily="49" charset="0"/>
              </a:rPr>
              <a:t>  &lt;/w:r&gt;</a:t>
            </a:r>
          </a:p>
          <a:p>
            <a:r>
              <a:rPr lang="en-US" sz="1400" dirty="0" smtClean="0">
                <a:solidFill>
                  <a:schemeClr val="bg1">
                    <a:lumMod val="60000"/>
                    <a:lumOff val="40000"/>
                  </a:schemeClr>
                </a:solidFill>
                <a:latin typeface="Lucida Console" pitchFamily="49" charset="0"/>
              </a:rPr>
              <a:t>&lt;/w:p&gt;</a:t>
            </a:r>
          </a:p>
        </p:txBody>
      </p:sp>
      <p:sp>
        <p:nvSpPr>
          <p:cNvPr id="21" name="Rectangle 22"/>
          <p:cNvSpPr>
            <a:spLocks noGrp="1"/>
          </p:cNvSpPr>
          <p:nvPr>
            <p:ph type="title"/>
          </p:nvPr>
        </p:nvSpPr>
        <p:spPr/>
        <p:txBody>
          <a:bodyPr/>
          <a:lstStyle/>
          <a:p>
            <a:r>
              <a:rPr lang="en-US" dirty="0" smtClean="0">
                <a:sym typeface="Wingdings" pitchFamily="2" charset="2"/>
              </a:rPr>
              <a:t>Example : Paragraph / Run / Text</a:t>
            </a:r>
            <a:endParaRPr lang="en-US" dirty="0">
              <a:sym typeface="Wingdings" pitchFamily="2" charset="2"/>
            </a:endParaRPr>
          </a:p>
        </p:txBody>
      </p:sp>
      <p:sp>
        <p:nvSpPr>
          <p:cNvPr id="2" name="Rectangle 25"/>
          <p:cNvSpPr txBox="1"/>
          <p:nvPr/>
        </p:nvSpPr>
        <p:spPr>
          <a:xfrm>
            <a:off x="4668417" y="2747865"/>
            <a:ext cx="4114800" cy="830997"/>
          </a:xfrm>
          <a:prstGeom prst="rect">
            <a:avLst/>
          </a:prstGeom>
          <a:noFill/>
        </p:spPr>
        <p:txBody>
          <a:bodyPr wrap="square">
            <a:spAutoFit/>
          </a:bodyPr>
          <a:lstStyle/>
          <a:p>
            <a:pPr eaLnBrk="0">
              <a:spcBef>
                <a:spcPct val="20000"/>
              </a:spcBef>
            </a:pPr>
            <a:r>
              <a:rPr lang="en-US" sz="2400" dirty="0" smtClean="0">
                <a:latin typeface="Calibri" pitchFamily="34" charset="0"/>
                <a:cs typeface="Arial" charset="0"/>
                <a:sym typeface="Wingdings" pitchFamily="2" charset="2"/>
              </a:rPr>
              <a:t>Gras par </a:t>
            </a:r>
            <a:r>
              <a:rPr lang="en-US" sz="2400" dirty="0" err="1" smtClean="0">
                <a:latin typeface="Calibri" pitchFamily="34" charset="0"/>
                <a:cs typeface="Arial" charset="0"/>
                <a:sym typeface="Wingdings" pitchFamily="2" charset="2"/>
              </a:rPr>
              <a:t>défaut</a:t>
            </a:r>
            <a:r>
              <a:rPr lang="en-US" sz="2400" dirty="0" smtClean="0">
                <a:latin typeface="Calibri" pitchFamily="34" charset="0"/>
                <a:cs typeface="Arial" charset="0"/>
                <a:sym typeface="Wingdings" pitchFamily="2" charset="2"/>
              </a:rPr>
              <a:t> pour tout le paragraph</a:t>
            </a:r>
            <a:endParaRPr lang="en-US" sz="2400" dirty="0">
              <a:latin typeface="Calibri" pitchFamily="34" charset="0"/>
              <a:cs typeface="Arial" charset="0"/>
              <a:sym typeface="Wingdings" pitchFamily="2" charset="2"/>
            </a:endParaRPr>
          </a:p>
        </p:txBody>
      </p:sp>
      <p:sp>
        <p:nvSpPr>
          <p:cNvPr id="12" name="Line 8"/>
          <p:cNvSpPr>
            <a:spLocks noChangeShapeType="1"/>
          </p:cNvSpPr>
          <p:nvPr/>
        </p:nvSpPr>
        <p:spPr bwMode="auto">
          <a:xfrm flipH="1">
            <a:off x="1679511" y="3072882"/>
            <a:ext cx="2895600" cy="381000"/>
          </a:xfrm>
          <a:prstGeom prst="line">
            <a:avLst/>
          </a:prstGeom>
          <a:noFill/>
          <a:ln w="34925">
            <a:solidFill>
              <a:schemeClr val="bg2"/>
            </a:solidFill>
            <a:round/>
            <a:headEnd/>
            <a:tailEnd type="triangle" w="lg" len="lg"/>
          </a:ln>
          <a:effectLst/>
        </p:spPr>
        <p:txBody>
          <a:bodyPr/>
          <a:lstStyle/>
          <a:p>
            <a:endParaRPr lang="en-US"/>
          </a:p>
        </p:txBody>
      </p:sp>
      <p:sp>
        <p:nvSpPr>
          <p:cNvPr id="13" name="Rectangle 25"/>
          <p:cNvSpPr txBox="1"/>
          <p:nvPr/>
        </p:nvSpPr>
        <p:spPr>
          <a:xfrm>
            <a:off x="4668416" y="3990392"/>
            <a:ext cx="3581400" cy="1200329"/>
          </a:xfrm>
          <a:prstGeom prst="rect">
            <a:avLst/>
          </a:prstGeom>
          <a:noFill/>
        </p:spPr>
        <p:txBody>
          <a:bodyPr wrap="square">
            <a:spAutoFit/>
          </a:bodyPr>
          <a:lstStyle/>
          <a:p>
            <a:pPr eaLnBrk="0">
              <a:spcBef>
                <a:spcPct val="20000"/>
              </a:spcBef>
            </a:pPr>
            <a:r>
              <a:rPr lang="en-US" sz="2400" dirty="0" err="1" smtClean="0">
                <a:latin typeface="Calibri" pitchFamily="34" charset="0"/>
                <a:cs typeface="Arial" charset="0"/>
                <a:sym typeface="Wingdings" pitchFamily="2" charset="2"/>
              </a:rPr>
              <a:t>Propriété</a:t>
            </a:r>
            <a:r>
              <a:rPr lang="en-US" sz="2400" dirty="0" smtClean="0">
                <a:latin typeface="Calibri" pitchFamily="34" charset="0"/>
                <a:cs typeface="Arial" charset="0"/>
                <a:sym typeface="Wingdings" pitchFamily="2" charset="2"/>
              </a:rPr>
              <a:t> </a:t>
            </a:r>
            <a:r>
              <a:rPr lang="en-US" sz="2400" dirty="0" err="1" smtClean="0">
                <a:latin typeface="Calibri" pitchFamily="34" charset="0"/>
                <a:cs typeface="Arial" charset="0"/>
                <a:sym typeface="Wingdings" pitchFamily="2" charset="2"/>
              </a:rPr>
              <a:t>spécifique</a:t>
            </a:r>
            <a:r>
              <a:rPr lang="en-US" sz="2400" dirty="0" smtClean="0">
                <a:latin typeface="Calibri" pitchFamily="34" charset="0"/>
                <a:cs typeface="Arial" charset="0"/>
                <a:sym typeface="Wingdings" pitchFamily="2" charset="2"/>
              </a:rPr>
              <a:t> à un Run </a:t>
            </a:r>
            <a:r>
              <a:rPr lang="en-US" sz="2400" dirty="0" err="1" smtClean="0">
                <a:latin typeface="Calibri" pitchFamily="34" charset="0"/>
                <a:cs typeface="Arial" charset="0"/>
                <a:sym typeface="Wingdings" pitchFamily="2" charset="2"/>
              </a:rPr>
              <a:t>spécifiant</a:t>
            </a:r>
            <a:r>
              <a:rPr lang="en-US" sz="2400" dirty="0" smtClean="0">
                <a:latin typeface="Calibri" pitchFamily="34" charset="0"/>
                <a:cs typeface="Arial" charset="0"/>
                <a:sym typeface="Wingdings" pitchFamily="2" charset="2"/>
              </a:rPr>
              <a:t> le mode </a:t>
            </a:r>
            <a:r>
              <a:rPr lang="en-US" sz="2400" i="1" dirty="0" err="1" smtClean="0">
                <a:latin typeface="Calibri" pitchFamily="34" charset="0"/>
                <a:cs typeface="Arial" charset="0"/>
                <a:sym typeface="Wingdings" pitchFamily="2" charset="2"/>
              </a:rPr>
              <a:t>italique</a:t>
            </a:r>
            <a:endParaRPr lang="en-US" sz="2400" i="1" dirty="0">
              <a:latin typeface="Calibri" pitchFamily="34" charset="0"/>
              <a:cs typeface="Arial" charset="0"/>
              <a:sym typeface="Wingdings" pitchFamily="2" charset="2"/>
            </a:endParaRPr>
          </a:p>
        </p:txBody>
      </p:sp>
      <p:sp>
        <p:nvSpPr>
          <p:cNvPr id="14" name="Line 8"/>
          <p:cNvSpPr>
            <a:spLocks noChangeShapeType="1"/>
          </p:cNvSpPr>
          <p:nvPr/>
        </p:nvSpPr>
        <p:spPr bwMode="auto">
          <a:xfrm flipH="1">
            <a:off x="1945432" y="4576666"/>
            <a:ext cx="2667000" cy="381000"/>
          </a:xfrm>
          <a:prstGeom prst="line">
            <a:avLst/>
          </a:prstGeom>
          <a:noFill/>
          <a:ln w="34925">
            <a:solidFill>
              <a:schemeClr val="bg2"/>
            </a:solidFill>
            <a:round/>
            <a:headEnd/>
            <a:tailEnd type="triangle" w="lg" len="lg"/>
          </a:ln>
          <a:effectLst/>
        </p:spPr>
        <p:txBody>
          <a:bodyPr/>
          <a:lstStyle/>
          <a:p>
            <a:endParaRPr lang="en-US"/>
          </a:p>
        </p:txBody>
      </p:sp>
      <p:pic>
        <p:nvPicPr>
          <p:cNvPr id="1026" name="Picture 2"/>
          <p:cNvPicPr>
            <a:picLocks noChangeAspect="1" noChangeArrowheads="1"/>
          </p:cNvPicPr>
          <p:nvPr/>
        </p:nvPicPr>
        <p:blipFill>
          <a:blip r:embed="rId3"/>
          <a:srcRect/>
          <a:stretch>
            <a:fillRect/>
          </a:stretch>
        </p:blipFill>
        <p:spPr bwMode="auto">
          <a:xfrm>
            <a:off x="4998194" y="5374097"/>
            <a:ext cx="3500438" cy="758522"/>
          </a:xfrm>
          <a:prstGeom prst="rect">
            <a:avLst/>
          </a:prstGeom>
          <a:noFill/>
          <a:ln w="9525">
            <a:noFill/>
            <a:miter lim="800000"/>
            <a:headEnd/>
            <a:tailEnd/>
          </a:ln>
          <a:effectLst/>
        </p:spPr>
      </p:pic>
      <p:sp>
        <p:nvSpPr>
          <p:cNvPr id="18" name="Content Placeholder 17"/>
          <p:cNvSpPr>
            <a:spLocks noGrp="1"/>
          </p:cNvSpPr>
          <p:nvPr>
            <p:ph idx="1"/>
          </p:nvPr>
        </p:nvSpPr>
        <p:spPr>
          <a:xfrm>
            <a:off x="0" y="989045"/>
            <a:ext cx="9629192" cy="1514261"/>
          </a:xfrm>
        </p:spPr>
        <p:txBody>
          <a:bodyPr/>
          <a:lstStyle/>
          <a:p>
            <a:r>
              <a:rPr lang="en-US" sz="2800" dirty="0" smtClean="0"/>
              <a:t>Un document </a:t>
            </a:r>
            <a:r>
              <a:rPr lang="en-US" sz="2800" dirty="0" err="1" smtClean="0"/>
              <a:t>est</a:t>
            </a:r>
            <a:r>
              <a:rPr lang="en-US" sz="2800" dirty="0" smtClean="0"/>
              <a:t> </a:t>
            </a:r>
            <a:r>
              <a:rPr lang="en-US" sz="2800" dirty="0" err="1" smtClean="0"/>
              <a:t>composé</a:t>
            </a:r>
            <a:r>
              <a:rPr lang="en-US" sz="2800" dirty="0" smtClean="0"/>
              <a:t> de </a:t>
            </a:r>
            <a:r>
              <a:rPr lang="en-US" sz="2800" dirty="0" err="1" smtClean="0"/>
              <a:t>paragraphes</a:t>
            </a:r>
            <a:r>
              <a:rPr lang="en-US" sz="2800" dirty="0" smtClean="0"/>
              <a:t>  </a:t>
            </a:r>
            <a:r>
              <a:rPr lang="en-US" sz="2800" b="1" dirty="0" smtClean="0">
                <a:solidFill>
                  <a:srgbClr val="FFC000"/>
                </a:solidFill>
              </a:rPr>
              <a:t>&lt;w:p&gt;</a:t>
            </a:r>
          </a:p>
          <a:p>
            <a:r>
              <a:rPr lang="en-US" sz="2800" dirty="0" smtClean="0"/>
              <a:t>Un </a:t>
            </a:r>
            <a:r>
              <a:rPr lang="en-US" sz="2800" dirty="0" err="1" smtClean="0"/>
              <a:t>paragraphe</a:t>
            </a:r>
            <a:r>
              <a:rPr lang="en-US" sz="2800" dirty="0" smtClean="0"/>
              <a:t> </a:t>
            </a:r>
            <a:r>
              <a:rPr lang="en-US" sz="2800" dirty="0" err="1" smtClean="0"/>
              <a:t>contient</a:t>
            </a:r>
            <a:r>
              <a:rPr lang="en-US" sz="2800" dirty="0" smtClean="0"/>
              <a:t> des </a:t>
            </a:r>
            <a:r>
              <a:rPr lang="en-US" sz="2800" dirty="0" err="1" smtClean="0"/>
              <a:t>éléments</a:t>
            </a:r>
            <a:r>
              <a:rPr lang="en-US" sz="2800" dirty="0" smtClean="0"/>
              <a:t> runs </a:t>
            </a:r>
            <a:r>
              <a:rPr lang="en-US" sz="2800" b="1" dirty="0" smtClean="0">
                <a:solidFill>
                  <a:srgbClr val="FFC000"/>
                </a:solidFill>
              </a:rPr>
              <a:t>&lt;w:r&gt;</a:t>
            </a:r>
          </a:p>
          <a:p>
            <a:r>
              <a:rPr lang="en-US" sz="2800" dirty="0" smtClean="0"/>
              <a:t>Un run </a:t>
            </a:r>
            <a:r>
              <a:rPr lang="en-US" sz="2800" dirty="0" err="1" smtClean="0"/>
              <a:t>contient</a:t>
            </a:r>
            <a:r>
              <a:rPr lang="en-US" sz="2800" dirty="0" smtClean="0"/>
              <a:t> des </a:t>
            </a:r>
            <a:r>
              <a:rPr lang="en-US" sz="2800" dirty="0" err="1" smtClean="0"/>
              <a:t>éléments</a:t>
            </a:r>
            <a:r>
              <a:rPr lang="en-US" sz="2800" dirty="0" smtClean="0"/>
              <a:t> texts </a:t>
            </a:r>
            <a:r>
              <a:rPr lang="en-US" sz="2800" b="1" dirty="0" smtClean="0">
                <a:solidFill>
                  <a:srgbClr val="FFC000"/>
                </a:solidFill>
              </a:rPr>
              <a:t>&lt;w:t&gt;</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4" name="Picture 6" descr="white bar"/>
          <p:cNvPicPr>
            <a:picLocks noChangeAspect="1" noChangeArrowheads="1"/>
          </p:cNvPicPr>
          <p:nvPr/>
        </p:nvPicPr>
        <p:blipFill>
          <a:blip r:embed="rId3"/>
          <a:srcRect/>
          <a:stretch>
            <a:fillRect/>
          </a:stretch>
        </p:blipFill>
        <p:spPr bwMode="auto">
          <a:xfrm>
            <a:off x="274320" y="2072640"/>
            <a:ext cx="6353175" cy="1352550"/>
          </a:xfrm>
          <a:prstGeom prst="rect">
            <a:avLst/>
          </a:prstGeom>
          <a:noFill/>
        </p:spPr>
      </p:pic>
      <p:sp>
        <p:nvSpPr>
          <p:cNvPr id="350210" name="Rectangle 2"/>
          <p:cNvSpPr>
            <a:spLocks noGrp="1" noChangeArrowheads="1"/>
          </p:cNvSpPr>
          <p:nvPr>
            <p:ph type="ctrTitle"/>
          </p:nvPr>
        </p:nvSpPr>
        <p:spPr>
          <a:xfrm>
            <a:off x="524828" y="3477578"/>
            <a:ext cx="7364412" cy="1200329"/>
          </a:xfrm>
          <a:noFill/>
        </p:spPr>
        <p:txBody>
          <a:bodyPr anchor="b"/>
          <a:lstStyle/>
          <a:p>
            <a:r>
              <a:rPr lang="fr-FR" dirty="0" smtClean="0"/>
              <a:t>Hello </a:t>
            </a:r>
            <a:r>
              <a:rPr lang="fr-FR" dirty="0" err="1" smtClean="0"/>
              <a:t>WorldProcessingML</a:t>
            </a:r>
            <a:r>
              <a:rPr lang="fr-FR" dirty="0" smtClean="0"/>
              <a:t/>
            </a:r>
            <a:br>
              <a:rPr lang="fr-FR" dirty="0" smtClean="0"/>
            </a:br>
            <a:r>
              <a:rPr lang="fr-FR" dirty="0" smtClean="0"/>
              <a:t>Hello </a:t>
            </a:r>
            <a:r>
              <a:rPr lang="fr-FR" dirty="0" err="1" smtClean="0"/>
              <a:t>from</a:t>
            </a:r>
            <a:r>
              <a:rPr lang="fr-FR" dirty="0" smtClean="0"/>
              <a:t> Java</a:t>
            </a:r>
            <a:endParaRPr lang="fr-FR" dirty="0"/>
          </a:p>
        </p:txBody>
      </p:sp>
      <p:sp>
        <p:nvSpPr>
          <p:cNvPr id="7" name="TextBox 6"/>
          <p:cNvSpPr txBox="1"/>
          <p:nvPr/>
        </p:nvSpPr>
        <p:spPr>
          <a:xfrm>
            <a:off x="457834" y="2378710"/>
            <a:ext cx="4266565" cy="84023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nSpc>
                <a:spcPct val="90000"/>
              </a:lnSpc>
            </a:pPr>
            <a:r>
              <a:rPr lang="fr-FR" sz="5400" dirty="0" smtClean="0">
                <a:ln w="50800"/>
                <a:solidFill>
                  <a:schemeClr val="tx2"/>
                </a:solidFill>
                <a:effectLst>
                  <a:outerShdw blurRad="38100" dist="38100" dir="2700000" algn="tl">
                    <a:srgbClr val="000000"/>
                  </a:outerShdw>
                </a:effectLst>
                <a:latin typeface="Segoe Black" pitchFamily="34" charset="0"/>
                <a:ea typeface="+mj-ea"/>
                <a:cs typeface="+mj-cs"/>
              </a:rPr>
              <a:t>Démo</a:t>
            </a:r>
            <a:endParaRPr lang="fr-FR" sz="3600" dirty="0" smtClean="0">
              <a:ln w="50800"/>
              <a:solidFill>
                <a:schemeClr val="tx2"/>
              </a:solidFill>
              <a:effectLst>
                <a:outerShdw blurRad="38100" dist="38100" dir="2700000" algn="tl">
                  <a:srgbClr val="000000"/>
                </a:outerShdw>
              </a:effectLst>
              <a:latin typeface="Segoe Black" pitchFamily="34"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0214"/>
                                        </p:tgtEl>
                                        <p:attrNameLst>
                                          <p:attrName>style.visibility</p:attrName>
                                        </p:attrNameLst>
                                      </p:cBhvr>
                                      <p:to>
                                        <p:strVal val="visible"/>
                                      </p:to>
                                    </p:set>
                                    <p:animEffect transition="in" filter="fade">
                                      <p:cBhvr>
                                        <p:cTn id="7" dur="1000"/>
                                        <p:tgtEl>
                                          <p:spTgt spid="3502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50210"/>
                                        </p:tgtEl>
                                        <p:attrNameLst>
                                          <p:attrName>style.visibility</p:attrName>
                                        </p:attrNameLst>
                                      </p:cBhvr>
                                      <p:to>
                                        <p:strVal val="visible"/>
                                      </p:to>
                                    </p:set>
                                    <p:animEffect transition="in" filter="fade">
                                      <p:cBhvr>
                                        <p:cTn id="11" dur="1000"/>
                                        <p:tgtEl>
                                          <p:spTgt spid="350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242597" y="4702630"/>
            <a:ext cx="8509518" cy="1651519"/>
          </a:xfrm>
          <a:prstGeom prst="rect">
            <a:avLst/>
          </a:prstGeom>
          <a:solidFill>
            <a:schemeClr val="tx1"/>
          </a:solidFill>
          <a:ln w="12700">
            <a:noFill/>
            <a:miter lim="800000"/>
            <a:headEnd type="none" w="sm" len="sm"/>
            <a:tailEnd type="none" w="sm" len="sm"/>
          </a:ln>
          <a:effectLst/>
        </p:spPr>
        <p:txBody>
          <a:bodyPr anchor="ctr"/>
          <a:lstStyle/>
          <a:p>
            <a:pPr eaLnBrk="0" hangingPunct="0"/>
            <a:r>
              <a:rPr lang="en-US" sz="1400" dirty="0" smtClean="0">
                <a:solidFill>
                  <a:srgbClr val="7030A0"/>
                </a:solidFill>
                <a:latin typeface="Lucida Console" pitchFamily="49" charset="0"/>
              </a:rPr>
              <a:t>&lt;w:r&gt;</a:t>
            </a:r>
          </a:p>
          <a:p>
            <a:pPr eaLnBrk="0" hangingPunct="0"/>
            <a:r>
              <a:rPr lang="en-US" sz="1400" dirty="0" smtClean="0">
                <a:solidFill>
                  <a:srgbClr val="7030A0"/>
                </a:solidFill>
                <a:latin typeface="Lucida Console" pitchFamily="49" charset="0"/>
              </a:rPr>
              <a:t>  &lt;w:rPr&gt;</a:t>
            </a:r>
          </a:p>
          <a:p>
            <a:pPr eaLnBrk="0" hangingPunct="0"/>
            <a:r>
              <a:rPr lang="en-US" sz="1400" dirty="0" smtClean="0">
                <a:solidFill>
                  <a:srgbClr val="7030A0"/>
                </a:solidFill>
                <a:latin typeface="Lucida Console" pitchFamily="49" charset="0"/>
              </a:rPr>
              <a:t>    &lt;w:rFonts w:ascii=“</a:t>
            </a:r>
            <a:r>
              <a:rPr lang="en-US" sz="1400" dirty="0" smtClean="0">
                <a:solidFill>
                  <a:srgbClr val="FF0000"/>
                </a:solidFill>
                <a:latin typeface="Lucida Console" pitchFamily="49" charset="0"/>
              </a:rPr>
              <a:t>Arial</a:t>
            </a:r>
            <a:r>
              <a:rPr lang="en-US" sz="1400" dirty="0" smtClean="0">
                <a:solidFill>
                  <a:srgbClr val="7030A0"/>
                </a:solidFill>
                <a:latin typeface="Lucida Console" pitchFamily="49" charset="0"/>
              </a:rPr>
              <a:t>” w:hAnsi=“Arial” w:cs=“Arial” /&gt;</a:t>
            </a:r>
          </a:p>
          <a:p>
            <a:pPr eaLnBrk="0" hangingPunct="0"/>
            <a:r>
              <a:rPr lang="en-US" sz="1400" dirty="0" smtClean="0">
                <a:solidFill>
                  <a:srgbClr val="7030A0"/>
                </a:solidFill>
                <a:latin typeface="Lucida Console" pitchFamily="49" charset="0"/>
              </a:rPr>
              <a:t>    &lt;w:</a:t>
            </a:r>
            <a:r>
              <a:rPr lang="en-US" sz="1400" dirty="0" smtClean="0">
                <a:solidFill>
                  <a:srgbClr val="FF0000"/>
                </a:solidFill>
                <a:latin typeface="Lucida Console" pitchFamily="49" charset="0"/>
              </a:rPr>
              <a:t>b</a:t>
            </a:r>
            <a:r>
              <a:rPr lang="en-US" sz="1400" dirty="0" smtClean="0">
                <a:solidFill>
                  <a:srgbClr val="7030A0"/>
                </a:solidFill>
                <a:latin typeface="Lucida Console" pitchFamily="49" charset="0"/>
              </a:rPr>
              <a:t>/&gt;</a:t>
            </a:r>
          </a:p>
          <a:p>
            <a:pPr eaLnBrk="0" hangingPunct="0"/>
            <a:r>
              <a:rPr lang="en-US" sz="1400" dirty="0" smtClean="0">
                <a:solidFill>
                  <a:srgbClr val="7030A0"/>
                </a:solidFill>
                <a:latin typeface="Lucida Console" pitchFamily="49" charset="0"/>
              </a:rPr>
              <a:t>    &lt;w:</a:t>
            </a:r>
            <a:r>
              <a:rPr lang="en-US" sz="1400" dirty="0" smtClean="0">
                <a:solidFill>
                  <a:srgbClr val="FF0000"/>
                </a:solidFill>
                <a:latin typeface="Lucida Console" pitchFamily="49" charset="0"/>
              </a:rPr>
              <a:t>i</a:t>
            </a:r>
            <a:r>
              <a:rPr lang="en-US" sz="1400" dirty="0" smtClean="0">
                <a:solidFill>
                  <a:srgbClr val="7030A0"/>
                </a:solidFill>
                <a:latin typeface="Lucida Console" pitchFamily="49" charset="0"/>
              </a:rPr>
              <a:t>/&gt;</a:t>
            </a:r>
          </a:p>
          <a:p>
            <a:pPr eaLnBrk="0" hangingPunct="0"/>
            <a:r>
              <a:rPr lang="en-US" sz="1400" dirty="0" smtClean="0">
                <a:solidFill>
                  <a:srgbClr val="7030A0"/>
                </a:solidFill>
                <a:latin typeface="Lucida Console" pitchFamily="49" charset="0"/>
              </a:rPr>
              <a:t>    &lt;w:sz w:val=“</a:t>
            </a:r>
            <a:r>
              <a:rPr lang="en-US" sz="1400" dirty="0" smtClean="0">
                <a:solidFill>
                  <a:srgbClr val="FF0000"/>
                </a:solidFill>
                <a:latin typeface="Lucida Console" pitchFamily="49" charset="0"/>
              </a:rPr>
              <a:t>11</a:t>
            </a:r>
            <a:r>
              <a:rPr lang="en-US" sz="1400" dirty="0" smtClean="0">
                <a:solidFill>
                  <a:srgbClr val="7030A0"/>
                </a:solidFill>
                <a:latin typeface="Lucida Console" pitchFamily="49" charset="0"/>
              </a:rPr>
              <a:t>” /&gt;</a:t>
            </a:r>
          </a:p>
          <a:p>
            <a:pPr eaLnBrk="0" hangingPunct="0"/>
            <a:r>
              <a:rPr lang="en-US" sz="1400" dirty="0" smtClean="0">
                <a:solidFill>
                  <a:srgbClr val="7030A0"/>
                </a:solidFill>
                <a:latin typeface="Lucida Console" pitchFamily="49" charset="0"/>
              </a:rPr>
              <a:t>    &lt;w:</a:t>
            </a:r>
            <a:r>
              <a:rPr lang="en-US" sz="1400" dirty="0" smtClean="0">
                <a:solidFill>
                  <a:srgbClr val="FF0000"/>
                </a:solidFill>
                <a:latin typeface="Lucida Console" pitchFamily="49" charset="0"/>
              </a:rPr>
              <a:t>dstrike </a:t>
            </a:r>
            <a:r>
              <a:rPr lang="en-US" sz="1400" dirty="0" smtClean="0">
                <a:solidFill>
                  <a:srgbClr val="7030A0"/>
                </a:solidFill>
                <a:latin typeface="Lucida Console" pitchFamily="49" charset="0"/>
              </a:rPr>
              <a:t>w:val=“</a:t>
            </a:r>
            <a:r>
              <a:rPr lang="en-US" sz="1400" dirty="0" smtClean="0">
                <a:solidFill>
                  <a:srgbClr val="FF0000"/>
                </a:solidFill>
                <a:latin typeface="Lucida Console" pitchFamily="49" charset="0"/>
              </a:rPr>
              <a:t>true</a:t>
            </a:r>
            <a:r>
              <a:rPr lang="en-US" sz="1400" dirty="0" smtClean="0">
                <a:solidFill>
                  <a:srgbClr val="7030A0"/>
                </a:solidFill>
                <a:latin typeface="Lucida Console" pitchFamily="49" charset="0"/>
              </a:rPr>
              <a:t>” /&gt;</a:t>
            </a:r>
          </a:p>
          <a:p>
            <a:endParaRPr lang="en-US" sz="1400" dirty="0" smtClean="0">
              <a:latin typeface="Lucida Console" pitchFamily="49" charset="0"/>
            </a:endParaRPr>
          </a:p>
        </p:txBody>
      </p:sp>
      <p:sp>
        <p:nvSpPr>
          <p:cNvPr id="22" name="Rectangle 10"/>
          <p:cNvSpPr>
            <a:spLocks noGrp="1"/>
          </p:cNvSpPr>
          <p:nvPr>
            <p:ph idx="1"/>
          </p:nvPr>
        </p:nvSpPr>
        <p:spPr>
          <a:xfrm>
            <a:off x="142240" y="1414462"/>
            <a:ext cx="5429885" cy="2123658"/>
          </a:xfrm>
        </p:spPr>
        <p:txBody>
          <a:bodyPr/>
          <a:lstStyle/>
          <a:p>
            <a:pPr hangingPunct="1"/>
            <a:r>
              <a:rPr lang="en-US" sz="2000" dirty="0" err="1" smtClean="0">
                <a:sym typeface="Wingdings" pitchFamily="2" charset="2"/>
              </a:rPr>
              <a:t>Définit</a:t>
            </a:r>
            <a:r>
              <a:rPr lang="en-US" sz="2000" dirty="0" smtClean="0">
                <a:sym typeface="Wingdings" pitchFamily="2" charset="2"/>
              </a:rPr>
              <a:t> le </a:t>
            </a:r>
            <a:r>
              <a:rPr lang="en-US" sz="2000" dirty="0" err="1" smtClean="0">
                <a:sym typeface="Wingdings" pitchFamily="2" charset="2"/>
              </a:rPr>
              <a:t>formattage</a:t>
            </a:r>
            <a:r>
              <a:rPr lang="en-US" sz="2000" dirty="0" smtClean="0">
                <a:sym typeface="Wingdings" pitchFamily="2" charset="2"/>
              </a:rPr>
              <a:t> pour </a:t>
            </a:r>
            <a:r>
              <a:rPr lang="en-US" sz="2000" dirty="0" err="1" smtClean="0">
                <a:sym typeface="Wingdings" pitchFamily="2" charset="2"/>
              </a:rPr>
              <a:t>chaque</a:t>
            </a:r>
            <a:r>
              <a:rPr lang="en-US" sz="2000" dirty="0" smtClean="0">
                <a:sym typeface="Wingdings" pitchFamily="2" charset="2"/>
              </a:rPr>
              <a:t> </a:t>
            </a:r>
            <a:r>
              <a:rPr lang="en-US" sz="2000" dirty="0" err="1" smtClean="0">
                <a:sym typeface="Wingdings" pitchFamily="2" charset="2"/>
              </a:rPr>
              <a:t>caractère</a:t>
            </a:r>
            <a:endParaRPr lang="en-US" sz="2000" dirty="0" smtClean="0">
              <a:sym typeface="Wingdings" pitchFamily="2" charset="2"/>
            </a:endParaRPr>
          </a:p>
          <a:p>
            <a:pPr hangingPunct="1"/>
            <a:r>
              <a:rPr lang="en-US" sz="2000" dirty="0" smtClean="0">
                <a:sym typeface="Wingdings" pitchFamily="2" charset="2"/>
              </a:rPr>
              <a:t>Font, size/position, etc.</a:t>
            </a:r>
          </a:p>
          <a:p>
            <a:pPr hangingPunct="1"/>
            <a:r>
              <a:rPr lang="en-US" sz="2000" dirty="0" smtClean="0">
                <a:sym typeface="Wingdings" pitchFamily="2" charset="2"/>
              </a:rPr>
              <a:t>24 </a:t>
            </a:r>
            <a:r>
              <a:rPr lang="en-US" sz="2000" dirty="0" err="1" smtClean="0">
                <a:sym typeface="Wingdings" pitchFamily="2" charset="2"/>
              </a:rPr>
              <a:t>propriétés</a:t>
            </a:r>
            <a:r>
              <a:rPr lang="en-US" sz="2000" dirty="0" smtClean="0">
                <a:sym typeface="Wingdings" pitchFamily="2" charset="2"/>
              </a:rPr>
              <a:t> ….</a:t>
            </a:r>
          </a:p>
          <a:p>
            <a:pPr hangingPunct="1"/>
            <a:endParaRPr lang="en-US" sz="2000" dirty="0" smtClean="0">
              <a:sym typeface="Wingdings" pitchFamily="2" charset="2"/>
            </a:endParaRPr>
          </a:p>
          <a:p>
            <a:pPr hangingPunct="1"/>
            <a:endParaRPr lang="en-US" sz="2000" dirty="0">
              <a:sym typeface="Wingdings" pitchFamily="2" charset="2"/>
            </a:endParaRPr>
          </a:p>
        </p:txBody>
      </p:sp>
      <p:pic>
        <p:nvPicPr>
          <p:cNvPr id="1028" name="Picture 4"/>
          <p:cNvPicPr>
            <a:picLocks noChangeAspect="1" noChangeArrowheads="1"/>
          </p:cNvPicPr>
          <p:nvPr/>
        </p:nvPicPr>
        <p:blipFill>
          <a:blip r:embed="rId3"/>
          <a:srcRect/>
          <a:stretch>
            <a:fillRect/>
          </a:stretch>
        </p:blipFill>
        <p:spPr bwMode="auto">
          <a:xfrm>
            <a:off x="5735216" y="889518"/>
            <a:ext cx="2990850" cy="3719963"/>
          </a:xfrm>
          <a:prstGeom prst="rect">
            <a:avLst/>
          </a:prstGeom>
          <a:noFill/>
          <a:ln w="9525">
            <a:noFill/>
            <a:miter lim="800000"/>
            <a:headEnd/>
            <a:tailEnd/>
          </a:ln>
          <a:effectLst>
            <a:outerShdw blurRad="76200" dir="13500000" sy="23000" kx="1200000" algn="br" rotWithShape="0">
              <a:prstClr val="black">
                <a:alpha val="20000"/>
              </a:prstClr>
            </a:outerShdw>
          </a:effectLst>
        </p:spPr>
      </p:pic>
      <p:sp>
        <p:nvSpPr>
          <p:cNvPr id="15" name="Rectangle 18"/>
          <p:cNvSpPr>
            <a:spLocks noGrp="1"/>
          </p:cNvSpPr>
          <p:nvPr>
            <p:ph type="title"/>
          </p:nvPr>
        </p:nvSpPr>
        <p:spPr/>
        <p:txBody>
          <a:bodyPr/>
          <a:lstStyle/>
          <a:p>
            <a:pPr hangingPunct="1"/>
            <a:r>
              <a:rPr lang="en-US" dirty="0" err="1" smtClean="0">
                <a:sym typeface="Wingdings" pitchFamily="2" charset="2"/>
              </a:rPr>
              <a:t>Propriété</a:t>
            </a:r>
            <a:r>
              <a:rPr lang="en-US" dirty="0" smtClean="0">
                <a:sym typeface="Wingdings" pitchFamily="2" charset="2"/>
              </a:rPr>
              <a:t> de </a:t>
            </a:r>
            <a:r>
              <a:rPr lang="en-US" dirty="0" err="1" smtClean="0">
                <a:sym typeface="Wingdings" pitchFamily="2" charset="2"/>
              </a:rPr>
              <a:t>l’élément</a:t>
            </a:r>
            <a:r>
              <a:rPr lang="en-US" dirty="0" smtClean="0">
                <a:sym typeface="Wingdings" pitchFamily="2" charset="2"/>
              </a:rPr>
              <a:t> Run</a:t>
            </a:r>
            <a:endParaRPr lang="en-US" dirty="0">
              <a:sym typeface="Wingdings" pitchFamily="2" charset="2"/>
            </a:endParaRPr>
          </a:p>
        </p:txBody>
      </p:sp>
      <p:sp>
        <p:nvSpPr>
          <p:cNvPr id="10" name="Line 8"/>
          <p:cNvSpPr>
            <a:spLocks noChangeShapeType="1"/>
          </p:cNvSpPr>
          <p:nvPr/>
        </p:nvSpPr>
        <p:spPr bwMode="auto">
          <a:xfrm flipH="1">
            <a:off x="3009900" y="1647824"/>
            <a:ext cx="2867025" cy="3476625"/>
          </a:xfrm>
          <a:prstGeom prst="line">
            <a:avLst/>
          </a:prstGeom>
          <a:noFill/>
          <a:ln w="34925">
            <a:solidFill>
              <a:schemeClr val="bg2"/>
            </a:solidFill>
            <a:round/>
            <a:headEnd type="triangle" w="lg" len="lg"/>
            <a:tailEnd type="triangle" w="lg" len="lg"/>
          </a:ln>
          <a:effectLst/>
        </p:spPr>
        <p:txBody>
          <a:bodyPr/>
          <a:lstStyle/>
          <a:p>
            <a:endParaRPr lang="en-US"/>
          </a:p>
        </p:txBody>
      </p:sp>
      <p:sp>
        <p:nvSpPr>
          <p:cNvPr id="11" name="Line 8"/>
          <p:cNvSpPr>
            <a:spLocks noChangeShapeType="1"/>
          </p:cNvSpPr>
          <p:nvPr/>
        </p:nvSpPr>
        <p:spPr bwMode="auto">
          <a:xfrm flipH="1">
            <a:off x="3638549" y="3019424"/>
            <a:ext cx="2209799" cy="3028951"/>
          </a:xfrm>
          <a:prstGeom prst="line">
            <a:avLst/>
          </a:prstGeom>
          <a:noFill/>
          <a:ln w="34925">
            <a:solidFill>
              <a:schemeClr val="bg2"/>
            </a:solidFill>
            <a:round/>
            <a:headEnd type="triangle" w="lg" len="lg"/>
            <a:tailEnd type="triangle" w="lg" len="lg"/>
          </a:ln>
          <a:effectLst/>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7"/>
          <p:cNvSpPr>
            <a:spLocks noGrp="1"/>
          </p:cNvSpPr>
          <p:nvPr>
            <p:ph type="title"/>
          </p:nvPr>
        </p:nvSpPr>
        <p:spPr/>
        <p:txBody>
          <a:bodyPr/>
          <a:lstStyle/>
          <a:p>
            <a:pPr hangingPunct="1"/>
            <a:r>
              <a:rPr lang="en-US" dirty="0" smtClean="0">
                <a:sym typeface="Wingdings" pitchFamily="2" charset="2"/>
              </a:rPr>
              <a:t>Les Styles</a:t>
            </a:r>
            <a:endParaRPr lang="en-US" dirty="0">
              <a:sym typeface="Wingdings" pitchFamily="2" charset="2"/>
            </a:endParaRPr>
          </a:p>
        </p:txBody>
      </p:sp>
      <p:sp>
        <p:nvSpPr>
          <p:cNvPr id="8" name="Rectangle 6"/>
          <p:cNvSpPr>
            <a:spLocks noChangeArrowheads="1"/>
          </p:cNvSpPr>
          <p:nvPr/>
        </p:nvSpPr>
        <p:spPr bwMode="auto">
          <a:xfrm>
            <a:off x="609600" y="5156543"/>
            <a:ext cx="4953000" cy="1015657"/>
          </a:xfrm>
          <a:prstGeom prst="rect">
            <a:avLst/>
          </a:prstGeom>
          <a:solidFill>
            <a:schemeClr val="tx1"/>
          </a:solidFill>
          <a:ln>
            <a:headEnd/>
            <a:tailEnd/>
          </a:ln>
          <a:effectLst>
            <a:outerShdw blurRad="76200" dir="13500000" sy="23000" kx="1200000" algn="br" rotWithShape="0">
              <a:prstClr val="black">
                <a:alpha val="20000"/>
              </a:prstClr>
            </a:outerShdw>
          </a:effectLst>
        </p:spPr>
        <p:style>
          <a:lnRef idx="1">
            <a:schemeClr val="dk1"/>
          </a:lnRef>
          <a:fillRef idx="2">
            <a:schemeClr val="dk1"/>
          </a:fillRef>
          <a:effectRef idx="1">
            <a:schemeClr val="dk1"/>
          </a:effectRef>
          <a:fontRef idx="minor">
            <a:schemeClr val="dk1"/>
          </a:fontRef>
        </p:style>
        <p:txBody>
          <a:bodyPr wrap="square" lIns="182880" tIns="45717" rIns="91434" bIns="45717" anchor="ctr">
            <a:spAutoFit/>
          </a:bodyPr>
          <a:lstStyle/>
          <a:p>
            <a:pPr eaLnBrk="0" hangingPunct="0"/>
            <a:r>
              <a:rPr lang="en-US" sz="1200" dirty="0" smtClean="0">
                <a:solidFill>
                  <a:srgbClr val="7030A0"/>
                </a:solidFill>
                <a:latin typeface="Lucida Console" pitchFamily="49" charset="0"/>
              </a:rPr>
              <a:t>&lt;w:style w:type=“paragraph” w:styleId=“Heading1”&gt;</a:t>
            </a:r>
          </a:p>
          <a:p>
            <a:pPr eaLnBrk="0" hangingPunct="0"/>
            <a:r>
              <a:rPr lang="en-US" sz="1200" b="1" dirty="0" smtClean="0">
                <a:solidFill>
                  <a:schemeClr val="tx1"/>
                </a:solidFill>
                <a:latin typeface="Lucida Console" pitchFamily="49" charset="0"/>
              </a:rPr>
              <a:t>  </a:t>
            </a:r>
            <a:r>
              <a:rPr lang="en-US" sz="1200" dirty="0" smtClean="0">
                <a:solidFill>
                  <a:srgbClr val="7030A0"/>
                </a:solidFill>
                <a:latin typeface="Lucida Console" pitchFamily="49" charset="0"/>
              </a:rPr>
              <a:t>&lt;w:</a:t>
            </a:r>
            <a:r>
              <a:rPr lang="en-US" sz="1200" b="1" dirty="0" smtClean="0">
                <a:solidFill>
                  <a:srgbClr val="FF0000"/>
                </a:solidFill>
                <a:latin typeface="Lucida Console" pitchFamily="49" charset="0"/>
              </a:rPr>
              <a:t>name </a:t>
            </a:r>
            <a:r>
              <a:rPr lang="en-US" sz="1200" dirty="0" smtClean="0">
                <a:solidFill>
                  <a:srgbClr val="7030A0"/>
                </a:solidFill>
                <a:latin typeface="Lucida Console" pitchFamily="49" charset="0"/>
              </a:rPr>
              <a:t>w:val=“</a:t>
            </a:r>
            <a:r>
              <a:rPr lang="en-US" sz="1200" b="1" dirty="0" smtClean="0">
                <a:solidFill>
                  <a:srgbClr val="FF0000"/>
                </a:solidFill>
                <a:latin typeface="Lucida Console" pitchFamily="49" charset="0"/>
              </a:rPr>
              <a:t>Heading 1</a:t>
            </a:r>
            <a:r>
              <a:rPr lang="en-US" sz="1200" dirty="0" smtClean="0">
                <a:solidFill>
                  <a:srgbClr val="7030A0"/>
                </a:solidFill>
                <a:latin typeface="Lucida Console" pitchFamily="49" charset="0"/>
              </a:rPr>
              <a:t>”/&gt;</a:t>
            </a:r>
          </a:p>
          <a:p>
            <a:pPr eaLnBrk="0" hangingPunct="0"/>
            <a:r>
              <a:rPr lang="en-US" sz="1200" b="1" dirty="0" smtClean="0">
                <a:solidFill>
                  <a:schemeClr val="tx1"/>
                </a:solidFill>
                <a:latin typeface="Lucida Console" pitchFamily="49" charset="0"/>
              </a:rPr>
              <a:t>  </a:t>
            </a:r>
            <a:r>
              <a:rPr lang="en-US" sz="1200" dirty="0" smtClean="0">
                <a:solidFill>
                  <a:srgbClr val="7030A0"/>
                </a:solidFill>
                <a:latin typeface="Lucida Console" pitchFamily="49" charset="0"/>
              </a:rPr>
              <a:t>&lt;w:</a:t>
            </a:r>
            <a:r>
              <a:rPr lang="en-US" sz="1200" b="1" dirty="0" smtClean="0">
                <a:solidFill>
                  <a:srgbClr val="FF0000"/>
                </a:solidFill>
                <a:latin typeface="Lucida Console" pitchFamily="49" charset="0"/>
              </a:rPr>
              <a:t>basedOn</a:t>
            </a:r>
            <a:r>
              <a:rPr lang="en-US" sz="1200" dirty="0" smtClean="0">
                <a:solidFill>
                  <a:srgbClr val="FF0000"/>
                </a:solidFill>
                <a:latin typeface="Lucida Console" pitchFamily="49" charset="0"/>
              </a:rPr>
              <a:t> </a:t>
            </a:r>
            <a:r>
              <a:rPr lang="en-US" sz="1200" dirty="0" smtClean="0">
                <a:solidFill>
                  <a:srgbClr val="7030A0"/>
                </a:solidFill>
                <a:latin typeface="Lucida Console" pitchFamily="49" charset="0"/>
              </a:rPr>
              <a:t>w:val=“</a:t>
            </a:r>
            <a:r>
              <a:rPr lang="en-US" sz="1200" b="1" dirty="0" smtClean="0">
                <a:solidFill>
                  <a:srgbClr val="FF0000"/>
                </a:solidFill>
                <a:latin typeface="Lucida Console" pitchFamily="49" charset="0"/>
              </a:rPr>
              <a:t>Normal</a:t>
            </a:r>
            <a:r>
              <a:rPr lang="en-US" sz="1200" dirty="0" smtClean="0">
                <a:solidFill>
                  <a:srgbClr val="7030A0"/>
                </a:solidFill>
                <a:latin typeface="Lucida Console" pitchFamily="49" charset="0"/>
              </a:rPr>
              <a:t>”/&gt;</a:t>
            </a:r>
          </a:p>
          <a:p>
            <a:pPr eaLnBrk="0" hangingPunct="0"/>
            <a:r>
              <a:rPr lang="en-US" sz="1200" dirty="0" smtClean="0">
                <a:solidFill>
                  <a:srgbClr val="7030A0"/>
                </a:solidFill>
                <a:latin typeface="Lucida Console" pitchFamily="49" charset="0"/>
              </a:rPr>
              <a:t>  … other property settings …</a:t>
            </a:r>
          </a:p>
          <a:p>
            <a:pPr eaLnBrk="0" hangingPunct="0"/>
            <a:r>
              <a:rPr lang="en-US" sz="1200" dirty="0" smtClean="0">
                <a:solidFill>
                  <a:srgbClr val="7030A0"/>
                </a:solidFill>
                <a:latin typeface="Lucida Console" pitchFamily="49" charset="0"/>
              </a:rPr>
              <a:t>&lt;/w:style&gt;</a:t>
            </a:r>
          </a:p>
        </p:txBody>
      </p:sp>
      <p:pic>
        <p:nvPicPr>
          <p:cNvPr id="1027" name="Picture 3"/>
          <p:cNvPicPr>
            <a:picLocks noChangeAspect="1" noChangeArrowheads="1"/>
          </p:cNvPicPr>
          <p:nvPr/>
        </p:nvPicPr>
        <p:blipFill>
          <a:blip r:embed="rId3"/>
          <a:srcRect/>
          <a:stretch>
            <a:fillRect/>
          </a:stretch>
        </p:blipFill>
        <p:spPr bwMode="auto">
          <a:xfrm>
            <a:off x="5174725" y="1257300"/>
            <a:ext cx="3612338" cy="3695700"/>
          </a:xfrm>
          <a:prstGeom prst="rect">
            <a:avLst/>
          </a:prstGeom>
          <a:noFill/>
          <a:ln w="9525">
            <a:noFill/>
            <a:miter lim="800000"/>
            <a:headEnd/>
            <a:tailEnd/>
          </a:ln>
          <a:effectLst>
            <a:outerShdw blurRad="76200" dir="13500000" sy="23000" kx="1200000" algn="br" rotWithShape="0">
              <a:prstClr val="black">
                <a:alpha val="20000"/>
              </a:prstClr>
            </a:outerShdw>
          </a:effectLst>
        </p:spPr>
      </p:pic>
      <p:cxnSp>
        <p:nvCxnSpPr>
          <p:cNvPr id="13" name="Elbow Connector 12"/>
          <p:cNvCxnSpPr>
            <a:cxnSpLocks/>
          </p:cNvCxnSpPr>
          <p:nvPr/>
        </p:nvCxnSpPr>
        <p:spPr>
          <a:xfrm flipH="1">
            <a:off x="3505200" y="1664208"/>
            <a:ext cx="1645920" cy="3803904"/>
          </a:xfrm>
          <a:prstGeom prst="bentConnector3">
            <a:avLst>
              <a:gd name="adj1" fmla="val 50001"/>
            </a:avLst>
          </a:prstGeom>
          <a:ln>
            <a:solidFill>
              <a:schemeClr val="bg1">
                <a:lumMod val="60000"/>
                <a:lumOff val="40000"/>
              </a:schemeClr>
            </a:solidFill>
            <a:headEnd type="triangle" w="lg" len="lg"/>
            <a:tailEnd type="triangle" w="lg" len="lg"/>
          </a:ln>
        </p:spPr>
        <p:style>
          <a:lnRef idx="2">
            <a:schemeClr val="accent3"/>
          </a:lnRef>
          <a:fillRef idx="0">
            <a:schemeClr val="accent3"/>
          </a:fillRef>
          <a:effectRef idx="1">
            <a:schemeClr val="accent3"/>
          </a:effectRef>
          <a:fontRef idx="minor">
            <a:schemeClr val="tx1"/>
          </a:fontRef>
        </p:style>
      </p:cxnSp>
      <p:cxnSp>
        <p:nvCxnSpPr>
          <p:cNvPr id="22" name="Elbow Connector 21"/>
          <p:cNvCxnSpPr>
            <a:cxnSpLocks/>
          </p:cNvCxnSpPr>
          <p:nvPr/>
        </p:nvCxnSpPr>
        <p:spPr>
          <a:xfrm flipH="1">
            <a:off x="3870960" y="1987296"/>
            <a:ext cx="1280160" cy="3685032"/>
          </a:xfrm>
          <a:prstGeom prst="bentConnector3">
            <a:avLst>
              <a:gd name="adj1" fmla="val 50001"/>
            </a:avLst>
          </a:prstGeom>
          <a:ln>
            <a:solidFill>
              <a:schemeClr val="bg1">
                <a:lumMod val="60000"/>
                <a:lumOff val="40000"/>
              </a:schemeClr>
            </a:solidFill>
            <a:headEnd type="triangle" w="lg" len="lg"/>
            <a:tailEnd type="triangle" w="lg" len="lg"/>
          </a:ln>
        </p:spPr>
        <p:style>
          <a:lnRef idx="2">
            <a:schemeClr val="accent3"/>
          </a:lnRef>
          <a:fillRef idx="0">
            <a:schemeClr val="accent3"/>
          </a:fillRef>
          <a:effectRef idx="1">
            <a:schemeClr val="accent3"/>
          </a:effectRef>
          <a:fontRef idx="minor">
            <a:schemeClr val="tx1"/>
          </a:fontRef>
        </p:style>
      </p:cxnSp>
      <p:sp>
        <p:nvSpPr>
          <p:cNvPr id="9" name="Content Placeholder 8"/>
          <p:cNvSpPr>
            <a:spLocks noGrp="1"/>
          </p:cNvSpPr>
          <p:nvPr>
            <p:ph idx="1"/>
          </p:nvPr>
        </p:nvSpPr>
        <p:spPr>
          <a:xfrm>
            <a:off x="142240" y="1414462"/>
            <a:ext cx="3896360" cy="3342453"/>
          </a:xfrm>
        </p:spPr>
        <p:txBody>
          <a:bodyPr/>
          <a:lstStyle/>
          <a:p>
            <a:r>
              <a:rPr lang="fr-FR" dirty="0" smtClean="0"/>
              <a:t>Les styles sont nommés</a:t>
            </a:r>
          </a:p>
          <a:p>
            <a:r>
              <a:rPr lang="fr-FR" dirty="0" smtClean="0"/>
              <a:t>Ils sont contenues dans une part spécifique </a:t>
            </a:r>
            <a:r>
              <a:rPr lang="en-US" dirty="0" smtClean="0"/>
              <a:t>styles.xml</a:t>
            </a:r>
            <a:endParaRPr lang="fr-FR"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6"/>
          <p:cNvSpPr>
            <a:spLocks noGrp="1"/>
          </p:cNvSpPr>
          <p:nvPr>
            <p:ph type="title"/>
          </p:nvPr>
        </p:nvSpPr>
        <p:spPr/>
        <p:txBody>
          <a:bodyPr/>
          <a:lstStyle/>
          <a:p>
            <a:r>
              <a:rPr lang="en-US" dirty="0" smtClean="0">
                <a:sym typeface="Wingdings" pitchFamily="2" charset="2"/>
              </a:rPr>
              <a:t>Les Styles</a:t>
            </a:r>
            <a:endParaRPr lang="en-US" dirty="0">
              <a:sym typeface="Wingdings" pitchFamily="2" charset="2"/>
            </a:endParaRPr>
          </a:p>
        </p:txBody>
      </p:sp>
      <p:sp>
        <p:nvSpPr>
          <p:cNvPr id="8" name="Rectangle 23753"/>
          <p:cNvSpPr txBox="1">
            <a:spLocks noChangeArrowheads="1"/>
          </p:cNvSpPr>
          <p:nvPr/>
        </p:nvSpPr>
        <p:spPr bwMode="auto">
          <a:xfrm>
            <a:off x="6461760" y="2025605"/>
            <a:ext cx="3078480" cy="584775"/>
          </a:xfrm>
          <a:prstGeom prst="rect">
            <a:avLst/>
          </a:prstGeom>
          <a:noFill/>
          <a:ln w="9525" cap="flat" cmpd="sng" algn="ctr">
            <a:noFill/>
            <a:prstDash val="solid"/>
            <a:miter lim="800000"/>
            <a:headEnd type="none" w="med" len="med"/>
            <a:tailEnd type="none" w="med" len="med"/>
          </a:ln>
          <a:effectLst/>
        </p:spPr>
        <p:txBody>
          <a:bodyPr wrap="square">
            <a:spAutoFit/>
          </a:bodyPr>
          <a:lstStyle/>
          <a:p>
            <a:pPr eaLnBrk="0">
              <a:spcBef>
                <a:spcPct val="20000"/>
              </a:spcBef>
            </a:pPr>
            <a:r>
              <a:rPr lang="en-US" dirty="0" err="1" smtClean="0">
                <a:latin typeface="Calibri" pitchFamily="34" charset="0"/>
                <a:cs typeface="Arial" charset="0"/>
                <a:sym typeface="Wingdings" pitchFamily="2" charset="2"/>
              </a:rPr>
              <a:t>Propriétés</a:t>
            </a:r>
            <a:r>
              <a:rPr lang="en-US" dirty="0" smtClean="0">
                <a:latin typeface="Calibri" pitchFamily="34" charset="0"/>
                <a:cs typeface="Arial" charset="0"/>
                <a:sym typeface="Wingdings" pitchFamily="2" charset="2"/>
              </a:rPr>
              <a:t>  du </a:t>
            </a:r>
            <a:r>
              <a:rPr lang="en-US" dirty="0" err="1" smtClean="0">
                <a:latin typeface="Calibri" pitchFamily="34" charset="0"/>
                <a:cs typeface="Arial" charset="0"/>
                <a:sym typeface="Wingdings" pitchFamily="2" charset="2"/>
              </a:rPr>
              <a:t>paragraphe</a:t>
            </a:r>
            <a:endParaRPr lang="en-US" sz="3200" dirty="0">
              <a:latin typeface="Calibri" pitchFamily="34" charset="0"/>
              <a:cs typeface="Arial" charset="0"/>
              <a:sym typeface="Wingdings" pitchFamily="2" charset="2"/>
            </a:endParaRPr>
          </a:p>
        </p:txBody>
      </p:sp>
      <p:sp>
        <p:nvSpPr>
          <p:cNvPr id="9" name="Rectangle 23753"/>
          <p:cNvSpPr txBox="1">
            <a:spLocks noChangeArrowheads="1"/>
          </p:cNvSpPr>
          <p:nvPr/>
        </p:nvSpPr>
        <p:spPr bwMode="auto">
          <a:xfrm>
            <a:off x="6788467" y="3031445"/>
            <a:ext cx="2081213" cy="861774"/>
          </a:xfrm>
          <a:prstGeom prst="rect">
            <a:avLst/>
          </a:prstGeom>
          <a:noFill/>
          <a:ln w="9525" cap="flat" cmpd="sng" algn="ctr">
            <a:noFill/>
            <a:prstDash val="solid"/>
            <a:miter lim="800000"/>
            <a:headEnd type="none" w="med" len="med"/>
            <a:tailEnd type="none" w="med" len="med"/>
          </a:ln>
          <a:effectLst/>
        </p:spPr>
        <p:txBody>
          <a:bodyPr wrap="square">
            <a:spAutoFit/>
          </a:bodyPr>
          <a:lstStyle/>
          <a:p>
            <a:pPr eaLnBrk="0">
              <a:spcBef>
                <a:spcPct val="20000"/>
              </a:spcBef>
            </a:pPr>
            <a:r>
              <a:rPr lang="en-US" dirty="0" err="1" smtClean="0">
                <a:latin typeface="Calibri" pitchFamily="34" charset="0"/>
                <a:cs typeface="Arial" charset="0"/>
                <a:sym typeface="Wingdings" pitchFamily="2" charset="2"/>
              </a:rPr>
              <a:t>Propriétés</a:t>
            </a:r>
            <a:r>
              <a:rPr lang="en-US" dirty="0" smtClean="0">
                <a:latin typeface="Calibri" pitchFamily="34" charset="0"/>
                <a:cs typeface="Arial" charset="0"/>
                <a:sym typeface="Wingdings" pitchFamily="2" charset="2"/>
              </a:rPr>
              <a:t>  des </a:t>
            </a:r>
            <a:r>
              <a:rPr lang="en-US" dirty="0" err="1" smtClean="0">
                <a:latin typeface="Calibri" pitchFamily="34" charset="0"/>
                <a:cs typeface="Arial" charset="0"/>
                <a:sym typeface="Wingdings" pitchFamily="2" charset="2"/>
              </a:rPr>
              <a:t>charactères</a:t>
            </a:r>
            <a:r>
              <a:rPr lang="en-US" dirty="0" smtClean="0">
                <a:latin typeface="Calibri" pitchFamily="34" charset="0"/>
                <a:cs typeface="Arial" charset="0"/>
                <a:sym typeface="Wingdings" pitchFamily="2" charset="2"/>
              </a:rPr>
              <a:t> (</a:t>
            </a:r>
            <a:r>
              <a:rPr lang="en-US" dirty="0">
                <a:latin typeface="Calibri" pitchFamily="34" charset="0"/>
                <a:cs typeface="Arial" charset="0"/>
                <a:sym typeface="Wingdings" pitchFamily="2" charset="2"/>
              </a:rPr>
              <a:t>Run</a:t>
            </a:r>
            <a:r>
              <a:rPr lang="en-US" dirty="0" smtClean="0">
                <a:latin typeface="Calibri" pitchFamily="34" charset="0"/>
                <a:cs typeface="Arial" charset="0"/>
                <a:sym typeface="Wingdings" pitchFamily="2" charset="2"/>
              </a:rPr>
              <a:t>)</a:t>
            </a:r>
            <a:endParaRPr lang="en-US" sz="3200" dirty="0">
              <a:latin typeface="Calibri" pitchFamily="34" charset="0"/>
              <a:cs typeface="Arial" charset="0"/>
              <a:sym typeface="Wingdings" pitchFamily="2" charset="2"/>
            </a:endParaRPr>
          </a:p>
        </p:txBody>
      </p:sp>
      <p:sp>
        <p:nvSpPr>
          <p:cNvPr id="10" name="Rectangle 23753"/>
          <p:cNvSpPr txBox="1">
            <a:spLocks noChangeArrowheads="1"/>
          </p:cNvSpPr>
          <p:nvPr/>
        </p:nvSpPr>
        <p:spPr bwMode="auto">
          <a:xfrm>
            <a:off x="6507480" y="1423446"/>
            <a:ext cx="2423160" cy="584775"/>
          </a:xfrm>
          <a:prstGeom prst="rect">
            <a:avLst/>
          </a:prstGeom>
          <a:noFill/>
          <a:ln w="9525" cap="flat" cmpd="sng" algn="ctr">
            <a:noFill/>
            <a:prstDash val="solid"/>
            <a:miter lim="800000"/>
            <a:headEnd type="none" w="med" len="med"/>
            <a:tailEnd type="none" w="med" len="med"/>
          </a:ln>
          <a:effectLst/>
        </p:spPr>
        <p:txBody>
          <a:bodyPr wrap="square">
            <a:spAutoFit/>
          </a:bodyPr>
          <a:lstStyle/>
          <a:p>
            <a:pPr eaLnBrk="0">
              <a:spcBef>
                <a:spcPct val="20000"/>
              </a:spcBef>
            </a:pPr>
            <a:r>
              <a:rPr lang="en-US" dirty="0" err="1" smtClean="0">
                <a:latin typeface="Calibri" pitchFamily="34" charset="0"/>
                <a:cs typeface="Arial" charset="0"/>
                <a:sym typeface="Wingdings" pitchFamily="2" charset="2"/>
              </a:rPr>
              <a:t>Propriétés</a:t>
            </a:r>
            <a:r>
              <a:rPr lang="en-US" dirty="0" smtClean="0">
                <a:latin typeface="Calibri" pitchFamily="34" charset="0"/>
                <a:cs typeface="Arial" charset="0"/>
                <a:sym typeface="Wingdings" pitchFamily="2" charset="2"/>
              </a:rPr>
              <a:t> communes</a:t>
            </a:r>
            <a:endParaRPr lang="en-US" sz="3200" dirty="0">
              <a:latin typeface="Calibri" pitchFamily="34" charset="0"/>
              <a:cs typeface="Arial" charset="0"/>
              <a:sym typeface="Wingdings" pitchFamily="2" charset="2"/>
            </a:endParaRPr>
          </a:p>
        </p:txBody>
      </p:sp>
      <p:sp>
        <p:nvSpPr>
          <p:cNvPr id="11" name="Rectangle 10"/>
          <p:cNvSpPr>
            <a:spLocks noChangeArrowheads="1"/>
          </p:cNvSpPr>
          <p:nvPr/>
        </p:nvSpPr>
        <p:spPr bwMode="auto">
          <a:xfrm>
            <a:off x="259080" y="1127760"/>
            <a:ext cx="5943600" cy="3046982"/>
          </a:xfrm>
          <a:prstGeom prst="rect">
            <a:avLst/>
          </a:prstGeom>
          <a:solidFill>
            <a:schemeClr val="tx1"/>
          </a:solidFill>
          <a:ln>
            <a:headEnd/>
            <a:tailEnd/>
          </a:ln>
        </p:spPr>
        <p:style>
          <a:lnRef idx="1">
            <a:schemeClr val="dk1"/>
          </a:lnRef>
          <a:fillRef idx="2">
            <a:schemeClr val="dk1"/>
          </a:fillRef>
          <a:effectRef idx="1">
            <a:schemeClr val="dk1"/>
          </a:effectRef>
          <a:fontRef idx="minor">
            <a:schemeClr val="dk1"/>
          </a:fontRef>
        </p:style>
        <p:txBody>
          <a:bodyPr wrap="square" lIns="182880" tIns="45717" rIns="91434" bIns="45717" anchor="ctr">
            <a:spAutoFit/>
          </a:bodyPr>
          <a:lstStyle/>
          <a:p>
            <a:pPr eaLnBrk="0" hangingPunct="0"/>
            <a:r>
              <a:rPr lang="en-US" sz="1200" dirty="0" smtClean="0">
                <a:solidFill>
                  <a:srgbClr val="7030A0"/>
                </a:solidFill>
                <a:latin typeface="Lucida Console" pitchFamily="49" charset="0"/>
              </a:rPr>
              <a:t>&lt;w:style w:type=“</a:t>
            </a:r>
            <a:r>
              <a:rPr lang="en-US" sz="1200" dirty="0" smtClean="0">
                <a:solidFill>
                  <a:srgbClr val="FF0000"/>
                </a:solidFill>
                <a:latin typeface="Lucida Console" pitchFamily="49" charset="0"/>
              </a:rPr>
              <a:t>paragraph</a:t>
            </a:r>
            <a:r>
              <a:rPr lang="en-US" sz="1200" dirty="0" smtClean="0">
                <a:solidFill>
                  <a:srgbClr val="7030A0"/>
                </a:solidFill>
                <a:latin typeface="Lucida Console" pitchFamily="49" charset="0"/>
              </a:rPr>
              <a:t>” w:styleid=“</a:t>
            </a:r>
            <a:r>
              <a:rPr lang="en-US" sz="1200" dirty="0" err="1" smtClean="0">
                <a:solidFill>
                  <a:srgbClr val="FF0000"/>
                </a:solidFill>
                <a:latin typeface="Lucida Console" pitchFamily="49" charset="0"/>
              </a:rPr>
              <a:t>TestParagraphStyle</a:t>
            </a:r>
            <a:r>
              <a:rPr lang="en-US" sz="1200" dirty="0" smtClean="0">
                <a:solidFill>
                  <a:srgbClr val="7030A0"/>
                </a:solidFill>
                <a:latin typeface="Lucida Console" pitchFamily="49" charset="0"/>
              </a:rPr>
              <a:t>”&gt;</a:t>
            </a:r>
          </a:p>
          <a:p>
            <a:pPr eaLnBrk="0" hangingPunct="0"/>
            <a:endParaRPr lang="en-US" sz="1200" dirty="0" smtClean="0">
              <a:solidFill>
                <a:srgbClr val="7030A0"/>
              </a:solidFill>
              <a:latin typeface="Lucida Console" pitchFamily="49" charset="0"/>
            </a:endParaRPr>
          </a:p>
          <a:p>
            <a:pPr eaLnBrk="0" hangingPunct="0"/>
            <a:r>
              <a:rPr lang="en-US" sz="1200" dirty="0" smtClean="0">
                <a:solidFill>
                  <a:srgbClr val="7030A0"/>
                </a:solidFill>
                <a:latin typeface="Lucida Console" pitchFamily="49" charset="0"/>
              </a:rPr>
              <a:t>    &lt;w:name w:val=“Test Paragraph Style”/&gt;</a:t>
            </a:r>
          </a:p>
          <a:p>
            <a:pPr eaLnBrk="0" hangingPunct="0"/>
            <a:r>
              <a:rPr lang="en-US" sz="1200" dirty="0" smtClean="0">
                <a:solidFill>
                  <a:srgbClr val="7030A0"/>
                </a:solidFill>
                <a:latin typeface="Lucida Console" pitchFamily="49" charset="0"/>
              </a:rPr>
              <a:t>    &lt;w:qformat/&gt;</a:t>
            </a:r>
          </a:p>
          <a:p>
            <a:pPr eaLnBrk="0" hangingPunct="0"/>
            <a:r>
              <a:rPr lang="en-US" sz="1200" dirty="0" smtClean="0">
                <a:solidFill>
                  <a:srgbClr val="7030A0"/>
                </a:solidFill>
                <a:latin typeface="Lucida Console" pitchFamily="49" charset="0"/>
              </a:rPr>
              <a:t>    &lt;w:rsid w:val=“009E253E”/&gt;</a:t>
            </a:r>
          </a:p>
          <a:p>
            <a:pPr eaLnBrk="0" hangingPunct="0"/>
            <a:r>
              <a:rPr lang="en-US" sz="1200" dirty="0" smtClean="0">
                <a:solidFill>
                  <a:srgbClr val="7030A0"/>
                </a:solidFill>
                <a:latin typeface="Lucida Console" pitchFamily="49" charset="0"/>
              </a:rPr>
              <a:t>    &lt;w:pPr&gt;</a:t>
            </a:r>
          </a:p>
          <a:p>
            <a:pPr eaLnBrk="0" hangingPunct="0"/>
            <a:r>
              <a:rPr lang="en-US" sz="1200" dirty="0" smtClean="0">
                <a:solidFill>
                  <a:srgbClr val="7030A0"/>
                </a:solidFill>
                <a:latin typeface="Lucida Console" pitchFamily="49" charset="0"/>
              </a:rPr>
              <a:t>        &lt;w:pStyle w:val=“</a:t>
            </a:r>
            <a:r>
              <a:rPr lang="en-US" sz="1200" dirty="0" err="1" smtClean="0">
                <a:solidFill>
                  <a:srgbClr val="7030A0"/>
                </a:solidFill>
                <a:latin typeface="Lucida Console" pitchFamily="49" charset="0"/>
              </a:rPr>
              <a:t>TestParagraphStyle</a:t>
            </a:r>
            <a:r>
              <a:rPr lang="en-US" sz="1200" dirty="0" smtClean="0">
                <a:solidFill>
                  <a:srgbClr val="7030A0"/>
                </a:solidFill>
                <a:latin typeface="Lucida Console" pitchFamily="49" charset="0"/>
              </a:rPr>
              <a:t>”/&gt;</a:t>
            </a:r>
          </a:p>
          <a:p>
            <a:pPr eaLnBrk="0" hangingPunct="0"/>
            <a:r>
              <a:rPr lang="en-US" sz="1200" dirty="0" smtClean="0">
                <a:solidFill>
                  <a:srgbClr val="7030A0"/>
                </a:solidFill>
                <a:latin typeface="Lucida Console" pitchFamily="49" charset="0"/>
              </a:rPr>
              <a:t>        &lt;w:spacing w:line=“480” w:lineRule=“auto”/&gt;</a:t>
            </a:r>
          </a:p>
          <a:p>
            <a:pPr eaLnBrk="0" hangingPunct="0"/>
            <a:r>
              <a:rPr lang="en-US" sz="1200" dirty="0" smtClean="0">
                <a:solidFill>
                  <a:srgbClr val="7030A0"/>
                </a:solidFill>
                <a:latin typeface="Lucida Console" pitchFamily="49" charset="0"/>
              </a:rPr>
              <a:t>        &lt;w:ind w:firstLine=“1440”/&gt;</a:t>
            </a:r>
          </a:p>
          <a:p>
            <a:pPr eaLnBrk="0" hangingPunct="0"/>
            <a:r>
              <a:rPr lang="en-US" sz="1200" dirty="0" smtClean="0">
                <a:solidFill>
                  <a:srgbClr val="7030A0"/>
                </a:solidFill>
                <a:latin typeface="Lucida Console" pitchFamily="49" charset="0"/>
              </a:rPr>
              <a:t>    &lt;/w:pPr&gt;</a:t>
            </a:r>
          </a:p>
          <a:p>
            <a:pPr eaLnBrk="0" hangingPunct="0"/>
            <a:r>
              <a:rPr lang="en-US" sz="1200" dirty="0" smtClean="0">
                <a:solidFill>
                  <a:srgbClr val="7030A0"/>
                </a:solidFill>
                <a:latin typeface="Lucida Console" pitchFamily="49" charset="0"/>
              </a:rPr>
              <a:t>    &lt;w:rPr&gt;</a:t>
            </a:r>
          </a:p>
          <a:p>
            <a:pPr eaLnBrk="0" hangingPunct="0"/>
            <a:r>
              <a:rPr lang="en-US" sz="1200" dirty="0" smtClean="0">
                <a:solidFill>
                  <a:srgbClr val="7030A0"/>
                </a:solidFill>
                <a:latin typeface="Lucida Console" pitchFamily="49" charset="0"/>
              </a:rPr>
              <a:t>        &lt;w:rFonts w:ascii=“Algerian” w:hAnsi=“Algerian”/&gt;</a:t>
            </a:r>
          </a:p>
          <a:p>
            <a:pPr eaLnBrk="0" hangingPunct="0"/>
            <a:r>
              <a:rPr lang="en-US" sz="1200" dirty="0" smtClean="0">
                <a:solidFill>
                  <a:srgbClr val="7030A0"/>
                </a:solidFill>
                <a:latin typeface="Lucida Console" pitchFamily="49" charset="0"/>
              </a:rPr>
              <a:t>        &lt;w:color w:val=“ED1C24”&gt;</a:t>
            </a:r>
          </a:p>
          <a:p>
            <a:pPr eaLnBrk="0" hangingPunct="0"/>
            <a:r>
              <a:rPr lang="en-US" sz="1200" dirty="0" smtClean="0">
                <a:solidFill>
                  <a:srgbClr val="7030A0"/>
                </a:solidFill>
                <a:latin typeface="Lucida Console" pitchFamily="49" charset="0"/>
              </a:rPr>
              <a:t>        &lt;w:sz w:val=“40”/&gt;</a:t>
            </a:r>
          </a:p>
          <a:p>
            <a:pPr eaLnBrk="0" hangingPunct="0"/>
            <a:r>
              <a:rPr lang="en-US" sz="1200" dirty="0" smtClean="0">
                <a:solidFill>
                  <a:srgbClr val="7030A0"/>
                </a:solidFill>
                <a:latin typeface="Lucida Console" pitchFamily="49" charset="0"/>
              </a:rPr>
              <a:t>    &lt;/w:rPr&gt;</a:t>
            </a:r>
          </a:p>
          <a:p>
            <a:pPr eaLnBrk="0" hangingPunct="0"/>
            <a:r>
              <a:rPr lang="en-US" sz="1200" dirty="0" smtClean="0">
                <a:solidFill>
                  <a:srgbClr val="7030A0"/>
                </a:solidFill>
                <a:latin typeface="Lucida Console" pitchFamily="49" charset="0"/>
              </a:rPr>
              <a:t>&lt;/w:style&gt;	</a:t>
            </a:r>
          </a:p>
        </p:txBody>
      </p:sp>
      <p:sp>
        <p:nvSpPr>
          <p:cNvPr id="5" name="Right Brace 14153"/>
          <p:cNvSpPr/>
          <p:nvPr/>
        </p:nvSpPr>
        <p:spPr>
          <a:xfrm>
            <a:off x="4663440" y="1489229"/>
            <a:ext cx="213064" cy="568171"/>
          </a:xfrm>
          <a:prstGeom prst="rightBrace">
            <a:avLst>
              <a:gd name="adj1" fmla="val 8333"/>
              <a:gd name="adj2" fmla="val 50000"/>
            </a:avLst>
          </a:prstGeom>
        </p:spPr>
        <p:style>
          <a:lnRef idx="2">
            <a:schemeClr val="accent3"/>
          </a:lnRef>
          <a:fillRef idx="0">
            <a:schemeClr val="accent3"/>
          </a:fillRef>
          <a:effectRef idx="1">
            <a:schemeClr val="accent3"/>
          </a:effectRef>
          <a:fontRef idx="minor">
            <a:schemeClr val="tx1"/>
          </a:fontRef>
        </p:style>
        <p:txBody>
          <a:bodyPr anchor="ctr"/>
          <a:lstStyle/>
          <a:p>
            <a:pPr algn="ctr"/>
            <a:endParaRPr lang="en-US" dirty="0">
              <a:solidFill>
                <a:schemeClr val="accent3"/>
              </a:solidFill>
              <a:latin typeface="Calibri" pitchFamily="34" charset="0"/>
              <a:cs typeface="Arial" charset="0"/>
              <a:sym typeface="Wingdings" pitchFamily="2" charset="2"/>
            </a:endParaRPr>
          </a:p>
        </p:txBody>
      </p:sp>
      <p:sp>
        <p:nvSpPr>
          <p:cNvPr id="6" name="Right Brace 14153"/>
          <p:cNvSpPr/>
          <p:nvPr/>
        </p:nvSpPr>
        <p:spPr>
          <a:xfrm>
            <a:off x="5349240" y="2133600"/>
            <a:ext cx="204186" cy="763479"/>
          </a:xfrm>
          <a:prstGeom prst="rightBrace">
            <a:avLst>
              <a:gd name="adj1" fmla="val 8333"/>
              <a:gd name="adj2" fmla="val 50000"/>
            </a:avLst>
          </a:prstGeom>
        </p:spPr>
        <p:style>
          <a:lnRef idx="2">
            <a:schemeClr val="accent3"/>
          </a:lnRef>
          <a:fillRef idx="0">
            <a:schemeClr val="accent3"/>
          </a:fillRef>
          <a:effectRef idx="1">
            <a:schemeClr val="accent3"/>
          </a:effectRef>
          <a:fontRef idx="minor">
            <a:schemeClr val="tx1"/>
          </a:fontRef>
        </p:style>
        <p:txBody>
          <a:bodyPr anchor="ctr"/>
          <a:lstStyle/>
          <a:p>
            <a:pPr algn="ctr"/>
            <a:endParaRPr lang="en-US">
              <a:latin typeface="Calibri" pitchFamily="34" charset="0"/>
              <a:cs typeface="Arial" charset="0"/>
              <a:sym typeface="Wingdings" pitchFamily="2" charset="2"/>
            </a:endParaRPr>
          </a:p>
        </p:txBody>
      </p:sp>
      <p:sp>
        <p:nvSpPr>
          <p:cNvPr id="7" name="Right Brace 14153"/>
          <p:cNvSpPr/>
          <p:nvPr/>
        </p:nvSpPr>
        <p:spPr>
          <a:xfrm>
            <a:off x="5852160" y="2987040"/>
            <a:ext cx="152400" cy="762000"/>
          </a:xfrm>
          <a:prstGeom prst="rightBrace">
            <a:avLst>
              <a:gd name="adj1" fmla="val 8333"/>
              <a:gd name="adj2" fmla="val 50000"/>
            </a:avLst>
          </a:prstGeom>
        </p:spPr>
        <p:style>
          <a:lnRef idx="2">
            <a:schemeClr val="accent3"/>
          </a:lnRef>
          <a:fillRef idx="0">
            <a:schemeClr val="accent3"/>
          </a:fillRef>
          <a:effectRef idx="1">
            <a:schemeClr val="accent3"/>
          </a:effectRef>
          <a:fontRef idx="minor">
            <a:schemeClr val="tx1"/>
          </a:fontRef>
        </p:style>
        <p:txBody>
          <a:bodyPr anchor="ctr"/>
          <a:lstStyle/>
          <a:p>
            <a:pPr algn="ctr"/>
            <a:endParaRPr lang="en-US">
              <a:latin typeface="Calibri" pitchFamily="34" charset="0"/>
              <a:cs typeface="Arial" charset="0"/>
              <a:sym typeface="Wingdings" pitchFamily="2" charset="2"/>
            </a:endParaRPr>
          </a:p>
        </p:txBody>
      </p:sp>
      <p:sp>
        <p:nvSpPr>
          <p:cNvPr id="16" name="Line 8"/>
          <p:cNvSpPr>
            <a:spLocks noChangeShapeType="1"/>
          </p:cNvSpPr>
          <p:nvPr/>
        </p:nvSpPr>
        <p:spPr bwMode="auto">
          <a:xfrm flipH="1">
            <a:off x="5105400" y="1758726"/>
            <a:ext cx="1310640" cy="45719"/>
          </a:xfrm>
          <a:prstGeom prst="line">
            <a:avLst/>
          </a:prstGeom>
          <a:noFill/>
          <a:ln w="34925">
            <a:solidFill>
              <a:schemeClr val="accent3"/>
            </a:solidFill>
            <a:round/>
            <a:headEnd/>
            <a:tailEnd type="triangle" w="lg" len="lg"/>
          </a:ln>
          <a:effectLst/>
        </p:spPr>
        <p:txBody>
          <a:bodyPr/>
          <a:lstStyle/>
          <a:p>
            <a:endParaRPr lang="en-US"/>
          </a:p>
        </p:txBody>
      </p:sp>
      <p:sp>
        <p:nvSpPr>
          <p:cNvPr id="17" name="Line 8"/>
          <p:cNvSpPr>
            <a:spLocks noChangeShapeType="1"/>
          </p:cNvSpPr>
          <p:nvPr/>
        </p:nvSpPr>
        <p:spPr bwMode="auto">
          <a:xfrm flipH="1">
            <a:off x="5672328" y="2423160"/>
            <a:ext cx="728472" cy="67086"/>
          </a:xfrm>
          <a:prstGeom prst="line">
            <a:avLst/>
          </a:prstGeom>
          <a:noFill/>
          <a:ln w="34925">
            <a:solidFill>
              <a:schemeClr val="accent3"/>
            </a:solidFill>
            <a:round/>
            <a:headEnd/>
            <a:tailEnd type="triangle" w="lg" len="lg"/>
          </a:ln>
          <a:effectLst/>
        </p:spPr>
        <p:txBody>
          <a:bodyPr/>
          <a:lstStyle/>
          <a:p>
            <a:endParaRPr lang="en-US"/>
          </a:p>
        </p:txBody>
      </p:sp>
      <p:sp>
        <p:nvSpPr>
          <p:cNvPr id="18" name="Line 8"/>
          <p:cNvSpPr>
            <a:spLocks noChangeShapeType="1"/>
          </p:cNvSpPr>
          <p:nvPr/>
        </p:nvSpPr>
        <p:spPr bwMode="auto">
          <a:xfrm flipH="1">
            <a:off x="6080760" y="3313206"/>
            <a:ext cx="548640" cy="0"/>
          </a:xfrm>
          <a:prstGeom prst="line">
            <a:avLst/>
          </a:prstGeom>
          <a:noFill/>
          <a:ln w="34925">
            <a:solidFill>
              <a:schemeClr val="accent3"/>
            </a:solidFill>
            <a:round/>
            <a:headEnd/>
            <a:tailEnd type="triangle" w="lg" len="lg"/>
          </a:ln>
          <a:effectLst/>
        </p:spPr>
        <p:txBody>
          <a:bodyPr/>
          <a:lstStyle/>
          <a:p>
            <a:endParaRPr lang="en-US"/>
          </a:p>
        </p:txBody>
      </p:sp>
      <p:sp>
        <p:nvSpPr>
          <p:cNvPr id="14" name="Rectangle 13"/>
          <p:cNvSpPr>
            <a:spLocks noChangeArrowheads="1"/>
          </p:cNvSpPr>
          <p:nvPr/>
        </p:nvSpPr>
        <p:spPr bwMode="auto">
          <a:xfrm>
            <a:off x="243840" y="4389120"/>
            <a:ext cx="6705600" cy="1569654"/>
          </a:xfrm>
          <a:prstGeom prst="rect">
            <a:avLst/>
          </a:prstGeom>
          <a:solidFill>
            <a:schemeClr val="tx1"/>
          </a:solidFill>
          <a:ln>
            <a:headEnd/>
            <a:tailEnd/>
          </a:ln>
        </p:spPr>
        <p:style>
          <a:lnRef idx="1">
            <a:schemeClr val="dk1"/>
          </a:lnRef>
          <a:fillRef idx="2">
            <a:schemeClr val="dk1"/>
          </a:fillRef>
          <a:effectRef idx="1">
            <a:schemeClr val="dk1"/>
          </a:effectRef>
          <a:fontRef idx="minor">
            <a:schemeClr val="dk1"/>
          </a:fontRef>
        </p:style>
        <p:txBody>
          <a:bodyPr wrap="square" lIns="182880" tIns="45717" rIns="91434" bIns="45717" anchor="ctr">
            <a:spAutoFit/>
          </a:bodyPr>
          <a:lstStyle/>
          <a:p>
            <a:pPr eaLnBrk="0" hangingPunct="0"/>
            <a:r>
              <a:rPr lang="en-US" sz="1200" dirty="0" smtClean="0">
                <a:solidFill>
                  <a:srgbClr val="7030A0"/>
                </a:solidFill>
                <a:latin typeface="Lucida Console" pitchFamily="49" charset="0"/>
              </a:rPr>
              <a:t>&lt;w:p w:rsidR=“0037767” w:rsidRDefault=“009E253E” w:rsidP=“009E253E”&gt;</a:t>
            </a:r>
          </a:p>
          <a:p>
            <a:pPr eaLnBrk="0" hangingPunct="0"/>
            <a:r>
              <a:rPr lang="en-US" sz="1200" dirty="0" smtClean="0">
                <a:solidFill>
                  <a:srgbClr val="7030A0"/>
                </a:solidFill>
                <a:latin typeface="Lucida Console" pitchFamily="49" charset="0"/>
              </a:rPr>
              <a:t>    &lt;w:pPr&gt;</a:t>
            </a:r>
          </a:p>
          <a:p>
            <a:pPr eaLnBrk="0" hangingPunct="0"/>
            <a:r>
              <a:rPr lang="en-US" sz="1200" dirty="0" smtClean="0">
                <a:solidFill>
                  <a:srgbClr val="7030A0"/>
                </a:solidFill>
                <a:latin typeface="Lucida Console" pitchFamily="49" charset="0"/>
              </a:rPr>
              <a:t>        </a:t>
            </a:r>
            <a:r>
              <a:rPr lang="en-US" sz="1200" b="1" dirty="0" smtClean="0">
                <a:solidFill>
                  <a:srgbClr val="FF0000"/>
                </a:solidFill>
                <a:latin typeface="Lucida Console" pitchFamily="49" charset="0"/>
              </a:rPr>
              <a:t>&lt;w:pStyle w:val=“</a:t>
            </a:r>
            <a:r>
              <a:rPr lang="en-US" sz="1200" b="1" dirty="0" err="1" smtClean="0">
                <a:solidFill>
                  <a:srgbClr val="FF0000"/>
                </a:solidFill>
                <a:latin typeface="Lucida Console" pitchFamily="49" charset="0"/>
              </a:rPr>
              <a:t>TestParagraphStyle</a:t>
            </a:r>
            <a:r>
              <a:rPr lang="en-US" sz="1200" b="1" dirty="0" smtClean="0">
                <a:solidFill>
                  <a:srgbClr val="FF0000"/>
                </a:solidFill>
                <a:latin typeface="Lucida Console" pitchFamily="49" charset="0"/>
              </a:rPr>
              <a:t>”/&gt;</a:t>
            </a:r>
          </a:p>
          <a:p>
            <a:pPr eaLnBrk="0" hangingPunct="0"/>
            <a:r>
              <a:rPr lang="en-US" sz="1200" dirty="0" smtClean="0">
                <a:solidFill>
                  <a:srgbClr val="7030A0"/>
                </a:solidFill>
                <a:latin typeface="Lucida Console" pitchFamily="49" charset="0"/>
              </a:rPr>
              <a:t>    &lt;/w:pPr&gt;</a:t>
            </a:r>
          </a:p>
          <a:p>
            <a:pPr eaLnBrk="0" hangingPunct="0"/>
            <a:r>
              <a:rPr lang="en-US" sz="1200" dirty="0" smtClean="0">
                <a:solidFill>
                  <a:srgbClr val="7030A0"/>
                </a:solidFill>
                <a:latin typeface="Lucida Console" pitchFamily="49" charset="0"/>
              </a:rPr>
              <a:t>    &lt;w:r&gt;</a:t>
            </a:r>
          </a:p>
          <a:p>
            <a:pPr eaLnBrk="0" hangingPunct="0"/>
            <a:r>
              <a:rPr lang="en-US" sz="1200" dirty="0" smtClean="0">
                <a:solidFill>
                  <a:srgbClr val="7030A0"/>
                </a:solidFill>
                <a:latin typeface="Lucida Console" pitchFamily="49" charset="0"/>
              </a:rPr>
              <a:t>        &lt;w:t&gt;Text&lt;/w:t&gt;</a:t>
            </a:r>
          </a:p>
          <a:p>
            <a:pPr eaLnBrk="0" hangingPunct="0"/>
            <a:r>
              <a:rPr lang="en-US" sz="1200" dirty="0" smtClean="0">
                <a:solidFill>
                  <a:srgbClr val="7030A0"/>
                </a:solidFill>
                <a:latin typeface="Lucida Console" pitchFamily="49" charset="0"/>
              </a:rPr>
              <a:t>    &lt;/w:r&gt;</a:t>
            </a:r>
          </a:p>
          <a:p>
            <a:pPr eaLnBrk="0" hangingPunct="0"/>
            <a:r>
              <a:rPr lang="en-US" sz="1200" dirty="0" smtClean="0">
                <a:solidFill>
                  <a:srgbClr val="7030A0"/>
                </a:solidFill>
                <a:latin typeface="Lucida Console" pitchFamily="49" charset="0"/>
              </a:rPr>
              <a:t>&lt;/w:p&gt;</a:t>
            </a:r>
          </a:p>
        </p:txBody>
      </p:sp>
      <p:sp>
        <p:nvSpPr>
          <p:cNvPr id="21" name="Rectangle 23753"/>
          <p:cNvSpPr txBox="1">
            <a:spLocks noChangeArrowheads="1"/>
          </p:cNvSpPr>
          <p:nvPr/>
        </p:nvSpPr>
        <p:spPr bwMode="auto">
          <a:xfrm>
            <a:off x="5044440" y="3663726"/>
            <a:ext cx="1676400" cy="584775"/>
          </a:xfrm>
          <a:prstGeom prst="rect">
            <a:avLst/>
          </a:prstGeom>
          <a:noFill/>
          <a:ln w="9525" cap="flat" cmpd="sng" algn="ctr">
            <a:noFill/>
            <a:prstDash val="solid"/>
            <a:miter lim="800000"/>
            <a:headEnd type="none" w="med" len="med"/>
            <a:tailEnd type="none" w="med" len="med"/>
          </a:ln>
          <a:effectLst/>
        </p:spPr>
        <p:txBody>
          <a:bodyPr wrap="square">
            <a:spAutoFit/>
          </a:bodyPr>
          <a:lstStyle/>
          <a:p>
            <a:pPr eaLnBrk="0">
              <a:spcBef>
                <a:spcPct val="20000"/>
              </a:spcBef>
            </a:pPr>
            <a:r>
              <a:rPr lang="en-US" dirty="0" smtClean="0">
                <a:solidFill>
                  <a:schemeClr val="bg2"/>
                </a:solidFill>
                <a:latin typeface="Calibri" pitchFamily="34" charset="0"/>
                <a:cs typeface="Arial" charset="0"/>
                <a:sym typeface="Wingdings" pitchFamily="2" charset="2"/>
              </a:rPr>
              <a:t>Style.xml</a:t>
            </a:r>
            <a:endParaRPr lang="en-US" sz="3200" dirty="0">
              <a:solidFill>
                <a:schemeClr val="bg2"/>
              </a:solidFill>
              <a:latin typeface="Calibri" pitchFamily="34" charset="0"/>
              <a:cs typeface="Arial" charset="0"/>
              <a:sym typeface="Wingdings" pitchFamily="2" charset="2"/>
            </a:endParaRPr>
          </a:p>
        </p:txBody>
      </p:sp>
      <p:sp>
        <p:nvSpPr>
          <p:cNvPr id="22" name="Rectangle 23753"/>
          <p:cNvSpPr txBox="1">
            <a:spLocks noChangeArrowheads="1"/>
          </p:cNvSpPr>
          <p:nvPr/>
        </p:nvSpPr>
        <p:spPr bwMode="auto">
          <a:xfrm>
            <a:off x="5257800" y="5431566"/>
            <a:ext cx="1676400" cy="584775"/>
          </a:xfrm>
          <a:prstGeom prst="rect">
            <a:avLst/>
          </a:prstGeom>
          <a:noFill/>
          <a:ln w="9525" cap="flat" cmpd="sng" algn="ctr">
            <a:noFill/>
            <a:prstDash val="solid"/>
            <a:miter lim="800000"/>
            <a:headEnd type="none" w="med" len="med"/>
            <a:tailEnd type="none" w="med" len="med"/>
          </a:ln>
          <a:effectLst/>
        </p:spPr>
        <p:txBody>
          <a:bodyPr wrap="square">
            <a:spAutoFit/>
          </a:bodyPr>
          <a:lstStyle/>
          <a:p>
            <a:pPr eaLnBrk="0">
              <a:spcBef>
                <a:spcPct val="20000"/>
              </a:spcBef>
            </a:pPr>
            <a:r>
              <a:rPr lang="en-US" dirty="0" smtClean="0">
                <a:solidFill>
                  <a:schemeClr val="bg2"/>
                </a:solidFill>
                <a:latin typeface="Calibri" pitchFamily="34" charset="0"/>
                <a:cs typeface="Arial" charset="0"/>
                <a:sym typeface="Wingdings" pitchFamily="2" charset="2"/>
              </a:rPr>
              <a:t>Document.xml</a:t>
            </a:r>
            <a:endParaRPr lang="en-US" sz="3200" dirty="0">
              <a:solidFill>
                <a:schemeClr val="bg2"/>
              </a:solidFill>
              <a:latin typeface="Calibri" pitchFamily="34" charset="0"/>
              <a:cs typeface="Arial" charset="0"/>
              <a:sym typeface="Wingdings" pitchFamily="2" charset="2"/>
            </a:endParaRPr>
          </a:p>
        </p:txBody>
      </p:sp>
      <p:pic>
        <p:nvPicPr>
          <p:cNvPr id="23" name="Picture 5"/>
          <p:cNvPicPr>
            <a:picLocks noChangeAspect="1" noChangeArrowheads="1"/>
          </p:cNvPicPr>
          <p:nvPr/>
        </p:nvPicPr>
        <p:blipFill>
          <a:blip r:embed="rId3"/>
          <a:srcRect/>
          <a:stretch>
            <a:fillRect/>
          </a:stretch>
        </p:blipFill>
        <p:spPr bwMode="auto">
          <a:xfrm>
            <a:off x="7341870" y="4977765"/>
            <a:ext cx="1238250" cy="4476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8195"/>
          <p:cNvSpPr>
            <a:spLocks noGrp="1" noChangeArrowheads="1"/>
          </p:cNvSpPr>
          <p:nvPr>
            <p:ph type="title"/>
          </p:nvPr>
        </p:nvSpPr>
        <p:spPr/>
        <p:txBody>
          <a:bodyPr anchor="t"/>
          <a:lstStyle/>
          <a:p>
            <a:pPr marL="0" indent="0" defTabSz="914400" eaLnBrk="1" hangingPunct="1"/>
            <a:r>
              <a:rPr lang="en-US" dirty="0" smtClean="0"/>
              <a:t>Office Open XML</a:t>
            </a:r>
          </a:p>
        </p:txBody>
      </p:sp>
      <p:sp>
        <p:nvSpPr>
          <p:cNvPr id="8197" name="Text Placeholder 8196"/>
          <p:cNvSpPr>
            <a:spLocks noGrp="1" noChangeArrowheads="1"/>
          </p:cNvSpPr>
          <p:nvPr>
            <p:ph type="body" idx="1"/>
          </p:nvPr>
        </p:nvSpPr>
        <p:spPr>
          <a:xfrm>
            <a:off x="381000" y="1417638"/>
            <a:ext cx="8410575" cy="4856714"/>
          </a:xfrm>
        </p:spPr>
        <p:txBody>
          <a:bodyPr/>
          <a:lstStyle/>
          <a:p>
            <a:pPr marL="447675" indent="-447675" defTabSz="914400" eaLnBrk="1" hangingPunct="1"/>
            <a:r>
              <a:rPr lang="en-US" sz="2400" dirty="0" smtClean="0"/>
              <a:t>Nouveau format XML pour Microsoft Word, Excel </a:t>
            </a:r>
            <a:br>
              <a:rPr lang="en-US" sz="2400" dirty="0" smtClean="0"/>
            </a:br>
            <a:r>
              <a:rPr lang="en-US" sz="2400" dirty="0" smtClean="0"/>
              <a:t>et PowerPoint</a:t>
            </a:r>
          </a:p>
          <a:p>
            <a:pPr marL="833438" lvl="1" indent="-354013" defTabSz="914400" eaLnBrk="1" hangingPunct="1"/>
            <a:r>
              <a:rPr lang="en-US" sz="1600" dirty="0" smtClean="0"/>
              <a:t>Nouveau format  de </a:t>
            </a:r>
            <a:r>
              <a:rPr lang="en-US" sz="1600" dirty="0" err="1" smtClean="0"/>
              <a:t>fichier</a:t>
            </a:r>
            <a:r>
              <a:rPr lang="en-US" sz="1600" dirty="0" smtClean="0"/>
              <a:t> par </a:t>
            </a:r>
            <a:r>
              <a:rPr lang="en-US" sz="1600" b="1" dirty="0" err="1" smtClean="0"/>
              <a:t>défaut</a:t>
            </a:r>
            <a:endParaRPr lang="en-US" sz="1600" dirty="0" smtClean="0"/>
          </a:p>
          <a:p>
            <a:pPr marL="833438" lvl="1" indent="-354013" defTabSz="914400" eaLnBrk="1" hangingPunct="1"/>
            <a:r>
              <a:rPr lang="en-US" sz="1600" dirty="0" err="1" smtClean="0"/>
              <a:t>Nouvelles</a:t>
            </a:r>
            <a:r>
              <a:rPr lang="en-US" sz="1600" dirty="0" smtClean="0"/>
              <a:t> extensions de </a:t>
            </a:r>
            <a:r>
              <a:rPr lang="en-US" sz="1600" dirty="0" err="1" smtClean="0"/>
              <a:t>fichiers</a:t>
            </a:r>
            <a:r>
              <a:rPr lang="en-US" sz="1600" dirty="0" smtClean="0"/>
              <a:t> (.</a:t>
            </a:r>
            <a:r>
              <a:rPr lang="en-US" sz="1600" dirty="0" err="1" smtClean="0"/>
              <a:t>docx</a:t>
            </a:r>
            <a:r>
              <a:rPr lang="en-US" sz="1600" dirty="0" smtClean="0"/>
              <a:t>; .</a:t>
            </a:r>
            <a:r>
              <a:rPr lang="en-US" sz="1600" dirty="0" err="1" smtClean="0"/>
              <a:t>pptx</a:t>
            </a:r>
            <a:r>
              <a:rPr lang="en-US" sz="1600" dirty="0" smtClean="0"/>
              <a:t>; .</a:t>
            </a:r>
            <a:r>
              <a:rPr lang="en-US" sz="1600" dirty="0" err="1" smtClean="0"/>
              <a:t>xlsx</a:t>
            </a:r>
            <a:r>
              <a:rPr lang="en-US" sz="1600" dirty="0" smtClean="0"/>
              <a:t>)</a:t>
            </a:r>
          </a:p>
          <a:p>
            <a:pPr marL="833438" lvl="1" indent="-354013" defTabSz="914400" eaLnBrk="1" hangingPunct="1"/>
            <a:endParaRPr lang="en-US" sz="1600" dirty="0" smtClean="0"/>
          </a:p>
          <a:p>
            <a:pPr indent="-354013"/>
            <a:r>
              <a:rPr lang="en-US" sz="2400" dirty="0" err="1" smtClean="0"/>
              <a:t>Compatibilité</a:t>
            </a:r>
            <a:endParaRPr lang="en-US" sz="2400" dirty="0" smtClean="0"/>
          </a:p>
          <a:p>
            <a:pPr marL="833438" lvl="1" indent="-354013" defTabSz="914400" eaLnBrk="1" hangingPunct="1"/>
            <a:r>
              <a:rPr lang="en-US" sz="1600" dirty="0" smtClean="0"/>
              <a:t>100% compatible avec les formats </a:t>
            </a:r>
            <a:r>
              <a:rPr lang="en-US" sz="1600" dirty="0" err="1" smtClean="0"/>
              <a:t>existants</a:t>
            </a:r>
            <a:r>
              <a:rPr lang="en-US" sz="1600" dirty="0" smtClean="0"/>
              <a:t> (upgrade doc -&gt; </a:t>
            </a:r>
            <a:r>
              <a:rPr lang="en-US" sz="1600" dirty="0" err="1" smtClean="0"/>
              <a:t>docx</a:t>
            </a:r>
            <a:r>
              <a:rPr lang="en-US" sz="1600" dirty="0" smtClean="0"/>
              <a:t>)</a:t>
            </a:r>
          </a:p>
          <a:p>
            <a:pPr marL="833438" lvl="1" indent="-354013" defTabSz="914400" eaLnBrk="1" hangingPunct="1"/>
            <a:r>
              <a:rPr lang="en-US" sz="1600" dirty="0" smtClean="0"/>
              <a:t>Compatible Office XP et 2003  (</a:t>
            </a:r>
            <a:r>
              <a:rPr lang="en-US" sz="1600" dirty="0" err="1" smtClean="0"/>
              <a:t>compatbility</a:t>
            </a:r>
            <a:r>
              <a:rPr lang="en-US" sz="1600" dirty="0" smtClean="0"/>
              <a:t> pack)</a:t>
            </a:r>
          </a:p>
          <a:p>
            <a:pPr marL="833438" lvl="1" indent="-354013" defTabSz="914400" eaLnBrk="1" hangingPunct="1"/>
            <a:r>
              <a:rPr lang="en-US" sz="1600" dirty="0" err="1" smtClean="0"/>
              <a:t>Disponibilité</a:t>
            </a:r>
            <a:r>
              <a:rPr lang="en-US" sz="1600" dirty="0" smtClean="0"/>
              <a:t> de </a:t>
            </a:r>
            <a:r>
              <a:rPr lang="en-US" sz="1600" dirty="0" err="1" smtClean="0"/>
              <a:t>convertisseur</a:t>
            </a:r>
            <a:r>
              <a:rPr lang="en-US" sz="1600" dirty="0" smtClean="0"/>
              <a:t> de masse</a:t>
            </a:r>
          </a:p>
          <a:p>
            <a:pPr marL="833438" lvl="1" indent="-354013" defTabSz="914400" eaLnBrk="1" hangingPunct="1"/>
            <a:endParaRPr lang="en-US" sz="1600" dirty="0" smtClean="0"/>
          </a:p>
          <a:p>
            <a:pPr marL="447675" indent="-447675" defTabSz="914400" eaLnBrk="1" hangingPunct="1"/>
            <a:r>
              <a:rPr lang="en-US" sz="2400" dirty="0" err="1" smtClean="0"/>
              <a:t>Standardisation</a:t>
            </a:r>
            <a:endParaRPr lang="en-US" sz="2400" dirty="0" smtClean="0"/>
          </a:p>
          <a:p>
            <a:pPr lvl="1"/>
            <a:r>
              <a:rPr lang="en-US" sz="1600" dirty="0" err="1" smtClean="0"/>
              <a:t>Standardisé</a:t>
            </a:r>
            <a:r>
              <a:rPr lang="en-US" sz="1600" dirty="0" smtClean="0"/>
              <a:t> par </a:t>
            </a:r>
            <a:r>
              <a:rPr lang="en-US" sz="1600" dirty="0" err="1" smtClean="0"/>
              <a:t>l’Ecma</a:t>
            </a:r>
            <a:r>
              <a:rPr lang="en-US" sz="1600" dirty="0" smtClean="0"/>
              <a:t>  (</a:t>
            </a:r>
            <a:r>
              <a:rPr lang="en-US" sz="1600" dirty="0" err="1" smtClean="0"/>
              <a:t>Ecma</a:t>
            </a:r>
            <a:r>
              <a:rPr lang="en-US" sz="1600" dirty="0" smtClean="0"/>
              <a:t> 376), </a:t>
            </a:r>
            <a:r>
              <a:rPr lang="en-US" sz="1600" dirty="0" err="1" smtClean="0"/>
              <a:t>standardisation</a:t>
            </a:r>
            <a:r>
              <a:rPr lang="en-US" sz="1600" dirty="0" smtClean="0"/>
              <a:t> ISO en </a:t>
            </a:r>
            <a:r>
              <a:rPr lang="en-US" sz="1600" dirty="0" err="1" smtClean="0"/>
              <a:t>cours</a:t>
            </a:r>
            <a:r>
              <a:rPr lang="en-US" sz="1600" dirty="0" smtClean="0"/>
              <a:t> </a:t>
            </a:r>
          </a:p>
          <a:p>
            <a:pPr lvl="2" indent="-354013"/>
            <a:r>
              <a:rPr lang="en-US" sz="1400" dirty="0" smtClean="0">
                <a:hlinkClick r:id="rId2"/>
              </a:rPr>
              <a:t>http://www.ecma-international.org/publications/standards/Ecma-376.htm</a:t>
            </a:r>
            <a:endParaRPr lang="en-US" sz="1400" dirty="0" smtClean="0"/>
          </a:p>
          <a:p>
            <a:pPr lvl="2"/>
            <a:r>
              <a:rPr lang="en-US" sz="1400" dirty="0" smtClean="0"/>
              <a:t>Specification de plus de 6000 pages</a:t>
            </a:r>
          </a:p>
          <a:p>
            <a:pPr lvl="1"/>
            <a:endParaRPr lang="en-US" sz="180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 Images</a:t>
            </a:r>
            <a:endParaRPr lang="en-US" dirty="0"/>
          </a:p>
        </p:txBody>
      </p:sp>
      <p:sp>
        <p:nvSpPr>
          <p:cNvPr id="3" name="Content Placeholder 2"/>
          <p:cNvSpPr>
            <a:spLocks noGrp="1"/>
          </p:cNvSpPr>
          <p:nvPr>
            <p:ph idx="1"/>
          </p:nvPr>
        </p:nvSpPr>
        <p:spPr>
          <a:xfrm>
            <a:off x="142240" y="1414462"/>
            <a:ext cx="8829040" cy="3287054"/>
          </a:xfrm>
        </p:spPr>
        <p:txBody>
          <a:bodyPr/>
          <a:lstStyle/>
          <a:p>
            <a:r>
              <a:rPr lang="en-US" dirty="0" err="1" smtClean="0"/>
              <a:t>Une</a:t>
            </a:r>
            <a:r>
              <a:rPr lang="en-US" dirty="0" smtClean="0"/>
              <a:t> image </a:t>
            </a:r>
            <a:r>
              <a:rPr lang="en-US" dirty="0" err="1" smtClean="0"/>
              <a:t>est</a:t>
            </a:r>
            <a:r>
              <a:rPr lang="en-US" dirty="0" smtClean="0"/>
              <a:t> un </a:t>
            </a:r>
            <a:r>
              <a:rPr lang="en-US" dirty="0" err="1" smtClean="0"/>
              <a:t>élement</a:t>
            </a:r>
            <a:r>
              <a:rPr lang="en-US" dirty="0" smtClean="0"/>
              <a:t> </a:t>
            </a:r>
            <a:r>
              <a:rPr lang="en-US" b="1" dirty="0" smtClean="0">
                <a:solidFill>
                  <a:srgbClr val="FFC000"/>
                </a:solidFill>
              </a:rPr>
              <a:t>&lt;w:pict&gt;</a:t>
            </a:r>
            <a:r>
              <a:rPr lang="en-US" dirty="0" smtClean="0"/>
              <a:t> à </a:t>
            </a:r>
            <a:r>
              <a:rPr lang="en-US" dirty="0" err="1" smtClean="0"/>
              <a:t>l’intérieur</a:t>
            </a:r>
            <a:r>
              <a:rPr lang="en-US" dirty="0" smtClean="0"/>
              <a:t> d’un </a:t>
            </a:r>
            <a:r>
              <a:rPr lang="en-US" dirty="0" err="1" smtClean="0"/>
              <a:t>élement</a:t>
            </a:r>
            <a:r>
              <a:rPr lang="en-US" dirty="0" smtClean="0"/>
              <a:t> run </a:t>
            </a:r>
            <a:r>
              <a:rPr lang="en-US" b="1" dirty="0" smtClean="0">
                <a:solidFill>
                  <a:srgbClr val="FFC000"/>
                </a:solidFill>
              </a:rPr>
              <a:t>&lt;w:r&gt;</a:t>
            </a:r>
          </a:p>
          <a:p>
            <a:pPr lvl="1"/>
            <a:r>
              <a:rPr lang="en-US" dirty="0" smtClean="0"/>
              <a:t>Le </a:t>
            </a:r>
            <a:r>
              <a:rPr lang="en-US" dirty="0" err="1" smtClean="0"/>
              <a:t>contenue</a:t>
            </a:r>
            <a:r>
              <a:rPr lang="en-US" dirty="0" smtClean="0"/>
              <a:t> de </a:t>
            </a:r>
            <a:r>
              <a:rPr lang="en-US" dirty="0" err="1" smtClean="0"/>
              <a:t>l’image</a:t>
            </a:r>
            <a:r>
              <a:rPr lang="en-US" dirty="0" smtClean="0"/>
              <a:t> </a:t>
            </a:r>
            <a:r>
              <a:rPr lang="en-US" dirty="0" err="1" smtClean="0"/>
              <a:t>est</a:t>
            </a:r>
            <a:r>
              <a:rPr lang="en-US" dirty="0" smtClean="0"/>
              <a:t> </a:t>
            </a:r>
            <a:r>
              <a:rPr lang="en-US" dirty="0" err="1" smtClean="0"/>
              <a:t>définit</a:t>
            </a:r>
            <a:r>
              <a:rPr lang="en-US" dirty="0" smtClean="0"/>
              <a:t> en VML</a:t>
            </a:r>
          </a:p>
          <a:p>
            <a:pPr lvl="2"/>
            <a:r>
              <a:rPr lang="en-US" sz="1600" dirty="0" err="1" smtClean="0">
                <a:solidFill>
                  <a:srgbClr val="FFC000"/>
                </a:solidFill>
                <a:latin typeface="Lucida Console" pitchFamily="49" charset="0"/>
              </a:rPr>
              <a:t>xmlns:v</a:t>
            </a:r>
            <a:r>
              <a:rPr lang="en-US" sz="1600" dirty="0" smtClean="0">
                <a:solidFill>
                  <a:srgbClr val="FFC000"/>
                </a:solidFill>
                <a:latin typeface="Lucida Console" pitchFamily="49" charset="0"/>
              </a:rPr>
              <a:t>="</a:t>
            </a:r>
            <a:r>
              <a:rPr lang="en-US" sz="1600" dirty="0" err="1" smtClean="0">
                <a:solidFill>
                  <a:srgbClr val="FFC000"/>
                </a:solidFill>
                <a:latin typeface="Lucida Console" pitchFamily="49" charset="0"/>
              </a:rPr>
              <a:t>urn:schemas-microsoft-com:vml</a:t>
            </a:r>
            <a:r>
              <a:rPr lang="en-US" sz="1600" dirty="0" smtClean="0">
                <a:solidFill>
                  <a:srgbClr val="FFC000"/>
                </a:solidFill>
                <a:latin typeface="Lucida Console" pitchFamily="49" charset="0"/>
              </a:rPr>
              <a:t>"</a:t>
            </a:r>
          </a:p>
          <a:p>
            <a:pPr lvl="1"/>
            <a:r>
              <a:rPr lang="en-US" dirty="0" err="1" smtClean="0"/>
              <a:t>L’image</a:t>
            </a:r>
            <a:r>
              <a:rPr lang="en-US" dirty="0" smtClean="0"/>
              <a:t> </a:t>
            </a:r>
            <a:r>
              <a:rPr lang="en-US" dirty="0" err="1" smtClean="0"/>
              <a:t>actuel</a:t>
            </a:r>
            <a:r>
              <a:rPr lang="en-US" dirty="0" smtClean="0"/>
              <a:t> </a:t>
            </a:r>
            <a:r>
              <a:rPr lang="en-US" dirty="0" err="1" smtClean="0"/>
              <a:t>est</a:t>
            </a:r>
            <a:r>
              <a:rPr lang="en-US" dirty="0" smtClean="0"/>
              <a:t> </a:t>
            </a:r>
            <a:r>
              <a:rPr lang="en-US" dirty="0" err="1" smtClean="0"/>
              <a:t>référencé</a:t>
            </a:r>
            <a:r>
              <a:rPr lang="en-US" dirty="0" smtClean="0"/>
              <a:t> par </a:t>
            </a:r>
            <a:r>
              <a:rPr lang="en-US" dirty="0" err="1" smtClean="0"/>
              <a:t>une</a:t>
            </a:r>
            <a:r>
              <a:rPr lang="en-US" dirty="0" smtClean="0"/>
              <a:t> relation qui </a:t>
            </a:r>
            <a:r>
              <a:rPr lang="en-US" dirty="0" err="1" smtClean="0"/>
              <a:t>indique</a:t>
            </a:r>
            <a:r>
              <a:rPr lang="en-US" dirty="0" smtClean="0"/>
              <a:t> </a:t>
            </a:r>
            <a:r>
              <a:rPr lang="en-US" dirty="0" err="1" smtClean="0"/>
              <a:t>une</a:t>
            </a:r>
            <a:r>
              <a:rPr lang="en-US" dirty="0" smtClean="0"/>
              <a:t> part à </a:t>
            </a:r>
            <a:r>
              <a:rPr lang="en-US" dirty="0" err="1" smtClean="0"/>
              <a:t>l’intérieur</a:t>
            </a:r>
            <a:r>
              <a:rPr lang="en-US" dirty="0" smtClean="0"/>
              <a:t> du package</a:t>
            </a:r>
          </a:p>
          <a:p>
            <a:endParaRPr lang="en-US" dirty="0" smtClean="0"/>
          </a:p>
        </p:txBody>
      </p:sp>
      <p:sp>
        <p:nvSpPr>
          <p:cNvPr id="4" name="Rectangle 6"/>
          <p:cNvSpPr>
            <a:spLocks noChangeArrowheads="1"/>
          </p:cNvSpPr>
          <p:nvPr/>
        </p:nvSpPr>
        <p:spPr bwMode="auto">
          <a:xfrm>
            <a:off x="594360" y="4394543"/>
            <a:ext cx="7924800" cy="1015657"/>
          </a:xfrm>
          <a:prstGeom prst="rect">
            <a:avLst/>
          </a:prstGeom>
          <a:solidFill>
            <a:schemeClr val="tx1"/>
          </a:solidFill>
          <a:ln>
            <a:solidFill>
              <a:schemeClr val="tx1"/>
            </a:solidFill>
            <a:headEnd/>
            <a:tailEnd/>
          </a:ln>
        </p:spPr>
        <p:style>
          <a:lnRef idx="1">
            <a:schemeClr val="dk1"/>
          </a:lnRef>
          <a:fillRef idx="2">
            <a:schemeClr val="dk1"/>
          </a:fillRef>
          <a:effectRef idx="1">
            <a:schemeClr val="dk1"/>
          </a:effectRef>
          <a:fontRef idx="minor">
            <a:schemeClr val="dk1"/>
          </a:fontRef>
        </p:style>
        <p:txBody>
          <a:bodyPr wrap="square" lIns="182880" tIns="45717" rIns="91434" bIns="45717" anchor="ctr">
            <a:spAutoFit/>
          </a:bodyPr>
          <a:lstStyle/>
          <a:p>
            <a:pPr eaLnBrk="0" hangingPunct="0"/>
            <a:r>
              <a:rPr lang="en-US" sz="1200" dirty="0" smtClean="0">
                <a:solidFill>
                  <a:srgbClr val="7030A0"/>
                </a:solidFill>
                <a:latin typeface="Lucida Console" pitchFamily="49" charset="0"/>
              </a:rPr>
              <a:t>&lt;w:pict&gt;</a:t>
            </a:r>
            <a:br>
              <a:rPr lang="en-US" sz="1200" dirty="0" smtClean="0">
                <a:solidFill>
                  <a:srgbClr val="7030A0"/>
                </a:solidFill>
                <a:latin typeface="Lucida Console" pitchFamily="49" charset="0"/>
              </a:rPr>
            </a:br>
            <a:r>
              <a:rPr lang="en-US" sz="1200" dirty="0" smtClean="0">
                <a:solidFill>
                  <a:srgbClr val="7030A0"/>
                </a:solidFill>
                <a:latin typeface="Lucida Console" pitchFamily="49" charset="0"/>
              </a:rPr>
              <a:t>  &lt;v:shape id="_x0000_i1025" type="#_x0000_t75" style="width:250; height:200"&gt;</a:t>
            </a:r>
            <a:br>
              <a:rPr lang="en-US" sz="1200" dirty="0" smtClean="0">
                <a:solidFill>
                  <a:srgbClr val="7030A0"/>
                </a:solidFill>
                <a:latin typeface="Lucida Console" pitchFamily="49" charset="0"/>
              </a:rPr>
            </a:br>
            <a:r>
              <a:rPr lang="en-US" sz="1200" dirty="0" smtClean="0">
                <a:solidFill>
                  <a:srgbClr val="7030A0"/>
                </a:solidFill>
                <a:latin typeface="Lucida Console" pitchFamily="49" charset="0"/>
              </a:rPr>
              <a:t>    </a:t>
            </a:r>
            <a:r>
              <a:rPr lang="en-US" sz="1200" b="1" dirty="0" smtClean="0">
                <a:solidFill>
                  <a:srgbClr val="FF0000"/>
                </a:solidFill>
                <a:latin typeface="Lucida Console" pitchFamily="49" charset="0"/>
              </a:rPr>
              <a:t>&lt;v:imagedata r:id="rId4"/&gt;</a:t>
            </a:r>
            <a:r>
              <a:rPr lang="en-US" sz="1200" dirty="0" smtClean="0">
                <a:solidFill>
                  <a:srgbClr val="7030A0"/>
                </a:solidFill>
                <a:latin typeface="Lucida Console" pitchFamily="49" charset="0"/>
              </a:rPr>
              <a:t/>
            </a:r>
            <a:br>
              <a:rPr lang="en-US" sz="1200" dirty="0" smtClean="0">
                <a:solidFill>
                  <a:srgbClr val="7030A0"/>
                </a:solidFill>
                <a:latin typeface="Lucida Console" pitchFamily="49" charset="0"/>
              </a:rPr>
            </a:br>
            <a:r>
              <a:rPr lang="en-US" sz="1200" dirty="0" smtClean="0">
                <a:solidFill>
                  <a:srgbClr val="7030A0"/>
                </a:solidFill>
                <a:latin typeface="Lucida Console" pitchFamily="49" charset="0"/>
              </a:rPr>
              <a:t>  &lt;/v:shape&gt;</a:t>
            </a:r>
            <a:br>
              <a:rPr lang="en-US" sz="1200" dirty="0" smtClean="0">
                <a:solidFill>
                  <a:srgbClr val="7030A0"/>
                </a:solidFill>
                <a:latin typeface="Lucida Console" pitchFamily="49" charset="0"/>
              </a:rPr>
            </a:br>
            <a:r>
              <a:rPr lang="en-US" sz="1200" dirty="0" smtClean="0">
                <a:solidFill>
                  <a:srgbClr val="7030A0"/>
                </a:solidFill>
                <a:latin typeface="Lucida Console" pitchFamily="49" charset="0"/>
              </a:rPr>
              <a:t>&lt;/w:pict&gt;</a:t>
            </a:r>
            <a:endParaRPr lang="en-US" sz="1200" dirty="0">
              <a:solidFill>
                <a:srgbClr val="7030A0"/>
              </a:solidFill>
              <a:latin typeface="Lucida Console" pitchFamily="49" charset="0"/>
            </a:endParaRPr>
          </a:p>
        </p:txBody>
      </p:sp>
      <p:sp>
        <p:nvSpPr>
          <p:cNvPr id="5" name="Rectangle 6"/>
          <p:cNvSpPr>
            <a:spLocks noChangeArrowheads="1"/>
          </p:cNvSpPr>
          <p:nvPr/>
        </p:nvSpPr>
        <p:spPr bwMode="auto">
          <a:xfrm>
            <a:off x="624840" y="5775960"/>
            <a:ext cx="7924800" cy="646325"/>
          </a:xfrm>
          <a:prstGeom prst="rect">
            <a:avLst/>
          </a:prstGeom>
          <a:solidFill>
            <a:schemeClr val="tx1"/>
          </a:solidFill>
          <a:ln>
            <a:solidFill>
              <a:schemeClr val="tx1"/>
            </a:solidFill>
            <a:headEnd/>
            <a:tailEnd/>
          </a:ln>
        </p:spPr>
        <p:style>
          <a:lnRef idx="1">
            <a:schemeClr val="dk1"/>
          </a:lnRef>
          <a:fillRef idx="2">
            <a:schemeClr val="dk1"/>
          </a:fillRef>
          <a:effectRef idx="1">
            <a:schemeClr val="dk1"/>
          </a:effectRef>
          <a:fontRef idx="minor">
            <a:schemeClr val="dk1"/>
          </a:fontRef>
        </p:style>
        <p:txBody>
          <a:bodyPr wrap="square" lIns="182880" tIns="45717" rIns="91434" bIns="45717" anchor="ctr">
            <a:spAutoFit/>
          </a:bodyPr>
          <a:lstStyle/>
          <a:p>
            <a:pPr eaLnBrk="0" hangingPunct="0"/>
            <a:r>
              <a:rPr lang="en-US" sz="1200" dirty="0" smtClean="0">
                <a:solidFill>
                  <a:srgbClr val="7030A0"/>
                </a:solidFill>
                <a:latin typeface="Lucida Console" pitchFamily="49" charset="0"/>
              </a:rPr>
              <a:t>&lt;Relationship </a:t>
            </a:r>
            <a:r>
              <a:rPr lang="en-US" sz="1200" b="1" dirty="0" smtClean="0">
                <a:solidFill>
                  <a:srgbClr val="FF0000"/>
                </a:solidFill>
                <a:latin typeface="Lucida Console" pitchFamily="49" charset="0"/>
              </a:rPr>
              <a:t>Id="rId4”</a:t>
            </a:r>
          </a:p>
          <a:p>
            <a:pPr eaLnBrk="0" hangingPunct="0"/>
            <a:r>
              <a:rPr lang="en-US" sz="1200" dirty="0" smtClean="0">
                <a:solidFill>
                  <a:srgbClr val="7030A0"/>
                </a:solidFill>
                <a:latin typeface="Lucida Console" pitchFamily="49" charset="0"/>
              </a:rPr>
              <a:t>  Type="http://schemas.openxmlformats.org/officeDocument/2006/relationships/image”</a:t>
            </a:r>
          </a:p>
          <a:p>
            <a:pPr eaLnBrk="0" hangingPunct="0"/>
            <a:r>
              <a:rPr lang="en-US" sz="1200" dirty="0" smtClean="0">
                <a:solidFill>
                  <a:srgbClr val="7030A0"/>
                </a:solidFill>
                <a:latin typeface="Lucida Console" pitchFamily="49" charset="0"/>
              </a:rPr>
              <a:t>  </a:t>
            </a:r>
            <a:r>
              <a:rPr lang="en-US" sz="1200" b="1" dirty="0" smtClean="0">
                <a:solidFill>
                  <a:srgbClr val="FF0000"/>
                </a:solidFill>
                <a:latin typeface="Lucida Console" pitchFamily="49" charset="0"/>
              </a:rPr>
              <a:t>Target="image1.jpg"/&gt;</a:t>
            </a:r>
            <a:endParaRPr lang="en-US" sz="1200" b="1" dirty="0">
              <a:solidFill>
                <a:srgbClr val="FF0000"/>
              </a:solidFill>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4" name="Picture 6" descr="white bar"/>
          <p:cNvPicPr>
            <a:picLocks noChangeAspect="1" noChangeArrowheads="1"/>
          </p:cNvPicPr>
          <p:nvPr/>
        </p:nvPicPr>
        <p:blipFill>
          <a:blip r:embed="rId3"/>
          <a:srcRect/>
          <a:stretch>
            <a:fillRect/>
          </a:stretch>
        </p:blipFill>
        <p:spPr bwMode="auto">
          <a:xfrm>
            <a:off x="274320" y="2072640"/>
            <a:ext cx="6353175" cy="1352550"/>
          </a:xfrm>
          <a:prstGeom prst="rect">
            <a:avLst/>
          </a:prstGeom>
          <a:noFill/>
        </p:spPr>
      </p:pic>
      <p:sp>
        <p:nvSpPr>
          <p:cNvPr id="350210" name="Rectangle 2"/>
          <p:cNvSpPr>
            <a:spLocks noGrp="1" noChangeArrowheads="1"/>
          </p:cNvSpPr>
          <p:nvPr>
            <p:ph type="ctrTitle"/>
          </p:nvPr>
        </p:nvSpPr>
        <p:spPr>
          <a:xfrm>
            <a:off x="524828" y="3477578"/>
            <a:ext cx="7364412" cy="646331"/>
          </a:xfrm>
          <a:noFill/>
        </p:spPr>
        <p:txBody>
          <a:bodyPr anchor="b"/>
          <a:lstStyle/>
          <a:p>
            <a:endParaRPr lang="fr-FR" dirty="0"/>
          </a:p>
        </p:txBody>
      </p:sp>
      <p:sp>
        <p:nvSpPr>
          <p:cNvPr id="350211" name="Rectangle 3"/>
          <p:cNvSpPr>
            <a:spLocks noGrp="1" noChangeArrowheads="1"/>
          </p:cNvSpPr>
          <p:nvPr>
            <p:ph type="subTitle" idx="1"/>
          </p:nvPr>
        </p:nvSpPr>
        <p:spPr>
          <a:xfrm>
            <a:off x="514668" y="4292600"/>
            <a:ext cx="7386637" cy="535531"/>
          </a:xfrm>
        </p:spPr>
        <p:txBody>
          <a:bodyPr/>
          <a:lstStyle/>
          <a:p>
            <a:endParaRPr lang="en-US" dirty="0"/>
          </a:p>
        </p:txBody>
      </p:sp>
      <p:sp>
        <p:nvSpPr>
          <p:cNvPr id="7" name="TextBox 6"/>
          <p:cNvSpPr txBox="1"/>
          <p:nvPr/>
        </p:nvSpPr>
        <p:spPr>
          <a:xfrm>
            <a:off x="457834" y="2378710"/>
            <a:ext cx="4266565" cy="84023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nSpc>
                <a:spcPct val="90000"/>
              </a:lnSpc>
            </a:pPr>
            <a:r>
              <a:rPr lang="fr-FR" sz="5400" dirty="0" smtClean="0">
                <a:ln w="50800"/>
                <a:solidFill>
                  <a:schemeClr val="tx2"/>
                </a:solidFill>
                <a:effectLst>
                  <a:outerShdw blurRad="38100" dist="38100" dir="2700000" algn="tl">
                    <a:srgbClr val="000000"/>
                  </a:outerShdw>
                </a:effectLst>
                <a:latin typeface="Segoe Black" pitchFamily="34" charset="0"/>
                <a:ea typeface="+mj-ea"/>
                <a:cs typeface="+mj-cs"/>
              </a:rPr>
              <a:t>Démo</a:t>
            </a:r>
            <a:endParaRPr lang="fr-FR" sz="3600" dirty="0" smtClean="0">
              <a:ln w="50800"/>
              <a:solidFill>
                <a:schemeClr val="tx2"/>
              </a:solidFill>
              <a:effectLst>
                <a:outerShdw blurRad="38100" dist="38100" dir="2700000" algn="tl">
                  <a:srgbClr val="000000"/>
                </a:outerShdw>
              </a:effectLst>
              <a:latin typeface="Segoe Black" pitchFamily="34"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0214"/>
                                        </p:tgtEl>
                                        <p:attrNameLst>
                                          <p:attrName>style.visibility</p:attrName>
                                        </p:attrNameLst>
                                      </p:cBhvr>
                                      <p:to>
                                        <p:strVal val="visible"/>
                                      </p:to>
                                    </p:set>
                                    <p:animEffect transition="in" filter="fade">
                                      <p:cBhvr>
                                        <p:cTn id="7" dur="1000"/>
                                        <p:tgtEl>
                                          <p:spTgt spid="350214"/>
                                        </p:tgtEl>
                                      </p:cBhvr>
                                    </p:animEffect>
                                  </p:childTnLst>
                                </p:cTn>
                              </p:par>
                            </p:childTnLst>
                          </p:cTn>
                        </p:par>
                        <p:par>
                          <p:cTn id="8" fill="hold">
                            <p:stCondLst>
                              <p:cond delay="10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50210"/>
                                        </p:tgtEl>
                                        <p:attrNameLst>
                                          <p:attrName>style.visibility</p:attrName>
                                        </p:attrNameLst>
                                      </p:cBhvr>
                                      <p:to>
                                        <p:strVal val="visible"/>
                                      </p:to>
                                    </p:set>
                                    <p:animEffect transition="in" filter="fade">
                                      <p:cBhvr>
                                        <p:cTn id="11" dur="1000"/>
                                        <p:tgtEl>
                                          <p:spTgt spid="350210"/>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350211">
                                            <p:txEl>
                                              <p:pRg st="0" end="0"/>
                                            </p:txEl>
                                          </p:spTgt>
                                        </p:tgtEl>
                                        <p:attrNameLst>
                                          <p:attrName>style.visibility</p:attrName>
                                        </p:attrNameLst>
                                      </p:cBhvr>
                                      <p:to>
                                        <p:strVal val="visible"/>
                                      </p:to>
                                    </p:set>
                                    <p:animEffect transition="in" filter="fade">
                                      <p:cBhvr>
                                        <p:cTn id="14" dur="1000"/>
                                        <p:tgtEl>
                                          <p:spTgt spid="3502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p:bldP spid="3502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72705"/>
          <p:cNvSpPr>
            <a:spLocks noGrp="1" noChangeArrowheads="1"/>
          </p:cNvSpPr>
          <p:nvPr>
            <p:ph type="title"/>
          </p:nvPr>
        </p:nvSpPr>
        <p:spPr/>
        <p:txBody>
          <a:bodyPr/>
          <a:lstStyle/>
          <a:p>
            <a:pPr marL="0" indent="0" defTabSz="914400" eaLnBrk="1" hangingPunct="1">
              <a:defRPr/>
            </a:pPr>
            <a:r>
              <a:rPr lang="en-US" dirty="0" smtClean="0"/>
              <a:t>Architecture </a:t>
            </a:r>
            <a:r>
              <a:rPr lang="en-US" dirty="0" err="1" smtClean="0"/>
              <a:t>SpreadsheetML</a:t>
            </a:r>
            <a:endParaRPr lang="en-US" dirty="0"/>
          </a:p>
        </p:txBody>
      </p:sp>
      <p:pic>
        <p:nvPicPr>
          <p:cNvPr id="16386" name="Rectangle 16385"/>
          <p:cNvPicPr>
            <a:picLocks noGrp="1" noChangeAspect="1" noChangeArrowheads="1"/>
          </p:cNvPicPr>
          <p:nvPr>
            <p:ph idx="1"/>
          </p:nvPr>
        </p:nvPicPr>
        <p:blipFill>
          <a:blip r:embed="rId3"/>
          <a:srcRect/>
          <a:stretch>
            <a:fillRect/>
          </a:stretch>
        </p:blipFill>
        <p:spPr bwMode="auto">
          <a:xfrm>
            <a:off x="1119769" y="2442897"/>
            <a:ext cx="2903629" cy="2749601"/>
          </a:xfrm>
          <a:prstGeom prst="rect">
            <a:avLst/>
          </a:prstGeom>
          <a:noFill/>
          <a:ln>
            <a:noFill/>
          </a:ln>
          <a:effectLst>
            <a:reflection blurRad="12700" stA="50000" endPos="75000" dist="50800" dir="5400000" sy="-100000" algn="bl" rotWithShape="0"/>
          </a:effectLst>
          <a:scene3d>
            <a:camera prst="perspectiveContrastingRightFacing"/>
            <a:lightRig rig="threePt" dir="t">
              <a:rot lat="0" lon="0" rev="0"/>
            </a:lightRig>
          </a:scene3d>
          <a:sp3d>
            <a:bevelT prst="angle"/>
          </a:sp3d>
        </p:spPr>
      </p:pic>
      <p:sp>
        <p:nvSpPr>
          <p:cNvPr id="16387" name="Rounded Rectangle 16386"/>
          <p:cNvSpPr>
            <a:spLocks noChangeArrowheads="1"/>
          </p:cNvSpPr>
          <p:nvPr/>
        </p:nvSpPr>
        <p:spPr bwMode="auto">
          <a:xfrm>
            <a:off x="2235200" y="1244600"/>
            <a:ext cx="2224088" cy="350838"/>
          </a:xfrm>
          <a:prstGeom prst="roundRect">
            <a:avLst>
              <a:gd name="adj" fmla="val 16667"/>
            </a:avLst>
          </a:prstGeom>
          <a:solidFill>
            <a:schemeClr val="bg1">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anchor="ctr" compatLnSpc="1"/>
          <a:lstStyle/>
          <a:p>
            <a:pPr algn="ctr" eaLnBrk="1" hangingPunct="1"/>
            <a:r>
              <a:rPr lang="en-US" dirty="0">
                <a:solidFill>
                  <a:schemeClr val="tx1"/>
                </a:solidFill>
                <a:latin typeface="Segoe"/>
              </a:rPr>
              <a:t>Workbook</a:t>
            </a:r>
            <a:endParaRPr lang="en-US" dirty="0">
              <a:solidFill>
                <a:schemeClr val="tx1"/>
              </a:solidFill>
            </a:endParaRPr>
          </a:p>
        </p:txBody>
      </p:sp>
      <p:sp>
        <p:nvSpPr>
          <p:cNvPr id="16388" name="Rounded Rectangle 16387"/>
          <p:cNvSpPr>
            <a:spLocks noChangeArrowheads="1"/>
          </p:cNvSpPr>
          <p:nvPr/>
        </p:nvSpPr>
        <p:spPr bwMode="auto">
          <a:xfrm>
            <a:off x="5457825" y="1244600"/>
            <a:ext cx="2224088" cy="350838"/>
          </a:xfrm>
          <a:prstGeom prst="roundRect">
            <a:avLst>
              <a:gd name="adj" fmla="val 16667"/>
            </a:avLst>
          </a:prstGeom>
          <a:solidFill>
            <a:schemeClr val="bg1">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anchor="ctr" compatLnSpc="1"/>
          <a:lstStyle/>
          <a:p>
            <a:pPr algn="ctr" eaLnBrk="1" hangingPunct="1"/>
            <a:r>
              <a:rPr lang="en-US">
                <a:solidFill>
                  <a:schemeClr val="tx1"/>
                </a:solidFill>
                <a:latin typeface="Segoe"/>
              </a:rPr>
              <a:t>properties</a:t>
            </a:r>
            <a:endParaRPr lang="en-US">
              <a:solidFill>
                <a:schemeClr val="tx1"/>
              </a:solidFill>
            </a:endParaRPr>
          </a:p>
        </p:txBody>
      </p:sp>
      <p:sp>
        <p:nvSpPr>
          <p:cNvPr id="16389" name="Rounded Rectangle 16388"/>
          <p:cNvSpPr>
            <a:spLocks noChangeArrowheads="1"/>
          </p:cNvSpPr>
          <p:nvPr/>
        </p:nvSpPr>
        <p:spPr bwMode="auto">
          <a:xfrm>
            <a:off x="6084888" y="4402138"/>
            <a:ext cx="2224087" cy="350837"/>
          </a:xfrm>
          <a:prstGeom prst="roundRect">
            <a:avLst>
              <a:gd name="adj" fmla="val 16667"/>
            </a:avLst>
          </a:prstGeom>
          <a:solidFill>
            <a:schemeClr val="bg1">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anchor="ctr" compatLnSpc="1"/>
          <a:lstStyle/>
          <a:p>
            <a:pPr algn="ctr" eaLnBrk="1" hangingPunct="1"/>
            <a:r>
              <a:rPr lang="en-US">
                <a:solidFill>
                  <a:schemeClr val="tx1"/>
                </a:solidFill>
                <a:latin typeface="Segoe"/>
              </a:rPr>
              <a:t>table</a:t>
            </a:r>
            <a:endParaRPr lang="en-US">
              <a:solidFill>
                <a:schemeClr val="tx1"/>
              </a:solidFill>
            </a:endParaRPr>
          </a:p>
        </p:txBody>
      </p:sp>
      <p:sp>
        <p:nvSpPr>
          <p:cNvPr id="16390" name="Rounded Rectangle 16389"/>
          <p:cNvSpPr>
            <a:spLocks noChangeArrowheads="1"/>
          </p:cNvSpPr>
          <p:nvPr/>
        </p:nvSpPr>
        <p:spPr bwMode="auto">
          <a:xfrm>
            <a:off x="6084888" y="4881563"/>
            <a:ext cx="2224087" cy="350837"/>
          </a:xfrm>
          <a:prstGeom prst="roundRect">
            <a:avLst>
              <a:gd name="adj" fmla="val 16667"/>
            </a:avLst>
          </a:prstGeom>
          <a:solidFill>
            <a:schemeClr val="bg1">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anchor="ctr" compatLnSpc="1"/>
          <a:lstStyle/>
          <a:p>
            <a:pPr algn="ctr" eaLnBrk="1" hangingPunct="1"/>
            <a:r>
              <a:rPr lang="en-US">
                <a:solidFill>
                  <a:schemeClr val="tx1"/>
                </a:solidFill>
                <a:latin typeface="Segoe"/>
              </a:rPr>
              <a:t>chart</a:t>
            </a:r>
            <a:endParaRPr lang="en-US">
              <a:solidFill>
                <a:schemeClr val="tx1"/>
              </a:solidFill>
            </a:endParaRPr>
          </a:p>
        </p:txBody>
      </p:sp>
      <p:sp>
        <p:nvSpPr>
          <p:cNvPr id="16391" name="Rounded Rectangle 16390"/>
          <p:cNvSpPr>
            <a:spLocks noChangeArrowheads="1"/>
          </p:cNvSpPr>
          <p:nvPr/>
        </p:nvSpPr>
        <p:spPr bwMode="auto">
          <a:xfrm>
            <a:off x="5457825" y="1741488"/>
            <a:ext cx="2224088" cy="350837"/>
          </a:xfrm>
          <a:prstGeom prst="roundRect">
            <a:avLst>
              <a:gd name="adj" fmla="val 16667"/>
            </a:avLst>
          </a:prstGeom>
          <a:solidFill>
            <a:schemeClr val="bg1">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anchor="ctr" compatLnSpc="1"/>
          <a:lstStyle/>
          <a:p>
            <a:pPr algn="ctr" eaLnBrk="1" hangingPunct="1"/>
            <a:r>
              <a:rPr lang="en-US">
                <a:solidFill>
                  <a:schemeClr val="tx1"/>
                </a:solidFill>
                <a:latin typeface="Segoe"/>
              </a:rPr>
              <a:t>styles</a:t>
            </a:r>
            <a:endParaRPr lang="en-US">
              <a:solidFill>
                <a:schemeClr val="tx1"/>
              </a:solidFill>
            </a:endParaRPr>
          </a:p>
        </p:txBody>
      </p:sp>
      <p:sp>
        <p:nvSpPr>
          <p:cNvPr id="16392" name="Rounded Rectangle 16391"/>
          <p:cNvSpPr>
            <a:spLocks noChangeArrowheads="1"/>
          </p:cNvSpPr>
          <p:nvPr/>
        </p:nvSpPr>
        <p:spPr bwMode="auto">
          <a:xfrm>
            <a:off x="5457825" y="2736850"/>
            <a:ext cx="2224088" cy="350838"/>
          </a:xfrm>
          <a:prstGeom prst="roundRect">
            <a:avLst>
              <a:gd name="adj" fmla="val 16667"/>
            </a:avLst>
          </a:prstGeom>
          <a:solidFill>
            <a:schemeClr val="bg1">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anchor="ctr" compatLnSpc="1"/>
          <a:lstStyle/>
          <a:p>
            <a:pPr algn="ctr" eaLnBrk="1" hangingPunct="1"/>
            <a:r>
              <a:rPr lang="en-US">
                <a:solidFill>
                  <a:schemeClr val="tx1"/>
                </a:solidFill>
                <a:latin typeface="Segoe"/>
              </a:rPr>
              <a:t>calcChain</a:t>
            </a:r>
            <a:endParaRPr lang="en-US">
              <a:solidFill>
                <a:schemeClr val="tx1"/>
              </a:solidFill>
            </a:endParaRPr>
          </a:p>
        </p:txBody>
      </p:sp>
      <p:sp>
        <p:nvSpPr>
          <p:cNvPr id="16393" name="Rounded Rectangle 16392"/>
          <p:cNvSpPr>
            <a:spLocks noChangeArrowheads="1"/>
          </p:cNvSpPr>
          <p:nvPr/>
        </p:nvSpPr>
        <p:spPr bwMode="auto">
          <a:xfrm>
            <a:off x="5457825" y="2239963"/>
            <a:ext cx="2224088" cy="350837"/>
          </a:xfrm>
          <a:prstGeom prst="roundRect">
            <a:avLst>
              <a:gd name="adj" fmla="val 16667"/>
            </a:avLst>
          </a:prstGeom>
          <a:solidFill>
            <a:schemeClr val="bg1">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anchor="ctr" compatLnSpc="1"/>
          <a:lstStyle/>
          <a:p>
            <a:pPr algn="ctr" eaLnBrk="1" hangingPunct="1"/>
            <a:r>
              <a:rPr lang="en-US">
                <a:solidFill>
                  <a:schemeClr val="tx1"/>
                </a:solidFill>
                <a:latin typeface="Segoe"/>
              </a:rPr>
              <a:t>sharedStrings</a:t>
            </a:r>
            <a:endParaRPr lang="en-US">
              <a:solidFill>
                <a:schemeClr val="tx1"/>
              </a:solidFill>
            </a:endParaRPr>
          </a:p>
        </p:txBody>
      </p:sp>
      <p:cxnSp>
        <p:nvCxnSpPr>
          <p:cNvPr id="16394" name="Elbow Connector 16393"/>
          <p:cNvCxnSpPr>
            <a:cxnSpLocks noChangeShapeType="1"/>
          </p:cNvCxnSpPr>
          <p:nvPr/>
        </p:nvCxnSpPr>
        <p:spPr bwMode="auto">
          <a:xfrm>
            <a:off x="4459288" y="1420813"/>
            <a:ext cx="998537" cy="995362"/>
          </a:xfrm>
          <a:prstGeom prst="bentConnector3">
            <a:avLst>
              <a:gd name="adj1" fmla="val 49921"/>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6395" name="Elbow Connector 16394"/>
          <p:cNvCxnSpPr>
            <a:cxnSpLocks noChangeShapeType="1"/>
          </p:cNvCxnSpPr>
          <p:nvPr/>
        </p:nvCxnSpPr>
        <p:spPr bwMode="auto">
          <a:xfrm>
            <a:off x="4459288" y="1420813"/>
            <a:ext cx="998537" cy="1492250"/>
          </a:xfrm>
          <a:prstGeom prst="bentConnector3">
            <a:avLst>
              <a:gd name="adj1" fmla="val 49921"/>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6396" name="Shape 16395"/>
          <p:cNvCxnSpPr>
            <a:cxnSpLocks noChangeShapeType="1"/>
          </p:cNvCxnSpPr>
          <p:nvPr/>
        </p:nvCxnSpPr>
        <p:spPr bwMode="auto">
          <a:xfrm rot="5400000">
            <a:off x="6613525" y="5221288"/>
            <a:ext cx="573088" cy="595312"/>
          </a:xfrm>
          <a:prstGeom prst="bentConnector4">
            <a:avLst>
              <a:gd name="adj1" fmla="val 34347"/>
              <a:gd name="adj2" fmla="val 138398"/>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6397" name="Elbow Connector 16396"/>
          <p:cNvCxnSpPr>
            <a:cxnSpLocks noChangeShapeType="1"/>
          </p:cNvCxnSpPr>
          <p:nvPr/>
        </p:nvCxnSpPr>
        <p:spPr bwMode="auto">
          <a:xfrm>
            <a:off x="4459288" y="1444752"/>
            <a:ext cx="998537" cy="496887"/>
          </a:xfrm>
          <a:prstGeom prst="bentConnector3">
            <a:avLst>
              <a:gd name="adj1" fmla="val 49921"/>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6398" name="Shape 16397"/>
          <p:cNvCxnSpPr>
            <a:cxnSpLocks noChangeShapeType="1"/>
          </p:cNvCxnSpPr>
          <p:nvPr/>
        </p:nvCxnSpPr>
        <p:spPr bwMode="auto">
          <a:xfrm rot="5400000">
            <a:off x="5967413" y="3859213"/>
            <a:ext cx="836612" cy="601662"/>
          </a:xfrm>
          <a:prstGeom prst="bentConnector4">
            <a:avLst>
              <a:gd name="adj1" fmla="val 39278"/>
              <a:gd name="adj2" fmla="val 137995"/>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6399" name="Straight Arrow Connector 16398"/>
          <p:cNvCxnSpPr>
            <a:cxnSpLocks noChangeShapeType="1"/>
          </p:cNvCxnSpPr>
          <p:nvPr/>
        </p:nvCxnSpPr>
        <p:spPr bwMode="auto">
          <a:xfrm>
            <a:off x="4459288" y="1444752"/>
            <a:ext cx="998537" cy="0"/>
          </a:xfrm>
          <a:prstGeom prst="straightConnector1">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6400" name="Elbow Connector 16399"/>
          <p:cNvCxnSpPr>
            <a:cxnSpLocks noChangeShapeType="1"/>
          </p:cNvCxnSpPr>
          <p:nvPr/>
        </p:nvCxnSpPr>
        <p:spPr bwMode="auto">
          <a:xfrm>
            <a:off x="4459288" y="1444752"/>
            <a:ext cx="998537" cy="1990725"/>
          </a:xfrm>
          <a:prstGeom prst="bentConnector3">
            <a:avLst>
              <a:gd name="adj1" fmla="val 49921"/>
            </a:avLst>
          </a:prstGeom>
          <a:ln>
            <a:solidFill>
              <a:schemeClr val="tx1"/>
            </a:solidFill>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sp>
        <p:nvSpPr>
          <p:cNvPr id="16401" name="Rounded Rectangle 16400"/>
          <p:cNvSpPr>
            <a:spLocks noChangeArrowheads="1"/>
          </p:cNvSpPr>
          <p:nvPr/>
        </p:nvSpPr>
        <p:spPr bwMode="auto">
          <a:xfrm>
            <a:off x="5457825" y="3235325"/>
            <a:ext cx="2224088" cy="350838"/>
          </a:xfrm>
          <a:prstGeom prst="roundRect">
            <a:avLst>
              <a:gd name="adj" fmla="val 16667"/>
            </a:avLst>
          </a:prstGeom>
          <a:solidFill>
            <a:schemeClr val="bg1">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anchor="ctr" compatLnSpc="1"/>
          <a:lstStyle/>
          <a:p>
            <a:pPr algn="ctr" eaLnBrk="1" hangingPunct="1"/>
            <a:r>
              <a:rPr lang="en-US">
                <a:solidFill>
                  <a:schemeClr val="tx1"/>
                </a:solidFill>
                <a:latin typeface="Segoe"/>
              </a:rPr>
              <a:t>sheet1..N</a:t>
            </a:r>
            <a:endParaRPr lang="en-US">
              <a:solidFill>
                <a:schemeClr val="tx1"/>
              </a:solidFill>
            </a:endParaRPr>
          </a:p>
        </p:txBody>
      </p:sp>
      <p:sp>
        <p:nvSpPr>
          <p:cNvPr id="16402" name="Rounded Rectangle 16401"/>
          <p:cNvSpPr>
            <a:spLocks noChangeArrowheads="1"/>
          </p:cNvSpPr>
          <p:nvPr/>
        </p:nvSpPr>
        <p:spPr bwMode="auto">
          <a:xfrm>
            <a:off x="5497513" y="3287713"/>
            <a:ext cx="2224087" cy="350837"/>
          </a:xfrm>
          <a:prstGeom prst="roundRect">
            <a:avLst>
              <a:gd name="adj" fmla="val 16667"/>
            </a:avLst>
          </a:prstGeom>
          <a:solidFill>
            <a:schemeClr val="bg1">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anchor="ctr" compatLnSpc="1"/>
          <a:lstStyle/>
          <a:p>
            <a:pPr algn="ctr" eaLnBrk="1" hangingPunct="1"/>
            <a:r>
              <a:rPr lang="en-US">
                <a:solidFill>
                  <a:schemeClr val="tx1"/>
                </a:solidFill>
                <a:latin typeface="Segoe"/>
              </a:rPr>
              <a:t>sheet1..N</a:t>
            </a:r>
            <a:endParaRPr lang="en-US">
              <a:solidFill>
                <a:schemeClr val="tx1"/>
              </a:solidFill>
            </a:endParaRPr>
          </a:p>
        </p:txBody>
      </p:sp>
      <p:sp>
        <p:nvSpPr>
          <p:cNvPr id="16403" name="Rounded Rectangle 16402"/>
          <p:cNvSpPr>
            <a:spLocks noChangeArrowheads="1"/>
          </p:cNvSpPr>
          <p:nvPr/>
        </p:nvSpPr>
        <p:spPr bwMode="auto">
          <a:xfrm>
            <a:off x="5535613" y="3340100"/>
            <a:ext cx="2224087" cy="350838"/>
          </a:xfrm>
          <a:prstGeom prst="roundRect">
            <a:avLst>
              <a:gd name="adj" fmla="val 16667"/>
            </a:avLst>
          </a:prstGeom>
          <a:solidFill>
            <a:schemeClr val="bg1">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anchor="ctr" compatLnSpc="1"/>
          <a:lstStyle/>
          <a:p>
            <a:pPr algn="ctr" eaLnBrk="1" hangingPunct="1"/>
            <a:r>
              <a:rPr lang="en-US">
                <a:solidFill>
                  <a:schemeClr val="tx1"/>
                </a:solidFill>
                <a:latin typeface="Segoe"/>
              </a:rPr>
              <a:t>sheet1..N</a:t>
            </a:r>
            <a:endParaRPr lang="en-US">
              <a:solidFill>
                <a:schemeClr val="tx1"/>
              </a:solidFill>
            </a:endParaRPr>
          </a:p>
        </p:txBody>
      </p:sp>
      <p:sp>
        <p:nvSpPr>
          <p:cNvPr id="16404" name="Rounded Rectangle 16403"/>
          <p:cNvSpPr>
            <a:spLocks noChangeArrowheads="1"/>
          </p:cNvSpPr>
          <p:nvPr/>
        </p:nvSpPr>
        <p:spPr bwMode="auto">
          <a:xfrm>
            <a:off x="5573713" y="3390900"/>
            <a:ext cx="2224087" cy="350838"/>
          </a:xfrm>
          <a:prstGeom prst="roundRect">
            <a:avLst>
              <a:gd name="adj" fmla="val 16667"/>
            </a:avLst>
          </a:prstGeom>
          <a:solidFill>
            <a:schemeClr val="bg1">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anchor="ctr" compatLnSpc="1"/>
          <a:lstStyle/>
          <a:p>
            <a:pPr algn="ctr" eaLnBrk="1" hangingPunct="1"/>
            <a:r>
              <a:rPr lang="en-US">
                <a:solidFill>
                  <a:schemeClr val="tx1"/>
                </a:solidFill>
                <a:latin typeface="Segoe"/>
              </a:rPr>
              <a:t>sheet1..N</a:t>
            </a:r>
            <a:endParaRPr lang="en-US">
              <a:solidFill>
                <a:schemeClr val="tx1"/>
              </a:solidFill>
            </a:endParaRPr>
          </a:p>
        </p:txBody>
      </p:sp>
      <p:sp>
        <p:nvSpPr>
          <p:cNvPr id="16405" name="Rounded Rectangle 16404"/>
          <p:cNvSpPr>
            <a:spLocks noChangeArrowheads="1"/>
          </p:cNvSpPr>
          <p:nvPr/>
        </p:nvSpPr>
        <p:spPr bwMode="auto">
          <a:xfrm>
            <a:off x="6602413" y="5629275"/>
            <a:ext cx="2224087" cy="350838"/>
          </a:xfrm>
          <a:prstGeom prst="roundRect">
            <a:avLst>
              <a:gd name="adj" fmla="val 16667"/>
            </a:avLst>
          </a:prstGeom>
          <a:solidFill>
            <a:schemeClr val="bg1">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anchor="ctr" compatLnSpc="1"/>
          <a:lstStyle/>
          <a:p>
            <a:pPr algn="ctr" eaLnBrk="1" hangingPunct="1"/>
            <a:r>
              <a:rPr lang="en-US">
                <a:solidFill>
                  <a:schemeClr val="tx1"/>
                </a:solidFill>
                <a:latin typeface="Segoe"/>
              </a:rPr>
              <a:t>sheet1..N</a:t>
            </a:r>
            <a:endParaRPr lang="en-US">
              <a:solidFill>
                <a:schemeClr val="tx1"/>
              </a:solidFill>
            </a:endParaRPr>
          </a:p>
        </p:txBody>
      </p:sp>
      <p:sp>
        <p:nvSpPr>
          <p:cNvPr id="16406" name="Rounded Rectangle 16405"/>
          <p:cNvSpPr>
            <a:spLocks noChangeArrowheads="1"/>
          </p:cNvSpPr>
          <p:nvPr/>
        </p:nvSpPr>
        <p:spPr bwMode="auto">
          <a:xfrm>
            <a:off x="6642100" y="5681663"/>
            <a:ext cx="2224088" cy="350837"/>
          </a:xfrm>
          <a:prstGeom prst="roundRect">
            <a:avLst>
              <a:gd name="adj" fmla="val 16667"/>
            </a:avLst>
          </a:prstGeom>
          <a:solidFill>
            <a:schemeClr val="bg1">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anchor="ctr" compatLnSpc="1"/>
          <a:lstStyle/>
          <a:p>
            <a:pPr algn="ctr" eaLnBrk="1" hangingPunct="1"/>
            <a:r>
              <a:rPr lang="en-US">
                <a:solidFill>
                  <a:schemeClr val="tx1"/>
                </a:solidFill>
                <a:latin typeface="Segoe"/>
              </a:rPr>
              <a:t>sheet1..N</a:t>
            </a:r>
            <a:endParaRPr lang="en-US">
              <a:solidFill>
                <a:schemeClr val="tx1"/>
              </a:solidFill>
            </a:endParaRPr>
          </a:p>
        </p:txBody>
      </p:sp>
      <p:sp>
        <p:nvSpPr>
          <p:cNvPr id="16407" name="Rounded Rectangle 16406"/>
          <p:cNvSpPr>
            <a:spLocks noChangeArrowheads="1"/>
          </p:cNvSpPr>
          <p:nvPr/>
        </p:nvSpPr>
        <p:spPr bwMode="auto">
          <a:xfrm>
            <a:off x="6680200" y="5734050"/>
            <a:ext cx="2224088" cy="350838"/>
          </a:xfrm>
          <a:prstGeom prst="roundRect">
            <a:avLst>
              <a:gd name="adj" fmla="val 16667"/>
            </a:avLst>
          </a:prstGeom>
          <a:solidFill>
            <a:schemeClr val="bg1">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anchor="ctr" compatLnSpc="1"/>
          <a:lstStyle/>
          <a:p>
            <a:pPr algn="ctr" eaLnBrk="1" hangingPunct="1"/>
            <a:r>
              <a:rPr lang="en-US">
                <a:solidFill>
                  <a:schemeClr val="tx1"/>
                </a:solidFill>
                <a:latin typeface="Segoe"/>
              </a:rPr>
              <a:t>sheet1..N</a:t>
            </a:r>
            <a:endParaRPr lang="en-US">
              <a:solidFill>
                <a:schemeClr val="tx1"/>
              </a:solidFill>
            </a:endParaRPr>
          </a:p>
        </p:txBody>
      </p:sp>
      <p:sp>
        <p:nvSpPr>
          <p:cNvPr id="16408" name="Rounded Rectangle 16407"/>
          <p:cNvSpPr>
            <a:spLocks noChangeArrowheads="1"/>
          </p:cNvSpPr>
          <p:nvPr/>
        </p:nvSpPr>
        <p:spPr bwMode="auto">
          <a:xfrm>
            <a:off x="6718300" y="5784850"/>
            <a:ext cx="2224088" cy="350838"/>
          </a:xfrm>
          <a:prstGeom prst="roundRect">
            <a:avLst>
              <a:gd name="adj" fmla="val 16667"/>
            </a:avLst>
          </a:prstGeom>
          <a:solidFill>
            <a:schemeClr val="bg1">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anchor="ctr" compatLnSpc="1"/>
          <a:lstStyle/>
          <a:p>
            <a:pPr algn="ctr" eaLnBrk="1" hangingPunct="1"/>
            <a:r>
              <a:rPr lang="en-US">
                <a:solidFill>
                  <a:schemeClr val="tx1"/>
                </a:solidFill>
                <a:latin typeface="Segoe"/>
              </a:rPr>
              <a:t>drawing</a:t>
            </a:r>
            <a:endParaRPr lang="en-US">
              <a:solidFill>
                <a:schemeClr val="tx1"/>
              </a:solidFill>
            </a:endParaRPr>
          </a:p>
        </p:txBody>
      </p:sp>
      <p:cxnSp>
        <p:nvCxnSpPr>
          <p:cNvPr id="16409" name="Shape 16408"/>
          <p:cNvCxnSpPr>
            <a:cxnSpLocks noChangeShapeType="1"/>
          </p:cNvCxnSpPr>
          <p:nvPr/>
        </p:nvCxnSpPr>
        <p:spPr bwMode="auto">
          <a:xfrm rot="5400000">
            <a:off x="5727700" y="4098926"/>
            <a:ext cx="1316037" cy="601662"/>
          </a:xfrm>
          <a:prstGeom prst="bentConnector4">
            <a:avLst>
              <a:gd name="adj1" fmla="val 25449"/>
              <a:gd name="adj2" fmla="val 137995"/>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Example</a:t>
            </a:r>
            <a:r>
              <a:rPr lang="fr-FR" dirty="0" smtClean="0"/>
              <a:t> </a:t>
            </a:r>
            <a:r>
              <a:rPr lang="fr-FR" dirty="0" err="1" smtClean="0"/>
              <a:t>SpreadsheetML</a:t>
            </a:r>
            <a:endParaRPr lang="fr-FR" dirty="0"/>
          </a:p>
        </p:txBody>
      </p:sp>
      <p:sp>
        <p:nvSpPr>
          <p:cNvPr id="18" name="Content Placeholder 17"/>
          <p:cNvSpPr>
            <a:spLocks noGrp="1"/>
          </p:cNvSpPr>
          <p:nvPr>
            <p:ph idx="1"/>
          </p:nvPr>
        </p:nvSpPr>
        <p:spPr>
          <a:xfrm>
            <a:off x="0" y="1232309"/>
            <a:ext cx="8829040" cy="535531"/>
          </a:xfrm>
        </p:spPr>
        <p:txBody>
          <a:bodyPr/>
          <a:lstStyle/>
          <a:p>
            <a:r>
              <a:rPr lang="fr-FR" dirty="0" smtClean="0"/>
              <a:t>Séparation données / présentation</a:t>
            </a:r>
            <a:endParaRPr lang="fr-FR" dirty="0"/>
          </a:p>
        </p:txBody>
      </p:sp>
      <p:pic>
        <p:nvPicPr>
          <p:cNvPr id="1026" name="Picture 2"/>
          <p:cNvPicPr>
            <a:picLocks noChangeAspect="1" noChangeArrowheads="1"/>
          </p:cNvPicPr>
          <p:nvPr/>
        </p:nvPicPr>
        <p:blipFill>
          <a:blip r:embed="rId3"/>
          <a:srcRect/>
          <a:stretch>
            <a:fillRect/>
          </a:stretch>
        </p:blipFill>
        <p:spPr bwMode="auto">
          <a:xfrm>
            <a:off x="5046345" y="2200275"/>
            <a:ext cx="2466975" cy="1834417"/>
          </a:xfrm>
          <a:prstGeom prst="rect">
            <a:avLst/>
          </a:prstGeom>
          <a:noFill/>
          <a:ln w="9525">
            <a:noFill/>
            <a:miter lim="800000"/>
            <a:headEnd/>
            <a:tailEnd/>
          </a:ln>
          <a:effectLst/>
        </p:spPr>
      </p:pic>
      <p:sp>
        <p:nvSpPr>
          <p:cNvPr id="6" name="Rectangle 5"/>
          <p:cNvSpPr>
            <a:spLocks noChangeArrowheads="1"/>
          </p:cNvSpPr>
          <p:nvPr/>
        </p:nvSpPr>
        <p:spPr bwMode="auto">
          <a:xfrm>
            <a:off x="502920" y="2423285"/>
            <a:ext cx="3124200" cy="3816423"/>
          </a:xfrm>
          <a:prstGeom prst="rect">
            <a:avLst/>
          </a:prstGeom>
          <a:solidFill>
            <a:srgbClr val="FFFFFF"/>
          </a:solidFill>
          <a:ln w="19050">
            <a:solidFill>
              <a:schemeClr val="tx1"/>
            </a:solidFill>
            <a:miter lim="800000"/>
            <a:headEnd/>
            <a:tailEnd/>
          </a:ln>
          <a:effectLst/>
        </p:spPr>
        <p:txBody>
          <a:bodyPr wrap="square" lIns="182880" tIns="45717" rIns="91434" bIns="45717" anchor="ctr">
            <a:spAutoFit/>
          </a:bodyPr>
          <a:lstStyle/>
          <a:p>
            <a:pPr eaLnBrk="0" hangingPunct="0"/>
            <a:r>
              <a:rPr lang="pt-BR" sz="1100" dirty="0" smtClean="0">
                <a:solidFill>
                  <a:srgbClr val="7030A0"/>
                </a:solidFill>
                <a:latin typeface="Lucida Console" pitchFamily="49" charset="0"/>
              </a:rPr>
              <a:t>&lt;sheetData&gt;</a:t>
            </a:r>
          </a:p>
          <a:p>
            <a:pPr eaLnBrk="0" hangingPunct="0"/>
            <a:r>
              <a:rPr lang="pt-BR" sz="1100" dirty="0" smtClean="0">
                <a:solidFill>
                  <a:srgbClr val="7030A0"/>
                </a:solidFill>
                <a:latin typeface="Lucida Console" pitchFamily="49" charset="0"/>
              </a:rPr>
              <a:t>  &lt;row r="1" spans="1:2"&gt;</a:t>
            </a:r>
          </a:p>
          <a:p>
            <a:pPr eaLnBrk="0" hangingPunct="0"/>
            <a:r>
              <a:rPr lang="pt-BR" sz="1100" dirty="0" smtClean="0">
                <a:solidFill>
                  <a:srgbClr val="7030A0"/>
                </a:solidFill>
                <a:latin typeface="Lucida Console" pitchFamily="49" charset="0"/>
              </a:rPr>
              <a:t>    &lt;c r="A1"&gt;&lt;v&gt;</a:t>
            </a:r>
            <a:r>
              <a:rPr lang="pt-BR" sz="1100" b="1" dirty="0" smtClean="0">
                <a:solidFill>
                  <a:srgbClr val="FF0000"/>
                </a:solidFill>
                <a:latin typeface="Lucida Console" pitchFamily="49" charset="0"/>
              </a:rPr>
              <a:t>0</a:t>
            </a:r>
            <a:r>
              <a:rPr lang="pt-BR" sz="1100" dirty="0" smtClean="0">
                <a:solidFill>
                  <a:srgbClr val="7030A0"/>
                </a:solidFill>
                <a:latin typeface="Lucida Console" pitchFamily="49" charset="0"/>
              </a:rPr>
              <a:t>&lt;/v&gt;&lt;/c&gt;</a:t>
            </a:r>
          </a:p>
          <a:p>
            <a:pPr eaLnBrk="0" hangingPunct="0"/>
            <a:r>
              <a:rPr lang="pt-BR" sz="1100" dirty="0" smtClean="0">
                <a:solidFill>
                  <a:srgbClr val="7030A0"/>
                </a:solidFill>
                <a:latin typeface="Lucida Console" pitchFamily="49" charset="0"/>
              </a:rPr>
              <a:t>    &lt;c r="B1"&gt;&lt;v&gt;</a:t>
            </a:r>
            <a:r>
              <a:rPr lang="pt-BR" sz="1100" b="1" dirty="0" smtClean="0">
                <a:solidFill>
                  <a:srgbClr val="FF0000"/>
                </a:solidFill>
                <a:latin typeface="Lucida Console" pitchFamily="49" charset="0"/>
              </a:rPr>
              <a:t>1</a:t>
            </a:r>
            <a:r>
              <a:rPr lang="pt-BR" sz="1100" dirty="0" smtClean="0">
                <a:solidFill>
                  <a:srgbClr val="7030A0"/>
                </a:solidFill>
                <a:latin typeface="Lucida Console" pitchFamily="49" charset="0"/>
              </a:rPr>
              <a:t>&lt;/v&gt;&lt;/c&gt;</a:t>
            </a:r>
          </a:p>
          <a:p>
            <a:pPr eaLnBrk="0" hangingPunct="0"/>
            <a:r>
              <a:rPr lang="pt-BR" sz="1100" dirty="0" smtClean="0">
                <a:solidFill>
                  <a:srgbClr val="7030A0"/>
                </a:solidFill>
                <a:latin typeface="Lucida Console" pitchFamily="49" charset="0"/>
              </a:rPr>
              <a:t>  &lt;/row&gt;</a:t>
            </a:r>
          </a:p>
          <a:p>
            <a:pPr eaLnBrk="0" hangingPunct="0"/>
            <a:r>
              <a:rPr lang="pt-BR" sz="1100" dirty="0" smtClean="0">
                <a:solidFill>
                  <a:srgbClr val="7030A0"/>
                </a:solidFill>
                <a:latin typeface="Lucida Console" pitchFamily="49" charset="0"/>
              </a:rPr>
              <a:t>  &lt;row r="2" spans="1:2"&gt;</a:t>
            </a:r>
          </a:p>
          <a:p>
            <a:pPr eaLnBrk="0" hangingPunct="0"/>
            <a:r>
              <a:rPr lang="pt-BR" sz="1100" dirty="0" smtClean="0">
                <a:solidFill>
                  <a:srgbClr val="7030A0"/>
                </a:solidFill>
                <a:latin typeface="Lucida Console" pitchFamily="49" charset="0"/>
              </a:rPr>
              <a:t>    &lt;c r="A2"&gt;&lt;v&gt;</a:t>
            </a:r>
            <a:r>
              <a:rPr lang="pt-BR" sz="1100" b="1" dirty="0" smtClean="0">
                <a:solidFill>
                  <a:srgbClr val="FF0000"/>
                </a:solidFill>
                <a:latin typeface="Lucida Console" pitchFamily="49" charset="0"/>
              </a:rPr>
              <a:t>1</a:t>
            </a:r>
            <a:r>
              <a:rPr lang="pt-BR" sz="1100" dirty="0" smtClean="0">
                <a:solidFill>
                  <a:srgbClr val="7030A0"/>
                </a:solidFill>
                <a:latin typeface="Lucida Console" pitchFamily="49" charset="0"/>
              </a:rPr>
              <a:t>&lt;/v&gt;&lt;/c&gt;</a:t>
            </a:r>
          </a:p>
          <a:p>
            <a:pPr eaLnBrk="0" hangingPunct="0"/>
            <a:r>
              <a:rPr lang="pt-BR" sz="1100" dirty="0" smtClean="0">
                <a:solidFill>
                  <a:srgbClr val="7030A0"/>
                </a:solidFill>
                <a:latin typeface="Lucida Console" pitchFamily="49" charset="0"/>
              </a:rPr>
              <a:t>    &lt;c r="B2"&gt;&lt;v&gt;</a:t>
            </a:r>
            <a:r>
              <a:rPr lang="pt-BR" sz="1100" b="1" dirty="0" smtClean="0">
                <a:solidFill>
                  <a:srgbClr val="FF0000"/>
                </a:solidFill>
                <a:latin typeface="Lucida Console" pitchFamily="49" charset="0"/>
              </a:rPr>
              <a:t>4</a:t>
            </a:r>
            <a:r>
              <a:rPr lang="pt-BR" sz="1100" dirty="0" smtClean="0">
                <a:solidFill>
                  <a:srgbClr val="7030A0"/>
                </a:solidFill>
                <a:latin typeface="Lucida Console" pitchFamily="49" charset="0"/>
              </a:rPr>
              <a:t>&lt;/v&gt;&lt;/c&gt;</a:t>
            </a:r>
          </a:p>
          <a:p>
            <a:pPr eaLnBrk="0" hangingPunct="0"/>
            <a:r>
              <a:rPr lang="pt-BR" sz="1100" dirty="0" smtClean="0">
                <a:solidFill>
                  <a:srgbClr val="7030A0"/>
                </a:solidFill>
                <a:latin typeface="Lucida Console" pitchFamily="49" charset="0"/>
              </a:rPr>
              <a:t>  &lt;/row&gt;</a:t>
            </a:r>
          </a:p>
          <a:p>
            <a:pPr eaLnBrk="0" hangingPunct="0"/>
            <a:r>
              <a:rPr lang="pt-BR" sz="1100" dirty="0" smtClean="0">
                <a:solidFill>
                  <a:srgbClr val="7030A0"/>
                </a:solidFill>
                <a:latin typeface="Lucida Console" pitchFamily="49" charset="0"/>
              </a:rPr>
              <a:t>  &lt;row r="3" spans="1:2"&gt;</a:t>
            </a:r>
          </a:p>
          <a:p>
            <a:pPr eaLnBrk="0" hangingPunct="0"/>
            <a:r>
              <a:rPr lang="pt-BR" sz="1100" dirty="0" smtClean="0">
                <a:solidFill>
                  <a:srgbClr val="7030A0"/>
                </a:solidFill>
                <a:latin typeface="Lucida Console" pitchFamily="49" charset="0"/>
              </a:rPr>
              <a:t>    &lt;c r="A3"&gt;&lt;v&gt;</a:t>
            </a:r>
            <a:r>
              <a:rPr lang="pt-BR" sz="1100" b="1" dirty="0" smtClean="0">
                <a:solidFill>
                  <a:srgbClr val="FF0000"/>
                </a:solidFill>
                <a:latin typeface="Lucida Console" pitchFamily="49" charset="0"/>
              </a:rPr>
              <a:t>2</a:t>
            </a:r>
            <a:r>
              <a:rPr lang="pt-BR" sz="1100" dirty="0" smtClean="0">
                <a:solidFill>
                  <a:srgbClr val="7030A0"/>
                </a:solidFill>
                <a:latin typeface="Lucida Console" pitchFamily="49" charset="0"/>
              </a:rPr>
              <a:t>&lt;/v&gt;&lt;/c&gt;</a:t>
            </a:r>
          </a:p>
          <a:p>
            <a:pPr eaLnBrk="0" hangingPunct="0"/>
            <a:r>
              <a:rPr lang="pt-BR" sz="1100" dirty="0" smtClean="0">
                <a:solidFill>
                  <a:srgbClr val="7030A0"/>
                </a:solidFill>
                <a:latin typeface="Lucida Console" pitchFamily="49" charset="0"/>
              </a:rPr>
              <a:t>    &lt;c r="B3"&gt;&lt;v&gt;</a:t>
            </a:r>
            <a:r>
              <a:rPr lang="pt-BR" sz="1100" dirty="0" smtClean="0">
                <a:solidFill>
                  <a:srgbClr val="FF0000"/>
                </a:solidFill>
                <a:latin typeface="Lucida Console" pitchFamily="49" charset="0"/>
              </a:rPr>
              <a:t>5</a:t>
            </a:r>
            <a:r>
              <a:rPr lang="pt-BR" sz="1100" dirty="0" smtClean="0">
                <a:solidFill>
                  <a:srgbClr val="7030A0"/>
                </a:solidFill>
                <a:latin typeface="Lucida Console" pitchFamily="49" charset="0"/>
              </a:rPr>
              <a:t>&lt;/v&gt;&lt;/c&gt;</a:t>
            </a:r>
          </a:p>
          <a:p>
            <a:pPr eaLnBrk="0" hangingPunct="0"/>
            <a:r>
              <a:rPr lang="pt-BR" sz="1100" dirty="0" smtClean="0">
                <a:solidFill>
                  <a:srgbClr val="7030A0"/>
                </a:solidFill>
                <a:latin typeface="Lucida Console" pitchFamily="49" charset="0"/>
              </a:rPr>
              <a:t>  &lt;/row&gt;</a:t>
            </a:r>
          </a:p>
          <a:p>
            <a:pPr eaLnBrk="0" hangingPunct="0"/>
            <a:r>
              <a:rPr lang="pt-BR" sz="1100" dirty="0" smtClean="0">
                <a:solidFill>
                  <a:srgbClr val="7030A0"/>
                </a:solidFill>
                <a:latin typeface="Lucida Console" pitchFamily="49" charset="0"/>
              </a:rPr>
              <a:t>  &lt;row r="4" spans="1:2"&gt;</a:t>
            </a:r>
          </a:p>
          <a:p>
            <a:pPr eaLnBrk="0" hangingPunct="0"/>
            <a:r>
              <a:rPr lang="pt-BR" sz="1100" dirty="0" smtClean="0">
                <a:solidFill>
                  <a:srgbClr val="7030A0"/>
                </a:solidFill>
                <a:latin typeface="Lucida Console" pitchFamily="49" charset="0"/>
              </a:rPr>
              <a:t>    &lt;c r="A4"&gt;&lt;v&gt;</a:t>
            </a:r>
            <a:r>
              <a:rPr lang="pt-BR" sz="1100" b="1" dirty="0" smtClean="0">
                <a:solidFill>
                  <a:srgbClr val="FF0000"/>
                </a:solidFill>
                <a:latin typeface="Lucida Console" pitchFamily="49" charset="0"/>
              </a:rPr>
              <a:t>3</a:t>
            </a:r>
            <a:r>
              <a:rPr lang="pt-BR" sz="1100" dirty="0" smtClean="0">
                <a:solidFill>
                  <a:srgbClr val="7030A0"/>
                </a:solidFill>
                <a:latin typeface="Lucida Console" pitchFamily="49" charset="0"/>
              </a:rPr>
              <a:t>&lt;/v&gt;&lt;/c&gt;</a:t>
            </a:r>
          </a:p>
          <a:p>
            <a:pPr eaLnBrk="0" hangingPunct="0"/>
            <a:r>
              <a:rPr lang="pt-BR" sz="1100" dirty="0" smtClean="0">
                <a:solidFill>
                  <a:srgbClr val="7030A0"/>
                </a:solidFill>
                <a:latin typeface="Lucida Console" pitchFamily="49" charset="0"/>
              </a:rPr>
              <a:t>    &lt;c r="B4"&gt;&lt;v&gt;</a:t>
            </a:r>
            <a:r>
              <a:rPr lang="pt-BR" sz="1100" b="1" dirty="0" smtClean="0">
                <a:solidFill>
                  <a:srgbClr val="FF0000"/>
                </a:solidFill>
                <a:latin typeface="Lucida Console" pitchFamily="49" charset="0"/>
              </a:rPr>
              <a:t>6</a:t>
            </a:r>
            <a:r>
              <a:rPr lang="pt-BR" sz="1100" dirty="0" smtClean="0">
                <a:solidFill>
                  <a:srgbClr val="7030A0"/>
                </a:solidFill>
                <a:latin typeface="Lucida Console" pitchFamily="49" charset="0"/>
              </a:rPr>
              <a:t>&lt;/v&gt;&lt;/c&gt;</a:t>
            </a:r>
          </a:p>
          <a:p>
            <a:pPr eaLnBrk="0" hangingPunct="0"/>
            <a:r>
              <a:rPr lang="pt-BR" sz="1100" dirty="0" smtClean="0">
                <a:solidFill>
                  <a:srgbClr val="7030A0"/>
                </a:solidFill>
                <a:latin typeface="Lucida Console" pitchFamily="49" charset="0"/>
              </a:rPr>
              <a:t>  &lt;/row&gt;</a:t>
            </a:r>
          </a:p>
          <a:p>
            <a:pPr eaLnBrk="0" hangingPunct="0"/>
            <a:r>
              <a:rPr lang="pt-BR" sz="1100" dirty="0" smtClean="0">
                <a:solidFill>
                  <a:srgbClr val="7030A0"/>
                </a:solidFill>
                <a:latin typeface="Lucida Console" pitchFamily="49" charset="0"/>
              </a:rPr>
              <a:t>&lt;/sheetData&gt;</a:t>
            </a:r>
          </a:p>
          <a:p>
            <a:pPr eaLnBrk="0" hangingPunct="0"/>
            <a:r>
              <a:rPr lang="pt-BR" sz="1100" dirty="0" smtClean="0">
                <a:solidFill>
                  <a:srgbClr val="7030A0"/>
                </a:solidFill>
                <a:latin typeface="Lucida Console" pitchFamily="49" charset="0"/>
              </a:rPr>
              <a:t>...</a:t>
            </a:r>
          </a:p>
          <a:p>
            <a:pPr eaLnBrk="0" hangingPunct="0"/>
            <a:r>
              <a:rPr lang="en-US" sz="1100" dirty="0" smtClean="0">
                <a:solidFill>
                  <a:srgbClr val="7030A0"/>
                </a:solidFill>
                <a:latin typeface="Lucida Console" pitchFamily="49" charset="0"/>
              </a:rPr>
              <a:t>&lt;</a:t>
            </a:r>
            <a:r>
              <a:rPr lang="en-US" sz="1100" dirty="0" err="1" smtClean="0">
                <a:solidFill>
                  <a:srgbClr val="7030A0"/>
                </a:solidFill>
                <a:latin typeface="Lucida Console" pitchFamily="49" charset="0"/>
              </a:rPr>
              <a:t>tableParts</a:t>
            </a:r>
            <a:r>
              <a:rPr lang="en-US" sz="1100" dirty="0" smtClean="0">
                <a:solidFill>
                  <a:srgbClr val="7030A0"/>
                </a:solidFill>
                <a:latin typeface="Lucida Console" pitchFamily="49" charset="0"/>
              </a:rPr>
              <a:t> count="1"&gt;</a:t>
            </a:r>
          </a:p>
          <a:p>
            <a:pPr eaLnBrk="0" hangingPunct="0"/>
            <a:r>
              <a:rPr lang="en-US" sz="1100" dirty="0" smtClean="0">
                <a:solidFill>
                  <a:srgbClr val="7030A0"/>
                </a:solidFill>
                <a:latin typeface="Lucida Console" pitchFamily="49" charset="0"/>
              </a:rPr>
              <a:t>  &lt;</a:t>
            </a:r>
            <a:r>
              <a:rPr lang="en-US" sz="1100" dirty="0" err="1" smtClean="0">
                <a:solidFill>
                  <a:srgbClr val="7030A0"/>
                </a:solidFill>
                <a:latin typeface="Lucida Console" pitchFamily="49" charset="0"/>
              </a:rPr>
              <a:t>tablePart</a:t>
            </a:r>
            <a:r>
              <a:rPr lang="en-US" sz="1100" dirty="0" smtClean="0">
                <a:solidFill>
                  <a:srgbClr val="7030A0"/>
                </a:solidFill>
                <a:latin typeface="Lucida Console" pitchFamily="49" charset="0"/>
              </a:rPr>
              <a:t> r:id="rId2"/&gt;</a:t>
            </a:r>
          </a:p>
          <a:p>
            <a:pPr eaLnBrk="0" hangingPunct="0"/>
            <a:r>
              <a:rPr lang="en-US" sz="1100" dirty="0" smtClean="0">
                <a:solidFill>
                  <a:srgbClr val="7030A0"/>
                </a:solidFill>
                <a:latin typeface="Lucida Console" pitchFamily="49" charset="0"/>
              </a:rPr>
              <a:t>&lt;/</a:t>
            </a:r>
            <a:r>
              <a:rPr lang="en-US" sz="1100" dirty="0" err="1" smtClean="0">
                <a:solidFill>
                  <a:srgbClr val="7030A0"/>
                </a:solidFill>
                <a:latin typeface="Lucida Console" pitchFamily="49" charset="0"/>
              </a:rPr>
              <a:t>tableParts</a:t>
            </a:r>
            <a:r>
              <a:rPr lang="en-US" sz="1100" dirty="0" smtClean="0">
                <a:solidFill>
                  <a:srgbClr val="7030A0"/>
                </a:solidFill>
                <a:latin typeface="Lucida Console" pitchFamily="49" charset="0"/>
              </a:rPr>
              <a:t>&gt;</a:t>
            </a:r>
          </a:p>
        </p:txBody>
      </p:sp>
      <p:sp>
        <p:nvSpPr>
          <p:cNvPr id="10" name="Right Brace 14153"/>
          <p:cNvSpPr/>
          <p:nvPr/>
        </p:nvSpPr>
        <p:spPr>
          <a:xfrm>
            <a:off x="2941320" y="3276600"/>
            <a:ext cx="289264" cy="1905000"/>
          </a:xfrm>
          <a:prstGeom prst="rightBrace">
            <a:avLst>
              <a:gd name="adj1" fmla="val 8333"/>
              <a:gd name="adj2" fmla="val 32000"/>
            </a:avLst>
          </a:prstGeom>
        </p:spPr>
        <p:style>
          <a:lnRef idx="2">
            <a:schemeClr val="accent3"/>
          </a:lnRef>
          <a:fillRef idx="0">
            <a:schemeClr val="accent3"/>
          </a:fillRef>
          <a:effectRef idx="1">
            <a:schemeClr val="accent3"/>
          </a:effectRef>
          <a:fontRef idx="minor">
            <a:schemeClr val="tx1"/>
          </a:fontRef>
        </p:style>
        <p:txBody>
          <a:bodyPr anchor="ctr"/>
          <a:lstStyle/>
          <a:p>
            <a:pPr algn="ctr"/>
            <a:endParaRPr lang="en-US" dirty="0">
              <a:solidFill>
                <a:schemeClr val="accent3"/>
              </a:solidFill>
              <a:latin typeface="Calibri" pitchFamily="34" charset="0"/>
              <a:cs typeface="Arial" charset="0"/>
              <a:sym typeface="Wingdings" pitchFamily="2" charset="2"/>
            </a:endParaRPr>
          </a:p>
        </p:txBody>
      </p:sp>
      <p:sp>
        <p:nvSpPr>
          <p:cNvPr id="14" name="Rectangle 23753"/>
          <p:cNvSpPr txBox="1">
            <a:spLocks noChangeArrowheads="1"/>
          </p:cNvSpPr>
          <p:nvPr/>
        </p:nvSpPr>
        <p:spPr bwMode="auto">
          <a:xfrm>
            <a:off x="426720" y="2057400"/>
            <a:ext cx="2362200" cy="338554"/>
          </a:xfrm>
          <a:prstGeom prst="rect">
            <a:avLst/>
          </a:prstGeom>
          <a:noFill/>
          <a:ln w="9525" cap="flat" cmpd="sng" algn="ctr">
            <a:noFill/>
            <a:prstDash val="solid"/>
            <a:miter lim="800000"/>
            <a:headEnd type="none" w="med" len="med"/>
            <a:tailEnd type="none" w="med" len="med"/>
          </a:ln>
          <a:effectLst/>
        </p:spPr>
        <p:txBody>
          <a:bodyPr wrap="square">
            <a:spAutoFit/>
          </a:bodyPr>
          <a:lstStyle/>
          <a:p>
            <a:pPr eaLnBrk="0">
              <a:spcBef>
                <a:spcPct val="20000"/>
              </a:spcBef>
            </a:pPr>
            <a:r>
              <a:rPr lang="en-US" sz="1600" dirty="0" smtClean="0">
                <a:latin typeface="Calibri" pitchFamily="34" charset="0"/>
                <a:cs typeface="Arial" charset="0"/>
                <a:sym typeface="Wingdings" pitchFamily="2" charset="2"/>
              </a:rPr>
              <a:t>Worksheet (sheet1.xml)</a:t>
            </a:r>
            <a:endParaRPr lang="en-US" sz="2000" dirty="0">
              <a:latin typeface="Calibri" pitchFamily="34" charset="0"/>
              <a:cs typeface="Arial" charset="0"/>
              <a:sym typeface="Wingdings" pitchFamily="2" charset="2"/>
            </a:endParaRPr>
          </a:p>
        </p:txBody>
      </p:sp>
      <p:sp>
        <p:nvSpPr>
          <p:cNvPr id="16" name="Right Brace 14153"/>
          <p:cNvSpPr/>
          <p:nvPr/>
        </p:nvSpPr>
        <p:spPr>
          <a:xfrm>
            <a:off x="2865120" y="5638800"/>
            <a:ext cx="228600" cy="533400"/>
          </a:xfrm>
          <a:prstGeom prst="rightBrace">
            <a:avLst>
              <a:gd name="adj1" fmla="val 8333"/>
              <a:gd name="adj2" fmla="val 50000"/>
            </a:avLst>
          </a:prstGeom>
        </p:spPr>
        <p:style>
          <a:lnRef idx="2">
            <a:schemeClr val="accent3"/>
          </a:lnRef>
          <a:fillRef idx="0">
            <a:schemeClr val="accent3"/>
          </a:fillRef>
          <a:effectRef idx="1">
            <a:schemeClr val="accent3"/>
          </a:effectRef>
          <a:fontRef idx="minor">
            <a:schemeClr val="tx1"/>
          </a:fontRef>
        </p:style>
        <p:txBody>
          <a:bodyPr anchor="ctr"/>
          <a:lstStyle/>
          <a:p>
            <a:pPr algn="ctr"/>
            <a:endParaRPr lang="en-US" dirty="0">
              <a:solidFill>
                <a:schemeClr val="accent3"/>
              </a:solidFill>
              <a:latin typeface="Calibri" pitchFamily="34" charset="0"/>
              <a:cs typeface="Arial" charset="0"/>
              <a:sym typeface="Wingdings" pitchFamily="2" charset="2"/>
            </a:endParaRPr>
          </a:p>
        </p:txBody>
      </p:sp>
      <p:sp>
        <p:nvSpPr>
          <p:cNvPr id="19" name="Rectangle 23753"/>
          <p:cNvSpPr txBox="1">
            <a:spLocks noChangeArrowheads="1"/>
          </p:cNvSpPr>
          <p:nvPr/>
        </p:nvSpPr>
        <p:spPr bwMode="auto">
          <a:xfrm>
            <a:off x="3931920" y="4497056"/>
            <a:ext cx="3124200" cy="338554"/>
          </a:xfrm>
          <a:prstGeom prst="rect">
            <a:avLst/>
          </a:prstGeom>
          <a:noFill/>
          <a:ln w="9525" cap="flat" cmpd="sng" algn="ctr">
            <a:noFill/>
            <a:prstDash val="solid"/>
            <a:miter lim="800000"/>
            <a:headEnd type="none" w="med" len="med"/>
            <a:tailEnd type="none" w="med" len="med"/>
          </a:ln>
          <a:effectLst/>
        </p:spPr>
        <p:txBody>
          <a:bodyPr wrap="square">
            <a:spAutoFit/>
          </a:bodyPr>
          <a:lstStyle/>
          <a:p>
            <a:pPr eaLnBrk="0">
              <a:spcBef>
                <a:spcPct val="20000"/>
              </a:spcBef>
            </a:pPr>
            <a:r>
              <a:rPr lang="en-US" sz="1600" dirty="0" smtClean="0">
                <a:latin typeface="Calibri" pitchFamily="34" charset="0"/>
                <a:cs typeface="Arial" charset="0"/>
                <a:sym typeface="Wingdings" pitchFamily="2" charset="2"/>
              </a:rPr>
              <a:t>Table definition (table1.xml)</a:t>
            </a:r>
            <a:endParaRPr lang="en-US" sz="2000" dirty="0">
              <a:latin typeface="Calibri" pitchFamily="34" charset="0"/>
              <a:cs typeface="Arial" charset="0"/>
              <a:sym typeface="Wingdings" pitchFamily="2" charset="2"/>
            </a:endParaRPr>
          </a:p>
        </p:txBody>
      </p:sp>
      <p:sp>
        <p:nvSpPr>
          <p:cNvPr id="20" name="Rectangle 19"/>
          <p:cNvSpPr>
            <a:spLocks noChangeArrowheads="1"/>
          </p:cNvSpPr>
          <p:nvPr/>
        </p:nvSpPr>
        <p:spPr bwMode="auto">
          <a:xfrm>
            <a:off x="4008120" y="4801856"/>
            <a:ext cx="4724400" cy="1446544"/>
          </a:xfrm>
          <a:prstGeom prst="rect">
            <a:avLst/>
          </a:prstGeom>
          <a:solidFill>
            <a:srgbClr val="FFFFFF"/>
          </a:solidFill>
          <a:ln w="19050">
            <a:solidFill>
              <a:schemeClr val="tx1"/>
            </a:solidFill>
            <a:miter lim="800000"/>
            <a:headEnd/>
            <a:tailEnd/>
          </a:ln>
          <a:effectLst/>
        </p:spPr>
        <p:txBody>
          <a:bodyPr wrap="square" lIns="182880" tIns="45717" rIns="91434" bIns="45717" anchor="ctr">
            <a:spAutoFit/>
          </a:bodyPr>
          <a:lstStyle/>
          <a:p>
            <a:pPr eaLnBrk="0" hangingPunct="0"/>
            <a:r>
              <a:rPr lang="en-US" sz="1100" dirty="0" smtClean="0">
                <a:solidFill>
                  <a:srgbClr val="7030A0"/>
                </a:solidFill>
                <a:latin typeface="Lucida Console" pitchFamily="49" charset="0"/>
              </a:rPr>
              <a:t>&lt;table </a:t>
            </a:r>
            <a:r>
              <a:rPr lang="en-US" sz="1100" b="1" dirty="0" smtClean="0">
                <a:solidFill>
                  <a:srgbClr val="FF0000"/>
                </a:solidFill>
                <a:latin typeface="Lucida Console" pitchFamily="49" charset="0"/>
              </a:rPr>
              <a:t>ref="A1:B4”</a:t>
            </a:r>
            <a:r>
              <a:rPr lang="en-US" sz="1100" dirty="0" smtClean="0">
                <a:solidFill>
                  <a:srgbClr val="FF0000"/>
                </a:solidFill>
                <a:latin typeface="Lucida Console" pitchFamily="49" charset="0"/>
              </a:rPr>
              <a:t> </a:t>
            </a:r>
            <a:r>
              <a:rPr lang="en-US" sz="1100" dirty="0" smtClean="0">
                <a:solidFill>
                  <a:srgbClr val="7030A0"/>
                </a:solidFill>
                <a:latin typeface="Lucida Console" pitchFamily="49" charset="0"/>
              </a:rPr>
              <a:t>&gt;</a:t>
            </a:r>
          </a:p>
          <a:p>
            <a:pPr eaLnBrk="0" hangingPunct="0"/>
            <a:r>
              <a:rPr lang="en-US" sz="1100" dirty="0" smtClean="0">
                <a:solidFill>
                  <a:srgbClr val="7030A0"/>
                </a:solidFill>
                <a:latin typeface="Lucida Console" pitchFamily="49" charset="0"/>
              </a:rPr>
              <a:t>   &lt;</a:t>
            </a:r>
            <a:r>
              <a:rPr lang="en-US" sz="1100" dirty="0" err="1" smtClean="0">
                <a:solidFill>
                  <a:srgbClr val="7030A0"/>
                </a:solidFill>
                <a:latin typeface="Lucida Console" pitchFamily="49" charset="0"/>
              </a:rPr>
              <a:t>autoFilter</a:t>
            </a:r>
            <a:r>
              <a:rPr lang="en-US" sz="1100" dirty="0" smtClean="0">
                <a:solidFill>
                  <a:srgbClr val="7030A0"/>
                </a:solidFill>
                <a:latin typeface="Lucida Console" pitchFamily="49" charset="0"/>
              </a:rPr>
              <a:t> ref="A1:B4”/&gt; </a:t>
            </a:r>
          </a:p>
          <a:p>
            <a:pPr eaLnBrk="0" hangingPunct="0"/>
            <a:r>
              <a:rPr lang="en-US" sz="1100" dirty="0" smtClean="0">
                <a:solidFill>
                  <a:srgbClr val="7030A0"/>
                </a:solidFill>
                <a:latin typeface="Lucida Console" pitchFamily="49" charset="0"/>
              </a:rPr>
              <a:t>   &lt;</a:t>
            </a:r>
            <a:r>
              <a:rPr lang="en-US" sz="1100" dirty="0" err="1" smtClean="0">
                <a:solidFill>
                  <a:srgbClr val="7030A0"/>
                </a:solidFill>
                <a:latin typeface="Lucida Console" pitchFamily="49" charset="0"/>
              </a:rPr>
              <a:t>tableColumns</a:t>
            </a:r>
            <a:r>
              <a:rPr lang="en-US" sz="1100" dirty="0" smtClean="0">
                <a:solidFill>
                  <a:srgbClr val="7030A0"/>
                </a:solidFill>
                <a:latin typeface="Lucida Console" pitchFamily="49" charset="0"/>
              </a:rPr>
              <a:t> count="2"&gt;</a:t>
            </a:r>
          </a:p>
          <a:p>
            <a:pPr eaLnBrk="0" hangingPunct="0"/>
            <a:r>
              <a:rPr lang="en-US" sz="1100" dirty="0" smtClean="0">
                <a:solidFill>
                  <a:srgbClr val="7030A0"/>
                </a:solidFill>
                <a:latin typeface="Lucida Console" pitchFamily="49" charset="0"/>
              </a:rPr>
              <a:t>      &lt;</a:t>
            </a:r>
            <a:r>
              <a:rPr lang="en-US" sz="1100" dirty="0" err="1" smtClean="0">
                <a:solidFill>
                  <a:srgbClr val="7030A0"/>
                </a:solidFill>
                <a:latin typeface="Lucida Console" pitchFamily="49" charset="0"/>
              </a:rPr>
              <a:t>tableColumn</a:t>
            </a:r>
            <a:r>
              <a:rPr lang="en-US" sz="1100" dirty="0" smtClean="0">
                <a:solidFill>
                  <a:srgbClr val="7030A0"/>
                </a:solidFill>
                <a:latin typeface="Lucida Console" pitchFamily="49" charset="0"/>
              </a:rPr>
              <a:t> id="1" name="Column1" /&gt; </a:t>
            </a:r>
          </a:p>
          <a:p>
            <a:pPr eaLnBrk="0" hangingPunct="0"/>
            <a:r>
              <a:rPr lang="en-US" sz="1100" dirty="0" smtClean="0">
                <a:solidFill>
                  <a:srgbClr val="7030A0"/>
                </a:solidFill>
                <a:latin typeface="Lucida Console" pitchFamily="49" charset="0"/>
              </a:rPr>
              <a:t>      &lt;</a:t>
            </a:r>
            <a:r>
              <a:rPr lang="en-US" sz="1100" dirty="0" err="1" smtClean="0">
                <a:solidFill>
                  <a:srgbClr val="7030A0"/>
                </a:solidFill>
                <a:latin typeface="Lucida Console" pitchFamily="49" charset="0"/>
              </a:rPr>
              <a:t>tableColumn</a:t>
            </a:r>
            <a:r>
              <a:rPr lang="en-US" sz="1100" dirty="0" smtClean="0">
                <a:solidFill>
                  <a:srgbClr val="7030A0"/>
                </a:solidFill>
                <a:latin typeface="Lucida Console" pitchFamily="49" charset="0"/>
              </a:rPr>
              <a:t> id="2" name="Column2" /&gt; </a:t>
            </a:r>
          </a:p>
          <a:p>
            <a:pPr eaLnBrk="0" hangingPunct="0"/>
            <a:r>
              <a:rPr lang="en-US" sz="1100" dirty="0" smtClean="0">
                <a:solidFill>
                  <a:srgbClr val="7030A0"/>
                </a:solidFill>
                <a:latin typeface="Lucida Console" pitchFamily="49" charset="0"/>
              </a:rPr>
              <a:t>   &lt;/</a:t>
            </a:r>
            <a:r>
              <a:rPr lang="en-US" sz="1100" dirty="0" err="1" smtClean="0">
                <a:solidFill>
                  <a:srgbClr val="7030A0"/>
                </a:solidFill>
                <a:latin typeface="Lucida Console" pitchFamily="49" charset="0"/>
              </a:rPr>
              <a:t>tableColumns</a:t>
            </a:r>
            <a:r>
              <a:rPr lang="en-US" sz="1100" dirty="0" smtClean="0">
                <a:solidFill>
                  <a:srgbClr val="7030A0"/>
                </a:solidFill>
                <a:latin typeface="Lucida Console" pitchFamily="49" charset="0"/>
              </a:rPr>
              <a:t>&gt;</a:t>
            </a:r>
          </a:p>
          <a:p>
            <a:pPr eaLnBrk="0" hangingPunct="0"/>
            <a:r>
              <a:rPr lang="en-US" sz="1100" dirty="0" smtClean="0">
                <a:solidFill>
                  <a:srgbClr val="7030A0"/>
                </a:solidFill>
                <a:latin typeface="Lucida Console" pitchFamily="49" charset="0"/>
              </a:rPr>
              <a:t>   &lt;</a:t>
            </a:r>
            <a:r>
              <a:rPr lang="en-US" sz="1100" dirty="0" err="1" smtClean="0">
                <a:solidFill>
                  <a:srgbClr val="7030A0"/>
                </a:solidFill>
                <a:latin typeface="Lucida Console" pitchFamily="49" charset="0"/>
              </a:rPr>
              <a:t>tableStyleInfo</a:t>
            </a:r>
            <a:r>
              <a:rPr lang="en-US" sz="1100" dirty="0" smtClean="0">
                <a:solidFill>
                  <a:srgbClr val="7030A0"/>
                </a:solidFill>
                <a:latin typeface="Lucida Console" pitchFamily="49" charset="0"/>
              </a:rPr>
              <a:t> …/&gt; </a:t>
            </a:r>
          </a:p>
          <a:p>
            <a:pPr eaLnBrk="0" hangingPunct="0"/>
            <a:r>
              <a:rPr lang="en-US" sz="1100" dirty="0" smtClean="0">
                <a:solidFill>
                  <a:srgbClr val="7030A0"/>
                </a:solidFill>
                <a:latin typeface="Lucida Console" pitchFamily="49" charset="0"/>
              </a:rPr>
              <a:t>&lt;/table&gt;</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dirty="0" smtClean="0"/>
              <a:t>Les </a:t>
            </a:r>
            <a:r>
              <a:rPr lang="en-US" dirty="0" err="1" smtClean="0"/>
              <a:t>formules</a:t>
            </a:r>
            <a:endParaRPr lang="en-US" dirty="0"/>
          </a:p>
        </p:txBody>
      </p:sp>
      <p:pic>
        <p:nvPicPr>
          <p:cNvPr id="83986" name="Picture 18" descr="Table2"/>
          <p:cNvPicPr>
            <a:picLocks noChangeAspect="1" noChangeArrowheads="1"/>
          </p:cNvPicPr>
          <p:nvPr/>
        </p:nvPicPr>
        <p:blipFill>
          <a:blip r:embed="rId3"/>
          <a:srcRect/>
          <a:stretch>
            <a:fillRect/>
          </a:stretch>
        </p:blipFill>
        <p:spPr bwMode="auto">
          <a:xfrm>
            <a:off x="533400" y="1066800"/>
            <a:ext cx="1914525" cy="1828800"/>
          </a:xfrm>
          <a:prstGeom prst="rect">
            <a:avLst/>
          </a:prstGeom>
          <a:noFill/>
        </p:spPr>
      </p:pic>
      <p:pic>
        <p:nvPicPr>
          <p:cNvPr id="83987" name="Picture 19"/>
          <p:cNvPicPr>
            <a:picLocks noChangeAspect="1" noChangeArrowheads="1"/>
          </p:cNvPicPr>
          <p:nvPr/>
        </p:nvPicPr>
        <p:blipFill>
          <a:blip r:embed="rId4"/>
          <a:srcRect/>
          <a:stretch>
            <a:fillRect/>
          </a:stretch>
        </p:blipFill>
        <p:spPr bwMode="auto">
          <a:xfrm>
            <a:off x="533400" y="3124200"/>
            <a:ext cx="7924800" cy="3067050"/>
          </a:xfrm>
          <a:prstGeom prst="rect">
            <a:avLst/>
          </a:prstGeom>
          <a:noFill/>
        </p:spPr>
      </p:pic>
      <p:sp>
        <p:nvSpPr>
          <p:cNvPr id="6" name="Rectangle 3"/>
          <p:cNvSpPr>
            <a:spLocks noGrp="1" noChangeArrowheads="1"/>
          </p:cNvSpPr>
          <p:nvPr>
            <p:ph idx="1"/>
          </p:nvPr>
        </p:nvSpPr>
        <p:spPr>
          <a:xfrm>
            <a:off x="2987040" y="865822"/>
            <a:ext cx="5374640" cy="2160591"/>
          </a:xfrm>
        </p:spPr>
        <p:txBody>
          <a:bodyPr/>
          <a:lstStyle/>
          <a:p>
            <a:r>
              <a:rPr lang="fr-FR" sz="2800" dirty="0" smtClean="0"/>
              <a:t>Excel </a:t>
            </a:r>
            <a:r>
              <a:rPr lang="fr-FR" sz="2800" dirty="0" err="1" smtClean="0"/>
              <a:t>serialize</a:t>
            </a:r>
            <a:r>
              <a:rPr lang="fr-FR" sz="2800" dirty="0" smtClean="0"/>
              <a:t> la formule et la </a:t>
            </a:r>
            <a:r>
              <a:rPr lang="fr-FR" sz="2800" dirty="0" err="1" smtClean="0"/>
              <a:t>parse</a:t>
            </a:r>
            <a:r>
              <a:rPr lang="fr-FR" sz="2800" dirty="0" smtClean="0"/>
              <a:t> au chargement</a:t>
            </a:r>
          </a:p>
          <a:p>
            <a:r>
              <a:rPr lang="fr-FR" sz="2800" dirty="0" smtClean="0"/>
              <a:t>La formule est précisément la chaine de caractères de la cellule</a:t>
            </a:r>
            <a:endParaRPr lang="fr-FR" sz="28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fr-FR" dirty="0" smtClean="0"/>
              <a:t>Formatage conditionnel</a:t>
            </a:r>
            <a:endParaRPr lang="fr-FR" dirty="0"/>
          </a:p>
        </p:txBody>
      </p:sp>
      <p:pic>
        <p:nvPicPr>
          <p:cNvPr id="4" name="Picture 4" descr="screen1"/>
          <p:cNvPicPr>
            <a:picLocks noGrp="1" noChangeAspect="1" noChangeArrowheads="1"/>
          </p:cNvPicPr>
          <p:nvPr>
            <p:ph idx="1"/>
          </p:nvPr>
        </p:nvPicPr>
        <p:blipFill>
          <a:blip r:embed="rId2"/>
          <a:stretch>
            <a:fillRect/>
          </a:stretch>
        </p:blipFill>
        <p:spPr>
          <a:xfrm>
            <a:off x="274320" y="3330408"/>
            <a:ext cx="5226367" cy="3283752"/>
          </a:xfrm>
          <a:noFill/>
          <a:ln/>
        </p:spPr>
      </p:pic>
      <p:pic>
        <p:nvPicPr>
          <p:cNvPr id="90120" name="Picture 8"/>
          <p:cNvPicPr>
            <a:picLocks noChangeAspect="1" noChangeArrowheads="1"/>
          </p:cNvPicPr>
          <p:nvPr/>
        </p:nvPicPr>
        <p:blipFill>
          <a:blip r:embed="rId3"/>
          <a:srcRect/>
          <a:stretch>
            <a:fillRect/>
          </a:stretch>
        </p:blipFill>
        <p:spPr bwMode="auto">
          <a:xfrm>
            <a:off x="2240181" y="1036320"/>
            <a:ext cx="6690460" cy="3344535"/>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4" name="Picture 6" descr="white bar"/>
          <p:cNvPicPr>
            <a:picLocks noChangeAspect="1" noChangeArrowheads="1"/>
          </p:cNvPicPr>
          <p:nvPr/>
        </p:nvPicPr>
        <p:blipFill>
          <a:blip r:embed="rId3"/>
          <a:srcRect/>
          <a:stretch>
            <a:fillRect/>
          </a:stretch>
        </p:blipFill>
        <p:spPr bwMode="auto">
          <a:xfrm>
            <a:off x="274320" y="2072640"/>
            <a:ext cx="6353175" cy="1352550"/>
          </a:xfrm>
          <a:prstGeom prst="rect">
            <a:avLst/>
          </a:prstGeom>
          <a:noFill/>
        </p:spPr>
      </p:pic>
      <p:sp>
        <p:nvSpPr>
          <p:cNvPr id="350210" name="Rectangle 2"/>
          <p:cNvSpPr>
            <a:spLocks noGrp="1" noChangeArrowheads="1"/>
          </p:cNvSpPr>
          <p:nvPr>
            <p:ph type="ctrTitle"/>
          </p:nvPr>
        </p:nvSpPr>
        <p:spPr>
          <a:xfrm>
            <a:off x="524828" y="3477578"/>
            <a:ext cx="7364412" cy="646331"/>
          </a:xfrm>
          <a:noFill/>
        </p:spPr>
        <p:txBody>
          <a:bodyPr anchor="b"/>
          <a:lstStyle/>
          <a:p>
            <a:endParaRPr lang="fr-FR" dirty="0"/>
          </a:p>
        </p:txBody>
      </p:sp>
      <p:sp>
        <p:nvSpPr>
          <p:cNvPr id="350211" name="Rectangle 3"/>
          <p:cNvSpPr>
            <a:spLocks noGrp="1" noChangeArrowheads="1"/>
          </p:cNvSpPr>
          <p:nvPr>
            <p:ph type="subTitle" idx="1"/>
          </p:nvPr>
        </p:nvSpPr>
        <p:spPr>
          <a:xfrm>
            <a:off x="514668" y="4292600"/>
            <a:ext cx="7386637" cy="535531"/>
          </a:xfrm>
        </p:spPr>
        <p:txBody>
          <a:bodyPr/>
          <a:lstStyle/>
          <a:p>
            <a:endParaRPr lang="en-US" dirty="0"/>
          </a:p>
        </p:txBody>
      </p:sp>
      <p:sp>
        <p:nvSpPr>
          <p:cNvPr id="7" name="TextBox 6"/>
          <p:cNvSpPr txBox="1"/>
          <p:nvPr/>
        </p:nvSpPr>
        <p:spPr>
          <a:xfrm>
            <a:off x="457834" y="2378710"/>
            <a:ext cx="4266565" cy="84023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nSpc>
                <a:spcPct val="90000"/>
              </a:lnSpc>
            </a:pPr>
            <a:r>
              <a:rPr lang="fr-FR" sz="5400" dirty="0" smtClean="0">
                <a:ln w="50800"/>
                <a:solidFill>
                  <a:schemeClr val="tx2"/>
                </a:solidFill>
                <a:effectLst>
                  <a:outerShdw blurRad="38100" dist="38100" dir="2700000" algn="tl">
                    <a:srgbClr val="000000"/>
                  </a:outerShdw>
                </a:effectLst>
                <a:latin typeface="Segoe Black" pitchFamily="34" charset="0"/>
                <a:ea typeface="+mj-ea"/>
                <a:cs typeface="+mj-cs"/>
              </a:rPr>
              <a:t>Démo</a:t>
            </a:r>
            <a:endParaRPr lang="fr-FR" sz="3600" dirty="0" smtClean="0">
              <a:ln w="50800"/>
              <a:solidFill>
                <a:schemeClr val="tx2"/>
              </a:solidFill>
              <a:effectLst>
                <a:outerShdw blurRad="38100" dist="38100" dir="2700000" algn="tl">
                  <a:srgbClr val="000000"/>
                </a:outerShdw>
              </a:effectLst>
              <a:latin typeface="Segoe Black" pitchFamily="34"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0214"/>
                                        </p:tgtEl>
                                        <p:attrNameLst>
                                          <p:attrName>style.visibility</p:attrName>
                                        </p:attrNameLst>
                                      </p:cBhvr>
                                      <p:to>
                                        <p:strVal val="visible"/>
                                      </p:to>
                                    </p:set>
                                    <p:animEffect transition="in" filter="fade">
                                      <p:cBhvr>
                                        <p:cTn id="7" dur="1000"/>
                                        <p:tgtEl>
                                          <p:spTgt spid="350214"/>
                                        </p:tgtEl>
                                      </p:cBhvr>
                                    </p:animEffect>
                                  </p:childTnLst>
                                </p:cTn>
                              </p:par>
                            </p:childTnLst>
                          </p:cTn>
                        </p:par>
                        <p:par>
                          <p:cTn id="8" fill="hold">
                            <p:stCondLst>
                              <p:cond delay="10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50210"/>
                                        </p:tgtEl>
                                        <p:attrNameLst>
                                          <p:attrName>style.visibility</p:attrName>
                                        </p:attrNameLst>
                                      </p:cBhvr>
                                      <p:to>
                                        <p:strVal val="visible"/>
                                      </p:to>
                                    </p:set>
                                    <p:animEffect transition="in" filter="fade">
                                      <p:cBhvr>
                                        <p:cTn id="11" dur="1000"/>
                                        <p:tgtEl>
                                          <p:spTgt spid="350210"/>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350211">
                                            <p:txEl>
                                              <p:pRg st="0" end="0"/>
                                            </p:txEl>
                                          </p:spTgt>
                                        </p:tgtEl>
                                        <p:attrNameLst>
                                          <p:attrName>style.visibility</p:attrName>
                                        </p:attrNameLst>
                                      </p:cBhvr>
                                      <p:to>
                                        <p:strVal val="visible"/>
                                      </p:to>
                                    </p:set>
                                    <p:animEffect transition="in" filter="fade">
                                      <p:cBhvr>
                                        <p:cTn id="14" dur="1000"/>
                                        <p:tgtEl>
                                          <p:spTgt spid="3502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p:bldP spid="3502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Schéma métier XML</a:t>
            </a:r>
            <a:endParaRPr lang="fr-FR" dirty="0"/>
          </a:p>
        </p:txBody>
      </p:sp>
      <p:sp>
        <p:nvSpPr>
          <p:cNvPr id="3" name="Content Placeholder 2"/>
          <p:cNvSpPr>
            <a:spLocks noGrp="1"/>
          </p:cNvSpPr>
          <p:nvPr>
            <p:ph idx="1"/>
          </p:nvPr>
        </p:nvSpPr>
        <p:spPr>
          <a:xfrm>
            <a:off x="142240" y="1414462"/>
            <a:ext cx="8829040" cy="3637919"/>
          </a:xfrm>
        </p:spPr>
        <p:txBody>
          <a:bodyPr/>
          <a:lstStyle/>
          <a:p>
            <a:r>
              <a:rPr lang="fr-FR" dirty="0" smtClean="0"/>
              <a:t>Utilisation d’Open XML avec des documents XML ayant un schéma métier spécifique</a:t>
            </a:r>
          </a:p>
          <a:p>
            <a:r>
              <a:rPr lang="fr-FR" dirty="0" smtClean="0"/>
              <a:t>Exemples de scénarios </a:t>
            </a:r>
          </a:p>
          <a:p>
            <a:pPr lvl="1"/>
            <a:r>
              <a:rPr lang="fr-FR" dirty="0" smtClean="0"/>
              <a:t>Extraction de données depuis un document</a:t>
            </a:r>
          </a:p>
          <a:p>
            <a:pPr lvl="1"/>
            <a:r>
              <a:rPr lang="fr-FR" dirty="0" smtClean="0"/>
              <a:t>Génération de documents</a:t>
            </a:r>
          </a:p>
          <a:p>
            <a:pPr lvl="1"/>
            <a:r>
              <a:rPr lang="fr-FR" dirty="0" smtClean="0"/>
              <a:t>Formulaires</a:t>
            </a:r>
          </a:p>
          <a:p>
            <a:pPr lvl="1"/>
            <a:r>
              <a:rPr lang="fr-FR" dirty="0" smtClean="0"/>
              <a:t>Document dynamique </a:t>
            </a:r>
            <a:endParaRPr lang="fr-FR"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US" dirty="0"/>
              <a:t>Office XML Data Store</a:t>
            </a:r>
          </a:p>
        </p:txBody>
      </p:sp>
      <p:sp>
        <p:nvSpPr>
          <p:cNvPr id="336899" name="Rectangle 3"/>
          <p:cNvSpPr>
            <a:spLocks noGrp="1" noChangeArrowheads="1"/>
          </p:cNvSpPr>
          <p:nvPr>
            <p:ph type="body" idx="1"/>
          </p:nvPr>
        </p:nvSpPr>
        <p:spPr>
          <a:xfrm>
            <a:off x="381000" y="1417638"/>
            <a:ext cx="6033655" cy="3859518"/>
          </a:xfrm>
        </p:spPr>
        <p:txBody>
          <a:bodyPr/>
          <a:lstStyle/>
          <a:p>
            <a:r>
              <a:rPr lang="fr-FR" dirty="0" smtClean="0"/>
              <a:t>Possibilité de sauvegarder des documents XML avec des schémas spécifique indépendamment du reste du document</a:t>
            </a:r>
          </a:p>
          <a:p>
            <a:pPr lvl="1"/>
            <a:r>
              <a:rPr lang="fr-FR" dirty="0" smtClean="0"/>
              <a:t>Propriété du Document</a:t>
            </a:r>
          </a:p>
          <a:p>
            <a:pPr lvl="1"/>
            <a:r>
              <a:rPr lang="fr-FR" dirty="0" smtClean="0"/>
              <a:t>Métadonnées WSS</a:t>
            </a:r>
          </a:p>
          <a:p>
            <a:pPr lvl="1"/>
            <a:r>
              <a:rPr lang="fr-FR" dirty="0" smtClean="0"/>
              <a:t>XML Spécifique</a:t>
            </a:r>
            <a:endParaRPr lang="fr-FR" dirty="0"/>
          </a:p>
        </p:txBody>
      </p:sp>
      <p:grpSp>
        <p:nvGrpSpPr>
          <p:cNvPr id="2" name="Group 15"/>
          <p:cNvGrpSpPr>
            <a:grpSpLocks/>
          </p:cNvGrpSpPr>
          <p:nvPr/>
        </p:nvGrpSpPr>
        <p:grpSpPr bwMode="auto">
          <a:xfrm>
            <a:off x="6477000" y="1524000"/>
            <a:ext cx="2438400" cy="2438400"/>
            <a:chOff x="3984" y="1056"/>
            <a:chExt cx="1536" cy="1536"/>
          </a:xfrm>
        </p:grpSpPr>
        <p:sp>
          <p:nvSpPr>
            <p:cNvPr id="336902" name="Rectangle 6"/>
            <p:cNvSpPr>
              <a:spLocks noChangeArrowheads="1"/>
            </p:cNvSpPr>
            <p:nvPr/>
          </p:nvSpPr>
          <p:spPr bwMode="auto">
            <a:xfrm>
              <a:off x="3984" y="1056"/>
              <a:ext cx="1536" cy="960"/>
            </a:xfrm>
            <a:prstGeom prst="rect">
              <a:avLst/>
            </a:prstGeom>
            <a:solidFill>
              <a:schemeClr val="bg1">
                <a:lumMod val="60000"/>
                <a:lumOff val="40000"/>
              </a:schemeClr>
            </a:solidFill>
            <a:ln w="9525">
              <a:solidFill>
                <a:schemeClr val="bg1"/>
              </a:solidFill>
              <a:miter lim="800000"/>
              <a:headEnd/>
              <a:tailEnd/>
            </a:ln>
            <a:effectLst/>
          </p:spPr>
          <p:txBody>
            <a:bodyPr wrap="none" anchor="ctr"/>
            <a:lstStyle/>
            <a:p>
              <a:pPr algn="ctr"/>
              <a:endParaRPr lang="en-GB" sz="1300" dirty="0">
                <a:solidFill>
                  <a:srgbClr val="000000"/>
                </a:solidFill>
                <a:latin typeface="Segoe" pitchFamily="34" charset="0"/>
              </a:endParaRPr>
            </a:p>
          </p:txBody>
        </p:sp>
        <p:sp>
          <p:nvSpPr>
            <p:cNvPr id="336903" name="Text Box 7"/>
            <p:cNvSpPr txBox="1">
              <a:spLocks noChangeArrowheads="1"/>
            </p:cNvSpPr>
            <p:nvPr/>
          </p:nvSpPr>
          <p:spPr bwMode="auto">
            <a:xfrm>
              <a:off x="4026" y="1056"/>
              <a:ext cx="908" cy="212"/>
            </a:xfrm>
            <a:prstGeom prst="rect">
              <a:avLst/>
            </a:prstGeom>
            <a:noFill/>
            <a:ln w="9525">
              <a:noFill/>
              <a:miter lim="800000"/>
              <a:headEnd/>
              <a:tailEnd type="none" w="lg" len="lg"/>
            </a:ln>
            <a:effectLst/>
          </p:spPr>
          <p:txBody>
            <a:bodyPr wrap="none">
              <a:spAutoFit/>
            </a:bodyPr>
            <a:lstStyle/>
            <a:p>
              <a:r>
                <a:rPr lang="fr-BE" sz="1600" dirty="0">
                  <a:solidFill>
                    <a:schemeClr val="tx1"/>
                  </a:solidFill>
                </a:rPr>
                <a:t>Doc/Template</a:t>
              </a:r>
              <a:endParaRPr lang="en-GB" sz="1600" dirty="0">
                <a:solidFill>
                  <a:schemeClr val="tx1"/>
                </a:solidFill>
              </a:endParaRPr>
            </a:p>
          </p:txBody>
        </p:sp>
        <p:sp>
          <p:nvSpPr>
            <p:cNvPr id="336904" name="Rectangle 8"/>
            <p:cNvSpPr>
              <a:spLocks noChangeArrowheads="1"/>
            </p:cNvSpPr>
            <p:nvPr/>
          </p:nvSpPr>
          <p:spPr bwMode="auto">
            <a:xfrm>
              <a:off x="4068" y="1284"/>
              <a:ext cx="672" cy="696"/>
            </a:xfrm>
            <a:prstGeom prst="rect">
              <a:avLst/>
            </a:prstGeom>
            <a:gradFill rotWithShape="1">
              <a:gsLst>
                <a:gs pos="0">
                  <a:srgbClr val="FFCC00"/>
                </a:gs>
                <a:gs pos="100000">
                  <a:srgbClr val="FFCC00">
                    <a:gamma/>
                    <a:shade val="85882"/>
                    <a:invGamma/>
                  </a:srgbClr>
                </a:gs>
              </a:gsLst>
              <a:lin ang="5400000" scaled="1"/>
            </a:gradFill>
            <a:ln w="9525">
              <a:solidFill>
                <a:schemeClr val="bg1"/>
              </a:solidFill>
              <a:miter lim="800000"/>
              <a:headEnd/>
              <a:tailEnd/>
            </a:ln>
            <a:effectLst/>
          </p:spPr>
          <p:txBody>
            <a:bodyPr wrap="none" anchor="ctr"/>
            <a:lstStyle/>
            <a:p>
              <a:pPr algn="ctr"/>
              <a:r>
                <a:rPr lang="en-US" sz="1500" b="1" dirty="0">
                  <a:latin typeface="Segoe" pitchFamily="34" charset="0"/>
                </a:rPr>
                <a:t>Doc </a:t>
              </a:r>
              <a:br>
                <a:rPr lang="en-US" sz="1500" b="1" dirty="0">
                  <a:latin typeface="Segoe" pitchFamily="34" charset="0"/>
                </a:rPr>
              </a:br>
              <a:r>
                <a:rPr lang="en-US" sz="1500" b="1" dirty="0">
                  <a:latin typeface="Segoe" pitchFamily="34" charset="0"/>
                </a:rPr>
                <a:t>Parts</a:t>
              </a:r>
            </a:p>
          </p:txBody>
        </p:sp>
        <p:sp>
          <p:nvSpPr>
            <p:cNvPr id="336906" name="Rectangle 10"/>
            <p:cNvSpPr>
              <a:spLocks noChangeArrowheads="1"/>
            </p:cNvSpPr>
            <p:nvPr/>
          </p:nvSpPr>
          <p:spPr bwMode="auto">
            <a:xfrm>
              <a:off x="4776" y="1290"/>
              <a:ext cx="672" cy="336"/>
            </a:xfrm>
            <a:prstGeom prst="rect">
              <a:avLst/>
            </a:prstGeom>
            <a:gradFill rotWithShape="1">
              <a:gsLst>
                <a:gs pos="0">
                  <a:srgbClr val="FF7C80"/>
                </a:gs>
                <a:gs pos="100000">
                  <a:srgbClr val="FF7C80">
                    <a:gamma/>
                    <a:shade val="79216"/>
                    <a:invGamma/>
                  </a:srgbClr>
                </a:gs>
              </a:gsLst>
              <a:lin ang="5400000" scaled="1"/>
            </a:gradFill>
            <a:ln w="9525">
              <a:solidFill>
                <a:schemeClr val="bg1"/>
              </a:solidFill>
              <a:miter lim="800000"/>
              <a:headEnd/>
              <a:tailEnd/>
            </a:ln>
            <a:effectLst/>
          </p:spPr>
          <p:txBody>
            <a:bodyPr wrap="none" anchor="ctr"/>
            <a:lstStyle/>
            <a:p>
              <a:pPr algn="ctr"/>
              <a:r>
                <a:rPr lang="en-US" sz="1500" b="1" dirty="0">
                  <a:latin typeface="Segoe" pitchFamily="34" charset="0"/>
                </a:rPr>
                <a:t>VBA</a:t>
              </a:r>
            </a:p>
          </p:txBody>
        </p:sp>
        <p:sp>
          <p:nvSpPr>
            <p:cNvPr id="336907" name="AutoShape 11"/>
            <p:cNvSpPr>
              <a:spLocks noChangeArrowheads="1"/>
            </p:cNvSpPr>
            <p:nvPr/>
          </p:nvSpPr>
          <p:spPr bwMode="auto">
            <a:xfrm>
              <a:off x="4896" y="1680"/>
              <a:ext cx="432" cy="288"/>
            </a:xfrm>
            <a:prstGeom prst="can">
              <a:avLst>
                <a:gd name="adj" fmla="val 25000"/>
              </a:avLst>
            </a:prstGeom>
            <a:gradFill rotWithShape="1">
              <a:gsLst>
                <a:gs pos="0">
                  <a:srgbClr val="FF5050"/>
                </a:gs>
                <a:gs pos="100000">
                  <a:srgbClr val="FF5050">
                    <a:gamma/>
                    <a:tint val="92157"/>
                    <a:invGamma/>
                  </a:srgbClr>
                </a:gs>
              </a:gsLst>
              <a:lin ang="5400000" scaled="1"/>
            </a:gradFill>
            <a:ln w="9525">
              <a:solidFill>
                <a:schemeClr val="bg1"/>
              </a:solidFill>
              <a:round/>
              <a:headEnd/>
              <a:tailEnd type="none" w="lg" len="lg"/>
            </a:ln>
            <a:effectLst/>
          </p:spPr>
          <p:txBody>
            <a:bodyPr wrap="none" anchor="ctr"/>
            <a:lstStyle/>
            <a:p>
              <a:pPr algn="ctr"/>
              <a:r>
                <a:rPr lang="fr-BE" sz="1400" dirty="0"/>
                <a:t>XML</a:t>
              </a:r>
              <a:endParaRPr lang="en-GB" sz="1400" dirty="0"/>
            </a:p>
          </p:txBody>
        </p:sp>
        <p:sp>
          <p:nvSpPr>
            <p:cNvPr id="336909" name="Rectangle 13"/>
            <p:cNvSpPr>
              <a:spLocks noChangeArrowheads="1"/>
            </p:cNvSpPr>
            <p:nvPr/>
          </p:nvSpPr>
          <p:spPr bwMode="auto">
            <a:xfrm>
              <a:off x="3984" y="2256"/>
              <a:ext cx="1536" cy="336"/>
            </a:xfrm>
            <a:prstGeom prst="rect">
              <a:avLst/>
            </a:prstGeom>
            <a:solidFill>
              <a:schemeClr val="bg1">
                <a:lumMod val="60000"/>
                <a:lumOff val="40000"/>
              </a:schemeClr>
            </a:solidFill>
            <a:ln w="9525">
              <a:solidFill>
                <a:schemeClr val="bg1"/>
              </a:solidFill>
              <a:miter lim="800000"/>
              <a:headEnd/>
              <a:tailEnd/>
            </a:ln>
            <a:effectLst/>
          </p:spPr>
          <p:txBody>
            <a:bodyPr wrap="none" anchor="ctr"/>
            <a:lstStyle/>
            <a:p>
              <a:pPr algn="ctr"/>
              <a:r>
                <a:rPr lang="en-US" sz="1700" b="1" dirty="0" smtClean="0">
                  <a:latin typeface="Segoe" pitchFamily="34" charset="0"/>
                </a:rPr>
                <a:t>Application</a:t>
              </a:r>
              <a:endParaRPr lang="en-US" sz="1700" b="1" dirty="0">
                <a:latin typeface="Segoe" pitchFamily="34" charset="0"/>
              </a:endParaRPr>
            </a:p>
          </p:txBody>
        </p:sp>
        <p:sp>
          <p:nvSpPr>
            <p:cNvPr id="336910" name="Line 14"/>
            <p:cNvSpPr>
              <a:spLocks noChangeShapeType="1"/>
            </p:cNvSpPr>
            <p:nvPr/>
          </p:nvSpPr>
          <p:spPr bwMode="auto">
            <a:xfrm flipV="1">
              <a:off x="5118" y="1968"/>
              <a:ext cx="0" cy="288"/>
            </a:xfrm>
            <a:prstGeom prst="line">
              <a:avLst/>
            </a:prstGeom>
            <a:noFill/>
            <a:ln w="38100">
              <a:solidFill>
                <a:schemeClr val="bg2"/>
              </a:solidFill>
              <a:round/>
              <a:headEnd type="triangle" w="med" len="med"/>
              <a:tailEnd type="triangle" w="med" len="med"/>
            </a:ln>
            <a:effectLst/>
          </p:spPr>
          <p:txBody>
            <a:bodyPr wrap="none" anchor="ctr"/>
            <a:lstStyle/>
            <a:p>
              <a:endParaRPr lang="fr-FR" dirty="0"/>
            </a:p>
          </p:txBody>
        </p:sp>
      </p:grpSp>
      <p:sp>
        <p:nvSpPr>
          <p:cNvPr id="14" name="Rectangle 3"/>
          <p:cNvSpPr txBox="1">
            <a:spLocks noChangeArrowheads="1"/>
          </p:cNvSpPr>
          <p:nvPr/>
        </p:nvSpPr>
        <p:spPr bwMode="auto">
          <a:xfrm>
            <a:off x="422559" y="5296910"/>
            <a:ext cx="8291950" cy="1421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Blip>
                <a:blip r:embed="rId3"/>
              </a:buBlip>
              <a:tabLst/>
              <a:defRPr/>
            </a:pPr>
            <a:r>
              <a:rPr kumimoji="0" lang="fr-FR"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Manipulation du</a:t>
            </a:r>
            <a:r>
              <a:rPr kumimoji="0" lang="fr-FR" sz="32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document XML par une application externe sans interaction avec Office (uniquement besoin OPC)</a:t>
            </a:r>
            <a:endParaRPr kumimoji="0" lang="fr-FR"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r>
              <a:rPr lang="en-US" dirty="0" smtClean="0"/>
              <a:t>Office XML Data Store</a:t>
            </a:r>
            <a:endParaRPr lang="en-GB" dirty="0"/>
          </a:p>
        </p:txBody>
      </p:sp>
      <p:pic>
        <p:nvPicPr>
          <p:cNvPr id="452613" name="Picture 5"/>
          <p:cNvPicPr>
            <a:picLocks noChangeAspect="1" noChangeArrowheads="1"/>
          </p:cNvPicPr>
          <p:nvPr/>
        </p:nvPicPr>
        <p:blipFill>
          <a:blip r:embed="rId2"/>
          <a:srcRect/>
          <a:stretch>
            <a:fillRect/>
          </a:stretch>
        </p:blipFill>
        <p:spPr bwMode="auto">
          <a:xfrm>
            <a:off x="914400" y="3131127"/>
            <a:ext cx="3505200" cy="1320800"/>
          </a:xfrm>
          <a:prstGeom prst="rect">
            <a:avLst/>
          </a:prstGeom>
          <a:noFill/>
          <a:ln w="38100">
            <a:solidFill>
              <a:schemeClr val="tx1"/>
            </a:solidFill>
            <a:miter lim="800000"/>
            <a:headEnd/>
            <a:tailEnd/>
          </a:ln>
        </p:spPr>
      </p:pic>
      <p:pic>
        <p:nvPicPr>
          <p:cNvPr id="452615" name="Picture 7"/>
          <p:cNvPicPr>
            <a:picLocks noChangeAspect="1" noChangeArrowheads="1"/>
          </p:cNvPicPr>
          <p:nvPr/>
        </p:nvPicPr>
        <p:blipFill>
          <a:blip r:embed="rId3"/>
          <a:srcRect/>
          <a:stretch>
            <a:fillRect/>
          </a:stretch>
        </p:blipFill>
        <p:spPr bwMode="auto">
          <a:xfrm>
            <a:off x="914400" y="4883727"/>
            <a:ext cx="2286000" cy="601663"/>
          </a:xfrm>
          <a:prstGeom prst="rect">
            <a:avLst/>
          </a:prstGeom>
          <a:noFill/>
          <a:ln w="38100">
            <a:solidFill>
              <a:schemeClr val="tx1"/>
            </a:solidFill>
            <a:miter lim="800000"/>
            <a:headEnd/>
            <a:tailEnd/>
          </a:ln>
        </p:spPr>
      </p:pic>
      <p:pic>
        <p:nvPicPr>
          <p:cNvPr id="452616" name="Picture 8"/>
          <p:cNvPicPr>
            <a:picLocks noChangeAspect="1" noChangeArrowheads="1"/>
          </p:cNvPicPr>
          <p:nvPr/>
        </p:nvPicPr>
        <p:blipFill>
          <a:blip r:embed="rId4"/>
          <a:srcRect/>
          <a:stretch>
            <a:fillRect/>
          </a:stretch>
        </p:blipFill>
        <p:spPr bwMode="auto">
          <a:xfrm>
            <a:off x="5486400" y="1759527"/>
            <a:ext cx="3151188" cy="3581400"/>
          </a:xfrm>
          <a:prstGeom prst="rect">
            <a:avLst/>
          </a:prstGeom>
          <a:noFill/>
          <a:ln w="38100">
            <a:solidFill>
              <a:schemeClr val="tx1"/>
            </a:solidFill>
            <a:miter lim="800000"/>
            <a:headEnd/>
            <a:tailEnd/>
          </a:ln>
        </p:spPr>
      </p:pic>
      <p:pic>
        <p:nvPicPr>
          <p:cNvPr id="452617" name="Picture 9"/>
          <p:cNvPicPr>
            <a:picLocks noChangeAspect="1" noChangeArrowheads="1"/>
          </p:cNvPicPr>
          <p:nvPr/>
        </p:nvPicPr>
        <p:blipFill>
          <a:blip r:embed="rId5"/>
          <a:srcRect/>
          <a:stretch>
            <a:fillRect/>
          </a:stretch>
        </p:blipFill>
        <p:spPr bwMode="auto">
          <a:xfrm>
            <a:off x="914400" y="1607127"/>
            <a:ext cx="990600" cy="1143000"/>
          </a:xfrm>
          <a:prstGeom prst="rect">
            <a:avLst/>
          </a:prstGeom>
          <a:noFill/>
          <a:ln w="38100">
            <a:solidFill>
              <a:schemeClr val="tx1"/>
            </a:solidFill>
            <a:miter lim="800000"/>
            <a:headEnd/>
            <a:tailEnd/>
          </a:ln>
        </p:spPr>
      </p:pic>
      <p:sp>
        <p:nvSpPr>
          <p:cNvPr id="452618" name="Line 10"/>
          <p:cNvSpPr>
            <a:spLocks noChangeShapeType="1"/>
          </p:cNvSpPr>
          <p:nvPr/>
        </p:nvSpPr>
        <p:spPr bwMode="auto">
          <a:xfrm>
            <a:off x="1371600" y="2750127"/>
            <a:ext cx="0" cy="381000"/>
          </a:xfrm>
          <a:prstGeom prst="line">
            <a:avLst/>
          </a:prstGeom>
          <a:noFill/>
          <a:ln w="9525">
            <a:solidFill>
              <a:schemeClr val="bg1"/>
            </a:solidFill>
            <a:round/>
            <a:headEnd/>
            <a:tailEnd type="triangle" w="lg" len="lg"/>
          </a:ln>
          <a:effectLst/>
        </p:spPr>
        <p:txBody>
          <a:bodyPr wrap="none" anchor="ctr"/>
          <a:lstStyle/>
          <a:p>
            <a:endParaRPr lang="fr-FR"/>
          </a:p>
        </p:txBody>
      </p:sp>
      <p:sp>
        <p:nvSpPr>
          <p:cNvPr id="452619" name="Line 11"/>
          <p:cNvSpPr>
            <a:spLocks noChangeShapeType="1"/>
          </p:cNvSpPr>
          <p:nvPr/>
        </p:nvSpPr>
        <p:spPr bwMode="auto">
          <a:xfrm>
            <a:off x="1295400" y="3740727"/>
            <a:ext cx="0" cy="1143000"/>
          </a:xfrm>
          <a:prstGeom prst="line">
            <a:avLst/>
          </a:prstGeom>
          <a:noFill/>
          <a:ln w="38100">
            <a:solidFill>
              <a:srgbClr val="FF9900"/>
            </a:solidFill>
            <a:round/>
            <a:headEnd/>
            <a:tailEnd type="triangle" w="lg" len="lg"/>
          </a:ln>
          <a:effectLst/>
        </p:spPr>
        <p:txBody>
          <a:bodyPr wrap="none" anchor="ctr"/>
          <a:lstStyle/>
          <a:p>
            <a:endParaRPr lang="fr-FR"/>
          </a:p>
        </p:txBody>
      </p:sp>
      <p:sp>
        <p:nvSpPr>
          <p:cNvPr id="452620" name="Rectangle 12"/>
          <p:cNvSpPr>
            <a:spLocks noChangeArrowheads="1"/>
          </p:cNvSpPr>
          <p:nvPr/>
        </p:nvSpPr>
        <p:spPr bwMode="auto">
          <a:xfrm>
            <a:off x="904875" y="3512127"/>
            <a:ext cx="762000" cy="228600"/>
          </a:xfrm>
          <a:prstGeom prst="rect">
            <a:avLst/>
          </a:prstGeom>
          <a:noFill/>
          <a:ln w="38100">
            <a:solidFill>
              <a:srgbClr val="FF9900"/>
            </a:solidFill>
            <a:miter lim="800000"/>
            <a:headEnd/>
            <a:tailEnd type="none" w="lg" len="lg"/>
          </a:ln>
          <a:effectLst/>
        </p:spPr>
        <p:txBody>
          <a:bodyPr wrap="none" anchor="ctr"/>
          <a:lstStyle/>
          <a:p>
            <a:endParaRPr lang="fr-FR"/>
          </a:p>
        </p:txBody>
      </p:sp>
      <p:sp>
        <p:nvSpPr>
          <p:cNvPr id="452622" name="Rectangle 14"/>
          <p:cNvSpPr>
            <a:spLocks noChangeArrowheads="1"/>
          </p:cNvSpPr>
          <p:nvPr/>
        </p:nvSpPr>
        <p:spPr bwMode="auto">
          <a:xfrm>
            <a:off x="914400" y="5112327"/>
            <a:ext cx="762000" cy="228600"/>
          </a:xfrm>
          <a:prstGeom prst="rect">
            <a:avLst/>
          </a:prstGeom>
          <a:noFill/>
          <a:ln w="38100">
            <a:solidFill>
              <a:srgbClr val="FF9900"/>
            </a:solidFill>
            <a:miter lim="800000"/>
            <a:headEnd/>
            <a:tailEnd type="none" w="lg" len="lg"/>
          </a:ln>
          <a:effectLst/>
        </p:spPr>
        <p:txBody>
          <a:bodyPr wrap="none" anchor="ctr"/>
          <a:lstStyle/>
          <a:p>
            <a:endParaRPr lang="fr-FR"/>
          </a:p>
        </p:txBody>
      </p:sp>
      <p:sp>
        <p:nvSpPr>
          <p:cNvPr id="452623" name="Line 15"/>
          <p:cNvSpPr>
            <a:spLocks noChangeShapeType="1"/>
          </p:cNvSpPr>
          <p:nvPr/>
        </p:nvSpPr>
        <p:spPr bwMode="auto">
          <a:xfrm>
            <a:off x="1676400" y="5264727"/>
            <a:ext cx="3733800" cy="0"/>
          </a:xfrm>
          <a:prstGeom prst="line">
            <a:avLst/>
          </a:prstGeom>
          <a:noFill/>
          <a:ln w="38100">
            <a:solidFill>
              <a:srgbClr val="FF9900"/>
            </a:solidFill>
            <a:round/>
            <a:headEnd/>
            <a:tailEnd type="triangle" w="lg" len="lg"/>
          </a:ln>
          <a:effectLst/>
        </p:spPr>
        <p:txBody>
          <a:bodyPr wrap="none" anchor="ctr"/>
          <a:lstStyle/>
          <a:p>
            <a:endParaRPr lang="fr-F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Vue utilisateur</a:t>
            </a:r>
            <a:endParaRPr lang="fr-FR" dirty="0"/>
          </a:p>
        </p:txBody>
      </p:sp>
      <p:sp>
        <p:nvSpPr>
          <p:cNvPr id="5" name="Content Placeholder 4"/>
          <p:cNvSpPr>
            <a:spLocks noGrp="1"/>
          </p:cNvSpPr>
          <p:nvPr>
            <p:ph idx="1"/>
          </p:nvPr>
        </p:nvSpPr>
        <p:spPr>
          <a:xfrm>
            <a:off x="457200" y="990600"/>
            <a:ext cx="8229600" cy="4953000"/>
          </a:xfrm>
        </p:spPr>
        <p:txBody>
          <a:bodyPr/>
          <a:lstStyle/>
          <a:p>
            <a:r>
              <a:rPr lang="fr-FR" dirty="0" smtClean="0"/>
              <a:t>Un seul fichier</a:t>
            </a:r>
          </a:p>
          <a:p>
            <a:r>
              <a:rPr lang="fr-FR" dirty="0" smtClean="0"/>
              <a:t>Compact</a:t>
            </a:r>
          </a:p>
          <a:p>
            <a:pPr lvl="1"/>
            <a:r>
              <a:rPr lang="fr-FR" dirty="0" smtClean="0"/>
              <a:t>Compression</a:t>
            </a:r>
          </a:p>
          <a:p>
            <a:r>
              <a:rPr lang="fr-FR" dirty="0" smtClean="0"/>
              <a:t>Corruption résistant</a:t>
            </a:r>
          </a:p>
          <a:p>
            <a:pPr lvl="1"/>
            <a:r>
              <a:rPr lang="fr-FR" dirty="0" smtClean="0"/>
              <a:t>Architecture segmenté</a:t>
            </a:r>
          </a:p>
          <a:p>
            <a:pPr lvl="1"/>
            <a:r>
              <a:rPr lang="fr-FR" dirty="0" smtClean="0"/>
              <a:t>Chaque partie est autonome</a:t>
            </a:r>
          </a:p>
          <a:p>
            <a:r>
              <a:rPr lang="fr-FR" dirty="0" smtClean="0"/>
              <a:t>Extension différentes pour les fichiers avec Macro</a:t>
            </a:r>
          </a:p>
          <a:p>
            <a:pPr marL="847725" lvl="1" indent="-447675"/>
            <a:r>
              <a:rPr lang="fr-FR" sz="1800" dirty="0" smtClean="0">
                <a:latin typeface="Segoe" charset="0"/>
              </a:rPr>
              <a:t>Le « m » remplace le « x » pour les fichiers avec les Macros Activés</a:t>
            </a:r>
          </a:p>
        </p:txBody>
      </p:sp>
      <p:grpSp>
        <p:nvGrpSpPr>
          <p:cNvPr id="2" name="Group 9"/>
          <p:cNvGrpSpPr/>
          <p:nvPr/>
        </p:nvGrpSpPr>
        <p:grpSpPr>
          <a:xfrm>
            <a:off x="3657600" y="1600200"/>
            <a:ext cx="2362200" cy="762000"/>
            <a:chOff x="4267200" y="1066800"/>
            <a:chExt cx="2362200" cy="762000"/>
          </a:xfrm>
        </p:grpSpPr>
        <p:sp>
          <p:nvSpPr>
            <p:cNvPr id="6" name="Rectangle 5"/>
            <p:cNvSpPr/>
            <p:nvPr/>
          </p:nvSpPr>
          <p:spPr>
            <a:xfrm>
              <a:off x="4267200" y="1066800"/>
              <a:ext cx="2362200" cy="762000"/>
            </a:xfrm>
            <a:prstGeom prst="rec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p:txBody>
        </p:sp>
        <p:pic>
          <p:nvPicPr>
            <p:cNvPr id="123906" name="Picture 2"/>
            <p:cNvPicPr>
              <a:picLocks noChangeAspect="1" noChangeArrowheads="1"/>
            </p:cNvPicPr>
            <p:nvPr/>
          </p:nvPicPr>
          <p:blipFill>
            <a:blip r:embed="rId2"/>
            <a:srcRect/>
            <a:stretch>
              <a:fillRect/>
            </a:stretch>
          </p:blipFill>
          <p:spPr bwMode="auto">
            <a:xfrm>
              <a:off x="4343400" y="1219200"/>
              <a:ext cx="2133600" cy="514350"/>
            </a:xfrm>
            <a:prstGeom prst="rect">
              <a:avLst/>
            </a:prstGeom>
            <a:noFill/>
            <a:ln w="9525">
              <a:noFill/>
              <a:miter lim="800000"/>
              <a:headEnd/>
              <a:tailEnd/>
            </a:ln>
            <a:effectLst/>
          </p:spPr>
        </p:pic>
      </p:grpSp>
      <p:pic>
        <p:nvPicPr>
          <p:cNvPr id="123908" name="Picture 4"/>
          <p:cNvPicPr>
            <a:picLocks noChangeAspect="1" noChangeArrowheads="1"/>
          </p:cNvPicPr>
          <p:nvPr/>
        </p:nvPicPr>
        <p:blipFill>
          <a:blip r:embed="rId3"/>
          <a:srcRect/>
          <a:stretch>
            <a:fillRect/>
          </a:stretch>
        </p:blipFill>
        <p:spPr bwMode="auto">
          <a:xfrm>
            <a:off x="6629400" y="609600"/>
            <a:ext cx="2114550" cy="27336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 name="Left Brace 11"/>
          <p:cNvSpPr/>
          <p:nvPr/>
        </p:nvSpPr>
        <p:spPr>
          <a:xfrm>
            <a:off x="6172200" y="609600"/>
            <a:ext cx="381000" cy="2743200"/>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 y="228600"/>
            <a:ext cx="8380412" cy="646331"/>
          </a:xfrm>
        </p:spPr>
        <p:txBody>
          <a:bodyPr/>
          <a:lstStyle/>
          <a:p>
            <a:r>
              <a:rPr lang="fr-FR" dirty="0" smtClean="0"/>
              <a:t>Word : </a:t>
            </a:r>
            <a:r>
              <a:rPr lang="en-US" dirty="0" smtClean="0">
                <a:sym typeface="Wingdings" pitchFamily="2" charset="2"/>
              </a:rPr>
              <a:t>Content Controls</a:t>
            </a:r>
            <a:endParaRPr lang="fr-FR" dirty="0"/>
          </a:p>
        </p:txBody>
      </p:sp>
      <p:sp>
        <p:nvSpPr>
          <p:cNvPr id="3" name="Content Placeholder 2"/>
          <p:cNvSpPr>
            <a:spLocks noGrp="1"/>
          </p:cNvSpPr>
          <p:nvPr>
            <p:ph idx="1"/>
          </p:nvPr>
        </p:nvSpPr>
        <p:spPr>
          <a:xfrm>
            <a:off x="142241" y="1143874"/>
            <a:ext cx="4970936" cy="3453253"/>
          </a:xfrm>
        </p:spPr>
        <p:txBody>
          <a:bodyPr/>
          <a:lstStyle/>
          <a:p>
            <a:r>
              <a:rPr lang="fr-FR" sz="2800" dirty="0" smtClean="0"/>
              <a:t>Contrôles pour assister la saisie de l’utilisateur</a:t>
            </a:r>
          </a:p>
          <a:p>
            <a:r>
              <a:rPr lang="fr-FR" sz="2800" dirty="0" smtClean="0"/>
              <a:t>Permet d’identifier une zone dans le document, indépendamment de sa position </a:t>
            </a:r>
          </a:p>
          <a:p>
            <a:pPr lvl="1"/>
            <a:r>
              <a:rPr lang="fr-FR" sz="2400" dirty="0" smtClean="0"/>
              <a:t>Alias, type, </a:t>
            </a:r>
            <a:r>
              <a:rPr lang="fr-FR" sz="2400" dirty="0" err="1" smtClean="0"/>
              <a:t>placeholder</a:t>
            </a:r>
            <a:r>
              <a:rPr lang="fr-FR" sz="2400" dirty="0" smtClean="0"/>
              <a:t>, </a:t>
            </a:r>
            <a:r>
              <a:rPr lang="fr-FR" sz="2400" dirty="0" err="1" smtClean="0"/>
              <a:t>editable</a:t>
            </a:r>
            <a:r>
              <a:rPr lang="fr-FR" sz="2400" dirty="0" smtClean="0"/>
              <a:t> ou non</a:t>
            </a:r>
            <a:endParaRPr lang="fr-FR" sz="2400" dirty="0"/>
          </a:p>
        </p:txBody>
      </p:sp>
      <p:pic>
        <p:nvPicPr>
          <p:cNvPr id="4" name="Picture 2"/>
          <p:cNvPicPr>
            <a:picLocks noChangeAspect="1" noChangeArrowheads="1"/>
          </p:cNvPicPr>
          <p:nvPr/>
        </p:nvPicPr>
        <p:blipFill>
          <a:blip r:embed="rId3"/>
          <a:srcRect/>
          <a:stretch>
            <a:fillRect/>
          </a:stretch>
        </p:blipFill>
        <p:spPr bwMode="auto">
          <a:xfrm>
            <a:off x="167951" y="4554894"/>
            <a:ext cx="2343150" cy="2019300"/>
          </a:xfrm>
          <a:prstGeom prst="rect">
            <a:avLst/>
          </a:prstGeom>
          <a:noFill/>
          <a:ln w="9525">
            <a:noFill/>
            <a:miter lim="800000"/>
            <a:headEnd/>
            <a:tailEnd/>
          </a:ln>
          <a:effectLst/>
        </p:spPr>
      </p:pic>
      <p:pic>
        <p:nvPicPr>
          <p:cNvPr id="5" name="Picture 3"/>
          <p:cNvPicPr>
            <a:picLocks noChangeAspect="1" noChangeArrowheads="1"/>
          </p:cNvPicPr>
          <p:nvPr/>
        </p:nvPicPr>
        <p:blipFill>
          <a:blip r:embed="rId4"/>
          <a:srcRect/>
          <a:stretch>
            <a:fillRect/>
          </a:stretch>
        </p:blipFill>
        <p:spPr bwMode="auto">
          <a:xfrm>
            <a:off x="2555033" y="4557226"/>
            <a:ext cx="1559768" cy="2020855"/>
          </a:xfrm>
          <a:prstGeom prst="rect">
            <a:avLst/>
          </a:prstGeom>
          <a:noFill/>
          <a:ln w="9525">
            <a:noFill/>
            <a:miter lim="800000"/>
            <a:headEnd/>
            <a:tailEnd/>
          </a:ln>
          <a:effectLst/>
        </p:spPr>
      </p:pic>
      <p:pic>
        <p:nvPicPr>
          <p:cNvPr id="6" name="Picture 4"/>
          <p:cNvPicPr>
            <a:picLocks noChangeAspect="1" noChangeArrowheads="1"/>
          </p:cNvPicPr>
          <p:nvPr/>
        </p:nvPicPr>
        <p:blipFill>
          <a:blip r:embed="rId5"/>
          <a:srcRect/>
          <a:stretch>
            <a:fillRect/>
          </a:stretch>
        </p:blipFill>
        <p:spPr bwMode="auto">
          <a:xfrm>
            <a:off x="4421155" y="5422641"/>
            <a:ext cx="3343275" cy="504825"/>
          </a:xfrm>
          <a:prstGeom prst="rect">
            <a:avLst/>
          </a:prstGeom>
          <a:noFill/>
          <a:ln w="9525">
            <a:noFill/>
            <a:miter lim="800000"/>
            <a:headEnd/>
            <a:tailEnd/>
          </a:ln>
          <a:effectLst/>
        </p:spPr>
      </p:pic>
      <p:pic>
        <p:nvPicPr>
          <p:cNvPr id="7" name="Picture 4"/>
          <p:cNvPicPr>
            <a:picLocks noChangeAspect="1" noChangeArrowheads="1"/>
          </p:cNvPicPr>
          <p:nvPr/>
        </p:nvPicPr>
        <p:blipFill>
          <a:blip r:embed="rId6"/>
          <a:srcRect/>
          <a:stretch>
            <a:fillRect/>
          </a:stretch>
        </p:blipFill>
        <p:spPr bwMode="auto">
          <a:xfrm>
            <a:off x="5150497" y="1129003"/>
            <a:ext cx="3881536" cy="3498980"/>
          </a:xfrm>
          <a:prstGeom prst="rect">
            <a:avLst/>
          </a:prstGeom>
          <a:noFill/>
          <a:ln w="9525">
            <a:noFill/>
            <a:miter lim="800000"/>
            <a:headEnd/>
            <a:tailEnd/>
          </a:ln>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Word : </a:t>
            </a:r>
            <a:r>
              <a:rPr lang="fr-FR" dirty="0" err="1" smtClean="0"/>
              <a:t>Databinding</a:t>
            </a:r>
            <a:endParaRPr lang="fr-FR" dirty="0"/>
          </a:p>
        </p:txBody>
      </p:sp>
      <p:sp>
        <p:nvSpPr>
          <p:cNvPr id="3" name="Content Placeholder 2"/>
          <p:cNvSpPr>
            <a:spLocks noGrp="1"/>
          </p:cNvSpPr>
          <p:nvPr>
            <p:ph idx="1"/>
          </p:nvPr>
        </p:nvSpPr>
        <p:spPr>
          <a:xfrm>
            <a:off x="142240" y="1414462"/>
            <a:ext cx="5941319" cy="3176254"/>
          </a:xfrm>
        </p:spPr>
        <p:txBody>
          <a:bodyPr/>
          <a:lstStyle/>
          <a:p>
            <a:r>
              <a:rPr lang="fr-FR" dirty="0" err="1" smtClean="0"/>
              <a:t>DataBinding</a:t>
            </a:r>
            <a:r>
              <a:rPr lang="fr-FR" dirty="0" smtClean="0"/>
              <a:t> = Content </a:t>
            </a:r>
            <a:r>
              <a:rPr lang="fr-FR" dirty="0" err="1" smtClean="0"/>
              <a:t>Controls</a:t>
            </a:r>
            <a:r>
              <a:rPr lang="fr-FR" dirty="0" smtClean="0"/>
              <a:t> + XML Data Store</a:t>
            </a:r>
          </a:p>
          <a:p>
            <a:pPr lvl="1"/>
            <a:r>
              <a:rPr lang="fr-FR" dirty="0" err="1" smtClean="0"/>
              <a:t>Binding</a:t>
            </a:r>
            <a:r>
              <a:rPr lang="fr-FR" dirty="0" smtClean="0"/>
              <a:t> bidirectionnel</a:t>
            </a:r>
          </a:p>
          <a:p>
            <a:pPr lvl="1"/>
            <a:r>
              <a:rPr lang="fr-FR" dirty="0" smtClean="0"/>
              <a:t>Pas d’outils pour spécifier le </a:t>
            </a:r>
            <a:r>
              <a:rPr lang="fr-FR" dirty="0" err="1" smtClean="0"/>
              <a:t>binding</a:t>
            </a:r>
            <a:r>
              <a:rPr lang="fr-FR" dirty="0" smtClean="0"/>
              <a:t> dans Word : Visual Studio (Model objet), XML ou outils tiers</a:t>
            </a:r>
            <a:endParaRPr lang="fr-FR" dirty="0"/>
          </a:p>
        </p:txBody>
      </p:sp>
      <p:pic>
        <p:nvPicPr>
          <p:cNvPr id="5" name="Picture 2"/>
          <p:cNvPicPr>
            <a:picLocks noChangeAspect="1" noChangeArrowheads="1"/>
          </p:cNvPicPr>
          <p:nvPr/>
        </p:nvPicPr>
        <p:blipFill>
          <a:blip r:embed="rId3"/>
          <a:srcRect/>
          <a:stretch>
            <a:fillRect/>
          </a:stretch>
        </p:blipFill>
        <p:spPr bwMode="auto">
          <a:xfrm>
            <a:off x="6062721" y="2591292"/>
            <a:ext cx="2811751" cy="2514600"/>
          </a:xfrm>
          <a:prstGeom prst="rect">
            <a:avLst/>
          </a:prstGeom>
          <a:noFill/>
          <a:ln w="9525">
            <a:noFill/>
            <a:miter lim="800000"/>
            <a:headEnd/>
            <a:tailEnd/>
          </a:ln>
          <a:effectLst/>
        </p:spPr>
      </p:pic>
      <p:sp>
        <p:nvSpPr>
          <p:cNvPr id="6" name="Rectangle 6"/>
          <p:cNvSpPr>
            <a:spLocks noChangeArrowheads="1"/>
          </p:cNvSpPr>
          <p:nvPr/>
        </p:nvSpPr>
        <p:spPr bwMode="auto">
          <a:xfrm>
            <a:off x="627185" y="5873261"/>
            <a:ext cx="7680960" cy="523214"/>
          </a:xfrm>
          <a:prstGeom prst="rect">
            <a:avLst/>
          </a:prstGeom>
          <a:solidFill>
            <a:schemeClr val="tx1"/>
          </a:solidFill>
          <a:ln>
            <a:headEnd/>
            <a:tailEnd/>
          </a:ln>
        </p:spPr>
        <p:style>
          <a:lnRef idx="1">
            <a:schemeClr val="dk1"/>
          </a:lnRef>
          <a:fillRef idx="2">
            <a:schemeClr val="dk1"/>
          </a:fillRef>
          <a:effectRef idx="1">
            <a:schemeClr val="dk1"/>
          </a:effectRef>
          <a:fontRef idx="minor">
            <a:schemeClr val="dk1"/>
          </a:fontRef>
        </p:style>
        <p:txBody>
          <a:bodyPr wrap="square" lIns="182880" tIns="45717" rIns="91434" bIns="45717" anchor="ctr">
            <a:spAutoFit/>
          </a:bodyPr>
          <a:lstStyle/>
          <a:p>
            <a:pPr eaLnBrk="0" hangingPunct="0"/>
            <a:r>
              <a:rPr lang="en-US" sz="1400" dirty="0" smtClean="0">
                <a:solidFill>
                  <a:schemeClr val="bg2"/>
                </a:solidFill>
              </a:rPr>
              <a:t>&lt;w:dataBinding w:prefixMappings="xmlns:ns0='http://myschemas/thisone'" w:xpath="/ns0:Customer[1]/ns0:Name" w:storeItemID="</a:t>
            </a:r>
            <a:r>
              <a:rPr lang="en-US" sz="1400" dirty="0" err="1" smtClean="0">
                <a:solidFill>
                  <a:schemeClr val="bg2"/>
                </a:solidFill>
              </a:rPr>
              <a:t>myCustomXmlDataIdentifier</a:t>
            </a:r>
            <a:r>
              <a:rPr lang="en-US" sz="1400" dirty="0" smtClean="0">
                <a:solidFill>
                  <a:schemeClr val="bg2"/>
                </a:solidFill>
              </a:rPr>
              <a:t>"/&gt;</a:t>
            </a:r>
          </a:p>
        </p:txBody>
      </p:sp>
      <p:sp>
        <p:nvSpPr>
          <p:cNvPr id="7" name="Rectangle 8"/>
          <p:cNvSpPr>
            <a:spLocks noChangeArrowheads="1"/>
          </p:cNvSpPr>
          <p:nvPr/>
        </p:nvSpPr>
        <p:spPr bwMode="auto">
          <a:xfrm>
            <a:off x="627185" y="5363307"/>
            <a:ext cx="7672753" cy="307771"/>
          </a:xfrm>
          <a:prstGeom prst="rect">
            <a:avLst/>
          </a:prstGeom>
          <a:solidFill>
            <a:srgbClr val="FFFFFF"/>
          </a:solidFill>
          <a:ln w="19050">
            <a:solidFill>
              <a:schemeClr val="tx1"/>
            </a:solidFill>
            <a:miter lim="800000"/>
            <a:headEnd/>
            <a:tailEnd/>
          </a:ln>
          <a:effectLst/>
        </p:spPr>
        <p:txBody>
          <a:bodyPr wrap="square" lIns="182880" tIns="45717" rIns="91434" bIns="45717" anchor="ctr">
            <a:spAutoFit/>
          </a:bodyPr>
          <a:lstStyle/>
          <a:p>
            <a:pPr eaLnBrk="0" hangingPunct="0"/>
            <a:r>
              <a:rPr lang="en-US" sz="1400" b="1" dirty="0" err="1">
                <a:solidFill>
                  <a:schemeClr val="bg2"/>
                </a:solidFill>
                <a:latin typeface="+mn-lt"/>
              </a:rPr>
              <a:t>oContentControl.XMLMapping.SetMapping</a:t>
            </a:r>
            <a:r>
              <a:rPr lang="en-US" sz="1400" b="1" dirty="0">
                <a:solidFill>
                  <a:schemeClr val="bg2"/>
                </a:solidFill>
                <a:latin typeface="+mn-lt"/>
              </a:rPr>
              <a:t>(</a:t>
            </a:r>
            <a:r>
              <a:rPr lang="en-US" sz="1400" b="1" dirty="0" err="1">
                <a:solidFill>
                  <a:schemeClr val="bg2"/>
                </a:solidFill>
                <a:latin typeface="+mn-lt"/>
              </a:rPr>
              <a:t>xpath</a:t>
            </a:r>
            <a:r>
              <a:rPr lang="en-US" sz="1400" b="1" dirty="0">
                <a:solidFill>
                  <a:schemeClr val="bg2"/>
                </a:solidFill>
                <a:latin typeface="+mn-lt"/>
              </a:rPr>
              <a:t>, , </a:t>
            </a:r>
            <a:r>
              <a:rPr lang="en-US" sz="1400" b="1" dirty="0" err="1">
                <a:solidFill>
                  <a:schemeClr val="bg2"/>
                </a:solidFill>
                <a:latin typeface="+mn-lt"/>
              </a:rPr>
              <a:t>oCustomXMLPart</a:t>
            </a:r>
            <a:r>
              <a:rPr lang="en-US" sz="1400" b="1" dirty="0">
                <a:solidFill>
                  <a:schemeClr val="bg2"/>
                </a:solidFill>
                <a:latin typeface="+mn-lt"/>
              </a:rPr>
              <a:t>)</a:t>
            </a:r>
          </a:p>
        </p:txBody>
      </p:sp>
      <p:pic>
        <p:nvPicPr>
          <p:cNvPr id="9" name="Picture 4"/>
          <p:cNvPicPr>
            <a:picLocks noChangeAspect="1" noChangeArrowheads="1"/>
          </p:cNvPicPr>
          <p:nvPr/>
        </p:nvPicPr>
        <p:blipFill>
          <a:blip r:embed="rId4"/>
          <a:srcRect/>
          <a:stretch>
            <a:fillRect/>
          </a:stretch>
        </p:blipFill>
        <p:spPr bwMode="auto">
          <a:xfrm>
            <a:off x="5780649" y="1114631"/>
            <a:ext cx="3124200" cy="1374775"/>
          </a:xfrm>
          <a:prstGeom prst="rect">
            <a:avLst/>
          </a:prstGeom>
          <a:noFill/>
          <a:ln w="38100">
            <a:solidFill>
              <a:schemeClr val="tx1"/>
            </a:solidFill>
            <a:miter lim="800000"/>
            <a:headEnd/>
            <a:tailEnd/>
          </a:ln>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4" name="Picture 6" descr="white bar"/>
          <p:cNvPicPr>
            <a:picLocks noChangeAspect="1" noChangeArrowheads="1"/>
          </p:cNvPicPr>
          <p:nvPr/>
        </p:nvPicPr>
        <p:blipFill>
          <a:blip r:embed="rId3"/>
          <a:srcRect/>
          <a:stretch>
            <a:fillRect/>
          </a:stretch>
        </p:blipFill>
        <p:spPr bwMode="auto">
          <a:xfrm>
            <a:off x="274320" y="2072640"/>
            <a:ext cx="6353175" cy="1352550"/>
          </a:xfrm>
          <a:prstGeom prst="rect">
            <a:avLst/>
          </a:prstGeom>
          <a:noFill/>
        </p:spPr>
      </p:pic>
      <p:sp>
        <p:nvSpPr>
          <p:cNvPr id="350210" name="Rectangle 2"/>
          <p:cNvSpPr>
            <a:spLocks noGrp="1" noChangeArrowheads="1"/>
          </p:cNvSpPr>
          <p:nvPr>
            <p:ph type="ctrTitle"/>
          </p:nvPr>
        </p:nvSpPr>
        <p:spPr>
          <a:xfrm>
            <a:off x="524828" y="3477578"/>
            <a:ext cx="7364412" cy="646331"/>
          </a:xfrm>
          <a:noFill/>
        </p:spPr>
        <p:txBody>
          <a:bodyPr anchor="b"/>
          <a:lstStyle/>
          <a:p>
            <a:endParaRPr lang="fr-FR" dirty="0"/>
          </a:p>
        </p:txBody>
      </p:sp>
      <p:sp>
        <p:nvSpPr>
          <p:cNvPr id="350211" name="Rectangle 3"/>
          <p:cNvSpPr>
            <a:spLocks noGrp="1" noChangeArrowheads="1"/>
          </p:cNvSpPr>
          <p:nvPr>
            <p:ph type="subTitle" idx="1"/>
          </p:nvPr>
        </p:nvSpPr>
        <p:spPr>
          <a:xfrm>
            <a:off x="514668" y="4292600"/>
            <a:ext cx="7386637" cy="535531"/>
          </a:xfrm>
        </p:spPr>
        <p:txBody>
          <a:bodyPr/>
          <a:lstStyle/>
          <a:p>
            <a:endParaRPr lang="en-US" dirty="0"/>
          </a:p>
        </p:txBody>
      </p:sp>
      <p:sp>
        <p:nvSpPr>
          <p:cNvPr id="7" name="TextBox 6"/>
          <p:cNvSpPr txBox="1"/>
          <p:nvPr/>
        </p:nvSpPr>
        <p:spPr>
          <a:xfrm>
            <a:off x="457834" y="2378710"/>
            <a:ext cx="4266565" cy="84023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nSpc>
                <a:spcPct val="90000"/>
              </a:lnSpc>
            </a:pPr>
            <a:r>
              <a:rPr lang="fr-FR" sz="5400" dirty="0" smtClean="0">
                <a:ln w="50800"/>
                <a:solidFill>
                  <a:schemeClr val="tx2"/>
                </a:solidFill>
                <a:effectLst>
                  <a:outerShdw blurRad="38100" dist="38100" dir="2700000" algn="tl">
                    <a:srgbClr val="000000"/>
                  </a:outerShdw>
                </a:effectLst>
                <a:latin typeface="Segoe Black" pitchFamily="34" charset="0"/>
                <a:ea typeface="+mj-ea"/>
                <a:cs typeface="+mj-cs"/>
              </a:rPr>
              <a:t>Démo</a:t>
            </a:r>
            <a:endParaRPr lang="fr-FR" sz="3600" dirty="0" smtClean="0">
              <a:ln w="50800"/>
              <a:solidFill>
                <a:schemeClr val="tx2"/>
              </a:solidFill>
              <a:effectLst>
                <a:outerShdw blurRad="38100" dist="38100" dir="2700000" algn="tl">
                  <a:srgbClr val="000000"/>
                </a:outerShdw>
              </a:effectLst>
              <a:latin typeface="Segoe Black" pitchFamily="34"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0214"/>
                                        </p:tgtEl>
                                        <p:attrNameLst>
                                          <p:attrName>style.visibility</p:attrName>
                                        </p:attrNameLst>
                                      </p:cBhvr>
                                      <p:to>
                                        <p:strVal val="visible"/>
                                      </p:to>
                                    </p:set>
                                    <p:animEffect transition="in" filter="fade">
                                      <p:cBhvr>
                                        <p:cTn id="7" dur="1000"/>
                                        <p:tgtEl>
                                          <p:spTgt spid="350214"/>
                                        </p:tgtEl>
                                      </p:cBhvr>
                                    </p:animEffect>
                                  </p:childTnLst>
                                </p:cTn>
                              </p:par>
                            </p:childTnLst>
                          </p:cTn>
                        </p:par>
                        <p:par>
                          <p:cTn id="8" fill="hold">
                            <p:stCondLst>
                              <p:cond delay="10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50210"/>
                                        </p:tgtEl>
                                        <p:attrNameLst>
                                          <p:attrName>style.visibility</p:attrName>
                                        </p:attrNameLst>
                                      </p:cBhvr>
                                      <p:to>
                                        <p:strVal val="visible"/>
                                      </p:to>
                                    </p:set>
                                    <p:animEffect transition="in" filter="fade">
                                      <p:cBhvr>
                                        <p:cTn id="11" dur="1000"/>
                                        <p:tgtEl>
                                          <p:spTgt spid="350210"/>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350211">
                                            <p:txEl>
                                              <p:pRg st="0" end="0"/>
                                            </p:txEl>
                                          </p:spTgt>
                                        </p:tgtEl>
                                        <p:attrNameLst>
                                          <p:attrName>style.visibility</p:attrName>
                                        </p:attrNameLst>
                                      </p:cBhvr>
                                      <p:to>
                                        <p:strVal val="visible"/>
                                      </p:to>
                                    </p:set>
                                    <p:animEffect transition="in" filter="fade">
                                      <p:cBhvr>
                                        <p:cTn id="14" dur="1000"/>
                                        <p:tgtEl>
                                          <p:spTgt spid="3502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p:bldP spid="3502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dirty="0" smtClean="0"/>
              <a:t>Excel : </a:t>
            </a:r>
            <a:r>
              <a:rPr lang="en-US" dirty="0" err="1" smtClean="0"/>
              <a:t>Databinding</a:t>
            </a:r>
            <a:endParaRPr lang="en-US" dirty="0"/>
          </a:p>
        </p:txBody>
      </p:sp>
      <p:pic>
        <p:nvPicPr>
          <p:cNvPr id="91147" name="Picture 11" descr="XML Table"/>
          <p:cNvPicPr>
            <a:picLocks noChangeAspect="1" noChangeArrowheads="1"/>
          </p:cNvPicPr>
          <p:nvPr/>
        </p:nvPicPr>
        <p:blipFill>
          <a:blip r:embed="rId3"/>
          <a:srcRect/>
          <a:stretch>
            <a:fillRect/>
          </a:stretch>
        </p:blipFill>
        <p:spPr bwMode="auto">
          <a:xfrm>
            <a:off x="533400" y="1048753"/>
            <a:ext cx="8229600" cy="2761247"/>
          </a:xfrm>
          <a:prstGeom prst="rect">
            <a:avLst/>
          </a:prstGeom>
          <a:noFill/>
        </p:spPr>
      </p:pic>
      <p:pic>
        <p:nvPicPr>
          <p:cNvPr id="91149" name="Picture 13"/>
          <p:cNvPicPr>
            <a:picLocks noChangeAspect="1" noChangeArrowheads="1"/>
          </p:cNvPicPr>
          <p:nvPr/>
        </p:nvPicPr>
        <p:blipFill>
          <a:blip r:embed="rId4"/>
          <a:srcRect/>
          <a:stretch>
            <a:fillRect/>
          </a:stretch>
        </p:blipFill>
        <p:spPr bwMode="auto">
          <a:xfrm>
            <a:off x="533400" y="3886200"/>
            <a:ext cx="6884988" cy="2332634"/>
          </a:xfrm>
          <a:prstGeom prst="rect">
            <a:avLst/>
          </a:prstGeom>
          <a:noFill/>
        </p:spPr>
      </p:pic>
      <p:sp>
        <p:nvSpPr>
          <p:cNvPr id="91150" name="Line 14"/>
          <p:cNvSpPr>
            <a:spLocks noChangeShapeType="1"/>
          </p:cNvSpPr>
          <p:nvPr/>
        </p:nvSpPr>
        <p:spPr bwMode="auto">
          <a:xfrm flipH="1">
            <a:off x="5181600" y="2971800"/>
            <a:ext cx="2743200" cy="1447800"/>
          </a:xfrm>
          <a:prstGeom prst="line">
            <a:avLst/>
          </a:prstGeom>
          <a:noFill/>
          <a:ln w="9525">
            <a:solidFill>
              <a:schemeClr val="bg2"/>
            </a:solidFill>
            <a:round/>
            <a:headEnd/>
            <a:tailEnd type="triangle" w="med" len="med"/>
          </a:ln>
          <a:effectLst/>
        </p:spPr>
        <p:txBody>
          <a:bodyPr/>
          <a:lstStyle/>
          <a:p>
            <a:endParaRPr lang="en-US"/>
          </a:p>
        </p:txBody>
      </p:sp>
      <p:sp>
        <p:nvSpPr>
          <p:cNvPr id="91151" name="Line 15"/>
          <p:cNvSpPr>
            <a:spLocks noChangeShapeType="1"/>
          </p:cNvSpPr>
          <p:nvPr/>
        </p:nvSpPr>
        <p:spPr bwMode="auto">
          <a:xfrm flipH="1">
            <a:off x="5105400" y="3200400"/>
            <a:ext cx="2819400" cy="1676400"/>
          </a:xfrm>
          <a:prstGeom prst="line">
            <a:avLst/>
          </a:prstGeom>
          <a:noFill/>
          <a:ln w="9525">
            <a:solidFill>
              <a:schemeClr val="bg2"/>
            </a:solidFill>
            <a:round/>
            <a:headEnd/>
            <a:tailEnd type="triangle" w="med" len="med"/>
          </a:ln>
          <a:effectLst/>
        </p:spPr>
        <p:txBody>
          <a:bodyPr/>
          <a:lstStyle/>
          <a:p>
            <a:endParaRPr lang="en-US"/>
          </a:p>
        </p:txBody>
      </p:sp>
      <p:sp>
        <p:nvSpPr>
          <p:cNvPr id="91152" name="Line 16"/>
          <p:cNvSpPr>
            <a:spLocks noChangeShapeType="1"/>
          </p:cNvSpPr>
          <p:nvPr/>
        </p:nvSpPr>
        <p:spPr bwMode="auto">
          <a:xfrm flipH="1">
            <a:off x="5257800" y="3352800"/>
            <a:ext cx="2667000" cy="1981200"/>
          </a:xfrm>
          <a:prstGeom prst="line">
            <a:avLst/>
          </a:prstGeom>
          <a:noFill/>
          <a:ln w="9525">
            <a:solidFill>
              <a:schemeClr val="bg2"/>
            </a:solidFill>
            <a:round/>
            <a:headEnd/>
            <a:tailEnd type="triangle" w="med" len="med"/>
          </a:ln>
          <a:effectLst/>
        </p:spPr>
        <p:txBody>
          <a:bodyPr/>
          <a:lstStyle/>
          <a:p>
            <a:endParaRPr lang="en-US"/>
          </a:p>
        </p:txBody>
      </p:sp>
      <p:sp>
        <p:nvSpPr>
          <p:cNvPr id="91153" name="Line 17"/>
          <p:cNvSpPr>
            <a:spLocks noChangeShapeType="1"/>
          </p:cNvSpPr>
          <p:nvPr/>
        </p:nvSpPr>
        <p:spPr bwMode="auto">
          <a:xfrm flipH="1" flipV="1">
            <a:off x="3505200" y="1828800"/>
            <a:ext cx="4267200" cy="152400"/>
          </a:xfrm>
          <a:prstGeom prst="line">
            <a:avLst/>
          </a:prstGeom>
          <a:noFill/>
          <a:ln w="9525">
            <a:solidFill>
              <a:schemeClr val="tx1"/>
            </a:solidFill>
            <a:round/>
            <a:headEnd/>
            <a:tailEnd type="triangle" w="med" len="med"/>
          </a:ln>
          <a:effectLst/>
        </p:spPr>
        <p:txBody>
          <a:bodyPr/>
          <a:lstStyle/>
          <a:p>
            <a:endParaRPr lang="en-US"/>
          </a:p>
        </p:txBody>
      </p:sp>
      <p:sp>
        <p:nvSpPr>
          <p:cNvPr id="9" name="Rectangle 8"/>
          <p:cNvSpPr/>
          <p:nvPr/>
        </p:nvSpPr>
        <p:spPr>
          <a:xfrm>
            <a:off x="3902586" y="3244334"/>
            <a:ext cx="1338828" cy="369332"/>
          </a:xfrm>
          <a:prstGeom prst="rect">
            <a:avLst/>
          </a:prstGeom>
        </p:spPr>
        <p:txBody>
          <a:bodyPr wrap="none">
            <a:spAutoFit/>
          </a:bodyPr>
          <a:lstStyle/>
          <a:p>
            <a:r>
              <a:rPr lang="fr-FR" dirty="0" err="1" smtClean="0"/>
              <a:t>lightweight</a:t>
            </a:r>
            <a:r>
              <a:rPr lang="fr-FR" dirty="0" smtClean="0"/>
              <a:t> </a:t>
            </a:r>
            <a:endParaRPr lang="fr-FR"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4" name="Picture 6" descr="white bar"/>
          <p:cNvPicPr>
            <a:picLocks noChangeAspect="1" noChangeArrowheads="1"/>
          </p:cNvPicPr>
          <p:nvPr/>
        </p:nvPicPr>
        <p:blipFill>
          <a:blip r:embed="rId3"/>
          <a:srcRect/>
          <a:stretch>
            <a:fillRect/>
          </a:stretch>
        </p:blipFill>
        <p:spPr bwMode="auto">
          <a:xfrm>
            <a:off x="274320" y="2072640"/>
            <a:ext cx="6353175" cy="1352550"/>
          </a:xfrm>
          <a:prstGeom prst="rect">
            <a:avLst/>
          </a:prstGeom>
          <a:noFill/>
        </p:spPr>
      </p:pic>
      <p:sp>
        <p:nvSpPr>
          <p:cNvPr id="350210" name="Rectangle 2"/>
          <p:cNvSpPr>
            <a:spLocks noGrp="1" noChangeArrowheads="1"/>
          </p:cNvSpPr>
          <p:nvPr>
            <p:ph type="ctrTitle"/>
          </p:nvPr>
        </p:nvSpPr>
        <p:spPr>
          <a:xfrm>
            <a:off x="524828" y="3477578"/>
            <a:ext cx="7364412" cy="646331"/>
          </a:xfrm>
          <a:noFill/>
        </p:spPr>
        <p:txBody>
          <a:bodyPr anchor="b"/>
          <a:lstStyle/>
          <a:p>
            <a:endParaRPr lang="fr-FR" dirty="0"/>
          </a:p>
        </p:txBody>
      </p:sp>
      <p:sp>
        <p:nvSpPr>
          <p:cNvPr id="350211" name="Rectangle 3"/>
          <p:cNvSpPr>
            <a:spLocks noGrp="1" noChangeArrowheads="1"/>
          </p:cNvSpPr>
          <p:nvPr>
            <p:ph type="subTitle" idx="1"/>
          </p:nvPr>
        </p:nvSpPr>
        <p:spPr>
          <a:xfrm>
            <a:off x="514668" y="4292600"/>
            <a:ext cx="7386637" cy="535531"/>
          </a:xfrm>
        </p:spPr>
        <p:txBody>
          <a:bodyPr/>
          <a:lstStyle/>
          <a:p>
            <a:endParaRPr lang="en-US" dirty="0"/>
          </a:p>
        </p:txBody>
      </p:sp>
      <p:sp>
        <p:nvSpPr>
          <p:cNvPr id="7" name="TextBox 6"/>
          <p:cNvSpPr txBox="1"/>
          <p:nvPr/>
        </p:nvSpPr>
        <p:spPr>
          <a:xfrm>
            <a:off x="457834" y="2378710"/>
            <a:ext cx="4266565" cy="84023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nSpc>
                <a:spcPct val="90000"/>
              </a:lnSpc>
            </a:pPr>
            <a:r>
              <a:rPr lang="fr-FR" sz="5400" dirty="0" smtClean="0">
                <a:ln w="50800"/>
                <a:solidFill>
                  <a:schemeClr val="tx2"/>
                </a:solidFill>
                <a:effectLst>
                  <a:outerShdw blurRad="38100" dist="38100" dir="2700000" algn="tl">
                    <a:srgbClr val="000000"/>
                  </a:outerShdw>
                </a:effectLst>
                <a:latin typeface="Segoe Black" pitchFamily="34" charset="0"/>
                <a:ea typeface="+mj-ea"/>
                <a:cs typeface="+mj-cs"/>
              </a:rPr>
              <a:t>Démo</a:t>
            </a:r>
            <a:endParaRPr lang="fr-FR" sz="3600" dirty="0" smtClean="0">
              <a:ln w="50800"/>
              <a:solidFill>
                <a:schemeClr val="tx2"/>
              </a:solidFill>
              <a:effectLst>
                <a:outerShdw blurRad="38100" dist="38100" dir="2700000" algn="tl">
                  <a:srgbClr val="000000"/>
                </a:outerShdw>
              </a:effectLst>
              <a:latin typeface="Segoe Black" pitchFamily="34"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0214"/>
                                        </p:tgtEl>
                                        <p:attrNameLst>
                                          <p:attrName>style.visibility</p:attrName>
                                        </p:attrNameLst>
                                      </p:cBhvr>
                                      <p:to>
                                        <p:strVal val="visible"/>
                                      </p:to>
                                    </p:set>
                                    <p:animEffect transition="in" filter="fade">
                                      <p:cBhvr>
                                        <p:cTn id="7" dur="1000"/>
                                        <p:tgtEl>
                                          <p:spTgt spid="350214"/>
                                        </p:tgtEl>
                                      </p:cBhvr>
                                    </p:animEffect>
                                  </p:childTnLst>
                                </p:cTn>
                              </p:par>
                            </p:childTnLst>
                          </p:cTn>
                        </p:par>
                        <p:par>
                          <p:cTn id="8" fill="hold">
                            <p:stCondLst>
                              <p:cond delay="10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50210"/>
                                        </p:tgtEl>
                                        <p:attrNameLst>
                                          <p:attrName>style.visibility</p:attrName>
                                        </p:attrNameLst>
                                      </p:cBhvr>
                                      <p:to>
                                        <p:strVal val="visible"/>
                                      </p:to>
                                    </p:set>
                                    <p:animEffect transition="in" filter="fade">
                                      <p:cBhvr>
                                        <p:cTn id="11" dur="1000"/>
                                        <p:tgtEl>
                                          <p:spTgt spid="350210"/>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350211">
                                            <p:txEl>
                                              <p:pRg st="0" end="0"/>
                                            </p:txEl>
                                          </p:spTgt>
                                        </p:tgtEl>
                                        <p:attrNameLst>
                                          <p:attrName>style.visibility</p:attrName>
                                        </p:attrNameLst>
                                      </p:cBhvr>
                                      <p:to>
                                        <p:strVal val="visible"/>
                                      </p:to>
                                    </p:set>
                                    <p:animEffect transition="in" filter="fade">
                                      <p:cBhvr>
                                        <p:cTn id="14" dur="1000"/>
                                        <p:tgtEl>
                                          <p:spTgt spid="3502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p:bldP spid="35021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 y="228600"/>
            <a:ext cx="8380412" cy="646331"/>
          </a:xfrm>
        </p:spPr>
        <p:txBody>
          <a:bodyPr/>
          <a:lstStyle/>
          <a:p>
            <a:r>
              <a:rPr lang="fr-FR" dirty="0" smtClean="0"/>
              <a:t>Architecture de </a:t>
            </a:r>
            <a:r>
              <a:rPr lang="fr-FR" dirty="0" err="1" smtClean="0"/>
              <a:t>DrawingML</a:t>
            </a:r>
            <a:endParaRPr lang="fr-FR" dirty="0"/>
          </a:p>
        </p:txBody>
      </p:sp>
      <p:sp>
        <p:nvSpPr>
          <p:cNvPr id="3" name="Content Placeholder 2"/>
          <p:cNvSpPr>
            <a:spLocks noGrp="1"/>
          </p:cNvSpPr>
          <p:nvPr>
            <p:ph idx="1"/>
          </p:nvPr>
        </p:nvSpPr>
        <p:spPr/>
        <p:txBody>
          <a:bodyPr>
            <a:noAutofit/>
          </a:bodyPr>
          <a:lstStyle/>
          <a:p>
            <a:r>
              <a:rPr lang="fr-FR" sz="2800" dirty="0" smtClean="0"/>
              <a:t>Schéma commun pour réaliser des dessins dans Word, Excel, Powerpoint …</a:t>
            </a:r>
          </a:p>
          <a:p>
            <a:r>
              <a:rPr lang="fr-FR" sz="2800" dirty="0" smtClean="0"/>
              <a:t>Il y a 5 objets principaux</a:t>
            </a:r>
          </a:p>
          <a:p>
            <a:pPr lvl="1"/>
            <a:r>
              <a:rPr lang="fr-FR" dirty="0" smtClean="0"/>
              <a:t>Shape</a:t>
            </a:r>
          </a:p>
          <a:p>
            <a:pPr lvl="1"/>
            <a:r>
              <a:rPr lang="fr-FR" dirty="0" smtClean="0"/>
              <a:t>Group Shape</a:t>
            </a:r>
          </a:p>
          <a:p>
            <a:pPr lvl="1"/>
            <a:r>
              <a:rPr lang="fr-FR" dirty="0" err="1" smtClean="0"/>
              <a:t>Connector</a:t>
            </a:r>
            <a:endParaRPr lang="fr-FR" dirty="0" smtClean="0"/>
          </a:p>
          <a:p>
            <a:pPr lvl="1"/>
            <a:r>
              <a:rPr lang="fr-FR" dirty="0" smtClean="0"/>
              <a:t>Picture</a:t>
            </a:r>
          </a:p>
          <a:p>
            <a:pPr lvl="1"/>
            <a:r>
              <a:rPr lang="fr-FR" dirty="0" smtClean="0"/>
              <a:t>Container graphique</a:t>
            </a:r>
          </a:p>
          <a:p>
            <a:pPr lvl="2"/>
            <a:r>
              <a:rPr lang="fr-FR" dirty="0" smtClean="0"/>
              <a:t>Utilisé pour les </a:t>
            </a:r>
            <a:r>
              <a:rPr lang="fr-FR" dirty="0" err="1" smtClean="0"/>
              <a:t>Charts</a:t>
            </a:r>
            <a:r>
              <a:rPr lang="fr-FR" dirty="0" smtClean="0"/>
              <a:t>, </a:t>
            </a:r>
            <a:r>
              <a:rPr lang="fr-FR" dirty="0" err="1" smtClean="0"/>
              <a:t>Diagrams</a:t>
            </a:r>
            <a:r>
              <a:rPr lang="fr-FR" dirty="0" smtClean="0"/>
              <a:t> et les Tableaux</a:t>
            </a:r>
          </a:p>
        </p:txBody>
      </p:sp>
      <p:pic>
        <p:nvPicPr>
          <p:cNvPr id="4" name="Picture 2" descr="http://shiftingbaselines.org/blog/images/Iceberg.jpg"/>
          <p:cNvPicPr>
            <a:picLocks noChangeAspect="1" noChangeArrowheads="1"/>
          </p:cNvPicPr>
          <p:nvPr/>
        </p:nvPicPr>
        <p:blipFill>
          <a:blip r:embed="rId3"/>
          <a:srcRect/>
          <a:stretch>
            <a:fillRect/>
          </a:stretch>
        </p:blipFill>
        <p:spPr bwMode="auto">
          <a:xfrm>
            <a:off x="6324599" y="2096202"/>
            <a:ext cx="2357517" cy="3192078"/>
          </a:xfrm>
          <a:prstGeom prst="rect">
            <a:avLst/>
          </a:prstGeom>
          <a:noFill/>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fr-FR" dirty="0" smtClean="0"/>
              <a:t>Remplissage des figures</a:t>
            </a:r>
            <a:endParaRPr lang="fr-FR" dirty="0"/>
          </a:p>
        </p:txBody>
      </p:sp>
      <p:pic>
        <p:nvPicPr>
          <p:cNvPr id="59396" name="Picture 4"/>
          <p:cNvPicPr>
            <a:picLocks noChangeAspect="1" noChangeArrowheads="1"/>
          </p:cNvPicPr>
          <p:nvPr/>
        </p:nvPicPr>
        <p:blipFill>
          <a:blip r:embed="rId3"/>
          <a:srcRect/>
          <a:stretch>
            <a:fillRect/>
          </a:stretch>
        </p:blipFill>
        <p:spPr bwMode="auto">
          <a:xfrm>
            <a:off x="631898" y="3323805"/>
            <a:ext cx="1524000" cy="1171995"/>
          </a:xfrm>
          <a:prstGeom prst="rect">
            <a:avLst/>
          </a:prstGeom>
          <a:noFill/>
          <a:ln w="9525">
            <a:noFill/>
            <a:miter lim="800000"/>
            <a:headEnd/>
            <a:tailEnd/>
          </a:ln>
          <a:effectLst/>
        </p:spPr>
      </p:pic>
      <p:pic>
        <p:nvPicPr>
          <p:cNvPr id="59397" name="Picture 5"/>
          <p:cNvPicPr>
            <a:picLocks noChangeAspect="1" noChangeArrowheads="1"/>
          </p:cNvPicPr>
          <p:nvPr/>
        </p:nvPicPr>
        <p:blipFill>
          <a:blip r:embed="rId4"/>
          <a:srcRect/>
          <a:stretch>
            <a:fillRect/>
          </a:stretch>
        </p:blipFill>
        <p:spPr bwMode="auto">
          <a:xfrm>
            <a:off x="2917899" y="3323806"/>
            <a:ext cx="4016301" cy="1036465"/>
          </a:xfrm>
          <a:prstGeom prst="rect">
            <a:avLst/>
          </a:prstGeom>
          <a:noFill/>
          <a:ln w="9525">
            <a:noFill/>
            <a:miter lim="800000"/>
            <a:headEnd/>
            <a:tailEnd/>
          </a:ln>
          <a:effectLst/>
        </p:spPr>
      </p:pic>
      <p:pic>
        <p:nvPicPr>
          <p:cNvPr id="59398" name="Picture 6"/>
          <p:cNvPicPr>
            <a:picLocks noChangeAspect="1" noChangeArrowheads="1"/>
          </p:cNvPicPr>
          <p:nvPr/>
        </p:nvPicPr>
        <p:blipFill>
          <a:blip r:embed="rId5"/>
          <a:srcRect/>
          <a:stretch>
            <a:fillRect/>
          </a:stretch>
        </p:blipFill>
        <p:spPr bwMode="auto">
          <a:xfrm>
            <a:off x="609600" y="4941516"/>
            <a:ext cx="1513826" cy="1169960"/>
          </a:xfrm>
          <a:prstGeom prst="rect">
            <a:avLst/>
          </a:prstGeom>
          <a:noFill/>
          <a:ln w="9525">
            <a:noFill/>
            <a:miter lim="800000"/>
            <a:headEnd/>
            <a:tailEnd/>
          </a:ln>
          <a:effectLst/>
        </p:spPr>
      </p:pic>
      <p:pic>
        <p:nvPicPr>
          <p:cNvPr id="59399" name="Picture 7"/>
          <p:cNvPicPr>
            <a:picLocks noChangeAspect="1" noChangeArrowheads="1"/>
          </p:cNvPicPr>
          <p:nvPr/>
        </p:nvPicPr>
        <p:blipFill>
          <a:blip r:embed="rId6"/>
          <a:srcRect/>
          <a:stretch>
            <a:fillRect/>
          </a:stretch>
        </p:blipFill>
        <p:spPr bwMode="auto">
          <a:xfrm>
            <a:off x="2896010" y="4663676"/>
            <a:ext cx="3276190" cy="1889524"/>
          </a:xfrm>
          <a:prstGeom prst="rect">
            <a:avLst/>
          </a:prstGeom>
          <a:noFill/>
          <a:ln w="9525">
            <a:noFill/>
            <a:miter lim="800000"/>
            <a:headEnd/>
            <a:tailEnd/>
          </a:ln>
          <a:effectLst/>
        </p:spPr>
      </p:pic>
      <p:sp>
        <p:nvSpPr>
          <p:cNvPr id="59402" name="Text Box 10"/>
          <p:cNvSpPr txBox="1">
            <a:spLocks noChangeArrowheads="1"/>
          </p:cNvSpPr>
          <p:nvPr/>
        </p:nvSpPr>
        <p:spPr bwMode="auto">
          <a:xfrm>
            <a:off x="7162800" y="3446524"/>
            <a:ext cx="1140056" cy="523220"/>
          </a:xfrm>
          <a:prstGeom prst="rect">
            <a:avLst/>
          </a:prstGeom>
          <a:noFill/>
          <a:ln w="9525">
            <a:noFill/>
            <a:miter lim="800000"/>
            <a:headEnd/>
            <a:tailEnd/>
          </a:ln>
          <a:effectLst/>
        </p:spPr>
        <p:txBody>
          <a:bodyPr wrap="none">
            <a:spAutoFit/>
          </a:bodyPr>
          <a:lstStyle/>
          <a:p>
            <a:r>
              <a:rPr lang="fr-FR" sz="1400" dirty="0" err="1" smtClean="0"/>
              <a:t>rel</a:t>
            </a:r>
            <a:r>
              <a:rPr lang="fr-FR" sz="1400" dirty="0" smtClean="0"/>
              <a:t>. id</a:t>
            </a:r>
          </a:p>
          <a:p>
            <a:r>
              <a:rPr lang="fr-FR" sz="1400" dirty="0" smtClean="0"/>
              <a:t>vers l’image</a:t>
            </a:r>
            <a:endParaRPr lang="fr-FR" sz="1400" dirty="0"/>
          </a:p>
        </p:txBody>
      </p:sp>
      <p:pic>
        <p:nvPicPr>
          <p:cNvPr id="12" name="Picture 5"/>
          <p:cNvPicPr>
            <a:picLocks noChangeAspect="1" noChangeArrowheads="1"/>
          </p:cNvPicPr>
          <p:nvPr/>
        </p:nvPicPr>
        <p:blipFill>
          <a:blip r:embed="rId7"/>
          <a:srcRect/>
          <a:stretch>
            <a:fillRect/>
          </a:stretch>
        </p:blipFill>
        <p:spPr bwMode="auto">
          <a:xfrm>
            <a:off x="609600" y="1500946"/>
            <a:ext cx="1698654" cy="1300163"/>
          </a:xfrm>
          <a:prstGeom prst="rect">
            <a:avLst/>
          </a:prstGeom>
          <a:noFill/>
          <a:ln w="9525">
            <a:noFill/>
            <a:miter lim="800000"/>
            <a:headEnd/>
            <a:tailEnd/>
          </a:ln>
          <a:effectLst/>
        </p:spPr>
      </p:pic>
      <p:pic>
        <p:nvPicPr>
          <p:cNvPr id="13" name="Picture 6"/>
          <p:cNvPicPr>
            <a:picLocks noChangeAspect="1" noChangeArrowheads="1"/>
          </p:cNvPicPr>
          <p:nvPr/>
        </p:nvPicPr>
        <p:blipFill>
          <a:blip r:embed="rId8"/>
          <a:srcRect/>
          <a:stretch>
            <a:fillRect/>
          </a:stretch>
        </p:blipFill>
        <p:spPr bwMode="auto">
          <a:xfrm>
            <a:off x="2895600" y="1500946"/>
            <a:ext cx="2126277" cy="1394654"/>
          </a:xfrm>
          <a:prstGeom prst="rect">
            <a:avLst/>
          </a:prstGeom>
          <a:noFill/>
          <a:ln w="9525">
            <a:noFill/>
            <a:miter lim="800000"/>
            <a:headEnd/>
            <a:tailEnd/>
          </a:ln>
          <a:effectLst/>
        </p:spPr>
      </p:pic>
      <p:cxnSp>
        <p:nvCxnSpPr>
          <p:cNvPr id="15" name="Straight Arrow Connector 14"/>
          <p:cNvCxnSpPr>
            <a:stCxn id="59402" idx="1"/>
          </p:cNvCxnSpPr>
          <p:nvPr/>
        </p:nvCxnSpPr>
        <p:spPr>
          <a:xfrm rot="10800000">
            <a:off x="4953000" y="3707782"/>
            <a:ext cx="2209800" cy="35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rot="10800000">
            <a:off x="4114800" y="1676400"/>
            <a:ext cx="16002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rot="10800000">
            <a:off x="4800600" y="2514600"/>
            <a:ext cx="9144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rot="10800000">
            <a:off x="5181600" y="4800600"/>
            <a:ext cx="1981200" cy="3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9" name="Text Box 10"/>
          <p:cNvSpPr txBox="1">
            <a:spLocks noChangeArrowheads="1"/>
          </p:cNvSpPr>
          <p:nvPr/>
        </p:nvSpPr>
        <p:spPr bwMode="auto">
          <a:xfrm>
            <a:off x="5791200" y="1524000"/>
            <a:ext cx="510076" cy="307777"/>
          </a:xfrm>
          <a:prstGeom prst="rect">
            <a:avLst/>
          </a:prstGeom>
          <a:noFill/>
          <a:ln w="9525">
            <a:noFill/>
            <a:miter lim="800000"/>
            <a:headEnd/>
            <a:tailEnd/>
          </a:ln>
          <a:effectLst/>
        </p:spPr>
        <p:txBody>
          <a:bodyPr wrap="none">
            <a:spAutoFit/>
          </a:bodyPr>
          <a:lstStyle/>
          <a:p>
            <a:r>
              <a:rPr lang="en-US" sz="1400" dirty="0" smtClean="0"/>
              <a:t>Line</a:t>
            </a:r>
            <a:endParaRPr lang="en-US" sz="1400" dirty="0"/>
          </a:p>
        </p:txBody>
      </p:sp>
      <p:sp>
        <p:nvSpPr>
          <p:cNvPr id="30" name="Text Box 10"/>
          <p:cNvSpPr txBox="1">
            <a:spLocks noChangeArrowheads="1"/>
          </p:cNvSpPr>
          <p:nvPr/>
        </p:nvSpPr>
        <p:spPr bwMode="auto">
          <a:xfrm>
            <a:off x="5867400" y="2362200"/>
            <a:ext cx="832279" cy="307777"/>
          </a:xfrm>
          <a:prstGeom prst="rect">
            <a:avLst/>
          </a:prstGeom>
          <a:noFill/>
          <a:ln w="9525">
            <a:noFill/>
            <a:miter lim="800000"/>
            <a:headEnd/>
            <a:tailEnd/>
          </a:ln>
          <a:effectLst/>
        </p:spPr>
        <p:txBody>
          <a:bodyPr wrap="none">
            <a:spAutoFit/>
          </a:bodyPr>
          <a:lstStyle/>
          <a:p>
            <a:r>
              <a:rPr lang="fr-FR" sz="1400" dirty="0" smtClean="0"/>
              <a:t>Pinceau</a:t>
            </a:r>
            <a:endParaRPr lang="fr-FR" sz="1400" dirty="0"/>
          </a:p>
        </p:txBody>
      </p:sp>
      <p:sp>
        <p:nvSpPr>
          <p:cNvPr id="31" name="Text Box 10"/>
          <p:cNvSpPr txBox="1">
            <a:spLocks noChangeArrowheads="1"/>
          </p:cNvSpPr>
          <p:nvPr/>
        </p:nvSpPr>
        <p:spPr bwMode="auto">
          <a:xfrm>
            <a:off x="7239000" y="4648200"/>
            <a:ext cx="854849" cy="307777"/>
          </a:xfrm>
          <a:prstGeom prst="rect">
            <a:avLst/>
          </a:prstGeom>
          <a:noFill/>
          <a:ln w="9525">
            <a:noFill/>
            <a:miter lim="800000"/>
            <a:headEnd/>
            <a:tailEnd/>
          </a:ln>
          <a:effectLst/>
        </p:spPr>
        <p:txBody>
          <a:bodyPr wrap="none">
            <a:spAutoFit/>
          </a:bodyPr>
          <a:lstStyle/>
          <a:p>
            <a:r>
              <a:rPr lang="en-US" sz="1400" dirty="0" smtClean="0"/>
              <a:t>Gradient</a:t>
            </a:r>
            <a:endParaRPr lang="en-US" sz="1400" dirty="0"/>
          </a:p>
        </p:txBody>
      </p:sp>
      <p:sp>
        <p:nvSpPr>
          <p:cNvPr id="22" name="Content Placeholder 2"/>
          <p:cNvSpPr>
            <a:spLocks noGrp="1"/>
          </p:cNvSpPr>
          <p:nvPr>
            <p:ph idx="1"/>
          </p:nvPr>
        </p:nvSpPr>
        <p:spPr>
          <a:xfrm>
            <a:off x="457200" y="990601"/>
            <a:ext cx="8229600" cy="609600"/>
          </a:xfrm>
        </p:spPr>
        <p:txBody>
          <a:bodyPr/>
          <a:lstStyle/>
          <a:p>
            <a:r>
              <a:rPr lang="fr-FR" sz="2800" dirty="0" smtClean="0"/>
              <a:t>Solide</a:t>
            </a:r>
            <a:endParaRPr lang="fr-FR" sz="2800" dirty="0"/>
          </a:p>
        </p:txBody>
      </p:sp>
      <p:sp>
        <p:nvSpPr>
          <p:cNvPr id="23" name="Content Placeholder 2"/>
          <p:cNvSpPr txBox="1">
            <a:spLocks/>
          </p:cNvSpPr>
          <p:nvPr/>
        </p:nvSpPr>
        <p:spPr bwMode="auto">
          <a:xfrm>
            <a:off x="381000" y="2819400"/>
            <a:ext cx="8229600" cy="6096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rtlCol="0" anchor="t" compatLnSpc="1"/>
          <a:lstStyle/>
          <a:p>
            <a:pPr marL="342900" marR="0" lvl="0" indent="-342900" algn="l" defTabSz="-13873163" eaLnBrk="0" fontAlgn="base" latinLnBrk="0" hangingPunct="0">
              <a:lnSpc>
                <a:spcPct val="100000"/>
              </a:lnSpc>
              <a:spcBef>
                <a:spcPct val="20000"/>
              </a:spcBef>
              <a:spcAft>
                <a:spcPct val="0"/>
              </a:spcAft>
              <a:buClrTx/>
              <a:buSzTx/>
              <a:buFontTx/>
              <a:buBlip>
                <a:blip r:embed="rId9"/>
              </a:buBlip>
              <a:tabLst/>
              <a:defRPr/>
            </a:pPr>
            <a:r>
              <a:rPr kumimoji="0" lang="fr-FR" sz="2800" b="0" i="0" u="none" strike="noStrike" kern="0" cap="none" spc="0" normalizeH="0" baseline="0" noProof="0" dirty="0" err="1" smtClean="0">
                <a:ln>
                  <a:noFill/>
                </a:ln>
                <a:solidFill>
                  <a:schemeClr val="tx1">
                    <a:alpha val="100000"/>
                  </a:schemeClr>
                </a:solidFill>
                <a:effectLst/>
                <a:uLnTx/>
                <a:uFillTx/>
                <a:latin typeface="+mn-lt"/>
                <a:ea typeface="+mn-ea"/>
                <a:cs typeface="+mn-cs"/>
              </a:rPr>
              <a:t>Mapping</a:t>
            </a:r>
            <a:r>
              <a:rPr kumimoji="0" lang="fr-FR" sz="2800" b="0" i="0" u="none" strike="noStrike" kern="0" cap="none" spc="0" normalizeH="0" baseline="0" noProof="0" dirty="0" smtClean="0">
                <a:ln>
                  <a:noFill/>
                </a:ln>
                <a:solidFill>
                  <a:schemeClr val="tx1">
                    <a:alpha val="100000"/>
                  </a:schemeClr>
                </a:solidFill>
                <a:effectLst/>
                <a:uLnTx/>
                <a:uFillTx/>
                <a:latin typeface="+mn-lt"/>
                <a:ea typeface="+mn-ea"/>
                <a:cs typeface="+mn-cs"/>
              </a:rPr>
              <a:t> d’image</a:t>
            </a:r>
            <a:endParaRPr kumimoji="0" lang="fr-FR" sz="2800" b="0" i="0" u="none" strike="noStrike" kern="0" cap="none" spc="0" normalizeH="0" baseline="0" noProof="0" dirty="0">
              <a:ln>
                <a:noFill/>
              </a:ln>
              <a:solidFill>
                <a:schemeClr val="tx1">
                  <a:alpha val="100000"/>
                </a:schemeClr>
              </a:solidFill>
              <a:effectLst/>
              <a:uLnTx/>
              <a:uFillTx/>
              <a:latin typeface="+mn-lt"/>
              <a:ea typeface="+mn-ea"/>
              <a:cs typeface="+mn-cs"/>
            </a:endParaRPr>
          </a:p>
        </p:txBody>
      </p:sp>
      <p:sp>
        <p:nvSpPr>
          <p:cNvPr id="24" name="Content Placeholder 2"/>
          <p:cNvSpPr txBox="1">
            <a:spLocks/>
          </p:cNvSpPr>
          <p:nvPr/>
        </p:nvSpPr>
        <p:spPr bwMode="auto">
          <a:xfrm>
            <a:off x="381000" y="4495800"/>
            <a:ext cx="8229600" cy="6096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rtlCol="0" anchor="t" compatLnSpc="1"/>
          <a:lstStyle/>
          <a:p>
            <a:pPr marL="342900" marR="0" lvl="0" indent="-342900" algn="l" defTabSz="-13873163" eaLnBrk="0" fontAlgn="base" latinLnBrk="0" hangingPunct="0">
              <a:lnSpc>
                <a:spcPct val="100000"/>
              </a:lnSpc>
              <a:spcBef>
                <a:spcPct val="20000"/>
              </a:spcBef>
              <a:spcAft>
                <a:spcPct val="0"/>
              </a:spcAft>
              <a:buClrTx/>
              <a:buSzTx/>
              <a:buFontTx/>
              <a:buBlip>
                <a:blip r:embed="rId9"/>
              </a:buBlip>
              <a:tabLst/>
              <a:defRPr/>
            </a:pPr>
            <a:r>
              <a:rPr kumimoji="0" lang="fr-FR" sz="2800" b="0" i="0" u="none" strike="noStrike" kern="0" cap="none" spc="0" normalizeH="0" baseline="0" noProof="0" dirty="0" smtClean="0">
                <a:ln>
                  <a:noFill/>
                </a:ln>
                <a:solidFill>
                  <a:schemeClr val="tx1">
                    <a:alpha val="100000"/>
                  </a:schemeClr>
                </a:solidFill>
                <a:effectLst/>
                <a:uLnTx/>
                <a:uFillTx/>
                <a:latin typeface="+mn-lt"/>
                <a:ea typeface="+mn-ea"/>
                <a:cs typeface="+mn-cs"/>
              </a:rPr>
              <a:t>Gradient</a:t>
            </a:r>
            <a:endParaRPr kumimoji="0" lang="fr-FR" sz="2800" b="0" i="0" u="none" strike="noStrike" kern="0" cap="none" spc="0" normalizeH="0" baseline="0" noProof="0" dirty="0">
              <a:ln>
                <a:noFill/>
              </a:ln>
              <a:solidFill>
                <a:schemeClr val="tx1">
                  <a:alpha val="100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p:cNvSpPr>
          <p:nvPr>
            <p:ph type="title"/>
          </p:nvPr>
        </p:nvSpPr>
        <p:spPr/>
        <p:txBody>
          <a:bodyPr>
            <a:normAutofit/>
          </a:bodyPr>
          <a:lstStyle/>
          <a:p>
            <a:pPr eaLnBrk="0">
              <a:defRPr/>
            </a:pPr>
            <a:r>
              <a:rPr lang="en-US" dirty="0" smtClean="0"/>
              <a:t>3-D</a:t>
            </a:r>
            <a:endParaRPr lang="en-US" dirty="0"/>
          </a:p>
        </p:txBody>
      </p:sp>
      <p:pic>
        <p:nvPicPr>
          <p:cNvPr id="6147" name="Picture 2"/>
          <p:cNvPicPr>
            <a:picLocks noChangeAspect="1" noChangeArrowheads="1"/>
          </p:cNvPicPr>
          <p:nvPr/>
        </p:nvPicPr>
        <p:blipFill>
          <a:blip r:embed="rId3"/>
          <a:srcRect/>
          <a:stretch>
            <a:fillRect/>
          </a:stretch>
        </p:blipFill>
        <p:spPr bwMode="auto">
          <a:xfrm>
            <a:off x="523875" y="2514600"/>
            <a:ext cx="4492625" cy="1865313"/>
          </a:xfrm>
          <a:prstGeom prst="rect">
            <a:avLst/>
          </a:prstGeom>
          <a:noFill/>
          <a:ln w="9525">
            <a:noFill/>
            <a:miter lim="800000"/>
            <a:headEnd/>
            <a:tailEnd/>
          </a:ln>
        </p:spPr>
      </p:pic>
      <p:sp>
        <p:nvSpPr>
          <p:cNvPr id="29" name="Right Brace 5"/>
          <p:cNvSpPr/>
          <p:nvPr/>
        </p:nvSpPr>
        <p:spPr>
          <a:xfrm>
            <a:off x="4648200" y="2703513"/>
            <a:ext cx="533400" cy="914400"/>
          </a:xfrm>
          <a:prstGeom prst="rightBrace">
            <a:avLst>
              <a:gd name="adj1" fmla="val 8333"/>
              <a:gd name="adj2" fmla="val 50000"/>
            </a:avLst>
          </a:prstGeom>
          <a:effectLst/>
        </p:spPr>
        <p:style>
          <a:lnRef idx="2">
            <a:schemeClr val="accent1"/>
          </a:lnRef>
          <a:fillRef idx="0">
            <a:schemeClr val="accent1"/>
          </a:fillRef>
          <a:effectRef idx="1">
            <a:schemeClr val="accent1"/>
          </a:effectRef>
          <a:fontRef idx="minor">
            <a:schemeClr val="tx1"/>
          </a:fontRef>
        </p:style>
        <p:txBody>
          <a:bodyPr anchor="ctr"/>
          <a:lstStyle/>
          <a:p>
            <a:pPr algn="ctr" eaLnBrk="0">
              <a:defRPr/>
            </a:pPr>
            <a:endParaRPr lang="en-US"/>
          </a:p>
        </p:txBody>
      </p:sp>
      <p:cxnSp>
        <p:nvCxnSpPr>
          <p:cNvPr id="19" name="Straight Arrow Connector 7"/>
          <p:cNvCxnSpPr/>
          <p:nvPr/>
        </p:nvCxnSpPr>
        <p:spPr>
          <a:xfrm rot="10800000" flipH="1">
            <a:off x="5181600" y="3160713"/>
            <a:ext cx="685800"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Rounded Rectangle 8"/>
          <p:cNvSpPr/>
          <p:nvPr/>
        </p:nvSpPr>
        <p:spPr>
          <a:xfrm>
            <a:off x="5867400" y="2882900"/>
            <a:ext cx="2667000" cy="533400"/>
          </a:xfrm>
          <a:prstGeom prst="roundRect">
            <a:avLst>
              <a:gd name="adj" fmla="val 16667"/>
            </a:avLst>
          </a:prstGeom>
        </p:spPr>
        <p:style>
          <a:lnRef idx="2">
            <a:schemeClr val="accent1"/>
          </a:lnRef>
          <a:fillRef idx="1">
            <a:schemeClr val="lt1"/>
          </a:fillRef>
          <a:effectRef idx="0">
            <a:schemeClr val="accent1"/>
          </a:effectRef>
          <a:fontRef idx="minor">
            <a:schemeClr val="dk1"/>
          </a:fontRef>
        </p:style>
        <p:txBody>
          <a:bodyPr anchor="ctr"/>
          <a:lstStyle/>
          <a:p>
            <a:pPr algn="ctr" eaLnBrk="0">
              <a:defRPr/>
            </a:pPr>
            <a:r>
              <a:rPr lang="en-US" dirty="0">
                <a:solidFill>
                  <a:schemeClr val="accent1"/>
                </a:solidFill>
              </a:rPr>
              <a:t>3-D Scene Definition</a:t>
            </a:r>
          </a:p>
        </p:txBody>
      </p:sp>
      <p:sp>
        <p:nvSpPr>
          <p:cNvPr id="31" name="Right Arrow 11"/>
          <p:cNvSpPr/>
          <p:nvPr/>
        </p:nvSpPr>
        <p:spPr>
          <a:xfrm>
            <a:off x="3276600" y="4535488"/>
            <a:ext cx="2252663" cy="1566863"/>
          </a:xfrm>
          <a:prstGeom prst="rightArrow">
            <a:avLst>
              <a:gd name="adj1" fmla="val 50000"/>
              <a:gd name="adj2" fmla="val 50000"/>
            </a:avLst>
          </a:prstGeom>
        </p:spPr>
        <p:style>
          <a:lnRef idx="2">
            <a:schemeClr val="accent2"/>
          </a:lnRef>
          <a:fillRef idx="1">
            <a:schemeClr val="lt1"/>
          </a:fillRef>
          <a:effectRef idx="0">
            <a:schemeClr val="accent2"/>
          </a:effectRef>
          <a:fontRef idx="minor">
            <a:schemeClr val="dk1"/>
          </a:fontRef>
        </p:style>
        <p:txBody>
          <a:bodyPr anchor="ctr"/>
          <a:lstStyle/>
          <a:p>
            <a:pPr algn="ctr" eaLnBrk="0">
              <a:defRPr/>
            </a:pPr>
            <a:r>
              <a:rPr lang="en-US" dirty="0" smtClean="0">
                <a:solidFill>
                  <a:schemeClr val="accent2"/>
                </a:solidFill>
              </a:rPr>
              <a:t>3D</a:t>
            </a:r>
            <a:endParaRPr lang="en-US" dirty="0">
              <a:solidFill>
                <a:schemeClr val="accent2"/>
              </a:solidFill>
            </a:endParaRPr>
          </a:p>
        </p:txBody>
      </p:sp>
      <p:grpSp>
        <p:nvGrpSpPr>
          <p:cNvPr id="2" name="Rounded Rectangle 4"/>
          <p:cNvGrpSpPr>
            <a:grpSpLocks/>
          </p:cNvGrpSpPr>
          <p:nvPr/>
        </p:nvGrpSpPr>
        <p:grpSpPr bwMode="auto">
          <a:xfrm>
            <a:off x="450850" y="1210469"/>
            <a:ext cx="1835150" cy="1225550"/>
            <a:chOff x="284" y="1021"/>
            <a:chExt cx="1156" cy="772"/>
          </a:xfrm>
        </p:grpSpPr>
        <p:pic>
          <p:nvPicPr>
            <p:cNvPr id="13" name="Picture 2"/>
            <p:cNvPicPr>
              <a:picLocks noChangeArrowheads="1"/>
            </p:cNvPicPr>
            <p:nvPr/>
          </p:nvPicPr>
          <p:blipFill>
            <a:blip r:embed="rId4"/>
            <a:srcRect/>
            <a:stretch>
              <a:fillRect/>
            </a:stretch>
          </p:blipFill>
          <p:spPr bwMode="auto">
            <a:xfrm>
              <a:off x="284" y="1021"/>
              <a:ext cx="1156" cy="772"/>
            </a:xfrm>
            <a:prstGeom prst="rect">
              <a:avLst/>
            </a:prstGeom>
            <a:noFill/>
            <a:ln w="9525">
              <a:noFill/>
              <a:miter lim="800000"/>
              <a:headEnd/>
              <a:tailEnd/>
            </a:ln>
          </p:spPr>
        </p:pic>
        <p:sp>
          <p:nvSpPr>
            <p:cNvPr id="15" name="Text Box 3"/>
            <p:cNvSpPr txBox="1">
              <a:spLocks noChangeArrowheads="1"/>
            </p:cNvSpPr>
            <p:nvPr/>
          </p:nvSpPr>
          <p:spPr bwMode="auto">
            <a:xfrm>
              <a:off x="369" y="1088"/>
              <a:ext cx="991" cy="607"/>
            </a:xfrm>
            <a:prstGeom prst="rect">
              <a:avLst/>
            </a:prstGeom>
            <a:noFill/>
            <a:ln w="9525">
              <a:noFill/>
              <a:miter lim="800000"/>
              <a:headEnd/>
              <a:tailEnd/>
            </a:ln>
          </p:spPr>
          <p:txBody>
            <a:bodyPr anchor="ctr"/>
            <a:lstStyle/>
            <a:p>
              <a:pPr algn="ctr" eaLnBrk="0"/>
              <a:r>
                <a:rPr lang="en-US" dirty="0" smtClean="0">
                  <a:solidFill>
                    <a:srgbClr val="000000"/>
                  </a:solidFill>
                  <a:latin typeface="Calibri" pitchFamily="34" charset="0"/>
                </a:rPr>
                <a:t>3-D </a:t>
              </a:r>
              <a:r>
                <a:rPr lang="en-US" dirty="0">
                  <a:solidFill>
                    <a:srgbClr val="000000"/>
                  </a:solidFill>
                  <a:latin typeface="Calibri" pitchFamily="34" charset="0"/>
                </a:rPr>
                <a:t>Bevels</a:t>
              </a:r>
            </a:p>
          </p:txBody>
        </p:sp>
      </p:grpSp>
      <p:pic>
        <p:nvPicPr>
          <p:cNvPr id="16" name="Picture 5"/>
          <p:cNvPicPr>
            <a:picLocks noChangeArrowheads="1"/>
          </p:cNvPicPr>
          <p:nvPr/>
        </p:nvPicPr>
        <p:blipFill>
          <a:blip r:embed="rId5"/>
          <a:srcRect/>
          <a:stretch>
            <a:fillRect/>
          </a:stretch>
        </p:blipFill>
        <p:spPr bwMode="auto">
          <a:xfrm>
            <a:off x="2514600" y="1143000"/>
            <a:ext cx="1712912" cy="1382712"/>
          </a:xfrm>
          <a:prstGeom prst="rect">
            <a:avLst/>
          </a:prstGeom>
          <a:noFill/>
          <a:ln w="9525">
            <a:noFill/>
            <a:miter lim="800000"/>
            <a:headEnd/>
            <a:tailEnd/>
          </a:ln>
        </p:spPr>
      </p:pic>
      <p:pic>
        <p:nvPicPr>
          <p:cNvPr id="17" name="Picture 8"/>
          <p:cNvPicPr>
            <a:picLocks noChangeArrowheads="1"/>
          </p:cNvPicPr>
          <p:nvPr/>
        </p:nvPicPr>
        <p:blipFill>
          <a:blip r:embed="rId6"/>
          <a:srcRect/>
          <a:stretch>
            <a:fillRect/>
          </a:stretch>
        </p:blipFill>
        <p:spPr bwMode="auto">
          <a:xfrm>
            <a:off x="4572000" y="1371600"/>
            <a:ext cx="2109787" cy="908050"/>
          </a:xfrm>
          <a:prstGeom prst="rect">
            <a:avLst/>
          </a:prstGeom>
          <a:noFill/>
          <a:ln w="9525">
            <a:noFill/>
            <a:miter lim="800000"/>
            <a:headEnd/>
            <a:tailEnd/>
          </a:ln>
        </p:spPr>
      </p:pic>
      <p:grpSp>
        <p:nvGrpSpPr>
          <p:cNvPr id="3" name="Rounded Rectangle 4"/>
          <p:cNvGrpSpPr>
            <a:grpSpLocks/>
          </p:cNvGrpSpPr>
          <p:nvPr/>
        </p:nvGrpSpPr>
        <p:grpSpPr bwMode="auto">
          <a:xfrm>
            <a:off x="6851650" y="1211263"/>
            <a:ext cx="1835150" cy="1223963"/>
            <a:chOff x="4316" y="3372"/>
            <a:chExt cx="1156" cy="771"/>
          </a:xfrm>
        </p:grpSpPr>
        <p:pic>
          <p:nvPicPr>
            <p:cNvPr id="20" name="Picture 11"/>
            <p:cNvPicPr>
              <a:picLocks noChangeArrowheads="1"/>
            </p:cNvPicPr>
            <p:nvPr/>
          </p:nvPicPr>
          <p:blipFill>
            <a:blip r:embed="rId7"/>
            <a:srcRect/>
            <a:stretch>
              <a:fillRect/>
            </a:stretch>
          </p:blipFill>
          <p:spPr bwMode="auto">
            <a:xfrm>
              <a:off x="4316" y="3372"/>
              <a:ext cx="1156" cy="771"/>
            </a:xfrm>
            <a:prstGeom prst="rect">
              <a:avLst/>
            </a:prstGeom>
            <a:noFill/>
            <a:ln w="9525">
              <a:noFill/>
              <a:miter lim="800000"/>
              <a:headEnd/>
              <a:tailEnd/>
            </a:ln>
          </p:spPr>
        </p:pic>
        <p:sp>
          <p:nvSpPr>
            <p:cNvPr id="21" name="Text Box 12"/>
            <p:cNvSpPr txBox="1">
              <a:spLocks noChangeArrowheads="1"/>
            </p:cNvSpPr>
            <p:nvPr/>
          </p:nvSpPr>
          <p:spPr bwMode="auto">
            <a:xfrm>
              <a:off x="4401" y="3441"/>
              <a:ext cx="991" cy="606"/>
            </a:xfrm>
            <a:prstGeom prst="rect">
              <a:avLst/>
            </a:prstGeom>
            <a:noFill/>
            <a:ln w="9525">
              <a:noFill/>
              <a:miter lim="800000"/>
              <a:headEnd/>
              <a:tailEnd/>
            </a:ln>
          </p:spPr>
          <p:txBody>
            <a:bodyPr anchor="ctr"/>
            <a:lstStyle/>
            <a:p>
              <a:pPr algn="ctr" eaLnBrk="0"/>
              <a:r>
                <a:rPr lang="en-US" dirty="0">
                  <a:solidFill>
                    <a:srgbClr val="000000"/>
                  </a:solidFill>
                  <a:latin typeface="Calibri" pitchFamily="34" charset="0"/>
                </a:rPr>
                <a:t>Adjust Material types</a:t>
              </a:r>
            </a:p>
          </p:txBody>
        </p:sp>
      </p:grpSp>
      <p:sp>
        <p:nvSpPr>
          <p:cNvPr id="22" name="Rounded Rectangle 21"/>
          <p:cNvSpPr/>
          <p:nvPr/>
        </p:nvSpPr>
        <p:spPr bwMode="auto">
          <a:xfrm>
            <a:off x="762000" y="4724400"/>
            <a:ext cx="2133600" cy="1371600"/>
          </a:xfrm>
          <a:prstGeom prst="roundRect">
            <a:avLst/>
          </a:prstGeom>
          <a:ln>
            <a:headEnd type="none" w="med" len="med"/>
            <a:tailEnd type="none" w="med" len="med"/>
          </a:ln>
          <a:scene3d>
            <a:camera prst="orthographicFront">
              <a:rot lat="0" lon="0" rev="0"/>
            </a:camera>
            <a:lightRig rig="twoPt" dir="t"/>
          </a:scene3d>
          <a:sp3d>
            <a:bevelT h="22225"/>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rtlCol="0" anchor="ctr" compatLnSpc="1"/>
          <a:lstStyle/>
          <a:p>
            <a:pPr marL="0" marR="0" indent="0" algn="ctr" defTabSz="914400" rtl="0" eaLnBrk="1" fontAlgn="base" latinLnBrk="0" hangingPunct="1">
              <a:lnSpc>
                <a:spcPct val="100000"/>
              </a:lnSpc>
              <a:spcBef>
                <a:spcPct val="0"/>
              </a:spcBef>
              <a:spcAft>
                <a:spcPct val="0"/>
              </a:spcAft>
              <a:buNone/>
              <a:tabLst/>
            </a:pPr>
            <a:r>
              <a:rPr kumimoji="0" lang="fr-FR" sz="1800" b="0" i="0" u="none" strike="noStrike" baseline="0" dirty="0" smtClean="0">
                <a:solidFill>
                  <a:schemeClr val="tx1">
                    <a:alpha val="100000"/>
                  </a:schemeClr>
                </a:solidFill>
                <a:effectLst/>
                <a:latin typeface="Arial"/>
              </a:rPr>
              <a:t>Avant</a:t>
            </a:r>
            <a:endParaRPr kumimoji="0" lang="fr-FR" sz="1800" b="0" i="0" u="none" strike="noStrike" baseline="0" dirty="0">
              <a:solidFill>
                <a:schemeClr val="tx1">
                  <a:alpha val="100000"/>
                </a:schemeClr>
              </a:solidFill>
              <a:effectLst/>
              <a:latin typeface="Arial"/>
            </a:endParaRPr>
          </a:p>
        </p:txBody>
      </p:sp>
      <p:sp>
        <p:nvSpPr>
          <p:cNvPr id="26" name="Rounded Rectangle 25"/>
          <p:cNvSpPr/>
          <p:nvPr/>
        </p:nvSpPr>
        <p:spPr bwMode="auto">
          <a:xfrm>
            <a:off x="5867400" y="4724400"/>
            <a:ext cx="2133600" cy="1371600"/>
          </a:xfrm>
          <a:prstGeom prst="roundRect">
            <a:avLst/>
          </a:prstGeom>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rtlCol="0" anchor="ctr" compatLnSpc="1"/>
          <a:lstStyle/>
          <a:p>
            <a:pPr marL="0" marR="0" indent="0" algn="ctr" defTabSz="914400" rtl="0" eaLnBrk="1" fontAlgn="base" latinLnBrk="0" hangingPunct="1">
              <a:lnSpc>
                <a:spcPct val="100000"/>
              </a:lnSpc>
              <a:spcBef>
                <a:spcPct val="0"/>
              </a:spcBef>
              <a:spcAft>
                <a:spcPct val="0"/>
              </a:spcAft>
              <a:buNone/>
              <a:tabLst/>
            </a:pPr>
            <a:r>
              <a:rPr kumimoji="0" lang="fr-FR" sz="1800" b="0" i="0" u="none" strike="noStrike" baseline="0" dirty="0" smtClean="0">
                <a:solidFill>
                  <a:schemeClr val="tx1">
                    <a:alpha val="100000"/>
                  </a:schemeClr>
                </a:solidFill>
                <a:effectLst/>
                <a:latin typeface="Arial"/>
              </a:rPr>
              <a:t>Après</a:t>
            </a:r>
            <a:endParaRPr kumimoji="0" lang="fr-FR" sz="1800" b="0" i="0" u="none" strike="noStrike" baseline="0" dirty="0">
              <a:solidFill>
                <a:schemeClr val="tx1">
                  <a:alpha val="100000"/>
                </a:schemeClr>
              </a:solidFill>
              <a:effectLst/>
              <a:latin typeface="Arial"/>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77825"/>
          <p:cNvSpPr>
            <a:spLocks noGrp="1" noChangeArrowheads="1"/>
          </p:cNvSpPr>
          <p:nvPr>
            <p:ph type="title"/>
          </p:nvPr>
        </p:nvSpPr>
        <p:spPr/>
        <p:txBody>
          <a:bodyPr/>
          <a:lstStyle/>
          <a:p>
            <a:pPr>
              <a:defRPr/>
            </a:pPr>
            <a:r>
              <a:rPr lang="en-US" dirty="0" smtClean="0"/>
              <a:t>Architecture de </a:t>
            </a:r>
            <a:r>
              <a:rPr lang="en-US" dirty="0" err="1" smtClean="0"/>
              <a:t>PresentationML</a:t>
            </a:r>
            <a:endParaRPr lang="en-US" dirty="0"/>
          </a:p>
        </p:txBody>
      </p:sp>
      <p:grpSp>
        <p:nvGrpSpPr>
          <p:cNvPr id="2" name="Group 95"/>
          <p:cNvGrpSpPr/>
          <p:nvPr/>
        </p:nvGrpSpPr>
        <p:grpSpPr>
          <a:xfrm>
            <a:off x="555456" y="1219200"/>
            <a:ext cx="3062458" cy="5037138"/>
            <a:chOff x="301624" y="1200150"/>
            <a:chExt cx="3254526" cy="5353051"/>
          </a:xfrm>
        </p:grpSpPr>
        <p:cxnSp>
          <p:nvCxnSpPr>
            <p:cNvPr id="1141" name="Shape 1140"/>
            <p:cNvCxnSpPr>
              <a:cxnSpLocks noChangeShapeType="1"/>
              <a:stCxn id="77832" idx="0"/>
              <a:endCxn id="77841" idx="2"/>
            </p:cNvCxnSpPr>
            <p:nvPr/>
          </p:nvCxnSpPr>
          <p:spPr bwMode="auto">
            <a:xfrm rot="16200000" flipV="1">
              <a:off x="1835639" y="1738617"/>
              <a:ext cx="2024820" cy="1416200"/>
            </a:xfrm>
            <a:prstGeom prst="curvedConnector4">
              <a:avLst>
                <a:gd name="adj1" fmla="val 44218"/>
                <a:gd name="adj2" fmla="val 117154"/>
              </a:avLst>
            </a:prstGeom>
            <a:ln>
              <a:headEnd type="none" w="sm" len="sm"/>
              <a:tailEnd type="triangle" w="lg" len="lg"/>
            </a:ln>
          </p:spPr>
          <p:style>
            <a:lnRef idx="3">
              <a:schemeClr val="accent3"/>
            </a:lnRef>
            <a:fillRef idx="0">
              <a:schemeClr val="accent3"/>
            </a:fillRef>
            <a:effectRef idx="2">
              <a:schemeClr val="accent3"/>
            </a:effectRef>
            <a:fontRef idx="minor">
              <a:schemeClr val="tx1"/>
            </a:fontRef>
          </p:style>
        </p:cxnSp>
        <p:cxnSp>
          <p:nvCxnSpPr>
            <p:cNvPr id="1142" name="Curved Connector 1141"/>
            <p:cNvCxnSpPr>
              <a:cxnSpLocks noChangeShapeType="1"/>
              <a:stCxn id="77832" idx="1"/>
              <a:endCxn id="77844" idx="4"/>
            </p:cNvCxnSpPr>
            <p:nvPr/>
          </p:nvCxnSpPr>
          <p:spPr bwMode="auto">
            <a:xfrm rot="16200000" flipV="1">
              <a:off x="1827724" y="2298626"/>
              <a:ext cx="652275" cy="1833527"/>
            </a:xfrm>
            <a:prstGeom prst="curvedConnector3">
              <a:avLst>
                <a:gd name="adj1" fmla="val 50000"/>
              </a:avLst>
            </a:prstGeom>
            <a:ln>
              <a:headEnd type="none" w="sm" len="sm"/>
              <a:tailEnd type="triangle" w="lg" len="lg"/>
            </a:ln>
          </p:spPr>
          <p:style>
            <a:lnRef idx="3">
              <a:schemeClr val="accent3"/>
            </a:lnRef>
            <a:fillRef idx="0">
              <a:schemeClr val="accent3"/>
            </a:fillRef>
            <a:effectRef idx="2">
              <a:schemeClr val="accent3"/>
            </a:effectRef>
            <a:fontRef idx="minor">
              <a:schemeClr val="tx1"/>
            </a:fontRef>
          </p:style>
        </p:cxnSp>
        <p:cxnSp>
          <p:nvCxnSpPr>
            <p:cNvPr id="1143" name="Straight Arrow Connector 1142"/>
            <p:cNvCxnSpPr>
              <a:cxnSpLocks noChangeShapeType="1"/>
              <a:stCxn id="77832" idx="2"/>
              <a:endCxn id="77830" idx="6"/>
            </p:cNvCxnSpPr>
            <p:nvPr/>
          </p:nvCxnSpPr>
          <p:spPr bwMode="auto">
            <a:xfrm rot="10800000" flipV="1">
              <a:off x="1467722" y="3740456"/>
              <a:ext cx="1401792" cy="137014"/>
            </a:xfrm>
            <a:prstGeom prst="straightConnector1">
              <a:avLst/>
            </a:prstGeom>
            <a:ln>
              <a:headEnd type="none" w="sm" len="sm"/>
              <a:tailEnd type="triangle" w="lg" len="lg"/>
            </a:ln>
          </p:spPr>
          <p:style>
            <a:lnRef idx="3">
              <a:schemeClr val="accent3"/>
            </a:lnRef>
            <a:fillRef idx="0">
              <a:schemeClr val="accent3"/>
            </a:fillRef>
            <a:effectRef idx="2">
              <a:schemeClr val="accent3"/>
            </a:effectRef>
            <a:fontRef idx="minor">
              <a:schemeClr val="tx1"/>
            </a:fontRef>
          </p:style>
        </p:cxnSp>
        <p:cxnSp>
          <p:nvCxnSpPr>
            <p:cNvPr id="1144" name="Curved Connector 1143"/>
            <p:cNvCxnSpPr>
              <a:cxnSpLocks noChangeShapeType="1"/>
              <a:stCxn id="77832" idx="3"/>
              <a:endCxn id="77835" idx="0"/>
            </p:cNvCxnSpPr>
            <p:nvPr/>
          </p:nvCxnSpPr>
          <p:spPr bwMode="auto">
            <a:xfrm rot="5400000">
              <a:off x="1687536" y="3479424"/>
              <a:ext cx="923127" cy="1843051"/>
            </a:xfrm>
            <a:prstGeom prst="curvedConnector3">
              <a:avLst>
                <a:gd name="adj1" fmla="val 50000"/>
              </a:avLst>
            </a:prstGeom>
            <a:ln>
              <a:headEnd type="none" w="sm" len="sm"/>
              <a:tailEnd type="triangle" w="lg" len="lg"/>
            </a:ln>
          </p:spPr>
          <p:style>
            <a:lnRef idx="3">
              <a:schemeClr val="accent3"/>
            </a:lnRef>
            <a:fillRef idx="0">
              <a:schemeClr val="accent3"/>
            </a:fillRef>
            <a:effectRef idx="2">
              <a:schemeClr val="accent3"/>
            </a:effectRef>
            <a:fontRef idx="minor">
              <a:schemeClr val="tx1"/>
            </a:fontRef>
          </p:style>
        </p:cxnSp>
        <p:cxnSp>
          <p:nvCxnSpPr>
            <p:cNvPr id="1145" name="Shape 1144"/>
            <p:cNvCxnSpPr>
              <a:cxnSpLocks noChangeShapeType="1"/>
              <a:stCxn id="77832" idx="4"/>
              <a:endCxn id="77838" idx="2"/>
            </p:cNvCxnSpPr>
            <p:nvPr/>
          </p:nvCxnSpPr>
          <p:spPr bwMode="auto">
            <a:xfrm rot="5400000">
              <a:off x="1694658" y="4457553"/>
              <a:ext cx="2297259" cy="1425725"/>
            </a:xfrm>
            <a:prstGeom prst="curvedConnector4">
              <a:avLst>
                <a:gd name="adj1" fmla="val 44904"/>
                <a:gd name="adj2" fmla="val 117040"/>
              </a:avLst>
            </a:prstGeom>
            <a:ln>
              <a:headEnd type="none" w="sm" len="sm"/>
              <a:tailEnd type="triangle" w="lg" len="lg"/>
            </a:ln>
          </p:spPr>
          <p:style>
            <a:lnRef idx="3">
              <a:schemeClr val="accent3"/>
            </a:lnRef>
            <a:fillRef idx="0">
              <a:schemeClr val="accent3"/>
            </a:fillRef>
            <a:effectRef idx="2">
              <a:schemeClr val="accent3"/>
            </a:effectRef>
            <a:fontRef idx="minor">
              <a:schemeClr val="tx1"/>
            </a:fontRef>
          </p:style>
        </p:cxnSp>
        <p:sp>
          <p:nvSpPr>
            <p:cNvPr id="77829" name="Oval 77828"/>
            <p:cNvSpPr>
              <a:spLocks noChangeArrowheads="1"/>
            </p:cNvSpPr>
            <p:nvPr/>
          </p:nvSpPr>
          <p:spPr bwMode="auto">
            <a:xfrm>
              <a:off x="835025" y="3795713"/>
              <a:ext cx="152400" cy="152400"/>
            </a:xfrm>
            <a:prstGeom prst="ellips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12700" cap="flat" cmpd="sng" algn="ctr">
              <a:solidFill>
                <a:schemeClr val="accent2"/>
              </a:solidFill>
              <a:prstDash val="solid"/>
              <a:round/>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defRPr/>
              </a:pPr>
              <a:endParaRPr lang="en-US">
                <a:solidFill>
                  <a:sysClr val="windowText" lastClr="000000"/>
                </a:solidFill>
              </a:endParaRPr>
            </a:p>
          </p:txBody>
        </p:sp>
        <p:sp>
          <p:nvSpPr>
            <p:cNvPr id="77830" name="Oval 77829"/>
            <p:cNvSpPr>
              <a:spLocks noChangeArrowheads="1"/>
            </p:cNvSpPr>
            <p:nvPr/>
          </p:nvSpPr>
          <p:spPr bwMode="auto">
            <a:xfrm>
              <a:off x="301624" y="3643314"/>
              <a:ext cx="1166098" cy="468313"/>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anchor="ctr" compatLnSpc="1"/>
            <a:lstStyle/>
            <a:p>
              <a:pPr algn="ctr" eaLnBrk="1" fontAlgn="auto" hangingPunct="1">
                <a:spcBef>
                  <a:spcPts val="0"/>
                </a:spcBef>
                <a:spcAft>
                  <a:spcPts val="0"/>
                </a:spcAft>
                <a:defRPr/>
              </a:pPr>
              <a:r>
                <a:rPr lang="en-US" sz="1100" dirty="0">
                  <a:solidFill>
                    <a:sysClr val="windowText" lastClr="000000"/>
                  </a:solidFill>
                  <a:latin typeface="Segoe"/>
                </a:rPr>
                <a:t>View Properties</a:t>
              </a:r>
              <a:endParaRPr lang="en-US" sz="1100" dirty="0">
                <a:solidFill>
                  <a:sysClr val="windowText" lastClr="000000"/>
                </a:solidFill>
              </a:endParaRPr>
            </a:p>
          </p:txBody>
        </p:sp>
        <p:grpSp>
          <p:nvGrpSpPr>
            <p:cNvPr id="3" name="Group 9"/>
            <p:cNvGrpSpPr>
              <a:grpSpLocks/>
            </p:cNvGrpSpPr>
            <p:nvPr/>
          </p:nvGrpSpPr>
          <p:grpSpPr bwMode="auto">
            <a:xfrm>
              <a:off x="644525" y="4862513"/>
              <a:ext cx="1166813" cy="468313"/>
              <a:chOff x="288" y="2544"/>
              <a:chExt cx="735" cy="295"/>
            </a:xfrm>
          </p:grpSpPr>
          <p:sp>
            <p:nvSpPr>
              <p:cNvPr id="77834" name="Oval 77833"/>
              <p:cNvSpPr>
                <a:spLocks noChangeArrowheads="1"/>
              </p:cNvSpPr>
              <p:nvPr/>
            </p:nvSpPr>
            <p:spPr bwMode="auto">
              <a:xfrm>
                <a:off x="600" y="2643"/>
                <a:ext cx="96" cy="96"/>
              </a:xfrm>
              <a:prstGeom prst="ellips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12700" cap="flat" cmpd="sng" algn="ctr">
                <a:solidFill>
                  <a:schemeClr val="accent2"/>
                </a:solidFill>
                <a:prstDash val="solid"/>
                <a:round/>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defRPr/>
                </a:pPr>
                <a:endParaRPr lang="en-US">
                  <a:solidFill>
                    <a:sysClr val="windowText" lastClr="000000"/>
                  </a:solidFill>
                </a:endParaRPr>
              </a:p>
            </p:txBody>
          </p:sp>
          <p:sp>
            <p:nvSpPr>
              <p:cNvPr id="77835" name="Oval 77834"/>
              <p:cNvSpPr>
                <a:spLocks noChangeArrowheads="1"/>
              </p:cNvSpPr>
              <p:nvPr/>
            </p:nvSpPr>
            <p:spPr bwMode="auto">
              <a:xfrm>
                <a:off x="288" y="2544"/>
                <a:ext cx="735" cy="295"/>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anchor="ctr" compatLnSpc="1"/>
              <a:lstStyle/>
              <a:p>
                <a:pPr algn="ctr" eaLnBrk="1" fontAlgn="auto" hangingPunct="1">
                  <a:spcBef>
                    <a:spcPts val="0"/>
                  </a:spcBef>
                  <a:spcAft>
                    <a:spcPts val="0"/>
                  </a:spcAft>
                  <a:defRPr/>
                </a:pPr>
                <a:r>
                  <a:rPr lang="en-US" sz="1100" dirty="0">
                    <a:solidFill>
                      <a:sysClr val="windowText" lastClr="000000"/>
                    </a:solidFill>
                    <a:latin typeface="Segoe"/>
                  </a:rPr>
                  <a:t>Presentation</a:t>
                </a:r>
                <a:endParaRPr lang="en-US" sz="1100" dirty="0">
                  <a:solidFill>
                    <a:sysClr val="windowText" lastClr="000000"/>
                  </a:solidFill>
                </a:endParaRPr>
              </a:p>
              <a:p>
                <a:pPr algn="ctr" eaLnBrk="1" fontAlgn="auto" hangingPunct="1">
                  <a:spcBef>
                    <a:spcPts val="0"/>
                  </a:spcBef>
                  <a:spcAft>
                    <a:spcPts val="0"/>
                  </a:spcAft>
                  <a:defRPr/>
                </a:pPr>
                <a:r>
                  <a:rPr lang="en-US" sz="1100" dirty="0">
                    <a:solidFill>
                      <a:sysClr val="windowText" lastClr="000000"/>
                    </a:solidFill>
                    <a:latin typeface="Segoe"/>
                  </a:rPr>
                  <a:t>Properties</a:t>
                </a:r>
              </a:p>
            </p:txBody>
          </p:sp>
        </p:grpSp>
        <p:grpSp>
          <p:nvGrpSpPr>
            <p:cNvPr id="4" name="Group 12"/>
            <p:cNvGrpSpPr>
              <a:grpSpLocks/>
            </p:cNvGrpSpPr>
            <p:nvPr/>
          </p:nvGrpSpPr>
          <p:grpSpPr bwMode="auto">
            <a:xfrm>
              <a:off x="2130426" y="6084888"/>
              <a:ext cx="1166813" cy="468313"/>
              <a:chOff x="1104" y="3120"/>
              <a:chExt cx="735" cy="295"/>
            </a:xfrm>
          </p:grpSpPr>
          <p:sp>
            <p:nvSpPr>
              <p:cNvPr id="77837" name="Oval 77836"/>
              <p:cNvSpPr>
                <a:spLocks noChangeArrowheads="1"/>
              </p:cNvSpPr>
              <p:nvPr/>
            </p:nvSpPr>
            <p:spPr bwMode="auto">
              <a:xfrm>
                <a:off x="1440" y="3216"/>
                <a:ext cx="96" cy="96"/>
              </a:xfrm>
              <a:prstGeom prst="ellips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12700" cap="flat" cmpd="sng" algn="ctr">
                <a:solidFill>
                  <a:schemeClr val="accent2"/>
                </a:solidFill>
                <a:prstDash val="solid"/>
                <a:round/>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defRPr/>
                </a:pPr>
                <a:endParaRPr lang="en-US">
                  <a:solidFill>
                    <a:sysClr val="windowText" lastClr="000000"/>
                  </a:solidFill>
                </a:endParaRPr>
              </a:p>
            </p:txBody>
          </p:sp>
          <p:sp>
            <p:nvSpPr>
              <p:cNvPr id="77838" name="Oval 77837"/>
              <p:cNvSpPr>
                <a:spLocks noChangeArrowheads="1"/>
              </p:cNvSpPr>
              <p:nvPr/>
            </p:nvSpPr>
            <p:spPr bwMode="auto">
              <a:xfrm>
                <a:off x="1104" y="3120"/>
                <a:ext cx="735" cy="295"/>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anchor="ctr" compatLnSpc="1"/>
              <a:lstStyle/>
              <a:p>
                <a:pPr algn="ctr" eaLnBrk="1" fontAlgn="auto" hangingPunct="1">
                  <a:spcBef>
                    <a:spcPts val="0"/>
                  </a:spcBef>
                  <a:spcAft>
                    <a:spcPts val="0"/>
                  </a:spcAft>
                  <a:defRPr/>
                </a:pPr>
                <a:r>
                  <a:rPr lang="en-US" sz="1100" dirty="0">
                    <a:solidFill>
                      <a:sysClr val="windowText" lastClr="000000"/>
                    </a:solidFill>
                    <a:latin typeface="Segoe"/>
                  </a:rPr>
                  <a:t>Code</a:t>
                </a:r>
                <a:endParaRPr lang="en-US" sz="1100" dirty="0">
                  <a:solidFill>
                    <a:sysClr val="windowText" lastClr="000000"/>
                  </a:solidFill>
                </a:endParaRPr>
              </a:p>
            </p:txBody>
          </p:sp>
        </p:grpSp>
        <p:grpSp>
          <p:nvGrpSpPr>
            <p:cNvPr id="5" name="Group 15"/>
            <p:cNvGrpSpPr>
              <a:grpSpLocks/>
            </p:cNvGrpSpPr>
            <p:nvPr/>
          </p:nvGrpSpPr>
          <p:grpSpPr bwMode="auto">
            <a:xfrm>
              <a:off x="2139951" y="1200150"/>
              <a:ext cx="1166813" cy="468313"/>
              <a:chOff x="1398" y="816"/>
              <a:chExt cx="735" cy="295"/>
            </a:xfrm>
          </p:grpSpPr>
          <p:sp>
            <p:nvSpPr>
              <p:cNvPr id="77840" name="Oval 77839"/>
              <p:cNvSpPr>
                <a:spLocks noChangeArrowheads="1"/>
              </p:cNvSpPr>
              <p:nvPr/>
            </p:nvSpPr>
            <p:spPr bwMode="auto">
              <a:xfrm>
                <a:off x="1704" y="915"/>
                <a:ext cx="96" cy="96"/>
              </a:xfrm>
              <a:prstGeom prst="ellips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12700" cap="flat" cmpd="sng" algn="ctr">
                <a:solidFill>
                  <a:schemeClr val="accent2"/>
                </a:solidFill>
                <a:prstDash val="solid"/>
                <a:round/>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defRPr/>
                </a:pPr>
                <a:endParaRPr lang="en-US">
                  <a:solidFill>
                    <a:sysClr val="windowText" lastClr="000000"/>
                  </a:solidFill>
                </a:endParaRPr>
              </a:p>
            </p:txBody>
          </p:sp>
          <p:sp>
            <p:nvSpPr>
              <p:cNvPr id="77841" name="Oval 77840"/>
              <p:cNvSpPr>
                <a:spLocks noChangeArrowheads="1"/>
              </p:cNvSpPr>
              <p:nvPr/>
            </p:nvSpPr>
            <p:spPr bwMode="auto">
              <a:xfrm>
                <a:off x="1398" y="816"/>
                <a:ext cx="735" cy="295"/>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anchor="ctr" compatLnSpc="1"/>
              <a:lstStyle/>
              <a:p>
                <a:pPr algn="ctr" eaLnBrk="1" fontAlgn="auto" hangingPunct="1">
                  <a:spcBef>
                    <a:spcPts val="0"/>
                  </a:spcBef>
                  <a:spcAft>
                    <a:spcPts val="0"/>
                  </a:spcAft>
                  <a:defRPr/>
                </a:pPr>
                <a:r>
                  <a:rPr lang="en-US" sz="1100" dirty="0">
                    <a:solidFill>
                      <a:sysClr val="windowText" lastClr="000000"/>
                    </a:solidFill>
                    <a:latin typeface="Segoe"/>
                  </a:rPr>
                  <a:t>Themes</a:t>
                </a:r>
                <a:endParaRPr lang="en-US" sz="1100" dirty="0">
                  <a:solidFill>
                    <a:sysClr val="windowText" lastClr="000000"/>
                  </a:solidFill>
                </a:endParaRPr>
              </a:p>
            </p:txBody>
          </p:sp>
        </p:grpSp>
        <p:grpSp>
          <p:nvGrpSpPr>
            <p:cNvPr id="6" name="Group 18"/>
            <p:cNvGrpSpPr>
              <a:grpSpLocks/>
            </p:cNvGrpSpPr>
            <p:nvPr/>
          </p:nvGrpSpPr>
          <p:grpSpPr bwMode="auto">
            <a:xfrm>
              <a:off x="654050" y="2420938"/>
              <a:ext cx="1166813" cy="468313"/>
              <a:chOff x="546" y="912"/>
              <a:chExt cx="735" cy="295"/>
            </a:xfrm>
          </p:grpSpPr>
          <p:sp>
            <p:nvSpPr>
              <p:cNvPr id="77843" name="Oval 77842"/>
              <p:cNvSpPr>
                <a:spLocks noChangeArrowheads="1"/>
              </p:cNvSpPr>
              <p:nvPr/>
            </p:nvSpPr>
            <p:spPr bwMode="auto">
              <a:xfrm>
                <a:off x="852" y="1011"/>
                <a:ext cx="96" cy="96"/>
              </a:xfrm>
              <a:prstGeom prst="ellips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12700" cap="flat" cmpd="sng" algn="ctr">
                <a:solidFill>
                  <a:schemeClr val="accent2"/>
                </a:solidFill>
                <a:prstDash val="solid"/>
                <a:round/>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defRPr/>
                </a:pPr>
                <a:endParaRPr lang="en-US">
                  <a:solidFill>
                    <a:sysClr val="windowText" lastClr="000000"/>
                  </a:solidFill>
                </a:endParaRPr>
              </a:p>
            </p:txBody>
          </p:sp>
          <p:sp>
            <p:nvSpPr>
              <p:cNvPr id="77844" name="Oval 77843"/>
              <p:cNvSpPr>
                <a:spLocks noChangeArrowheads="1"/>
              </p:cNvSpPr>
              <p:nvPr/>
            </p:nvSpPr>
            <p:spPr bwMode="auto">
              <a:xfrm>
                <a:off x="546" y="912"/>
                <a:ext cx="735" cy="295"/>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anchor="ctr" compatLnSpc="1"/>
              <a:lstStyle/>
              <a:p>
                <a:pPr algn="ctr" eaLnBrk="1" fontAlgn="auto" hangingPunct="1">
                  <a:spcBef>
                    <a:spcPts val="0"/>
                  </a:spcBef>
                  <a:spcAft>
                    <a:spcPts val="0"/>
                  </a:spcAft>
                  <a:defRPr/>
                </a:pPr>
                <a:r>
                  <a:rPr lang="en-US" sz="1100" dirty="0">
                    <a:solidFill>
                      <a:sysClr val="windowText" lastClr="000000"/>
                    </a:solidFill>
                    <a:latin typeface="Segoe"/>
                  </a:rPr>
                  <a:t>Fonts</a:t>
                </a:r>
                <a:endParaRPr lang="en-US" sz="1100" dirty="0">
                  <a:solidFill>
                    <a:sysClr val="windowText" lastClr="000000"/>
                  </a:solidFill>
                </a:endParaRPr>
              </a:p>
            </p:txBody>
          </p:sp>
        </p:grpSp>
      </p:grpSp>
      <p:grpSp>
        <p:nvGrpSpPr>
          <p:cNvPr id="7" name="Group 82"/>
          <p:cNvGrpSpPr/>
          <p:nvPr/>
        </p:nvGrpSpPr>
        <p:grpSpPr>
          <a:xfrm>
            <a:off x="3221878" y="1283734"/>
            <a:ext cx="3140821" cy="4715426"/>
            <a:chOff x="2406157" y="1357069"/>
            <a:chExt cx="3880343" cy="4938956"/>
          </a:xfrm>
        </p:grpSpPr>
        <p:grpSp>
          <p:nvGrpSpPr>
            <p:cNvPr id="8" name="Group 65"/>
            <p:cNvGrpSpPr>
              <a:grpSpLocks/>
            </p:cNvGrpSpPr>
            <p:nvPr/>
          </p:nvGrpSpPr>
          <p:grpSpPr bwMode="auto">
            <a:xfrm>
              <a:off x="4733925" y="4022725"/>
              <a:ext cx="1552575" cy="990600"/>
              <a:chOff x="1470" y="768"/>
              <a:chExt cx="978" cy="624"/>
            </a:xfrm>
          </p:grpSpPr>
          <p:graphicFrame>
            <p:nvGraphicFramePr>
              <p:cNvPr id="1082" name="Object 1081"/>
              <p:cNvGraphicFramePr>
                <a:graphicFrameLocks/>
              </p:cNvGraphicFramePr>
              <p:nvPr/>
            </p:nvGraphicFramePr>
            <p:xfrm>
              <a:off x="1824" y="768"/>
              <a:ext cx="624" cy="624"/>
            </p:xfrm>
            <a:graphic>
              <a:graphicData uri="http://schemas.openxmlformats.org/drawingml/2006/compatibility">
                <com:legacyDrawing xmlns:com="http://schemas.openxmlformats.org/drawingml/2006/compatibility" spid="_x0000_s1083"/>
              </a:graphicData>
            </a:graphic>
          </p:graphicFrame>
          <p:sp>
            <p:nvSpPr>
              <p:cNvPr id="77909" name="Oval 77908"/>
              <p:cNvSpPr>
                <a:spLocks noChangeArrowheads="1"/>
              </p:cNvSpPr>
              <p:nvPr/>
            </p:nvSpPr>
            <p:spPr bwMode="auto">
              <a:xfrm>
                <a:off x="1470" y="965"/>
                <a:ext cx="854" cy="29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anchor="ctr" compatLnSpc="1"/>
              <a:lstStyle/>
              <a:p>
                <a:pPr algn="ctr" eaLnBrk="1" fontAlgn="auto" hangingPunct="1">
                  <a:spcBef>
                    <a:spcPts val="0"/>
                  </a:spcBef>
                  <a:spcAft>
                    <a:spcPts val="0"/>
                  </a:spcAft>
                  <a:defRPr/>
                </a:pPr>
                <a:r>
                  <a:rPr lang="en-US" sz="1100" dirty="0">
                    <a:solidFill>
                      <a:sysClr val="windowText" lastClr="000000"/>
                    </a:solidFill>
                    <a:latin typeface="Segoe"/>
                  </a:rPr>
                  <a:t>Notes Masters</a:t>
                </a:r>
                <a:endParaRPr lang="en-US" sz="1100" dirty="0">
                  <a:solidFill>
                    <a:sysClr val="windowText" lastClr="000000"/>
                  </a:solidFill>
                </a:endParaRPr>
              </a:p>
            </p:txBody>
          </p:sp>
        </p:grpSp>
        <p:cxnSp>
          <p:nvCxnSpPr>
            <p:cNvPr id="1146" name="Shape 1145"/>
            <p:cNvCxnSpPr>
              <a:cxnSpLocks noChangeShapeType="1"/>
              <a:stCxn id="77832" idx="0"/>
              <a:endCxn id="77952" idx="2"/>
            </p:cNvCxnSpPr>
            <p:nvPr/>
          </p:nvCxnSpPr>
          <p:spPr bwMode="auto">
            <a:xfrm rot="5400000" flipH="1" flipV="1">
              <a:off x="3062826" y="1836041"/>
              <a:ext cx="1512478" cy="1847249"/>
            </a:xfrm>
            <a:prstGeom prst="curvedConnector2">
              <a:avLst/>
            </a:prstGeom>
            <a:ln>
              <a:headEnd type="none" w="sm" len="sm"/>
              <a:tailEnd type="triangle" w="lg" len="lg"/>
            </a:ln>
          </p:spPr>
          <p:style>
            <a:lnRef idx="3">
              <a:schemeClr val="accent3"/>
            </a:lnRef>
            <a:fillRef idx="0">
              <a:schemeClr val="accent3"/>
            </a:fillRef>
            <a:effectRef idx="2">
              <a:schemeClr val="accent3"/>
            </a:effectRef>
            <a:fontRef idx="minor">
              <a:schemeClr val="tx1"/>
            </a:fontRef>
          </p:style>
        </p:cxnSp>
        <p:cxnSp>
          <p:nvCxnSpPr>
            <p:cNvPr id="1147" name="Shape 1146"/>
            <p:cNvCxnSpPr>
              <a:cxnSpLocks noChangeShapeType="1"/>
              <a:stCxn id="77832" idx="4"/>
              <a:endCxn id="77930" idx="2"/>
            </p:cNvCxnSpPr>
            <p:nvPr/>
          </p:nvCxnSpPr>
          <p:spPr bwMode="auto">
            <a:xfrm rot="16200000" flipH="1">
              <a:off x="2945992" y="4019902"/>
              <a:ext cx="1736620" cy="1837723"/>
            </a:xfrm>
            <a:prstGeom prst="curvedConnector2">
              <a:avLst/>
            </a:prstGeom>
            <a:ln>
              <a:headEnd type="none" w="sm" len="sm"/>
              <a:tailEnd type="triangle" w="lg" len="lg"/>
            </a:ln>
          </p:spPr>
          <p:style>
            <a:lnRef idx="3">
              <a:schemeClr val="accent3"/>
            </a:lnRef>
            <a:fillRef idx="0">
              <a:schemeClr val="accent3"/>
            </a:fillRef>
            <a:effectRef idx="2">
              <a:schemeClr val="accent3"/>
            </a:effectRef>
            <a:fontRef idx="minor">
              <a:schemeClr val="tx1"/>
            </a:fontRef>
          </p:style>
        </p:cxnSp>
        <p:cxnSp>
          <p:nvCxnSpPr>
            <p:cNvPr id="1148" name="Shape 1147"/>
            <p:cNvCxnSpPr>
              <a:cxnSpLocks noChangeShapeType="1"/>
              <a:stCxn id="77832" idx="5"/>
              <a:endCxn id="77909" idx="2"/>
            </p:cNvCxnSpPr>
            <p:nvPr/>
          </p:nvCxnSpPr>
          <p:spPr bwMode="auto">
            <a:xfrm rot="16200000" flipH="1">
              <a:off x="3806732" y="3642392"/>
              <a:ext cx="579582" cy="1273281"/>
            </a:xfrm>
            <a:prstGeom prst="curvedConnector2">
              <a:avLst/>
            </a:prstGeom>
            <a:ln>
              <a:headEnd type="none" w="sm" len="sm"/>
              <a:tailEnd type="triangle" w="lg" len="lg"/>
            </a:ln>
          </p:spPr>
          <p:style>
            <a:lnRef idx="3">
              <a:schemeClr val="accent3"/>
            </a:lnRef>
            <a:fillRef idx="0">
              <a:schemeClr val="accent3"/>
            </a:fillRef>
            <a:effectRef idx="2">
              <a:schemeClr val="accent3"/>
            </a:effectRef>
            <a:fontRef idx="minor">
              <a:schemeClr val="tx1"/>
            </a:fontRef>
          </p:style>
        </p:cxnSp>
        <p:cxnSp>
          <p:nvCxnSpPr>
            <p:cNvPr id="1149" name="Shape 1148"/>
            <p:cNvCxnSpPr>
              <a:cxnSpLocks noChangeShapeType="1"/>
              <a:stCxn id="77832" idx="7"/>
              <a:endCxn id="77866" idx="2"/>
            </p:cNvCxnSpPr>
            <p:nvPr/>
          </p:nvCxnSpPr>
          <p:spPr bwMode="auto">
            <a:xfrm rot="5400000" flipH="1" flipV="1">
              <a:off x="3941027" y="2804980"/>
              <a:ext cx="310991" cy="1273281"/>
            </a:xfrm>
            <a:prstGeom prst="curvedConnector2">
              <a:avLst/>
            </a:prstGeom>
            <a:ln>
              <a:headEnd type="none" w="sm" len="sm"/>
              <a:tailEnd type="triangle" w="lg" len="lg"/>
            </a:ln>
          </p:spPr>
          <p:style>
            <a:lnRef idx="3">
              <a:schemeClr val="accent3"/>
            </a:lnRef>
            <a:fillRef idx="0">
              <a:schemeClr val="accent3"/>
            </a:fillRef>
            <a:effectRef idx="2">
              <a:schemeClr val="accent3"/>
            </a:effectRef>
            <a:fontRef idx="minor">
              <a:schemeClr val="tx1"/>
            </a:fontRef>
          </p:style>
        </p:cxnSp>
        <p:cxnSp>
          <p:nvCxnSpPr>
            <p:cNvPr id="1154" name="Curved Connector 1153"/>
            <p:cNvCxnSpPr>
              <a:cxnSpLocks noChangeShapeType="1"/>
              <a:stCxn id="77952" idx="1"/>
              <a:endCxn id="77841" idx="7"/>
            </p:cNvCxnSpPr>
            <p:nvPr/>
          </p:nvCxnSpPr>
          <p:spPr bwMode="auto">
            <a:xfrm rot="16200000" flipV="1">
              <a:off x="3433016" y="330210"/>
              <a:ext cx="481343" cy="2535061"/>
            </a:xfrm>
            <a:prstGeom prst="curvedConnector3">
              <a:avLst>
                <a:gd name="adj1" fmla="val 163786"/>
              </a:avLst>
            </a:prstGeom>
            <a:ln>
              <a:headEnd type="none" w="sm" len="sm"/>
              <a:tailEnd type="triangle" w="lg" len="lg"/>
            </a:ln>
          </p:spPr>
          <p:style>
            <a:lnRef idx="3">
              <a:schemeClr val="accent3"/>
            </a:lnRef>
            <a:fillRef idx="0">
              <a:schemeClr val="accent3"/>
            </a:fillRef>
            <a:effectRef idx="2">
              <a:schemeClr val="accent3"/>
            </a:effectRef>
            <a:fontRef idx="minor">
              <a:schemeClr val="tx1"/>
            </a:fontRef>
          </p:style>
        </p:cxnSp>
        <p:grpSp>
          <p:nvGrpSpPr>
            <p:cNvPr id="9" name="Group 22"/>
            <p:cNvGrpSpPr>
              <a:grpSpLocks/>
            </p:cNvGrpSpPr>
            <p:nvPr/>
          </p:nvGrpSpPr>
          <p:grpSpPr bwMode="auto">
            <a:xfrm>
              <a:off x="4733925" y="2740025"/>
              <a:ext cx="1552575" cy="990600"/>
              <a:chOff x="1470" y="768"/>
              <a:chExt cx="978" cy="624"/>
            </a:xfrm>
          </p:grpSpPr>
          <p:graphicFrame>
            <p:nvGraphicFramePr>
              <p:cNvPr id="1120" name="Object 1119"/>
              <p:cNvGraphicFramePr>
                <a:graphicFrameLocks/>
              </p:cNvGraphicFramePr>
              <p:nvPr/>
            </p:nvGraphicFramePr>
            <p:xfrm>
              <a:off x="1824" y="768"/>
              <a:ext cx="624" cy="624"/>
            </p:xfrm>
            <a:graphic>
              <a:graphicData uri="http://schemas.openxmlformats.org/drawingml/2006/compatibility">
                <com:legacyDrawing xmlns:com="http://schemas.openxmlformats.org/drawingml/2006/compatibility" spid="_x0000_s1121"/>
              </a:graphicData>
            </a:graphic>
          </p:graphicFrame>
          <p:sp>
            <p:nvSpPr>
              <p:cNvPr id="77866" name="Oval 77865"/>
              <p:cNvSpPr>
                <a:spLocks noChangeArrowheads="1"/>
              </p:cNvSpPr>
              <p:nvPr/>
            </p:nvSpPr>
            <p:spPr bwMode="auto">
              <a:xfrm>
                <a:off x="1470" y="965"/>
                <a:ext cx="854" cy="29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anchor="ctr" compatLnSpc="1"/>
              <a:lstStyle/>
              <a:p>
                <a:pPr algn="ctr" eaLnBrk="1" fontAlgn="auto" hangingPunct="1">
                  <a:spcBef>
                    <a:spcPts val="0"/>
                  </a:spcBef>
                  <a:spcAft>
                    <a:spcPts val="0"/>
                  </a:spcAft>
                  <a:defRPr/>
                </a:pPr>
                <a:r>
                  <a:rPr lang="en-US" sz="1100" dirty="0">
                    <a:solidFill>
                      <a:sysClr val="windowText" lastClr="000000"/>
                    </a:solidFill>
                    <a:latin typeface="Segoe"/>
                  </a:rPr>
                  <a:t>Slides</a:t>
                </a:r>
                <a:endParaRPr lang="en-US" sz="1100" dirty="0">
                  <a:solidFill>
                    <a:sysClr val="windowText" lastClr="000000"/>
                  </a:solidFill>
                </a:endParaRPr>
              </a:p>
            </p:txBody>
          </p:sp>
        </p:grpSp>
        <p:grpSp>
          <p:nvGrpSpPr>
            <p:cNvPr id="10" name="Group 86"/>
            <p:cNvGrpSpPr>
              <a:grpSpLocks/>
            </p:cNvGrpSpPr>
            <p:nvPr/>
          </p:nvGrpSpPr>
          <p:grpSpPr bwMode="auto">
            <a:xfrm>
              <a:off x="4733925" y="5305425"/>
              <a:ext cx="1552575" cy="990600"/>
              <a:chOff x="1470" y="768"/>
              <a:chExt cx="978" cy="624"/>
            </a:xfrm>
          </p:grpSpPr>
          <p:graphicFrame>
            <p:nvGraphicFramePr>
              <p:cNvPr id="1063" name="Object 1062"/>
              <p:cNvGraphicFramePr>
                <a:graphicFrameLocks/>
              </p:cNvGraphicFramePr>
              <p:nvPr/>
            </p:nvGraphicFramePr>
            <p:xfrm>
              <a:off x="1824" y="768"/>
              <a:ext cx="624" cy="624"/>
            </p:xfrm>
            <a:graphic>
              <a:graphicData uri="http://schemas.openxmlformats.org/drawingml/2006/compatibility">
                <com:legacyDrawing xmlns:com="http://schemas.openxmlformats.org/drawingml/2006/compatibility" spid="_x0000_s1064"/>
              </a:graphicData>
            </a:graphic>
          </p:graphicFrame>
          <p:sp>
            <p:nvSpPr>
              <p:cNvPr id="77930" name="Oval 77929"/>
              <p:cNvSpPr>
                <a:spLocks noChangeArrowheads="1"/>
              </p:cNvSpPr>
              <p:nvPr/>
            </p:nvSpPr>
            <p:spPr bwMode="auto">
              <a:xfrm>
                <a:off x="1470" y="937"/>
                <a:ext cx="854" cy="29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anchor="ctr" compatLnSpc="1"/>
              <a:lstStyle/>
              <a:p>
                <a:pPr algn="ctr" eaLnBrk="1" fontAlgn="auto" hangingPunct="1">
                  <a:spcBef>
                    <a:spcPts val="0"/>
                  </a:spcBef>
                  <a:spcAft>
                    <a:spcPts val="0"/>
                  </a:spcAft>
                  <a:defRPr/>
                </a:pPr>
                <a:r>
                  <a:rPr lang="en-US" sz="1100" dirty="0">
                    <a:solidFill>
                      <a:sysClr val="windowText" lastClr="000000"/>
                    </a:solidFill>
                    <a:latin typeface="Segoe"/>
                  </a:rPr>
                  <a:t>Handout</a:t>
                </a:r>
                <a:endParaRPr lang="en-US" sz="1100" dirty="0">
                  <a:solidFill>
                    <a:sysClr val="windowText" lastClr="000000"/>
                  </a:solidFill>
                </a:endParaRPr>
              </a:p>
              <a:p>
                <a:pPr algn="ctr" eaLnBrk="1" fontAlgn="auto" hangingPunct="1">
                  <a:spcBef>
                    <a:spcPts val="0"/>
                  </a:spcBef>
                  <a:spcAft>
                    <a:spcPts val="0"/>
                  </a:spcAft>
                  <a:defRPr/>
                </a:pPr>
                <a:r>
                  <a:rPr lang="en-US" sz="1100" dirty="0">
                    <a:solidFill>
                      <a:sysClr val="windowText" lastClr="000000"/>
                    </a:solidFill>
                    <a:latin typeface="Segoe"/>
                  </a:rPr>
                  <a:t>Masters</a:t>
                </a:r>
              </a:p>
            </p:txBody>
          </p:sp>
        </p:grpSp>
        <p:grpSp>
          <p:nvGrpSpPr>
            <p:cNvPr id="11" name="Group 108"/>
            <p:cNvGrpSpPr>
              <a:grpSpLocks/>
            </p:cNvGrpSpPr>
            <p:nvPr/>
          </p:nvGrpSpPr>
          <p:grpSpPr bwMode="auto">
            <a:xfrm>
              <a:off x="4743450" y="1457325"/>
              <a:ext cx="1543050" cy="990600"/>
              <a:chOff x="2654" y="960"/>
              <a:chExt cx="972" cy="624"/>
            </a:xfrm>
          </p:grpSpPr>
          <p:graphicFrame>
            <p:nvGraphicFramePr>
              <p:cNvPr id="1044" name="Object 1043"/>
              <p:cNvGraphicFramePr>
                <a:graphicFrameLocks/>
              </p:cNvGraphicFramePr>
              <p:nvPr/>
            </p:nvGraphicFramePr>
            <p:xfrm>
              <a:off x="3002" y="960"/>
              <a:ext cx="624" cy="624"/>
            </p:xfrm>
            <a:graphic>
              <a:graphicData uri="http://schemas.openxmlformats.org/drawingml/2006/compatibility">
                <com:legacyDrawing xmlns:com="http://schemas.openxmlformats.org/drawingml/2006/compatibility" spid="_x0000_s1045"/>
              </a:graphicData>
            </a:graphic>
          </p:graphicFrame>
          <p:sp>
            <p:nvSpPr>
              <p:cNvPr id="77952" name="Oval 77951"/>
              <p:cNvSpPr>
                <a:spLocks noChangeArrowheads="1"/>
              </p:cNvSpPr>
              <p:nvPr/>
            </p:nvSpPr>
            <p:spPr bwMode="auto">
              <a:xfrm>
                <a:off x="2654" y="1157"/>
                <a:ext cx="854" cy="29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anchor="ctr" compatLnSpc="1"/>
              <a:lstStyle/>
              <a:p>
                <a:pPr algn="ctr" eaLnBrk="1" fontAlgn="auto" hangingPunct="1">
                  <a:spcBef>
                    <a:spcPts val="0"/>
                  </a:spcBef>
                  <a:spcAft>
                    <a:spcPts val="0"/>
                  </a:spcAft>
                  <a:defRPr/>
                </a:pPr>
                <a:r>
                  <a:rPr lang="en-US" sz="1100" dirty="0">
                    <a:solidFill>
                      <a:sysClr val="windowText" lastClr="000000"/>
                    </a:solidFill>
                    <a:latin typeface="Segoe"/>
                  </a:rPr>
                  <a:t>Slide Masters</a:t>
                </a:r>
                <a:endParaRPr lang="en-US" sz="1100" dirty="0">
                  <a:solidFill>
                    <a:sysClr val="windowText" lastClr="000000"/>
                  </a:solidFill>
                </a:endParaRPr>
              </a:p>
            </p:txBody>
          </p:sp>
        </p:grpSp>
      </p:grpSp>
      <p:grpSp>
        <p:nvGrpSpPr>
          <p:cNvPr id="12" name="Group 67"/>
          <p:cNvGrpSpPr/>
          <p:nvPr/>
        </p:nvGrpSpPr>
        <p:grpSpPr>
          <a:xfrm>
            <a:off x="5654040" y="1369196"/>
            <a:ext cx="2880361" cy="3328215"/>
            <a:chOff x="5379234" y="1457325"/>
            <a:chExt cx="3078966" cy="3536950"/>
          </a:xfrm>
        </p:grpSpPr>
        <p:cxnSp>
          <p:nvCxnSpPr>
            <p:cNvPr id="1150" name="Curved Connector 1149"/>
            <p:cNvCxnSpPr>
              <a:cxnSpLocks noChangeShapeType="1"/>
            </p:cNvCxnSpPr>
            <p:nvPr/>
          </p:nvCxnSpPr>
          <p:spPr bwMode="auto">
            <a:xfrm flipV="1">
              <a:off x="5949950" y="1973263"/>
              <a:ext cx="1028700" cy="27432"/>
            </a:xfrm>
            <a:prstGeom prst="curvedConnector3">
              <a:avLst>
                <a:gd name="adj1" fmla="val 50000"/>
              </a:avLst>
            </a:prstGeom>
            <a:ln>
              <a:headEnd type="none" w="sm" len="sm"/>
              <a:tailEnd type="triangle" w="lg" len="lg"/>
            </a:ln>
          </p:spPr>
          <p:style>
            <a:lnRef idx="3">
              <a:schemeClr val="accent3"/>
            </a:lnRef>
            <a:fillRef idx="0">
              <a:schemeClr val="accent3"/>
            </a:fillRef>
            <a:effectRef idx="2">
              <a:schemeClr val="accent3"/>
            </a:effectRef>
            <a:fontRef idx="minor">
              <a:schemeClr val="tx1"/>
            </a:fontRef>
          </p:style>
        </p:cxnSp>
        <p:cxnSp>
          <p:nvCxnSpPr>
            <p:cNvPr id="1151" name="Curved Connector 1150"/>
            <p:cNvCxnSpPr>
              <a:cxnSpLocks noChangeShapeType="1"/>
              <a:endCxn id="77888" idx="2"/>
            </p:cNvCxnSpPr>
            <p:nvPr/>
          </p:nvCxnSpPr>
          <p:spPr bwMode="auto">
            <a:xfrm flipV="1">
              <a:off x="5943602" y="4505325"/>
              <a:ext cx="1015998" cy="19055"/>
            </a:xfrm>
            <a:prstGeom prst="curvedConnector3">
              <a:avLst>
                <a:gd name="adj1" fmla="val 50000"/>
              </a:avLst>
            </a:prstGeom>
            <a:ln>
              <a:headEnd type="none" w="sm" len="sm"/>
              <a:tailEnd type="triangle" w="lg" len="lg"/>
            </a:ln>
          </p:spPr>
          <p:style>
            <a:lnRef idx="3">
              <a:schemeClr val="accent3"/>
            </a:lnRef>
            <a:fillRef idx="0">
              <a:schemeClr val="accent3"/>
            </a:fillRef>
            <a:effectRef idx="2">
              <a:schemeClr val="accent3"/>
            </a:effectRef>
            <a:fontRef idx="minor">
              <a:schemeClr val="tx1"/>
            </a:fontRef>
          </p:style>
        </p:cxnSp>
        <p:cxnSp>
          <p:nvCxnSpPr>
            <p:cNvPr id="1152" name="Curved Connector 1151"/>
            <p:cNvCxnSpPr>
              <a:cxnSpLocks noChangeShapeType="1"/>
              <a:stCxn id="77866" idx="0"/>
              <a:endCxn id="77973" idx="4"/>
            </p:cNvCxnSpPr>
            <p:nvPr/>
          </p:nvCxnSpPr>
          <p:spPr bwMode="auto">
            <a:xfrm rot="5400000" flipH="1" flipV="1">
              <a:off x="6024853" y="1546720"/>
              <a:ext cx="894649" cy="2185885"/>
            </a:xfrm>
            <a:prstGeom prst="curvedConnector3">
              <a:avLst>
                <a:gd name="adj1" fmla="val 50000"/>
              </a:avLst>
            </a:prstGeom>
            <a:ln>
              <a:headEnd type="none" w="sm" len="sm"/>
              <a:tailEnd type="triangle" w="lg" len="lg"/>
            </a:ln>
          </p:spPr>
          <p:style>
            <a:lnRef idx="3">
              <a:schemeClr val="accent3"/>
            </a:lnRef>
            <a:fillRef idx="0">
              <a:schemeClr val="accent3"/>
            </a:fillRef>
            <a:effectRef idx="2">
              <a:schemeClr val="accent3"/>
            </a:effectRef>
            <a:fontRef idx="minor">
              <a:schemeClr val="tx1"/>
            </a:fontRef>
          </p:style>
        </p:cxnSp>
        <p:cxnSp>
          <p:nvCxnSpPr>
            <p:cNvPr id="1153" name="Curved Connector 1152"/>
            <p:cNvCxnSpPr>
              <a:cxnSpLocks noChangeShapeType="1"/>
              <a:stCxn id="77866" idx="4"/>
              <a:endCxn id="77888" idx="0"/>
            </p:cNvCxnSpPr>
            <p:nvPr/>
          </p:nvCxnSpPr>
          <p:spPr bwMode="auto">
            <a:xfrm rot="16200000" flipH="1">
              <a:off x="6106938" y="2832831"/>
              <a:ext cx="711427" cy="2166835"/>
            </a:xfrm>
            <a:prstGeom prst="curvedConnector3">
              <a:avLst>
                <a:gd name="adj1" fmla="val 50000"/>
              </a:avLst>
            </a:prstGeom>
            <a:ln>
              <a:headEnd type="none" w="sm" len="sm"/>
              <a:tailEnd type="triangle" w="lg" len="lg"/>
            </a:ln>
          </p:spPr>
          <p:style>
            <a:lnRef idx="3">
              <a:schemeClr val="accent3"/>
            </a:lnRef>
            <a:fillRef idx="0">
              <a:schemeClr val="accent3"/>
            </a:fillRef>
            <a:effectRef idx="2">
              <a:schemeClr val="accent3"/>
            </a:effectRef>
            <a:fontRef idx="minor">
              <a:schemeClr val="tx1"/>
            </a:fontRef>
          </p:style>
        </p:cxnSp>
        <p:grpSp>
          <p:nvGrpSpPr>
            <p:cNvPr id="13" name="Group 44"/>
            <p:cNvGrpSpPr>
              <a:grpSpLocks/>
            </p:cNvGrpSpPr>
            <p:nvPr/>
          </p:nvGrpSpPr>
          <p:grpSpPr bwMode="auto">
            <a:xfrm>
              <a:off x="6959600" y="4003675"/>
              <a:ext cx="1479550" cy="990600"/>
              <a:chOff x="1516" y="768"/>
              <a:chExt cx="932" cy="624"/>
            </a:xfrm>
          </p:grpSpPr>
          <p:graphicFrame>
            <p:nvGraphicFramePr>
              <p:cNvPr id="1101" name="Object 1100"/>
              <p:cNvGraphicFramePr>
                <a:graphicFrameLocks/>
              </p:cNvGraphicFramePr>
              <p:nvPr/>
            </p:nvGraphicFramePr>
            <p:xfrm>
              <a:off x="1824" y="768"/>
              <a:ext cx="624" cy="624"/>
            </p:xfrm>
            <a:graphic>
              <a:graphicData uri="http://schemas.openxmlformats.org/drawingml/2006/compatibility">
                <com:legacyDrawing xmlns:com="http://schemas.openxmlformats.org/drawingml/2006/compatibility" spid="_x0000_s1102"/>
              </a:graphicData>
            </a:graphic>
          </p:graphicFrame>
          <p:sp>
            <p:nvSpPr>
              <p:cNvPr id="77888" name="Oval 77887"/>
              <p:cNvSpPr>
                <a:spLocks noChangeArrowheads="1"/>
              </p:cNvSpPr>
              <p:nvPr/>
            </p:nvSpPr>
            <p:spPr bwMode="auto">
              <a:xfrm>
                <a:off x="1516" y="937"/>
                <a:ext cx="739" cy="29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anchor="ctr" compatLnSpc="1"/>
              <a:lstStyle/>
              <a:p>
                <a:pPr algn="ctr" eaLnBrk="1" fontAlgn="auto" hangingPunct="1">
                  <a:spcBef>
                    <a:spcPts val="0"/>
                  </a:spcBef>
                  <a:spcAft>
                    <a:spcPts val="0"/>
                  </a:spcAft>
                  <a:defRPr/>
                </a:pPr>
                <a:r>
                  <a:rPr lang="en-US" sz="1100" dirty="0">
                    <a:solidFill>
                      <a:sysClr val="windowText" lastClr="000000"/>
                    </a:solidFill>
                    <a:latin typeface="Segoe"/>
                  </a:rPr>
                  <a:t>Notes Slides</a:t>
                </a:r>
                <a:endParaRPr lang="en-US" sz="1100" dirty="0">
                  <a:solidFill>
                    <a:sysClr val="windowText" lastClr="000000"/>
                  </a:solidFill>
                </a:endParaRPr>
              </a:p>
            </p:txBody>
          </p:sp>
        </p:grpSp>
        <p:grpSp>
          <p:nvGrpSpPr>
            <p:cNvPr id="14" name="Group 129"/>
            <p:cNvGrpSpPr>
              <a:grpSpLocks/>
            </p:cNvGrpSpPr>
            <p:nvPr/>
          </p:nvGrpSpPr>
          <p:grpSpPr bwMode="auto">
            <a:xfrm>
              <a:off x="6978650" y="1457325"/>
              <a:ext cx="1479550" cy="990600"/>
              <a:chOff x="4182" y="912"/>
              <a:chExt cx="932" cy="624"/>
            </a:xfrm>
          </p:grpSpPr>
          <p:graphicFrame>
            <p:nvGraphicFramePr>
              <p:cNvPr id="1025" name="Object 1024"/>
              <p:cNvGraphicFramePr>
                <a:graphicFrameLocks/>
              </p:cNvGraphicFramePr>
              <p:nvPr/>
            </p:nvGraphicFramePr>
            <p:xfrm>
              <a:off x="4490" y="912"/>
              <a:ext cx="624" cy="624"/>
            </p:xfrm>
            <a:graphic>
              <a:graphicData uri="http://schemas.openxmlformats.org/drawingml/2006/compatibility">
                <com:legacyDrawing xmlns:com="http://schemas.openxmlformats.org/drawingml/2006/compatibility" spid="_x0000_s1026"/>
              </a:graphicData>
            </a:graphic>
          </p:graphicFrame>
          <p:sp>
            <p:nvSpPr>
              <p:cNvPr id="77973" name="Oval 77972"/>
              <p:cNvSpPr>
                <a:spLocks noChangeArrowheads="1"/>
              </p:cNvSpPr>
              <p:nvPr/>
            </p:nvSpPr>
            <p:spPr bwMode="auto">
              <a:xfrm>
                <a:off x="4182" y="1081"/>
                <a:ext cx="739" cy="29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anchor="ctr" compatLnSpc="1"/>
              <a:lstStyle/>
              <a:p>
                <a:pPr algn="ctr" eaLnBrk="1" fontAlgn="auto" hangingPunct="1">
                  <a:spcBef>
                    <a:spcPts val="0"/>
                  </a:spcBef>
                  <a:spcAft>
                    <a:spcPts val="0"/>
                  </a:spcAft>
                  <a:defRPr/>
                </a:pPr>
                <a:r>
                  <a:rPr lang="en-US" sz="1100" dirty="0">
                    <a:solidFill>
                      <a:sysClr val="windowText" lastClr="000000"/>
                    </a:solidFill>
                    <a:latin typeface="Segoe"/>
                  </a:rPr>
                  <a:t>Slide Layouts</a:t>
                </a:r>
                <a:endParaRPr lang="en-US" sz="1100" dirty="0">
                  <a:solidFill>
                    <a:sysClr val="windowText" lastClr="000000"/>
                  </a:solidFill>
                </a:endParaRPr>
              </a:p>
            </p:txBody>
          </p:sp>
        </p:grpSp>
      </p:grpSp>
      <p:sp>
        <p:nvSpPr>
          <p:cNvPr id="77832" name="Oval 77831"/>
          <p:cNvSpPr>
            <a:spLocks noChangeArrowheads="1"/>
          </p:cNvSpPr>
          <p:nvPr/>
        </p:nvSpPr>
        <p:spPr bwMode="auto">
          <a:xfrm>
            <a:off x="2971800" y="3344862"/>
            <a:ext cx="1292225" cy="529454"/>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anchor="ctr" compatLnSpc="1"/>
          <a:lstStyle/>
          <a:p>
            <a:pPr algn="ctr" eaLnBrk="1" fontAlgn="auto" hangingPunct="1">
              <a:spcBef>
                <a:spcPts val="0"/>
              </a:spcBef>
              <a:spcAft>
                <a:spcPts val="0"/>
              </a:spcAft>
              <a:defRPr/>
            </a:pPr>
            <a:r>
              <a:rPr lang="en-US" sz="1200" dirty="0">
                <a:solidFill>
                  <a:sysClr val="windowText" lastClr="000000"/>
                </a:solidFill>
                <a:latin typeface="Segoe"/>
              </a:rPr>
              <a:t>Presentation</a:t>
            </a:r>
            <a:endParaRPr lang="en-US" dirty="0">
              <a:solidFill>
                <a:sysClr val="windowText" lastClr="0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2240" y="1180002"/>
            <a:ext cx="8829040" cy="2234458"/>
          </a:xfrm>
        </p:spPr>
        <p:txBody>
          <a:bodyPr/>
          <a:lstStyle/>
          <a:p>
            <a:pPr>
              <a:buNone/>
            </a:pPr>
            <a:r>
              <a:rPr lang="en-US" sz="2400" dirty="0" smtClean="0"/>
              <a:t>Part : </a:t>
            </a:r>
            <a:r>
              <a:rPr lang="en-US" sz="2400" b="1" dirty="0" smtClean="0">
                <a:solidFill>
                  <a:schemeClr val="bg2">
                    <a:lumMod val="20000"/>
                    <a:lumOff val="80000"/>
                  </a:schemeClr>
                </a:solidFill>
              </a:rPr>
              <a:t>presentation.xml</a:t>
            </a:r>
          </a:p>
          <a:p>
            <a:pPr>
              <a:buNone/>
            </a:pPr>
            <a:endParaRPr lang="en-US" sz="2400" b="1" dirty="0" smtClean="0">
              <a:solidFill>
                <a:srgbClr val="FFCC00"/>
              </a:solidFill>
            </a:endParaRPr>
          </a:p>
          <a:p>
            <a:pPr>
              <a:buNone/>
            </a:pPr>
            <a:endParaRPr lang="en-US" sz="2400" b="1" dirty="0" smtClean="0">
              <a:solidFill>
                <a:srgbClr val="FFCC00"/>
              </a:solidFill>
            </a:endParaRPr>
          </a:p>
          <a:p>
            <a:pPr>
              <a:buNone/>
            </a:pPr>
            <a:endParaRPr lang="en-US" sz="2400" b="1" dirty="0" smtClean="0">
              <a:solidFill>
                <a:srgbClr val="FFCC00"/>
              </a:solidFill>
            </a:endParaRPr>
          </a:p>
          <a:p>
            <a:pPr>
              <a:buNone/>
            </a:pPr>
            <a:endParaRPr lang="en-US" sz="2400" b="1" dirty="0" smtClean="0">
              <a:solidFill>
                <a:srgbClr val="FFCC00"/>
              </a:solidFill>
            </a:endParaRPr>
          </a:p>
          <a:p>
            <a:pPr>
              <a:buNone/>
            </a:pPr>
            <a:endParaRPr lang="en-US" sz="2400" b="1" dirty="0" smtClean="0">
              <a:solidFill>
                <a:srgbClr val="FFCC00"/>
              </a:solidFill>
            </a:endParaRPr>
          </a:p>
          <a:p>
            <a:pPr>
              <a:buNone/>
            </a:pPr>
            <a:endParaRPr lang="en-US" sz="2400" b="1" dirty="0" smtClean="0">
              <a:solidFill>
                <a:srgbClr val="FFCC00"/>
              </a:solidFill>
            </a:endParaRPr>
          </a:p>
          <a:p>
            <a:pPr>
              <a:buNone/>
            </a:pPr>
            <a:endParaRPr lang="en-US" sz="2400" dirty="0" smtClean="0"/>
          </a:p>
          <a:p>
            <a:pPr>
              <a:buNone/>
            </a:pPr>
            <a:r>
              <a:rPr lang="en-US" sz="2400" dirty="0" smtClean="0"/>
              <a:t>Relationships part: </a:t>
            </a:r>
            <a:r>
              <a:rPr lang="en-US" sz="2400" b="1" dirty="0" err="1" smtClean="0">
                <a:solidFill>
                  <a:schemeClr val="accent1">
                    <a:lumMod val="90000"/>
                  </a:schemeClr>
                </a:solidFill>
              </a:rPr>
              <a:t>presentation.xml.rels</a:t>
            </a:r>
            <a:endParaRPr lang="en-US" sz="2400" b="1" dirty="0">
              <a:solidFill>
                <a:schemeClr val="accent1">
                  <a:lumMod val="90000"/>
                </a:schemeClr>
              </a:solidFill>
            </a:endParaRPr>
          </a:p>
        </p:txBody>
      </p:sp>
      <p:sp>
        <p:nvSpPr>
          <p:cNvPr id="4" name="Rectangle 3"/>
          <p:cNvSpPr>
            <a:spLocks noChangeArrowheads="1"/>
          </p:cNvSpPr>
          <p:nvPr/>
        </p:nvSpPr>
        <p:spPr bwMode="auto">
          <a:xfrm>
            <a:off x="533400" y="1648266"/>
            <a:ext cx="8229600" cy="2862316"/>
          </a:xfrm>
          <a:prstGeom prst="rect">
            <a:avLst/>
          </a:prstGeom>
          <a:solidFill>
            <a:srgbClr val="FFFFFF"/>
          </a:solidFill>
          <a:ln w="19050">
            <a:solidFill>
              <a:schemeClr val="tx1"/>
            </a:solidFill>
            <a:miter lim="800000"/>
            <a:headEnd/>
            <a:tailEnd/>
          </a:ln>
          <a:effectLst/>
        </p:spPr>
        <p:txBody>
          <a:bodyPr wrap="square" lIns="182880" tIns="45717" rIns="91434" bIns="45717" anchor="ctr">
            <a:spAutoFit/>
          </a:bodyPr>
          <a:lstStyle/>
          <a:p>
            <a:pPr marL="0" indent="0" defTabSz="914400" eaLnBrk="1" hangingPunct="1">
              <a:buFont typeface="Wingdings 2" pitchFamily="18" charset="2"/>
              <a:buNone/>
              <a:tabLst>
                <a:tab pos="465138" algn="l"/>
              </a:tabLst>
            </a:pPr>
            <a:r>
              <a:rPr lang="en-US" sz="1000" dirty="0" smtClean="0">
                <a:solidFill>
                  <a:srgbClr val="7030A0"/>
                </a:solidFill>
                <a:latin typeface="Lucida Console" pitchFamily="49" charset="0"/>
              </a:rPr>
              <a:t>&lt;p:presentation </a:t>
            </a:r>
            <a:r>
              <a:rPr lang="en-US" sz="1000" dirty="0" err="1" smtClean="0">
                <a:solidFill>
                  <a:srgbClr val="7030A0"/>
                </a:solidFill>
                <a:latin typeface="Lucida Console" pitchFamily="49" charset="0"/>
              </a:rPr>
              <a:t>xmlns:r</a:t>
            </a:r>
            <a:r>
              <a:rPr lang="en-US" sz="1000" dirty="0" smtClean="0">
                <a:solidFill>
                  <a:srgbClr val="7030A0"/>
                </a:solidFill>
                <a:latin typeface="Lucida Console" pitchFamily="49" charset="0"/>
              </a:rPr>
              <a:t>=“…/</a:t>
            </a:r>
            <a:r>
              <a:rPr lang="en-US" sz="1000" dirty="0" err="1" smtClean="0">
                <a:solidFill>
                  <a:srgbClr val="7030A0"/>
                </a:solidFill>
                <a:latin typeface="Lucida Console" pitchFamily="49" charset="0"/>
              </a:rPr>
              <a:t>officeDocument</a:t>
            </a:r>
            <a:r>
              <a:rPr lang="en-US" sz="1000" dirty="0" smtClean="0">
                <a:solidFill>
                  <a:srgbClr val="7030A0"/>
                </a:solidFill>
                <a:latin typeface="Lucida Console" pitchFamily="49" charset="0"/>
              </a:rPr>
              <a:t>/relationship“ </a:t>
            </a:r>
            <a:r>
              <a:rPr lang="en-US" sz="1000" dirty="0" err="1" smtClean="0">
                <a:solidFill>
                  <a:srgbClr val="7030A0"/>
                </a:solidFill>
                <a:latin typeface="Lucida Console" pitchFamily="49" charset="0"/>
              </a:rPr>
              <a:t>xmlns:p</a:t>
            </a:r>
            <a:r>
              <a:rPr lang="en-US" sz="1000" dirty="0" smtClean="0">
                <a:solidFill>
                  <a:srgbClr val="7030A0"/>
                </a:solidFill>
                <a:latin typeface="Lucida Console" pitchFamily="49" charset="0"/>
              </a:rPr>
              <a:t>=“…/presentationml/3/main"&gt;</a:t>
            </a:r>
          </a:p>
          <a:p>
            <a:pPr marL="0" indent="0" defTabSz="914400" eaLnBrk="1" hangingPunct="1">
              <a:buFont typeface="Wingdings 2" pitchFamily="18" charset="2"/>
              <a:buNone/>
              <a:tabLst>
                <a:tab pos="465138" algn="l"/>
              </a:tabLst>
            </a:pPr>
            <a:r>
              <a:rPr lang="en-US" sz="1000" dirty="0" smtClean="0">
                <a:solidFill>
                  <a:srgbClr val="7030A0"/>
                </a:solidFill>
                <a:latin typeface="Lucida Console" pitchFamily="49" charset="0"/>
              </a:rPr>
              <a:t>  &lt;p:sldMasterIdLst&gt;</a:t>
            </a:r>
          </a:p>
          <a:p>
            <a:pPr marL="0" indent="0" defTabSz="914400" eaLnBrk="1" hangingPunct="1">
              <a:buFont typeface="Wingdings 2" pitchFamily="18" charset="2"/>
              <a:buNone/>
              <a:tabLst>
                <a:tab pos="465138" algn="l"/>
              </a:tabLst>
            </a:pPr>
            <a:r>
              <a:rPr lang="en-US" sz="1000" b="1" dirty="0" smtClean="0">
                <a:solidFill>
                  <a:srgbClr val="FF0000"/>
                </a:solidFill>
                <a:latin typeface="Lucida Console" pitchFamily="49" charset="0"/>
              </a:rPr>
              <a:t>    &lt;p:sldMasterId r:id="rId1"/&gt;</a:t>
            </a:r>
          </a:p>
          <a:p>
            <a:pPr marL="0" indent="0" defTabSz="914400" eaLnBrk="1" hangingPunct="1">
              <a:buFont typeface="Wingdings 2" pitchFamily="18" charset="2"/>
              <a:buNone/>
              <a:tabLst>
                <a:tab pos="465138" algn="l"/>
              </a:tabLst>
            </a:pPr>
            <a:r>
              <a:rPr lang="en-US" sz="1000" dirty="0" smtClean="0">
                <a:solidFill>
                  <a:srgbClr val="7030A0"/>
                </a:solidFill>
                <a:latin typeface="Lucida Console" pitchFamily="49" charset="0"/>
              </a:rPr>
              <a:t>  &lt;/p:sldMasterIdLst&gt;</a:t>
            </a:r>
          </a:p>
          <a:p>
            <a:pPr marL="0" indent="0" defTabSz="914400" eaLnBrk="1" hangingPunct="1">
              <a:buFont typeface="Wingdings 2" pitchFamily="18" charset="2"/>
              <a:buNone/>
              <a:tabLst>
                <a:tab pos="465138" algn="l"/>
              </a:tabLst>
            </a:pPr>
            <a:r>
              <a:rPr lang="en-US" sz="1000" dirty="0" smtClean="0">
                <a:solidFill>
                  <a:srgbClr val="7030A0"/>
                </a:solidFill>
                <a:latin typeface="Lucida Console" pitchFamily="49" charset="0"/>
              </a:rPr>
              <a:t>  &lt;p:notesMasterIdLst&gt;</a:t>
            </a:r>
          </a:p>
          <a:p>
            <a:pPr marL="0" indent="0" defTabSz="914400" eaLnBrk="1" hangingPunct="1">
              <a:buFont typeface="Wingdings 2" pitchFamily="18" charset="2"/>
              <a:buNone/>
              <a:tabLst>
                <a:tab pos="465138" algn="l"/>
              </a:tabLst>
            </a:pPr>
            <a:r>
              <a:rPr lang="en-US" sz="1000" b="1" dirty="0" smtClean="0">
                <a:solidFill>
                  <a:srgbClr val="FF0000"/>
                </a:solidFill>
                <a:latin typeface="Lucida Console" pitchFamily="49" charset="0"/>
              </a:rPr>
              <a:t>    &lt;p:notesMasterId r:id="rId5"/&gt;</a:t>
            </a:r>
          </a:p>
          <a:p>
            <a:pPr marL="0" indent="0" defTabSz="914400" eaLnBrk="1" hangingPunct="1">
              <a:buFont typeface="Wingdings 2" pitchFamily="18" charset="2"/>
              <a:buNone/>
              <a:tabLst>
                <a:tab pos="465138" algn="l"/>
              </a:tabLst>
            </a:pPr>
            <a:r>
              <a:rPr lang="en-US" sz="1000" dirty="0" smtClean="0">
                <a:solidFill>
                  <a:srgbClr val="7030A0"/>
                </a:solidFill>
                <a:latin typeface="Lucida Console" pitchFamily="49" charset="0"/>
              </a:rPr>
              <a:t>  &lt;/p:notesMasterIdLst&gt;</a:t>
            </a:r>
          </a:p>
          <a:p>
            <a:pPr marL="0" indent="0" defTabSz="914400" eaLnBrk="1" hangingPunct="1">
              <a:buFont typeface="Wingdings 2" pitchFamily="18" charset="2"/>
              <a:buNone/>
              <a:tabLst>
                <a:tab pos="465138" algn="l"/>
              </a:tabLst>
            </a:pPr>
            <a:r>
              <a:rPr lang="en-US" sz="1000" dirty="0" smtClean="0">
                <a:solidFill>
                  <a:srgbClr val="7030A0"/>
                </a:solidFill>
                <a:latin typeface="Lucida Console" pitchFamily="49" charset="0"/>
              </a:rPr>
              <a:t>  &lt;p:handoutMasterIdLst&gt;</a:t>
            </a:r>
          </a:p>
          <a:p>
            <a:pPr marL="0" indent="0" defTabSz="914400" eaLnBrk="1" hangingPunct="1">
              <a:buFont typeface="Wingdings 2" pitchFamily="18" charset="2"/>
              <a:buNone/>
              <a:tabLst>
                <a:tab pos="465138" algn="l"/>
              </a:tabLst>
            </a:pPr>
            <a:r>
              <a:rPr lang="en-US" sz="1000" b="1" dirty="0" smtClean="0">
                <a:solidFill>
                  <a:srgbClr val="FF0000"/>
                </a:solidFill>
                <a:latin typeface="Lucida Console" pitchFamily="49" charset="0"/>
              </a:rPr>
              <a:t>    &lt;p:handoutMasterId r:id="rId6"/&gt;</a:t>
            </a:r>
          </a:p>
          <a:p>
            <a:pPr marL="0" indent="0" defTabSz="914400" eaLnBrk="1" hangingPunct="1">
              <a:buFont typeface="Wingdings 2" pitchFamily="18" charset="2"/>
              <a:buNone/>
              <a:tabLst>
                <a:tab pos="465138" algn="l"/>
              </a:tabLst>
            </a:pPr>
            <a:r>
              <a:rPr lang="en-US" sz="1000" dirty="0" smtClean="0">
                <a:solidFill>
                  <a:srgbClr val="7030A0"/>
                </a:solidFill>
                <a:latin typeface="Lucida Console" pitchFamily="49" charset="0"/>
              </a:rPr>
              <a:t>  &lt;/p:handoutMasterIdLst&gt;</a:t>
            </a:r>
          </a:p>
          <a:p>
            <a:pPr marL="0" indent="0" defTabSz="914400" eaLnBrk="1" hangingPunct="1">
              <a:buFont typeface="Wingdings 2" pitchFamily="18" charset="2"/>
              <a:buNone/>
              <a:tabLst>
                <a:tab pos="465138" algn="l"/>
              </a:tabLst>
            </a:pPr>
            <a:r>
              <a:rPr lang="en-US" sz="1000" dirty="0" smtClean="0">
                <a:solidFill>
                  <a:srgbClr val="7030A0"/>
                </a:solidFill>
                <a:latin typeface="Lucida Console" pitchFamily="49" charset="0"/>
              </a:rPr>
              <a:t>  &lt;p:sldIdLst&gt;</a:t>
            </a:r>
          </a:p>
          <a:p>
            <a:pPr marL="0" indent="0" defTabSz="914400" eaLnBrk="1" hangingPunct="1">
              <a:buFont typeface="Wingdings 2" pitchFamily="18" charset="2"/>
              <a:buNone/>
              <a:tabLst>
                <a:tab pos="465138" algn="l"/>
              </a:tabLst>
            </a:pPr>
            <a:r>
              <a:rPr lang="en-US" sz="1000" b="1" dirty="0" smtClean="0">
                <a:solidFill>
                  <a:srgbClr val="FF0000"/>
                </a:solidFill>
                <a:latin typeface="Lucida Console" pitchFamily="49" charset="0"/>
              </a:rPr>
              <a:t>    &lt;p:sldId id="256" r:id="rId2"/&gt;</a:t>
            </a:r>
          </a:p>
          <a:p>
            <a:pPr marL="0" indent="0" defTabSz="914400" eaLnBrk="1" hangingPunct="1">
              <a:buFont typeface="Wingdings 2" pitchFamily="18" charset="2"/>
              <a:buNone/>
              <a:tabLst>
                <a:tab pos="465138" algn="l"/>
              </a:tabLst>
            </a:pPr>
            <a:r>
              <a:rPr lang="en-US" sz="1000" b="1" dirty="0" smtClean="0">
                <a:solidFill>
                  <a:srgbClr val="FF0000"/>
                </a:solidFill>
                <a:latin typeface="Lucida Console" pitchFamily="49" charset="0"/>
              </a:rPr>
              <a:t>    &lt;p:sldId id="257" r:id="rId3"/&gt;</a:t>
            </a:r>
          </a:p>
          <a:p>
            <a:pPr marL="0" indent="0" defTabSz="914400" eaLnBrk="1" hangingPunct="1">
              <a:buFont typeface="Wingdings 2" pitchFamily="18" charset="2"/>
              <a:buNone/>
              <a:tabLst>
                <a:tab pos="465138" algn="l"/>
              </a:tabLst>
            </a:pPr>
            <a:r>
              <a:rPr lang="en-US" sz="1000" b="1" dirty="0" smtClean="0">
                <a:solidFill>
                  <a:srgbClr val="FF0000"/>
                </a:solidFill>
                <a:latin typeface="Lucida Console" pitchFamily="49" charset="0"/>
              </a:rPr>
              <a:t>    &lt;p:sldId id="258" r:id="rId4"/&gt;</a:t>
            </a:r>
          </a:p>
          <a:p>
            <a:pPr marL="0" indent="0" defTabSz="914400" eaLnBrk="1" hangingPunct="1">
              <a:buFont typeface="Wingdings 2" pitchFamily="18" charset="2"/>
              <a:buNone/>
              <a:tabLst>
                <a:tab pos="465138" algn="l"/>
              </a:tabLst>
            </a:pPr>
            <a:r>
              <a:rPr lang="en-US" sz="1000" dirty="0" smtClean="0">
                <a:solidFill>
                  <a:srgbClr val="7030A0"/>
                </a:solidFill>
                <a:latin typeface="Lucida Console" pitchFamily="49" charset="0"/>
              </a:rPr>
              <a:t>  &lt;/p:sldIdLst&gt;</a:t>
            </a:r>
          </a:p>
          <a:p>
            <a:pPr marL="0" indent="0" defTabSz="914400" eaLnBrk="1" hangingPunct="1">
              <a:buFont typeface="Wingdings 2" pitchFamily="18" charset="2"/>
              <a:buNone/>
              <a:tabLst>
                <a:tab pos="465138" algn="l"/>
              </a:tabLst>
            </a:pPr>
            <a:r>
              <a:rPr lang="en-US" sz="1000" dirty="0" smtClean="0">
                <a:solidFill>
                  <a:srgbClr val="7030A0"/>
                </a:solidFill>
                <a:latin typeface="Lucida Console" pitchFamily="49" charset="0"/>
              </a:rPr>
              <a:t>  &lt;p:sldSz </a:t>
            </a:r>
            <a:r>
              <a:rPr lang="en-US" sz="1000" dirty="0" err="1" smtClean="0">
                <a:solidFill>
                  <a:srgbClr val="7030A0"/>
                </a:solidFill>
                <a:latin typeface="Lucida Console" pitchFamily="49" charset="0"/>
              </a:rPr>
              <a:t>cx</a:t>
            </a:r>
            <a:r>
              <a:rPr lang="en-US" sz="1000" dirty="0" smtClean="0">
                <a:solidFill>
                  <a:srgbClr val="7030A0"/>
                </a:solidFill>
                <a:latin typeface="Lucida Console" pitchFamily="49" charset="0"/>
              </a:rPr>
              <a:t>="9144000" cy="6858000" type="screen"/&gt;</a:t>
            </a:r>
          </a:p>
          <a:p>
            <a:pPr marL="0" indent="0" defTabSz="914400" eaLnBrk="1" hangingPunct="1">
              <a:buFont typeface="Wingdings 2" pitchFamily="18" charset="2"/>
              <a:buNone/>
              <a:tabLst>
                <a:tab pos="465138" algn="l"/>
              </a:tabLst>
            </a:pPr>
            <a:r>
              <a:rPr lang="en-US" sz="1000" dirty="0" smtClean="0">
                <a:solidFill>
                  <a:srgbClr val="7030A0"/>
                </a:solidFill>
                <a:latin typeface="Lucida Console" pitchFamily="49" charset="0"/>
              </a:rPr>
              <a:t>  &lt;p:notesSz </a:t>
            </a:r>
            <a:r>
              <a:rPr lang="en-US" sz="1000" dirty="0" err="1" smtClean="0">
                <a:solidFill>
                  <a:srgbClr val="7030A0"/>
                </a:solidFill>
                <a:latin typeface="Lucida Console" pitchFamily="49" charset="0"/>
              </a:rPr>
              <a:t>cx</a:t>
            </a:r>
            <a:r>
              <a:rPr lang="en-US" sz="1000" dirty="0" smtClean="0">
                <a:solidFill>
                  <a:srgbClr val="7030A0"/>
                </a:solidFill>
                <a:latin typeface="Lucida Console" pitchFamily="49" charset="0"/>
              </a:rPr>
              <a:t>="6858000" cy="9144000"/&gt;</a:t>
            </a:r>
          </a:p>
          <a:p>
            <a:pPr marL="0" indent="0" defTabSz="914400" eaLnBrk="1" hangingPunct="1">
              <a:buFont typeface="Wingdings 2" pitchFamily="18" charset="2"/>
              <a:buNone/>
              <a:tabLst>
                <a:tab pos="465138" algn="l"/>
              </a:tabLst>
            </a:pPr>
            <a:r>
              <a:rPr lang="en-US" sz="1000" dirty="0" smtClean="0">
                <a:solidFill>
                  <a:srgbClr val="7030A0"/>
                </a:solidFill>
                <a:latin typeface="Lucida Console" pitchFamily="49" charset="0"/>
              </a:rPr>
              <a:t>&lt;/p:presentation&gt;</a:t>
            </a:r>
          </a:p>
        </p:txBody>
      </p:sp>
      <p:sp>
        <p:nvSpPr>
          <p:cNvPr id="6" name="Rectangle 5"/>
          <p:cNvSpPr>
            <a:spLocks noChangeArrowheads="1"/>
          </p:cNvSpPr>
          <p:nvPr/>
        </p:nvSpPr>
        <p:spPr bwMode="auto">
          <a:xfrm>
            <a:off x="563880" y="5260145"/>
            <a:ext cx="8229600" cy="1061823"/>
          </a:xfrm>
          <a:prstGeom prst="rect">
            <a:avLst/>
          </a:prstGeom>
          <a:solidFill>
            <a:srgbClr val="FFFFFF"/>
          </a:solidFill>
          <a:ln w="19050">
            <a:solidFill>
              <a:schemeClr val="tx1"/>
            </a:solidFill>
            <a:miter lim="800000"/>
            <a:headEnd/>
            <a:tailEnd/>
          </a:ln>
          <a:effectLst/>
        </p:spPr>
        <p:txBody>
          <a:bodyPr wrap="square" lIns="182880" tIns="45717" rIns="91434" bIns="45717" anchor="ctr">
            <a:spAutoFit/>
          </a:bodyPr>
          <a:lstStyle/>
          <a:p>
            <a:pPr marL="447675" indent="-447675" defTabSz="914400" eaLnBrk="1" hangingPunct="1">
              <a:lnSpc>
                <a:spcPct val="100000"/>
              </a:lnSpc>
              <a:buFont typeface="Wingdings 2" pitchFamily="18" charset="2"/>
              <a:buNone/>
            </a:pPr>
            <a:r>
              <a:rPr lang="en-US" sz="900" dirty="0" smtClean="0">
                <a:solidFill>
                  <a:srgbClr val="7030A0"/>
                </a:solidFill>
                <a:latin typeface="Lucida Console" pitchFamily="49" charset="0"/>
              </a:rPr>
              <a:t>&lt;Relationships </a:t>
            </a:r>
            <a:r>
              <a:rPr lang="en-US" sz="900" dirty="0" err="1" smtClean="0">
                <a:solidFill>
                  <a:srgbClr val="7030A0"/>
                </a:solidFill>
                <a:latin typeface="Lucida Console" pitchFamily="49" charset="0"/>
              </a:rPr>
              <a:t>xmlns</a:t>
            </a:r>
            <a:r>
              <a:rPr lang="en-US" sz="900" dirty="0" smtClean="0">
                <a:solidFill>
                  <a:srgbClr val="7030A0"/>
                </a:solidFill>
                <a:latin typeface="Lucida Console" pitchFamily="49" charset="0"/>
              </a:rPr>
              <a:t>="http://schemas.openxmlformats.org/package/relationships"&gt;</a:t>
            </a:r>
          </a:p>
          <a:p>
            <a:pPr marL="447675" indent="-447675" defTabSz="914400" eaLnBrk="1" hangingPunct="1">
              <a:lnSpc>
                <a:spcPct val="100000"/>
              </a:lnSpc>
              <a:buFont typeface="Wingdings 2" pitchFamily="18" charset="2"/>
              <a:buNone/>
            </a:pPr>
            <a:r>
              <a:rPr lang="en-US" sz="900" dirty="0" smtClean="0">
                <a:solidFill>
                  <a:srgbClr val="7030A0"/>
                </a:solidFill>
                <a:latin typeface="Lucida Console" pitchFamily="49" charset="0"/>
              </a:rPr>
              <a:t>	&lt;Relationship Id="rId8” Type=“…relationships/</a:t>
            </a:r>
            <a:r>
              <a:rPr lang="en-US" sz="900" dirty="0" err="1" smtClean="0">
                <a:solidFill>
                  <a:srgbClr val="7030A0"/>
                </a:solidFill>
                <a:latin typeface="Lucida Console" pitchFamily="49" charset="0"/>
              </a:rPr>
              <a:t>viewProps</a:t>
            </a:r>
            <a:r>
              <a:rPr lang="en-US" sz="900" dirty="0" smtClean="0">
                <a:solidFill>
                  <a:srgbClr val="7030A0"/>
                </a:solidFill>
                <a:latin typeface="Lucida Console" pitchFamily="49" charset="0"/>
              </a:rPr>
              <a:t>" Target="viewProps.xml"/&gt;</a:t>
            </a:r>
          </a:p>
          <a:p>
            <a:pPr marL="447675" indent="-447675" defTabSz="914400" eaLnBrk="1" hangingPunct="1">
              <a:lnSpc>
                <a:spcPct val="100000"/>
              </a:lnSpc>
              <a:buFont typeface="Wingdings 2" pitchFamily="18" charset="2"/>
              <a:buNone/>
            </a:pPr>
            <a:r>
              <a:rPr lang="en-US" sz="900" dirty="0" smtClean="0">
                <a:solidFill>
                  <a:srgbClr val="7030A0"/>
                </a:solidFill>
                <a:latin typeface="Lucida Console" pitchFamily="49" charset="0"/>
              </a:rPr>
              <a:t>	&lt;Relationship Id="</a:t>
            </a:r>
            <a:r>
              <a:rPr lang="en-US" sz="900" b="1" dirty="0" smtClean="0">
                <a:solidFill>
                  <a:schemeClr val="tx1"/>
                </a:solidFill>
                <a:latin typeface="Lucida Console" pitchFamily="49" charset="0"/>
              </a:rPr>
              <a:t>rId2</a:t>
            </a:r>
            <a:r>
              <a:rPr lang="en-US" sz="900" dirty="0" smtClean="0">
                <a:solidFill>
                  <a:srgbClr val="7030A0"/>
                </a:solidFill>
                <a:latin typeface="Lucida Console" pitchFamily="49" charset="0"/>
              </a:rPr>
              <a:t>“ Type=“…/relationships/slide“ Target="slides/</a:t>
            </a:r>
            <a:r>
              <a:rPr lang="en-US" sz="900" b="1" dirty="0" smtClean="0">
                <a:solidFill>
                  <a:schemeClr val="tx1"/>
                </a:solidFill>
                <a:latin typeface="Lucida Console" pitchFamily="49" charset="0"/>
              </a:rPr>
              <a:t>slide1.xml</a:t>
            </a:r>
            <a:r>
              <a:rPr lang="en-US" sz="900" dirty="0" smtClean="0">
                <a:solidFill>
                  <a:srgbClr val="7030A0"/>
                </a:solidFill>
                <a:latin typeface="Lucida Console" pitchFamily="49" charset="0"/>
              </a:rPr>
              <a:t>"/&gt;</a:t>
            </a:r>
          </a:p>
          <a:p>
            <a:pPr marL="447675" indent="-447675"/>
            <a:r>
              <a:rPr lang="en-US" sz="900" dirty="0" smtClean="0">
                <a:solidFill>
                  <a:srgbClr val="7030A0"/>
                </a:solidFill>
                <a:latin typeface="Lucida Console" pitchFamily="49" charset="0"/>
              </a:rPr>
              <a:t>	&lt;Relationship Id="</a:t>
            </a:r>
            <a:r>
              <a:rPr lang="en-US" sz="900" b="1" dirty="0" smtClean="0">
                <a:solidFill>
                  <a:schemeClr val="tx1"/>
                </a:solidFill>
                <a:latin typeface="Lucida Console" pitchFamily="49" charset="0"/>
              </a:rPr>
              <a:t>rId3</a:t>
            </a:r>
            <a:r>
              <a:rPr lang="en-US" sz="900" dirty="0" smtClean="0">
                <a:solidFill>
                  <a:srgbClr val="7030A0"/>
                </a:solidFill>
                <a:latin typeface="Lucida Console" pitchFamily="49" charset="0"/>
              </a:rPr>
              <a:t>“ Type=“…/relationships/slide“ Target="slides/</a:t>
            </a:r>
            <a:r>
              <a:rPr lang="en-US" sz="900" b="1" dirty="0" smtClean="0">
                <a:solidFill>
                  <a:schemeClr val="tx1"/>
                </a:solidFill>
                <a:latin typeface="Lucida Console" pitchFamily="49" charset="0"/>
              </a:rPr>
              <a:t>slide2.xml</a:t>
            </a:r>
            <a:r>
              <a:rPr lang="en-US" sz="900" dirty="0" smtClean="0">
                <a:solidFill>
                  <a:srgbClr val="7030A0"/>
                </a:solidFill>
                <a:latin typeface="Lucida Console" pitchFamily="49" charset="0"/>
              </a:rPr>
              <a:t>"/&gt;</a:t>
            </a:r>
          </a:p>
          <a:p>
            <a:pPr marL="447675" indent="-447675" defTabSz="914400" eaLnBrk="1" hangingPunct="1">
              <a:lnSpc>
                <a:spcPct val="100000"/>
              </a:lnSpc>
              <a:buFont typeface="Wingdings 2" pitchFamily="18" charset="2"/>
              <a:buNone/>
            </a:pPr>
            <a:r>
              <a:rPr lang="en-US" sz="900" dirty="0" smtClean="0">
                <a:solidFill>
                  <a:srgbClr val="7030A0"/>
                </a:solidFill>
                <a:latin typeface="Lucida Console" pitchFamily="49" charset="0"/>
              </a:rPr>
              <a:t>	&lt;Relationship Id="</a:t>
            </a:r>
            <a:r>
              <a:rPr lang="en-US" sz="900" b="1" dirty="0" smtClean="0">
                <a:solidFill>
                  <a:schemeClr val="tx1"/>
                </a:solidFill>
                <a:latin typeface="Lucida Console" pitchFamily="49" charset="0"/>
              </a:rPr>
              <a:t>rId4</a:t>
            </a:r>
            <a:r>
              <a:rPr lang="en-US" sz="900" dirty="0" smtClean="0">
                <a:solidFill>
                  <a:srgbClr val="7030A0"/>
                </a:solidFill>
                <a:latin typeface="Lucida Console" pitchFamily="49" charset="0"/>
              </a:rPr>
              <a:t>“ Type=“…/relationships/slide” Target="slides/</a:t>
            </a:r>
            <a:r>
              <a:rPr lang="en-US" sz="900" b="1" dirty="0" smtClean="0">
                <a:solidFill>
                  <a:schemeClr val="tx1"/>
                </a:solidFill>
                <a:latin typeface="Lucida Console" pitchFamily="49" charset="0"/>
              </a:rPr>
              <a:t>slide3.xml</a:t>
            </a:r>
            <a:r>
              <a:rPr lang="en-US" sz="900" dirty="0" smtClean="0">
                <a:solidFill>
                  <a:srgbClr val="7030A0"/>
                </a:solidFill>
                <a:latin typeface="Lucida Console" pitchFamily="49" charset="0"/>
              </a:rPr>
              <a:t>"/&gt; </a:t>
            </a:r>
          </a:p>
          <a:p>
            <a:pPr marL="447675" indent="-447675" defTabSz="914400" eaLnBrk="1" hangingPunct="1">
              <a:lnSpc>
                <a:spcPct val="100000"/>
              </a:lnSpc>
              <a:buFont typeface="Wingdings 2" pitchFamily="18" charset="2"/>
              <a:buNone/>
            </a:pPr>
            <a:r>
              <a:rPr lang="en-US" sz="900" dirty="0" smtClean="0">
                <a:solidFill>
                  <a:srgbClr val="7030A0"/>
                </a:solidFill>
                <a:latin typeface="Lucida Console" pitchFamily="49" charset="0"/>
              </a:rPr>
              <a:t>	&lt;Relationship Id="rId9” Type=“…/relationships/theme” Target="theme/theme1.xml"/&gt;</a:t>
            </a:r>
          </a:p>
          <a:p>
            <a:pPr marL="447675" indent="-447675" defTabSz="914400" eaLnBrk="1" hangingPunct="1">
              <a:lnSpc>
                <a:spcPct val="100000"/>
              </a:lnSpc>
              <a:buFont typeface="Wingdings 2" pitchFamily="18" charset="2"/>
              <a:buNone/>
            </a:pPr>
            <a:r>
              <a:rPr lang="en-US" sz="900" dirty="0" smtClean="0">
                <a:solidFill>
                  <a:srgbClr val="7030A0"/>
                </a:solidFill>
                <a:latin typeface="Lucida Console" pitchFamily="49" charset="0"/>
              </a:rPr>
              <a:t>&lt;/Relationships&gt;</a:t>
            </a:r>
          </a:p>
        </p:txBody>
      </p:sp>
      <p:sp>
        <p:nvSpPr>
          <p:cNvPr id="9" name="Right Brace 14153"/>
          <p:cNvSpPr/>
          <p:nvPr/>
        </p:nvSpPr>
        <p:spPr>
          <a:xfrm>
            <a:off x="3429000" y="3352800"/>
            <a:ext cx="384048" cy="568171"/>
          </a:xfrm>
          <a:prstGeom prst="rightBrace">
            <a:avLst>
              <a:gd name="adj1" fmla="val 8333"/>
              <a:gd name="adj2" fmla="val 50000"/>
            </a:avLst>
          </a:prstGeom>
        </p:spPr>
        <p:style>
          <a:lnRef idx="2">
            <a:schemeClr val="accent3"/>
          </a:lnRef>
          <a:fillRef idx="0">
            <a:schemeClr val="accent3"/>
          </a:fillRef>
          <a:effectRef idx="1">
            <a:schemeClr val="accent3"/>
          </a:effectRef>
          <a:fontRef idx="minor">
            <a:schemeClr val="tx1"/>
          </a:fontRef>
        </p:style>
        <p:txBody>
          <a:bodyPr anchor="ctr"/>
          <a:lstStyle/>
          <a:p>
            <a:pPr algn="ctr"/>
            <a:endParaRPr lang="en-US" dirty="0">
              <a:solidFill>
                <a:schemeClr val="accent3"/>
              </a:solidFill>
              <a:latin typeface="Calibri" pitchFamily="34" charset="0"/>
              <a:cs typeface="Arial" charset="0"/>
              <a:sym typeface="Wingdings" pitchFamily="2" charset="2"/>
            </a:endParaRPr>
          </a:p>
        </p:txBody>
      </p:sp>
      <p:sp>
        <p:nvSpPr>
          <p:cNvPr id="10" name="Line 8"/>
          <p:cNvSpPr>
            <a:spLocks noChangeShapeType="1"/>
          </p:cNvSpPr>
          <p:nvPr/>
        </p:nvSpPr>
        <p:spPr bwMode="auto">
          <a:xfrm flipH="1">
            <a:off x="3870960" y="3654552"/>
            <a:ext cx="1371600" cy="0"/>
          </a:xfrm>
          <a:prstGeom prst="line">
            <a:avLst/>
          </a:prstGeom>
          <a:noFill/>
          <a:ln w="34925">
            <a:solidFill>
              <a:schemeClr val="tx1"/>
            </a:solidFill>
            <a:round/>
            <a:headEnd/>
            <a:tailEnd type="triangle" w="lg" len="lg"/>
          </a:ln>
          <a:effectLst/>
        </p:spPr>
        <p:txBody>
          <a:bodyPr/>
          <a:lstStyle/>
          <a:p>
            <a:endParaRPr lang="en-US"/>
          </a:p>
        </p:txBody>
      </p:sp>
      <p:sp>
        <p:nvSpPr>
          <p:cNvPr id="15" name="Line 8"/>
          <p:cNvSpPr>
            <a:spLocks noChangeShapeType="1"/>
          </p:cNvSpPr>
          <p:nvPr/>
        </p:nvSpPr>
        <p:spPr bwMode="auto">
          <a:xfrm flipH="1">
            <a:off x="3870960" y="2612136"/>
            <a:ext cx="1371600" cy="0"/>
          </a:xfrm>
          <a:prstGeom prst="line">
            <a:avLst/>
          </a:prstGeom>
          <a:ln>
            <a:headEnd/>
            <a:tailEnd type="triangle" w="lg" len="lg"/>
          </a:ln>
        </p:spPr>
        <p:style>
          <a:lnRef idx="3">
            <a:schemeClr val="dk1"/>
          </a:lnRef>
          <a:fillRef idx="0">
            <a:schemeClr val="dk1"/>
          </a:fillRef>
          <a:effectRef idx="2">
            <a:schemeClr val="dk1"/>
          </a:effectRef>
          <a:fontRef idx="minor">
            <a:schemeClr val="tx1"/>
          </a:fontRef>
        </p:style>
        <p:txBody>
          <a:bodyPr/>
          <a:lstStyle/>
          <a:p>
            <a:endParaRPr lang="en-US"/>
          </a:p>
        </p:txBody>
      </p:sp>
      <p:sp>
        <p:nvSpPr>
          <p:cNvPr id="18" name="Right Brace 14153"/>
          <p:cNvSpPr/>
          <p:nvPr/>
        </p:nvSpPr>
        <p:spPr>
          <a:xfrm>
            <a:off x="3429000" y="1981200"/>
            <a:ext cx="381000" cy="1219200"/>
          </a:xfrm>
          <a:prstGeom prst="rightBrace">
            <a:avLst>
              <a:gd name="adj1" fmla="val 8333"/>
              <a:gd name="adj2" fmla="val 50000"/>
            </a:avLst>
          </a:prstGeom>
        </p:spPr>
        <p:style>
          <a:lnRef idx="2">
            <a:schemeClr val="dk1"/>
          </a:lnRef>
          <a:fillRef idx="0">
            <a:schemeClr val="dk1"/>
          </a:fillRef>
          <a:effectRef idx="1">
            <a:schemeClr val="dk1"/>
          </a:effectRef>
          <a:fontRef idx="minor">
            <a:schemeClr val="tx1"/>
          </a:fontRef>
        </p:style>
        <p:txBody>
          <a:bodyPr anchor="ctr"/>
          <a:lstStyle/>
          <a:p>
            <a:pPr algn="ctr"/>
            <a:endParaRPr lang="en-US" dirty="0">
              <a:solidFill>
                <a:schemeClr val="accent3"/>
              </a:solidFill>
              <a:latin typeface="Calibri" pitchFamily="34" charset="0"/>
              <a:cs typeface="Arial" charset="0"/>
              <a:sym typeface="Wingdings" pitchFamily="2" charset="2"/>
            </a:endParaRPr>
          </a:p>
        </p:txBody>
      </p:sp>
      <p:sp>
        <p:nvSpPr>
          <p:cNvPr id="8" name="Rectangle 23753"/>
          <p:cNvSpPr txBox="1">
            <a:spLocks noChangeArrowheads="1"/>
          </p:cNvSpPr>
          <p:nvPr/>
        </p:nvSpPr>
        <p:spPr bwMode="auto">
          <a:xfrm>
            <a:off x="5196840" y="3276600"/>
            <a:ext cx="2194560" cy="584775"/>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a:spcBef>
                <a:spcPct val="20000"/>
              </a:spcBef>
            </a:pPr>
            <a:r>
              <a:rPr lang="en-US" dirty="0" smtClean="0">
                <a:solidFill>
                  <a:schemeClr val="tx1"/>
                </a:solidFill>
                <a:latin typeface="Calibri" pitchFamily="34" charset="0"/>
                <a:cs typeface="Arial" charset="0"/>
                <a:sym typeface="Wingdings" pitchFamily="2" charset="2"/>
              </a:rPr>
              <a:t>Slides</a:t>
            </a:r>
            <a:endParaRPr lang="en-US" sz="3200" dirty="0">
              <a:solidFill>
                <a:schemeClr val="tx1"/>
              </a:solidFill>
              <a:latin typeface="Calibri" pitchFamily="34" charset="0"/>
              <a:cs typeface="Arial" charset="0"/>
              <a:sym typeface="Wingdings" pitchFamily="2" charset="2"/>
            </a:endParaRPr>
          </a:p>
        </p:txBody>
      </p:sp>
      <p:sp>
        <p:nvSpPr>
          <p:cNvPr id="14" name="Rectangle 23753"/>
          <p:cNvSpPr txBox="1">
            <a:spLocks noChangeArrowheads="1"/>
          </p:cNvSpPr>
          <p:nvPr/>
        </p:nvSpPr>
        <p:spPr bwMode="auto">
          <a:xfrm>
            <a:off x="5196840" y="1981200"/>
            <a:ext cx="2194560" cy="113877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a:spAutoFit/>
          </a:bodyPr>
          <a:lstStyle/>
          <a:p>
            <a:pPr eaLnBrk="0">
              <a:spcBef>
                <a:spcPct val="20000"/>
              </a:spcBef>
            </a:pPr>
            <a:r>
              <a:rPr lang="en-US" sz="2000" dirty="0" smtClean="0">
                <a:solidFill>
                  <a:schemeClr val="bg2"/>
                </a:solidFill>
                <a:latin typeface="Calibri" pitchFamily="34" charset="0"/>
                <a:cs typeface="Arial" charset="0"/>
                <a:sym typeface="Wingdings" pitchFamily="2" charset="2"/>
              </a:rPr>
              <a:t>Slide Masters</a:t>
            </a:r>
          </a:p>
          <a:p>
            <a:pPr eaLnBrk="0">
              <a:spcBef>
                <a:spcPct val="20000"/>
              </a:spcBef>
            </a:pPr>
            <a:r>
              <a:rPr lang="en-US" sz="2000" dirty="0" smtClean="0">
                <a:solidFill>
                  <a:schemeClr val="bg2"/>
                </a:solidFill>
                <a:latin typeface="Calibri" pitchFamily="34" charset="0"/>
                <a:cs typeface="Arial" charset="0"/>
                <a:sym typeface="Wingdings" pitchFamily="2" charset="2"/>
              </a:rPr>
              <a:t>Notes Masters</a:t>
            </a:r>
          </a:p>
          <a:p>
            <a:pPr eaLnBrk="0">
              <a:spcBef>
                <a:spcPct val="20000"/>
              </a:spcBef>
            </a:pPr>
            <a:r>
              <a:rPr lang="en-US" sz="2000" dirty="0" smtClean="0">
                <a:solidFill>
                  <a:schemeClr val="bg2"/>
                </a:solidFill>
                <a:latin typeface="Calibri" pitchFamily="34" charset="0"/>
                <a:cs typeface="Arial" charset="0"/>
                <a:sym typeface="Wingdings" pitchFamily="2" charset="2"/>
              </a:rPr>
              <a:t>Handout Masters</a:t>
            </a:r>
            <a:endParaRPr lang="en-US" sz="2000" dirty="0">
              <a:solidFill>
                <a:schemeClr val="bg2"/>
              </a:solidFill>
              <a:latin typeface="Calibri" pitchFamily="34" charset="0"/>
              <a:cs typeface="Arial" charset="0"/>
              <a:sym typeface="Wingdings" pitchFamily="2" charset="2"/>
            </a:endParaRPr>
          </a:p>
        </p:txBody>
      </p:sp>
      <p:sp>
        <p:nvSpPr>
          <p:cNvPr id="16" name="Title 15"/>
          <p:cNvSpPr>
            <a:spLocks noGrp="1"/>
          </p:cNvSpPr>
          <p:nvPr>
            <p:ph type="title"/>
          </p:nvPr>
        </p:nvSpPr>
        <p:spPr/>
        <p:txBody>
          <a:bodyPr/>
          <a:lstStyle/>
          <a:p>
            <a:r>
              <a:rPr lang="fr-FR" dirty="0" err="1" smtClean="0"/>
              <a:t>Element</a:t>
            </a:r>
            <a:r>
              <a:rPr lang="fr-FR" dirty="0" smtClean="0"/>
              <a:t> &lt;</a:t>
            </a:r>
            <a:r>
              <a:rPr lang="fr-FR" dirty="0" err="1" smtClean="0"/>
              <a:t>Presentation</a:t>
            </a:r>
            <a:r>
              <a:rPr lang="fr-FR" dirty="0" smtClean="0"/>
              <a:t>&gt;</a:t>
            </a:r>
            <a:endParaRPr lang="fr-FR"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Vue développeur</a:t>
            </a:r>
            <a:endParaRPr lang="fr-FR" dirty="0"/>
          </a:p>
        </p:txBody>
      </p:sp>
      <p:sp>
        <p:nvSpPr>
          <p:cNvPr id="3" name="Content Placeholder 2"/>
          <p:cNvSpPr>
            <a:spLocks noGrp="1"/>
          </p:cNvSpPr>
          <p:nvPr>
            <p:ph idx="1"/>
          </p:nvPr>
        </p:nvSpPr>
        <p:spPr>
          <a:xfrm>
            <a:off x="457200" y="1143000"/>
            <a:ext cx="8229600" cy="5486400"/>
          </a:xfrm>
        </p:spPr>
        <p:txBody>
          <a:bodyPr>
            <a:normAutofit/>
          </a:bodyPr>
          <a:lstStyle/>
          <a:p>
            <a:r>
              <a:rPr lang="fr-FR" dirty="0" smtClean="0"/>
              <a:t>ZIP Archive</a:t>
            </a:r>
          </a:p>
          <a:p>
            <a:r>
              <a:rPr lang="fr-FR" dirty="0" smtClean="0"/>
              <a:t>Document Parts</a:t>
            </a:r>
          </a:p>
          <a:p>
            <a:pPr lvl="1"/>
            <a:r>
              <a:rPr lang="fr-FR" dirty="0" smtClean="0"/>
              <a:t>XML Parts</a:t>
            </a:r>
          </a:p>
          <a:p>
            <a:pPr lvl="1"/>
            <a:r>
              <a:rPr lang="fr-FR" dirty="0" err="1" smtClean="0"/>
              <a:t>Binary</a:t>
            </a:r>
            <a:r>
              <a:rPr lang="fr-FR" dirty="0" smtClean="0"/>
              <a:t> Parts</a:t>
            </a:r>
          </a:p>
          <a:p>
            <a:pPr lvl="1"/>
            <a:r>
              <a:rPr lang="fr-FR" dirty="0" err="1" smtClean="0"/>
              <a:t>Typed</a:t>
            </a:r>
            <a:r>
              <a:rPr lang="fr-FR" dirty="0" smtClean="0"/>
              <a:t> (RFC 2616)</a:t>
            </a:r>
          </a:p>
          <a:p>
            <a:r>
              <a:rPr lang="fr-FR" dirty="0" err="1" smtClean="0"/>
              <a:t>Relationships</a:t>
            </a:r>
            <a:endParaRPr lang="fr-FR" dirty="0" smtClean="0"/>
          </a:p>
          <a:p>
            <a:pPr lvl="1"/>
            <a:r>
              <a:rPr lang="fr-FR" dirty="0" smtClean="0"/>
              <a:t>Connections entre les parts</a:t>
            </a:r>
          </a:p>
          <a:p>
            <a:r>
              <a:rPr lang="fr-FR" dirty="0" smtClean="0"/>
              <a:t>Content Type</a:t>
            </a:r>
            <a:endParaRPr lang="fr-FR" i="1" dirty="0" smtClean="0"/>
          </a:p>
          <a:p>
            <a:pPr lvl="1"/>
            <a:endParaRPr lang="fr-FR" dirty="0"/>
          </a:p>
        </p:txBody>
      </p:sp>
      <p:pic>
        <p:nvPicPr>
          <p:cNvPr id="122882" name="Picture 2"/>
          <p:cNvPicPr>
            <a:picLocks noChangeAspect="1" noChangeArrowheads="1"/>
          </p:cNvPicPr>
          <p:nvPr/>
        </p:nvPicPr>
        <p:blipFill>
          <a:blip r:embed="rId3"/>
          <a:srcRect/>
          <a:stretch>
            <a:fillRect/>
          </a:stretch>
        </p:blipFill>
        <p:spPr bwMode="auto">
          <a:xfrm>
            <a:off x="6772275" y="1057275"/>
            <a:ext cx="2066925" cy="4505325"/>
          </a:xfrm>
          <a:prstGeom prst="rect">
            <a:avLst/>
          </a:prstGeom>
          <a:noFill/>
          <a:ln w="9525">
            <a:noFill/>
            <a:miter lim="800000"/>
            <a:headEnd/>
            <a:tailEnd/>
          </a:ln>
          <a:effectLst/>
        </p:spPr>
      </p:pic>
      <p:grpSp>
        <p:nvGrpSpPr>
          <p:cNvPr id="4" name="Group 39"/>
          <p:cNvGrpSpPr/>
          <p:nvPr/>
        </p:nvGrpSpPr>
        <p:grpSpPr>
          <a:xfrm>
            <a:off x="3038475" y="1133475"/>
            <a:ext cx="3733800" cy="306388"/>
            <a:chOff x="2590800" y="1143000"/>
            <a:chExt cx="3733800" cy="306388"/>
          </a:xfrm>
        </p:grpSpPr>
        <p:cxnSp>
          <p:nvCxnSpPr>
            <p:cNvPr id="6" name="Straight Arrow Connector 5"/>
            <p:cNvCxnSpPr/>
            <p:nvPr/>
          </p:nvCxnSpPr>
          <p:spPr>
            <a:xfrm flipV="1">
              <a:off x="4876800" y="1143000"/>
              <a:ext cx="1447800" cy="3048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0" name="Straight Connector 19"/>
            <p:cNvCxnSpPr/>
            <p:nvPr/>
          </p:nvCxnSpPr>
          <p:spPr>
            <a:xfrm>
              <a:off x="2590800" y="1447800"/>
              <a:ext cx="2286000" cy="1588"/>
            </a:xfrm>
            <a:prstGeom prst="line">
              <a:avLst/>
            </a:prstGeom>
          </p:spPr>
          <p:style>
            <a:lnRef idx="2">
              <a:schemeClr val="accent3"/>
            </a:lnRef>
            <a:fillRef idx="0">
              <a:schemeClr val="accent3"/>
            </a:fillRef>
            <a:effectRef idx="1">
              <a:schemeClr val="accent3"/>
            </a:effectRef>
            <a:fontRef idx="minor">
              <a:schemeClr val="tx1"/>
            </a:fontRef>
          </p:style>
        </p:cxnSp>
      </p:grpSp>
      <p:grpSp>
        <p:nvGrpSpPr>
          <p:cNvPr id="5" name="Group 38"/>
          <p:cNvGrpSpPr/>
          <p:nvPr/>
        </p:nvGrpSpPr>
        <p:grpSpPr>
          <a:xfrm>
            <a:off x="3190875" y="1971674"/>
            <a:ext cx="3810000" cy="619126"/>
            <a:chOff x="2743200" y="1981200"/>
            <a:chExt cx="3810000" cy="382588"/>
          </a:xfrm>
        </p:grpSpPr>
        <p:cxnSp>
          <p:nvCxnSpPr>
            <p:cNvPr id="9" name="Straight Arrow Connector 8"/>
            <p:cNvCxnSpPr/>
            <p:nvPr/>
          </p:nvCxnSpPr>
          <p:spPr>
            <a:xfrm flipV="1">
              <a:off x="4876800" y="1981200"/>
              <a:ext cx="1676400" cy="3810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2" name="Straight Connector 21"/>
            <p:cNvCxnSpPr/>
            <p:nvPr/>
          </p:nvCxnSpPr>
          <p:spPr>
            <a:xfrm>
              <a:off x="2743200" y="2362200"/>
              <a:ext cx="2133600" cy="1588"/>
            </a:xfrm>
            <a:prstGeom prst="line">
              <a:avLst/>
            </a:prstGeom>
          </p:spPr>
          <p:style>
            <a:lnRef idx="2">
              <a:schemeClr val="accent3"/>
            </a:lnRef>
            <a:fillRef idx="0">
              <a:schemeClr val="accent3"/>
            </a:fillRef>
            <a:effectRef idx="1">
              <a:schemeClr val="accent3"/>
            </a:effectRef>
            <a:fontRef idx="minor">
              <a:schemeClr val="tx1"/>
            </a:fontRef>
          </p:style>
        </p:cxnSp>
      </p:grpSp>
      <p:grpSp>
        <p:nvGrpSpPr>
          <p:cNvPr id="7" name="Group 43"/>
          <p:cNvGrpSpPr/>
          <p:nvPr/>
        </p:nvGrpSpPr>
        <p:grpSpPr>
          <a:xfrm>
            <a:off x="3352799" y="3048000"/>
            <a:ext cx="3952875" cy="990600"/>
            <a:chOff x="2743200" y="2743200"/>
            <a:chExt cx="4114800" cy="1219200"/>
          </a:xfrm>
        </p:grpSpPr>
        <p:cxnSp>
          <p:nvCxnSpPr>
            <p:cNvPr id="11" name="Straight Arrow Connector 10"/>
            <p:cNvCxnSpPr/>
            <p:nvPr/>
          </p:nvCxnSpPr>
          <p:spPr>
            <a:xfrm>
              <a:off x="4876800" y="2743200"/>
              <a:ext cx="1981200" cy="12192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4" name="Straight Connector 23"/>
            <p:cNvCxnSpPr/>
            <p:nvPr/>
          </p:nvCxnSpPr>
          <p:spPr>
            <a:xfrm>
              <a:off x="2743200" y="2743200"/>
              <a:ext cx="2133600" cy="1588"/>
            </a:xfrm>
            <a:prstGeom prst="line">
              <a:avLst/>
            </a:prstGeom>
          </p:spPr>
          <p:style>
            <a:lnRef idx="2">
              <a:schemeClr val="accent3"/>
            </a:lnRef>
            <a:fillRef idx="0">
              <a:schemeClr val="accent3"/>
            </a:fillRef>
            <a:effectRef idx="1">
              <a:schemeClr val="accent3"/>
            </a:effectRef>
            <a:fontRef idx="minor">
              <a:schemeClr val="tx1"/>
            </a:fontRef>
          </p:style>
        </p:cxnSp>
      </p:grpSp>
      <p:grpSp>
        <p:nvGrpSpPr>
          <p:cNvPr id="8" name="Group 44"/>
          <p:cNvGrpSpPr/>
          <p:nvPr/>
        </p:nvGrpSpPr>
        <p:grpSpPr>
          <a:xfrm>
            <a:off x="3352800" y="4191000"/>
            <a:ext cx="3657600" cy="1143000"/>
            <a:chOff x="2819400" y="3505200"/>
            <a:chExt cx="3657600" cy="1600200"/>
          </a:xfrm>
        </p:grpSpPr>
        <p:cxnSp>
          <p:nvCxnSpPr>
            <p:cNvPr id="13" name="Straight Arrow Connector 12"/>
            <p:cNvCxnSpPr/>
            <p:nvPr/>
          </p:nvCxnSpPr>
          <p:spPr>
            <a:xfrm rot="16200000" flipH="1">
              <a:off x="4876800" y="3505200"/>
              <a:ext cx="1600200" cy="16002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8" name="Straight Connector 27"/>
            <p:cNvCxnSpPr/>
            <p:nvPr/>
          </p:nvCxnSpPr>
          <p:spPr>
            <a:xfrm>
              <a:off x="2819400" y="3505200"/>
              <a:ext cx="2057400" cy="1588"/>
            </a:xfrm>
            <a:prstGeom prst="line">
              <a:avLst/>
            </a:prstGeom>
          </p:spPr>
          <p:style>
            <a:lnRef idx="2">
              <a:schemeClr val="accent3"/>
            </a:lnRef>
            <a:fillRef idx="0">
              <a:schemeClr val="accent3"/>
            </a:fillRef>
            <a:effectRef idx="1">
              <a:schemeClr val="accent3"/>
            </a:effectRef>
            <a:fontRef idx="minor">
              <a:schemeClr val="tx1"/>
            </a:fontRef>
          </p:style>
        </p:cxnSp>
      </p:gr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Slide part (slide1.xml)</a:t>
            </a:r>
            <a:endParaRPr lang="en-US" dirty="0"/>
          </a:p>
        </p:txBody>
      </p:sp>
      <p:pic>
        <p:nvPicPr>
          <p:cNvPr id="4" name="Picture 3" descr="Shape.jpg"/>
          <p:cNvPicPr>
            <a:picLocks noChangeAspect="1"/>
          </p:cNvPicPr>
          <p:nvPr/>
        </p:nvPicPr>
        <p:blipFill>
          <a:blip r:embed="rId2"/>
          <a:stretch>
            <a:fillRect/>
          </a:stretch>
        </p:blipFill>
        <p:spPr>
          <a:xfrm>
            <a:off x="7117080" y="2133600"/>
            <a:ext cx="1645920" cy="731520"/>
          </a:xfrm>
          <a:prstGeom prst="rect">
            <a:avLst/>
          </a:prstGeom>
        </p:spPr>
      </p:pic>
      <p:pic>
        <p:nvPicPr>
          <p:cNvPr id="5" name="Picture 4" descr="Textbox.jpg"/>
          <p:cNvPicPr>
            <a:picLocks noChangeAspect="1"/>
          </p:cNvPicPr>
          <p:nvPr/>
        </p:nvPicPr>
        <p:blipFill>
          <a:blip r:embed="rId3"/>
          <a:stretch>
            <a:fillRect/>
          </a:stretch>
        </p:blipFill>
        <p:spPr>
          <a:xfrm>
            <a:off x="7117080" y="2971800"/>
            <a:ext cx="1645920" cy="731520"/>
          </a:xfrm>
          <a:prstGeom prst="rect">
            <a:avLst/>
          </a:prstGeom>
        </p:spPr>
      </p:pic>
      <p:pic>
        <p:nvPicPr>
          <p:cNvPr id="6" name="Picture 5" descr="Chart.jpg"/>
          <p:cNvPicPr>
            <a:picLocks noChangeAspect="1"/>
          </p:cNvPicPr>
          <p:nvPr/>
        </p:nvPicPr>
        <p:blipFill>
          <a:blip r:embed="rId4"/>
          <a:stretch>
            <a:fillRect/>
          </a:stretch>
        </p:blipFill>
        <p:spPr>
          <a:xfrm>
            <a:off x="7117080" y="3810000"/>
            <a:ext cx="1645920" cy="731520"/>
          </a:xfrm>
          <a:prstGeom prst="rect">
            <a:avLst/>
          </a:prstGeom>
        </p:spPr>
      </p:pic>
      <p:sp>
        <p:nvSpPr>
          <p:cNvPr id="7" name="Rectangle 6"/>
          <p:cNvSpPr>
            <a:spLocks noChangeArrowheads="1"/>
          </p:cNvSpPr>
          <p:nvPr/>
        </p:nvSpPr>
        <p:spPr bwMode="auto">
          <a:xfrm>
            <a:off x="533400" y="1066800"/>
            <a:ext cx="6019800" cy="5047530"/>
          </a:xfrm>
          <a:prstGeom prst="rect">
            <a:avLst/>
          </a:prstGeom>
          <a:solidFill>
            <a:srgbClr val="FFFFFF"/>
          </a:solidFill>
          <a:ln w="19050">
            <a:solidFill>
              <a:schemeClr val="tx1"/>
            </a:solidFill>
            <a:miter lim="800000"/>
            <a:headEnd/>
            <a:tailEnd/>
          </a:ln>
          <a:effectLst/>
        </p:spPr>
        <p:txBody>
          <a:bodyPr wrap="square" lIns="182880" tIns="45717" rIns="91434" bIns="45717" anchor="ctr">
            <a:spAutoFit/>
          </a:bodyPr>
          <a:lstStyle/>
          <a:p>
            <a:endParaRPr lang="en-US" sz="1400" dirty="0" smtClean="0">
              <a:solidFill>
                <a:srgbClr val="7030A0"/>
              </a:solidFill>
              <a:latin typeface="Lucida Console" pitchFamily="49" charset="0"/>
            </a:endParaRPr>
          </a:p>
          <a:p>
            <a:r>
              <a:rPr lang="en-US" sz="1400" dirty="0" smtClean="0">
                <a:solidFill>
                  <a:srgbClr val="7030A0"/>
                </a:solidFill>
                <a:latin typeface="Lucida Console" pitchFamily="49" charset="0"/>
              </a:rPr>
              <a:t>&lt;p:sld </a:t>
            </a:r>
            <a:r>
              <a:rPr lang="en-US" sz="1400" dirty="0" err="1" smtClean="0">
                <a:solidFill>
                  <a:srgbClr val="7030A0"/>
                </a:solidFill>
                <a:latin typeface="Lucida Console" pitchFamily="49" charset="0"/>
              </a:rPr>
              <a:t>xmlns:p</a:t>
            </a:r>
            <a:r>
              <a:rPr lang="en-US" sz="1400" dirty="0" smtClean="0">
                <a:solidFill>
                  <a:srgbClr val="7030A0"/>
                </a:solidFill>
                <a:latin typeface="Lucida Console" pitchFamily="49" charset="0"/>
              </a:rPr>
              <a:t>=“…/</a:t>
            </a:r>
            <a:r>
              <a:rPr lang="en-US" sz="1400" dirty="0" err="1" smtClean="0">
                <a:solidFill>
                  <a:srgbClr val="7030A0"/>
                </a:solidFill>
                <a:latin typeface="Lucida Console" pitchFamily="49" charset="0"/>
              </a:rPr>
              <a:t>presentationml</a:t>
            </a:r>
            <a:r>
              <a:rPr lang="en-US" sz="1400" dirty="0" smtClean="0">
                <a:solidFill>
                  <a:srgbClr val="7030A0"/>
                </a:solidFill>
                <a:latin typeface="Lucida Console" pitchFamily="49" charset="0"/>
              </a:rPr>
              <a:t>/2006/main”</a:t>
            </a:r>
          </a:p>
          <a:p>
            <a:r>
              <a:rPr lang="en-US" sz="1400" dirty="0" smtClean="0">
                <a:solidFill>
                  <a:srgbClr val="7030A0"/>
                </a:solidFill>
                <a:latin typeface="Lucida Console" pitchFamily="49" charset="0"/>
              </a:rPr>
              <a:t>       </a:t>
            </a:r>
            <a:r>
              <a:rPr lang="en-US" sz="1400" dirty="0" err="1" smtClean="0">
                <a:solidFill>
                  <a:srgbClr val="7030A0"/>
                </a:solidFill>
                <a:latin typeface="Lucida Console" pitchFamily="49" charset="0"/>
              </a:rPr>
              <a:t>xmlns:a</a:t>
            </a:r>
            <a:r>
              <a:rPr lang="en-US" sz="1400" dirty="0" smtClean="0">
                <a:solidFill>
                  <a:srgbClr val="7030A0"/>
                </a:solidFill>
                <a:latin typeface="Lucida Console" pitchFamily="49" charset="0"/>
              </a:rPr>
              <a:t>=“…/</a:t>
            </a:r>
            <a:r>
              <a:rPr lang="en-US" sz="1400" dirty="0" err="1" smtClean="0">
                <a:solidFill>
                  <a:srgbClr val="7030A0"/>
                </a:solidFill>
                <a:latin typeface="Lucida Console" pitchFamily="49" charset="0"/>
              </a:rPr>
              <a:t>drawingml</a:t>
            </a:r>
            <a:r>
              <a:rPr lang="en-US" sz="1400" dirty="0" smtClean="0">
                <a:solidFill>
                  <a:srgbClr val="7030A0"/>
                </a:solidFill>
                <a:latin typeface="Lucida Console" pitchFamily="49" charset="0"/>
              </a:rPr>
              <a:t>/2006/main” …&gt;</a:t>
            </a:r>
          </a:p>
          <a:p>
            <a:r>
              <a:rPr lang="en-US" sz="1400" dirty="0" smtClean="0">
                <a:solidFill>
                  <a:srgbClr val="7030A0"/>
                </a:solidFill>
                <a:latin typeface="Lucida Console" pitchFamily="49" charset="0"/>
              </a:rPr>
              <a:t>  &lt;p:cSld&gt;</a:t>
            </a:r>
          </a:p>
          <a:p>
            <a:r>
              <a:rPr lang="en-US" sz="1400" dirty="0" smtClean="0">
                <a:solidFill>
                  <a:srgbClr val="7030A0"/>
                </a:solidFill>
                <a:latin typeface="Lucida Console" pitchFamily="49" charset="0"/>
              </a:rPr>
              <a:t>    &lt;p:spTree&gt;</a:t>
            </a:r>
          </a:p>
          <a:p>
            <a:r>
              <a:rPr lang="en-US" sz="1400" b="1" dirty="0" smtClean="0">
                <a:solidFill>
                  <a:srgbClr val="FF0000"/>
                </a:solidFill>
                <a:latin typeface="Lucida Console" pitchFamily="49" charset="0"/>
              </a:rPr>
              <a:t>      &lt;p:sp&gt;</a:t>
            </a:r>
          </a:p>
          <a:p>
            <a:r>
              <a:rPr lang="en-US" sz="1400" dirty="0" smtClean="0">
                <a:solidFill>
                  <a:srgbClr val="7030A0"/>
                </a:solidFill>
                <a:latin typeface="Lucida Console" pitchFamily="49" charset="0"/>
              </a:rPr>
              <a:t>        &lt;p:nvSpPr&gt;</a:t>
            </a:r>
          </a:p>
          <a:p>
            <a:r>
              <a:rPr lang="en-US" sz="1400" dirty="0" smtClean="0">
                <a:solidFill>
                  <a:srgbClr val="7030A0"/>
                </a:solidFill>
                <a:latin typeface="Lucida Console" pitchFamily="49" charset="0"/>
              </a:rPr>
              <a:t>          &lt;p:cNvPr id="2" name="7-Point Star 1” /&gt;</a:t>
            </a:r>
          </a:p>
          <a:p>
            <a:r>
              <a:rPr lang="en-US" sz="1400" dirty="0" smtClean="0">
                <a:solidFill>
                  <a:srgbClr val="7030A0"/>
                </a:solidFill>
                <a:latin typeface="Lucida Console" pitchFamily="49" charset="0"/>
              </a:rPr>
              <a:t>        …</a:t>
            </a:r>
          </a:p>
          <a:p>
            <a:r>
              <a:rPr lang="en-US" sz="1400" b="1" dirty="0" smtClean="0">
                <a:solidFill>
                  <a:srgbClr val="FF0000"/>
                </a:solidFill>
                <a:latin typeface="Lucida Console" pitchFamily="49" charset="0"/>
              </a:rPr>
              <a:t>      &lt;p:sp&gt;</a:t>
            </a:r>
          </a:p>
          <a:p>
            <a:r>
              <a:rPr lang="en-US" sz="1400" dirty="0" smtClean="0">
                <a:solidFill>
                  <a:srgbClr val="7030A0"/>
                </a:solidFill>
                <a:latin typeface="Lucida Console" pitchFamily="49" charset="0"/>
              </a:rPr>
              <a:t>        &lt;p:nvSpPr&gt;</a:t>
            </a:r>
          </a:p>
          <a:p>
            <a:r>
              <a:rPr lang="en-US" sz="1400" dirty="0" smtClean="0">
                <a:solidFill>
                  <a:srgbClr val="7030A0"/>
                </a:solidFill>
                <a:latin typeface="Lucida Console" pitchFamily="49" charset="0"/>
              </a:rPr>
              <a:t>          &lt;p:cNvPr id="3" name="</a:t>
            </a:r>
            <a:r>
              <a:rPr lang="en-US" sz="1400" b="1" dirty="0" err="1" smtClean="0">
                <a:solidFill>
                  <a:schemeClr val="tx1"/>
                </a:solidFill>
                <a:latin typeface="Lucida Console" pitchFamily="49" charset="0"/>
              </a:rPr>
              <a:t>TextBox</a:t>
            </a:r>
            <a:r>
              <a:rPr lang="en-US" sz="1400" b="1" dirty="0" smtClean="0">
                <a:solidFill>
                  <a:schemeClr val="tx1"/>
                </a:solidFill>
                <a:latin typeface="Lucida Console" pitchFamily="49" charset="0"/>
              </a:rPr>
              <a:t> 2</a:t>
            </a:r>
            <a:r>
              <a:rPr lang="en-US" sz="1400" dirty="0" smtClean="0">
                <a:solidFill>
                  <a:srgbClr val="7030A0"/>
                </a:solidFill>
                <a:latin typeface="Lucida Console" pitchFamily="49" charset="0"/>
              </a:rPr>
              <a:t>” /&gt; </a:t>
            </a:r>
          </a:p>
          <a:p>
            <a:r>
              <a:rPr lang="en-US" sz="1400" dirty="0" smtClean="0">
                <a:solidFill>
                  <a:srgbClr val="FF0000"/>
                </a:solidFill>
                <a:latin typeface="Lucida Console" pitchFamily="49" charset="0"/>
              </a:rPr>
              <a:t>        </a:t>
            </a:r>
            <a:r>
              <a:rPr lang="en-US" sz="1400" dirty="0" smtClean="0">
                <a:solidFill>
                  <a:srgbClr val="7030A0"/>
                </a:solidFill>
                <a:latin typeface="Lucida Console" pitchFamily="49" charset="0"/>
              </a:rPr>
              <a:t>…</a:t>
            </a:r>
          </a:p>
          <a:p>
            <a:r>
              <a:rPr lang="en-US" sz="1400" b="1" dirty="0" smtClean="0">
                <a:solidFill>
                  <a:srgbClr val="FF0000"/>
                </a:solidFill>
                <a:latin typeface="Lucida Console" pitchFamily="49" charset="0"/>
              </a:rPr>
              <a:t>      &lt;p:graphicFrame</a:t>
            </a:r>
            <a:r>
              <a:rPr lang="en-US" sz="1400" b="1" dirty="0" smtClean="0">
                <a:solidFill>
                  <a:schemeClr val="tx1"/>
                </a:solidFill>
                <a:latin typeface="Lucida Console" pitchFamily="49" charset="0"/>
              </a:rPr>
              <a:t>&gt;</a:t>
            </a:r>
          </a:p>
          <a:p>
            <a:r>
              <a:rPr lang="en-US" sz="1400" dirty="0" smtClean="0">
                <a:solidFill>
                  <a:srgbClr val="7030A0"/>
                </a:solidFill>
                <a:latin typeface="Lucida Console" pitchFamily="49" charset="0"/>
              </a:rPr>
              <a:t>        &lt;p:nvGraphicFramePr&gt;</a:t>
            </a:r>
          </a:p>
          <a:p>
            <a:r>
              <a:rPr lang="en-US" sz="1400" dirty="0" smtClean="0">
                <a:solidFill>
                  <a:srgbClr val="7030A0"/>
                </a:solidFill>
                <a:latin typeface="Lucida Console" pitchFamily="49" charset="0"/>
              </a:rPr>
              <a:t>          &lt;p:cNvPr id="4" name="</a:t>
            </a:r>
            <a:r>
              <a:rPr lang="en-US" sz="1400" b="1" dirty="0" smtClean="0">
                <a:solidFill>
                  <a:schemeClr val="tx1"/>
                </a:solidFill>
                <a:latin typeface="Lucida Console" pitchFamily="49" charset="0"/>
              </a:rPr>
              <a:t>Chart 3</a:t>
            </a:r>
            <a:r>
              <a:rPr lang="en-US" sz="1400" dirty="0" smtClean="0">
                <a:solidFill>
                  <a:srgbClr val="7030A0"/>
                </a:solidFill>
                <a:latin typeface="Lucida Console" pitchFamily="49" charset="0"/>
              </a:rPr>
              <a:t>” /&gt;</a:t>
            </a:r>
          </a:p>
          <a:p>
            <a:r>
              <a:rPr lang="en-US" sz="1400" dirty="0" smtClean="0">
                <a:solidFill>
                  <a:srgbClr val="7030A0"/>
                </a:solidFill>
                <a:latin typeface="Lucida Console" pitchFamily="49" charset="0"/>
              </a:rPr>
              <a:t>        …</a:t>
            </a:r>
          </a:p>
          <a:p>
            <a:r>
              <a:rPr lang="en-US" sz="1400" dirty="0" smtClean="0">
                <a:solidFill>
                  <a:srgbClr val="7030A0"/>
                </a:solidFill>
                <a:latin typeface="Lucida Console" pitchFamily="49" charset="0"/>
              </a:rPr>
              <a:t>    &lt;/p:spTree&gt;</a:t>
            </a:r>
          </a:p>
          <a:p>
            <a:r>
              <a:rPr lang="en-US" sz="1400" dirty="0" smtClean="0">
                <a:solidFill>
                  <a:srgbClr val="7030A0"/>
                </a:solidFill>
                <a:latin typeface="Lucida Console" pitchFamily="49" charset="0"/>
              </a:rPr>
              <a:t>  &lt;/p:cSld&gt;</a:t>
            </a:r>
          </a:p>
          <a:p>
            <a:r>
              <a:rPr lang="en-US" sz="1400" dirty="0" smtClean="0">
                <a:solidFill>
                  <a:srgbClr val="7030A0"/>
                </a:solidFill>
                <a:latin typeface="Lucida Console" pitchFamily="49" charset="0"/>
              </a:rPr>
              <a:t>  &lt;p:clrMapOvr&gt;</a:t>
            </a:r>
          </a:p>
          <a:p>
            <a:r>
              <a:rPr lang="en-US" sz="1400" dirty="0" smtClean="0">
                <a:solidFill>
                  <a:srgbClr val="7030A0"/>
                </a:solidFill>
                <a:latin typeface="Lucida Console" pitchFamily="49" charset="0"/>
              </a:rPr>
              <a:t>    &lt;a:masterClrMapping /&gt;</a:t>
            </a:r>
          </a:p>
          <a:p>
            <a:r>
              <a:rPr lang="en-US" sz="1400" dirty="0" smtClean="0">
                <a:solidFill>
                  <a:srgbClr val="7030A0"/>
                </a:solidFill>
                <a:latin typeface="Lucida Console" pitchFamily="49" charset="0"/>
              </a:rPr>
              <a:t>  &lt;/p:clrMapOvr&gt;</a:t>
            </a:r>
          </a:p>
          <a:p>
            <a:r>
              <a:rPr lang="en-US" sz="1400" dirty="0" smtClean="0">
                <a:solidFill>
                  <a:srgbClr val="7030A0"/>
                </a:solidFill>
                <a:latin typeface="Lucida Console" pitchFamily="49" charset="0"/>
              </a:rPr>
              <a:t>&lt;/p:sld&gt;</a:t>
            </a:r>
            <a:endParaRPr lang="en-US" sz="1400" dirty="0">
              <a:solidFill>
                <a:srgbClr val="7030A0"/>
              </a:solidFill>
              <a:latin typeface="Lucida Console" pitchFamily="49" charset="0"/>
            </a:endParaRPr>
          </a:p>
        </p:txBody>
      </p:sp>
      <p:sp>
        <p:nvSpPr>
          <p:cNvPr id="10" name="Line 37"/>
          <p:cNvSpPr>
            <a:spLocks noChangeShapeType="1"/>
          </p:cNvSpPr>
          <p:nvPr/>
        </p:nvSpPr>
        <p:spPr bwMode="auto">
          <a:xfrm flipH="1" flipV="1">
            <a:off x="4800600" y="2471928"/>
            <a:ext cx="2194560" cy="0"/>
          </a:xfrm>
          <a:prstGeom prst="line">
            <a:avLst/>
          </a:prstGeom>
          <a:ln>
            <a:headEnd type="triangle" w="lg" len="lg"/>
            <a:tailEnd type="none" w="lg" len="lg"/>
          </a:ln>
        </p:spPr>
        <p:style>
          <a:lnRef idx="2">
            <a:schemeClr val="accent3"/>
          </a:lnRef>
          <a:fillRef idx="0">
            <a:schemeClr val="accent3"/>
          </a:fillRef>
          <a:effectRef idx="1">
            <a:schemeClr val="accent3"/>
          </a:effectRef>
          <a:fontRef idx="minor">
            <a:schemeClr val="tx1"/>
          </a:fontRef>
        </p:style>
        <p:txBody>
          <a:bodyPr/>
          <a:lstStyle/>
          <a:p>
            <a:endParaRPr lang="en-US"/>
          </a:p>
        </p:txBody>
      </p:sp>
      <p:sp>
        <p:nvSpPr>
          <p:cNvPr id="11" name="Line 37"/>
          <p:cNvSpPr>
            <a:spLocks noChangeShapeType="1"/>
          </p:cNvSpPr>
          <p:nvPr/>
        </p:nvSpPr>
        <p:spPr bwMode="auto">
          <a:xfrm flipH="1">
            <a:off x="4800600" y="3340608"/>
            <a:ext cx="2194560" cy="0"/>
          </a:xfrm>
          <a:prstGeom prst="line">
            <a:avLst/>
          </a:prstGeom>
          <a:ln>
            <a:headEnd type="triangle" w="lg" len="lg"/>
            <a:tailEnd type="none" w="lg" len="lg"/>
          </a:ln>
        </p:spPr>
        <p:style>
          <a:lnRef idx="2">
            <a:schemeClr val="accent3"/>
          </a:lnRef>
          <a:fillRef idx="0">
            <a:schemeClr val="accent3"/>
          </a:fillRef>
          <a:effectRef idx="1">
            <a:schemeClr val="accent3"/>
          </a:effectRef>
          <a:fontRef idx="minor">
            <a:schemeClr val="tx1"/>
          </a:fontRef>
        </p:style>
        <p:txBody>
          <a:bodyPr/>
          <a:lstStyle/>
          <a:p>
            <a:endParaRPr lang="en-US"/>
          </a:p>
        </p:txBody>
      </p:sp>
      <p:sp>
        <p:nvSpPr>
          <p:cNvPr id="12" name="Line 37"/>
          <p:cNvSpPr>
            <a:spLocks noChangeShapeType="1"/>
          </p:cNvSpPr>
          <p:nvPr/>
        </p:nvSpPr>
        <p:spPr bwMode="auto">
          <a:xfrm flipH="1">
            <a:off x="4800600" y="4191000"/>
            <a:ext cx="2194560" cy="0"/>
          </a:xfrm>
          <a:prstGeom prst="line">
            <a:avLst/>
          </a:prstGeom>
          <a:ln>
            <a:headEnd type="triangle" w="lg" len="lg"/>
            <a:tailEnd type="none" w="lg" len="lg"/>
          </a:ln>
        </p:spPr>
        <p:style>
          <a:lnRef idx="2">
            <a:schemeClr val="accent3"/>
          </a:lnRef>
          <a:fillRef idx="0">
            <a:schemeClr val="accent3"/>
          </a:fillRef>
          <a:effectRef idx="1">
            <a:schemeClr val="accent3"/>
          </a:effectRef>
          <a:fontRef idx="minor">
            <a:schemeClr val="tx1"/>
          </a:fontRef>
        </p:style>
        <p:txBody>
          <a:bodyPr/>
          <a:lstStyle/>
          <a:p>
            <a:endParaRPr lang="en-US"/>
          </a:p>
        </p:txBody>
      </p:sp>
      <p:sp>
        <p:nvSpPr>
          <p:cNvPr id="13" name="TextBox 12"/>
          <p:cNvSpPr txBox="1"/>
          <p:nvPr/>
        </p:nvSpPr>
        <p:spPr>
          <a:xfrm>
            <a:off x="4038600" y="2362200"/>
            <a:ext cx="822960" cy="237744"/>
          </a:xfrm>
          <a:prstGeom prst="rect">
            <a:avLst/>
          </a:prstGeom>
        </p:spPr>
        <p:style>
          <a:lnRef idx="0">
            <a:schemeClr val="accent3"/>
          </a:lnRef>
          <a:fillRef idx="3">
            <a:schemeClr val="accent3"/>
          </a:fillRef>
          <a:effectRef idx="3">
            <a:schemeClr val="accent3"/>
          </a:effectRef>
          <a:fontRef idx="minor">
            <a:schemeClr val="lt1"/>
          </a:fontRef>
        </p:style>
        <p:txBody>
          <a:bodyPr wrap="none" rtlCol="0" anchor="ctr">
            <a:spAutoFit/>
          </a:bodyPr>
          <a:lstStyle/>
          <a:p>
            <a:pPr algn="ctr"/>
            <a:r>
              <a:rPr lang="en-US" sz="1200" dirty="0" smtClean="0">
                <a:solidFill>
                  <a:schemeClr val="tx1"/>
                </a:solidFill>
              </a:rPr>
              <a:t>Shape</a:t>
            </a:r>
          </a:p>
        </p:txBody>
      </p:sp>
      <p:sp>
        <p:nvSpPr>
          <p:cNvPr id="14" name="TextBox 13"/>
          <p:cNvSpPr txBox="1"/>
          <p:nvPr/>
        </p:nvSpPr>
        <p:spPr>
          <a:xfrm>
            <a:off x="4038600" y="4081272"/>
            <a:ext cx="822960" cy="237744"/>
          </a:xfrm>
          <a:prstGeom prst="rect">
            <a:avLst/>
          </a:prstGeom>
        </p:spPr>
        <p:style>
          <a:lnRef idx="0">
            <a:schemeClr val="accent3"/>
          </a:lnRef>
          <a:fillRef idx="3">
            <a:schemeClr val="accent3"/>
          </a:fillRef>
          <a:effectRef idx="3">
            <a:schemeClr val="accent3"/>
          </a:effectRef>
          <a:fontRef idx="minor">
            <a:schemeClr val="lt1"/>
          </a:fontRef>
        </p:style>
        <p:txBody>
          <a:bodyPr wrap="none" rtlCol="0" anchor="ctr">
            <a:spAutoFit/>
          </a:bodyPr>
          <a:lstStyle/>
          <a:p>
            <a:pPr algn="ctr"/>
            <a:r>
              <a:rPr lang="en-US" sz="1200" dirty="0" smtClean="0">
                <a:solidFill>
                  <a:schemeClr val="tx1"/>
                </a:solidFill>
              </a:rPr>
              <a:t>Chart</a:t>
            </a:r>
            <a:endParaRPr lang="en-US" sz="1200" dirty="0">
              <a:solidFill>
                <a:schemeClr val="tx1"/>
              </a:solidFill>
            </a:endParaRPr>
          </a:p>
        </p:txBody>
      </p:sp>
      <p:sp>
        <p:nvSpPr>
          <p:cNvPr id="15" name="TextBox 14"/>
          <p:cNvSpPr txBox="1"/>
          <p:nvPr/>
        </p:nvSpPr>
        <p:spPr>
          <a:xfrm>
            <a:off x="4038600" y="3230880"/>
            <a:ext cx="822960" cy="237744"/>
          </a:xfrm>
          <a:prstGeom prst="rect">
            <a:avLst/>
          </a:prstGeom>
        </p:spPr>
        <p:style>
          <a:lnRef idx="0">
            <a:schemeClr val="accent3"/>
          </a:lnRef>
          <a:fillRef idx="3">
            <a:schemeClr val="accent3"/>
          </a:fillRef>
          <a:effectRef idx="3">
            <a:schemeClr val="accent3"/>
          </a:effectRef>
          <a:fontRef idx="minor">
            <a:schemeClr val="lt1"/>
          </a:fontRef>
        </p:style>
        <p:txBody>
          <a:bodyPr wrap="none" rtlCol="0" anchor="ctr">
            <a:spAutoFit/>
          </a:bodyPr>
          <a:lstStyle/>
          <a:p>
            <a:pPr algn="ctr"/>
            <a:r>
              <a:rPr lang="en-US" sz="1200" dirty="0" smtClean="0">
                <a:solidFill>
                  <a:schemeClr val="tx1"/>
                </a:solidFill>
              </a:rPr>
              <a:t>Textbox</a:t>
            </a:r>
            <a:endParaRPr lang="en-US" sz="12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defTabSz="914400" eaLnBrk="1" hangingPunct="1"/>
            <a:r>
              <a:rPr lang="fr-FR" dirty="0" smtClean="0"/>
              <a:t>Exemple d’animation</a:t>
            </a:r>
          </a:p>
        </p:txBody>
      </p:sp>
      <p:sp>
        <p:nvSpPr>
          <p:cNvPr id="9" name="Rectangle 8"/>
          <p:cNvSpPr/>
          <p:nvPr/>
        </p:nvSpPr>
        <p:spPr>
          <a:xfrm>
            <a:off x="3733800" y="1219200"/>
            <a:ext cx="1981200" cy="1676400"/>
          </a:xfrm>
          <a:prstGeom prst="rect">
            <a:avLst/>
          </a:prstGeom>
          <a:solidFill>
            <a:schemeClr val="bg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r>
              <a:rPr lang="en-US" sz="3600" dirty="0">
                <a:solidFill>
                  <a:srgbClr val="FFFFFF"/>
                </a:solidFill>
              </a:rPr>
              <a:t>Light Bulb</a:t>
            </a:r>
          </a:p>
        </p:txBody>
      </p:sp>
      <p:grpSp>
        <p:nvGrpSpPr>
          <p:cNvPr id="3" name="Group 12"/>
          <p:cNvGrpSpPr>
            <a:grpSpLocks/>
          </p:cNvGrpSpPr>
          <p:nvPr/>
        </p:nvGrpSpPr>
        <p:grpSpPr bwMode="auto">
          <a:xfrm>
            <a:off x="457200" y="3521075"/>
            <a:ext cx="8458200" cy="2085975"/>
            <a:chOff x="457200" y="3886200"/>
            <a:chExt cx="8153400" cy="2085975"/>
          </a:xfrm>
        </p:grpSpPr>
        <p:sp>
          <p:nvSpPr>
            <p:cNvPr id="7" name="Rectangle 6"/>
            <p:cNvSpPr/>
            <p:nvPr/>
          </p:nvSpPr>
          <p:spPr>
            <a:xfrm>
              <a:off x="457200" y="3886200"/>
              <a:ext cx="8153400" cy="152400"/>
            </a:xfrm>
            <a:prstGeom prst="rect">
              <a:avLst/>
            </a:prstGeom>
            <a:solidFill>
              <a:schemeClr val="bg1">
                <a:lumMod val="60000"/>
                <a:lumOff val="40000"/>
                <a:alpha val="8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r"/>
              <a:endParaRPr lang="en-US" sz="1400">
                <a:solidFill>
                  <a:srgbClr val="000000"/>
                </a:solidFill>
              </a:endParaRPr>
            </a:p>
          </p:txBody>
        </p:sp>
        <p:sp>
          <p:nvSpPr>
            <p:cNvPr id="8" name="Rectangle 7"/>
            <p:cNvSpPr/>
            <p:nvPr/>
          </p:nvSpPr>
          <p:spPr>
            <a:xfrm>
              <a:off x="457200" y="4114800"/>
              <a:ext cx="8153400" cy="381000"/>
            </a:xfrm>
            <a:prstGeom prst="rect">
              <a:avLst/>
            </a:prstGeom>
            <a:solidFill>
              <a:schemeClr val="bg1">
                <a:lumMod val="60000"/>
                <a:lumOff val="40000"/>
                <a:alpha val="8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r"/>
              <a:endParaRPr lang="en-US" sz="1400">
                <a:solidFill>
                  <a:srgbClr val="000000"/>
                </a:solidFill>
              </a:endParaRPr>
            </a:p>
          </p:txBody>
        </p:sp>
        <p:sp>
          <p:nvSpPr>
            <p:cNvPr id="10" name="Rectangle 9"/>
            <p:cNvSpPr/>
            <p:nvPr/>
          </p:nvSpPr>
          <p:spPr>
            <a:xfrm>
              <a:off x="457200" y="4543425"/>
              <a:ext cx="8153400" cy="533400"/>
            </a:xfrm>
            <a:prstGeom prst="rect">
              <a:avLst/>
            </a:prstGeom>
            <a:solidFill>
              <a:schemeClr val="bg1">
                <a:lumMod val="60000"/>
                <a:lumOff val="40000"/>
                <a:alpha val="8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r"/>
              <a:endParaRPr lang="en-US" sz="1400">
                <a:solidFill>
                  <a:srgbClr val="000000"/>
                </a:solidFill>
              </a:endParaRPr>
            </a:p>
          </p:txBody>
        </p:sp>
        <p:sp>
          <p:nvSpPr>
            <p:cNvPr id="11" name="Rectangle 10"/>
            <p:cNvSpPr/>
            <p:nvPr/>
          </p:nvSpPr>
          <p:spPr>
            <a:xfrm>
              <a:off x="457200" y="5334000"/>
              <a:ext cx="8153400" cy="209550"/>
            </a:xfrm>
            <a:prstGeom prst="rect">
              <a:avLst/>
            </a:prstGeom>
            <a:solidFill>
              <a:schemeClr val="bg1">
                <a:lumMod val="60000"/>
                <a:lumOff val="40000"/>
                <a:alpha val="8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r"/>
              <a:endParaRPr lang="en-US" sz="1400">
                <a:solidFill>
                  <a:srgbClr val="000000"/>
                </a:solidFill>
              </a:endParaRPr>
            </a:p>
          </p:txBody>
        </p:sp>
        <p:sp>
          <p:nvSpPr>
            <p:cNvPr id="14" name="Rectangle 13"/>
            <p:cNvSpPr/>
            <p:nvPr/>
          </p:nvSpPr>
          <p:spPr>
            <a:xfrm>
              <a:off x="457200" y="5762625"/>
              <a:ext cx="8153400" cy="209550"/>
            </a:xfrm>
            <a:prstGeom prst="rect">
              <a:avLst/>
            </a:prstGeom>
            <a:solidFill>
              <a:schemeClr val="bg1">
                <a:lumMod val="60000"/>
                <a:lumOff val="40000"/>
                <a:alpha val="8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r"/>
              <a:endParaRPr lang="en-US" sz="1400">
                <a:solidFill>
                  <a:srgbClr val="000000"/>
                </a:solidFill>
              </a:endParaRPr>
            </a:p>
          </p:txBody>
        </p:sp>
      </p:grpSp>
      <p:sp>
        <p:nvSpPr>
          <p:cNvPr id="4" name="Rectangle 3"/>
          <p:cNvSpPr/>
          <p:nvPr/>
        </p:nvSpPr>
        <p:spPr>
          <a:xfrm>
            <a:off x="228600" y="2819400"/>
            <a:ext cx="8839200" cy="3490913"/>
          </a:xfrm>
          <a:prstGeom prst="rect">
            <a:avLst/>
          </a:prstGeom>
          <a:ln>
            <a:noFill/>
          </a:ln>
        </p:spPr>
        <p:txBody>
          <a:bodyPr>
            <a:spAutoFit/>
          </a:bodyPr>
          <a:lstStyle/>
          <a:p>
            <a:pPr marL="182563">
              <a:lnSpc>
                <a:spcPct val="115000"/>
              </a:lnSpc>
            </a:pPr>
            <a:r>
              <a:rPr lang="en-US" sz="1200" dirty="0">
                <a:latin typeface="Lucida Console" pitchFamily="49" charset="0"/>
                <a:cs typeface="Times New Roman" pitchFamily="18" charset="0"/>
              </a:rPr>
              <a:t>&lt;p:par&gt;</a:t>
            </a:r>
            <a:endParaRPr lang="en-US" dirty="0">
              <a:latin typeface="Calibri" pitchFamily="34" charset="0"/>
            </a:endParaRPr>
          </a:p>
          <a:p>
            <a:pPr marL="182563">
              <a:lnSpc>
                <a:spcPct val="115000"/>
              </a:lnSpc>
            </a:pPr>
            <a:r>
              <a:rPr lang="en-US" sz="1200" dirty="0">
                <a:latin typeface="Lucida Console" pitchFamily="49" charset="0"/>
                <a:cs typeface="Times New Roman" pitchFamily="18" charset="0"/>
              </a:rPr>
              <a:t>  &lt;p:cTn id="5"&gt;</a:t>
            </a:r>
          </a:p>
          <a:p>
            <a:pPr marL="182563">
              <a:lnSpc>
                <a:spcPct val="115000"/>
              </a:lnSpc>
            </a:pPr>
            <a:r>
              <a:rPr lang="en-US" sz="1200" dirty="0">
                <a:latin typeface="Lucida Console" pitchFamily="49" charset="0"/>
                <a:cs typeface="Times New Roman" pitchFamily="18" charset="0"/>
              </a:rPr>
              <a:t>    &lt;p:childTnLst&gt;</a:t>
            </a:r>
          </a:p>
          <a:p>
            <a:pPr marL="182563">
              <a:lnSpc>
                <a:spcPct val="115000"/>
              </a:lnSpc>
            </a:pPr>
            <a:r>
              <a:rPr lang="en-US" sz="1200" dirty="0">
                <a:latin typeface="Lucida Console" pitchFamily="49" charset="0"/>
                <a:cs typeface="Times New Roman" pitchFamily="18" charset="0"/>
              </a:rPr>
              <a:t>      &lt;p:animScale&gt;					// Animation Scale</a:t>
            </a:r>
            <a:endParaRPr lang="en-US" dirty="0">
              <a:latin typeface="Calibri" pitchFamily="34" charset="0"/>
            </a:endParaRPr>
          </a:p>
          <a:p>
            <a:pPr marL="182563">
              <a:lnSpc>
                <a:spcPct val="115000"/>
              </a:lnSpc>
            </a:pPr>
            <a:r>
              <a:rPr lang="en-US" sz="1200" dirty="0">
                <a:latin typeface="Lucida Console" pitchFamily="49" charset="0"/>
                <a:cs typeface="Times New Roman" pitchFamily="18" charset="0"/>
              </a:rPr>
              <a:t>        &lt;p:cBhvr&gt;						// Animation Properties</a:t>
            </a:r>
          </a:p>
          <a:p>
            <a:pPr marL="182563">
              <a:lnSpc>
                <a:spcPct val="115000"/>
              </a:lnSpc>
            </a:pPr>
            <a:r>
              <a:rPr lang="en-US" sz="1200" dirty="0">
                <a:latin typeface="Lucida Console" pitchFamily="49" charset="0"/>
                <a:cs typeface="Times New Roman" pitchFamily="18" charset="0"/>
              </a:rPr>
              <a:t>          &lt;p:cTn id="7" </a:t>
            </a:r>
            <a:r>
              <a:rPr lang="en-US" sz="1200" dirty="0" err="1">
                <a:latin typeface="Lucida Console" pitchFamily="49" charset="0"/>
                <a:cs typeface="Times New Roman" pitchFamily="18" charset="0"/>
              </a:rPr>
              <a:t>dur</a:t>
            </a:r>
            <a:r>
              <a:rPr lang="en-US" sz="1200" dirty="0">
                <a:latin typeface="Lucida Console" pitchFamily="49" charset="0"/>
                <a:cs typeface="Times New Roman" pitchFamily="18" charset="0"/>
              </a:rPr>
              <a:t>="500" </a:t>
            </a:r>
            <a:r>
              <a:rPr lang="en-US" sz="1200" dirty="0" err="1">
                <a:latin typeface="Lucida Console" pitchFamily="49" charset="0"/>
                <a:cs typeface="Times New Roman" pitchFamily="18" charset="0"/>
              </a:rPr>
              <a:t>autoRev</a:t>
            </a:r>
            <a:r>
              <a:rPr lang="en-US" sz="1200" dirty="0">
                <a:latin typeface="Lucida Console" pitchFamily="49" charset="0"/>
                <a:cs typeface="Times New Roman" pitchFamily="18" charset="0"/>
              </a:rPr>
              <a:t>="1" fill="hold"/&gt;</a:t>
            </a:r>
          </a:p>
          <a:p>
            <a:pPr marL="182563">
              <a:lnSpc>
                <a:spcPct val="115000"/>
              </a:lnSpc>
            </a:pPr>
            <a:r>
              <a:rPr lang="en-US" sz="1200" dirty="0">
                <a:latin typeface="Lucida Console" pitchFamily="49" charset="0"/>
                <a:cs typeface="Times New Roman" pitchFamily="18" charset="0"/>
              </a:rPr>
              <a:t>          &lt;p:tgtEl&gt;					// Target Element</a:t>
            </a:r>
          </a:p>
          <a:p>
            <a:pPr marL="182563">
              <a:lnSpc>
                <a:spcPct val="115000"/>
              </a:lnSpc>
            </a:pPr>
            <a:r>
              <a:rPr lang="en-US" sz="1200" dirty="0">
                <a:latin typeface="Lucida Console" pitchFamily="49" charset="0"/>
                <a:cs typeface="Times New Roman" pitchFamily="18" charset="0"/>
              </a:rPr>
              <a:t>            &lt;p:spTgt </a:t>
            </a:r>
            <a:r>
              <a:rPr lang="en-US" sz="1200" dirty="0" err="1">
                <a:latin typeface="Lucida Console" pitchFamily="49" charset="0"/>
                <a:cs typeface="Times New Roman" pitchFamily="18" charset="0"/>
              </a:rPr>
              <a:t>spid</a:t>
            </a:r>
            <a:r>
              <a:rPr lang="en-US" sz="1200" dirty="0">
                <a:latin typeface="Lucida Console" pitchFamily="49" charset="0"/>
                <a:cs typeface="Times New Roman" pitchFamily="18" charset="0"/>
              </a:rPr>
              <a:t>="9"/&gt;</a:t>
            </a:r>
          </a:p>
          <a:p>
            <a:pPr marL="182563">
              <a:lnSpc>
                <a:spcPct val="115000"/>
              </a:lnSpc>
            </a:pPr>
            <a:r>
              <a:rPr lang="en-US" sz="1200" dirty="0">
                <a:latin typeface="Lucida Console" pitchFamily="49" charset="0"/>
                <a:cs typeface="Times New Roman" pitchFamily="18" charset="0"/>
              </a:rPr>
              <a:t>          &lt;/p:tgtEl&gt;</a:t>
            </a:r>
          </a:p>
          <a:p>
            <a:pPr marL="182563">
              <a:lnSpc>
                <a:spcPct val="115000"/>
              </a:lnSpc>
            </a:pPr>
            <a:r>
              <a:rPr lang="en-US" sz="1200" dirty="0">
                <a:latin typeface="Lucida Console" pitchFamily="49" charset="0"/>
                <a:cs typeface="Times New Roman" pitchFamily="18" charset="0"/>
              </a:rPr>
              <a:t>        &lt;/p:cBhvr&gt;</a:t>
            </a:r>
          </a:p>
          <a:p>
            <a:pPr marL="182563">
              <a:lnSpc>
                <a:spcPct val="115000"/>
              </a:lnSpc>
            </a:pPr>
            <a:r>
              <a:rPr lang="en-US" sz="1200" dirty="0">
                <a:latin typeface="Lucida Console" pitchFamily="49" charset="0"/>
                <a:cs typeface="Times New Roman" pitchFamily="18" charset="0"/>
              </a:rPr>
              <a:t>        &lt;p:by x="105000" y="105000"/&gt;				// Effect</a:t>
            </a:r>
          </a:p>
          <a:p>
            <a:pPr marL="182563">
              <a:lnSpc>
                <a:spcPct val="115000"/>
              </a:lnSpc>
            </a:pPr>
            <a:r>
              <a:rPr lang="en-US" sz="1200" dirty="0">
                <a:latin typeface="Lucida Console" pitchFamily="49" charset="0"/>
                <a:cs typeface="Times New Roman" pitchFamily="18" charset="0"/>
              </a:rPr>
              <a:t>      &lt;/p:animScale&gt;</a:t>
            </a:r>
          </a:p>
          <a:p>
            <a:pPr marL="182563">
              <a:lnSpc>
                <a:spcPct val="115000"/>
              </a:lnSpc>
            </a:pPr>
            <a:r>
              <a:rPr lang="en-US" sz="1200" dirty="0">
                <a:latin typeface="Lucida Console" pitchFamily="49" charset="0"/>
                <a:cs typeface="Times New Roman" pitchFamily="18" charset="0"/>
              </a:rPr>
              <a:t>      &lt;p:animEffect transition="out" filter="fade"&gt;...		// Animation Effect</a:t>
            </a:r>
          </a:p>
          <a:p>
            <a:pPr marL="182563">
              <a:lnSpc>
                <a:spcPct val="115000"/>
              </a:lnSpc>
            </a:pPr>
            <a:r>
              <a:rPr lang="en-US" sz="1200" dirty="0">
                <a:latin typeface="Lucida Console" pitchFamily="49" charset="0"/>
                <a:cs typeface="Times New Roman" pitchFamily="18" charset="0"/>
              </a:rPr>
              <a:t>    &lt;/p:childTnLst&gt;</a:t>
            </a:r>
          </a:p>
          <a:p>
            <a:pPr marL="182563">
              <a:lnSpc>
                <a:spcPct val="115000"/>
              </a:lnSpc>
            </a:pPr>
            <a:r>
              <a:rPr lang="en-US" sz="1200" dirty="0">
                <a:latin typeface="Lucida Console" pitchFamily="49" charset="0"/>
                <a:cs typeface="Times New Roman" pitchFamily="18" charset="0"/>
              </a:rPr>
              <a:t>  &lt;/p:cTn&gt;</a:t>
            </a:r>
          </a:p>
          <a:p>
            <a:pPr marL="182563">
              <a:lnSpc>
                <a:spcPct val="115000"/>
              </a:lnSpc>
              <a:spcAft>
                <a:spcPts val="1000"/>
              </a:spcAft>
            </a:pPr>
            <a:r>
              <a:rPr lang="en-US" sz="1200" dirty="0">
                <a:latin typeface="Lucida Console" pitchFamily="49" charset="0"/>
                <a:cs typeface="Times New Roman" pitchFamily="18" charset="0"/>
              </a:rPr>
              <a:t>&lt;/p:par&gt;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9"/>
                                        </p:tgtEl>
                                      </p:cBhvr>
                                    </p:animEffect>
                                    <p:animScale>
                                      <p:cBhvr>
                                        <p:cTn id="7" dur="50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Pour allez plus loin …</a:t>
            </a:r>
            <a:endParaRPr lang="fr-FR" dirty="0"/>
          </a:p>
        </p:txBody>
      </p:sp>
      <p:pic>
        <p:nvPicPr>
          <p:cNvPr id="4" name="Picture 2" descr="Open XML"/>
          <p:cNvPicPr>
            <a:picLocks noChangeAspect="1" noChangeArrowheads="1"/>
          </p:cNvPicPr>
          <p:nvPr/>
        </p:nvPicPr>
        <p:blipFill>
          <a:blip r:embed="rId3"/>
          <a:srcRect r="56757"/>
          <a:stretch>
            <a:fillRect/>
          </a:stretch>
        </p:blipFill>
        <p:spPr bwMode="auto">
          <a:xfrm>
            <a:off x="2881297" y="1025768"/>
            <a:ext cx="2423395" cy="18932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7042" name="Picture 2" descr="http://openxmldeveloper.org/Themes/default/images/OpenXML/title.gif">
            <a:hlinkClick r:id="rId4"/>
          </p:cNvPr>
          <p:cNvPicPr>
            <a:picLocks noChangeAspect="1" noChangeArrowheads="1"/>
          </p:cNvPicPr>
          <p:nvPr/>
        </p:nvPicPr>
        <p:blipFill>
          <a:blip r:embed="rId5"/>
          <a:srcRect/>
          <a:stretch>
            <a:fillRect/>
          </a:stretch>
        </p:blipFill>
        <p:spPr bwMode="auto">
          <a:xfrm>
            <a:off x="1949205" y="3785698"/>
            <a:ext cx="4448175" cy="1181101"/>
          </a:xfrm>
          <a:prstGeom prst="rect">
            <a:avLst/>
          </a:prstGeom>
          <a:noFill/>
        </p:spPr>
      </p:pic>
      <p:sp>
        <p:nvSpPr>
          <p:cNvPr id="7" name="Rectangle 6"/>
          <p:cNvSpPr/>
          <p:nvPr/>
        </p:nvSpPr>
        <p:spPr>
          <a:xfrm>
            <a:off x="1652954" y="5309774"/>
            <a:ext cx="6986954" cy="369332"/>
          </a:xfrm>
          <a:prstGeom prst="rect">
            <a:avLst/>
          </a:prstGeom>
        </p:spPr>
        <p:txBody>
          <a:bodyPr wrap="square">
            <a:spAutoFit/>
          </a:bodyPr>
          <a:lstStyle/>
          <a:p>
            <a:r>
              <a:rPr lang="fr-FR" dirty="0" smtClean="0"/>
              <a:t>http://openxmldeveloper.org/default.aspx</a:t>
            </a:r>
            <a:endParaRPr lang="fr-FR" dirty="0"/>
          </a:p>
        </p:txBody>
      </p:sp>
      <p:sp>
        <p:nvSpPr>
          <p:cNvPr id="8" name="Rectangle 7"/>
          <p:cNvSpPr/>
          <p:nvPr/>
        </p:nvSpPr>
        <p:spPr>
          <a:xfrm>
            <a:off x="328246" y="3058943"/>
            <a:ext cx="8639908" cy="369332"/>
          </a:xfrm>
          <a:prstGeom prst="rect">
            <a:avLst/>
          </a:prstGeom>
        </p:spPr>
        <p:txBody>
          <a:bodyPr wrap="square">
            <a:spAutoFit/>
          </a:bodyPr>
          <a:lstStyle/>
          <a:p>
            <a:r>
              <a:rPr lang="fr-FR" dirty="0" smtClean="0"/>
              <a:t>http://www.microsoft.com/france/msdn/office/openxml/default.mspx</a:t>
            </a: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2" name="Rectangle 52"/>
          <p:cNvSpPr>
            <a:spLocks noGrp="1" noChangeArrowheads="1"/>
          </p:cNvSpPr>
          <p:nvPr>
            <p:ph type="body" idx="1"/>
          </p:nvPr>
        </p:nvSpPr>
        <p:spPr>
          <a:xfrm>
            <a:off x="0" y="38102"/>
            <a:ext cx="4505326" cy="3194721"/>
          </a:xfrm>
          <a:noFill/>
          <a:ln w="9525" algn="ctr">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a:spcBef>
                <a:spcPct val="0"/>
              </a:spcBef>
              <a:buNone/>
            </a:pPr>
            <a:endParaRPr lang="fr-FR" sz="3600" b="1" dirty="0" smtClean="0">
              <a:ln w="50800"/>
              <a:solidFill>
                <a:schemeClr val="tx2"/>
              </a:solidFill>
              <a:latin typeface="Segoe Black" pitchFamily="34" charset="0"/>
              <a:ea typeface="+mj-ea"/>
              <a:cs typeface="+mj-cs"/>
            </a:endParaRPr>
          </a:p>
          <a:p>
            <a:pPr>
              <a:spcBef>
                <a:spcPct val="0"/>
              </a:spcBef>
              <a:buNone/>
            </a:pPr>
            <a:endParaRPr lang="fr-FR" sz="3600" b="1" dirty="0" smtClean="0">
              <a:ln w="50800"/>
              <a:solidFill>
                <a:schemeClr val="tx2"/>
              </a:solidFill>
              <a:latin typeface="Segoe Black" pitchFamily="34" charset="0"/>
              <a:ea typeface="+mj-ea"/>
              <a:cs typeface="+mj-cs"/>
            </a:endParaRPr>
          </a:p>
          <a:p>
            <a:pPr>
              <a:spcBef>
                <a:spcPct val="0"/>
              </a:spcBef>
              <a:buNone/>
            </a:pPr>
            <a:r>
              <a:rPr lang="fr-FR" sz="2800" b="1" dirty="0" smtClean="0">
                <a:ln w="50800"/>
                <a:solidFill>
                  <a:schemeClr val="tx2"/>
                </a:solidFill>
                <a:latin typeface="Segoe Black" pitchFamily="34" charset="0"/>
                <a:ea typeface="+mj-ea"/>
                <a:cs typeface="+mj-cs"/>
              </a:rPr>
              <a:t>La référence technique</a:t>
            </a:r>
          </a:p>
          <a:p>
            <a:pPr>
              <a:spcBef>
                <a:spcPct val="0"/>
              </a:spcBef>
              <a:buNone/>
            </a:pPr>
            <a:r>
              <a:rPr lang="fr-FR" sz="2800" b="1" dirty="0" smtClean="0">
                <a:ln w="50800"/>
                <a:solidFill>
                  <a:schemeClr val="tx2"/>
                </a:solidFill>
                <a:latin typeface="Segoe Black" pitchFamily="34" charset="0"/>
                <a:ea typeface="+mj-ea"/>
                <a:cs typeface="+mj-cs"/>
              </a:rPr>
              <a:t>pour les IT Pros :</a:t>
            </a:r>
          </a:p>
          <a:p>
            <a:pPr>
              <a:spcBef>
                <a:spcPct val="0"/>
              </a:spcBef>
              <a:buNone/>
            </a:pPr>
            <a:r>
              <a:rPr lang="fr-FR" sz="2400" b="1" u="sng" kern="1200" dirty="0" smtClean="0">
                <a:solidFill>
                  <a:srgbClr val="FFFFFF"/>
                </a:solidFill>
              </a:rPr>
              <a:t>technet.microsoft.com</a:t>
            </a:r>
          </a:p>
          <a:p>
            <a:pPr>
              <a:spcBef>
                <a:spcPct val="0"/>
              </a:spcBef>
              <a:buNone/>
            </a:pPr>
            <a:endParaRPr lang="fr-FR" sz="3600" b="1" dirty="0" smtClean="0">
              <a:ln w="50800"/>
              <a:solidFill>
                <a:schemeClr val="tx2"/>
              </a:solidFill>
              <a:latin typeface="Segoe Black" pitchFamily="34" charset="0"/>
              <a:ea typeface="+mj-ea"/>
              <a:cs typeface="+mj-cs"/>
            </a:endParaRPr>
          </a:p>
          <a:p>
            <a:pPr>
              <a:spcBef>
                <a:spcPct val="0"/>
              </a:spcBef>
              <a:buNone/>
            </a:pPr>
            <a:endParaRPr lang="fr-FR" sz="3600" b="1" dirty="0" smtClean="0">
              <a:ln w="50800"/>
              <a:solidFill>
                <a:schemeClr val="tx2"/>
              </a:solidFill>
              <a:latin typeface="Segoe Black" pitchFamily="34" charset="0"/>
              <a:ea typeface="+mj-ea"/>
              <a:cs typeface="+mj-cs"/>
            </a:endParaRPr>
          </a:p>
        </p:txBody>
      </p:sp>
      <p:sp>
        <p:nvSpPr>
          <p:cNvPr id="13" name="Rectangle 52"/>
          <p:cNvSpPr txBox="1">
            <a:spLocks noChangeArrowheads="1"/>
          </p:cNvSpPr>
          <p:nvPr/>
        </p:nvSpPr>
        <p:spPr bwMode="auto">
          <a:xfrm>
            <a:off x="4638674" y="9525"/>
            <a:ext cx="4505326" cy="3748719"/>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447675" marR="0" lvl="0" indent="-447675" defTabSz="914400" latinLnBrk="0">
              <a:lnSpc>
                <a:spcPct val="90000"/>
              </a:lnSpc>
              <a:buClr>
                <a:schemeClr val="tx2"/>
              </a:buClr>
              <a:buSzTx/>
              <a:tabLst/>
              <a:defRPr/>
            </a:pPr>
            <a:endParaRPr lang="fr-FR" sz="3600" dirty="0" smtClean="0">
              <a:ln w="50800"/>
              <a:solidFill>
                <a:schemeClr val="tx2"/>
              </a:solidFill>
              <a:effectLst>
                <a:outerShdw blurRad="38100" dist="38100" dir="2700000" algn="tl">
                  <a:srgbClr val="000000"/>
                </a:outerShdw>
              </a:effectLst>
              <a:latin typeface="Segoe Black" pitchFamily="34" charset="0"/>
              <a:ea typeface="+mj-ea"/>
              <a:cs typeface="+mj-cs"/>
            </a:endParaRPr>
          </a:p>
          <a:p>
            <a:pPr marL="447675" marR="0" lvl="0" indent="-447675" defTabSz="914400" latinLnBrk="0">
              <a:lnSpc>
                <a:spcPct val="90000"/>
              </a:lnSpc>
              <a:buClr>
                <a:schemeClr val="tx2"/>
              </a:buClr>
              <a:buSzTx/>
              <a:tabLst/>
              <a:defRPr/>
            </a:pPr>
            <a:endParaRPr lang="fr-FR" sz="3600" dirty="0" smtClean="0">
              <a:ln w="50800"/>
              <a:solidFill>
                <a:schemeClr val="tx2"/>
              </a:solidFill>
              <a:effectLst>
                <a:outerShdw blurRad="38100" dist="38100" dir="2700000" algn="tl">
                  <a:srgbClr val="000000"/>
                </a:outerShdw>
              </a:effectLst>
              <a:latin typeface="Segoe Black" pitchFamily="34" charset="0"/>
              <a:ea typeface="+mj-ea"/>
              <a:cs typeface="+mj-cs"/>
            </a:endParaRPr>
          </a:p>
          <a:p>
            <a:pPr marL="447675" marR="0" lvl="0" indent="-447675" defTabSz="914400" latinLnBrk="0">
              <a:lnSpc>
                <a:spcPct val="90000"/>
              </a:lnSpc>
              <a:buClr>
                <a:schemeClr val="tx2"/>
              </a:buClr>
              <a:buSzTx/>
              <a:tabLst/>
              <a:defRPr/>
            </a:pPr>
            <a:r>
              <a:rPr lang="fr-FR" sz="2800" dirty="0" smtClean="0">
                <a:ln w="50800"/>
                <a:solidFill>
                  <a:schemeClr val="tx2"/>
                </a:solidFill>
                <a:effectLst>
                  <a:outerShdw blurRad="38100" dist="38100" dir="2700000" algn="tl">
                    <a:srgbClr val="000000"/>
                  </a:outerShdw>
                </a:effectLst>
                <a:latin typeface="Segoe Black" pitchFamily="34" charset="0"/>
                <a:ea typeface="+mj-ea"/>
                <a:cs typeface="+mj-cs"/>
              </a:rPr>
              <a:t>La référence technique</a:t>
            </a:r>
          </a:p>
          <a:p>
            <a:pPr marL="447675" marR="0" lvl="0" indent="-447675" defTabSz="914400" latinLnBrk="0">
              <a:lnSpc>
                <a:spcPct val="90000"/>
              </a:lnSpc>
              <a:buClr>
                <a:schemeClr val="tx2"/>
              </a:buClr>
              <a:buSzTx/>
              <a:tabLst/>
              <a:defRPr/>
            </a:pPr>
            <a:r>
              <a:rPr lang="fr-FR" sz="2800" dirty="0" smtClean="0">
                <a:ln w="50800"/>
                <a:solidFill>
                  <a:schemeClr val="tx2"/>
                </a:solidFill>
                <a:effectLst>
                  <a:outerShdw blurRad="38100" dist="38100" dir="2700000" algn="tl">
                    <a:srgbClr val="000000"/>
                  </a:outerShdw>
                </a:effectLst>
                <a:latin typeface="Segoe Black" pitchFamily="34" charset="0"/>
                <a:ea typeface="+mj-ea"/>
                <a:cs typeface="+mj-cs"/>
              </a:rPr>
              <a:t>pour les développeurs :</a:t>
            </a:r>
          </a:p>
          <a:p>
            <a:pPr marL="447675" indent="-447675">
              <a:lnSpc>
                <a:spcPct val="90000"/>
              </a:lnSpc>
              <a:buClr>
                <a:schemeClr val="tx2"/>
              </a:buClr>
              <a:defRPr/>
            </a:pPr>
            <a:r>
              <a:rPr lang="en-US" sz="2400" u="sng" dirty="0" smtClean="0">
                <a:solidFill>
                  <a:srgbClr val="FFFFFF"/>
                </a:solidFill>
                <a:effectLst>
                  <a:outerShdw blurRad="38100" dist="38100" dir="2700000" algn="tl">
                    <a:srgbClr val="000000"/>
                  </a:outerShdw>
                </a:effectLst>
                <a:latin typeface="+mn-lt"/>
              </a:rPr>
              <a:t>msdn.microsoft.com</a:t>
            </a:r>
            <a:endParaRPr lang="fr-FR" sz="2400" u="sng" dirty="0" smtClean="0">
              <a:solidFill>
                <a:srgbClr val="FFFFFF"/>
              </a:solidFill>
              <a:effectLst>
                <a:outerShdw blurRad="38100" dist="38100" dir="2700000" algn="tl">
                  <a:srgbClr val="000000"/>
                </a:outerShdw>
              </a:effectLst>
              <a:latin typeface="+mn-lt"/>
              <a:hlinkClick r:id="rId3"/>
            </a:endParaRPr>
          </a:p>
          <a:p>
            <a:pPr marL="447675" marR="0" lvl="0" indent="-447675" defTabSz="914400" latinLnBrk="0">
              <a:lnSpc>
                <a:spcPct val="90000"/>
              </a:lnSpc>
              <a:buClr>
                <a:schemeClr val="tx2"/>
              </a:buClr>
              <a:buSzTx/>
              <a:tabLst/>
              <a:defRPr/>
            </a:pPr>
            <a:endParaRPr lang="fr-FR" sz="3600" dirty="0" smtClean="0">
              <a:ln w="50800"/>
              <a:solidFill>
                <a:schemeClr val="tx2"/>
              </a:solidFill>
              <a:effectLst>
                <a:outerShdw blurRad="38100" dist="38100" dir="2700000" algn="tl">
                  <a:srgbClr val="000000"/>
                </a:outerShdw>
              </a:effectLst>
              <a:latin typeface="Segoe Black" pitchFamily="34" charset="0"/>
              <a:ea typeface="+mj-ea"/>
              <a:cs typeface="+mj-cs"/>
            </a:endParaRPr>
          </a:p>
          <a:p>
            <a:pPr marL="447675" marR="0" lvl="0" indent="-447675" defTabSz="914400" latinLnBrk="0">
              <a:lnSpc>
                <a:spcPct val="90000"/>
              </a:lnSpc>
              <a:buClr>
                <a:schemeClr val="tx2"/>
              </a:buClr>
              <a:buSzTx/>
              <a:tabLst/>
              <a:defRPr/>
            </a:pPr>
            <a:endParaRPr lang="fr-FR" sz="3600" dirty="0" smtClean="0">
              <a:ln w="50800"/>
              <a:solidFill>
                <a:schemeClr val="tx2"/>
              </a:solidFill>
              <a:effectLst>
                <a:outerShdw blurRad="38100" dist="38100" dir="2700000" algn="tl">
                  <a:srgbClr val="000000"/>
                </a:outerShdw>
              </a:effectLst>
              <a:latin typeface="Segoe Black" pitchFamily="34" charset="0"/>
              <a:ea typeface="+mj-ea"/>
              <a:cs typeface="+mj-cs"/>
            </a:endParaRPr>
          </a:p>
          <a:p>
            <a:pPr marL="447675" marR="0" lvl="0" indent="-447675" defTabSz="914400" latinLnBrk="0">
              <a:lnSpc>
                <a:spcPct val="90000"/>
              </a:lnSpc>
              <a:buClr>
                <a:schemeClr val="tx2"/>
              </a:buClr>
              <a:buSzTx/>
              <a:tabLst/>
              <a:defRPr/>
            </a:pPr>
            <a:endParaRPr lang="fr-FR" sz="3600" dirty="0" smtClean="0">
              <a:ln w="50800"/>
              <a:solidFill>
                <a:schemeClr val="tx2"/>
              </a:solidFill>
              <a:effectLst>
                <a:outerShdw blurRad="38100" dist="38100" dir="2700000" algn="tl">
                  <a:srgbClr val="000000"/>
                </a:outerShdw>
              </a:effectLst>
              <a:latin typeface="Segoe Black" pitchFamily="34" charset="0"/>
              <a:ea typeface="+mj-ea"/>
              <a:cs typeface="+mj-cs"/>
            </a:endParaRPr>
          </a:p>
        </p:txBody>
      </p:sp>
      <p:sp>
        <p:nvSpPr>
          <p:cNvPr id="16" name="TextBox 15"/>
          <p:cNvSpPr txBox="1"/>
          <p:nvPr/>
        </p:nvSpPr>
        <p:spPr>
          <a:xfrm>
            <a:off x="0" y="3019425"/>
            <a:ext cx="9029700" cy="369332"/>
          </a:xfrm>
          <a:prstGeom prst="rect">
            <a:avLst/>
          </a:prstGeom>
          <a:noFill/>
        </p:spPr>
        <p:txBody>
          <a:bodyPr wrap="square" rtlCol="0">
            <a:spAutoFit/>
          </a:bodyPr>
          <a:lstStyle/>
          <a:p>
            <a:pPr>
              <a:buFont typeface="Arial" pitchFamily="34" charset="0"/>
              <a:buChar char="•"/>
            </a:pPr>
            <a:endParaRPr lang="fr-FR" dirty="0"/>
          </a:p>
        </p:txBody>
      </p:sp>
      <p:sp>
        <p:nvSpPr>
          <p:cNvPr id="18" name="Rectangle 52"/>
          <p:cNvSpPr txBox="1">
            <a:spLocks noChangeArrowheads="1"/>
          </p:cNvSpPr>
          <p:nvPr/>
        </p:nvSpPr>
        <p:spPr bwMode="auto">
          <a:xfrm>
            <a:off x="0" y="3936778"/>
            <a:ext cx="9144000" cy="3490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spcBef>
                <a:spcPct val="30000"/>
              </a:spcBef>
              <a:spcAft>
                <a:spcPct val="0"/>
              </a:spcAft>
              <a:buClr>
                <a:schemeClr val="tx2"/>
              </a:buClr>
              <a:buSzTx/>
              <a:buFont typeface="Wingdings 2" pitchFamily="18" charset="2"/>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S’informer</a:t>
            </a:r>
            <a:r>
              <a:rPr kumimoji="0" lang="fr-FR" sz="2400" b="0" i="0" u="none" strike="noStrike" kern="0" cap="none" spc="0" normalizeH="0" noProof="0" dirty="0" smtClean="0">
                <a:ln>
                  <a:noFill/>
                </a:ln>
                <a:solidFill>
                  <a:schemeClr val="tx2"/>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Un portail d’informations,</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des événements, une newsletter bimensuelle personnalisée</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Font typeface="Wingdings 2" pitchFamily="18" charset="2"/>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Se former - </a:t>
            </a:r>
            <a:r>
              <a:rPr lang="fr-FR" sz="2400" b="0" kern="0" dirty="0" smtClean="0">
                <a:effectLst>
                  <a:outerShdw blurRad="38100" dist="38100" dir="2700000" algn="tl">
                    <a:srgbClr val="000000"/>
                  </a:outerShdw>
                </a:effectLst>
                <a:latin typeface="+mn-lt"/>
              </a:rPr>
              <a:t>Des webcasts, des articles techniques, des téléchargements, des forums pour échanger avec vos pairs</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Font typeface="Wingdings 2" pitchFamily="18" charset="2"/>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Bénéficier de services -  </a:t>
            </a:r>
            <a:r>
              <a:rPr lang="fr-FR" sz="2400" b="0" kern="0" dirty="0" smtClean="0">
                <a:effectLst>
                  <a:outerShdw blurRad="38100" dist="38100" dir="2700000" algn="tl">
                    <a:srgbClr val="000000"/>
                  </a:outerShdw>
                </a:effectLst>
                <a:latin typeface="+mn-lt"/>
              </a:rPr>
              <a:t>Des cursus de formations et de certifications, des offres de support technique</a:t>
            </a:r>
          </a:p>
          <a:p>
            <a:pPr marL="904875" lvl="1" indent="-447675">
              <a:spcBef>
                <a:spcPct val="30000"/>
              </a:spcBef>
              <a:buClr>
                <a:schemeClr val="tx2"/>
              </a:buClr>
            </a:pPr>
            <a:endParaRPr lang="fr-FR" sz="2400" b="0" kern="0" dirty="0" smtClean="0">
              <a:effectLst>
                <a:outerShdw blurRad="38100" dist="38100" dir="2700000" algn="tl">
                  <a:srgbClr val="000000"/>
                </a:outerShdw>
              </a:effectLst>
              <a:latin typeface="+mn-lt"/>
            </a:endParaRPr>
          </a:p>
          <a:p>
            <a:pPr marL="904875" lvl="1" indent="-447675">
              <a:spcBef>
                <a:spcPct val="30000"/>
              </a:spcBef>
              <a:buClr>
                <a:schemeClr val="tx2"/>
              </a:buClr>
            </a:pPr>
            <a:endParaRPr kumimoji="0" lang="fr-FR"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useBgFill="1">
        <p:nvSpPr>
          <p:cNvPr id="21" name="TextBox 20"/>
          <p:cNvSpPr txBox="1"/>
          <p:nvPr/>
        </p:nvSpPr>
        <p:spPr>
          <a:xfrm>
            <a:off x="4514850" y="2657475"/>
            <a:ext cx="4514851" cy="830997"/>
          </a:xfrm>
          <a:prstGeom prst="rect">
            <a:avLst/>
          </a:prstGeom>
          <a:ln>
            <a:solidFill>
              <a:srgbClr val="FFC000"/>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rPr>
              <a:t>Visual Studio 2005 +</a:t>
            </a:r>
          </a:p>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MSDN Premium   </a:t>
            </a:r>
            <a:endParaRPr lang="fr-FR" sz="2800" b="0" u="sng" kern="0" dirty="0" smtClean="0">
              <a:solidFill>
                <a:schemeClr val="tx2"/>
              </a:solidFill>
              <a:effectLst>
                <a:outerShdw blurRad="38100" dist="38100" dir="2700000" algn="tl">
                  <a:srgbClr val="000000"/>
                </a:outerShdw>
              </a:effectLst>
              <a:latin typeface="+mn-lt"/>
              <a:hlinkClick r:id="rId5"/>
            </a:endParaRPr>
          </a:p>
        </p:txBody>
      </p:sp>
      <p:sp useBgFill="1">
        <p:nvSpPr>
          <p:cNvPr id="22" name="TextBox 21"/>
          <p:cNvSpPr txBox="1"/>
          <p:nvPr/>
        </p:nvSpPr>
        <p:spPr>
          <a:xfrm>
            <a:off x="66675" y="2657475"/>
            <a:ext cx="4362450" cy="830997"/>
          </a:xfrm>
          <a:prstGeom prst="rect">
            <a:avLst/>
          </a:prstGeom>
          <a:ln>
            <a:solidFill>
              <a:schemeClr val="tx2"/>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TechNet Plus :</a:t>
            </a:r>
          </a:p>
          <a:p>
            <a:pPr algn="ctr"/>
            <a:r>
              <a:rPr lang="fr-FR" sz="2000" b="0" kern="0" dirty="0" smtClean="0">
                <a:effectLst>
                  <a:outerShdw blurRad="38100" dist="38100" dir="2700000" algn="tl">
                    <a:srgbClr val="000000"/>
                  </a:outerShdw>
                </a:effectLst>
                <a:latin typeface="+mn-lt"/>
              </a:rPr>
              <a:t>Versions d’</a:t>
            </a:r>
            <a:r>
              <a:rPr lang="fr-FR" sz="2000" b="0" kern="0" dirty="0" err="1" smtClean="0">
                <a:effectLst>
                  <a:outerShdw blurRad="38100" dist="38100" dir="2700000" algn="tl">
                    <a:srgbClr val="000000"/>
                  </a:outerShdw>
                </a:effectLst>
                <a:latin typeface="+mn-lt"/>
              </a:rPr>
              <a:t>éval</a:t>
            </a:r>
            <a:r>
              <a:rPr lang="fr-FR" sz="2000" b="0" kern="0" dirty="0" smtClean="0">
                <a:effectLst>
                  <a:outerShdw blurRad="38100" dist="38100" dir="2700000" algn="tl">
                    <a:srgbClr val="000000"/>
                  </a:outerShdw>
                </a:effectLst>
                <a:latin typeface="+mn-lt"/>
              </a:rPr>
              <a:t> + 2 incidents support</a:t>
            </a:r>
            <a:endParaRPr lang="fr-FR" sz="2800" b="0" u="sng" kern="0" dirty="0" smtClean="0">
              <a:solidFill>
                <a:schemeClr val="tx2"/>
              </a:solidFill>
              <a:effectLst>
                <a:outerShdw blurRad="38100" dist="38100" dir="2700000" algn="tl">
                  <a:srgbClr val="000000"/>
                </a:outerShdw>
              </a:effectLst>
              <a:latin typeface="+mn-lt"/>
            </a:endParaRPr>
          </a:p>
        </p:txBody>
      </p:sp>
      <p:pic>
        <p:nvPicPr>
          <p:cNvPr id="12" name="Picture 11" descr="TechNet_rgb.png"/>
          <p:cNvPicPr>
            <a:picLocks noChangeAspect="1"/>
          </p:cNvPicPr>
          <p:nvPr/>
        </p:nvPicPr>
        <p:blipFill>
          <a:blip r:embed="rId6"/>
          <a:stretch>
            <a:fillRect/>
          </a:stretch>
        </p:blipFill>
        <p:spPr>
          <a:xfrm>
            <a:off x="114300" y="142875"/>
            <a:ext cx="4395788" cy="894781"/>
          </a:xfrm>
          <a:prstGeom prst="rect">
            <a:avLst/>
          </a:prstGeom>
        </p:spPr>
      </p:pic>
      <p:pic>
        <p:nvPicPr>
          <p:cNvPr id="10" name="Picture 9" descr="msdn_1inch_c 2.tif"/>
          <p:cNvPicPr>
            <a:picLocks noChangeAspect="1"/>
          </p:cNvPicPr>
          <p:nvPr/>
        </p:nvPicPr>
        <p:blipFill>
          <a:blip r:embed="rId7" cstate="print">
            <a:clrChange>
              <a:clrFrom>
                <a:srgbClr val="FDFDFD"/>
              </a:clrFrom>
              <a:clrTo>
                <a:srgbClr val="FDFDFD">
                  <a:alpha val="0"/>
                </a:srgbClr>
              </a:clrTo>
            </a:clrChange>
          </a:blip>
          <a:stretch>
            <a:fillRect/>
          </a:stretch>
        </p:blipFill>
        <p:spPr>
          <a:xfrm>
            <a:off x="5847249" y="266701"/>
            <a:ext cx="1610826" cy="821224"/>
          </a:xfrm>
          <a:prstGeom prst="rect">
            <a:avLst/>
          </a:prstGeom>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53" name="Picture 5" descr="white bar"/>
          <p:cNvPicPr>
            <a:picLocks noChangeAspect="1" noChangeArrowheads="1"/>
          </p:cNvPicPr>
          <p:nvPr/>
        </p:nvPicPr>
        <p:blipFill>
          <a:blip r:embed="rId3"/>
          <a:srcRect/>
          <a:stretch>
            <a:fillRect/>
          </a:stretch>
        </p:blipFill>
        <p:spPr bwMode="auto">
          <a:xfrm>
            <a:off x="0" y="2306003"/>
            <a:ext cx="8448675" cy="1798637"/>
          </a:xfrm>
          <a:prstGeom prst="rect">
            <a:avLst/>
          </a:prstGeom>
          <a:noFill/>
        </p:spPr>
      </p:pic>
      <p:sp>
        <p:nvSpPr>
          <p:cNvPr id="360451" name="Text Box 3"/>
          <p:cNvSpPr txBox="1">
            <a:spLocks noChangeArrowheads="1"/>
          </p:cNvSpPr>
          <p:nvPr/>
        </p:nvSpPr>
        <p:spPr bwMode="auto">
          <a:xfrm>
            <a:off x="401320" y="6627168"/>
            <a:ext cx="8148638" cy="230832"/>
          </a:xfrm>
          <a:prstGeom prst="rect">
            <a:avLst/>
          </a:prstGeom>
          <a:noFill/>
          <a:ln w="12700">
            <a:noFill/>
            <a:miter lim="800000"/>
            <a:headEnd type="none" w="sm" len="sm"/>
            <a:tailEnd type="none" w="sm" len="sm"/>
          </a:ln>
          <a:effectLst/>
        </p:spPr>
        <p:txBody>
          <a:bodyPr>
            <a:spAutoFit/>
          </a:bodyPr>
          <a:lstStyle/>
          <a:p>
            <a:pPr algn="ctr" eaLnBrk="0" hangingPunct="0"/>
            <a:r>
              <a:rPr lang="en-US" sz="900" b="0" dirty="0">
                <a:cs typeface="Arial" charset="0"/>
              </a:rPr>
              <a:t>© </a:t>
            </a:r>
            <a:r>
              <a:rPr lang="en-US" sz="900" b="0" dirty="0" smtClean="0">
                <a:cs typeface="Arial" charset="0"/>
              </a:rPr>
              <a:t>2007 </a:t>
            </a:r>
            <a:r>
              <a:rPr lang="en-US" sz="900" b="0" dirty="0">
                <a:cs typeface="Arial" charset="0"/>
              </a:rPr>
              <a:t>Microsoft </a:t>
            </a:r>
            <a:r>
              <a:rPr lang="en-US" sz="900" b="0" dirty="0" smtClean="0">
                <a:cs typeface="Arial" charset="0"/>
              </a:rPr>
              <a:t>France</a:t>
            </a:r>
            <a:endParaRPr lang="en-US" sz="800" b="0" dirty="0">
              <a:cs typeface="Arial" charset="0"/>
            </a:endParaRPr>
          </a:p>
        </p:txBody>
      </p:sp>
      <p:grpSp>
        <p:nvGrpSpPr>
          <p:cNvPr id="7" name="Group 6"/>
          <p:cNvGrpSpPr/>
          <p:nvPr/>
        </p:nvGrpSpPr>
        <p:grpSpPr>
          <a:xfrm>
            <a:off x="1725931" y="2661920"/>
            <a:ext cx="4959349" cy="931979"/>
            <a:chOff x="1400811" y="2621280"/>
            <a:chExt cx="4959349" cy="931979"/>
          </a:xfrm>
        </p:grpSpPr>
        <p:sp>
          <p:nvSpPr>
            <p:cNvPr id="5" name="TextBox 4"/>
            <p:cNvSpPr txBox="1"/>
            <p:nvPr/>
          </p:nvSpPr>
          <p:spPr>
            <a:xfrm>
              <a:off x="1971040" y="2621280"/>
              <a:ext cx="4389120" cy="369332"/>
            </a:xfrm>
            <a:prstGeom prst="rect">
              <a:avLst/>
            </a:prstGeom>
            <a:noFill/>
          </p:spPr>
          <p:txBody>
            <a:bodyPr wrap="square" rtlCol="0">
              <a:spAutoFit/>
            </a:bodyPr>
            <a:lstStyle/>
            <a:p>
              <a:r>
                <a:rPr lang="fr-FR" i="1" dirty="0" smtClean="0">
                  <a:solidFill>
                    <a:schemeClr val="bg2"/>
                  </a:solidFill>
                  <a:latin typeface="Segoe "/>
                </a:rPr>
                <a:t>Votre potentiel, notre passion </a:t>
              </a:r>
              <a:r>
                <a:rPr lang="fr-FR" sz="1200" i="1" baseline="58000" dirty="0" smtClean="0">
                  <a:solidFill>
                    <a:schemeClr val="bg2"/>
                  </a:solidFill>
                  <a:latin typeface="Segoe "/>
                </a:rPr>
                <a:t>TM </a:t>
              </a:r>
              <a:endParaRPr lang="fr-FR" sz="1200" i="1" baseline="58000" dirty="0">
                <a:solidFill>
                  <a:schemeClr val="bg2"/>
                </a:solidFill>
                <a:latin typeface="Segoe "/>
              </a:endParaRPr>
            </a:p>
          </p:txBody>
        </p:sp>
        <p:pic>
          <p:nvPicPr>
            <p:cNvPr id="3074" name="Picture 2" descr="C:\Users\sebim\Desktop\ms-logo_bL.png"/>
            <p:cNvPicPr>
              <a:picLocks noChangeAspect="1" noChangeArrowheads="1"/>
            </p:cNvPicPr>
            <p:nvPr/>
          </p:nvPicPr>
          <p:blipFill>
            <a:blip r:embed="rId4"/>
            <a:srcRect/>
            <a:stretch>
              <a:fillRect/>
            </a:stretch>
          </p:blipFill>
          <p:spPr bwMode="auto">
            <a:xfrm>
              <a:off x="1400811" y="3066201"/>
              <a:ext cx="2988309" cy="487058"/>
            </a:xfrm>
            <a:prstGeom prst="rect">
              <a:avLst/>
            </a:prstGeom>
            <a:noFill/>
          </p:spPr>
        </p:pic>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Open XML Specifications</a:t>
            </a:r>
            <a:endParaRPr lang="en-US" dirty="0"/>
          </a:p>
        </p:txBody>
      </p:sp>
      <p:sp>
        <p:nvSpPr>
          <p:cNvPr id="5" name="Rounded Rectangle 4"/>
          <p:cNvSpPr/>
          <p:nvPr/>
        </p:nvSpPr>
        <p:spPr bwMode="auto">
          <a:xfrm>
            <a:off x="609600" y="3307080"/>
            <a:ext cx="2377440" cy="731520"/>
          </a:xfrm>
          <a:prstGeom prst="roundRect">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solidFill>
              <a:schemeClr val="hlink"/>
            </a:solidFill>
            <a:miter lim="800000"/>
            <a:headEnd type="none" w="sm" len="sm"/>
            <a:tailEnd type="none" w="sm" len="sm"/>
          </a:ln>
          <a:effectLst/>
        </p:spPr>
        <p:txBody>
          <a:bodyPr anchor="ctr"/>
          <a:lstStyle/>
          <a:p>
            <a:pPr marL="0" marR="0" indent="0" algn="ctr" defTabSz="914400" eaLnBrk="1" latinLnBrk="0" hangingPunct="1">
              <a:lnSpc>
                <a:spcPct val="85000"/>
              </a:lnSpc>
              <a:spcBef>
                <a:spcPct val="20000"/>
              </a:spcBef>
              <a:buClrTx/>
              <a:buSzTx/>
              <a:buFontTx/>
              <a:buNone/>
              <a:tabLst>
                <a:tab pos="685800" algn="r"/>
              </a:tabLst>
            </a:pPr>
            <a:r>
              <a:rPr lang="en-US" sz="1600" dirty="0" err="1" smtClean="0"/>
              <a:t>WordprocessingML</a:t>
            </a:r>
            <a:endParaRPr lang="en-US" sz="1600" dirty="0" smtClean="0"/>
          </a:p>
          <a:p>
            <a:pPr marL="0" marR="0" indent="0" algn="ctr" defTabSz="914400" eaLnBrk="1" latinLnBrk="0" hangingPunct="1">
              <a:lnSpc>
                <a:spcPct val="85000"/>
              </a:lnSpc>
              <a:spcBef>
                <a:spcPct val="20000"/>
              </a:spcBef>
              <a:buClrTx/>
              <a:buSzTx/>
              <a:buFontTx/>
              <a:buNone/>
              <a:tabLst>
                <a:tab pos="685800" algn="r"/>
              </a:tabLst>
            </a:pPr>
            <a:r>
              <a:rPr lang="en-US" sz="1600" dirty="0" smtClean="0"/>
              <a:t>(.</a:t>
            </a:r>
            <a:r>
              <a:rPr lang="en-US" sz="1600" dirty="0" err="1" smtClean="0"/>
              <a:t>docx</a:t>
            </a:r>
            <a:r>
              <a:rPr lang="en-US" sz="1600" dirty="0" smtClean="0"/>
              <a:t>)</a:t>
            </a:r>
          </a:p>
        </p:txBody>
      </p:sp>
      <p:sp>
        <p:nvSpPr>
          <p:cNvPr id="6" name="Rounded Rectangle 5"/>
          <p:cNvSpPr/>
          <p:nvPr/>
        </p:nvSpPr>
        <p:spPr bwMode="auto">
          <a:xfrm>
            <a:off x="3383280" y="3307080"/>
            <a:ext cx="2377440" cy="731520"/>
          </a:xfrm>
          <a:prstGeom prst="roundRect">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solidFill>
              <a:schemeClr val="hlink"/>
            </a:solidFill>
            <a:miter lim="800000"/>
            <a:headEnd type="none" w="sm" len="sm"/>
            <a:tailEnd type="none" w="sm" len="sm"/>
          </a:ln>
          <a:effectLst/>
        </p:spPr>
        <p:txBody>
          <a:bodyPr anchor="ctr"/>
          <a:lstStyle/>
          <a:p>
            <a:pPr algn="ctr">
              <a:lnSpc>
                <a:spcPct val="85000"/>
              </a:lnSpc>
              <a:spcBef>
                <a:spcPct val="20000"/>
              </a:spcBef>
              <a:tabLst>
                <a:tab pos="685800" algn="r"/>
              </a:tabLst>
            </a:pPr>
            <a:r>
              <a:rPr lang="en-US" sz="1600" dirty="0" err="1" smtClean="0"/>
              <a:t>SpreadsheetML</a:t>
            </a:r>
            <a:endParaRPr lang="en-US" sz="1600" dirty="0" smtClean="0"/>
          </a:p>
          <a:p>
            <a:pPr algn="ctr">
              <a:lnSpc>
                <a:spcPct val="85000"/>
              </a:lnSpc>
              <a:spcBef>
                <a:spcPct val="20000"/>
              </a:spcBef>
              <a:tabLst>
                <a:tab pos="685800" algn="r"/>
              </a:tabLst>
            </a:pPr>
            <a:r>
              <a:rPr lang="en-US" sz="1600" dirty="0" smtClean="0"/>
              <a:t>(.</a:t>
            </a:r>
            <a:r>
              <a:rPr lang="en-US" sz="1600" dirty="0" err="1" smtClean="0"/>
              <a:t>xslx</a:t>
            </a:r>
            <a:r>
              <a:rPr lang="en-US" sz="1600" dirty="0" smtClean="0"/>
              <a:t>)</a:t>
            </a:r>
          </a:p>
        </p:txBody>
      </p:sp>
      <p:sp>
        <p:nvSpPr>
          <p:cNvPr id="7" name="Rounded Rectangle 6"/>
          <p:cNvSpPr/>
          <p:nvPr/>
        </p:nvSpPr>
        <p:spPr bwMode="auto">
          <a:xfrm>
            <a:off x="6156960" y="3307080"/>
            <a:ext cx="2377440" cy="731520"/>
          </a:xfrm>
          <a:prstGeom prst="roundRect">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solidFill>
              <a:schemeClr val="hlink"/>
            </a:solidFill>
            <a:miter lim="800000"/>
            <a:headEnd type="none" w="sm" len="sm"/>
            <a:tailEnd type="none" w="sm" len="sm"/>
          </a:ln>
          <a:effectLst/>
        </p:spPr>
        <p:txBody>
          <a:bodyPr anchor="ctr"/>
          <a:lstStyle/>
          <a:p>
            <a:pPr marL="0" marR="0" indent="0" algn="ctr" defTabSz="914400" eaLnBrk="1" latinLnBrk="0" hangingPunct="1">
              <a:lnSpc>
                <a:spcPct val="85000"/>
              </a:lnSpc>
              <a:spcBef>
                <a:spcPct val="20000"/>
              </a:spcBef>
              <a:buClrTx/>
              <a:buSzTx/>
              <a:buFontTx/>
              <a:buNone/>
              <a:tabLst>
                <a:tab pos="685800" algn="r"/>
              </a:tabLst>
            </a:pPr>
            <a:r>
              <a:rPr lang="en-US" sz="1600" dirty="0" err="1" smtClean="0"/>
              <a:t>PresentationML</a:t>
            </a:r>
            <a:endParaRPr lang="en-US" sz="1600" dirty="0" smtClean="0"/>
          </a:p>
          <a:p>
            <a:pPr marL="0" marR="0" indent="0" algn="ctr" defTabSz="914400" eaLnBrk="1" latinLnBrk="0" hangingPunct="1">
              <a:lnSpc>
                <a:spcPct val="85000"/>
              </a:lnSpc>
              <a:spcBef>
                <a:spcPct val="20000"/>
              </a:spcBef>
              <a:buClrTx/>
              <a:buSzTx/>
              <a:buFontTx/>
              <a:buNone/>
              <a:tabLst>
                <a:tab pos="685800" algn="r"/>
              </a:tabLst>
            </a:pPr>
            <a:r>
              <a:rPr lang="en-US" sz="1600" dirty="0" smtClean="0"/>
              <a:t>(.</a:t>
            </a:r>
            <a:r>
              <a:rPr lang="en-US" sz="1600" dirty="0" err="1" smtClean="0"/>
              <a:t>pptx</a:t>
            </a:r>
            <a:r>
              <a:rPr lang="en-US" sz="1600" dirty="0" smtClean="0"/>
              <a:t>)</a:t>
            </a:r>
          </a:p>
        </p:txBody>
      </p:sp>
      <p:sp>
        <p:nvSpPr>
          <p:cNvPr id="8" name="Rounded Rectangle 7"/>
          <p:cNvSpPr/>
          <p:nvPr/>
        </p:nvSpPr>
        <p:spPr bwMode="auto">
          <a:xfrm>
            <a:off x="381000" y="1344097"/>
            <a:ext cx="8382000" cy="1524000"/>
          </a:xfrm>
          <a:prstGeom prst="roundRect">
            <a:avLst/>
          </a:prstGeom>
          <a:noFill/>
          <a:ln w="19050">
            <a:solidFill>
              <a:schemeClr val="bg2">
                <a:lumMod val="50000"/>
              </a:schemeClr>
            </a:solidFill>
            <a:prstDash val="dash"/>
            <a:miter lim="800000"/>
            <a:headEnd/>
            <a:tailEnd/>
          </a:ln>
          <a:effectLst/>
        </p:spPr>
        <p:txBody>
          <a:bodyPr wrap="none" anchor="ctr"/>
          <a:lstStyle/>
          <a:p>
            <a:pPr algn="ctr">
              <a:tabLst>
                <a:tab pos="685800" algn="r"/>
              </a:tabLst>
            </a:pPr>
            <a:endParaRPr lang="en-US" sz="1600" b="1" dirty="0" smtClean="0">
              <a:solidFill>
                <a:schemeClr val="bg1"/>
              </a:solidFill>
              <a:latin typeface="Arial" charset="0"/>
            </a:endParaRPr>
          </a:p>
        </p:txBody>
      </p:sp>
      <p:sp>
        <p:nvSpPr>
          <p:cNvPr id="13" name="Rounded Rectangle 12"/>
          <p:cNvSpPr/>
          <p:nvPr/>
        </p:nvSpPr>
        <p:spPr>
          <a:xfrm>
            <a:off x="609600" y="5641777"/>
            <a:ext cx="3931920" cy="362652"/>
          </a:xfrm>
          <a:prstGeom prst="roundRect">
            <a:avLst/>
          </a:prstGeom>
          <a:solidFill>
            <a:schemeClr val="tx1">
              <a:lumMod val="75000"/>
            </a:schemeClr>
          </a:solidFill>
          <a:ln w="12700">
            <a:solidFill>
              <a:schemeClr val="bg2"/>
            </a:solidFill>
            <a:miter lim="800000"/>
            <a:headEnd type="none" w="sm" len="sm"/>
            <a:tailEnd type="none" w="sm" len="sm"/>
          </a:ln>
          <a:effectLst/>
        </p:spPr>
        <p:txBody>
          <a:bodyPr anchor="ctr"/>
          <a:lstStyle/>
          <a:p>
            <a:pPr algn="ctr">
              <a:lnSpc>
                <a:spcPct val="85000"/>
              </a:lnSpc>
              <a:spcBef>
                <a:spcPct val="20000"/>
              </a:spcBef>
              <a:tabLst>
                <a:tab pos="685800" algn="r"/>
              </a:tabLst>
            </a:pPr>
            <a:r>
              <a:rPr lang="en-US" dirty="0" smtClean="0"/>
              <a:t>ZIP</a:t>
            </a:r>
          </a:p>
        </p:txBody>
      </p:sp>
      <p:sp>
        <p:nvSpPr>
          <p:cNvPr id="14" name="Rounded Rectangle 13"/>
          <p:cNvSpPr/>
          <p:nvPr/>
        </p:nvSpPr>
        <p:spPr>
          <a:xfrm>
            <a:off x="4602480" y="5641777"/>
            <a:ext cx="3931920" cy="362652"/>
          </a:xfrm>
          <a:prstGeom prst="roundRect">
            <a:avLst/>
          </a:prstGeom>
          <a:solidFill>
            <a:schemeClr val="tx1">
              <a:lumMod val="75000"/>
            </a:schemeClr>
          </a:solidFill>
          <a:ln w="12700">
            <a:solidFill>
              <a:schemeClr val="bg2"/>
            </a:solidFill>
            <a:miter lim="800000"/>
            <a:headEnd type="none" w="sm" len="sm"/>
            <a:tailEnd type="none" w="sm" len="sm"/>
          </a:ln>
          <a:effectLst/>
        </p:spPr>
        <p:txBody>
          <a:bodyPr anchor="ctr"/>
          <a:lstStyle/>
          <a:p>
            <a:pPr algn="ctr">
              <a:lnSpc>
                <a:spcPct val="85000"/>
              </a:lnSpc>
              <a:spcBef>
                <a:spcPct val="20000"/>
              </a:spcBef>
              <a:tabLst>
                <a:tab pos="685800" algn="r"/>
              </a:tabLst>
            </a:pPr>
            <a:r>
              <a:rPr lang="en-US" dirty="0" smtClean="0"/>
              <a:t>XML</a:t>
            </a:r>
          </a:p>
        </p:txBody>
      </p:sp>
      <p:sp>
        <p:nvSpPr>
          <p:cNvPr id="10" name="Rounded Rectangle 9"/>
          <p:cNvSpPr/>
          <p:nvPr/>
        </p:nvSpPr>
        <p:spPr bwMode="auto">
          <a:xfrm>
            <a:off x="609600" y="1496497"/>
            <a:ext cx="2377440" cy="533400"/>
          </a:xfrm>
          <a:prstGeom prst="roundRect">
            <a:avLst/>
          </a:prstGeom>
          <a:solidFill>
            <a:srgbClr val="00B050"/>
          </a:solidFill>
          <a:ln w="12700">
            <a:solidFill>
              <a:schemeClr val="hlink"/>
            </a:solidFill>
            <a:miter lim="800000"/>
            <a:headEnd type="none" w="sm" len="sm"/>
            <a:tailEnd type="none" w="sm" len="sm"/>
          </a:ln>
          <a:effectLst/>
        </p:spPr>
        <p:txBody>
          <a:bodyPr anchor="ctr"/>
          <a:lstStyle/>
          <a:p>
            <a:pPr marL="0" marR="0" indent="0" algn="ctr" defTabSz="914400" eaLnBrk="1" latinLnBrk="0" hangingPunct="1">
              <a:lnSpc>
                <a:spcPct val="85000"/>
              </a:lnSpc>
              <a:spcBef>
                <a:spcPct val="20000"/>
              </a:spcBef>
              <a:buClrTx/>
              <a:buSzTx/>
              <a:buFontTx/>
              <a:buNone/>
              <a:tabLst>
                <a:tab pos="685800" algn="r"/>
              </a:tabLst>
            </a:pPr>
            <a:r>
              <a:rPr lang="en-US" sz="1600" dirty="0" err="1" smtClean="0"/>
              <a:t>DrawingML</a:t>
            </a:r>
            <a:endParaRPr lang="en-US" sz="1600" dirty="0" smtClean="0"/>
          </a:p>
        </p:txBody>
      </p:sp>
      <p:sp>
        <p:nvSpPr>
          <p:cNvPr id="12" name="Rounded Rectangle 11"/>
          <p:cNvSpPr/>
          <p:nvPr/>
        </p:nvSpPr>
        <p:spPr bwMode="auto">
          <a:xfrm>
            <a:off x="3383280" y="4572000"/>
            <a:ext cx="2377440" cy="533400"/>
          </a:xfrm>
          <a:prstGeom prst="roundRect">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solidFill>
              <a:schemeClr val="hlink"/>
            </a:solidFill>
            <a:miter lim="800000"/>
            <a:headEnd type="none" w="sm" len="sm"/>
            <a:tailEnd type="none" w="sm" len="sm"/>
          </a:ln>
          <a:effectLst/>
        </p:spPr>
        <p:txBody>
          <a:bodyPr anchor="ctr"/>
          <a:lstStyle/>
          <a:p>
            <a:pPr marL="0" marR="0" indent="0" algn="ctr" defTabSz="914400" eaLnBrk="1" latinLnBrk="0" hangingPunct="1">
              <a:lnSpc>
                <a:spcPct val="85000"/>
              </a:lnSpc>
              <a:spcBef>
                <a:spcPct val="20000"/>
              </a:spcBef>
              <a:buClrTx/>
              <a:buSzTx/>
              <a:buFontTx/>
              <a:buNone/>
              <a:tabLst>
                <a:tab pos="685800" algn="r"/>
              </a:tabLst>
            </a:pPr>
            <a:r>
              <a:rPr lang="en-US" sz="1600" dirty="0" smtClean="0"/>
              <a:t>Content Types</a:t>
            </a:r>
          </a:p>
        </p:txBody>
      </p:sp>
      <p:sp>
        <p:nvSpPr>
          <p:cNvPr id="15" name="Rounded Rectangle 14"/>
          <p:cNvSpPr/>
          <p:nvPr/>
        </p:nvSpPr>
        <p:spPr bwMode="auto">
          <a:xfrm>
            <a:off x="3383280" y="1496497"/>
            <a:ext cx="2377440" cy="533400"/>
          </a:xfrm>
          <a:prstGeom prst="roundRect">
            <a:avLst/>
          </a:prstGeom>
          <a:solidFill>
            <a:srgbClr val="00B050"/>
          </a:solidFill>
          <a:ln w="12700">
            <a:solidFill>
              <a:schemeClr val="hlink"/>
            </a:solidFill>
            <a:miter lim="800000"/>
            <a:headEnd type="none" w="sm" len="sm"/>
            <a:tailEnd type="none" w="sm" len="sm"/>
          </a:ln>
          <a:effectLst/>
        </p:spPr>
        <p:txBody>
          <a:bodyPr anchor="ctr"/>
          <a:lstStyle/>
          <a:p>
            <a:pPr algn="ctr">
              <a:lnSpc>
                <a:spcPct val="85000"/>
              </a:lnSpc>
              <a:spcBef>
                <a:spcPct val="20000"/>
              </a:spcBef>
              <a:tabLst>
                <a:tab pos="685800" algn="r"/>
              </a:tabLst>
            </a:pPr>
            <a:r>
              <a:rPr lang="en-US" sz="1600" dirty="0" smtClean="0"/>
              <a:t>Custom XML</a:t>
            </a:r>
          </a:p>
        </p:txBody>
      </p:sp>
      <p:sp>
        <p:nvSpPr>
          <p:cNvPr id="16" name="Rounded Rectangle 15"/>
          <p:cNvSpPr/>
          <p:nvPr/>
        </p:nvSpPr>
        <p:spPr bwMode="auto">
          <a:xfrm>
            <a:off x="6156960" y="1496497"/>
            <a:ext cx="2377440" cy="533400"/>
          </a:xfrm>
          <a:prstGeom prst="roundRect">
            <a:avLst/>
          </a:prstGeom>
          <a:solidFill>
            <a:srgbClr val="00B050"/>
          </a:solidFill>
          <a:ln w="12700">
            <a:solidFill>
              <a:schemeClr val="hlink"/>
            </a:solidFill>
            <a:miter lim="800000"/>
            <a:headEnd type="none" w="sm" len="sm"/>
            <a:tailEnd type="none" w="sm" len="sm"/>
          </a:ln>
          <a:effectLst/>
        </p:spPr>
        <p:txBody>
          <a:bodyPr anchor="ctr"/>
          <a:lstStyle/>
          <a:p>
            <a:pPr algn="ctr">
              <a:lnSpc>
                <a:spcPct val="85000"/>
              </a:lnSpc>
              <a:spcBef>
                <a:spcPct val="20000"/>
              </a:spcBef>
              <a:tabLst>
                <a:tab pos="685800" algn="r"/>
              </a:tabLst>
            </a:pPr>
            <a:r>
              <a:rPr lang="en-US" sz="1600" dirty="0" smtClean="0"/>
              <a:t>Bibliography</a:t>
            </a:r>
          </a:p>
        </p:txBody>
      </p:sp>
      <p:sp useBgFill="1">
        <p:nvSpPr>
          <p:cNvPr id="21" name="TextBox 20"/>
          <p:cNvSpPr txBox="1"/>
          <p:nvPr/>
        </p:nvSpPr>
        <p:spPr>
          <a:xfrm>
            <a:off x="3880989" y="1143000"/>
            <a:ext cx="1407758" cy="307777"/>
          </a:xfrm>
          <a:prstGeom prst="rect">
            <a:avLst/>
          </a:prstGeom>
        </p:spPr>
        <p:txBody>
          <a:bodyPr wrap="none" rtlCol="0">
            <a:spAutoFit/>
          </a:bodyPr>
          <a:lstStyle/>
          <a:p>
            <a:pPr algn="ctr"/>
            <a:r>
              <a:rPr lang="en-US" sz="1400" dirty="0" smtClean="0"/>
              <a:t>Shared Markup</a:t>
            </a:r>
            <a:endParaRPr lang="en-US" sz="1400" dirty="0"/>
          </a:p>
        </p:txBody>
      </p:sp>
      <p:sp>
        <p:nvSpPr>
          <p:cNvPr id="23" name="Rounded Rectangle 22"/>
          <p:cNvSpPr/>
          <p:nvPr/>
        </p:nvSpPr>
        <p:spPr bwMode="auto">
          <a:xfrm>
            <a:off x="609600" y="4572000"/>
            <a:ext cx="2377440" cy="533400"/>
          </a:xfrm>
          <a:prstGeom prst="roundRect">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solidFill>
              <a:schemeClr val="hlink"/>
            </a:solidFill>
            <a:miter lim="800000"/>
            <a:headEnd type="none" w="sm" len="sm"/>
            <a:tailEnd type="none" w="sm" len="sm"/>
          </a:ln>
          <a:effectLst/>
        </p:spPr>
        <p:txBody>
          <a:bodyPr anchor="ctr"/>
          <a:lstStyle/>
          <a:p>
            <a:pPr algn="ctr">
              <a:lnSpc>
                <a:spcPct val="85000"/>
              </a:lnSpc>
              <a:spcBef>
                <a:spcPct val="20000"/>
              </a:spcBef>
              <a:tabLst>
                <a:tab pos="685800" algn="r"/>
              </a:tabLst>
            </a:pPr>
            <a:r>
              <a:rPr lang="en-US" sz="1600" dirty="0" smtClean="0"/>
              <a:t>Relationships</a:t>
            </a:r>
          </a:p>
        </p:txBody>
      </p:sp>
      <p:sp>
        <p:nvSpPr>
          <p:cNvPr id="24" name="Rounded Rectangle 23"/>
          <p:cNvSpPr/>
          <p:nvPr/>
        </p:nvSpPr>
        <p:spPr bwMode="auto">
          <a:xfrm>
            <a:off x="3383280" y="2182297"/>
            <a:ext cx="2377440" cy="533400"/>
          </a:xfrm>
          <a:prstGeom prst="roundRect">
            <a:avLst/>
          </a:prstGeom>
          <a:solidFill>
            <a:srgbClr val="00B050"/>
          </a:solidFill>
          <a:ln w="12700">
            <a:solidFill>
              <a:schemeClr val="hlink"/>
            </a:solidFill>
            <a:miter lim="800000"/>
            <a:headEnd type="none" w="sm" len="sm"/>
            <a:tailEnd type="none" w="sm" len="sm"/>
          </a:ln>
          <a:effectLst/>
        </p:spPr>
        <p:txBody>
          <a:bodyPr anchor="ctr"/>
          <a:lstStyle/>
          <a:p>
            <a:pPr marL="0" marR="0" indent="0" algn="ctr" defTabSz="914400" eaLnBrk="1" latinLnBrk="0" hangingPunct="1">
              <a:lnSpc>
                <a:spcPct val="85000"/>
              </a:lnSpc>
              <a:spcBef>
                <a:spcPct val="20000"/>
              </a:spcBef>
              <a:buClrTx/>
              <a:buSzTx/>
              <a:buFontTx/>
              <a:buNone/>
              <a:tabLst>
                <a:tab pos="685800" algn="r"/>
              </a:tabLst>
            </a:pPr>
            <a:r>
              <a:rPr lang="en-US" sz="1600" dirty="0" smtClean="0"/>
              <a:t>Metadata</a:t>
            </a:r>
          </a:p>
        </p:txBody>
      </p:sp>
      <p:sp>
        <p:nvSpPr>
          <p:cNvPr id="26" name="Rounded Rectangle 25"/>
          <p:cNvSpPr/>
          <p:nvPr/>
        </p:nvSpPr>
        <p:spPr bwMode="auto">
          <a:xfrm>
            <a:off x="6156960" y="4572000"/>
            <a:ext cx="2377440" cy="533400"/>
          </a:xfrm>
          <a:prstGeom prst="roundRect">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solidFill>
              <a:schemeClr val="hlink"/>
            </a:solidFill>
            <a:miter lim="800000"/>
            <a:headEnd type="none" w="sm" len="sm"/>
            <a:tailEnd type="none" w="sm" len="sm"/>
          </a:ln>
          <a:effectLst/>
        </p:spPr>
        <p:txBody>
          <a:bodyPr anchor="ctr"/>
          <a:lstStyle/>
          <a:p>
            <a:pPr algn="ctr">
              <a:lnSpc>
                <a:spcPct val="85000"/>
              </a:lnSpc>
              <a:spcBef>
                <a:spcPct val="20000"/>
              </a:spcBef>
              <a:tabLst>
                <a:tab pos="685800" algn="r"/>
              </a:tabLst>
            </a:pPr>
            <a:r>
              <a:rPr lang="en-US" sz="1600" dirty="0" smtClean="0"/>
              <a:t>Digital</a:t>
            </a:r>
          </a:p>
          <a:p>
            <a:pPr algn="ctr">
              <a:lnSpc>
                <a:spcPct val="85000"/>
              </a:lnSpc>
              <a:spcBef>
                <a:spcPct val="20000"/>
              </a:spcBef>
              <a:tabLst>
                <a:tab pos="685800" algn="r"/>
              </a:tabLst>
            </a:pPr>
            <a:r>
              <a:rPr lang="en-US" sz="1600" dirty="0" smtClean="0"/>
              <a:t>Signatures</a:t>
            </a:r>
          </a:p>
        </p:txBody>
      </p:sp>
      <p:sp>
        <p:nvSpPr>
          <p:cNvPr id="22" name="Rounded Rectangle 21"/>
          <p:cNvSpPr/>
          <p:nvPr/>
        </p:nvSpPr>
        <p:spPr bwMode="auto">
          <a:xfrm>
            <a:off x="609600" y="2182297"/>
            <a:ext cx="2377440" cy="533400"/>
          </a:xfrm>
          <a:prstGeom prst="roundRect">
            <a:avLst/>
          </a:prstGeom>
          <a:solidFill>
            <a:srgbClr val="00B050"/>
          </a:solidFill>
          <a:ln w="12700">
            <a:solidFill>
              <a:schemeClr val="hlink"/>
            </a:solidFill>
            <a:miter lim="800000"/>
            <a:headEnd type="none" w="sm" len="sm"/>
            <a:tailEnd type="none" w="sm" len="sm"/>
          </a:ln>
          <a:effectLst/>
        </p:spPr>
        <p:txBody>
          <a:bodyPr anchor="ctr"/>
          <a:lstStyle/>
          <a:p>
            <a:pPr algn="ctr">
              <a:lnSpc>
                <a:spcPct val="85000"/>
              </a:lnSpc>
              <a:spcBef>
                <a:spcPct val="20000"/>
              </a:spcBef>
              <a:tabLst>
                <a:tab pos="685800" algn="r"/>
              </a:tabLst>
            </a:pPr>
            <a:r>
              <a:rPr lang="en-US" sz="1600" dirty="0" smtClean="0"/>
              <a:t>VML (legacy)</a:t>
            </a:r>
          </a:p>
        </p:txBody>
      </p:sp>
      <p:sp>
        <p:nvSpPr>
          <p:cNvPr id="27" name="Rounded Rectangle 26"/>
          <p:cNvSpPr/>
          <p:nvPr/>
        </p:nvSpPr>
        <p:spPr bwMode="auto">
          <a:xfrm>
            <a:off x="6156960" y="2182297"/>
            <a:ext cx="2377440" cy="533400"/>
          </a:xfrm>
          <a:prstGeom prst="roundRect">
            <a:avLst/>
          </a:prstGeom>
          <a:solidFill>
            <a:srgbClr val="00B050"/>
          </a:solidFill>
          <a:ln w="12700">
            <a:solidFill>
              <a:schemeClr val="hlink"/>
            </a:solidFill>
            <a:miter lim="800000"/>
            <a:headEnd type="none" w="sm" len="sm"/>
            <a:tailEnd type="none" w="sm" len="sm"/>
          </a:ln>
          <a:effectLst/>
        </p:spPr>
        <p:txBody>
          <a:bodyPr anchor="ctr"/>
          <a:lstStyle/>
          <a:p>
            <a:pPr algn="ctr">
              <a:lnSpc>
                <a:spcPct val="85000"/>
              </a:lnSpc>
              <a:spcBef>
                <a:spcPct val="20000"/>
              </a:spcBef>
              <a:tabLst>
                <a:tab pos="685800" algn="r"/>
              </a:tabLst>
            </a:pPr>
            <a:r>
              <a:rPr lang="en-US" sz="1600" dirty="0" smtClean="0"/>
              <a:t>Equations</a:t>
            </a:r>
          </a:p>
        </p:txBody>
      </p:sp>
      <p:sp>
        <p:nvSpPr>
          <p:cNvPr id="28" name="Rounded Rectangle 27"/>
          <p:cNvSpPr/>
          <p:nvPr/>
        </p:nvSpPr>
        <p:spPr bwMode="auto">
          <a:xfrm>
            <a:off x="381000" y="3093720"/>
            <a:ext cx="8382000" cy="1097280"/>
          </a:xfrm>
          <a:prstGeom prst="roundRect">
            <a:avLst/>
          </a:prstGeom>
          <a:noFill/>
          <a:ln w="19050">
            <a:solidFill>
              <a:schemeClr val="bg2">
                <a:lumMod val="50000"/>
              </a:schemeClr>
            </a:solidFill>
            <a:prstDash val="dash"/>
            <a:miter lim="800000"/>
            <a:headEnd/>
            <a:tailEnd/>
          </a:ln>
          <a:effectLst/>
        </p:spPr>
        <p:txBody>
          <a:bodyPr wrap="none" anchor="ctr"/>
          <a:lstStyle/>
          <a:p>
            <a:pPr algn="ctr">
              <a:tabLst>
                <a:tab pos="685800" algn="r"/>
              </a:tabLst>
            </a:pPr>
            <a:endParaRPr lang="en-US" sz="1600" b="1" dirty="0" smtClean="0">
              <a:solidFill>
                <a:schemeClr val="bg1"/>
              </a:solidFill>
              <a:latin typeface="Arial" charset="0"/>
            </a:endParaRPr>
          </a:p>
        </p:txBody>
      </p:sp>
      <p:sp useBgFill="1">
        <p:nvSpPr>
          <p:cNvPr id="29" name="TextBox 28"/>
          <p:cNvSpPr txBox="1"/>
          <p:nvPr/>
        </p:nvSpPr>
        <p:spPr>
          <a:xfrm>
            <a:off x="3671798" y="2892623"/>
            <a:ext cx="1189748" cy="307777"/>
          </a:xfrm>
          <a:prstGeom prst="rect">
            <a:avLst/>
          </a:prstGeom>
        </p:spPr>
        <p:txBody>
          <a:bodyPr wrap="none" rtlCol="0">
            <a:spAutoFit/>
          </a:bodyPr>
          <a:lstStyle/>
          <a:p>
            <a:pPr algn="ctr"/>
            <a:r>
              <a:rPr lang="en-US" sz="1400" dirty="0" smtClean="0">
                <a:solidFill>
                  <a:schemeClr val="bg1"/>
                </a:solidFill>
              </a:rPr>
              <a:t>  </a:t>
            </a:r>
            <a:r>
              <a:rPr lang="en-US" sz="1400" dirty="0" smtClean="0"/>
              <a:t>Documents</a:t>
            </a:r>
            <a:endParaRPr lang="en-US" sz="1400" dirty="0"/>
          </a:p>
        </p:txBody>
      </p:sp>
      <p:sp>
        <p:nvSpPr>
          <p:cNvPr id="30" name="Rounded Rectangle 29"/>
          <p:cNvSpPr/>
          <p:nvPr/>
        </p:nvSpPr>
        <p:spPr bwMode="auto">
          <a:xfrm>
            <a:off x="381000" y="4434840"/>
            <a:ext cx="8382000" cy="822960"/>
          </a:xfrm>
          <a:prstGeom prst="roundRect">
            <a:avLst/>
          </a:prstGeom>
          <a:noFill/>
          <a:ln w="19050">
            <a:solidFill>
              <a:schemeClr val="bg2">
                <a:lumMod val="50000"/>
              </a:schemeClr>
            </a:solidFill>
            <a:prstDash val="dash"/>
            <a:miter lim="800000"/>
            <a:headEnd/>
            <a:tailEnd/>
          </a:ln>
          <a:effectLst/>
        </p:spPr>
        <p:txBody>
          <a:bodyPr wrap="none" anchor="ctr"/>
          <a:lstStyle/>
          <a:p>
            <a:pPr algn="ctr">
              <a:tabLst>
                <a:tab pos="685800" algn="r"/>
              </a:tabLst>
            </a:pPr>
            <a:endParaRPr lang="en-US" sz="1600" b="1" dirty="0" smtClean="0">
              <a:solidFill>
                <a:schemeClr val="bg1"/>
              </a:solidFill>
              <a:latin typeface="Arial" charset="0"/>
            </a:endParaRPr>
          </a:p>
        </p:txBody>
      </p:sp>
      <p:sp useBgFill="1">
        <p:nvSpPr>
          <p:cNvPr id="31" name="TextBox 30"/>
          <p:cNvSpPr txBox="1"/>
          <p:nvPr/>
        </p:nvSpPr>
        <p:spPr>
          <a:xfrm>
            <a:off x="3352800" y="4233743"/>
            <a:ext cx="2464136" cy="307777"/>
          </a:xfrm>
          <a:prstGeom prst="rect">
            <a:avLst/>
          </a:prstGeom>
        </p:spPr>
        <p:txBody>
          <a:bodyPr wrap="none" rtlCol="0">
            <a:spAutoFit/>
          </a:bodyPr>
          <a:lstStyle/>
          <a:p>
            <a:pPr algn="ctr"/>
            <a:r>
              <a:rPr lang="en-US" sz="1400" dirty="0" smtClean="0"/>
              <a:t>Open Packaging Convention</a:t>
            </a:r>
            <a:endParaRPr lang="en-US" sz="1400" dirty="0"/>
          </a:p>
        </p:txBody>
      </p:sp>
      <p:sp>
        <p:nvSpPr>
          <p:cNvPr id="32" name="Rounded Rectangle 31"/>
          <p:cNvSpPr/>
          <p:nvPr/>
        </p:nvSpPr>
        <p:spPr bwMode="auto">
          <a:xfrm>
            <a:off x="381000" y="5532120"/>
            <a:ext cx="8382000" cy="640080"/>
          </a:xfrm>
          <a:prstGeom prst="roundRect">
            <a:avLst/>
          </a:prstGeom>
          <a:noFill/>
          <a:ln w="19050">
            <a:solidFill>
              <a:schemeClr val="bg2">
                <a:lumMod val="50000"/>
              </a:schemeClr>
            </a:solidFill>
            <a:prstDash val="dash"/>
            <a:miter lim="800000"/>
            <a:headEnd/>
            <a:tailEnd/>
          </a:ln>
          <a:effectLst/>
        </p:spPr>
        <p:txBody>
          <a:bodyPr wrap="none" anchor="ctr"/>
          <a:lstStyle/>
          <a:p>
            <a:pPr algn="ctr">
              <a:tabLst>
                <a:tab pos="685800" algn="r"/>
              </a:tabLst>
            </a:pPr>
            <a:endParaRPr lang="en-US" sz="1600" b="1" dirty="0" smtClean="0">
              <a:solidFill>
                <a:schemeClr val="tx1"/>
              </a:solidFill>
              <a:latin typeface="Arial" charset="0"/>
            </a:endParaRPr>
          </a:p>
        </p:txBody>
      </p:sp>
      <p:sp useBgFill="1">
        <p:nvSpPr>
          <p:cNvPr id="33" name="TextBox 32"/>
          <p:cNvSpPr txBox="1"/>
          <p:nvPr/>
        </p:nvSpPr>
        <p:spPr>
          <a:xfrm>
            <a:off x="3753102" y="5331023"/>
            <a:ext cx="1663532" cy="307777"/>
          </a:xfrm>
          <a:prstGeom prst="rect">
            <a:avLst/>
          </a:prstGeom>
        </p:spPr>
        <p:txBody>
          <a:bodyPr wrap="none" rtlCol="0">
            <a:spAutoFit/>
          </a:bodyPr>
          <a:lstStyle/>
          <a:p>
            <a:pPr algn="ctr"/>
            <a:r>
              <a:rPr lang="en-US" sz="1400" dirty="0" smtClean="0"/>
              <a:t>Core Technologies</a:t>
            </a:r>
            <a:endParaRPr lang="en-US" sz="14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4" name="Picture 6" descr="white bar"/>
          <p:cNvPicPr>
            <a:picLocks noChangeAspect="1" noChangeArrowheads="1"/>
          </p:cNvPicPr>
          <p:nvPr/>
        </p:nvPicPr>
        <p:blipFill>
          <a:blip r:embed="rId3"/>
          <a:srcRect/>
          <a:stretch>
            <a:fillRect/>
          </a:stretch>
        </p:blipFill>
        <p:spPr bwMode="auto">
          <a:xfrm>
            <a:off x="274320" y="2072640"/>
            <a:ext cx="6353175" cy="1352550"/>
          </a:xfrm>
          <a:prstGeom prst="rect">
            <a:avLst/>
          </a:prstGeom>
          <a:noFill/>
        </p:spPr>
      </p:pic>
      <p:sp>
        <p:nvSpPr>
          <p:cNvPr id="350210" name="Rectangle 2"/>
          <p:cNvSpPr>
            <a:spLocks noGrp="1" noChangeArrowheads="1"/>
          </p:cNvSpPr>
          <p:nvPr>
            <p:ph type="ctrTitle"/>
          </p:nvPr>
        </p:nvSpPr>
        <p:spPr>
          <a:xfrm>
            <a:off x="524828" y="3477578"/>
            <a:ext cx="7364412" cy="2308324"/>
          </a:xfrm>
          <a:noFill/>
        </p:spPr>
        <p:txBody>
          <a:bodyPr anchor="b"/>
          <a:lstStyle/>
          <a:p>
            <a:r>
              <a:rPr lang="fr-FR" dirty="0" smtClean="0"/>
              <a:t>Structure fichier </a:t>
            </a:r>
            <a:r>
              <a:rPr lang="fr-FR" dirty="0" err="1" smtClean="0"/>
              <a:t>OpenXML</a:t>
            </a:r>
            <a:r>
              <a:rPr lang="fr-FR" dirty="0" smtClean="0"/>
              <a:t/>
            </a:r>
            <a:br>
              <a:rPr lang="fr-FR" dirty="0" smtClean="0"/>
            </a:br>
            <a:r>
              <a:rPr lang="fr-FR" dirty="0" smtClean="0"/>
              <a:t>Package explorer</a:t>
            </a:r>
            <a:br>
              <a:rPr lang="fr-FR" dirty="0" smtClean="0"/>
            </a:br>
            <a:r>
              <a:rPr lang="fr-FR" dirty="0" smtClean="0"/>
              <a:t>Robustesse du format de fichier</a:t>
            </a:r>
            <a:endParaRPr lang="fr-FR" dirty="0"/>
          </a:p>
        </p:txBody>
      </p:sp>
      <p:sp>
        <p:nvSpPr>
          <p:cNvPr id="7" name="TextBox 6"/>
          <p:cNvSpPr txBox="1"/>
          <p:nvPr/>
        </p:nvSpPr>
        <p:spPr>
          <a:xfrm>
            <a:off x="457834" y="2378710"/>
            <a:ext cx="4266565" cy="84023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nSpc>
                <a:spcPct val="90000"/>
              </a:lnSpc>
            </a:pPr>
            <a:r>
              <a:rPr lang="fr-FR" sz="5400" dirty="0" smtClean="0">
                <a:ln w="50800"/>
                <a:solidFill>
                  <a:schemeClr val="tx2"/>
                </a:solidFill>
                <a:effectLst>
                  <a:outerShdw blurRad="38100" dist="38100" dir="2700000" algn="tl">
                    <a:srgbClr val="000000"/>
                  </a:outerShdw>
                </a:effectLst>
                <a:latin typeface="Segoe Black" pitchFamily="34" charset="0"/>
                <a:ea typeface="+mj-ea"/>
                <a:cs typeface="+mj-cs"/>
              </a:rPr>
              <a:t>Démo</a:t>
            </a:r>
            <a:endParaRPr lang="fr-FR" sz="3600" dirty="0" smtClean="0">
              <a:ln w="50800"/>
              <a:solidFill>
                <a:schemeClr val="tx2"/>
              </a:solidFill>
              <a:effectLst>
                <a:outerShdw blurRad="38100" dist="38100" dir="2700000" algn="tl">
                  <a:srgbClr val="000000"/>
                </a:outerShdw>
              </a:effectLst>
              <a:latin typeface="Segoe Black" pitchFamily="34"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0214"/>
                                        </p:tgtEl>
                                        <p:attrNameLst>
                                          <p:attrName>style.visibility</p:attrName>
                                        </p:attrNameLst>
                                      </p:cBhvr>
                                      <p:to>
                                        <p:strVal val="visible"/>
                                      </p:to>
                                    </p:set>
                                    <p:animEffect transition="in" filter="fade">
                                      <p:cBhvr>
                                        <p:cTn id="7" dur="1000"/>
                                        <p:tgtEl>
                                          <p:spTgt spid="3502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50210"/>
                                        </p:tgtEl>
                                        <p:attrNameLst>
                                          <p:attrName>style.visibility</p:attrName>
                                        </p:attrNameLst>
                                      </p:cBhvr>
                                      <p:to>
                                        <p:strVal val="visible"/>
                                      </p:to>
                                    </p:set>
                                    <p:animEffect transition="in" filter="fade">
                                      <p:cBhvr>
                                        <p:cTn id="11" dur="1000"/>
                                        <p:tgtEl>
                                          <p:spTgt spid="350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Un format et un outils pivot</a:t>
            </a:r>
            <a:endParaRPr lang="fr-FR" dirty="0"/>
          </a:p>
        </p:txBody>
      </p:sp>
      <p:sp>
        <p:nvSpPr>
          <p:cNvPr id="3" name="Rectangle 2"/>
          <p:cNvSpPr/>
          <p:nvPr/>
        </p:nvSpPr>
        <p:spPr>
          <a:xfrm>
            <a:off x="175855" y="3184659"/>
            <a:ext cx="2092771" cy="1000132"/>
          </a:xfrm>
          <a:prstGeom prst="rect">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solidFill>
              <a:schemeClr val="hlink"/>
            </a:solidFill>
            <a:miter lim="800000"/>
            <a:headEnd type="none" w="sm" len="sm"/>
            <a:tailEnd type="none" w="sm" len="sm"/>
          </a:ln>
          <a:effectLst/>
        </p:spPr>
        <p:txBody>
          <a:bodyPr anchor="ctr"/>
          <a:lstStyle/>
          <a:p>
            <a:pPr algn="ctr">
              <a:lnSpc>
                <a:spcPct val="85000"/>
              </a:lnSpc>
              <a:spcBef>
                <a:spcPct val="20000"/>
              </a:spcBef>
            </a:pPr>
            <a:r>
              <a:rPr lang="en-US" dirty="0" err="1" smtClean="0">
                <a:solidFill>
                  <a:schemeClr val="tx1"/>
                </a:solidFill>
                <a:latin typeface="Segoe Semibold" pitchFamily="34" charset="0"/>
              </a:rPr>
              <a:t>OpenXML</a:t>
            </a:r>
            <a:endParaRPr lang="en-US" dirty="0" smtClean="0">
              <a:solidFill>
                <a:schemeClr val="tx1"/>
              </a:solidFill>
              <a:latin typeface="Segoe Semibold" pitchFamily="34" charset="0"/>
            </a:endParaRPr>
          </a:p>
        </p:txBody>
      </p:sp>
      <p:sp>
        <p:nvSpPr>
          <p:cNvPr id="4" name="Rectangle 3"/>
          <p:cNvSpPr/>
          <p:nvPr/>
        </p:nvSpPr>
        <p:spPr>
          <a:xfrm>
            <a:off x="3288122" y="5412044"/>
            <a:ext cx="2092771" cy="1000132"/>
          </a:xfrm>
          <a:prstGeom prst="rect">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solidFill>
              <a:schemeClr val="hlink"/>
            </a:solidFill>
            <a:miter lim="800000"/>
            <a:headEnd type="none" w="sm" len="sm"/>
            <a:tailEnd type="none" w="sm" len="sm"/>
          </a:ln>
          <a:effectLst/>
        </p:spPr>
        <p:txBody>
          <a:bodyPr anchor="ctr"/>
          <a:lstStyle/>
          <a:p>
            <a:pPr algn="ctr">
              <a:lnSpc>
                <a:spcPct val="85000"/>
              </a:lnSpc>
              <a:spcBef>
                <a:spcPct val="20000"/>
              </a:spcBef>
            </a:pPr>
            <a:r>
              <a:rPr lang="en-US" dirty="0" smtClean="0">
                <a:solidFill>
                  <a:schemeClr val="tx1"/>
                </a:solidFill>
                <a:latin typeface="Segoe Semibold" pitchFamily="34" charset="0"/>
              </a:rPr>
              <a:t>ODF</a:t>
            </a:r>
          </a:p>
        </p:txBody>
      </p:sp>
      <p:sp>
        <p:nvSpPr>
          <p:cNvPr id="5" name="Rectangle 4"/>
          <p:cNvSpPr/>
          <p:nvPr/>
        </p:nvSpPr>
        <p:spPr>
          <a:xfrm>
            <a:off x="3393629" y="1015890"/>
            <a:ext cx="2092771" cy="1000132"/>
          </a:xfrm>
          <a:prstGeom prst="rect">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solidFill>
              <a:schemeClr val="hlink"/>
            </a:solidFill>
            <a:miter lim="800000"/>
            <a:headEnd type="none" w="sm" len="sm"/>
            <a:tailEnd type="none" w="sm" len="sm"/>
          </a:ln>
          <a:effectLst/>
        </p:spPr>
        <p:txBody>
          <a:bodyPr anchor="ctr"/>
          <a:lstStyle/>
          <a:p>
            <a:pPr algn="ctr">
              <a:lnSpc>
                <a:spcPct val="85000"/>
              </a:lnSpc>
              <a:spcBef>
                <a:spcPct val="20000"/>
              </a:spcBef>
            </a:pPr>
            <a:r>
              <a:rPr lang="en-US" dirty="0" smtClean="0">
                <a:solidFill>
                  <a:schemeClr val="tx1"/>
                </a:solidFill>
                <a:latin typeface="Segoe Semibold" pitchFamily="34" charset="0"/>
              </a:rPr>
              <a:t>Office 97-2003</a:t>
            </a:r>
          </a:p>
        </p:txBody>
      </p:sp>
      <p:sp>
        <p:nvSpPr>
          <p:cNvPr id="6" name="Rectangle 5"/>
          <p:cNvSpPr/>
          <p:nvPr/>
        </p:nvSpPr>
        <p:spPr>
          <a:xfrm>
            <a:off x="6758152" y="2516441"/>
            <a:ext cx="2092771" cy="1000132"/>
          </a:xfrm>
          <a:prstGeom prst="rect">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solidFill>
              <a:schemeClr val="hlink"/>
            </a:solidFill>
            <a:miter lim="800000"/>
            <a:headEnd type="none" w="sm" len="sm"/>
            <a:tailEnd type="none" w="sm" len="sm"/>
          </a:ln>
          <a:effectLst/>
        </p:spPr>
        <p:txBody>
          <a:bodyPr anchor="ctr"/>
          <a:lstStyle/>
          <a:p>
            <a:pPr algn="ctr">
              <a:lnSpc>
                <a:spcPct val="85000"/>
              </a:lnSpc>
              <a:spcBef>
                <a:spcPct val="20000"/>
              </a:spcBef>
            </a:pPr>
            <a:r>
              <a:rPr lang="en-US" dirty="0" smtClean="0">
                <a:solidFill>
                  <a:schemeClr val="tx1"/>
                </a:solidFill>
                <a:latin typeface="Segoe Semibold" pitchFamily="34" charset="0"/>
              </a:rPr>
              <a:t>PDF</a:t>
            </a:r>
          </a:p>
        </p:txBody>
      </p:sp>
      <p:sp>
        <p:nvSpPr>
          <p:cNvPr id="7" name="Rectangle 6"/>
          <p:cNvSpPr/>
          <p:nvPr/>
        </p:nvSpPr>
        <p:spPr>
          <a:xfrm>
            <a:off x="6734706" y="3735641"/>
            <a:ext cx="2092771" cy="1000132"/>
          </a:xfrm>
          <a:prstGeom prst="rect">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solidFill>
              <a:schemeClr val="hlink"/>
            </a:solidFill>
            <a:miter lim="800000"/>
            <a:headEnd type="none" w="sm" len="sm"/>
            <a:tailEnd type="none" w="sm" len="sm"/>
          </a:ln>
          <a:effectLst/>
        </p:spPr>
        <p:txBody>
          <a:bodyPr anchor="ctr"/>
          <a:lstStyle/>
          <a:p>
            <a:pPr algn="ctr">
              <a:lnSpc>
                <a:spcPct val="85000"/>
              </a:lnSpc>
              <a:spcBef>
                <a:spcPct val="20000"/>
              </a:spcBef>
            </a:pPr>
            <a:r>
              <a:rPr lang="en-US" dirty="0" smtClean="0">
                <a:solidFill>
                  <a:schemeClr val="tx1"/>
                </a:solidFill>
                <a:latin typeface="Segoe Semibold" pitchFamily="34" charset="0"/>
              </a:rPr>
              <a:t>XPS</a:t>
            </a:r>
          </a:p>
        </p:txBody>
      </p:sp>
      <p:sp>
        <p:nvSpPr>
          <p:cNvPr id="8" name="Rectangle 7"/>
          <p:cNvSpPr/>
          <p:nvPr/>
        </p:nvSpPr>
        <p:spPr>
          <a:xfrm>
            <a:off x="3405351" y="3184656"/>
            <a:ext cx="2092771" cy="1000132"/>
          </a:xfrm>
          <a:prstGeom prst="rect">
            <a:avLst/>
          </a:prstGeom>
          <a:solidFill>
            <a:srgbClr val="00B050"/>
          </a:solidFill>
          <a:ln w="12700">
            <a:solidFill>
              <a:schemeClr val="hlink"/>
            </a:solidFill>
            <a:miter lim="800000"/>
            <a:headEnd type="none" w="sm" len="sm"/>
            <a:tailEnd type="none" w="sm" len="sm"/>
          </a:ln>
          <a:effectLst/>
        </p:spPr>
        <p:txBody>
          <a:bodyPr anchor="ctr"/>
          <a:lstStyle/>
          <a:p>
            <a:pPr algn="ctr">
              <a:lnSpc>
                <a:spcPct val="85000"/>
              </a:lnSpc>
              <a:spcBef>
                <a:spcPct val="20000"/>
              </a:spcBef>
              <a:tabLst>
                <a:tab pos="685800" algn="r"/>
              </a:tabLst>
            </a:pPr>
            <a:r>
              <a:rPr lang="en-US" dirty="0" smtClean="0"/>
              <a:t>Word 2007</a:t>
            </a:r>
          </a:p>
        </p:txBody>
      </p:sp>
      <p:cxnSp>
        <p:nvCxnSpPr>
          <p:cNvPr id="12" name="Straight Arrow Connector 11"/>
          <p:cNvCxnSpPr/>
          <p:nvPr/>
        </p:nvCxnSpPr>
        <p:spPr bwMode="auto">
          <a:xfrm flipV="1">
            <a:off x="5568462" y="2942489"/>
            <a:ext cx="1160584" cy="691662"/>
          </a:xfrm>
          <a:prstGeom prst="straightConnector1">
            <a:avLst/>
          </a:pr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38100" cap="flat" cmpd="sng" algn="ctr">
            <a:solidFill>
              <a:schemeClr val="tx1"/>
            </a:solidFill>
            <a:prstDash val="solid"/>
            <a:round/>
            <a:headEnd type="none" w="med" len="med"/>
            <a:tailEnd type="arrow"/>
          </a:ln>
          <a:effectLst/>
        </p:spPr>
      </p:cxnSp>
      <p:cxnSp>
        <p:nvCxnSpPr>
          <p:cNvPr id="14" name="Straight Arrow Connector 13"/>
          <p:cNvCxnSpPr>
            <a:endCxn id="7" idx="1"/>
          </p:cNvCxnSpPr>
          <p:nvPr/>
        </p:nvCxnSpPr>
        <p:spPr bwMode="auto">
          <a:xfrm>
            <a:off x="5627077" y="3821720"/>
            <a:ext cx="1107629" cy="413987"/>
          </a:xfrm>
          <a:prstGeom prst="straightConnector1">
            <a:avLst/>
          </a:pr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381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2321170" y="3692772"/>
            <a:ext cx="996461" cy="11720"/>
          </a:xfrm>
          <a:prstGeom prst="straightConnector1">
            <a:avLst/>
          </a:pr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38100" cap="flat" cmpd="sng" algn="ctr">
            <a:solidFill>
              <a:schemeClr val="tx1"/>
            </a:solidFill>
            <a:prstDash val="solid"/>
            <a:round/>
            <a:headEnd type="triangle" w="med" len="med"/>
            <a:tailEnd type="triangle" w="med" len="med"/>
          </a:ln>
          <a:effectLst/>
        </p:spPr>
      </p:cxnSp>
      <p:cxnSp>
        <p:nvCxnSpPr>
          <p:cNvPr id="25" name="Straight Arrow Connector 24"/>
          <p:cNvCxnSpPr/>
          <p:nvPr/>
        </p:nvCxnSpPr>
        <p:spPr bwMode="auto">
          <a:xfrm rot="16200000" flipV="1">
            <a:off x="3874478" y="2549768"/>
            <a:ext cx="808892" cy="1"/>
          </a:xfrm>
          <a:prstGeom prst="straightConnector1">
            <a:avLst/>
          </a:pr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38100" cap="flat" cmpd="sng" algn="ctr">
            <a:solidFill>
              <a:schemeClr val="tx1"/>
            </a:solidFill>
            <a:prstDash val="solid"/>
            <a:round/>
            <a:headEnd type="triangle" w="med" len="med"/>
            <a:tailEnd type="triangle" w="med" len="med"/>
          </a:ln>
          <a:effectLst/>
        </p:spPr>
      </p:cxnSp>
      <p:sp>
        <p:nvSpPr>
          <p:cNvPr id="27" name="TextBox 26"/>
          <p:cNvSpPr txBox="1"/>
          <p:nvPr/>
        </p:nvSpPr>
        <p:spPr>
          <a:xfrm>
            <a:off x="4454769" y="2110155"/>
            <a:ext cx="2608406" cy="369332"/>
          </a:xfrm>
          <a:prstGeom prst="rect">
            <a:avLst/>
          </a:prstGeom>
          <a:noFill/>
        </p:spPr>
        <p:txBody>
          <a:bodyPr wrap="none" rtlCol="0">
            <a:spAutoFit/>
          </a:bodyPr>
          <a:lstStyle/>
          <a:p>
            <a:r>
              <a:rPr lang="fr-FR" dirty="0" smtClean="0"/>
              <a:t>Mode de compatibilité</a:t>
            </a:r>
            <a:endParaRPr lang="fr-FR" dirty="0"/>
          </a:p>
        </p:txBody>
      </p:sp>
      <p:cxnSp>
        <p:nvCxnSpPr>
          <p:cNvPr id="28" name="Straight Arrow Connector 27"/>
          <p:cNvCxnSpPr/>
          <p:nvPr/>
        </p:nvCxnSpPr>
        <p:spPr bwMode="auto">
          <a:xfrm rot="16200000" flipV="1">
            <a:off x="3909647" y="4847491"/>
            <a:ext cx="808892" cy="1"/>
          </a:xfrm>
          <a:prstGeom prst="straightConnector1">
            <a:avLst/>
          </a:pr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38100" cap="flat" cmpd="sng" algn="ctr">
            <a:solidFill>
              <a:schemeClr val="tx1"/>
            </a:solidFill>
            <a:prstDash val="solid"/>
            <a:round/>
            <a:headEnd type="none" w="med" len="med"/>
            <a:tailEnd type="triangle" w="med" len="med"/>
          </a:ln>
          <a:effectLst/>
        </p:spPr>
      </p:cxnSp>
      <p:sp>
        <p:nvSpPr>
          <p:cNvPr id="29" name="TextBox 28"/>
          <p:cNvSpPr txBox="1"/>
          <p:nvPr/>
        </p:nvSpPr>
        <p:spPr>
          <a:xfrm>
            <a:off x="2391508" y="4654063"/>
            <a:ext cx="1736373" cy="369332"/>
          </a:xfrm>
          <a:prstGeom prst="rect">
            <a:avLst/>
          </a:prstGeom>
          <a:noFill/>
        </p:spPr>
        <p:txBody>
          <a:bodyPr wrap="none" rtlCol="0">
            <a:spAutoFit/>
          </a:bodyPr>
          <a:lstStyle/>
          <a:p>
            <a:r>
              <a:rPr lang="fr-FR" dirty="0" smtClean="0"/>
              <a:t>Convertisseur</a:t>
            </a:r>
            <a:endParaRPr lang="fr-FR" dirty="0"/>
          </a:p>
        </p:txBody>
      </p:sp>
      <p:sp>
        <p:nvSpPr>
          <p:cNvPr id="30" name="Rectangle 29"/>
          <p:cNvSpPr/>
          <p:nvPr/>
        </p:nvSpPr>
        <p:spPr>
          <a:xfrm>
            <a:off x="158059" y="1004162"/>
            <a:ext cx="2092771" cy="1000132"/>
          </a:xfrm>
          <a:prstGeom prst="rect">
            <a:avLst/>
          </a:prstGeom>
          <a:solidFill>
            <a:srgbClr val="00B050"/>
          </a:solidFill>
          <a:ln w="12700">
            <a:solidFill>
              <a:schemeClr val="hlink"/>
            </a:solidFill>
            <a:miter lim="800000"/>
            <a:headEnd type="none" w="sm" len="sm"/>
            <a:tailEnd type="none" w="sm" len="sm"/>
          </a:ln>
          <a:effectLst/>
        </p:spPr>
        <p:txBody>
          <a:bodyPr anchor="ctr"/>
          <a:lstStyle/>
          <a:p>
            <a:pPr algn="ctr">
              <a:lnSpc>
                <a:spcPct val="85000"/>
              </a:lnSpc>
              <a:spcBef>
                <a:spcPct val="20000"/>
              </a:spcBef>
              <a:tabLst>
                <a:tab pos="685800" algn="r"/>
              </a:tabLst>
            </a:pPr>
            <a:r>
              <a:rPr lang="en-US" dirty="0" smtClean="0"/>
              <a:t>Word XP/2003</a:t>
            </a:r>
          </a:p>
        </p:txBody>
      </p:sp>
      <p:cxnSp>
        <p:nvCxnSpPr>
          <p:cNvPr id="37" name="Straight Arrow Connector 36"/>
          <p:cNvCxnSpPr/>
          <p:nvPr/>
        </p:nvCxnSpPr>
        <p:spPr bwMode="auto">
          <a:xfrm rot="5400000" flipH="1" flipV="1">
            <a:off x="480647" y="2590800"/>
            <a:ext cx="949569" cy="11724"/>
          </a:xfrm>
          <a:prstGeom prst="straightConnector1">
            <a:avLst/>
          </a:pr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38100" cap="flat" cmpd="sng" algn="ctr">
            <a:solidFill>
              <a:schemeClr val="tx1"/>
            </a:solidFill>
            <a:prstDash val="solid"/>
            <a:round/>
            <a:headEnd type="triangle" w="med" len="med"/>
            <a:tailEnd type="triangle" w="med" len="med"/>
          </a:ln>
          <a:effectLst/>
        </p:spPr>
      </p:cxnSp>
      <p:cxnSp>
        <p:nvCxnSpPr>
          <p:cNvPr id="40" name="Straight Arrow Connector 39"/>
          <p:cNvCxnSpPr/>
          <p:nvPr/>
        </p:nvCxnSpPr>
        <p:spPr bwMode="auto">
          <a:xfrm flipV="1">
            <a:off x="2344616" y="1559169"/>
            <a:ext cx="1008187" cy="1"/>
          </a:xfrm>
          <a:prstGeom prst="straightConnector1">
            <a:avLst/>
          </a:pr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38100" cap="flat" cmpd="sng" algn="ctr">
            <a:solidFill>
              <a:schemeClr val="tx1"/>
            </a:solidFill>
            <a:prstDash val="solid"/>
            <a:round/>
            <a:headEnd type="triangle" w="med" len="med"/>
            <a:tailEnd type="triangle" w="med" len="med"/>
          </a:ln>
          <a:effectLst/>
        </p:spPr>
      </p:cxnSp>
      <p:sp>
        <p:nvSpPr>
          <p:cNvPr id="42" name="Rectangle 41"/>
          <p:cNvSpPr/>
          <p:nvPr/>
        </p:nvSpPr>
        <p:spPr>
          <a:xfrm>
            <a:off x="158060" y="5447208"/>
            <a:ext cx="2092771" cy="1000132"/>
          </a:xfrm>
          <a:prstGeom prst="rect">
            <a:avLst/>
          </a:prstGeom>
          <a:solidFill>
            <a:srgbClr val="00B050"/>
          </a:solidFill>
          <a:ln w="12700">
            <a:solidFill>
              <a:schemeClr val="hlink"/>
            </a:solidFill>
            <a:miter lim="800000"/>
            <a:headEnd type="none" w="sm" len="sm"/>
            <a:tailEnd type="none" w="sm" len="sm"/>
          </a:ln>
          <a:effectLst/>
        </p:spPr>
        <p:txBody>
          <a:bodyPr anchor="ctr"/>
          <a:lstStyle/>
          <a:p>
            <a:pPr algn="ctr">
              <a:lnSpc>
                <a:spcPct val="85000"/>
              </a:lnSpc>
              <a:spcBef>
                <a:spcPct val="20000"/>
              </a:spcBef>
              <a:tabLst>
                <a:tab pos="685800" algn="r"/>
              </a:tabLst>
            </a:pPr>
            <a:r>
              <a:rPr lang="en-US" dirty="0" smtClean="0"/>
              <a:t>Open Office</a:t>
            </a:r>
          </a:p>
          <a:p>
            <a:pPr algn="ctr">
              <a:lnSpc>
                <a:spcPct val="85000"/>
              </a:lnSpc>
              <a:spcBef>
                <a:spcPct val="20000"/>
              </a:spcBef>
              <a:tabLst>
                <a:tab pos="685800" algn="r"/>
              </a:tabLst>
            </a:pPr>
            <a:r>
              <a:rPr lang="en-US" dirty="0" smtClean="0"/>
              <a:t>Star Office</a:t>
            </a:r>
          </a:p>
          <a:p>
            <a:pPr algn="ctr">
              <a:lnSpc>
                <a:spcPct val="85000"/>
              </a:lnSpc>
              <a:spcBef>
                <a:spcPct val="20000"/>
              </a:spcBef>
              <a:tabLst>
                <a:tab pos="685800" algn="r"/>
              </a:tabLst>
            </a:pPr>
            <a:r>
              <a:rPr lang="en-US" dirty="0" smtClean="0"/>
              <a:t>WordPerfect</a:t>
            </a:r>
          </a:p>
        </p:txBody>
      </p:sp>
      <p:cxnSp>
        <p:nvCxnSpPr>
          <p:cNvPr id="43" name="Straight Arrow Connector 42"/>
          <p:cNvCxnSpPr/>
          <p:nvPr/>
        </p:nvCxnSpPr>
        <p:spPr bwMode="auto">
          <a:xfrm>
            <a:off x="2368062" y="5955325"/>
            <a:ext cx="773723" cy="23444"/>
          </a:xfrm>
          <a:prstGeom prst="straightConnector1">
            <a:avLst/>
          </a:pr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38100" cap="flat" cmpd="sng" algn="ctr">
            <a:solidFill>
              <a:schemeClr val="tx1"/>
            </a:solidFill>
            <a:prstDash val="solid"/>
            <a:round/>
            <a:headEnd type="triangle" w="med" len="med"/>
            <a:tailEnd type="triangle" w="med" len="med"/>
          </a:ln>
          <a:effectLst/>
        </p:spPr>
      </p:cxnSp>
      <p:sp>
        <p:nvSpPr>
          <p:cNvPr id="46" name="TextBox 45"/>
          <p:cNvSpPr txBox="1"/>
          <p:nvPr/>
        </p:nvSpPr>
        <p:spPr>
          <a:xfrm>
            <a:off x="1008185" y="2157047"/>
            <a:ext cx="1608133" cy="646331"/>
          </a:xfrm>
          <a:prstGeom prst="rect">
            <a:avLst/>
          </a:prstGeom>
          <a:noFill/>
        </p:spPr>
        <p:txBody>
          <a:bodyPr wrap="none" rtlCol="0">
            <a:spAutoFit/>
          </a:bodyPr>
          <a:lstStyle/>
          <a:p>
            <a:r>
              <a:rPr lang="fr-FR" dirty="0" smtClean="0"/>
              <a:t>Pack de </a:t>
            </a:r>
          </a:p>
          <a:p>
            <a:r>
              <a:rPr lang="fr-FR" dirty="0" smtClean="0"/>
              <a:t>compatibilité</a:t>
            </a:r>
            <a:endParaRPr lang="fr-FR"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4" name="Picture 6" descr="white bar"/>
          <p:cNvPicPr>
            <a:picLocks noChangeAspect="1" noChangeArrowheads="1"/>
          </p:cNvPicPr>
          <p:nvPr/>
        </p:nvPicPr>
        <p:blipFill>
          <a:blip r:embed="rId3"/>
          <a:srcRect/>
          <a:stretch>
            <a:fillRect/>
          </a:stretch>
        </p:blipFill>
        <p:spPr bwMode="auto">
          <a:xfrm>
            <a:off x="274320" y="2072640"/>
            <a:ext cx="6353175" cy="1352550"/>
          </a:xfrm>
          <a:prstGeom prst="rect">
            <a:avLst/>
          </a:prstGeom>
          <a:noFill/>
        </p:spPr>
      </p:pic>
      <p:sp>
        <p:nvSpPr>
          <p:cNvPr id="350210" name="Rectangle 2"/>
          <p:cNvSpPr>
            <a:spLocks noGrp="1" noChangeArrowheads="1"/>
          </p:cNvSpPr>
          <p:nvPr>
            <p:ph type="ctrTitle"/>
          </p:nvPr>
        </p:nvSpPr>
        <p:spPr>
          <a:xfrm>
            <a:off x="524828" y="3477578"/>
            <a:ext cx="7364412" cy="1200329"/>
          </a:xfrm>
          <a:noFill/>
        </p:spPr>
        <p:txBody>
          <a:bodyPr anchor="b"/>
          <a:lstStyle/>
          <a:p>
            <a:r>
              <a:rPr lang="fr-FR" dirty="0" smtClean="0"/>
              <a:t>De ODF à XPS en passant par </a:t>
            </a:r>
            <a:r>
              <a:rPr lang="fr-FR" dirty="0" err="1" smtClean="0"/>
              <a:t>OpenXML</a:t>
            </a:r>
            <a:endParaRPr lang="fr-FR" dirty="0"/>
          </a:p>
        </p:txBody>
      </p:sp>
      <p:sp>
        <p:nvSpPr>
          <p:cNvPr id="350211" name="Rectangle 3"/>
          <p:cNvSpPr>
            <a:spLocks noGrp="1" noChangeArrowheads="1"/>
          </p:cNvSpPr>
          <p:nvPr>
            <p:ph type="subTitle" idx="1"/>
          </p:nvPr>
        </p:nvSpPr>
        <p:spPr>
          <a:xfrm>
            <a:off x="525554" y="5043714"/>
            <a:ext cx="7386637" cy="535531"/>
          </a:xfrm>
        </p:spPr>
        <p:txBody>
          <a:bodyPr/>
          <a:lstStyle/>
          <a:p>
            <a:endParaRPr lang="en-US" dirty="0"/>
          </a:p>
        </p:txBody>
      </p:sp>
      <p:sp>
        <p:nvSpPr>
          <p:cNvPr id="7" name="TextBox 6"/>
          <p:cNvSpPr txBox="1"/>
          <p:nvPr/>
        </p:nvSpPr>
        <p:spPr>
          <a:xfrm>
            <a:off x="457834" y="2378710"/>
            <a:ext cx="4266565" cy="84023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nSpc>
                <a:spcPct val="90000"/>
              </a:lnSpc>
            </a:pPr>
            <a:r>
              <a:rPr lang="fr-FR" sz="5400" dirty="0" smtClean="0">
                <a:ln w="50800"/>
                <a:solidFill>
                  <a:schemeClr val="tx2"/>
                </a:solidFill>
                <a:effectLst>
                  <a:outerShdw blurRad="38100" dist="38100" dir="2700000" algn="tl">
                    <a:srgbClr val="000000"/>
                  </a:outerShdw>
                </a:effectLst>
                <a:latin typeface="Segoe Black" pitchFamily="34" charset="0"/>
                <a:ea typeface="+mj-ea"/>
                <a:cs typeface="+mj-cs"/>
              </a:rPr>
              <a:t>Démo</a:t>
            </a:r>
            <a:endParaRPr lang="fr-FR" sz="3600" dirty="0" smtClean="0">
              <a:ln w="50800"/>
              <a:solidFill>
                <a:schemeClr val="tx2"/>
              </a:solidFill>
              <a:effectLst>
                <a:outerShdw blurRad="38100" dist="38100" dir="2700000" algn="tl">
                  <a:srgbClr val="000000"/>
                </a:outerShdw>
              </a:effectLst>
              <a:latin typeface="Segoe Black" pitchFamily="34"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0214"/>
                                        </p:tgtEl>
                                        <p:attrNameLst>
                                          <p:attrName>style.visibility</p:attrName>
                                        </p:attrNameLst>
                                      </p:cBhvr>
                                      <p:to>
                                        <p:strVal val="visible"/>
                                      </p:to>
                                    </p:set>
                                    <p:animEffect transition="in" filter="fade">
                                      <p:cBhvr>
                                        <p:cTn id="7" dur="1000"/>
                                        <p:tgtEl>
                                          <p:spTgt spid="3502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50210"/>
                                        </p:tgtEl>
                                        <p:attrNameLst>
                                          <p:attrName>style.visibility</p:attrName>
                                        </p:attrNameLst>
                                      </p:cBhvr>
                                      <p:to>
                                        <p:strVal val="visible"/>
                                      </p:to>
                                    </p:set>
                                    <p:animEffect transition="in" filter="fade">
                                      <p:cBhvr>
                                        <p:cTn id="11" dur="1000"/>
                                        <p:tgtEl>
                                          <p:spTgt spid="350210"/>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350211">
                                            <p:txEl>
                                              <p:pRg st="0" end="0"/>
                                            </p:txEl>
                                          </p:spTgt>
                                        </p:tgtEl>
                                        <p:attrNameLst>
                                          <p:attrName>style.visibility</p:attrName>
                                        </p:attrNameLst>
                                      </p:cBhvr>
                                      <p:to>
                                        <p:strVal val="visible"/>
                                      </p:to>
                                    </p:set>
                                    <p:animEffect transition="in" filter="fade">
                                      <p:cBhvr>
                                        <p:cTn id="14" dur="1000"/>
                                        <p:tgtEl>
                                          <p:spTgt spid="3502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p:bldP spid="3502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Packaging Convention</a:t>
            </a:r>
            <a:endParaRPr lang="en-US" dirty="0"/>
          </a:p>
        </p:txBody>
      </p:sp>
      <p:sp>
        <p:nvSpPr>
          <p:cNvPr id="3" name="Content Placeholder 2"/>
          <p:cNvSpPr>
            <a:spLocks noGrp="1"/>
          </p:cNvSpPr>
          <p:nvPr>
            <p:ph idx="1"/>
          </p:nvPr>
        </p:nvSpPr>
        <p:spPr>
          <a:xfrm>
            <a:off x="142240" y="1196747"/>
            <a:ext cx="8829040" cy="2234458"/>
          </a:xfrm>
        </p:spPr>
        <p:txBody>
          <a:bodyPr/>
          <a:lstStyle/>
          <a:p>
            <a:r>
              <a:rPr lang="fr-FR" sz="2400" dirty="0" smtClean="0"/>
              <a:t>Package – Le conteneur</a:t>
            </a:r>
          </a:p>
          <a:p>
            <a:r>
              <a:rPr lang="fr-FR" sz="2400" dirty="0" smtClean="0"/>
              <a:t>Document Parts – Les fichiers dans le container</a:t>
            </a:r>
          </a:p>
          <a:p>
            <a:r>
              <a:rPr lang="fr-FR" sz="2400" dirty="0" smtClean="0"/>
              <a:t>Relations – Relation entre les Parts</a:t>
            </a:r>
          </a:p>
          <a:p>
            <a:endParaRPr lang="fr-FR" sz="2400" dirty="0" smtClean="0"/>
          </a:p>
          <a:p>
            <a:endParaRPr lang="fr-FR" sz="2400" dirty="0"/>
          </a:p>
        </p:txBody>
      </p:sp>
      <p:pic>
        <p:nvPicPr>
          <p:cNvPr id="22" name="Picture 36" descr="Gel - Gel3 squares gray"/>
          <p:cNvPicPr>
            <a:picLocks noChangeAspect="1" noChangeArrowheads="1"/>
          </p:cNvPicPr>
          <p:nvPr/>
        </p:nvPicPr>
        <p:blipFill>
          <a:blip r:embed="rId3"/>
          <a:srcRect/>
          <a:stretch>
            <a:fillRect/>
          </a:stretch>
        </p:blipFill>
        <p:spPr bwMode="auto">
          <a:xfrm>
            <a:off x="4140201" y="2451100"/>
            <a:ext cx="1545982" cy="1220788"/>
          </a:xfrm>
          <a:prstGeom prst="rect">
            <a:avLst/>
          </a:prstGeom>
          <a:noFill/>
        </p:spPr>
      </p:pic>
      <p:pic>
        <p:nvPicPr>
          <p:cNvPr id="23" name="Picture 37" descr="Gel - Gel3 squares gray"/>
          <p:cNvPicPr>
            <a:picLocks noChangeAspect="1" noChangeArrowheads="1"/>
          </p:cNvPicPr>
          <p:nvPr/>
        </p:nvPicPr>
        <p:blipFill>
          <a:blip r:embed="rId3"/>
          <a:srcRect/>
          <a:stretch>
            <a:fillRect/>
          </a:stretch>
        </p:blipFill>
        <p:spPr bwMode="auto">
          <a:xfrm>
            <a:off x="3995738" y="2595562"/>
            <a:ext cx="1545981" cy="1220787"/>
          </a:xfrm>
          <a:prstGeom prst="rect">
            <a:avLst/>
          </a:prstGeom>
          <a:noFill/>
        </p:spPr>
      </p:pic>
      <p:pic>
        <p:nvPicPr>
          <p:cNvPr id="25" name="Picture 35" descr="Gel - Gel3 squares gray"/>
          <p:cNvPicPr>
            <a:picLocks noChangeAspect="1" noChangeArrowheads="1"/>
          </p:cNvPicPr>
          <p:nvPr/>
        </p:nvPicPr>
        <p:blipFill>
          <a:blip r:embed="rId3"/>
          <a:srcRect/>
          <a:stretch>
            <a:fillRect/>
          </a:stretch>
        </p:blipFill>
        <p:spPr bwMode="auto">
          <a:xfrm>
            <a:off x="3852863" y="2701925"/>
            <a:ext cx="1545981" cy="1220788"/>
          </a:xfrm>
          <a:prstGeom prst="rect">
            <a:avLst/>
          </a:prstGeom>
          <a:noFill/>
        </p:spPr>
      </p:pic>
      <p:pic>
        <p:nvPicPr>
          <p:cNvPr id="26" name="Picture 26" descr="base block w highllight"/>
          <p:cNvPicPr>
            <a:picLocks noChangeAspect="1" noChangeArrowheads="1"/>
          </p:cNvPicPr>
          <p:nvPr/>
        </p:nvPicPr>
        <p:blipFill>
          <a:blip r:embed="rId4"/>
          <a:srcRect/>
          <a:stretch>
            <a:fillRect/>
          </a:stretch>
        </p:blipFill>
        <p:spPr bwMode="auto">
          <a:xfrm>
            <a:off x="395289" y="2504033"/>
            <a:ext cx="2424112" cy="1505991"/>
          </a:xfrm>
          <a:prstGeom prst="rect">
            <a:avLst/>
          </a:prstGeom>
          <a:noFill/>
        </p:spPr>
      </p:pic>
      <p:pic>
        <p:nvPicPr>
          <p:cNvPr id="27" name="Picture 4" descr="base block w highllight"/>
          <p:cNvPicPr>
            <a:picLocks noChangeAspect="1" noChangeArrowheads="1"/>
          </p:cNvPicPr>
          <p:nvPr/>
        </p:nvPicPr>
        <p:blipFill>
          <a:blip r:embed="rId4"/>
          <a:srcRect/>
          <a:stretch>
            <a:fillRect/>
          </a:stretch>
        </p:blipFill>
        <p:spPr bwMode="auto">
          <a:xfrm>
            <a:off x="0" y="3922713"/>
            <a:ext cx="9144000" cy="2935287"/>
          </a:xfrm>
          <a:prstGeom prst="rect">
            <a:avLst/>
          </a:prstGeom>
          <a:noFill/>
        </p:spPr>
      </p:pic>
      <p:grpSp>
        <p:nvGrpSpPr>
          <p:cNvPr id="4" name="Group 11"/>
          <p:cNvGrpSpPr>
            <a:grpSpLocks/>
          </p:cNvGrpSpPr>
          <p:nvPr/>
        </p:nvGrpSpPr>
        <p:grpSpPr bwMode="auto">
          <a:xfrm>
            <a:off x="827088" y="5937250"/>
            <a:ext cx="7561262" cy="538163"/>
            <a:chOff x="521" y="3475"/>
            <a:chExt cx="4763" cy="339"/>
          </a:xfrm>
        </p:grpSpPr>
        <p:pic>
          <p:nvPicPr>
            <p:cNvPr id="29" name="Picture 5" descr="Gel - Gel3 long rectangles blue"/>
            <p:cNvPicPr>
              <a:picLocks noChangeAspect="1" noChangeArrowheads="1"/>
            </p:cNvPicPr>
            <p:nvPr/>
          </p:nvPicPr>
          <p:blipFill>
            <a:blip r:embed="rId5"/>
            <a:srcRect/>
            <a:stretch>
              <a:fillRect/>
            </a:stretch>
          </p:blipFill>
          <p:spPr bwMode="auto">
            <a:xfrm>
              <a:off x="521" y="3475"/>
              <a:ext cx="4763" cy="339"/>
            </a:xfrm>
            <a:prstGeom prst="rect">
              <a:avLst/>
            </a:prstGeom>
            <a:noFill/>
          </p:spPr>
        </p:pic>
        <p:sp>
          <p:nvSpPr>
            <p:cNvPr id="31" name="Text Box 10"/>
            <p:cNvSpPr txBox="1">
              <a:spLocks noChangeArrowheads="1"/>
            </p:cNvSpPr>
            <p:nvPr/>
          </p:nvSpPr>
          <p:spPr bwMode="auto">
            <a:xfrm>
              <a:off x="2789" y="3521"/>
              <a:ext cx="324" cy="231"/>
            </a:xfrm>
            <a:prstGeom prst="rect">
              <a:avLst/>
            </a:prstGeom>
            <a:noFill/>
            <a:ln w="9525">
              <a:noFill/>
              <a:miter lim="800000"/>
              <a:headEnd/>
              <a:tailEnd/>
            </a:ln>
            <a:effectLst/>
          </p:spPr>
          <p:txBody>
            <a:bodyPr wrap="none">
              <a:spAutoFit/>
            </a:bodyPr>
            <a:lstStyle/>
            <a:p>
              <a:r>
                <a:rPr lang="fr-FR" b="1" dirty="0">
                  <a:latin typeface="Trebuchet MS" pitchFamily="34" charset="0"/>
                </a:rPr>
                <a:t>Zip</a:t>
              </a:r>
            </a:p>
          </p:txBody>
        </p:sp>
      </p:grpSp>
      <p:pic>
        <p:nvPicPr>
          <p:cNvPr id="32" name="Picture 13" descr="Gel - Gel3 long rectangles blue"/>
          <p:cNvPicPr>
            <a:picLocks noChangeAspect="1" noChangeArrowheads="1"/>
          </p:cNvPicPr>
          <p:nvPr/>
        </p:nvPicPr>
        <p:blipFill>
          <a:blip r:embed="rId5"/>
          <a:srcRect/>
          <a:stretch>
            <a:fillRect/>
          </a:stretch>
        </p:blipFill>
        <p:spPr bwMode="auto">
          <a:xfrm>
            <a:off x="827088" y="5362575"/>
            <a:ext cx="7561262" cy="538163"/>
          </a:xfrm>
          <a:prstGeom prst="rect">
            <a:avLst/>
          </a:prstGeom>
          <a:noFill/>
        </p:spPr>
      </p:pic>
      <p:sp>
        <p:nvSpPr>
          <p:cNvPr id="34" name="Text Box 14"/>
          <p:cNvSpPr txBox="1">
            <a:spLocks noChangeArrowheads="1"/>
          </p:cNvSpPr>
          <p:nvPr/>
        </p:nvSpPr>
        <p:spPr bwMode="auto">
          <a:xfrm>
            <a:off x="3419475" y="5476875"/>
            <a:ext cx="2076594" cy="369332"/>
          </a:xfrm>
          <a:prstGeom prst="rect">
            <a:avLst/>
          </a:prstGeom>
          <a:noFill/>
          <a:ln w="9525">
            <a:noFill/>
            <a:miter lim="800000"/>
            <a:headEnd/>
            <a:tailEnd/>
          </a:ln>
          <a:effectLst/>
        </p:spPr>
        <p:txBody>
          <a:bodyPr wrap="none">
            <a:spAutoFit/>
          </a:bodyPr>
          <a:lstStyle/>
          <a:p>
            <a:r>
              <a:rPr lang="en-US" b="1" dirty="0">
                <a:latin typeface="Trebuchet MS" pitchFamily="34" charset="0"/>
              </a:rPr>
              <a:t>Parts et </a:t>
            </a:r>
            <a:r>
              <a:rPr lang="en-US" b="1" dirty="0" smtClean="0">
                <a:latin typeface="Trebuchet MS" pitchFamily="34" charset="0"/>
              </a:rPr>
              <a:t>Relations</a:t>
            </a:r>
            <a:endParaRPr lang="fr-FR" b="1" dirty="0">
              <a:latin typeface="Trebuchet MS" pitchFamily="34" charset="0"/>
            </a:endParaRPr>
          </a:p>
        </p:txBody>
      </p:sp>
      <p:pic>
        <p:nvPicPr>
          <p:cNvPr id="35" name="Picture 7" descr="XP icon closed folder"/>
          <p:cNvPicPr>
            <a:picLocks noChangeAspect="1" noChangeArrowheads="1"/>
          </p:cNvPicPr>
          <p:nvPr/>
        </p:nvPicPr>
        <p:blipFill>
          <a:blip r:embed="rId6"/>
          <a:srcRect/>
          <a:stretch>
            <a:fillRect/>
          </a:stretch>
        </p:blipFill>
        <p:spPr bwMode="auto">
          <a:xfrm>
            <a:off x="611188" y="5505450"/>
            <a:ext cx="884237" cy="881063"/>
          </a:xfrm>
          <a:prstGeom prst="rect">
            <a:avLst/>
          </a:prstGeom>
          <a:noFill/>
        </p:spPr>
      </p:pic>
      <p:sp>
        <p:nvSpPr>
          <p:cNvPr id="37" name="Text Box 15"/>
          <p:cNvSpPr txBox="1">
            <a:spLocks noChangeArrowheads="1"/>
          </p:cNvSpPr>
          <p:nvPr/>
        </p:nvSpPr>
        <p:spPr bwMode="auto">
          <a:xfrm>
            <a:off x="3003550" y="6413500"/>
            <a:ext cx="3468385" cy="353943"/>
          </a:xfrm>
          <a:prstGeom prst="rect">
            <a:avLst/>
          </a:prstGeom>
          <a:noFill/>
          <a:ln w="12700" algn="ctr">
            <a:noFill/>
            <a:miter lim="800000"/>
            <a:headEnd/>
            <a:tailEnd/>
          </a:ln>
          <a:effectLst/>
        </p:spPr>
        <p:txBody>
          <a:bodyPr wrap="none">
            <a:spAutoFit/>
          </a:bodyPr>
          <a:lstStyle/>
          <a:p>
            <a:pPr algn="ctr" eaLnBrk="0" hangingPunct="0">
              <a:lnSpc>
                <a:spcPct val="85000"/>
              </a:lnSpc>
              <a:spcBef>
                <a:spcPct val="20000"/>
              </a:spcBef>
            </a:pPr>
            <a:r>
              <a:rPr lang="en-US" sz="2000">
                <a:latin typeface="Trebuchet MS" pitchFamily="34" charset="0"/>
              </a:rPr>
              <a:t>Open Package Specification</a:t>
            </a:r>
          </a:p>
        </p:txBody>
      </p:sp>
      <p:pic>
        <p:nvPicPr>
          <p:cNvPr id="38" name="Picture 18" descr="Gel - Gel3 long rectangles gold"/>
          <p:cNvPicPr>
            <a:picLocks noChangeAspect="1" noChangeArrowheads="1"/>
          </p:cNvPicPr>
          <p:nvPr/>
        </p:nvPicPr>
        <p:blipFill>
          <a:blip r:embed="rId7"/>
          <a:srcRect/>
          <a:stretch>
            <a:fillRect/>
          </a:stretch>
        </p:blipFill>
        <p:spPr bwMode="auto">
          <a:xfrm>
            <a:off x="827088" y="4786313"/>
            <a:ext cx="7561262" cy="539750"/>
          </a:xfrm>
          <a:prstGeom prst="rect">
            <a:avLst/>
          </a:prstGeom>
          <a:noFill/>
          <a:ln w="9525" algn="ctr">
            <a:noFill/>
            <a:miter lim="800000"/>
            <a:headEnd/>
            <a:tailEnd/>
          </a:ln>
          <a:effectLst/>
        </p:spPr>
      </p:pic>
      <p:sp>
        <p:nvSpPr>
          <p:cNvPr id="39" name="Text Box 17"/>
          <p:cNvSpPr txBox="1">
            <a:spLocks noChangeArrowheads="1"/>
          </p:cNvSpPr>
          <p:nvPr/>
        </p:nvSpPr>
        <p:spPr bwMode="auto">
          <a:xfrm>
            <a:off x="1219200" y="4857750"/>
            <a:ext cx="6857999" cy="369332"/>
          </a:xfrm>
          <a:prstGeom prst="rect">
            <a:avLst/>
          </a:prstGeom>
          <a:noFill/>
          <a:ln w="9525">
            <a:noFill/>
            <a:miter lim="800000"/>
            <a:headEnd/>
            <a:tailEnd/>
          </a:ln>
          <a:effectLst/>
        </p:spPr>
        <p:txBody>
          <a:bodyPr wrap="square">
            <a:spAutoFit/>
          </a:bodyPr>
          <a:lstStyle/>
          <a:p>
            <a:pPr algn="ctr"/>
            <a:r>
              <a:rPr lang="en-US" b="1" dirty="0" smtClean="0">
                <a:latin typeface="Trebuchet MS" pitchFamily="34" charset="0"/>
              </a:rPr>
              <a:t>Package (Core Properties, Preview)</a:t>
            </a:r>
            <a:endParaRPr lang="fr-FR" b="1" dirty="0">
              <a:latin typeface="Trebuchet MS" pitchFamily="34" charset="0"/>
            </a:endParaRPr>
          </a:p>
        </p:txBody>
      </p:sp>
      <p:pic>
        <p:nvPicPr>
          <p:cNvPr id="41" name="Picture 21" descr="Gel - Gel3 long rectangles red"/>
          <p:cNvPicPr>
            <a:picLocks noChangeAspect="1" noChangeArrowheads="1"/>
          </p:cNvPicPr>
          <p:nvPr/>
        </p:nvPicPr>
        <p:blipFill>
          <a:blip r:embed="rId8"/>
          <a:srcRect/>
          <a:stretch>
            <a:fillRect/>
          </a:stretch>
        </p:blipFill>
        <p:spPr bwMode="auto">
          <a:xfrm>
            <a:off x="827088" y="4176713"/>
            <a:ext cx="7561262" cy="538162"/>
          </a:xfrm>
          <a:prstGeom prst="rect">
            <a:avLst/>
          </a:prstGeom>
          <a:noFill/>
        </p:spPr>
      </p:pic>
      <p:sp>
        <p:nvSpPr>
          <p:cNvPr id="42" name="Text Box 20"/>
          <p:cNvSpPr txBox="1">
            <a:spLocks noChangeArrowheads="1"/>
          </p:cNvSpPr>
          <p:nvPr/>
        </p:nvSpPr>
        <p:spPr bwMode="auto">
          <a:xfrm>
            <a:off x="1627188" y="4281488"/>
            <a:ext cx="6080125" cy="366712"/>
          </a:xfrm>
          <a:prstGeom prst="rect">
            <a:avLst/>
          </a:prstGeom>
          <a:noFill/>
          <a:ln w="9525">
            <a:noFill/>
            <a:miter lim="800000"/>
            <a:headEnd/>
            <a:tailEnd/>
          </a:ln>
          <a:effectLst/>
        </p:spPr>
        <p:txBody>
          <a:bodyPr wrap="none">
            <a:spAutoFit/>
          </a:bodyPr>
          <a:lstStyle/>
          <a:p>
            <a:pPr algn="ctr"/>
            <a:r>
              <a:rPr lang="fr-FR" b="1">
                <a:latin typeface="Trebuchet MS" pitchFamily="34" charset="0"/>
              </a:rPr>
              <a:t>Les droits numériques (Information Right Management)</a:t>
            </a:r>
          </a:p>
        </p:txBody>
      </p:sp>
      <p:pic>
        <p:nvPicPr>
          <p:cNvPr id="43" name="Picture 23" descr="Gel - Gel3 squares gray"/>
          <p:cNvPicPr>
            <a:picLocks noChangeAspect="1" noChangeArrowheads="1"/>
          </p:cNvPicPr>
          <p:nvPr/>
        </p:nvPicPr>
        <p:blipFill>
          <a:blip r:embed="rId3"/>
          <a:srcRect/>
          <a:stretch>
            <a:fillRect/>
          </a:stretch>
        </p:blipFill>
        <p:spPr bwMode="auto">
          <a:xfrm>
            <a:off x="1187451" y="2667000"/>
            <a:ext cx="1545982" cy="1220788"/>
          </a:xfrm>
          <a:prstGeom prst="rect">
            <a:avLst/>
          </a:prstGeom>
          <a:noFill/>
        </p:spPr>
      </p:pic>
      <p:sp>
        <p:nvSpPr>
          <p:cNvPr id="44" name="Rectangle 31"/>
          <p:cNvSpPr>
            <a:spLocks noChangeArrowheads="1"/>
          </p:cNvSpPr>
          <p:nvPr/>
        </p:nvSpPr>
        <p:spPr bwMode="auto">
          <a:xfrm>
            <a:off x="3733800" y="2646363"/>
            <a:ext cx="1816100" cy="1316037"/>
          </a:xfrm>
          <a:prstGeom prst="rect">
            <a:avLst/>
          </a:prstGeom>
          <a:noFill/>
          <a:ln w="3175" algn="ctr">
            <a:noFill/>
            <a:miter lim="800000"/>
            <a:headEnd/>
            <a:tailEnd/>
          </a:ln>
          <a:effectLst/>
        </p:spPr>
        <p:txBody>
          <a:bodyPr wrap="none" anchor="ctr"/>
          <a:lstStyle/>
          <a:p>
            <a:pPr algn="ctr" eaLnBrk="0" hangingPunct="0">
              <a:lnSpc>
                <a:spcPct val="85000"/>
              </a:lnSpc>
              <a:spcBef>
                <a:spcPct val="20000"/>
              </a:spcBef>
            </a:pPr>
            <a:r>
              <a:rPr lang="en-US" dirty="0">
                <a:latin typeface="Segoe" pitchFamily="34" charset="0"/>
              </a:rPr>
              <a:t>Office 2007 </a:t>
            </a:r>
            <a:br>
              <a:rPr lang="en-US" dirty="0">
                <a:latin typeface="Segoe" pitchFamily="34" charset="0"/>
              </a:rPr>
            </a:br>
            <a:r>
              <a:rPr lang="en-US" dirty="0">
                <a:latin typeface="Segoe" pitchFamily="34" charset="0"/>
              </a:rPr>
              <a:t>Open XML</a:t>
            </a:r>
            <a:br>
              <a:rPr lang="en-US" dirty="0">
                <a:latin typeface="Segoe" pitchFamily="34" charset="0"/>
              </a:rPr>
            </a:br>
            <a:r>
              <a:rPr lang="en-US" dirty="0">
                <a:latin typeface="Segoe" pitchFamily="34" charset="0"/>
              </a:rPr>
              <a:t> Formats</a:t>
            </a:r>
          </a:p>
        </p:txBody>
      </p:sp>
      <p:sp>
        <p:nvSpPr>
          <p:cNvPr id="45" name="Rectangle 32"/>
          <p:cNvSpPr>
            <a:spLocks noChangeArrowheads="1"/>
          </p:cNvSpPr>
          <p:nvPr/>
        </p:nvSpPr>
        <p:spPr bwMode="auto">
          <a:xfrm>
            <a:off x="1066800" y="2646363"/>
            <a:ext cx="1816100" cy="1316037"/>
          </a:xfrm>
          <a:prstGeom prst="rect">
            <a:avLst/>
          </a:prstGeom>
          <a:noFill/>
          <a:ln w="3175" algn="ctr">
            <a:noFill/>
            <a:miter lim="800000"/>
            <a:headEnd/>
            <a:tailEnd/>
          </a:ln>
          <a:effectLst/>
        </p:spPr>
        <p:txBody>
          <a:bodyPr wrap="none" anchor="ctr"/>
          <a:lstStyle/>
          <a:p>
            <a:pPr algn="ctr" eaLnBrk="0" hangingPunct="0">
              <a:lnSpc>
                <a:spcPct val="85000"/>
              </a:lnSpc>
              <a:spcBef>
                <a:spcPct val="20000"/>
              </a:spcBef>
            </a:pPr>
            <a:r>
              <a:rPr lang="en-US" dirty="0">
                <a:latin typeface="Trebuchet MS" pitchFamily="34" charset="0"/>
              </a:rPr>
              <a:t>XPS </a:t>
            </a:r>
            <a:br>
              <a:rPr lang="en-US" dirty="0">
                <a:latin typeface="Trebuchet MS" pitchFamily="34" charset="0"/>
              </a:rPr>
            </a:br>
            <a:r>
              <a:rPr lang="en-US" dirty="0">
                <a:latin typeface="Trebuchet MS" pitchFamily="34" charset="0"/>
              </a:rPr>
              <a:t>Format de</a:t>
            </a:r>
          </a:p>
          <a:p>
            <a:pPr algn="ctr" eaLnBrk="0" hangingPunct="0">
              <a:lnSpc>
                <a:spcPct val="85000"/>
              </a:lnSpc>
              <a:spcBef>
                <a:spcPct val="20000"/>
              </a:spcBef>
            </a:pPr>
            <a:r>
              <a:rPr lang="en-US" dirty="0">
                <a:latin typeface="Trebuchet MS" pitchFamily="34" charset="0"/>
              </a:rPr>
              <a:t>Document</a:t>
            </a:r>
          </a:p>
        </p:txBody>
      </p:sp>
      <p:sp>
        <p:nvSpPr>
          <p:cNvPr id="46" name="Text Box 33"/>
          <p:cNvSpPr txBox="1">
            <a:spLocks noChangeArrowheads="1"/>
          </p:cNvSpPr>
          <p:nvPr/>
        </p:nvSpPr>
        <p:spPr bwMode="auto">
          <a:xfrm rot="16200000">
            <a:off x="123032" y="2979837"/>
            <a:ext cx="1506537" cy="458587"/>
          </a:xfrm>
          <a:prstGeom prst="rect">
            <a:avLst/>
          </a:prstGeom>
          <a:noFill/>
          <a:ln w="12700" algn="ctr">
            <a:noFill/>
            <a:miter lim="800000"/>
            <a:headEnd/>
            <a:tailEnd/>
          </a:ln>
          <a:effectLst/>
        </p:spPr>
        <p:txBody>
          <a:bodyPr>
            <a:spAutoFit/>
          </a:bodyPr>
          <a:lstStyle/>
          <a:p>
            <a:pPr algn="ctr" eaLnBrk="0" hangingPunct="0">
              <a:lnSpc>
                <a:spcPct val="85000"/>
              </a:lnSpc>
              <a:spcBef>
                <a:spcPct val="20000"/>
              </a:spcBef>
            </a:pPr>
            <a:r>
              <a:rPr lang="en-US" sz="1400" dirty="0">
                <a:latin typeface="Trebuchet MS" pitchFamily="34" charset="0"/>
              </a:rPr>
              <a:t>XML Paper Specification</a:t>
            </a:r>
          </a:p>
        </p:txBody>
      </p:sp>
      <p:pic>
        <p:nvPicPr>
          <p:cNvPr id="47" name="Picture 34" descr="Gel - Gel3 squares gray"/>
          <p:cNvPicPr>
            <a:picLocks noChangeAspect="1" noChangeArrowheads="1"/>
          </p:cNvPicPr>
          <p:nvPr/>
        </p:nvPicPr>
        <p:blipFill>
          <a:blip r:embed="rId3"/>
          <a:srcRect/>
          <a:stretch>
            <a:fillRect/>
          </a:stretch>
        </p:blipFill>
        <p:spPr bwMode="auto">
          <a:xfrm>
            <a:off x="6516688" y="2667000"/>
            <a:ext cx="1784631" cy="1220788"/>
          </a:xfrm>
          <a:prstGeom prst="rect">
            <a:avLst/>
          </a:prstGeom>
          <a:noFill/>
        </p:spPr>
      </p:pic>
      <p:sp>
        <p:nvSpPr>
          <p:cNvPr id="48" name="Rectangle 27"/>
          <p:cNvSpPr>
            <a:spLocks noChangeArrowheads="1"/>
          </p:cNvSpPr>
          <p:nvPr/>
        </p:nvSpPr>
        <p:spPr bwMode="auto">
          <a:xfrm>
            <a:off x="6520180" y="2570163"/>
            <a:ext cx="1816100" cy="1316037"/>
          </a:xfrm>
          <a:prstGeom prst="rect">
            <a:avLst/>
          </a:prstGeom>
          <a:noFill/>
          <a:ln w="3175" algn="ctr">
            <a:noFill/>
            <a:miter lim="800000"/>
            <a:headEnd/>
            <a:tailEnd/>
          </a:ln>
          <a:effectLst/>
        </p:spPr>
        <p:txBody>
          <a:bodyPr wrap="none" anchor="ctr"/>
          <a:lstStyle/>
          <a:p>
            <a:pPr algn="ctr" eaLnBrk="0" hangingPunct="0">
              <a:lnSpc>
                <a:spcPct val="85000"/>
              </a:lnSpc>
              <a:spcBef>
                <a:spcPct val="20000"/>
              </a:spcBef>
            </a:pPr>
            <a:r>
              <a:rPr lang="fr-FR" dirty="0">
                <a:latin typeface="Segoe" pitchFamily="34" charset="0"/>
              </a:rPr>
              <a:t>Formats</a:t>
            </a:r>
          </a:p>
          <a:p>
            <a:pPr algn="ctr" eaLnBrk="0" hangingPunct="0">
              <a:lnSpc>
                <a:spcPct val="85000"/>
              </a:lnSpc>
              <a:spcBef>
                <a:spcPct val="20000"/>
              </a:spcBef>
            </a:pPr>
            <a:r>
              <a:rPr lang="fr-FR" dirty="0">
                <a:latin typeface="Segoe" pitchFamily="34" charset="0"/>
              </a:rPr>
              <a:t>Personnalisés</a:t>
            </a:r>
          </a:p>
        </p:txBody>
      </p:sp>
      <p:pic>
        <p:nvPicPr>
          <p:cNvPr id="49" name="Picture 40" descr="XP icon security"/>
          <p:cNvPicPr>
            <a:picLocks noChangeAspect="1" noChangeArrowheads="1"/>
          </p:cNvPicPr>
          <p:nvPr/>
        </p:nvPicPr>
        <p:blipFill>
          <a:blip r:embed="rId9" cstate="print"/>
          <a:srcRect/>
          <a:stretch>
            <a:fillRect/>
          </a:stretch>
        </p:blipFill>
        <p:spPr bwMode="auto">
          <a:xfrm>
            <a:off x="755650" y="4113213"/>
            <a:ext cx="387350" cy="601662"/>
          </a:xfrm>
          <a:prstGeom prst="rect">
            <a:avLst/>
          </a:prstGeom>
          <a:noFill/>
        </p:spPr>
      </p:pic>
      <p:pic>
        <p:nvPicPr>
          <p:cNvPr id="50" name="Picture 42" descr="XP icon other options"/>
          <p:cNvPicPr>
            <a:picLocks noChangeAspect="1" noChangeArrowheads="1"/>
          </p:cNvPicPr>
          <p:nvPr/>
        </p:nvPicPr>
        <p:blipFill>
          <a:blip r:embed="rId10" cstate="print"/>
          <a:srcRect/>
          <a:stretch>
            <a:fillRect/>
          </a:stretch>
        </p:blipFill>
        <p:spPr bwMode="auto">
          <a:xfrm>
            <a:off x="744538" y="4835525"/>
            <a:ext cx="376237" cy="420688"/>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Brushed metal and curves - Blue_Segoe">
  <a:themeElements>
    <a:clrScheme name="Brushed metal and curves - Blue - MGB04 1">
      <a:dk1>
        <a:srgbClr val="000000"/>
      </a:dk1>
      <a:lt1>
        <a:srgbClr val="FFFFFF"/>
      </a:lt1>
      <a:dk2>
        <a:srgbClr val="1C2986"/>
      </a:dk2>
      <a:lt2>
        <a:srgbClr val="FFB601"/>
      </a:lt2>
      <a:accent1>
        <a:srgbClr val="F7E993"/>
      </a:accent1>
      <a:accent2>
        <a:srgbClr val="66CC66"/>
      </a:accent2>
      <a:accent3>
        <a:srgbClr val="ABACC3"/>
      </a:accent3>
      <a:accent4>
        <a:srgbClr val="DADADA"/>
      </a:accent4>
      <a:accent5>
        <a:srgbClr val="FAF2C8"/>
      </a:accent5>
      <a:accent6>
        <a:srgbClr val="5CB95C"/>
      </a:accent6>
      <a:hlink>
        <a:srgbClr val="6699FF"/>
      </a:hlink>
      <a:folHlink>
        <a:srgbClr val="F67E3C"/>
      </a:folHlink>
    </a:clrScheme>
    <a:fontScheme name="Brushed metal and curves - Blue - MGB04">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12700" cap="flat" cmpd="sng" algn="ctr">
          <a:solidFill>
            <a:schemeClr val="fo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spDef>
    <a:lnDef>
      <a:spPr bwMode="auto">
        <a:xfrm>
          <a:off x="0" y="0"/>
          <a:ext cx="1" cy="1"/>
        </a:xfrm>
        <a:custGeom>
          <a:avLst/>
          <a:gdLst/>
          <a:ahLst/>
          <a:cxnLst/>
          <a:rect l="0" t="0" r="0" b="0"/>
          <a:pathLst/>
        </a:cu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12700" cap="flat" cmpd="sng" algn="ctr">
          <a:solidFill>
            <a:schemeClr val="fo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lnDef>
  </a:objectDefaults>
  <a:extraClrSchemeLst>
    <a:extraClrScheme>
      <a:clrScheme name="Brushed metal and curves - Blue - MGB04 1">
        <a:dk1>
          <a:srgbClr val="000000"/>
        </a:dk1>
        <a:lt1>
          <a:srgbClr val="FFFFFF"/>
        </a:lt1>
        <a:dk2>
          <a:srgbClr val="1C2986"/>
        </a:dk2>
        <a:lt2>
          <a:srgbClr val="FFB601"/>
        </a:lt2>
        <a:accent1>
          <a:srgbClr val="F7E993"/>
        </a:accent1>
        <a:accent2>
          <a:srgbClr val="66CC66"/>
        </a:accent2>
        <a:accent3>
          <a:srgbClr val="ABACC3"/>
        </a:accent3>
        <a:accent4>
          <a:srgbClr val="DADADA"/>
        </a:accent4>
        <a:accent5>
          <a:srgbClr val="FAF2C8"/>
        </a:accent5>
        <a:accent6>
          <a:srgbClr val="5CB95C"/>
        </a:accent6>
        <a:hlink>
          <a:srgbClr val="6699FF"/>
        </a:hlink>
        <a:folHlink>
          <a:srgbClr val="F67E3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1_Brushed metal and curves - Blue_Segoe</Template>
  <TotalTime>2923</TotalTime>
  <Words>3011</Words>
  <Application>Microsoft PowerPoint</Application>
  <PresentationFormat>On-screen Show (4:3)</PresentationFormat>
  <Paragraphs>698</Paragraphs>
  <Slides>44</Slides>
  <Notes>36</Notes>
  <HiddenSlides>1</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1_Brushed metal and curves - Blue_Segoe</vt:lpstr>
      <vt:lpstr>Open XML</vt:lpstr>
      <vt:lpstr>Office Open XML</vt:lpstr>
      <vt:lpstr>Vue utilisateur</vt:lpstr>
      <vt:lpstr>Vue développeur</vt:lpstr>
      <vt:lpstr>Office Open XML Specifications</vt:lpstr>
      <vt:lpstr>Structure fichier OpenXML Package explorer Robustesse du format de fichier</vt:lpstr>
      <vt:lpstr>Un format et un outils pivot</vt:lpstr>
      <vt:lpstr>De ODF à XPS en passant par OpenXML</vt:lpstr>
      <vt:lpstr>Open Packaging Convention</vt:lpstr>
      <vt:lpstr>Open Packaging Convention</vt:lpstr>
      <vt:lpstr>System.IO.Packaging </vt:lpstr>
      <vt:lpstr>System.IO.Packaging </vt:lpstr>
      <vt:lpstr>Slide 13</vt:lpstr>
      <vt:lpstr>Architecture WordprocessingML</vt:lpstr>
      <vt:lpstr>Example : Paragraph / Run / Text</vt:lpstr>
      <vt:lpstr>Hello WorldProcessingML Hello from Java</vt:lpstr>
      <vt:lpstr>Propriété de l’élément Run</vt:lpstr>
      <vt:lpstr>Les Styles</vt:lpstr>
      <vt:lpstr>Les Styles</vt:lpstr>
      <vt:lpstr>Les Images</vt:lpstr>
      <vt:lpstr>Slide 21</vt:lpstr>
      <vt:lpstr>Architecture SpreadsheetML</vt:lpstr>
      <vt:lpstr>Example SpreadsheetML</vt:lpstr>
      <vt:lpstr>Les formules</vt:lpstr>
      <vt:lpstr>Formatage conditionnel</vt:lpstr>
      <vt:lpstr>Slide 26</vt:lpstr>
      <vt:lpstr>Schéma métier XML</vt:lpstr>
      <vt:lpstr>Office XML Data Store</vt:lpstr>
      <vt:lpstr>Office XML Data Store</vt:lpstr>
      <vt:lpstr>Word : Content Controls</vt:lpstr>
      <vt:lpstr>Word : Databinding</vt:lpstr>
      <vt:lpstr>Slide 32</vt:lpstr>
      <vt:lpstr>Excel : Databinding</vt:lpstr>
      <vt:lpstr>Slide 34</vt:lpstr>
      <vt:lpstr>Architecture de DrawingML</vt:lpstr>
      <vt:lpstr>Remplissage des figures</vt:lpstr>
      <vt:lpstr>3-D</vt:lpstr>
      <vt:lpstr>Architecture de PresentationML</vt:lpstr>
      <vt:lpstr>Element &lt;Presentation&gt;</vt:lpstr>
      <vt:lpstr>Slide part (slide1.xml)</vt:lpstr>
      <vt:lpstr>Exemple d’animation</vt:lpstr>
      <vt:lpstr>Pour allez plus loin …</vt:lpstr>
      <vt:lpstr>Slide 43</vt:lpstr>
      <vt:lpstr>Slide 44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subject>Event Name here</dc:subject>
  <dc:creator>sebim</dc:creator>
  <dc:description>Template design:_x000d_
Formatter:_x000d_
Event Date:_x000d_
Event Location:_x000d_
Speech Length:_x000d_
Audience:_x000d_
Key Topics:</dc:description>
  <cp:lastModifiedBy>Guillaume Renaud</cp:lastModifiedBy>
  <cp:revision>23</cp:revision>
  <dcterms:created xsi:type="dcterms:W3CDTF">2007-01-06T19:36:50Z</dcterms:created>
  <dcterms:modified xsi:type="dcterms:W3CDTF">2007-01-26T10:34:53Z</dcterms:modified>
</cp:coreProperties>
</file>