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tiff" ContentType="image/tif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18"/>
  </p:notesMasterIdLst>
  <p:handoutMasterIdLst>
    <p:handoutMasterId r:id="rId19"/>
  </p:handoutMasterIdLst>
  <p:sldIdLst>
    <p:sldId id="439" r:id="rId2"/>
    <p:sldId id="448" r:id="rId3"/>
    <p:sldId id="449" r:id="rId4"/>
    <p:sldId id="450" r:id="rId5"/>
    <p:sldId id="456" r:id="rId6"/>
    <p:sldId id="451" r:id="rId7"/>
    <p:sldId id="457" r:id="rId8"/>
    <p:sldId id="452" r:id="rId9"/>
    <p:sldId id="458" r:id="rId10"/>
    <p:sldId id="453" r:id="rId11"/>
    <p:sldId id="459" r:id="rId12"/>
    <p:sldId id="454" r:id="rId13"/>
    <p:sldId id="460" r:id="rId14"/>
    <p:sldId id="455" r:id="rId15"/>
    <p:sldId id="461" r:id="rId16"/>
    <p:sldId id="359" r:id="rId17"/>
  </p:sldIdLst>
  <p:sldSz cx="9144000" cy="6858000" type="screen4x3"/>
  <p:notesSz cx="6858000" cy="9144000"/>
  <p:defaultTextStyle>
    <a:defPPr>
      <a:defRPr lang="en-US"/>
    </a:defPPr>
    <a:lvl1pPr algn="l" rtl="0" fontAlgn="base">
      <a:spcBef>
        <a:spcPct val="0"/>
      </a:spcBef>
      <a:spcAft>
        <a:spcPct val="0"/>
      </a:spcAft>
      <a:defRPr sz="2000" kern="1200">
        <a:solidFill>
          <a:schemeClr val="bg2"/>
        </a:solidFill>
        <a:latin typeface="Segoe Semibold" pitchFamily="34" charset="0"/>
        <a:ea typeface="+mn-ea"/>
        <a:cs typeface="+mn-cs"/>
      </a:defRPr>
    </a:lvl1pPr>
    <a:lvl2pPr marL="320040" algn="l" rtl="0" fontAlgn="base">
      <a:spcBef>
        <a:spcPct val="0"/>
      </a:spcBef>
      <a:spcAft>
        <a:spcPct val="0"/>
      </a:spcAft>
      <a:defRPr sz="2000" kern="1200">
        <a:solidFill>
          <a:schemeClr val="bg2"/>
        </a:solidFill>
        <a:latin typeface="Segoe Semibold" pitchFamily="34" charset="0"/>
        <a:ea typeface="+mn-ea"/>
        <a:cs typeface="+mn-cs"/>
      </a:defRPr>
    </a:lvl2pPr>
    <a:lvl3pPr marL="640080" algn="l" rtl="0" fontAlgn="base">
      <a:spcBef>
        <a:spcPct val="0"/>
      </a:spcBef>
      <a:spcAft>
        <a:spcPct val="0"/>
      </a:spcAft>
      <a:defRPr sz="2000" kern="1200">
        <a:solidFill>
          <a:schemeClr val="bg2"/>
        </a:solidFill>
        <a:latin typeface="Segoe Semibold" pitchFamily="34" charset="0"/>
        <a:ea typeface="+mn-ea"/>
        <a:cs typeface="+mn-cs"/>
      </a:defRPr>
    </a:lvl3pPr>
    <a:lvl4pPr marL="960120" algn="l" rtl="0" fontAlgn="base">
      <a:spcBef>
        <a:spcPct val="0"/>
      </a:spcBef>
      <a:spcAft>
        <a:spcPct val="0"/>
      </a:spcAft>
      <a:defRPr sz="2000" kern="1200">
        <a:solidFill>
          <a:schemeClr val="bg2"/>
        </a:solidFill>
        <a:latin typeface="Segoe Semibold" pitchFamily="34" charset="0"/>
        <a:ea typeface="+mn-ea"/>
        <a:cs typeface="+mn-cs"/>
      </a:defRPr>
    </a:lvl4pPr>
    <a:lvl5pPr marL="1280160" algn="l" rtl="0" fontAlgn="base">
      <a:spcBef>
        <a:spcPct val="0"/>
      </a:spcBef>
      <a:spcAft>
        <a:spcPct val="0"/>
      </a:spcAft>
      <a:defRPr sz="2000" kern="1200">
        <a:solidFill>
          <a:schemeClr val="bg2"/>
        </a:solidFill>
        <a:latin typeface="Segoe Semibold" pitchFamily="34" charset="0"/>
        <a:ea typeface="+mn-ea"/>
        <a:cs typeface="+mn-cs"/>
      </a:defRPr>
    </a:lvl5pPr>
    <a:lvl6pPr marL="1600200" algn="l" defTabSz="640080" rtl="0" eaLnBrk="1" latinLnBrk="0" hangingPunct="1">
      <a:defRPr sz="2000" kern="1200">
        <a:solidFill>
          <a:schemeClr val="bg2"/>
        </a:solidFill>
        <a:latin typeface="Segoe Semibold" pitchFamily="34" charset="0"/>
        <a:ea typeface="+mn-ea"/>
        <a:cs typeface="+mn-cs"/>
      </a:defRPr>
    </a:lvl6pPr>
    <a:lvl7pPr marL="1920240" algn="l" defTabSz="640080" rtl="0" eaLnBrk="1" latinLnBrk="0" hangingPunct="1">
      <a:defRPr sz="2000" kern="1200">
        <a:solidFill>
          <a:schemeClr val="bg2"/>
        </a:solidFill>
        <a:latin typeface="Segoe Semibold" pitchFamily="34" charset="0"/>
        <a:ea typeface="+mn-ea"/>
        <a:cs typeface="+mn-cs"/>
      </a:defRPr>
    </a:lvl7pPr>
    <a:lvl8pPr marL="2240280" algn="l" defTabSz="640080" rtl="0" eaLnBrk="1" latinLnBrk="0" hangingPunct="1">
      <a:defRPr sz="2000" kern="1200">
        <a:solidFill>
          <a:schemeClr val="bg2"/>
        </a:solidFill>
        <a:latin typeface="Segoe Semibold" pitchFamily="34" charset="0"/>
        <a:ea typeface="+mn-ea"/>
        <a:cs typeface="+mn-cs"/>
      </a:defRPr>
    </a:lvl8pPr>
    <a:lvl9pPr marL="2560320" algn="l" defTabSz="640080" rtl="0" eaLnBrk="1" latinLnBrk="0" hangingPunct="1">
      <a:defRPr sz="2000" kern="1200">
        <a:solidFill>
          <a:schemeClr val="bg2"/>
        </a:solidFill>
        <a:latin typeface="Segoe Semibold"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y Feil-Jacob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clrMru>
    <a:srgbClr val="000000"/>
    <a:srgbClr val="2D8499"/>
    <a:srgbClr val="FFFFB9"/>
    <a:srgbClr val="FFFF99"/>
    <a:srgbClr val="F9C661"/>
    <a:srgbClr val="FFFFFF"/>
    <a:srgbClr val="FFCC00"/>
    <a:srgbClr val="FF9933"/>
    <a:srgbClr val="292929"/>
    <a:srgbClr val="22233A"/>
  </p:clrMru>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0472" autoAdjust="0"/>
    <p:restoredTop sz="85851" autoAdjust="0"/>
  </p:normalViewPr>
  <p:slideViewPr>
    <p:cSldViewPr snapToGrid="0">
      <p:cViewPr varScale="1">
        <p:scale>
          <a:sx n="94" d="100"/>
          <a:sy n="94" d="100"/>
        </p:scale>
        <p:origin x="-282" y="-96"/>
      </p:cViewPr>
      <p:guideLst>
        <p:guide orient="horz" pos="143"/>
        <p:guide orient="horz" pos="889"/>
        <p:guide orient="horz" pos="1199"/>
        <p:guide orient="horz" pos="2734"/>
        <p:guide orient="horz" pos="1488"/>
        <p:guide pos="240"/>
        <p:guide pos="458"/>
        <p:guide pos="5520"/>
        <p:guide pos="863"/>
        <p:guide pos="5304"/>
      </p:guideLst>
    </p:cSldViewPr>
  </p:slideViewPr>
  <p:notesTextViewPr>
    <p:cViewPr>
      <p:scale>
        <a:sx n="100" d="100"/>
        <a:sy n="100" d="100"/>
      </p:scale>
      <p:origin x="0" y="0"/>
    </p:cViewPr>
  </p:notesTextViewPr>
  <p:sorterViewPr>
    <p:cViewPr>
      <p:scale>
        <a:sx n="75" d="100"/>
        <a:sy n="75" d="100"/>
      </p:scale>
      <p:origin x="0" y="0"/>
    </p:cViewPr>
  </p:sorterViewPr>
  <p:notesViewPr>
    <p:cSldViewPr snapToGrid="0">
      <p:cViewPr varScale="1">
        <p:scale>
          <a:sx n="83" d="100"/>
          <a:sy n="83" d="100"/>
        </p:scale>
        <p:origin x="-3096"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1945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tx1"/>
                </a:solidFill>
              </a:defRPr>
            </a:lvl1pPr>
          </a:lstStyle>
          <a:p>
            <a:fld id="{B8988EE8-69E4-45D3-BF91-4B3FFB4DCC2B}" type="datetime8">
              <a:rPr lang="en-US"/>
              <a:pPr/>
              <a:t>11/3/2008 9:30 AM</a:t>
            </a:fld>
            <a:endParaRPr lang="en-US" dirty="0"/>
          </a:p>
        </p:txBody>
      </p:sp>
      <p:sp>
        <p:nvSpPr>
          <p:cNvPr id="19460" name="Rectangle 4"/>
          <p:cNvSpPr>
            <a:spLocks noGrp="1" noChangeArrowheads="1"/>
          </p:cNvSpPr>
          <p:nvPr>
            <p:ph type="ftr" sz="quarter" idx="2"/>
          </p:nvPr>
        </p:nvSpPr>
        <p:spPr bwMode="auto">
          <a:xfrm>
            <a:off x="0" y="8686800"/>
            <a:ext cx="61849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500">
                <a:latin typeface="Segoe" pitchFamily="34" charset="0"/>
                <a:cs typeface="Arial" charset="0"/>
              </a:defRPr>
            </a:lvl1pPr>
          </a:lstStyle>
          <a:p>
            <a:r>
              <a:rPr lang="en-US" dirty="0">
                <a:solidFill>
                  <a:srgbClr val="000000"/>
                </a:solidFill>
              </a:rPr>
              <a:t>© </a:t>
            </a:r>
            <a:r>
              <a:rPr lang="en-US" dirty="0" smtClean="0">
                <a:solidFill>
                  <a:srgbClr val="000000"/>
                </a:solidFill>
              </a:rPr>
              <a:t>2007 </a:t>
            </a:r>
            <a:r>
              <a:rPr lang="en-US" dirty="0">
                <a:solidFill>
                  <a:srgbClr val="000000"/>
                </a:solidFill>
              </a:rPr>
              <a:t>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p:txBody>
      </p:sp>
      <p:sp>
        <p:nvSpPr>
          <p:cNvPr id="19461" name="Rectangle 5"/>
          <p:cNvSpPr>
            <a:spLocks noGrp="1" noChangeArrowheads="1"/>
          </p:cNvSpPr>
          <p:nvPr>
            <p:ph type="sldNum" sz="quarter" idx="3"/>
          </p:nvPr>
        </p:nvSpPr>
        <p:spPr bwMode="auto">
          <a:xfrm>
            <a:off x="6246813" y="8686800"/>
            <a:ext cx="61118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5EF78607-D618-46D0-8905-7FF36D10D114}"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fld id="{81331B57-0BE5-4F82-AA58-76F53EFF3ADA}" type="datetime8">
              <a:rPr lang="en-US"/>
              <a:pPr/>
              <a:t>11/3/2008 9:30 AM</a:t>
            </a:fld>
            <a:endParaRPr lang="en-US"/>
          </a:p>
        </p:txBody>
      </p:sp>
      <p:sp>
        <p:nvSpPr>
          <p:cNvPr id="29700" name="Rectangle 4"/>
          <p:cNvSpPr>
            <a:spLocks noGrp="1" noRot="1" noChangeAspect="1" noChangeArrowheads="1" noTextEdit="1"/>
          </p:cNvSpPr>
          <p:nvPr>
            <p:ph type="sldImg" idx="2"/>
          </p:nvPr>
        </p:nvSpPr>
        <p:spPr bwMode="auto">
          <a:xfrm>
            <a:off x="1241425" y="558800"/>
            <a:ext cx="4183063" cy="3136900"/>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414338" y="3798888"/>
            <a:ext cx="6021387" cy="66325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9702" name="Rectangle 6"/>
          <p:cNvSpPr>
            <a:spLocks noGrp="1" noChangeArrowheads="1"/>
          </p:cNvSpPr>
          <p:nvPr>
            <p:ph type="ftr" sz="quarter" idx="4"/>
          </p:nvPr>
        </p:nvSpPr>
        <p:spPr bwMode="auto">
          <a:xfrm>
            <a:off x="0" y="8672052"/>
            <a:ext cx="5959475" cy="47036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marL="0" marR="0" indent="0" algn="l" defTabSz="914400" rtl="0" eaLnBrk="0" fontAlgn="base" latinLnBrk="0" hangingPunct="0">
              <a:lnSpc>
                <a:spcPct val="100000"/>
              </a:lnSpc>
              <a:spcBef>
                <a:spcPct val="0"/>
              </a:spcBef>
              <a:spcAft>
                <a:spcPct val="0"/>
              </a:spcAft>
              <a:buClrTx/>
              <a:buSzTx/>
              <a:buFontTx/>
              <a:buNone/>
              <a:tabLst/>
              <a:defRPr sz="500">
                <a:latin typeface="Segoe" pitchFamily="34" charset="0"/>
                <a:cs typeface="Arial" charset="0"/>
              </a:defRPr>
            </a:lvl1p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29703" name="Rectangle 7"/>
          <p:cNvSpPr>
            <a:spLocks noGrp="1" noChangeArrowheads="1"/>
          </p:cNvSpPr>
          <p:nvPr>
            <p:ph type="sldNum" sz="quarter" idx="5"/>
          </p:nvPr>
        </p:nvSpPr>
        <p:spPr bwMode="auto">
          <a:xfrm>
            <a:off x="6184490" y="8685213"/>
            <a:ext cx="67192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EC87E0CF-87F6-4B58-B8B8-DCAB2DAAF3CA}" type="slidenum">
              <a:rPr lang="en-US"/>
              <a:pPr/>
              <a:t>‹#›</a:t>
            </a:fld>
            <a:endParaRPr lang="en-US" dirty="0"/>
          </a:p>
        </p:txBody>
      </p:sp>
    </p:spTree>
  </p:cSld>
  <p:clrMap bg1="lt1" tx1="dk1" bg2="lt2" tx2="dk2" accent1="accent1" accent2="accent2" accent3="accent3" accent4="accent4" accent5="accent5" accent6="accent6" hlink="hlink" folHlink="folHlink"/>
  <p:hf/>
  <p:notesStyle>
    <a:lvl1pPr algn="l" rtl="0" fontAlgn="base">
      <a:lnSpc>
        <a:spcPct val="90000"/>
      </a:lnSpc>
      <a:spcBef>
        <a:spcPct val="20000"/>
      </a:spcBef>
      <a:spcAft>
        <a:spcPct val="0"/>
      </a:spcAft>
      <a:defRPr sz="700" kern="1200">
        <a:solidFill>
          <a:schemeClr val="tx1"/>
        </a:solidFill>
        <a:latin typeface="Segoe" pitchFamily="34" charset="0"/>
        <a:ea typeface="+mn-ea"/>
        <a:cs typeface="+mn-cs"/>
      </a:defRPr>
    </a:lvl1pPr>
    <a:lvl2pPr marL="138907" indent="-136684" algn="l" rtl="0" fontAlgn="base">
      <a:lnSpc>
        <a:spcPct val="90000"/>
      </a:lnSpc>
      <a:spcBef>
        <a:spcPct val="20000"/>
      </a:spcBef>
      <a:spcAft>
        <a:spcPct val="0"/>
      </a:spcAft>
      <a:buChar char="•"/>
      <a:defRPr sz="700" kern="1200">
        <a:solidFill>
          <a:schemeClr val="tx1"/>
        </a:solidFill>
        <a:latin typeface="Segoe" pitchFamily="34" charset="0"/>
        <a:ea typeface="+mn-ea"/>
        <a:cs typeface="+mn-cs"/>
      </a:defRPr>
    </a:lvl2pPr>
    <a:lvl3pPr marL="283369" indent="-143352" algn="l" rtl="0" fontAlgn="base">
      <a:lnSpc>
        <a:spcPct val="90000"/>
      </a:lnSpc>
      <a:spcBef>
        <a:spcPct val="20000"/>
      </a:spcBef>
      <a:spcAft>
        <a:spcPct val="0"/>
      </a:spcAft>
      <a:buChar char="•"/>
      <a:defRPr sz="700" kern="1200">
        <a:solidFill>
          <a:schemeClr val="tx1"/>
        </a:solidFill>
        <a:latin typeface="Segoe" pitchFamily="34" charset="0"/>
        <a:ea typeface="+mn-ea"/>
        <a:cs typeface="+mn-cs"/>
      </a:defRPr>
    </a:lvl3pPr>
    <a:lvl4pPr marL="414497" indent="-130017" algn="l" rtl="0" fontAlgn="base">
      <a:lnSpc>
        <a:spcPct val="90000"/>
      </a:lnSpc>
      <a:spcBef>
        <a:spcPct val="20000"/>
      </a:spcBef>
      <a:spcAft>
        <a:spcPct val="0"/>
      </a:spcAft>
      <a:buChar char="•"/>
      <a:defRPr sz="700" kern="1200">
        <a:solidFill>
          <a:schemeClr val="tx1"/>
        </a:solidFill>
        <a:latin typeface="Segoe" pitchFamily="34" charset="0"/>
        <a:ea typeface="+mn-ea"/>
        <a:cs typeface="+mn-cs"/>
      </a:defRPr>
    </a:lvl4pPr>
    <a:lvl5pPr marL="537845" indent="-122238" algn="l" rtl="0" fontAlgn="base">
      <a:lnSpc>
        <a:spcPct val="90000"/>
      </a:lnSpc>
      <a:spcBef>
        <a:spcPct val="20000"/>
      </a:spcBef>
      <a:spcAft>
        <a:spcPct val="0"/>
      </a:spcAft>
      <a:buChar char="•"/>
      <a:defRPr sz="700" kern="1200">
        <a:solidFill>
          <a:schemeClr val="tx1"/>
        </a:solidFill>
        <a:latin typeface="Segoe" pitchFamily="34" charset="0"/>
        <a:ea typeface="+mn-ea"/>
        <a:cs typeface="+mn-cs"/>
      </a:defRPr>
    </a:lvl5pPr>
    <a:lvl6pPr marL="1600200" algn="l" defTabSz="640080" rtl="0" eaLnBrk="1" latinLnBrk="0" hangingPunct="1">
      <a:defRPr sz="800" kern="1200">
        <a:solidFill>
          <a:schemeClr val="tx1"/>
        </a:solidFill>
        <a:latin typeface="+mn-lt"/>
        <a:ea typeface="+mn-ea"/>
        <a:cs typeface="+mn-cs"/>
      </a:defRPr>
    </a:lvl6pPr>
    <a:lvl7pPr marL="1920240" algn="l" defTabSz="640080" rtl="0" eaLnBrk="1" latinLnBrk="0" hangingPunct="1">
      <a:defRPr sz="800" kern="1200">
        <a:solidFill>
          <a:schemeClr val="tx1"/>
        </a:solidFill>
        <a:latin typeface="+mn-lt"/>
        <a:ea typeface="+mn-ea"/>
        <a:cs typeface="+mn-cs"/>
      </a:defRPr>
    </a:lvl7pPr>
    <a:lvl8pPr marL="2240280" algn="l" defTabSz="640080" rtl="0" eaLnBrk="1" latinLnBrk="0" hangingPunct="1">
      <a:defRPr sz="800" kern="1200">
        <a:solidFill>
          <a:schemeClr val="tx1"/>
        </a:solidFill>
        <a:latin typeface="+mn-lt"/>
        <a:ea typeface="+mn-ea"/>
        <a:cs typeface="+mn-cs"/>
      </a:defRPr>
    </a:lvl8pPr>
    <a:lvl9pPr marL="2560320" algn="l" defTabSz="640080" rtl="0" eaLnBrk="1" latinLnBrk="0" hangingPunct="1">
      <a:defRPr sz="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0" y="685800"/>
            <a:ext cx="4572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9C76FFB3-65B8-458E-965C-7D8E5B1E8960}" type="slidenum">
              <a:rPr lang="cs-CZ" smtClean="0"/>
              <a:pPr/>
              <a:t>2</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1425" y="558800"/>
            <a:ext cx="4183063" cy="31369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11/3/2008 9:30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39749" y="3430323"/>
            <a:ext cx="8031428" cy="507832"/>
          </a:xfrm>
        </p:spPr>
        <p:txBody>
          <a:bodyPr anchor="b" anchorCtr="0"/>
          <a:lstStyle>
            <a:lvl1pPr algn="r">
              <a:lnSpc>
                <a:spcPct val="90000"/>
              </a:lnSpc>
              <a:defRPr sz="3700"/>
            </a:lvl1pPr>
          </a:lstStyle>
          <a:p>
            <a:r>
              <a:rPr lang="en-US" dirty="0" smtClean="0"/>
              <a:t>Presentation Title Placeholder</a:t>
            </a:r>
            <a:endParaRPr lang="en-US" dirty="0"/>
          </a:p>
        </p:txBody>
      </p:sp>
      <p:sp>
        <p:nvSpPr>
          <p:cNvPr id="3" name="Subtitle 2"/>
          <p:cNvSpPr>
            <a:spLocks noGrp="1"/>
          </p:cNvSpPr>
          <p:nvPr>
            <p:ph type="subTitle" idx="1" hasCustomPrompt="1"/>
          </p:nvPr>
        </p:nvSpPr>
        <p:spPr>
          <a:xfrm>
            <a:off x="865297" y="4401196"/>
            <a:ext cx="7690116" cy="318549"/>
          </a:xfrm>
        </p:spPr>
        <p:txBody>
          <a:bodyPr/>
          <a:lstStyle>
            <a:lvl1pPr marL="0" indent="0" algn="r">
              <a:lnSpc>
                <a:spcPct val="90000"/>
              </a:lnSpc>
              <a:spcBef>
                <a:spcPts val="0"/>
              </a:spcBef>
              <a:buNone/>
              <a:defRPr sz="2300" baseline="0">
                <a:solidFill>
                  <a:schemeClr val="accent5"/>
                </a:solidFill>
              </a:defRPr>
            </a:lvl1pPr>
            <a:lvl2pPr marL="457163" indent="0" algn="ctr">
              <a:buNone/>
              <a:defRPr>
                <a:solidFill>
                  <a:schemeClr val="tx1">
                    <a:tint val="75000"/>
                  </a:schemeClr>
                </a:solidFill>
              </a:defRPr>
            </a:lvl2pPr>
            <a:lvl3pPr marL="914327" indent="0" algn="ctr">
              <a:buNone/>
              <a:defRPr>
                <a:solidFill>
                  <a:schemeClr val="tx1">
                    <a:tint val="75000"/>
                  </a:schemeClr>
                </a:solidFill>
              </a:defRPr>
            </a:lvl3pPr>
            <a:lvl4pPr marL="1371490" indent="0" algn="ctr">
              <a:buNone/>
              <a:defRPr>
                <a:solidFill>
                  <a:schemeClr val="tx1">
                    <a:tint val="75000"/>
                  </a:schemeClr>
                </a:solidFill>
              </a:defRPr>
            </a:lvl4pPr>
            <a:lvl5pPr marL="1828654" indent="0" algn="ctr">
              <a:buNone/>
              <a:defRPr>
                <a:solidFill>
                  <a:schemeClr val="tx1">
                    <a:tint val="75000"/>
                  </a:schemeClr>
                </a:solidFill>
              </a:defRPr>
            </a:lvl5pPr>
            <a:lvl6pPr marL="2285818" indent="0" algn="ctr">
              <a:buNone/>
              <a:defRPr>
                <a:solidFill>
                  <a:schemeClr val="tx1">
                    <a:tint val="75000"/>
                  </a:schemeClr>
                </a:solidFill>
              </a:defRPr>
            </a:lvl6pPr>
            <a:lvl7pPr marL="2742980" indent="0" algn="ctr">
              <a:buNone/>
              <a:defRPr>
                <a:solidFill>
                  <a:schemeClr val="tx1">
                    <a:tint val="75000"/>
                  </a:schemeClr>
                </a:solidFill>
              </a:defRPr>
            </a:lvl7pPr>
            <a:lvl8pPr marL="3200144" indent="0" algn="ctr">
              <a:buNone/>
              <a:defRPr>
                <a:solidFill>
                  <a:schemeClr val="tx1">
                    <a:tint val="75000"/>
                  </a:schemeClr>
                </a:solidFill>
              </a:defRPr>
            </a:lvl8pPr>
            <a:lvl9pPr marL="3657308" indent="0" algn="ctr">
              <a:buNone/>
              <a:defRPr>
                <a:solidFill>
                  <a:schemeClr val="tx1">
                    <a:tint val="75000"/>
                  </a:schemeClr>
                </a:solidFill>
              </a:defRPr>
            </a:lvl9pPr>
          </a:lstStyle>
          <a:p>
            <a:r>
              <a:rPr lang="en-US" dirty="0" smtClean="0"/>
              <a:t>Author Placeholder</a:t>
            </a:r>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359833" y="636323"/>
            <a:ext cx="8382000" cy="609398"/>
          </a:xfrm>
        </p:spPr>
        <p:txBody>
          <a:bodyPr/>
          <a:lstStyle>
            <a:lvl1pPr>
              <a:defRPr sz="4400"/>
            </a:lvl1pPr>
          </a:lstStyle>
          <a:p>
            <a:r>
              <a:rPr lang="en-US" dirty="0" smtClean="0"/>
              <a:t>Click to edit Master title style</a:t>
            </a:r>
            <a:endParaRPr lang="en-US" dirty="0"/>
          </a:p>
        </p:txBody>
      </p:sp>
      <p:sp>
        <p:nvSpPr>
          <p:cNvPr id="5" name="Text Placeholder 2"/>
          <p:cNvSpPr>
            <a:spLocks noGrp="1"/>
          </p:cNvSpPr>
          <p:nvPr>
            <p:ph type="body" idx="1"/>
          </p:nvPr>
        </p:nvSpPr>
        <p:spPr>
          <a:xfrm>
            <a:off x="359833" y="1534929"/>
            <a:ext cx="8382000" cy="972574"/>
          </a:xfrm>
        </p:spPr>
        <p:txBody>
          <a:bodyPr/>
          <a:lstStyle>
            <a:lvl1pPr>
              <a:defRPr sz="3600"/>
            </a:lvl1pPr>
            <a:lvl2pPr>
              <a:defRPr sz="2800"/>
            </a:lvl2pPr>
          </a:lstStyle>
          <a:p>
            <a:pPr lvl="0"/>
            <a:r>
              <a:rPr lang="en-US" dirty="0" smtClean="0"/>
              <a:t>Click to edit Master text styles</a:t>
            </a:r>
          </a:p>
          <a:p>
            <a:pPr lvl="1"/>
            <a:r>
              <a:rPr lang="en-US" dirty="0" smtClean="0"/>
              <a:t>Second level</a:t>
            </a:r>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mo, Video etc. &quot;special&quot; slides">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539749" y="2680168"/>
            <a:ext cx="8031428" cy="747897"/>
          </a:xfrm>
        </p:spPr>
        <p:txBody>
          <a:bodyPr anchor="b" anchorCtr="0"/>
          <a:lstStyle>
            <a:lvl1pPr algn="r">
              <a:lnSpc>
                <a:spcPct val="90000"/>
              </a:lnSpc>
              <a:defRPr sz="5400"/>
            </a:lvl1pPr>
          </a:lstStyle>
          <a:p>
            <a:r>
              <a:rPr lang="en-US" dirty="0" smtClean="0"/>
              <a:t>Special Title Placeholder</a:t>
            </a:r>
            <a:endParaRPr lang="en-US" dirty="0"/>
          </a:p>
        </p:txBody>
      </p:sp>
      <p:sp>
        <p:nvSpPr>
          <p:cNvPr id="12" name="Subtitle 2"/>
          <p:cNvSpPr>
            <a:spLocks noGrp="1"/>
          </p:cNvSpPr>
          <p:nvPr>
            <p:ph type="subTitle" idx="1" hasCustomPrompt="1"/>
          </p:nvPr>
        </p:nvSpPr>
        <p:spPr>
          <a:xfrm>
            <a:off x="896829" y="3682571"/>
            <a:ext cx="7690116" cy="323165"/>
          </a:xfrm>
        </p:spPr>
        <p:txBody>
          <a:bodyPr/>
          <a:lstStyle>
            <a:lvl1pPr marL="0" indent="0" algn="r">
              <a:lnSpc>
                <a:spcPct val="90000"/>
              </a:lnSpc>
              <a:spcBef>
                <a:spcPts val="0"/>
              </a:spcBef>
              <a:buNone/>
              <a:defRPr sz="2300" baseline="0">
                <a:solidFill>
                  <a:schemeClr val="bg1"/>
                </a:solidFill>
              </a:defRPr>
            </a:lvl1pPr>
            <a:lvl2pPr marL="457163" indent="0" algn="ctr">
              <a:buNone/>
              <a:defRPr>
                <a:solidFill>
                  <a:schemeClr val="tx1">
                    <a:tint val="75000"/>
                  </a:schemeClr>
                </a:solidFill>
              </a:defRPr>
            </a:lvl2pPr>
            <a:lvl3pPr marL="914327" indent="0" algn="ctr">
              <a:buNone/>
              <a:defRPr>
                <a:solidFill>
                  <a:schemeClr val="tx1">
                    <a:tint val="75000"/>
                  </a:schemeClr>
                </a:solidFill>
              </a:defRPr>
            </a:lvl3pPr>
            <a:lvl4pPr marL="1371490" indent="0" algn="ctr">
              <a:buNone/>
              <a:defRPr>
                <a:solidFill>
                  <a:schemeClr val="tx1">
                    <a:tint val="75000"/>
                  </a:schemeClr>
                </a:solidFill>
              </a:defRPr>
            </a:lvl4pPr>
            <a:lvl5pPr marL="1828654" indent="0" algn="ctr">
              <a:buNone/>
              <a:defRPr>
                <a:solidFill>
                  <a:schemeClr val="tx1">
                    <a:tint val="75000"/>
                  </a:schemeClr>
                </a:solidFill>
              </a:defRPr>
            </a:lvl5pPr>
            <a:lvl6pPr marL="2285818" indent="0" algn="ctr">
              <a:buNone/>
              <a:defRPr>
                <a:solidFill>
                  <a:schemeClr val="tx1">
                    <a:tint val="75000"/>
                  </a:schemeClr>
                </a:solidFill>
              </a:defRPr>
            </a:lvl6pPr>
            <a:lvl7pPr marL="2742980" indent="0" algn="ctr">
              <a:buNone/>
              <a:defRPr>
                <a:solidFill>
                  <a:schemeClr val="tx1">
                    <a:tint val="75000"/>
                  </a:schemeClr>
                </a:solidFill>
              </a:defRPr>
            </a:lvl7pPr>
            <a:lvl8pPr marL="3200144" indent="0" algn="ctr">
              <a:buNone/>
              <a:defRPr>
                <a:solidFill>
                  <a:schemeClr val="tx1">
                    <a:tint val="75000"/>
                  </a:schemeClr>
                </a:solidFill>
              </a:defRPr>
            </a:lvl8pPr>
            <a:lvl9pPr marL="3657308" indent="0" algn="ctr">
              <a:buNone/>
              <a:defRPr>
                <a:solidFill>
                  <a:schemeClr val="tx1">
                    <a:tint val="75000"/>
                  </a:schemeClr>
                </a:solidFill>
              </a:defRPr>
            </a:lvl9pPr>
          </a:lstStyle>
          <a:p>
            <a:r>
              <a:rPr lang="en-US" dirty="0" smtClean="0"/>
              <a:t>Special Subtitle Placeholder</a:t>
            </a:r>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Two Column Text Page</a:t>
            </a:r>
            <a:endParaRPr lang="en-US" dirty="0"/>
          </a:p>
        </p:txBody>
      </p:sp>
      <p:sp>
        <p:nvSpPr>
          <p:cNvPr id="3" name="Text Placeholder 2"/>
          <p:cNvSpPr>
            <a:spLocks noGrp="1"/>
          </p:cNvSpPr>
          <p:nvPr>
            <p:ph type="body" idx="1" hasCustomPrompt="1"/>
          </p:nvPr>
        </p:nvSpPr>
        <p:spPr>
          <a:xfrm>
            <a:off x="381001" y="1203854"/>
            <a:ext cx="3997854" cy="346248"/>
          </a:xfrm>
        </p:spPr>
        <p:txBody>
          <a:bodyPr anchor="b"/>
          <a:lstStyle>
            <a:lvl1pPr marL="0" indent="0">
              <a:lnSpc>
                <a:spcPct val="90000"/>
              </a:lnSpc>
              <a:spcBef>
                <a:spcPts val="0"/>
              </a:spcBef>
              <a:buNone/>
              <a:defRPr sz="2500" b="0" baseline="0">
                <a:latin typeface="+mn-lt"/>
              </a:defRPr>
            </a:lvl1pPr>
            <a:lvl2pPr marL="457163" indent="0">
              <a:buNone/>
              <a:defRPr sz="2000" b="1"/>
            </a:lvl2pPr>
            <a:lvl3pPr marL="914327" indent="0">
              <a:buNone/>
              <a:defRPr sz="1800" b="1"/>
            </a:lvl3pPr>
            <a:lvl4pPr marL="1371490" indent="0">
              <a:buNone/>
              <a:defRPr sz="1600" b="1"/>
            </a:lvl4pPr>
            <a:lvl5pPr marL="1828654" indent="0">
              <a:buNone/>
              <a:defRPr sz="1600" b="1"/>
            </a:lvl5pPr>
            <a:lvl6pPr marL="2285818" indent="0">
              <a:buNone/>
              <a:defRPr sz="1600" b="1"/>
            </a:lvl6pPr>
            <a:lvl7pPr marL="2742980" indent="0">
              <a:buNone/>
              <a:defRPr sz="1600" b="1"/>
            </a:lvl7pPr>
            <a:lvl8pPr marL="3200144" indent="0">
              <a:buNone/>
              <a:defRPr sz="1600" b="1"/>
            </a:lvl8pPr>
            <a:lvl9pPr marL="3657308" indent="0">
              <a:buNone/>
              <a:defRPr sz="1600" b="1"/>
            </a:lvl9pPr>
          </a:lstStyle>
          <a:p>
            <a:pPr lvl="0"/>
            <a:r>
              <a:rPr lang="en-US" dirty="0" smtClean="0"/>
              <a:t>First column heading</a:t>
            </a:r>
          </a:p>
        </p:txBody>
      </p:sp>
      <p:sp>
        <p:nvSpPr>
          <p:cNvPr id="4" name="Content Placeholder 3"/>
          <p:cNvSpPr>
            <a:spLocks noGrp="1"/>
          </p:cNvSpPr>
          <p:nvPr>
            <p:ph sz="half" idx="2" hasCustomPrompt="1"/>
          </p:nvPr>
        </p:nvSpPr>
        <p:spPr>
          <a:xfrm>
            <a:off x="359835" y="1597216"/>
            <a:ext cx="4019021" cy="1536318"/>
          </a:xfrm>
        </p:spPr>
        <p:txBody>
          <a:bodyPr/>
          <a:lstStyle>
            <a:lvl1pPr marL="281759" indent="-281759">
              <a:buFont typeface="Arial" pitchFamily="34" charset="0"/>
              <a:buChar char="•"/>
              <a:defRPr sz="2300"/>
            </a:lvl1pPr>
            <a:lvl2pPr marL="562196" indent="-265885">
              <a:buFont typeface="Arial" pitchFamily="34" charset="0"/>
              <a:buChar char="•"/>
              <a:defRPr sz="2000"/>
            </a:lvl2pPr>
            <a:lvl3pPr marL="813529" indent="-243397">
              <a:buFont typeface="Arial" pitchFamily="34" charset="0"/>
              <a:buChar char="•"/>
              <a:defRPr sz="1800"/>
            </a:lvl3pPr>
            <a:lvl4pPr marL="1050312" indent="-228847">
              <a:buFont typeface="Arial" pitchFamily="34" charset="0"/>
              <a:buChar char="•"/>
              <a:defRPr sz="1700"/>
            </a:lvl4pPr>
            <a:lvl5pPr marL="1279159" indent="-206358">
              <a:buFont typeface="Arial" pitchFamily="34" charset="0"/>
              <a:buChar char="•"/>
              <a:defRPr sz="1700"/>
            </a:lvl5pPr>
            <a:lvl6pPr>
              <a:defRPr sz="1600"/>
            </a:lvl6pPr>
            <a:lvl7pPr>
              <a:defRPr sz="1600"/>
            </a:lvl7pPr>
            <a:lvl8pPr>
              <a:defRPr sz="1600"/>
            </a:lvl8pPr>
            <a:lvl9pPr>
              <a:defRPr sz="1600"/>
            </a:lvl9pPr>
          </a:lstStyle>
          <a:p>
            <a:pPr lvl="0"/>
            <a:r>
              <a:rPr lang="en-US" dirty="0" smtClean="0"/>
              <a:t>&lt;Insert First Level Text&gt;</a:t>
            </a:r>
          </a:p>
          <a:p>
            <a:pPr lvl="1"/>
            <a:r>
              <a:rPr lang="en-US" dirty="0" smtClean="0"/>
              <a:t>&lt;Insert Second Level Text&gt;</a:t>
            </a:r>
          </a:p>
          <a:p>
            <a:pPr lvl="2"/>
            <a:r>
              <a:rPr lang="en-US" dirty="0" smtClean="0"/>
              <a:t>&lt;Insert Third Level Text&gt;</a:t>
            </a:r>
          </a:p>
          <a:p>
            <a:pPr lvl="3"/>
            <a:r>
              <a:rPr lang="en-US" dirty="0" smtClean="0"/>
              <a:t>&lt;Insert Fourth Level Text&gt;</a:t>
            </a:r>
          </a:p>
          <a:p>
            <a:pPr lvl="4"/>
            <a:r>
              <a:rPr lang="en-US" dirty="0" smtClean="0"/>
              <a:t>&lt;Insert Fifth Level Text&gt;</a:t>
            </a:r>
            <a:endParaRPr lang="en-US" dirty="0"/>
          </a:p>
        </p:txBody>
      </p:sp>
      <p:sp>
        <p:nvSpPr>
          <p:cNvPr id="5" name="Text Placeholder 4"/>
          <p:cNvSpPr>
            <a:spLocks noGrp="1"/>
          </p:cNvSpPr>
          <p:nvPr>
            <p:ph type="body" sz="quarter" idx="3" hasCustomPrompt="1"/>
          </p:nvPr>
        </p:nvSpPr>
        <p:spPr>
          <a:xfrm>
            <a:off x="4755888" y="1203854"/>
            <a:ext cx="4020343" cy="346248"/>
          </a:xfrm>
        </p:spPr>
        <p:txBody>
          <a:bodyPr anchor="b"/>
          <a:lstStyle>
            <a:lvl1pPr marL="0" indent="0">
              <a:lnSpc>
                <a:spcPct val="90000"/>
              </a:lnSpc>
              <a:spcBef>
                <a:spcPts val="0"/>
              </a:spcBef>
              <a:buNone/>
              <a:defRPr sz="2500" b="0">
                <a:latin typeface="+mn-lt"/>
              </a:defRPr>
            </a:lvl1pPr>
            <a:lvl2pPr marL="457163" indent="0">
              <a:buNone/>
              <a:defRPr sz="2000" b="1"/>
            </a:lvl2pPr>
            <a:lvl3pPr marL="914327" indent="0">
              <a:buNone/>
              <a:defRPr sz="1800" b="1"/>
            </a:lvl3pPr>
            <a:lvl4pPr marL="1371490" indent="0">
              <a:buNone/>
              <a:defRPr sz="1600" b="1"/>
            </a:lvl4pPr>
            <a:lvl5pPr marL="1828654" indent="0">
              <a:buNone/>
              <a:defRPr sz="1600" b="1"/>
            </a:lvl5pPr>
            <a:lvl6pPr marL="2285818" indent="0">
              <a:buNone/>
              <a:defRPr sz="1600" b="1"/>
            </a:lvl6pPr>
            <a:lvl7pPr marL="2742980" indent="0">
              <a:buNone/>
              <a:defRPr sz="1600" b="1"/>
            </a:lvl7pPr>
            <a:lvl8pPr marL="3200144" indent="0">
              <a:buNone/>
              <a:defRPr sz="1600" b="1"/>
            </a:lvl8pPr>
            <a:lvl9pPr marL="3657308" indent="0">
              <a:buNone/>
              <a:defRPr sz="1600" b="1"/>
            </a:lvl9pPr>
          </a:lstStyle>
          <a:p>
            <a:pPr lvl="0"/>
            <a:r>
              <a:rPr lang="en-US" dirty="0" smtClean="0"/>
              <a:t>Second column heading</a:t>
            </a:r>
          </a:p>
        </p:txBody>
      </p:sp>
      <p:sp>
        <p:nvSpPr>
          <p:cNvPr id="6" name="Content Placeholder 5"/>
          <p:cNvSpPr>
            <a:spLocks noGrp="1"/>
          </p:cNvSpPr>
          <p:nvPr>
            <p:ph sz="quarter" idx="4" hasCustomPrompt="1"/>
          </p:nvPr>
        </p:nvSpPr>
        <p:spPr>
          <a:xfrm>
            <a:off x="4755888" y="1597216"/>
            <a:ext cx="4020343" cy="1536318"/>
          </a:xfrm>
        </p:spPr>
        <p:txBody>
          <a:bodyPr/>
          <a:lstStyle>
            <a:lvl1pPr marL="296309" indent="-296309">
              <a:buFont typeface="Arial" pitchFamily="34" charset="0"/>
              <a:buChar char="•"/>
              <a:defRPr sz="2300"/>
            </a:lvl1pPr>
            <a:lvl2pPr marL="570132" indent="-273822">
              <a:buFont typeface="Arial" pitchFamily="34" charset="0"/>
              <a:buChar char="•"/>
              <a:defRPr sz="2000"/>
            </a:lvl2pPr>
            <a:lvl3pPr marL="821466" indent="-244720">
              <a:buFont typeface="Arial" pitchFamily="34" charset="0"/>
              <a:buChar char="•"/>
              <a:defRPr sz="1800"/>
            </a:lvl3pPr>
            <a:lvl4pPr marL="1050312" indent="-236784">
              <a:buFont typeface="Arial" pitchFamily="34" charset="0"/>
              <a:buChar char="•"/>
              <a:defRPr sz="1700"/>
            </a:lvl4pPr>
            <a:lvl5pPr marL="1279159" indent="-220910">
              <a:buFont typeface="Arial" pitchFamily="34" charset="0"/>
              <a:buChar char="•"/>
              <a:defRPr sz="1700"/>
            </a:lvl5pPr>
            <a:lvl6pPr>
              <a:defRPr sz="1600"/>
            </a:lvl6pPr>
            <a:lvl7pPr>
              <a:defRPr sz="1600"/>
            </a:lvl7pPr>
            <a:lvl8pPr>
              <a:defRPr sz="1600"/>
            </a:lvl8pPr>
            <a:lvl9pPr>
              <a:defRPr sz="1600"/>
            </a:lvl9pPr>
          </a:lstStyle>
          <a:p>
            <a:pPr lvl="0"/>
            <a:r>
              <a:rPr lang="en-US" dirty="0" smtClean="0"/>
              <a:t>&lt;Insert First Level Text&gt;</a:t>
            </a:r>
          </a:p>
          <a:p>
            <a:pPr lvl="1"/>
            <a:r>
              <a:rPr lang="en-US" dirty="0" smtClean="0"/>
              <a:t>&lt;Insert Second Level Text&gt;</a:t>
            </a:r>
          </a:p>
          <a:p>
            <a:pPr lvl="2"/>
            <a:r>
              <a:rPr lang="en-US" dirty="0" smtClean="0"/>
              <a:t>&lt;Insert Third Level Text&gt;</a:t>
            </a:r>
          </a:p>
          <a:p>
            <a:pPr lvl="3"/>
            <a:r>
              <a:rPr lang="en-US" dirty="0" smtClean="0"/>
              <a:t>&lt;Insert Fourth Level Text&gt;</a:t>
            </a:r>
          </a:p>
          <a:p>
            <a:pPr lvl="4"/>
            <a:r>
              <a:rPr lang="en-US" dirty="0" smtClean="0"/>
              <a:t>&lt;Insert Fifth Level Text&gt;</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blueband.tif"/>
          <p:cNvPicPr>
            <a:picLocks noChangeAspect="1"/>
          </p:cNvPicPr>
          <p:nvPr userDrawn="1"/>
        </p:nvPicPr>
        <p:blipFill>
          <a:blip r:embed="rId2"/>
          <a:stretch>
            <a:fillRect/>
          </a:stretch>
        </p:blipFill>
        <p:spPr>
          <a:xfrm>
            <a:off x="0" y="6017028"/>
            <a:ext cx="8128000" cy="476250"/>
          </a:xfrm>
          <a:prstGeom prst="rect">
            <a:avLst/>
          </a:prstGeom>
        </p:spPr>
      </p:pic>
      <p:sp>
        <p:nvSpPr>
          <p:cNvPr id="2" name="Title 1"/>
          <p:cNvSpPr>
            <a:spLocks noGrp="1"/>
          </p:cNvSpPr>
          <p:nvPr>
            <p:ph type="title" hasCustomPrompt="1"/>
          </p:nvPr>
        </p:nvSpPr>
        <p:spPr/>
        <p:txBody>
          <a:bodyPr/>
          <a:lstStyle>
            <a:lvl1pPr>
              <a:tabLst>
                <a:tab pos="2334762" algn="l"/>
              </a:tabLst>
              <a:defRPr/>
            </a:lvl1pPr>
          </a:lstStyle>
          <a:p>
            <a:r>
              <a:rPr lang="en-US" dirty="0" smtClean="0"/>
              <a:t>Two Column Text Page</a:t>
            </a:r>
            <a:endParaRPr lang="en-US" dirty="0"/>
          </a:p>
        </p:txBody>
      </p:sp>
      <p:sp>
        <p:nvSpPr>
          <p:cNvPr id="3" name="Content Placeholder 2"/>
          <p:cNvSpPr>
            <a:spLocks noGrp="1"/>
          </p:cNvSpPr>
          <p:nvPr>
            <p:ph sz="half" idx="1" hasCustomPrompt="1"/>
          </p:nvPr>
        </p:nvSpPr>
        <p:spPr>
          <a:xfrm>
            <a:off x="359835" y="1203854"/>
            <a:ext cx="4019021" cy="1677383"/>
          </a:xfrm>
        </p:spPr>
        <p:txBody>
          <a:bodyPr/>
          <a:lstStyle>
            <a:lvl1pPr marL="289697" indent="-289697">
              <a:lnSpc>
                <a:spcPct val="90000"/>
              </a:lnSpc>
              <a:buFont typeface="Arial" pitchFamily="34" charset="0"/>
              <a:buChar char="•"/>
              <a:defRPr sz="2300"/>
            </a:lvl1pPr>
            <a:lvl2pPr marL="519865" indent="-230169">
              <a:lnSpc>
                <a:spcPct val="90000"/>
              </a:lnSpc>
              <a:buFont typeface="Arial" pitchFamily="34" charset="0"/>
              <a:buChar char="•"/>
              <a:defRPr sz="2000"/>
            </a:lvl2pPr>
            <a:lvl3pPr marL="761940" indent="-242074">
              <a:lnSpc>
                <a:spcPct val="90000"/>
              </a:lnSpc>
              <a:buFont typeface="Arial" pitchFamily="34" charset="0"/>
              <a:buChar char="•"/>
              <a:defRPr sz="2000"/>
            </a:lvl3pPr>
            <a:lvl4pPr marL="1004014" indent="-242074">
              <a:lnSpc>
                <a:spcPct val="90000"/>
              </a:lnSpc>
              <a:buFont typeface="Arial" pitchFamily="34" charset="0"/>
              <a:buChar char="•"/>
              <a:defRPr sz="2000"/>
            </a:lvl4pPr>
            <a:lvl5pPr marL="1234182" indent="-230169">
              <a:lnSpc>
                <a:spcPct val="90000"/>
              </a:lnSpc>
              <a:buFont typeface="Arial" pitchFamily="34" charset="0"/>
              <a:buChar char="•"/>
              <a:defRPr sz="2000"/>
            </a:lvl5pPr>
            <a:lvl6pPr>
              <a:defRPr sz="1800"/>
            </a:lvl6pPr>
            <a:lvl7pPr>
              <a:defRPr sz="1800"/>
            </a:lvl7pPr>
            <a:lvl8pPr>
              <a:defRPr sz="1800"/>
            </a:lvl8pPr>
            <a:lvl9pPr>
              <a:defRPr sz="1800"/>
            </a:lvl9pPr>
          </a:lstStyle>
          <a:p>
            <a:pPr lvl="0"/>
            <a:r>
              <a:rPr lang="en-US" dirty="0" smtClean="0"/>
              <a:t>&lt;Insert First Level Text&gt;</a:t>
            </a:r>
          </a:p>
          <a:p>
            <a:pPr lvl="1"/>
            <a:r>
              <a:rPr lang="en-US" dirty="0" smtClean="0"/>
              <a:t>&lt;Insert Second Level Text&gt;</a:t>
            </a:r>
          </a:p>
          <a:p>
            <a:pPr lvl="2"/>
            <a:r>
              <a:rPr lang="en-US" dirty="0" smtClean="0"/>
              <a:t>&lt;Insert Third Level Text&gt;</a:t>
            </a:r>
          </a:p>
          <a:p>
            <a:pPr lvl="3"/>
            <a:r>
              <a:rPr lang="en-US" dirty="0" smtClean="0"/>
              <a:t>&lt;Insert Fourth Level Text&gt;</a:t>
            </a:r>
          </a:p>
          <a:p>
            <a:pPr lvl="4"/>
            <a:r>
              <a:rPr lang="en-US" dirty="0" smtClean="0"/>
              <a:t>&lt;Insert Fifth Level Text&gt;</a:t>
            </a:r>
            <a:endParaRPr lang="en-US" dirty="0"/>
          </a:p>
        </p:txBody>
      </p:sp>
      <p:sp>
        <p:nvSpPr>
          <p:cNvPr id="4" name="Content Placeholder 3"/>
          <p:cNvSpPr>
            <a:spLocks noGrp="1"/>
          </p:cNvSpPr>
          <p:nvPr>
            <p:ph sz="half" idx="2" hasCustomPrompt="1"/>
          </p:nvPr>
        </p:nvSpPr>
        <p:spPr>
          <a:xfrm>
            <a:off x="4755887" y="1203854"/>
            <a:ext cx="4020343" cy="1677383"/>
          </a:xfrm>
        </p:spPr>
        <p:txBody>
          <a:bodyPr/>
          <a:lstStyle>
            <a:lvl1pPr marL="289697" indent="-289697">
              <a:lnSpc>
                <a:spcPct val="90000"/>
              </a:lnSpc>
              <a:buFont typeface="Arial" pitchFamily="34" charset="0"/>
              <a:buChar char="•"/>
              <a:defRPr sz="2300"/>
            </a:lvl1pPr>
            <a:lvl2pPr marL="519865" indent="-230169">
              <a:lnSpc>
                <a:spcPct val="90000"/>
              </a:lnSpc>
              <a:buFont typeface="Arial" pitchFamily="34" charset="0"/>
              <a:buChar char="•"/>
              <a:defRPr sz="2000"/>
            </a:lvl2pPr>
            <a:lvl3pPr marL="761940" indent="-242074">
              <a:lnSpc>
                <a:spcPct val="90000"/>
              </a:lnSpc>
              <a:buFont typeface="Arial" pitchFamily="34" charset="0"/>
              <a:buChar char="•"/>
              <a:defRPr sz="2000"/>
            </a:lvl3pPr>
            <a:lvl4pPr marL="1004014" indent="-242074">
              <a:lnSpc>
                <a:spcPct val="90000"/>
              </a:lnSpc>
              <a:buFont typeface="Arial" pitchFamily="34" charset="0"/>
              <a:buChar char="•"/>
              <a:defRPr sz="2000"/>
            </a:lvl4pPr>
            <a:lvl5pPr marL="1234182" indent="-230169">
              <a:lnSpc>
                <a:spcPct val="90000"/>
              </a:lnSpc>
              <a:buFont typeface="Arial" pitchFamily="34" charset="0"/>
              <a:buChar char="•"/>
              <a:defRPr sz="2000"/>
            </a:lvl5pPr>
            <a:lvl6pPr>
              <a:defRPr sz="1800"/>
            </a:lvl6pPr>
            <a:lvl7pPr>
              <a:defRPr sz="1800"/>
            </a:lvl7pPr>
            <a:lvl8pPr>
              <a:defRPr sz="1800"/>
            </a:lvl8pPr>
            <a:lvl9pPr>
              <a:defRPr sz="1800"/>
            </a:lvl9pPr>
          </a:lstStyle>
          <a:p>
            <a:pPr lvl="0"/>
            <a:r>
              <a:rPr lang="en-US" dirty="0" smtClean="0"/>
              <a:t>&lt;Insert First Level Text&gt;</a:t>
            </a:r>
          </a:p>
          <a:p>
            <a:pPr lvl="1"/>
            <a:r>
              <a:rPr lang="en-US" dirty="0" smtClean="0"/>
              <a:t>&lt;Insert Second Level Text&gt;</a:t>
            </a:r>
          </a:p>
          <a:p>
            <a:pPr lvl="2"/>
            <a:r>
              <a:rPr lang="en-US" dirty="0" smtClean="0"/>
              <a:t>&lt;Insert Third Level Text&gt;</a:t>
            </a:r>
          </a:p>
          <a:p>
            <a:pPr lvl="3"/>
            <a:r>
              <a:rPr lang="en-US" dirty="0" smtClean="0"/>
              <a:t>&lt;Insert Fourth Level Text&gt;</a:t>
            </a:r>
          </a:p>
          <a:p>
            <a:pPr lvl="4"/>
            <a:r>
              <a:rPr lang="en-US" dirty="0" smtClean="0"/>
              <a:t>&lt;Insert Fifth Level Text&gt;</a:t>
            </a:r>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9833" y="636323"/>
            <a:ext cx="8382000" cy="507832"/>
          </a:xfrm>
          <a:prstGeom prst="rect">
            <a:avLst/>
          </a:prstGeom>
        </p:spPr>
        <p:txBody>
          <a:bodyPr vert="horz" wrap="square" lIns="0" tIns="0" rIns="0" bIns="0" rtlCol="0" anchor="t">
            <a:spAutoFit/>
          </a:bodyPr>
          <a:lstStyle/>
          <a:p>
            <a:r>
              <a:rPr lang="en-US" dirty="0" smtClean="0"/>
              <a:t>One Column Text Page</a:t>
            </a:r>
            <a:endParaRPr lang="en-US" dirty="0"/>
          </a:p>
        </p:txBody>
      </p:sp>
      <p:sp>
        <p:nvSpPr>
          <p:cNvPr id="3" name="Text Placeholder 2"/>
          <p:cNvSpPr>
            <a:spLocks noGrp="1"/>
          </p:cNvSpPr>
          <p:nvPr>
            <p:ph type="body" idx="1"/>
          </p:nvPr>
        </p:nvSpPr>
        <p:spPr>
          <a:xfrm>
            <a:off x="359833" y="1203854"/>
            <a:ext cx="8382000" cy="1677383"/>
          </a:xfrm>
          <a:prstGeom prst="rect">
            <a:avLst/>
          </a:prstGeom>
        </p:spPr>
        <p:txBody>
          <a:bodyPr vert="horz" lIns="0" tIns="0" rIns="0" bIns="0" rtlCol="0">
            <a:spAutoFit/>
          </a:bodyPr>
          <a:lstStyle/>
          <a:p>
            <a:pPr lvl="0"/>
            <a:r>
              <a:rPr lang="en-US" dirty="0" smtClean="0"/>
              <a:t>&lt;Insert First Level Text&gt;</a:t>
            </a:r>
          </a:p>
          <a:p>
            <a:pPr lvl="1"/>
            <a:r>
              <a:rPr lang="en-US" dirty="0" smtClean="0"/>
              <a:t>&lt;Insert Second Level Text&gt;</a:t>
            </a:r>
          </a:p>
          <a:p>
            <a:pPr lvl="2"/>
            <a:r>
              <a:rPr lang="en-US" dirty="0" smtClean="0"/>
              <a:t>&lt;Insert Third Level Text&gt;</a:t>
            </a:r>
          </a:p>
          <a:p>
            <a:pPr lvl="3"/>
            <a:r>
              <a:rPr lang="en-US" dirty="0" smtClean="0"/>
              <a:t>&lt;Insert Fourth Level Text&gt;</a:t>
            </a:r>
          </a:p>
          <a:p>
            <a:pPr lvl="4"/>
            <a:r>
              <a:rPr lang="en-US" dirty="0" smtClean="0"/>
              <a:t>&lt;Insert Fifth Level Text&gt;</a:t>
            </a:r>
            <a:endParaRPr lang="en-US" dirty="0"/>
          </a:p>
        </p:txBody>
      </p:sp>
    </p:spTree>
  </p:cSld>
  <p:clrMap bg1="dk1" tx1="lt1" bg2="dk2" tx2="lt2" accent1="accent1" accent2="accent2" accent3="accent3" accent4="accent4" accent5="accent5" accent6="accent6" hlink="hlink" folHlink="folHlink"/>
  <p:sldLayoutIdLst>
    <p:sldLayoutId id="2147483689" r:id="rId1"/>
    <p:sldLayoutId id="2147483690" r:id="rId2"/>
    <p:sldLayoutId id="2147483693" r:id="rId3"/>
    <p:sldLayoutId id="2147483678" r:id="rId4"/>
    <p:sldLayoutId id="2147483686" r:id="rId5"/>
    <p:sldLayoutId id="2147483685" r:id="rId6"/>
    <p:sldLayoutId id="2147483687" r:id="rId7"/>
    <p:sldLayoutId id="2147483688" r:id="rId8"/>
  </p:sldLayoutIdLst>
  <p:transition>
    <p:fade/>
  </p:transition>
  <p:timing>
    <p:tnLst>
      <p:par>
        <p:cTn id="1" dur="indefinite" restart="never" nodeType="tmRoot"/>
      </p:par>
    </p:tnLst>
  </p:timing>
  <p:hf sldNum="0" hdr="0"/>
  <p:txStyles>
    <p:titleStyle>
      <a:lvl1pPr algn="l" defTabSz="914327" rtl="0" eaLnBrk="1" latinLnBrk="0" hangingPunct="1">
        <a:lnSpc>
          <a:spcPct val="90000"/>
        </a:lnSpc>
        <a:spcBef>
          <a:spcPct val="0"/>
        </a:spcBef>
        <a:buNone/>
        <a:defRPr lang="en-US" sz="3700" b="0" kern="1200" cap="none" spc="-125" baseline="0" dirty="0" smtClean="0">
          <a:ln w="3175">
            <a:noFill/>
          </a:ln>
          <a:solidFill>
            <a:schemeClr val="bg2"/>
          </a:solidFill>
          <a:effectLst/>
          <a:latin typeface="Segoe Light" pitchFamily="34" charset="0"/>
          <a:ea typeface="+mn-ea"/>
          <a:cs typeface="Arial" charset="0"/>
        </a:defRPr>
      </a:lvl1pPr>
    </p:titleStyle>
    <p:bodyStyle>
      <a:lvl1pPr marL="289697" indent="-289697" algn="l" defTabSz="914327" rtl="0" eaLnBrk="1" latinLnBrk="0" hangingPunct="1">
        <a:lnSpc>
          <a:spcPct val="90000"/>
        </a:lnSpc>
        <a:spcBef>
          <a:spcPct val="20000"/>
        </a:spcBef>
        <a:buFont typeface="Arial" pitchFamily="34" charset="0"/>
        <a:buChar char="•"/>
        <a:defRPr sz="2300" kern="1200" baseline="0">
          <a:solidFill>
            <a:schemeClr val="bg1"/>
          </a:solidFill>
          <a:latin typeface="+mn-lt"/>
          <a:ea typeface="+mn-ea"/>
          <a:cs typeface="+mn-cs"/>
        </a:defRPr>
      </a:lvl1pPr>
      <a:lvl2pPr marL="519865" indent="-230169" algn="l" defTabSz="914327" rtl="0" eaLnBrk="1" latinLnBrk="0" hangingPunct="1">
        <a:lnSpc>
          <a:spcPct val="90000"/>
        </a:lnSpc>
        <a:spcBef>
          <a:spcPct val="20000"/>
        </a:spcBef>
        <a:buFont typeface="Arial" pitchFamily="34" charset="0"/>
        <a:buChar char="•"/>
        <a:defRPr sz="2000" kern="1200">
          <a:solidFill>
            <a:schemeClr val="bg1"/>
          </a:solidFill>
          <a:latin typeface="+mn-lt"/>
          <a:ea typeface="+mn-ea"/>
          <a:cs typeface="+mn-cs"/>
        </a:defRPr>
      </a:lvl2pPr>
      <a:lvl3pPr marL="712996" indent="-193131" algn="l" defTabSz="914327" rtl="0" eaLnBrk="1" latinLnBrk="0" hangingPunct="1">
        <a:lnSpc>
          <a:spcPct val="90000"/>
        </a:lnSpc>
        <a:spcBef>
          <a:spcPct val="20000"/>
        </a:spcBef>
        <a:buFont typeface="Arial" pitchFamily="34" charset="0"/>
        <a:buChar char="•"/>
        <a:defRPr sz="2000" kern="1200" baseline="0">
          <a:solidFill>
            <a:schemeClr val="bg1"/>
          </a:solidFill>
          <a:latin typeface="+mn-lt"/>
          <a:ea typeface="+mn-ea"/>
          <a:cs typeface="+mn-cs"/>
        </a:defRPr>
      </a:lvl3pPr>
      <a:lvl4pPr marL="955070" indent="-242074" algn="l" defTabSz="914327" rtl="0" eaLnBrk="1" latinLnBrk="0" hangingPunct="1">
        <a:lnSpc>
          <a:spcPct val="90000"/>
        </a:lnSpc>
        <a:spcBef>
          <a:spcPct val="20000"/>
        </a:spcBef>
        <a:buFont typeface="Arial" pitchFamily="34" charset="0"/>
        <a:buChar char="•"/>
        <a:defRPr sz="2000" kern="1200">
          <a:solidFill>
            <a:schemeClr val="bg1"/>
          </a:solidFill>
          <a:latin typeface="+mn-lt"/>
          <a:ea typeface="+mn-ea"/>
          <a:cs typeface="+mn-cs"/>
        </a:defRPr>
      </a:lvl4pPr>
      <a:lvl5pPr marL="1185238" indent="-230169" algn="l" defTabSz="914327" rtl="0" eaLnBrk="1" latinLnBrk="0" hangingPunct="1">
        <a:lnSpc>
          <a:spcPct val="90000"/>
        </a:lnSpc>
        <a:spcBef>
          <a:spcPct val="20000"/>
        </a:spcBef>
        <a:buFont typeface="Arial" pitchFamily="34" charset="0"/>
        <a:buChar char="•"/>
        <a:defRPr sz="2000" kern="1200">
          <a:solidFill>
            <a:schemeClr val="bg1"/>
          </a:solidFill>
          <a:latin typeface="+mn-lt"/>
          <a:ea typeface="+mn-ea"/>
          <a:cs typeface="+mn-cs"/>
        </a:defRPr>
      </a:lvl5pPr>
      <a:lvl6pPr marL="2514399" indent="-228582" algn="l" defTabSz="91432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62" indent="-228582" algn="l" defTabSz="91432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726" indent="-228582" algn="l" defTabSz="91432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90" indent="-228582" algn="l" defTabSz="91432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27" rtl="0" eaLnBrk="1" latinLnBrk="0" hangingPunct="1">
        <a:defRPr sz="1800" kern="1200">
          <a:solidFill>
            <a:schemeClr val="tx1"/>
          </a:solidFill>
          <a:latin typeface="+mn-lt"/>
          <a:ea typeface="+mn-ea"/>
          <a:cs typeface="+mn-cs"/>
        </a:defRPr>
      </a:lvl1pPr>
      <a:lvl2pPr marL="457163" algn="l" defTabSz="914327" rtl="0" eaLnBrk="1" latinLnBrk="0" hangingPunct="1">
        <a:defRPr sz="1800" kern="1200">
          <a:solidFill>
            <a:schemeClr val="tx1"/>
          </a:solidFill>
          <a:latin typeface="+mn-lt"/>
          <a:ea typeface="+mn-ea"/>
          <a:cs typeface="+mn-cs"/>
        </a:defRPr>
      </a:lvl2pPr>
      <a:lvl3pPr marL="914327" algn="l" defTabSz="914327" rtl="0" eaLnBrk="1" latinLnBrk="0" hangingPunct="1">
        <a:defRPr sz="1800" kern="1200">
          <a:solidFill>
            <a:schemeClr val="tx1"/>
          </a:solidFill>
          <a:latin typeface="+mn-lt"/>
          <a:ea typeface="+mn-ea"/>
          <a:cs typeface="+mn-cs"/>
        </a:defRPr>
      </a:lvl3pPr>
      <a:lvl4pPr marL="1371490" algn="l" defTabSz="914327" rtl="0" eaLnBrk="1" latinLnBrk="0" hangingPunct="1">
        <a:defRPr sz="1800" kern="1200">
          <a:solidFill>
            <a:schemeClr val="tx1"/>
          </a:solidFill>
          <a:latin typeface="+mn-lt"/>
          <a:ea typeface="+mn-ea"/>
          <a:cs typeface="+mn-cs"/>
        </a:defRPr>
      </a:lvl4pPr>
      <a:lvl5pPr marL="1828654" algn="l" defTabSz="914327" rtl="0" eaLnBrk="1" latinLnBrk="0" hangingPunct="1">
        <a:defRPr sz="1800" kern="1200">
          <a:solidFill>
            <a:schemeClr val="tx1"/>
          </a:solidFill>
          <a:latin typeface="+mn-lt"/>
          <a:ea typeface="+mn-ea"/>
          <a:cs typeface="+mn-cs"/>
        </a:defRPr>
      </a:lvl5pPr>
      <a:lvl6pPr marL="2285818" algn="l" defTabSz="914327" rtl="0" eaLnBrk="1" latinLnBrk="0" hangingPunct="1">
        <a:defRPr sz="1800" kern="1200">
          <a:solidFill>
            <a:schemeClr val="tx1"/>
          </a:solidFill>
          <a:latin typeface="+mn-lt"/>
          <a:ea typeface="+mn-ea"/>
          <a:cs typeface="+mn-cs"/>
        </a:defRPr>
      </a:lvl6pPr>
      <a:lvl7pPr marL="2742980" algn="l" defTabSz="914327" rtl="0" eaLnBrk="1" latinLnBrk="0" hangingPunct="1">
        <a:defRPr sz="1800" kern="1200">
          <a:solidFill>
            <a:schemeClr val="tx1"/>
          </a:solidFill>
          <a:latin typeface="+mn-lt"/>
          <a:ea typeface="+mn-ea"/>
          <a:cs typeface="+mn-cs"/>
        </a:defRPr>
      </a:lvl7pPr>
      <a:lvl8pPr marL="3200144" algn="l" defTabSz="914327" rtl="0" eaLnBrk="1" latinLnBrk="0" hangingPunct="1">
        <a:defRPr sz="1800" kern="1200">
          <a:solidFill>
            <a:schemeClr val="tx1"/>
          </a:solidFill>
          <a:latin typeface="+mn-lt"/>
          <a:ea typeface="+mn-ea"/>
          <a:cs typeface="+mn-cs"/>
        </a:defRPr>
      </a:lvl8pPr>
      <a:lvl9pPr marL="3657308" algn="l" defTabSz="91432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opensearch.org/"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blogs.msdn.com/ie/default.aspx" TargetMode="External"/><Relationship Id="rId2" Type="http://schemas.openxmlformats.org/officeDocument/2006/relationships/hyperlink" Target="http://www.microsoft.com/ie8" TargetMode="External"/><Relationship Id="rId1" Type="http://schemas.openxmlformats.org/officeDocument/2006/relationships/slideLayout" Target="../slideLayouts/slideLayout3.xml"/><Relationship Id="rId5" Type="http://schemas.openxmlformats.org/officeDocument/2006/relationships/hyperlink" Target="http://msdn.microsoft.com/en-us/library/cc351024(VS.85).aspx" TargetMode="External"/><Relationship Id="rId4" Type="http://schemas.openxmlformats.org/officeDocument/2006/relationships/hyperlink" Target="http://www.microsoft.com/windows/internet-explorer/beta/readiness/developers.asp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smtClean="0"/>
              <a:t>Internet Explorer 8</a:t>
            </a:r>
            <a:endParaRPr lang="cs-CZ" dirty="0"/>
          </a:p>
        </p:txBody>
      </p:sp>
      <p:sp>
        <p:nvSpPr>
          <p:cNvPr id="3" name="Subtitle 2"/>
          <p:cNvSpPr>
            <a:spLocks noGrp="1"/>
          </p:cNvSpPr>
          <p:nvPr>
            <p:ph type="subTitle" idx="1"/>
          </p:nvPr>
        </p:nvSpPr>
        <p:spPr>
          <a:xfrm>
            <a:off x="865297" y="4401196"/>
            <a:ext cx="7690116" cy="955646"/>
          </a:xfrm>
        </p:spPr>
        <p:txBody>
          <a:bodyPr/>
          <a:lstStyle/>
          <a:p>
            <a:r>
              <a:rPr lang="cs-CZ" dirty="0" smtClean="0"/>
              <a:t>Štěpán </a:t>
            </a:r>
            <a:r>
              <a:rPr lang="cs-CZ" dirty="0" err="1" smtClean="0"/>
              <a:t>Bechynský</a:t>
            </a:r>
            <a:r>
              <a:rPr lang="cs-CZ" dirty="0" smtClean="0"/>
              <a:t/>
            </a:r>
            <a:br>
              <a:rPr lang="cs-CZ" dirty="0" smtClean="0"/>
            </a:br>
            <a:r>
              <a:rPr lang="cs-CZ" dirty="0" smtClean="0"/>
              <a:t>Developer Evangelist</a:t>
            </a:r>
          </a:p>
          <a:p>
            <a:r>
              <a:rPr lang="cs-CZ" dirty="0" smtClean="0"/>
              <a:t>Microsoft s.r.o.</a:t>
            </a:r>
            <a:endParaRPr lang="cs-CZ"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smtClean="0"/>
              <a:t>Accelerators</a:t>
            </a:r>
            <a:endParaRPr lang="cs-CZ" dirty="0"/>
          </a:p>
        </p:txBody>
      </p:sp>
      <p:sp>
        <p:nvSpPr>
          <p:cNvPr id="3" name="Content Placeholder 2"/>
          <p:cNvSpPr>
            <a:spLocks noGrp="1"/>
          </p:cNvSpPr>
          <p:nvPr>
            <p:ph idx="1"/>
          </p:nvPr>
        </p:nvSpPr>
        <p:spPr>
          <a:xfrm>
            <a:off x="359833" y="1203854"/>
            <a:ext cx="8382000" cy="1560427"/>
          </a:xfrm>
        </p:spPr>
        <p:txBody>
          <a:bodyPr/>
          <a:lstStyle/>
          <a:p>
            <a:r>
              <a:rPr lang="cs-CZ" sz="2400" dirty="0" smtClean="0"/>
              <a:t>Rozšiřuje možnosti práce s obsahem stránky</a:t>
            </a:r>
          </a:p>
          <a:p>
            <a:r>
              <a:rPr lang="cs-CZ" sz="2400" dirty="0" smtClean="0"/>
              <a:t>Popis pomocí XML</a:t>
            </a:r>
          </a:p>
          <a:p>
            <a:r>
              <a:rPr lang="cs-CZ" sz="2400" dirty="0" smtClean="0"/>
              <a:t>Registrace</a:t>
            </a:r>
          </a:p>
          <a:p>
            <a:pPr lvl="1"/>
            <a:r>
              <a:rPr lang="cs-CZ" sz="2400" dirty="0" err="1" smtClean="0">
                <a:latin typeface="Courier New" pitchFamily="49" charset="0"/>
                <a:cs typeface="Courier New" pitchFamily="49" charset="0"/>
              </a:rPr>
              <a:t>window.external.AddService</a:t>
            </a:r>
            <a:r>
              <a:rPr lang="cs-CZ" sz="2400" dirty="0" smtClean="0">
                <a:latin typeface="Courier New" pitchFamily="49" charset="0"/>
                <a:cs typeface="Courier New" pitchFamily="49" charset="0"/>
              </a:rPr>
              <a:t>('…');</a:t>
            </a:r>
            <a:endParaRPr lang="cs-CZ" sz="2400" dirty="0">
              <a:latin typeface="Courier New" pitchFamily="49" charset="0"/>
              <a:cs typeface="Courier New" pitchFamily="49" charset="0"/>
            </a:endParaRPr>
          </a:p>
        </p:txBody>
      </p:sp>
      <p:pic>
        <p:nvPicPr>
          <p:cNvPr id="1027" name="Picture 3"/>
          <p:cNvPicPr>
            <a:picLocks noChangeAspect="1" noChangeArrowheads="1"/>
          </p:cNvPicPr>
          <p:nvPr/>
        </p:nvPicPr>
        <p:blipFill>
          <a:blip r:embed="rId2"/>
          <a:srcRect/>
          <a:stretch>
            <a:fillRect/>
          </a:stretch>
        </p:blipFill>
        <p:spPr bwMode="auto">
          <a:xfrm>
            <a:off x="5715008" y="3929067"/>
            <a:ext cx="1929690" cy="1500199"/>
          </a:xfrm>
          <a:prstGeom prst="rect">
            <a:avLst/>
          </a:prstGeom>
          <a:noFill/>
          <a:ln w="9525">
            <a:noFill/>
            <a:miter lim="800000"/>
            <a:headEnd/>
            <a:tailEnd/>
          </a:ln>
          <a:effectLst/>
        </p:spPr>
      </p:pic>
      <p:sp>
        <p:nvSpPr>
          <p:cNvPr id="6" name="Zástupný symbol pro číslo snímku 5"/>
          <p:cNvSpPr>
            <a:spLocks noGrp="1"/>
          </p:cNvSpPr>
          <p:nvPr>
            <p:ph type="sldNum" sz="quarter" idx="4294967295"/>
          </p:nvPr>
        </p:nvSpPr>
        <p:spPr>
          <a:xfrm>
            <a:off x="3500430" y="6286520"/>
            <a:ext cx="2133600" cy="365125"/>
          </a:xfrm>
          <a:prstGeom prst="rect">
            <a:avLst/>
          </a:prstGeom>
        </p:spPr>
        <p:txBody>
          <a:bodyPr/>
          <a:lstStyle/>
          <a:p>
            <a:fld id="{20264769-77EF-4CD0-90DE-F7D7F2D423C4}" type="slidenum">
              <a:rPr lang="cs-CZ" smtClean="0"/>
              <a:pPr/>
              <a:t>10</a:t>
            </a:fld>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err="1" smtClean="0"/>
              <a:t>Demo</a:t>
            </a:r>
            <a:endParaRPr lang="cs-CZ" dirty="0"/>
          </a:p>
        </p:txBody>
      </p:sp>
      <p:sp>
        <p:nvSpPr>
          <p:cNvPr id="3" name="Subtitle 2"/>
          <p:cNvSpPr>
            <a:spLocks noGrp="1"/>
          </p:cNvSpPr>
          <p:nvPr>
            <p:ph type="subTitle" idx="1"/>
          </p:nvPr>
        </p:nvSpPr>
        <p:spPr>
          <a:xfrm>
            <a:off x="896829" y="3682571"/>
            <a:ext cx="7690116" cy="318549"/>
          </a:xfrm>
        </p:spPr>
        <p:txBody>
          <a:bodyPr/>
          <a:lstStyle/>
          <a:p>
            <a:r>
              <a:rPr lang="cs-CZ" dirty="0" err="1" smtClean="0"/>
              <a:t>Accelerator</a:t>
            </a:r>
            <a:endParaRPr lang="cs-CZ" dirty="0" smtClean="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Search</a:t>
            </a:r>
            <a:r>
              <a:rPr lang="cs-CZ" dirty="0" smtClean="0"/>
              <a:t> </a:t>
            </a:r>
            <a:r>
              <a:rPr lang="cs-CZ" dirty="0" err="1" smtClean="0"/>
              <a:t>Suggestions</a:t>
            </a:r>
            <a:endParaRPr lang="cs-CZ" dirty="0"/>
          </a:p>
        </p:txBody>
      </p:sp>
      <p:sp>
        <p:nvSpPr>
          <p:cNvPr id="3" name="Zástupný symbol pro obsah 2"/>
          <p:cNvSpPr>
            <a:spLocks noGrp="1"/>
          </p:cNvSpPr>
          <p:nvPr>
            <p:ph idx="1"/>
          </p:nvPr>
        </p:nvSpPr>
        <p:spPr/>
        <p:txBody>
          <a:bodyPr/>
          <a:lstStyle/>
          <a:p>
            <a:r>
              <a:rPr lang="cs-CZ" dirty="0" smtClean="0"/>
              <a:t>Našeptávač</a:t>
            </a:r>
          </a:p>
          <a:p>
            <a:r>
              <a:rPr lang="cs-CZ" dirty="0" smtClean="0"/>
              <a:t>Postaveno na </a:t>
            </a:r>
            <a:r>
              <a:rPr lang="cs-CZ" dirty="0" err="1" smtClean="0"/>
              <a:t>Opensearch</a:t>
            </a:r>
            <a:endParaRPr lang="cs-CZ" dirty="0" smtClean="0"/>
          </a:p>
          <a:p>
            <a:pPr lvl="1"/>
            <a:r>
              <a:rPr lang="cs-CZ" dirty="0" smtClean="0">
                <a:hlinkClick r:id="rId2"/>
              </a:rPr>
              <a:t>http://opensearch.org/</a:t>
            </a:r>
            <a:endParaRPr lang="cs-CZ" dirty="0" smtClean="0"/>
          </a:p>
          <a:p>
            <a:r>
              <a:rPr lang="cs-CZ" dirty="0" smtClean="0"/>
              <a:t>Typ URL: </a:t>
            </a:r>
            <a:r>
              <a:rPr lang="cs-CZ" dirty="0" err="1" smtClean="0"/>
              <a:t>application</a:t>
            </a:r>
            <a:r>
              <a:rPr lang="cs-CZ" dirty="0" smtClean="0"/>
              <a:t>/x-</a:t>
            </a:r>
            <a:r>
              <a:rPr lang="cs-CZ" dirty="0" err="1" smtClean="0"/>
              <a:t>suggestions</a:t>
            </a:r>
            <a:r>
              <a:rPr lang="cs-CZ" dirty="0" smtClean="0"/>
              <a:t>+</a:t>
            </a:r>
            <a:r>
              <a:rPr lang="cs-CZ" dirty="0" err="1" smtClean="0"/>
              <a:t>xml</a:t>
            </a:r>
            <a:endParaRPr lang="cs-CZ" dirty="0"/>
          </a:p>
        </p:txBody>
      </p:sp>
      <p:sp>
        <p:nvSpPr>
          <p:cNvPr id="4" name="Zástupný symbol pro číslo snímku 3"/>
          <p:cNvSpPr>
            <a:spLocks noGrp="1"/>
          </p:cNvSpPr>
          <p:nvPr>
            <p:ph type="sldNum" sz="quarter" idx="4294967295"/>
          </p:nvPr>
        </p:nvSpPr>
        <p:spPr>
          <a:xfrm>
            <a:off x="3500430" y="6286520"/>
            <a:ext cx="2133600" cy="365125"/>
          </a:xfrm>
          <a:prstGeom prst="rect">
            <a:avLst/>
          </a:prstGeom>
        </p:spPr>
        <p:txBody>
          <a:bodyPr/>
          <a:lstStyle/>
          <a:p>
            <a:fld id="{20264769-77EF-4CD0-90DE-F7D7F2D423C4}" type="slidenum">
              <a:rPr lang="cs-CZ" smtClean="0"/>
              <a:pPr/>
              <a:t>12</a:t>
            </a:fld>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err="1" smtClean="0"/>
              <a:t>Demo</a:t>
            </a:r>
            <a:endParaRPr lang="cs-CZ" dirty="0"/>
          </a:p>
        </p:txBody>
      </p:sp>
      <p:sp>
        <p:nvSpPr>
          <p:cNvPr id="3" name="Subtitle 2"/>
          <p:cNvSpPr>
            <a:spLocks noGrp="1"/>
          </p:cNvSpPr>
          <p:nvPr>
            <p:ph type="subTitle" idx="1"/>
          </p:nvPr>
        </p:nvSpPr>
        <p:spPr>
          <a:xfrm>
            <a:off x="896829" y="3682571"/>
            <a:ext cx="7690116" cy="318549"/>
          </a:xfrm>
        </p:spPr>
        <p:txBody>
          <a:bodyPr/>
          <a:lstStyle/>
          <a:p>
            <a:r>
              <a:rPr lang="cs-CZ" smtClean="0"/>
              <a:t>Našeptávač</a:t>
            </a:r>
            <a:endParaRPr lang="cs-CZ" dirty="0" smtClean="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Odkazy</a:t>
            </a:r>
            <a:endParaRPr lang="cs-CZ" dirty="0"/>
          </a:p>
        </p:txBody>
      </p:sp>
      <p:sp>
        <p:nvSpPr>
          <p:cNvPr id="3" name="Content Placeholder 2"/>
          <p:cNvSpPr>
            <a:spLocks noGrp="1"/>
          </p:cNvSpPr>
          <p:nvPr>
            <p:ph idx="1"/>
          </p:nvPr>
        </p:nvSpPr>
        <p:spPr>
          <a:xfrm>
            <a:off x="359833" y="1203854"/>
            <a:ext cx="8382000" cy="3028521"/>
          </a:xfrm>
        </p:spPr>
        <p:txBody>
          <a:bodyPr/>
          <a:lstStyle/>
          <a:p>
            <a:r>
              <a:rPr lang="cs-CZ" sz="2400" dirty="0" smtClean="0">
                <a:hlinkClick r:id="rId2"/>
              </a:rPr>
              <a:t>http://www.</a:t>
            </a:r>
            <a:r>
              <a:rPr lang="cs-CZ" sz="2400" dirty="0" err="1" smtClean="0">
                <a:hlinkClick r:id="rId2"/>
              </a:rPr>
              <a:t>microsoft.com</a:t>
            </a:r>
            <a:r>
              <a:rPr lang="cs-CZ" sz="2400" dirty="0" smtClean="0">
                <a:hlinkClick r:id="rId2"/>
              </a:rPr>
              <a:t>/ie8</a:t>
            </a:r>
            <a:r>
              <a:rPr lang="cs-CZ" sz="2400" dirty="0" smtClean="0"/>
              <a:t> </a:t>
            </a:r>
          </a:p>
          <a:p>
            <a:r>
              <a:rPr lang="cs-CZ" sz="2400" dirty="0" smtClean="0">
                <a:hlinkClick r:id="rId3"/>
              </a:rPr>
              <a:t>http://blogs.msdn.com/ie/default.aspx</a:t>
            </a:r>
            <a:r>
              <a:rPr lang="cs-CZ" sz="2400" dirty="0" smtClean="0"/>
              <a:t> </a:t>
            </a:r>
          </a:p>
          <a:p>
            <a:r>
              <a:rPr lang="cs-CZ" sz="2400" dirty="0" err="1" smtClean="0"/>
              <a:t>Rediness</a:t>
            </a:r>
            <a:r>
              <a:rPr lang="cs-CZ" sz="2400" dirty="0" smtClean="0"/>
              <a:t> </a:t>
            </a:r>
            <a:r>
              <a:rPr lang="cs-CZ" sz="2400" dirty="0" err="1" smtClean="0"/>
              <a:t>Toolkit</a:t>
            </a:r>
            <a:endParaRPr lang="cs-CZ" sz="2400" dirty="0" smtClean="0"/>
          </a:p>
          <a:p>
            <a:pPr lvl="1"/>
            <a:r>
              <a:rPr lang="cs-CZ" sz="2400" dirty="0" smtClean="0">
                <a:hlinkClick r:id="rId4"/>
              </a:rPr>
              <a:t>http://www.</a:t>
            </a:r>
            <a:r>
              <a:rPr lang="cs-CZ" sz="2400" dirty="0" err="1" smtClean="0">
                <a:hlinkClick r:id="rId4"/>
              </a:rPr>
              <a:t>microsoft.com</a:t>
            </a:r>
            <a:r>
              <a:rPr lang="cs-CZ" sz="2400" dirty="0" smtClean="0">
                <a:hlinkClick r:id="rId4"/>
              </a:rPr>
              <a:t>/</a:t>
            </a:r>
            <a:r>
              <a:rPr lang="cs-CZ" sz="2400" dirty="0" err="1" smtClean="0">
                <a:hlinkClick r:id="rId4"/>
              </a:rPr>
              <a:t>windows</a:t>
            </a:r>
            <a:r>
              <a:rPr lang="cs-CZ" sz="2400" dirty="0" smtClean="0">
                <a:hlinkClick r:id="rId4"/>
              </a:rPr>
              <a:t>/internet-</a:t>
            </a:r>
            <a:r>
              <a:rPr lang="cs-CZ" sz="2400" dirty="0" err="1" smtClean="0">
                <a:hlinkClick r:id="rId4"/>
              </a:rPr>
              <a:t>explorer</a:t>
            </a:r>
            <a:r>
              <a:rPr lang="cs-CZ" sz="2400" dirty="0" smtClean="0">
                <a:hlinkClick r:id="rId4"/>
              </a:rPr>
              <a:t>/beta/</a:t>
            </a:r>
            <a:r>
              <a:rPr lang="cs-CZ" sz="2400" dirty="0" err="1" smtClean="0">
                <a:hlinkClick r:id="rId4"/>
              </a:rPr>
              <a:t>readiness</a:t>
            </a:r>
            <a:r>
              <a:rPr lang="cs-CZ" sz="2400" dirty="0" smtClean="0">
                <a:hlinkClick r:id="rId4"/>
              </a:rPr>
              <a:t>/</a:t>
            </a:r>
            <a:r>
              <a:rPr lang="cs-CZ" sz="2400" dirty="0" err="1" smtClean="0">
                <a:hlinkClick r:id="rId4"/>
              </a:rPr>
              <a:t>developers.aspx</a:t>
            </a:r>
            <a:r>
              <a:rPr lang="cs-CZ" sz="2400" dirty="0" smtClean="0"/>
              <a:t> </a:t>
            </a:r>
          </a:p>
          <a:p>
            <a:r>
              <a:rPr lang="en-US" sz="2400" dirty="0" smtClean="0"/>
              <a:t>CSS Compatibility and Internet Explorer</a:t>
            </a:r>
            <a:endParaRPr lang="cs-CZ" sz="2400" dirty="0" smtClean="0"/>
          </a:p>
          <a:p>
            <a:pPr lvl="1"/>
            <a:r>
              <a:rPr lang="cs-CZ" sz="2400" dirty="0" smtClean="0">
                <a:hlinkClick r:id="rId5"/>
              </a:rPr>
              <a:t>http://msdn.microsoft.com/en-us/library/cc351024(VS.85).aspx</a:t>
            </a:r>
            <a:r>
              <a:rPr lang="cs-CZ" sz="2400" dirty="0" smtClean="0"/>
              <a:t> </a:t>
            </a:r>
          </a:p>
        </p:txBody>
      </p:sp>
      <p:sp>
        <p:nvSpPr>
          <p:cNvPr id="5" name="Zástupný symbol pro číslo snímku 4"/>
          <p:cNvSpPr>
            <a:spLocks noGrp="1"/>
          </p:cNvSpPr>
          <p:nvPr>
            <p:ph type="sldNum" sz="quarter" idx="4294967295"/>
          </p:nvPr>
        </p:nvSpPr>
        <p:spPr>
          <a:xfrm>
            <a:off x="3500430" y="6286520"/>
            <a:ext cx="2133600" cy="365125"/>
          </a:xfrm>
          <a:prstGeom prst="rect">
            <a:avLst/>
          </a:prstGeom>
        </p:spPr>
        <p:txBody>
          <a:bodyPr/>
          <a:lstStyle/>
          <a:p>
            <a:fld id="{20264769-77EF-4CD0-90DE-F7D7F2D423C4}" type="slidenum">
              <a:rPr lang="cs-CZ" smtClean="0"/>
              <a:pPr/>
              <a:t>14</a:t>
            </a:fld>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err="1" smtClean="0"/>
              <a:t>Demo</a:t>
            </a:r>
            <a:endParaRPr lang="cs-CZ" dirty="0"/>
          </a:p>
        </p:txBody>
      </p:sp>
      <p:sp>
        <p:nvSpPr>
          <p:cNvPr id="3" name="Subtitle 2"/>
          <p:cNvSpPr>
            <a:spLocks noGrp="1"/>
          </p:cNvSpPr>
          <p:nvPr>
            <p:ph type="subTitle" idx="1"/>
          </p:nvPr>
        </p:nvSpPr>
        <p:spPr>
          <a:xfrm>
            <a:off x="896829" y="3682571"/>
            <a:ext cx="7690116" cy="318549"/>
          </a:xfrm>
        </p:spPr>
        <p:txBody>
          <a:bodyPr/>
          <a:lstStyle/>
          <a:p>
            <a:r>
              <a:rPr lang="cs-CZ" dirty="0" smtClean="0"/>
              <a:t>Co se stane, když udělá </a:t>
            </a:r>
            <a:r>
              <a:rPr lang="cs-CZ" smtClean="0"/>
              <a:t>programátor chybu</a:t>
            </a:r>
            <a:endParaRPr lang="cs-CZ" dirty="0" smtClean="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blackWhite">
          <a:xfrm>
            <a:off x="381000" y="6083573"/>
            <a:ext cx="8382000" cy="569995"/>
          </a:xfrm>
          <a:prstGeom prst="rect">
            <a:avLst/>
          </a:prstGeom>
          <a:noFill/>
          <a:ln w="12700">
            <a:noFill/>
            <a:miter lim="800000"/>
            <a:headEnd type="none" w="sm" len="sm"/>
            <a:tailEnd type="none" w="sm" len="sm"/>
          </a:ln>
          <a:effectLst/>
        </p:spPr>
        <p:txBody>
          <a:bodyPr vert="horz" wrap="square" lIns="76800" tIns="38401" rIns="76800" bIns="38401" numCol="1" anchor="t" anchorCtr="0" compatLnSpc="1">
            <a:prstTxWarp prst="textNoShape">
              <a:avLst/>
            </a:prstTxWarp>
            <a:spAutoFit/>
          </a:bodyPr>
          <a:lstStyle/>
          <a:p>
            <a:pPr algn="ctr" defTabSz="767874" eaLnBrk="0" hangingPunct="0"/>
            <a:r>
              <a:rPr lang="en-US" sz="800" spc="-20" dirty="0">
                <a:solidFill>
                  <a:schemeClr val="accent5"/>
                </a:solidFill>
                <a:latin typeface="Calibri" pitchFamily="34" charset="0"/>
                <a:ea typeface="Tahoma" pitchFamily="34" charset="0"/>
                <a:cs typeface="Tahoma" pitchFamily="34" charset="0"/>
              </a:rPr>
              <a:t>© </a:t>
            </a:r>
            <a:r>
              <a:rPr lang="en-US" sz="800" spc="-20" dirty="0" smtClean="0">
                <a:solidFill>
                  <a:schemeClr val="accent5"/>
                </a:solidFill>
                <a:latin typeface="Calibri" pitchFamily="34" charset="0"/>
                <a:ea typeface="Tahoma" pitchFamily="34" charset="0"/>
                <a:cs typeface="Tahoma" pitchFamily="34" charset="0"/>
              </a:rPr>
              <a:t>2007 Microsoft </a:t>
            </a:r>
            <a:r>
              <a:rPr lang="en-US" sz="800" spc="-20" dirty="0">
                <a:solidFill>
                  <a:schemeClr val="accent5"/>
                </a:solidFill>
                <a:latin typeface="Calibri" pitchFamily="34" charset="0"/>
                <a:ea typeface="Tahoma" pitchFamily="34" charset="0"/>
                <a:cs typeface="Tahoma" pitchFamily="34" charset="0"/>
              </a:rPr>
              <a:t>Corporation. All rights reserved. Microsoft, Windows, Windows Vista and other product names are or may be registered trademarks and/or trademarks in the U.S. and/or other </a:t>
            </a:r>
            <a:r>
              <a:rPr lang="en-US" sz="800" spc="-20" dirty="0" smtClean="0">
                <a:solidFill>
                  <a:schemeClr val="accent5"/>
                </a:solidFill>
                <a:latin typeface="Calibri" pitchFamily="34" charset="0"/>
                <a:ea typeface="Tahoma" pitchFamily="34" charset="0"/>
                <a:cs typeface="Tahoma" pitchFamily="34" charset="0"/>
              </a:rPr>
              <a:t>countries. The </a:t>
            </a:r>
            <a:r>
              <a:rPr lang="en-US" sz="800" spc="-20" dirty="0">
                <a:solidFill>
                  <a:schemeClr val="accent5"/>
                </a:solidFill>
                <a:latin typeface="Calibri" pitchFamily="34" charset="0"/>
                <a:ea typeface="Tahoma" pitchFamily="34" charset="0"/>
                <a:cs typeface="Tahoma" pitchFamily="34" charset="0"/>
              </a:rPr>
              <a:t>information herein is for informational purposes only and represents the current view of Microsoft Corporation as of the date of this presentation.  Because Microsoft must respond </a:t>
            </a:r>
            <a:r>
              <a:rPr lang="en-US" sz="800" spc="-20" dirty="0" smtClean="0">
                <a:solidFill>
                  <a:schemeClr val="accent5"/>
                </a:solidFill>
                <a:latin typeface="Calibri" pitchFamily="34" charset="0"/>
                <a:ea typeface="Tahoma" pitchFamily="34" charset="0"/>
                <a:cs typeface="Tahoma" pitchFamily="34" charset="0"/>
              </a:rPr>
              <a:t>to changing </a:t>
            </a:r>
            <a:r>
              <a:rPr lang="en-US" sz="800" spc="-20" dirty="0">
                <a:solidFill>
                  <a:schemeClr val="accent5"/>
                </a:solidFill>
                <a:latin typeface="Calibri" pitchFamily="34" charset="0"/>
                <a:ea typeface="Tahoma" pitchFamily="34" charset="0"/>
                <a:cs typeface="Tahoma" pitchFamily="34" charset="0"/>
              </a:rPr>
              <a:t>market conditions, </a:t>
            </a:r>
            <a:r>
              <a:rPr lang="en-US" sz="800" spc="-20" dirty="0" smtClean="0">
                <a:solidFill>
                  <a:schemeClr val="accent5"/>
                </a:solidFill>
                <a:latin typeface="Calibri" pitchFamily="34" charset="0"/>
                <a:ea typeface="Tahoma" pitchFamily="34" charset="0"/>
                <a:cs typeface="Tahoma" pitchFamily="34" charset="0"/>
              </a:rPr>
              <a:t>it </a:t>
            </a:r>
            <a:r>
              <a:rPr lang="en-US" sz="800" spc="-20" dirty="0">
                <a:solidFill>
                  <a:schemeClr val="accent5"/>
                </a:solidFill>
                <a:latin typeface="Calibri" pitchFamily="34" charset="0"/>
                <a:ea typeface="Tahoma" pitchFamily="34" charset="0"/>
                <a:cs typeface="Tahoma" pitchFamily="34" charset="0"/>
              </a:rPr>
              <a:t>should not be interpreted </a:t>
            </a:r>
            <a:r>
              <a:rPr lang="en-US" sz="800" spc="-20" dirty="0" smtClean="0">
                <a:solidFill>
                  <a:schemeClr val="accent5"/>
                </a:solidFill>
                <a:latin typeface="Calibri" pitchFamily="34" charset="0"/>
                <a:ea typeface="Tahoma" pitchFamily="34" charset="0"/>
                <a:cs typeface="Tahoma" pitchFamily="34" charset="0"/>
              </a:rPr>
              <a:t>to </a:t>
            </a:r>
            <a:r>
              <a:rPr lang="en-US" sz="800" spc="-20" dirty="0">
                <a:solidFill>
                  <a:schemeClr val="accent5"/>
                </a:solidFill>
                <a:latin typeface="Calibri" pitchFamily="34" charset="0"/>
                <a:ea typeface="Tahoma" pitchFamily="34" charset="0"/>
                <a:cs typeface="Tahoma" pitchFamily="34" charset="0"/>
              </a:rPr>
              <a:t>be a commitment on the part of Microsoft, and Microsoft cannot guarantee the accuracy of any information provided after the date of </a:t>
            </a:r>
            <a:r>
              <a:rPr lang="en-US" sz="800" spc="-20" dirty="0" smtClean="0">
                <a:solidFill>
                  <a:schemeClr val="accent5"/>
                </a:solidFill>
                <a:latin typeface="Calibri" pitchFamily="34" charset="0"/>
                <a:ea typeface="Tahoma" pitchFamily="34" charset="0"/>
                <a:cs typeface="Tahoma" pitchFamily="34" charset="0"/>
              </a:rPr>
              <a:t>this presentation. MICROSOFT </a:t>
            </a:r>
            <a:r>
              <a:rPr lang="en-US" sz="800" spc="-20" dirty="0">
                <a:solidFill>
                  <a:schemeClr val="accent5"/>
                </a:solidFill>
                <a:latin typeface="Calibri" pitchFamily="34" charset="0"/>
                <a:ea typeface="Tahoma" pitchFamily="34" charset="0"/>
                <a:cs typeface="Tahoma" pitchFamily="34" charset="0"/>
              </a:rPr>
              <a:t>MAKES NO WARRANTIES, EXPRESS, IMPLIED OR STATUTORY, AS TO THE INFORMATION IN THIS PRESENTATION.</a:t>
            </a:r>
          </a:p>
        </p:txBody>
      </p:sp>
      <p:pic>
        <p:nvPicPr>
          <p:cNvPr id="6" name="Picture 2" descr="Microsoft logo and tagline"/>
          <p:cNvPicPr>
            <a:picLocks noChangeAspect="1" noChangeArrowheads="1"/>
          </p:cNvPicPr>
          <p:nvPr/>
        </p:nvPicPr>
        <p:blipFill>
          <a:blip r:embed="rId3">
            <a:duotone>
              <a:prstClr val="black"/>
              <a:schemeClr val="tx2">
                <a:lumMod val="10000"/>
                <a:tint val="45000"/>
                <a:satMod val="400000"/>
              </a:schemeClr>
            </a:duotone>
          </a:blip>
          <a:stretch>
            <a:fillRect/>
          </a:stretch>
        </p:blipFill>
        <p:spPr bwMode="black">
          <a:xfrm>
            <a:off x="1707216" y="2845595"/>
            <a:ext cx="5780723" cy="1246823"/>
          </a:xfrm>
          <a:prstGeom prst="rect">
            <a:avLst/>
          </a:prstGeom>
          <a:noFill/>
          <a:ln>
            <a:noFill/>
          </a:ln>
          <a:effectLst>
            <a:outerShdw blurRad="139700" algn="tl" rotWithShape="0">
              <a:schemeClr val="accent3"/>
            </a:outerShdw>
          </a:effectLst>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a:stretch>
            <a:fillRect/>
          </a:stretch>
        </p:blipFill>
        <p:spPr bwMode="auto">
          <a:xfrm>
            <a:off x="828680" y="727003"/>
            <a:ext cx="7529534" cy="5403972"/>
          </a:xfrm>
          <a:prstGeom prst="rect">
            <a:avLst/>
          </a:prstGeom>
          <a:noFill/>
          <a:ln w="9525">
            <a:noFill/>
            <a:miter lim="800000"/>
            <a:headEnd/>
            <a:tailEnd/>
          </a:ln>
          <a:effectLst/>
        </p:spPr>
      </p:pic>
      <p:sp>
        <p:nvSpPr>
          <p:cNvPr id="8" name="Zástupný symbol pro číslo snímku 7"/>
          <p:cNvSpPr>
            <a:spLocks noGrp="1"/>
          </p:cNvSpPr>
          <p:nvPr>
            <p:ph type="sldNum" sz="quarter" idx="4294967295"/>
          </p:nvPr>
        </p:nvSpPr>
        <p:spPr>
          <a:xfrm>
            <a:off x="3500430" y="6286520"/>
            <a:ext cx="2133600" cy="365125"/>
          </a:xfrm>
          <a:prstGeom prst="rect">
            <a:avLst/>
          </a:prstGeom>
        </p:spPr>
        <p:txBody>
          <a:bodyPr/>
          <a:lstStyle/>
          <a:p>
            <a:fld id="{20264769-77EF-4CD0-90DE-F7D7F2D423C4}" type="slidenum">
              <a:rPr lang="cs-CZ" smtClean="0"/>
              <a:pPr/>
              <a:t>2</a:t>
            </a:fld>
            <a:endParaRPr lang="cs-CZ"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Kompatibilita</a:t>
            </a:r>
            <a:endParaRPr lang="cs-CZ" dirty="0"/>
          </a:p>
        </p:txBody>
      </p:sp>
      <p:sp>
        <p:nvSpPr>
          <p:cNvPr id="3" name="Content Placeholder 2"/>
          <p:cNvSpPr>
            <a:spLocks noGrp="1"/>
          </p:cNvSpPr>
          <p:nvPr>
            <p:ph idx="1"/>
          </p:nvPr>
        </p:nvSpPr>
        <p:spPr>
          <a:xfrm>
            <a:off x="359833" y="1203854"/>
            <a:ext cx="8382000" cy="2143664"/>
          </a:xfrm>
        </p:spPr>
        <p:txBody>
          <a:bodyPr/>
          <a:lstStyle/>
          <a:p>
            <a:r>
              <a:rPr lang="cs-CZ" sz="2400" dirty="0" smtClean="0"/>
              <a:t>DOCTYPE</a:t>
            </a:r>
          </a:p>
          <a:p>
            <a:r>
              <a:rPr lang="cs-CZ" dirty="0" smtClean="0"/>
              <a:t>META </a:t>
            </a:r>
            <a:r>
              <a:rPr lang="cs-CZ" dirty="0" err="1" smtClean="0"/>
              <a:t>Tag</a:t>
            </a:r>
            <a:endParaRPr lang="cs-CZ" dirty="0" smtClean="0"/>
          </a:p>
          <a:p>
            <a:pPr lvl="1"/>
            <a:r>
              <a:rPr lang="it-IT" sz="1800" dirty="0" smtClean="0">
                <a:latin typeface="Courier New" pitchFamily="49" charset="0"/>
                <a:cs typeface="Courier New" pitchFamily="49" charset="0"/>
              </a:rPr>
              <a:t>&lt;meta http-equiv="X-UA-Compatible" content="IE=7" </a:t>
            </a:r>
            <a:r>
              <a:rPr lang="en-US" sz="1800" dirty="0" smtClean="0">
                <a:latin typeface="Courier New" pitchFamily="49" charset="0"/>
                <a:cs typeface="Courier New" pitchFamily="49" charset="0"/>
              </a:rPr>
              <a:t>/</a:t>
            </a:r>
            <a:r>
              <a:rPr lang="it-IT" sz="1800" dirty="0" smtClean="0">
                <a:latin typeface="Courier New" pitchFamily="49" charset="0"/>
                <a:cs typeface="Courier New" pitchFamily="49" charset="0"/>
              </a:rPr>
              <a:t>&gt; </a:t>
            </a:r>
            <a:endParaRPr lang="cs-CZ" sz="1800" dirty="0" smtClean="0">
              <a:latin typeface="Courier New" pitchFamily="49" charset="0"/>
              <a:cs typeface="Courier New" pitchFamily="49" charset="0"/>
            </a:endParaRPr>
          </a:p>
          <a:p>
            <a:r>
              <a:rPr lang="cs-CZ" dirty="0" smtClean="0"/>
              <a:t>Hlavička protokolu HTTP</a:t>
            </a:r>
            <a:endParaRPr lang="en-US" dirty="0" smtClean="0"/>
          </a:p>
          <a:p>
            <a:pPr lvl="1"/>
            <a:r>
              <a:rPr lang="cs-CZ" dirty="0" smtClean="0">
                <a:latin typeface="Courier New" pitchFamily="49" charset="0"/>
                <a:cs typeface="Courier New" pitchFamily="49" charset="0"/>
              </a:rPr>
              <a:t>X-UA-</a:t>
            </a:r>
            <a:r>
              <a:rPr lang="cs-CZ" dirty="0" err="1" smtClean="0">
                <a:latin typeface="Courier New" pitchFamily="49" charset="0"/>
                <a:cs typeface="Courier New" pitchFamily="49" charset="0"/>
              </a:rPr>
              <a:t>Compatible</a:t>
            </a:r>
            <a:r>
              <a:rPr lang="en-US" dirty="0" smtClean="0">
                <a:latin typeface="Courier New" pitchFamily="49" charset="0"/>
                <a:cs typeface="Courier New" pitchFamily="49" charset="0"/>
              </a:rPr>
              <a:t>: IE=7</a:t>
            </a:r>
            <a:endParaRPr lang="cs-CZ" dirty="0" smtClean="0">
              <a:latin typeface="Courier New" pitchFamily="49" charset="0"/>
              <a:cs typeface="Courier New" pitchFamily="49" charset="0"/>
            </a:endParaRPr>
          </a:p>
          <a:p>
            <a:r>
              <a:rPr lang="cs-CZ" dirty="0" smtClean="0">
                <a:latin typeface="Courier New" pitchFamily="49" charset="0"/>
                <a:cs typeface="Courier New" pitchFamily="49" charset="0"/>
              </a:rPr>
              <a:t>&lt;!--[</a:t>
            </a:r>
            <a:r>
              <a:rPr lang="cs-CZ" dirty="0" err="1" smtClean="0">
                <a:latin typeface="Courier New" pitchFamily="49" charset="0"/>
                <a:cs typeface="Courier New" pitchFamily="49" charset="0"/>
              </a:rPr>
              <a:t>if</a:t>
            </a:r>
            <a:r>
              <a:rPr lang="cs-CZ" dirty="0" smtClean="0">
                <a:latin typeface="Courier New" pitchFamily="49" charset="0"/>
                <a:cs typeface="Courier New" pitchFamily="49" charset="0"/>
              </a:rPr>
              <a:t> </a:t>
            </a:r>
            <a:r>
              <a:rPr lang="cs-CZ" dirty="0" err="1" smtClean="0">
                <a:latin typeface="Courier New" pitchFamily="49" charset="0"/>
                <a:cs typeface="Courier New" pitchFamily="49" charset="0"/>
              </a:rPr>
              <a:t>gte</a:t>
            </a:r>
            <a:r>
              <a:rPr lang="cs-CZ" dirty="0" smtClean="0">
                <a:latin typeface="Courier New" pitchFamily="49" charset="0"/>
                <a:cs typeface="Courier New" pitchFamily="49" charset="0"/>
              </a:rPr>
              <a:t> IE 8]&gt;</a:t>
            </a:r>
            <a:r>
              <a:rPr lang="cs-CZ" dirty="0" smtClean="0"/>
              <a:t> </a:t>
            </a:r>
            <a:endParaRPr lang="cs-CZ" dirty="0"/>
          </a:p>
        </p:txBody>
      </p:sp>
      <p:sp>
        <p:nvSpPr>
          <p:cNvPr id="5" name="Zástupný symbol pro číslo snímku 4"/>
          <p:cNvSpPr>
            <a:spLocks noGrp="1"/>
          </p:cNvSpPr>
          <p:nvPr>
            <p:ph type="sldNum" sz="quarter" idx="4294967295"/>
          </p:nvPr>
        </p:nvSpPr>
        <p:spPr>
          <a:xfrm>
            <a:off x="3500430" y="6286520"/>
            <a:ext cx="2133600" cy="365125"/>
          </a:xfrm>
          <a:prstGeom prst="rect">
            <a:avLst/>
          </a:prstGeom>
        </p:spPr>
        <p:txBody>
          <a:bodyPr/>
          <a:lstStyle/>
          <a:p>
            <a:fld id="{20264769-77EF-4CD0-90DE-F7D7F2D423C4}" type="slidenum">
              <a:rPr lang="cs-CZ" smtClean="0"/>
              <a:pPr/>
              <a:t>3</a:t>
            </a:fld>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Vestavěné nástroje pro vývojáře</a:t>
            </a:r>
            <a:endParaRPr lang="cs-CZ" dirty="0"/>
          </a:p>
        </p:txBody>
      </p:sp>
      <p:sp>
        <p:nvSpPr>
          <p:cNvPr id="3" name="Content Placeholder 2"/>
          <p:cNvSpPr>
            <a:spLocks noGrp="1"/>
          </p:cNvSpPr>
          <p:nvPr>
            <p:ph idx="1"/>
          </p:nvPr>
        </p:nvSpPr>
        <p:spPr>
          <a:xfrm>
            <a:off x="359833" y="1203854"/>
            <a:ext cx="8382000" cy="1957459"/>
          </a:xfrm>
        </p:spPr>
        <p:txBody>
          <a:bodyPr/>
          <a:lstStyle/>
          <a:p>
            <a:r>
              <a:rPr lang="cs-CZ" sz="2400" dirty="0" smtClean="0"/>
              <a:t>Zobrazení stromu dokumentu</a:t>
            </a:r>
          </a:p>
          <a:p>
            <a:r>
              <a:rPr lang="cs-CZ" sz="2400" dirty="0" smtClean="0"/>
              <a:t>CSS</a:t>
            </a:r>
          </a:p>
          <a:p>
            <a:r>
              <a:rPr lang="cs-CZ" sz="2400" dirty="0" err="1" smtClean="0"/>
              <a:t>Javascript</a:t>
            </a:r>
            <a:endParaRPr lang="cs-CZ" sz="2400" dirty="0" smtClean="0"/>
          </a:p>
          <a:p>
            <a:pPr lvl="1"/>
            <a:r>
              <a:rPr lang="cs-CZ" sz="2400" dirty="0" err="1" smtClean="0"/>
              <a:t>Debug</a:t>
            </a:r>
            <a:endParaRPr lang="cs-CZ" sz="2400" dirty="0" smtClean="0"/>
          </a:p>
          <a:p>
            <a:pPr lvl="1"/>
            <a:r>
              <a:rPr lang="cs-CZ" sz="2400" dirty="0" err="1" smtClean="0"/>
              <a:t>Call</a:t>
            </a:r>
            <a:r>
              <a:rPr lang="cs-CZ" sz="2400" dirty="0" smtClean="0"/>
              <a:t> </a:t>
            </a:r>
            <a:r>
              <a:rPr lang="cs-CZ" sz="2400" dirty="0" err="1" smtClean="0"/>
              <a:t>stack</a:t>
            </a:r>
            <a:endParaRPr lang="cs-CZ" sz="2400" dirty="0" smtClean="0"/>
          </a:p>
        </p:txBody>
      </p:sp>
      <p:sp>
        <p:nvSpPr>
          <p:cNvPr id="5" name="Zástupný symbol pro číslo snímku 4"/>
          <p:cNvSpPr>
            <a:spLocks noGrp="1"/>
          </p:cNvSpPr>
          <p:nvPr>
            <p:ph type="sldNum" sz="quarter" idx="4294967295"/>
          </p:nvPr>
        </p:nvSpPr>
        <p:spPr>
          <a:xfrm>
            <a:off x="3500430" y="6286520"/>
            <a:ext cx="2133600" cy="365125"/>
          </a:xfrm>
          <a:prstGeom prst="rect">
            <a:avLst/>
          </a:prstGeom>
        </p:spPr>
        <p:txBody>
          <a:bodyPr/>
          <a:lstStyle/>
          <a:p>
            <a:fld id="{20264769-77EF-4CD0-90DE-F7D7F2D423C4}" type="slidenum">
              <a:rPr lang="cs-CZ" smtClean="0"/>
              <a:pPr/>
              <a:t>4</a:t>
            </a:fld>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err="1" smtClean="0"/>
              <a:t>Demo</a:t>
            </a:r>
            <a:endParaRPr lang="cs-CZ" dirty="0"/>
          </a:p>
        </p:txBody>
      </p:sp>
      <p:sp>
        <p:nvSpPr>
          <p:cNvPr id="3" name="Subtitle 2"/>
          <p:cNvSpPr>
            <a:spLocks noGrp="1"/>
          </p:cNvSpPr>
          <p:nvPr>
            <p:ph type="subTitle" idx="1"/>
          </p:nvPr>
        </p:nvSpPr>
        <p:spPr>
          <a:xfrm>
            <a:off x="896829" y="3682571"/>
            <a:ext cx="7690116" cy="318549"/>
          </a:xfrm>
        </p:spPr>
        <p:txBody>
          <a:bodyPr/>
          <a:lstStyle/>
          <a:p>
            <a:r>
              <a:rPr lang="cs-CZ" dirty="0" smtClean="0"/>
              <a:t>Nástroje pro vývojáře</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AJAX</a:t>
            </a:r>
            <a:endParaRPr lang="cs-CZ" dirty="0"/>
          </a:p>
        </p:txBody>
      </p:sp>
      <p:sp>
        <p:nvSpPr>
          <p:cNvPr id="3" name="Content Placeholder 2"/>
          <p:cNvSpPr>
            <a:spLocks noGrp="1"/>
          </p:cNvSpPr>
          <p:nvPr>
            <p:ph idx="1"/>
          </p:nvPr>
        </p:nvSpPr>
        <p:spPr>
          <a:xfrm>
            <a:off x="359833" y="1203854"/>
            <a:ext cx="8382000" cy="3904174"/>
          </a:xfrm>
        </p:spPr>
        <p:txBody>
          <a:bodyPr>
            <a:noAutofit/>
          </a:bodyPr>
          <a:lstStyle/>
          <a:p>
            <a:r>
              <a:rPr lang="cs-CZ" sz="2400" dirty="0" smtClean="0"/>
              <a:t>W3C HTML 5.0</a:t>
            </a:r>
          </a:p>
          <a:p>
            <a:pPr lvl="1"/>
            <a:r>
              <a:rPr lang="cs-CZ" sz="2400" dirty="0" smtClean="0"/>
              <a:t>http://www.w3.org/</a:t>
            </a:r>
            <a:r>
              <a:rPr lang="cs-CZ" sz="2400" dirty="0" err="1" smtClean="0"/>
              <a:t>html</a:t>
            </a:r>
            <a:r>
              <a:rPr lang="cs-CZ" sz="2400" dirty="0" smtClean="0"/>
              <a:t>/</a:t>
            </a:r>
            <a:r>
              <a:rPr lang="cs-CZ" sz="2400" dirty="0" err="1" smtClean="0"/>
              <a:t>wg</a:t>
            </a:r>
            <a:r>
              <a:rPr lang="cs-CZ" sz="2400" dirty="0" smtClean="0"/>
              <a:t>/html5/</a:t>
            </a:r>
          </a:p>
          <a:p>
            <a:r>
              <a:rPr lang="cs-CZ" sz="2400" dirty="0" smtClean="0"/>
              <a:t>AJAX </a:t>
            </a:r>
            <a:r>
              <a:rPr lang="cs-CZ" sz="2400" dirty="0" err="1" smtClean="0"/>
              <a:t>Navigation</a:t>
            </a:r>
            <a:endParaRPr lang="cs-CZ" sz="2400" dirty="0" smtClean="0"/>
          </a:p>
          <a:p>
            <a:r>
              <a:rPr lang="cs-CZ" sz="2400" dirty="0" err="1" smtClean="0"/>
              <a:t>XMLHTTPRequest</a:t>
            </a:r>
            <a:r>
              <a:rPr lang="cs-CZ" sz="2400" dirty="0" smtClean="0"/>
              <a:t> </a:t>
            </a:r>
            <a:r>
              <a:rPr lang="cs-CZ" sz="2400" dirty="0" err="1" smtClean="0"/>
              <a:t>Enhancements</a:t>
            </a:r>
            <a:endParaRPr lang="cs-CZ" sz="2400" dirty="0" smtClean="0"/>
          </a:p>
          <a:p>
            <a:r>
              <a:rPr lang="cs-CZ" sz="2400" dirty="0" smtClean="0"/>
              <a:t>DOM </a:t>
            </a:r>
            <a:r>
              <a:rPr lang="cs-CZ" sz="2400" dirty="0" err="1" smtClean="0"/>
              <a:t>Storage</a:t>
            </a:r>
            <a:endParaRPr lang="cs-CZ" sz="2400" dirty="0" smtClean="0"/>
          </a:p>
          <a:p>
            <a:r>
              <a:rPr lang="cs-CZ" sz="2400" dirty="0" err="1" smtClean="0"/>
              <a:t>Connectivity</a:t>
            </a:r>
            <a:r>
              <a:rPr lang="cs-CZ" sz="2400" dirty="0" smtClean="0"/>
              <a:t> </a:t>
            </a:r>
            <a:r>
              <a:rPr lang="cs-CZ" sz="2400" dirty="0" err="1" smtClean="0"/>
              <a:t>events</a:t>
            </a:r>
            <a:r>
              <a:rPr lang="cs-CZ" sz="2400" dirty="0" smtClean="0"/>
              <a:t> </a:t>
            </a:r>
          </a:p>
          <a:p>
            <a:r>
              <a:rPr lang="cs-CZ" sz="2400" dirty="0" err="1" smtClean="0"/>
              <a:t>Cross</a:t>
            </a:r>
            <a:r>
              <a:rPr lang="cs-CZ" sz="2400" dirty="0" smtClean="0"/>
              <a:t>-</a:t>
            </a:r>
            <a:r>
              <a:rPr lang="cs-CZ" sz="2400" dirty="0" err="1" smtClean="0"/>
              <a:t>domain</a:t>
            </a:r>
            <a:r>
              <a:rPr lang="cs-CZ" sz="2400" dirty="0" smtClean="0"/>
              <a:t> </a:t>
            </a:r>
            <a:r>
              <a:rPr lang="cs-CZ" sz="2400" dirty="0" err="1" smtClean="0"/>
              <a:t>Request</a:t>
            </a:r>
            <a:r>
              <a:rPr lang="cs-CZ" sz="2400" dirty="0" smtClean="0"/>
              <a:t> (XDR)</a:t>
            </a:r>
          </a:p>
          <a:p>
            <a:r>
              <a:rPr lang="cs-CZ" sz="2400" dirty="0" err="1" smtClean="0"/>
              <a:t>Cross</a:t>
            </a:r>
            <a:r>
              <a:rPr lang="cs-CZ" sz="2400" dirty="0" smtClean="0"/>
              <a:t>-</a:t>
            </a:r>
            <a:r>
              <a:rPr lang="cs-CZ" sz="2400" dirty="0" err="1" smtClean="0"/>
              <a:t>document</a:t>
            </a:r>
            <a:r>
              <a:rPr lang="cs-CZ" sz="2400" dirty="0" smtClean="0"/>
              <a:t> </a:t>
            </a:r>
            <a:r>
              <a:rPr lang="cs-CZ" sz="2400" dirty="0" err="1" smtClean="0"/>
              <a:t>Messaging</a:t>
            </a:r>
            <a:r>
              <a:rPr lang="cs-CZ" sz="2400" dirty="0" smtClean="0"/>
              <a:t> (XDM)</a:t>
            </a:r>
          </a:p>
          <a:p>
            <a:r>
              <a:rPr lang="cs-CZ" sz="2400" dirty="0" smtClean="0"/>
              <a:t>Ochrana před nežádoucím kódem</a:t>
            </a:r>
            <a:endParaRPr lang="cs-CZ" sz="2400" dirty="0" smtClean="0"/>
          </a:p>
        </p:txBody>
      </p:sp>
      <p:sp>
        <p:nvSpPr>
          <p:cNvPr id="5" name="Zástupný symbol pro číslo snímku 4"/>
          <p:cNvSpPr>
            <a:spLocks noGrp="1"/>
          </p:cNvSpPr>
          <p:nvPr>
            <p:ph type="sldNum" sz="quarter" idx="4294967295"/>
          </p:nvPr>
        </p:nvSpPr>
        <p:spPr>
          <a:xfrm>
            <a:off x="3500430" y="6286520"/>
            <a:ext cx="2133600" cy="365125"/>
          </a:xfrm>
          <a:prstGeom prst="rect">
            <a:avLst/>
          </a:prstGeom>
        </p:spPr>
        <p:txBody>
          <a:bodyPr/>
          <a:lstStyle/>
          <a:p>
            <a:fld id="{20264769-77EF-4CD0-90DE-F7D7F2D423C4}" type="slidenum">
              <a:rPr lang="cs-CZ" smtClean="0"/>
              <a:pPr/>
              <a:t>6</a:t>
            </a:fld>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err="1" smtClean="0"/>
              <a:t>Demo</a:t>
            </a:r>
            <a:endParaRPr lang="cs-CZ" dirty="0"/>
          </a:p>
        </p:txBody>
      </p:sp>
      <p:sp>
        <p:nvSpPr>
          <p:cNvPr id="3" name="Subtitle 2"/>
          <p:cNvSpPr>
            <a:spLocks noGrp="1"/>
          </p:cNvSpPr>
          <p:nvPr>
            <p:ph type="subTitle" idx="1"/>
          </p:nvPr>
        </p:nvSpPr>
        <p:spPr>
          <a:xfrm>
            <a:off x="896829" y="3682571"/>
            <a:ext cx="7690116" cy="318549"/>
          </a:xfrm>
        </p:spPr>
        <p:txBody>
          <a:bodyPr/>
          <a:lstStyle/>
          <a:p>
            <a:r>
              <a:rPr lang="cs-CZ" dirty="0" err="1" smtClean="0"/>
              <a:t>Javascript</a:t>
            </a:r>
            <a:r>
              <a:rPr lang="cs-CZ" dirty="0" smtClean="0"/>
              <a:t> klient pro ADO.NET Data </a:t>
            </a:r>
            <a:r>
              <a:rPr lang="cs-CZ" dirty="0" err="1" smtClean="0"/>
              <a:t>Services</a:t>
            </a:r>
            <a:r>
              <a:rPr lang="cs-CZ" dirty="0" smtClean="0"/>
              <a:t> </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smtClean="0"/>
              <a:t>Webslices</a:t>
            </a:r>
            <a:endParaRPr lang="cs-CZ" dirty="0"/>
          </a:p>
        </p:txBody>
      </p:sp>
      <p:sp>
        <p:nvSpPr>
          <p:cNvPr id="3" name="Content Placeholder 2"/>
          <p:cNvSpPr>
            <a:spLocks noGrp="1"/>
          </p:cNvSpPr>
          <p:nvPr>
            <p:ph idx="1"/>
          </p:nvPr>
        </p:nvSpPr>
        <p:spPr>
          <a:xfrm>
            <a:off x="359833" y="1203854"/>
            <a:ext cx="8382000" cy="2372957"/>
          </a:xfrm>
        </p:spPr>
        <p:txBody>
          <a:bodyPr/>
          <a:lstStyle/>
          <a:p>
            <a:r>
              <a:rPr lang="cs-CZ" sz="2400" dirty="0" smtClean="0"/>
              <a:t>Vychází z </a:t>
            </a:r>
            <a:r>
              <a:rPr lang="cs-CZ" sz="2400" dirty="0" err="1" smtClean="0"/>
              <a:t>mikroformátu</a:t>
            </a:r>
            <a:r>
              <a:rPr lang="cs-CZ" sz="2400" dirty="0" smtClean="0"/>
              <a:t> </a:t>
            </a:r>
            <a:r>
              <a:rPr lang="cs-CZ" sz="2400" dirty="0" err="1" smtClean="0"/>
              <a:t>hAtom</a:t>
            </a:r>
            <a:endParaRPr lang="cs-CZ" sz="2400" dirty="0" smtClean="0"/>
          </a:p>
          <a:p>
            <a:r>
              <a:rPr lang="cs-CZ" sz="2400" dirty="0" smtClean="0"/>
              <a:t>Obdoba RSS </a:t>
            </a:r>
            <a:r>
              <a:rPr lang="cs-CZ" sz="2400" dirty="0" err="1" smtClean="0"/>
              <a:t>Feed</a:t>
            </a:r>
            <a:r>
              <a:rPr lang="cs-CZ" sz="2400" dirty="0" smtClean="0"/>
              <a:t> – odběr části webové stránky</a:t>
            </a:r>
          </a:p>
          <a:p>
            <a:pPr>
              <a:buNone/>
            </a:pPr>
            <a:r>
              <a:rPr lang="en-US" sz="2400" dirty="0" smtClean="0">
                <a:latin typeface="Courier New" pitchFamily="49" charset="0"/>
                <a:cs typeface="Courier New" pitchFamily="49" charset="0"/>
              </a:rPr>
              <a:t>&lt;div class="</a:t>
            </a:r>
            <a:r>
              <a:rPr lang="en-US" sz="2400" dirty="0" err="1" smtClean="0">
                <a:solidFill>
                  <a:srgbClr val="FF0000"/>
                </a:solidFill>
                <a:latin typeface="Courier New" pitchFamily="49" charset="0"/>
                <a:cs typeface="Courier New" pitchFamily="49" charset="0"/>
              </a:rPr>
              <a:t>hslice</a:t>
            </a:r>
            <a:r>
              <a:rPr lang="en-US" sz="2400" dirty="0" smtClean="0">
                <a:latin typeface="Courier New" pitchFamily="49" charset="0"/>
                <a:cs typeface="Courier New" pitchFamily="49" charset="0"/>
              </a:rPr>
              <a:t>" </a:t>
            </a:r>
            <a:r>
              <a:rPr lang="en-US" sz="2400" dirty="0" smtClean="0">
                <a:solidFill>
                  <a:srgbClr val="FF0000"/>
                </a:solidFill>
                <a:latin typeface="Courier New" pitchFamily="49" charset="0"/>
                <a:cs typeface="Courier New" pitchFamily="49" charset="0"/>
              </a:rPr>
              <a:t>id</a:t>
            </a:r>
            <a:r>
              <a:rPr lang="en-US" sz="2400" dirty="0" smtClean="0">
                <a:latin typeface="Courier New" pitchFamily="49" charset="0"/>
                <a:cs typeface="Courier New" pitchFamily="49" charset="0"/>
              </a:rPr>
              <a:t>="1"&gt;</a:t>
            </a:r>
            <a:endParaRPr lang="cs-CZ" sz="2400" dirty="0" smtClean="0">
              <a:latin typeface="Courier New" pitchFamily="49" charset="0"/>
              <a:cs typeface="Courier New" pitchFamily="49" charset="0"/>
            </a:endParaRPr>
          </a:p>
          <a:p>
            <a:pPr>
              <a:buNone/>
            </a:pPr>
            <a:r>
              <a:rPr lang="cs-CZ" sz="2400" dirty="0" smtClean="0">
                <a:latin typeface="Courier New" pitchFamily="49" charset="0"/>
                <a:cs typeface="Courier New" pitchFamily="49" charset="0"/>
              </a:rPr>
              <a:t>	</a:t>
            </a:r>
            <a:r>
              <a:rPr lang="en-US" sz="2400" dirty="0" smtClean="0">
                <a:latin typeface="Courier New" pitchFamily="49" charset="0"/>
                <a:cs typeface="Courier New" pitchFamily="49" charset="0"/>
              </a:rPr>
              <a:t>&lt;p class="</a:t>
            </a:r>
            <a:r>
              <a:rPr lang="en-US" sz="2400" dirty="0" smtClean="0">
                <a:solidFill>
                  <a:srgbClr val="FF0000"/>
                </a:solidFill>
                <a:latin typeface="Courier New" pitchFamily="49" charset="0"/>
                <a:cs typeface="Courier New" pitchFamily="49" charset="0"/>
              </a:rPr>
              <a:t>entry-title</a:t>
            </a:r>
            <a:r>
              <a:rPr lang="en-US" sz="2400" dirty="0" smtClean="0">
                <a:latin typeface="Courier New" pitchFamily="49" charset="0"/>
                <a:cs typeface="Courier New" pitchFamily="49" charset="0"/>
              </a:rPr>
              <a:t>"&gt;</a:t>
            </a:r>
            <a:r>
              <a:rPr lang="cs-CZ" sz="2400" dirty="0" smtClean="0">
                <a:latin typeface="Courier New" pitchFamily="49" charset="0"/>
                <a:cs typeface="Courier New" pitchFamily="49" charset="0"/>
              </a:rPr>
              <a:t>…</a:t>
            </a:r>
            <a:r>
              <a:rPr lang="en-US" sz="2400" dirty="0" smtClean="0">
                <a:latin typeface="Courier New" pitchFamily="49" charset="0"/>
                <a:cs typeface="Courier New" pitchFamily="49" charset="0"/>
              </a:rPr>
              <a:t>&lt;/p&gt;</a:t>
            </a:r>
            <a:endParaRPr lang="cs-CZ" sz="2400" dirty="0" smtClean="0">
              <a:latin typeface="Courier New" pitchFamily="49" charset="0"/>
              <a:cs typeface="Courier New" pitchFamily="49" charset="0"/>
            </a:endParaRPr>
          </a:p>
          <a:p>
            <a:pPr>
              <a:buNone/>
            </a:pPr>
            <a:r>
              <a:rPr lang="en-US" sz="2400" dirty="0" smtClean="0">
                <a:latin typeface="Courier New" pitchFamily="49" charset="0"/>
                <a:cs typeface="Courier New" pitchFamily="49" charset="0"/>
              </a:rPr>
              <a:t> </a:t>
            </a:r>
            <a:r>
              <a:rPr lang="cs-CZ" sz="2400" dirty="0" smtClean="0">
                <a:latin typeface="Courier New" pitchFamily="49" charset="0"/>
                <a:cs typeface="Courier New" pitchFamily="49" charset="0"/>
              </a:rPr>
              <a:t>	</a:t>
            </a:r>
            <a:r>
              <a:rPr lang="en-US" sz="2400" dirty="0" smtClean="0">
                <a:latin typeface="Courier New" pitchFamily="49" charset="0"/>
                <a:cs typeface="Courier New" pitchFamily="49" charset="0"/>
              </a:rPr>
              <a:t>&lt;div class="</a:t>
            </a:r>
            <a:r>
              <a:rPr lang="en-US" sz="2400" dirty="0" smtClean="0">
                <a:solidFill>
                  <a:srgbClr val="FF0000"/>
                </a:solidFill>
                <a:latin typeface="Courier New" pitchFamily="49" charset="0"/>
                <a:cs typeface="Courier New" pitchFamily="49" charset="0"/>
              </a:rPr>
              <a:t>entry-content</a:t>
            </a:r>
            <a:r>
              <a:rPr lang="en-US" sz="2400" dirty="0" smtClean="0">
                <a:latin typeface="Courier New" pitchFamily="49" charset="0"/>
                <a:cs typeface="Courier New" pitchFamily="49" charset="0"/>
              </a:rPr>
              <a:t>"&gt;</a:t>
            </a:r>
            <a:r>
              <a:rPr lang="cs-CZ" sz="2400" dirty="0" smtClean="0">
                <a:latin typeface="Courier New" pitchFamily="49" charset="0"/>
                <a:cs typeface="Courier New" pitchFamily="49" charset="0"/>
              </a:rPr>
              <a:t>…</a:t>
            </a:r>
            <a:r>
              <a:rPr lang="en-US" sz="2400" dirty="0" smtClean="0">
                <a:latin typeface="Courier New" pitchFamily="49" charset="0"/>
                <a:cs typeface="Courier New" pitchFamily="49" charset="0"/>
              </a:rPr>
              <a:t>&lt;/div&gt;</a:t>
            </a:r>
            <a:endParaRPr lang="cs-CZ" sz="2400" dirty="0" smtClean="0">
              <a:latin typeface="Courier New" pitchFamily="49" charset="0"/>
              <a:cs typeface="Courier New" pitchFamily="49" charset="0"/>
            </a:endParaRPr>
          </a:p>
          <a:p>
            <a:pPr>
              <a:buNone/>
            </a:pPr>
            <a:r>
              <a:rPr lang="en-US" sz="2400" dirty="0" smtClean="0">
                <a:latin typeface="Courier New" pitchFamily="49" charset="0"/>
                <a:cs typeface="Courier New" pitchFamily="49" charset="0"/>
              </a:rPr>
              <a:t>&lt;/div&gt;</a:t>
            </a:r>
            <a:endParaRPr lang="cs-CZ" sz="2400" dirty="0">
              <a:latin typeface="Courier New" pitchFamily="49" charset="0"/>
              <a:cs typeface="Courier New" pitchFamily="49" charset="0"/>
            </a:endParaRPr>
          </a:p>
        </p:txBody>
      </p:sp>
      <p:pic>
        <p:nvPicPr>
          <p:cNvPr id="2050" name="Picture 2"/>
          <p:cNvPicPr>
            <a:picLocks noChangeAspect="1" noChangeArrowheads="1"/>
          </p:cNvPicPr>
          <p:nvPr/>
        </p:nvPicPr>
        <p:blipFill>
          <a:blip r:embed="rId2"/>
          <a:srcRect/>
          <a:stretch>
            <a:fillRect/>
          </a:stretch>
        </p:blipFill>
        <p:spPr bwMode="auto">
          <a:xfrm>
            <a:off x="6207688" y="3765479"/>
            <a:ext cx="2386015" cy="1341045"/>
          </a:xfrm>
          <a:prstGeom prst="rect">
            <a:avLst/>
          </a:prstGeom>
          <a:noFill/>
          <a:ln w="9525">
            <a:noFill/>
            <a:miter lim="800000"/>
            <a:headEnd/>
            <a:tailEnd/>
          </a:ln>
          <a:effectLst/>
        </p:spPr>
      </p:pic>
      <p:sp>
        <p:nvSpPr>
          <p:cNvPr id="6" name="Zástupný symbol pro číslo snímku 5"/>
          <p:cNvSpPr>
            <a:spLocks noGrp="1"/>
          </p:cNvSpPr>
          <p:nvPr>
            <p:ph type="sldNum" sz="quarter" idx="4294967295"/>
          </p:nvPr>
        </p:nvSpPr>
        <p:spPr>
          <a:xfrm>
            <a:off x="3500430" y="6286520"/>
            <a:ext cx="2133600" cy="365125"/>
          </a:xfrm>
          <a:prstGeom prst="rect">
            <a:avLst/>
          </a:prstGeom>
        </p:spPr>
        <p:txBody>
          <a:bodyPr/>
          <a:lstStyle/>
          <a:p>
            <a:fld id="{20264769-77EF-4CD0-90DE-F7D7F2D423C4}" type="slidenum">
              <a:rPr lang="cs-CZ" smtClean="0"/>
              <a:pPr/>
              <a:t>8</a:t>
            </a:fld>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err="1" smtClean="0"/>
              <a:t>Demo</a:t>
            </a:r>
            <a:endParaRPr lang="cs-CZ" dirty="0"/>
          </a:p>
        </p:txBody>
      </p:sp>
      <p:sp>
        <p:nvSpPr>
          <p:cNvPr id="3" name="Subtitle 2"/>
          <p:cNvSpPr>
            <a:spLocks noGrp="1"/>
          </p:cNvSpPr>
          <p:nvPr>
            <p:ph type="subTitle" idx="1"/>
          </p:nvPr>
        </p:nvSpPr>
        <p:spPr>
          <a:xfrm>
            <a:off x="896829" y="3682571"/>
            <a:ext cx="7690116" cy="318549"/>
          </a:xfrm>
        </p:spPr>
        <p:txBody>
          <a:bodyPr/>
          <a:lstStyle/>
          <a:p>
            <a:r>
              <a:rPr lang="cs-CZ" dirty="0" err="1" smtClean="0"/>
              <a:t>Webslice</a:t>
            </a:r>
            <a:endParaRPr lang="cs-CZ" dirty="0" smtClean="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ilverlight_template">
  <a:themeElements>
    <a:clrScheme name="Custom 10">
      <a:dk1>
        <a:srgbClr val="000000"/>
      </a:dk1>
      <a:lt1>
        <a:srgbClr val="FFFFFF"/>
      </a:lt1>
      <a:dk2>
        <a:srgbClr val="125CA7"/>
      </a:dk2>
      <a:lt2>
        <a:srgbClr val="E5F1F7"/>
      </a:lt2>
      <a:accent1>
        <a:srgbClr val="BFE7F7"/>
      </a:accent1>
      <a:accent2>
        <a:srgbClr val="54B0E2"/>
      </a:accent2>
      <a:accent3>
        <a:srgbClr val="E8E8E2"/>
      </a:accent3>
      <a:accent4>
        <a:srgbClr val="C7C7BD"/>
      </a:accent4>
      <a:accent5>
        <a:srgbClr val="817C77"/>
      </a:accent5>
      <a:accent6>
        <a:srgbClr val="F47E3F"/>
      </a:accent6>
      <a:hlink>
        <a:srgbClr val="54B0E2"/>
      </a:hlink>
      <a:folHlink>
        <a:srgbClr val="F47E3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Blue Template Default Colors">
      <a:dk1>
        <a:srgbClr val="000000"/>
      </a:dk1>
      <a:lt1>
        <a:srgbClr val="FFFFFF"/>
      </a:lt1>
      <a:dk2>
        <a:srgbClr val="26357E"/>
      </a:dk2>
      <a:lt2>
        <a:srgbClr val="FFFFFF"/>
      </a:lt2>
      <a:accent1>
        <a:srgbClr val="FDE399"/>
      </a:accent1>
      <a:accent2>
        <a:srgbClr val="3497AE"/>
      </a:accent2>
      <a:accent3>
        <a:srgbClr val="E76429"/>
      </a:accent3>
      <a:accent4>
        <a:srgbClr val="AAD228"/>
      </a:accent4>
      <a:accent5>
        <a:srgbClr val="FF9929"/>
      </a:accent5>
      <a:accent6>
        <a:srgbClr val="4747B7"/>
      </a:accent6>
      <a:hlink>
        <a:srgbClr val="FAD366"/>
      </a:hlink>
      <a:folHlink>
        <a:srgbClr val="7030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Blue Template Default Colors">
      <a:dk1>
        <a:srgbClr val="000000"/>
      </a:dk1>
      <a:lt1>
        <a:srgbClr val="FFFFFF"/>
      </a:lt1>
      <a:dk2>
        <a:srgbClr val="26357E"/>
      </a:dk2>
      <a:lt2>
        <a:srgbClr val="FFFFFF"/>
      </a:lt2>
      <a:accent1>
        <a:srgbClr val="FDE399"/>
      </a:accent1>
      <a:accent2>
        <a:srgbClr val="3497AE"/>
      </a:accent2>
      <a:accent3>
        <a:srgbClr val="E76429"/>
      </a:accent3>
      <a:accent4>
        <a:srgbClr val="AAD228"/>
      </a:accent4>
      <a:accent5>
        <a:srgbClr val="FF9929"/>
      </a:accent5>
      <a:accent6>
        <a:srgbClr val="4747B7"/>
      </a:accent6>
      <a:hlink>
        <a:srgbClr val="FAD366"/>
      </a:hlink>
      <a:folHlink>
        <a:srgbClr val="7030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2423</TotalTime>
  <Words>403</Words>
  <Application>Microsoft PowerPoint</Application>
  <PresentationFormat>Předvádění na obrazovce (4:3)</PresentationFormat>
  <Paragraphs>76</Paragraphs>
  <Slides>16</Slides>
  <Notes>2</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Silverlight_template</vt:lpstr>
      <vt:lpstr>Internet Explorer 8</vt:lpstr>
      <vt:lpstr>Snímek 2</vt:lpstr>
      <vt:lpstr>Kompatibilita</vt:lpstr>
      <vt:lpstr>Vestavěné nástroje pro vývojáře</vt:lpstr>
      <vt:lpstr>Demo</vt:lpstr>
      <vt:lpstr>AJAX</vt:lpstr>
      <vt:lpstr>Demo</vt:lpstr>
      <vt:lpstr>Webslices</vt:lpstr>
      <vt:lpstr>Demo</vt:lpstr>
      <vt:lpstr>Accelerators</vt:lpstr>
      <vt:lpstr>Demo</vt:lpstr>
      <vt:lpstr>Search Suggestions</vt:lpstr>
      <vt:lpstr>Demo</vt:lpstr>
      <vt:lpstr>Odkazy</vt:lpstr>
      <vt:lpstr>Demo</vt:lpstr>
      <vt:lpstr>Snímek 16</vt:lpstr>
    </vt:vector>
  </TitlesOfParts>
  <Manager>&lt;speech writer name&gt;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MIX 2007</dc:subject>
  <dc:creator>Tim Sneath</dc:creator>
  <cp:keywords>silverlight;javascript;web</cp:keywords>
  <dc:description>Template design: Silver Fox Productions
Formatter:
Event Date:
Event Location:
Speech Length:
Audience:</dc:description>
  <cp:lastModifiedBy>Stepan Bechynsky</cp:lastModifiedBy>
  <cp:revision>209</cp:revision>
  <dcterms:created xsi:type="dcterms:W3CDTF">2007-04-05T15:13:09Z</dcterms:created>
  <dcterms:modified xsi:type="dcterms:W3CDTF">2008-11-03T09:16:10Z</dcterms:modified>
</cp:coreProperties>
</file>