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diagrams/data17.xml" ContentType="application/vnd.openxmlformats-officedocument.drawingml.diagramData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diagrams/quickStyle17.xml" ContentType="application/vnd.openxmlformats-officedocument.drawingml.diagramStyl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17.xml" ContentType="application/vnd.openxmlformats-officedocument.drawingml.diagramLayout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layout13.xml" ContentType="application/vnd.openxmlformats-officedocument.drawingml.diagramLayout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colors16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notesSlides/notesSlide3.xml" ContentType="application/vnd.openxmlformats-officedocument.presentationml.notesSlide+xml"/>
  <Override PartName="/ppt/diagrams/colors12.xml" ContentType="application/vnd.openxmlformats-officedocument.drawingml.diagramColors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diagrams/layout6.xml" ContentType="application/vnd.openxmlformats-officedocument.drawingml.diagramLayout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Layouts/slideLayout21.xml" ContentType="application/vnd.openxmlformats-officedocument.presentationml.slide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vml" ContentType="application/vnd.openxmlformats-officedocument.vmlDrawing"/>
  <Default Extension="gif" ContentType="image/gif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layout14.xml" ContentType="application/vnd.openxmlformats-officedocument.drawingml.diagramLayout+xml"/>
  <Override PartName="/ppt/notesSlides/notesSlide6.xml" ContentType="application/vnd.openxmlformats-officedocument.presentationml.notesSlide+xml"/>
  <Override PartName="/ppt/diagrams/colors17.xml" ContentType="application/vnd.openxmlformats-officedocument.drawingml.diagramColors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diagrams/data15.xml" ContentType="application/vnd.openxmlformats-officedocument.drawingml.diagramData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xls" ContentType="application/vnd.ms-excel"/>
  <Override PartName="/ppt/diagrams/data11.xml" ContentType="application/vnd.openxmlformats-officedocument.drawingml.diagramData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quickStyle15.xml" ContentType="application/vnd.openxmlformats-officedocument.drawingml.diagramStyl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5.xml" ContentType="application/vnd.openxmlformats-officedocument.drawingml.diagramLayout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ata16.xml" ContentType="application/vnd.openxmlformats-officedocument.drawingml.diagramData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diagrams/colors10.xml" ContentType="application/vnd.openxmlformats-officedocument.drawingml.diagramColors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diagrams/data9.xml" ContentType="application/vnd.openxmlformats-officedocument.drawingml.diagramData+xml"/>
  <Override PartName="/ppt/diagrams/quickStyle16.xml" ContentType="application/vnd.openxmlformats-officedocument.drawingml.diagramStyl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diagrams/layout16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1" r:id="rId2"/>
  </p:sldMasterIdLst>
  <p:notesMasterIdLst>
    <p:notesMasterId r:id="rId55"/>
  </p:notesMasterIdLst>
  <p:sldIdLst>
    <p:sldId id="338" r:id="rId3"/>
    <p:sldId id="257" r:id="rId4"/>
    <p:sldId id="352" r:id="rId5"/>
    <p:sldId id="258" r:id="rId6"/>
    <p:sldId id="308" r:id="rId7"/>
    <p:sldId id="260" r:id="rId8"/>
    <p:sldId id="342" r:id="rId9"/>
    <p:sldId id="347" r:id="rId10"/>
    <p:sldId id="348" r:id="rId11"/>
    <p:sldId id="349" r:id="rId12"/>
    <p:sldId id="350" r:id="rId13"/>
    <p:sldId id="309" r:id="rId14"/>
    <p:sldId id="340" r:id="rId15"/>
    <p:sldId id="353" r:id="rId16"/>
    <p:sldId id="314" r:id="rId17"/>
    <p:sldId id="315" r:id="rId18"/>
    <p:sldId id="316" r:id="rId19"/>
    <p:sldId id="284" r:id="rId20"/>
    <p:sldId id="354" r:id="rId21"/>
    <p:sldId id="355" r:id="rId22"/>
    <p:sldId id="265" r:id="rId23"/>
    <p:sldId id="319" r:id="rId24"/>
    <p:sldId id="310" r:id="rId25"/>
    <p:sldId id="266" r:id="rId26"/>
    <p:sldId id="311" r:id="rId27"/>
    <p:sldId id="268" r:id="rId28"/>
    <p:sldId id="312" r:id="rId29"/>
    <p:sldId id="269" r:id="rId30"/>
    <p:sldId id="267" r:id="rId31"/>
    <p:sldId id="271" r:id="rId32"/>
    <p:sldId id="313" r:id="rId33"/>
    <p:sldId id="273" r:id="rId34"/>
    <p:sldId id="277" r:id="rId35"/>
    <p:sldId id="278" r:id="rId36"/>
    <p:sldId id="322" r:id="rId37"/>
    <p:sldId id="285" r:id="rId38"/>
    <p:sldId id="286" r:id="rId39"/>
    <p:sldId id="287" r:id="rId40"/>
    <p:sldId id="288" r:id="rId41"/>
    <p:sldId id="289" r:id="rId42"/>
    <p:sldId id="290" r:id="rId43"/>
    <p:sldId id="291" r:id="rId44"/>
    <p:sldId id="292" r:id="rId45"/>
    <p:sldId id="294" r:id="rId46"/>
    <p:sldId id="295" r:id="rId47"/>
    <p:sldId id="296" r:id="rId48"/>
    <p:sldId id="360" r:id="rId49"/>
    <p:sldId id="298" r:id="rId50"/>
    <p:sldId id="357" r:id="rId51"/>
    <p:sldId id="305" r:id="rId52"/>
    <p:sldId id="351" r:id="rId53"/>
    <p:sldId id="341" r:id="rId5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8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B7BDD1-BAD6-46F4-A8B6-E2D58E0107F5}" type="doc">
      <dgm:prSet loTypeId="urn:microsoft.com/office/officeart/2005/8/layout/pyramid2" loCatId="list" qsTypeId="urn:microsoft.com/office/officeart/2005/8/quickstyle/3d2" qsCatId="3D" csTypeId="urn:microsoft.com/office/officeart/2005/8/colors/colorful3" csCatId="colorful" phldr="1"/>
      <dgm:spPr/>
    </dgm:pt>
    <dgm:pt modelId="{EA9857B7-19D7-427B-93AC-94BD046036BD}">
      <dgm:prSet phldrT="[Text]"/>
      <dgm:spPr/>
      <dgm:t>
        <a:bodyPr/>
        <a:lstStyle/>
        <a:p>
          <a:r>
            <a:rPr lang="es-CO" dirty="0" smtClean="0"/>
            <a:t>272 Universidades</a:t>
          </a:r>
          <a:endParaRPr lang="en-US" dirty="0"/>
        </a:p>
      </dgm:t>
    </dgm:pt>
    <dgm:pt modelId="{87592CC7-00AE-445A-88F0-81FF581ADCF5}" type="parTrans" cxnId="{16073F60-801E-4689-97B0-B2001308E877}">
      <dgm:prSet/>
      <dgm:spPr/>
      <dgm:t>
        <a:bodyPr/>
        <a:lstStyle/>
        <a:p>
          <a:endParaRPr lang="en-US"/>
        </a:p>
      </dgm:t>
    </dgm:pt>
    <dgm:pt modelId="{C09A6A87-E9A0-4823-B740-84DCC5DA4A39}" type="sibTrans" cxnId="{16073F60-801E-4689-97B0-B2001308E877}">
      <dgm:prSet/>
      <dgm:spPr/>
      <dgm:t>
        <a:bodyPr/>
        <a:lstStyle/>
        <a:p>
          <a:endParaRPr lang="en-US"/>
        </a:p>
      </dgm:t>
    </dgm:pt>
    <dgm:pt modelId="{38C2409F-54E7-405B-965A-B09BC42EA1BF}">
      <dgm:prSet phldrT="[Text]"/>
      <dgm:spPr/>
      <dgm:t>
        <a:bodyPr/>
        <a:lstStyle/>
        <a:p>
          <a:r>
            <a:rPr lang="es-CO" dirty="0" smtClean="0"/>
            <a:t>10,400 colegios privados</a:t>
          </a:r>
          <a:endParaRPr lang="en-US" dirty="0"/>
        </a:p>
      </dgm:t>
    </dgm:pt>
    <dgm:pt modelId="{CD54A3AB-3872-4275-ADD2-57B7C7A07864}" type="parTrans" cxnId="{3E67CA71-487A-4A3B-BF11-3B0674D46933}">
      <dgm:prSet/>
      <dgm:spPr/>
      <dgm:t>
        <a:bodyPr/>
        <a:lstStyle/>
        <a:p>
          <a:endParaRPr lang="en-US"/>
        </a:p>
      </dgm:t>
    </dgm:pt>
    <dgm:pt modelId="{56360980-B518-426E-9221-6C6B1CAE86C3}" type="sibTrans" cxnId="{3E67CA71-487A-4A3B-BF11-3B0674D46933}">
      <dgm:prSet/>
      <dgm:spPr/>
      <dgm:t>
        <a:bodyPr/>
        <a:lstStyle/>
        <a:p>
          <a:endParaRPr lang="en-US"/>
        </a:p>
      </dgm:t>
    </dgm:pt>
    <dgm:pt modelId="{B94C4E0B-275E-4540-B83E-49E9117C4D26}">
      <dgm:prSet phldrT="[Text]"/>
      <dgm:spPr/>
      <dgm:t>
        <a:bodyPr/>
        <a:lstStyle/>
        <a:p>
          <a:r>
            <a:rPr lang="es-CO" dirty="0" smtClean="0"/>
            <a:t>Mas de 78 Secretarias de educación</a:t>
          </a:r>
          <a:endParaRPr lang="en-US" dirty="0"/>
        </a:p>
      </dgm:t>
    </dgm:pt>
    <dgm:pt modelId="{3AF66AF9-B2AC-44D4-9F2C-AAB5D18A5175}" type="parTrans" cxnId="{2C649112-9BBB-4BCC-8F16-C09C186E24D6}">
      <dgm:prSet/>
      <dgm:spPr/>
      <dgm:t>
        <a:bodyPr/>
        <a:lstStyle/>
        <a:p>
          <a:endParaRPr lang="en-US"/>
        </a:p>
      </dgm:t>
    </dgm:pt>
    <dgm:pt modelId="{F0FD0296-C713-4C5E-9313-63266E588CFB}" type="sibTrans" cxnId="{2C649112-9BBB-4BCC-8F16-C09C186E24D6}">
      <dgm:prSet/>
      <dgm:spPr/>
      <dgm:t>
        <a:bodyPr/>
        <a:lstStyle/>
        <a:p>
          <a:endParaRPr lang="en-US"/>
        </a:p>
      </dgm:t>
    </dgm:pt>
    <dgm:pt modelId="{42D6DC43-1252-47B0-9AA8-E5770C9706CF}" type="pres">
      <dgm:prSet presAssocID="{43B7BDD1-BAD6-46F4-A8B6-E2D58E0107F5}" presName="compositeShape" presStyleCnt="0">
        <dgm:presLayoutVars>
          <dgm:dir/>
          <dgm:resizeHandles/>
        </dgm:presLayoutVars>
      </dgm:prSet>
      <dgm:spPr/>
    </dgm:pt>
    <dgm:pt modelId="{CB590F2F-5DD6-4061-ACA5-03F1B05FA5BF}" type="pres">
      <dgm:prSet presAssocID="{43B7BDD1-BAD6-46F4-A8B6-E2D58E0107F5}" presName="pyramid" presStyleLbl="node1" presStyleIdx="0" presStyleCnt="1"/>
      <dgm:spPr/>
    </dgm:pt>
    <dgm:pt modelId="{7D87D50F-AD1D-4C76-8261-9BD96CB4CC03}" type="pres">
      <dgm:prSet presAssocID="{43B7BDD1-BAD6-46F4-A8B6-E2D58E0107F5}" presName="theList" presStyleCnt="0"/>
      <dgm:spPr/>
    </dgm:pt>
    <dgm:pt modelId="{B93AE3F2-852F-4B42-8D56-BDF88BAEE823}" type="pres">
      <dgm:prSet presAssocID="{EA9857B7-19D7-427B-93AC-94BD046036BD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FF51D6-EBCB-4589-A1FC-CEAA33BFF24D}" type="pres">
      <dgm:prSet presAssocID="{EA9857B7-19D7-427B-93AC-94BD046036BD}" presName="aSpace" presStyleCnt="0"/>
      <dgm:spPr/>
    </dgm:pt>
    <dgm:pt modelId="{2A8C4575-0138-4A15-A2ED-89135550F06A}" type="pres">
      <dgm:prSet presAssocID="{38C2409F-54E7-405B-965A-B09BC42EA1BF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61BEDB-1443-4CD7-968D-3AFFF3CBAF03}" type="pres">
      <dgm:prSet presAssocID="{38C2409F-54E7-405B-965A-B09BC42EA1BF}" presName="aSpace" presStyleCnt="0"/>
      <dgm:spPr/>
    </dgm:pt>
    <dgm:pt modelId="{73DDFA8D-3B07-40D8-8DA6-CCACDB191E57}" type="pres">
      <dgm:prSet presAssocID="{B94C4E0B-275E-4540-B83E-49E9117C4D26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34B82D-0801-4C01-9AFE-7DD37D8E5524}" type="pres">
      <dgm:prSet presAssocID="{B94C4E0B-275E-4540-B83E-49E9117C4D26}" presName="aSpace" presStyleCnt="0"/>
      <dgm:spPr/>
    </dgm:pt>
  </dgm:ptLst>
  <dgm:cxnLst>
    <dgm:cxn modelId="{611D73A2-0077-401D-B5D7-D2814A7E4D9E}" type="presOf" srcId="{EA9857B7-19D7-427B-93AC-94BD046036BD}" destId="{B93AE3F2-852F-4B42-8D56-BDF88BAEE823}" srcOrd="0" destOrd="0" presId="urn:microsoft.com/office/officeart/2005/8/layout/pyramid2"/>
    <dgm:cxn modelId="{3E67CA71-487A-4A3B-BF11-3B0674D46933}" srcId="{43B7BDD1-BAD6-46F4-A8B6-E2D58E0107F5}" destId="{38C2409F-54E7-405B-965A-B09BC42EA1BF}" srcOrd="1" destOrd="0" parTransId="{CD54A3AB-3872-4275-ADD2-57B7C7A07864}" sibTransId="{56360980-B518-426E-9221-6C6B1CAE86C3}"/>
    <dgm:cxn modelId="{35AA3892-84CD-4CCE-82F6-63DE12854A4C}" type="presOf" srcId="{38C2409F-54E7-405B-965A-B09BC42EA1BF}" destId="{2A8C4575-0138-4A15-A2ED-89135550F06A}" srcOrd="0" destOrd="0" presId="urn:microsoft.com/office/officeart/2005/8/layout/pyramid2"/>
    <dgm:cxn modelId="{BF62E967-FB64-4BAF-BCDA-13428E7AA8DE}" type="presOf" srcId="{43B7BDD1-BAD6-46F4-A8B6-E2D58E0107F5}" destId="{42D6DC43-1252-47B0-9AA8-E5770C9706CF}" srcOrd="0" destOrd="0" presId="urn:microsoft.com/office/officeart/2005/8/layout/pyramid2"/>
    <dgm:cxn modelId="{2C649112-9BBB-4BCC-8F16-C09C186E24D6}" srcId="{43B7BDD1-BAD6-46F4-A8B6-E2D58E0107F5}" destId="{B94C4E0B-275E-4540-B83E-49E9117C4D26}" srcOrd="2" destOrd="0" parTransId="{3AF66AF9-B2AC-44D4-9F2C-AAB5D18A5175}" sibTransId="{F0FD0296-C713-4C5E-9313-63266E588CFB}"/>
    <dgm:cxn modelId="{5464D4C2-C384-495E-9A31-94F707C7CA72}" type="presOf" srcId="{B94C4E0B-275E-4540-B83E-49E9117C4D26}" destId="{73DDFA8D-3B07-40D8-8DA6-CCACDB191E57}" srcOrd="0" destOrd="0" presId="urn:microsoft.com/office/officeart/2005/8/layout/pyramid2"/>
    <dgm:cxn modelId="{16073F60-801E-4689-97B0-B2001308E877}" srcId="{43B7BDD1-BAD6-46F4-A8B6-E2D58E0107F5}" destId="{EA9857B7-19D7-427B-93AC-94BD046036BD}" srcOrd="0" destOrd="0" parTransId="{87592CC7-00AE-445A-88F0-81FF581ADCF5}" sibTransId="{C09A6A87-E9A0-4823-B740-84DCC5DA4A39}"/>
    <dgm:cxn modelId="{7A63D0C0-0BA1-4707-9B00-B2BBB1C8B1DE}" type="presParOf" srcId="{42D6DC43-1252-47B0-9AA8-E5770C9706CF}" destId="{CB590F2F-5DD6-4061-ACA5-03F1B05FA5BF}" srcOrd="0" destOrd="0" presId="urn:microsoft.com/office/officeart/2005/8/layout/pyramid2"/>
    <dgm:cxn modelId="{3705A730-2A45-4EDB-91F9-54DC2EFA51F7}" type="presParOf" srcId="{42D6DC43-1252-47B0-9AA8-E5770C9706CF}" destId="{7D87D50F-AD1D-4C76-8261-9BD96CB4CC03}" srcOrd="1" destOrd="0" presId="urn:microsoft.com/office/officeart/2005/8/layout/pyramid2"/>
    <dgm:cxn modelId="{3B3F5CFE-8EAC-4538-8351-05D6AF32F594}" type="presParOf" srcId="{7D87D50F-AD1D-4C76-8261-9BD96CB4CC03}" destId="{B93AE3F2-852F-4B42-8D56-BDF88BAEE823}" srcOrd="0" destOrd="0" presId="urn:microsoft.com/office/officeart/2005/8/layout/pyramid2"/>
    <dgm:cxn modelId="{2DAED2C1-A3A2-4E3A-BEA1-79A4843553CE}" type="presParOf" srcId="{7D87D50F-AD1D-4C76-8261-9BD96CB4CC03}" destId="{01FF51D6-EBCB-4589-A1FC-CEAA33BFF24D}" srcOrd="1" destOrd="0" presId="urn:microsoft.com/office/officeart/2005/8/layout/pyramid2"/>
    <dgm:cxn modelId="{D902A026-783F-4F2B-BD30-D558D550D807}" type="presParOf" srcId="{7D87D50F-AD1D-4C76-8261-9BD96CB4CC03}" destId="{2A8C4575-0138-4A15-A2ED-89135550F06A}" srcOrd="2" destOrd="0" presId="urn:microsoft.com/office/officeart/2005/8/layout/pyramid2"/>
    <dgm:cxn modelId="{31B0F7DE-254F-4203-BFA0-79DBD3FA0B1F}" type="presParOf" srcId="{7D87D50F-AD1D-4C76-8261-9BD96CB4CC03}" destId="{0961BEDB-1443-4CD7-968D-3AFFF3CBAF03}" srcOrd="3" destOrd="0" presId="urn:microsoft.com/office/officeart/2005/8/layout/pyramid2"/>
    <dgm:cxn modelId="{3BCD430B-E4E7-444F-9F5A-CBF808904BFF}" type="presParOf" srcId="{7D87D50F-AD1D-4C76-8261-9BD96CB4CC03}" destId="{73DDFA8D-3B07-40D8-8DA6-CCACDB191E57}" srcOrd="4" destOrd="0" presId="urn:microsoft.com/office/officeart/2005/8/layout/pyramid2"/>
    <dgm:cxn modelId="{2B52EE0C-179E-4774-9FC5-3F79F66F61A5}" type="presParOf" srcId="{7D87D50F-AD1D-4C76-8261-9BD96CB4CC03}" destId="{D034B82D-0801-4C01-9AFE-7DD37D8E5524}" srcOrd="5" destOrd="0" presId="urn:microsoft.com/office/officeart/2005/8/layout/pyramid2"/>
  </dgm:cxnLst>
  <dgm:bg/>
  <dgm:whole/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74473F96-C970-4F50-BF1D-8C9C9828E744}" type="doc">
      <dgm:prSet loTypeId="urn:microsoft.com/office/officeart/2005/8/layout/hList9" loCatId="list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4762CB59-8B74-4CE9-BD25-E70F60F4F22E}">
      <dgm:prSet phldrT="[Text]"/>
      <dgm:spPr/>
      <dgm:t>
        <a:bodyPr/>
        <a:lstStyle/>
        <a:p>
          <a:r>
            <a:rPr lang="es-CO" dirty="0" smtClean="0"/>
            <a:t>MAYORISTAS</a:t>
          </a:r>
          <a:endParaRPr lang="en-US" dirty="0"/>
        </a:p>
      </dgm:t>
    </dgm:pt>
    <dgm:pt modelId="{D7D1B9F5-2B04-4B62-87DF-B2139CEAD9EB}" type="parTrans" cxnId="{106F2310-A723-4AFC-9F46-770818565269}">
      <dgm:prSet/>
      <dgm:spPr/>
      <dgm:t>
        <a:bodyPr/>
        <a:lstStyle/>
        <a:p>
          <a:endParaRPr lang="en-US"/>
        </a:p>
      </dgm:t>
    </dgm:pt>
    <dgm:pt modelId="{1780FD7D-0A5F-4671-8FB8-840A0E42CA4C}" type="sibTrans" cxnId="{106F2310-A723-4AFC-9F46-770818565269}">
      <dgm:prSet/>
      <dgm:spPr/>
      <dgm:t>
        <a:bodyPr/>
        <a:lstStyle/>
        <a:p>
          <a:endParaRPr lang="en-US"/>
        </a:p>
      </dgm:t>
    </dgm:pt>
    <dgm:pt modelId="{C75A98ED-61FC-4212-9026-49073F248750}">
      <dgm:prSet phldrT="[Text]"/>
      <dgm:spPr/>
      <dgm:t>
        <a:bodyPr/>
        <a:lstStyle/>
        <a:p>
          <a:r>
            <a:rPr lang="es-CO" dirty="0" smtClean="0"/>
            <a:t>READINESS &amp; GEOCOVERAGE ACTIVATION</a:t>
          </a:r>
          <a:endParaRPr lang="en-US" dirty="0"/>
        </a:p>
      </dgm:t>
    </dgm:pt>
    <dgm:pt modelId="{5A928B91-5538-4F10-93FF-53713AF0D818}" type="parTrans" cxnId="{888FFAD9-6C3C-4E2F-A364-8431441700DC}">
      <dgm:prSet/>
      <dgm:spPr/>
      <dgm:t>
        <a:bodyPr/>
        <a:lstStyle/>
        <a:p>
          <a:endParaRPr lang="en-US"/>
        </a:p>
      </dgm:t>
    </dgm:pt>
    <dgm:pt modelId="{DB21FB25-1DF0-45D9-A4C4-B3A4C6872E0E}" type="sibTrans" cxnId="{888FFAD9-6C3C-4E2F-A364-8431441700DC}">
      <dgm:prSet/>
      <dgm:spPr/>
      <dgm:t>
        <a:bodyPr/>
        <a:lstStyle/>
        <a:p>
          <a:endParaRPr lang="en-US"/>
        </a:p>
      </dgm:t>
    </dgm:pt>
    <dgm:pt modelId="{000843F7-3B0E-4EB4-9ED6-A6C4F0814650}">
      <dgm:prSet phldrT="[Text]"/>
      <dgm:spPr/>
      <dgm:t>
        <a:bodyPr/>
        <a:lstStyle/>
        <a:p>
          <a:r>
            <a:rPr lang="es-CO" dirty="0" smtClean="0"/>
            <a:t>DAM</a:t>
          </a:r>
          <a:endParaRPr lang="en-US" dirty="0"/>
        </a:p>
      </dgm:t>
    </dgm:pt>
    <dgm:pt modelId="{52B9F09F-B959-4E83-A8D4-AEB730E772D3}" type="parTrans" cxnId="{70746C62-57DE-41B1-B248-5D28358A6663}">
      <dgm:prSet/>
      <dgm:spPr/>
      <dgm:t>
        <a:bodyPr/>
        <a:lstStyle/>
        <a:p>
          <a:endParaRPr lang="en-US"/>
        </a:p>
      </dgm:t>
    </dgm:pt>
    <dgm:pt modelId="{7C4E46A2-C863-4D7C-9998-3324C0F356B5}" type="sibTrans" cxnId="{70746C62-57DE-41B1-B248-5D28358A6663}">
      <dgm:prSet/>
      <dgm:spPr/>
      <dgm:t>
        <a:bodyPr/>
        <a:lstStyle/>
        <a:p>
          <a:endParaRPr lang="en-US"/>
        </a:p>
      </dgm:t>
    </dgm:pt>
    <dgm:pt modelId="{106C2B28-B84B-4462-BBC6-9A0BEB5CEA9C}">
      <dgm:prSet phldrT="[Text]"/>
      <dgm:spPr/>
      <dgm:t>
        <a:bodyPr/>
        <a:lstStyle/>
        <a:p>
          <a:r>
            <a:rPr lang="es-CO" dirty="0" smtClean="0"/>
            <a:t>RESELLERS</a:t>
          </a:r>
          <a:endParaRPr lang="en-US" dirty="0"/>
        </a:p>
      </dgm:t>
    </dgm:pt>
    <dgm:pt modelId="{5014AC60-73AD-4469-BED0-3FE6393ED5D1}" type="parTrans" cxnId="{06F57F75-098A-4B5A-9FCD-8F9A7B47CA70}">
      <dgm:prSet/>
      <dgm:spPr/>
      <dgm:t>
        <a:bodyPr/>
        <a:lstStyle/>
        <a:p>
          <a:endParaRPr lang="en-US"/>
        </a:p>
      </dgm:t>
    </dgm:pt>
    <dgm:pt modelId="{48D1FA2D-8DA4-4264-88A5-4B643525935B}" type="sibTrans" cxnId="{06F57F75-098A-4B5A-9FCD-8F9A7B47CA70}">
      <dgm:prSet/>
      <dgm:spPr/>
      <dgm:t>
        <a:bodyPr/>
        <a:lstStyle/>
        <a:p>
          <a:endParaRPr lang="en-US"/>
        </a:p>
      </dgm:t>
    </dgm:pt>
    <dgm:pt modelId="{F03890F8-4743-430F-A33D-121E9F94D727}">
      <dgm:prSet phldrT="[Text]"/>
      <dgm:spPr/>
      <dgm:t>
        <a:bodyPr/>
        <a:lstStyle/>
        <a:p>
          <a:r>
            <a:rPr lang="es-CO" dirty="0" smtClean="0"/>
            <a:t>ACTIVATION- CROSS/UP SELLINNG</a:t>
          </a:r>
          <a:endParaRPr lang="en-US" dirty="0"/>
        </a:p>
      </dgm:t>
    </dgm:pt>
    <dgm:pt modelId="{45887084-B8C5-4805-A04C-E58A33DD0106}" type="parTrans" cxnId="{6208A4BF-EC7A-4FAD-94D4-DE055A26A943}">
      <dgm:prSet/>
      <dgm:spPr/>
      <dgm:t>
        <a:bodyPr/>
        <a:lstStyle/>
        <a:p>
          <a:endParaRPr lang="en-US"/>
        </a:p>
      </dgm:t>
    </dgm:pt>
    <dgm:pt modelId="{AABCF3BF-F4AC-47F5-8B1F-BCA347EF757C}" type="sibTrans" cxnId="{6208A4BF-EC7A-4FAD-94D4-DE055A26A943}">
      <dgm:prSet/>
      <dgm:spPr/>
      <dgm:t>
        <a:bodyPr/>
        <a:lstStyle/>
        <a:p>
          <a:endParaRPr lang="en-US"/>
        </a:p>
      </dgm:t>
    </dgm:pt>
    <dgm:pt modelId="{B34496FC-43F2-4622-A168-C74A2AD03013}">
      <dgm:prSet phldrT="[Text]"/>
      <dgm:spPr/>
      <dgm:t>
        <a:bodyPr/>
        <a:lstStyle/>
        <a:p>
          <a:r>
            <a:rPr lang="es-CO" dirty="0" smtClean="0"/>
            <a:t>PAM</a:t>
          </a:r>
          <a:endParaRPr lang="en-US" dirty="0"/>
        </a:p>
      </dgm:t>
    </dgm:pt>
    <dgm:pt modelId="{ACDCEFE3-DEE1-437D-BFB1-59FDFC30D7CC}" type="parTrans" cxnId="{7E4830AC-0BB8-495B-9BF8-260FADFCD412}">
      <dgm:prSet/>
      <dgm:spPr/>
      <dgm:t>
        <a:bodyPr/>
        <a:lstStyle/>
        <a:p>
          <a:endParaRPr lang="en-US"/>
        </a:p>
      </dgm:t>
    </dgm:pt>
    <dgm:pt modelId="{1F000DCA-AB09-4F5B-8379-B182266A9CD4}" type="sibTrans" cxnId="{7E4830AC-0BB8-495B-9BF8-260FADFCD412}">
      <dgm:prSet/>
      <dgm:spPr/>
      <dgm:t>
        <a:bodyPr/>
        <a:lstStyle/>
        <a:p>
          <a:endParaRPr lang="en-US"/>
        </a:p>
      </dgm:t>
    </dgm:pt>
    <dgm:pt modelId="{5DF516CC-F191-4239-BD2B-2CC74F4B9C2D}">
      <dgm:prSet phldrT="[Text]"/>
      <dgm:spPr/>
      <dgm:t>
        <a:bodyPr/>
        <a:lstStyle/>
        <a:p>
          <a:r>
            <a:rPr lang="es-CO" dirty="0" err="1" smtClean="0"/>
            <a:t>Distis</a:t>
          </a:r>
          <a:r>
            <a:rPr lang="es-CO" dirty="0" smtClean="0"/>
            <a:t> </a:t>
          </a:r>
          <a:r>
            <a:rPr lang="es-CO" dirty="0" err="1" smtClean="0"/>
            <a:t>education</a:t>
          </a:r>
          <a:r>
            <a:rPr lang="es-CO" dirty="0" smtClean="0"/>
            <a:t> Business </a:t>
          </a:r>
          <a:r>
            <a:rPr lang="es-CO" dirty="0" err="1" smtClean="0"/>
            <a:t>plans</a:t>
          </a:r>
          <a:r>
            <a:rPr lang="es-CO" dirty="0" smtClean="0"/>
            <a:t>.</a:t>
          </a:r>
          <a:endParaRPr lang="en-US" dirty="0"/>
        </a:p>
      </dgm:t>
    </dgm:pt>
    <dgm:pt modelId="{1F9B2313-8B9F-44EB-8E16-AED51AC66C39}" type="parTrans" cxnId="{6749D7B1-98D9-467D-8BF0-1EC7D1734487}">
      <dgm:prSet/>
      <dgm:spPr/>
      <dgm:t>
        <a:bodyPr/>
        <a:lstStyle/>
        <a:p>
          <a:endParaRPr lang="en-US"/>
        </a:p>
      </dgm:t>
    </dgm:pt>
    <dgm:pt modelId="{B02E8E1B-AA05-499B-8F4A-2B0D1C81F5EC}" type="sibTrans" cxnId="{6749D7B1-98D9-467D-8BF0-1EC7D1734487}">
      <dgm:prSet/>
      <dgm:spPr/>
      <dgm:t>
        <a:bodyPr/>
        <a:lstStyle/>
        <a:p>
          <a:endParaRPr lang="en-US"/>
        </a:p>
      </dgm:t>
    </dgm:pt>
    <dgm:pt modelId="{EC781D91-3063-4455-A1F7-991170FE8FC5}">
      <dgm:prSet phldrT="[Text]"/>
      <dgm:spPr/>
      <dgm:t>
        <a:bodyPr/>
        <a:lstStyle/>
        <a:p>
          <a:r>
            <a:rPr lang="es-CO" dirty="0" err="1" smtClean="0"/>
            <a:t>Distis</a:t>
          </a:r>
          <a:r>
            <a:rPr lang="es-CO" dirty="0" smtClean="0"/>
            <a:t>  and </a:t>
          </a:r>
          <a:r>
            <a:rPr lang="es-CO" dirty="0" err="1" smtClean="0"/>
            <a:t>Partner</a:t>
          </a:r>
          <a:r>
            <a:rPr lang="es-CO" dirty="0" smtClean="0"/>
            <a:t> </a:t>
          </a:r>
          <a:r>
            <a:rPr lang="es-CO" dirty="0" err="1" smtClean="0"/>
            <a:t>Readiness</a:t>
          </a:r>
          <a:endParaRPr lang="en-US" dirty="0"/>
        </a:p>
      </dgm:t>
    </dgm:pt>
    <dgm:pt modelId="{4E918347-C341-4D94-A60A-936398ADF5DF}" type="parTrans" cxnId="{92F7285D-02F7-4F8C-B512-D000E82E482E}">
      <dgm:prSet/>
      <dgm:spPr/>
      <dgm:t>
        <a:bodyPr/>
        <a:lstStyle/>
        <a:p>
          <a:endParaRPr lang="en-US"/>
        </a:p>
      </dgm:t>
    </dgm:pt>
    <dgm:pt modelId="{80692935-B7FE-4172-A1C7-4DF5DAFB645E}" type="sibTrans" cxnId="{92F7285D-02F7-4F8C-B512-D000E82E482E}">
      <dgm:prSet/>
      <dgm:spPr/>
      <dgm:t>
        <a:bodyPr/>
        <a:lstStyle/>
        <a:p>
          <a:endParaRPr lang="en-US"/>
        </a:p>
      </dgm:t>
    </dgm:pt>
    <dgm:pt modelId="{775E0430-7D73-47FE-9D8E-BB30032FDBDD}">
      <dgm:prSet phldrT="[Text]"/>
      <dgm:spPr/>
      <dgm:t>
        <a:bodyPr/>
        <a:lstStyle/>
        <a:p>
          <a:r>
            <a:rPr lang="es-CO" dirty="0" err="1" smtClean="0"/>
            <a:t>Distis</a:t>
          </a:r>
          <a:r>
            <a:rPr lang="es-CO" dirty="0" smtClean="0"/>
            <a:t> Incentives</a:t>
          </a:r>
          <a:endParaRPr lang="en-US" dirty="0"/>
        </a:p>
      </dgm:t>
    </dgm:pt>
    <dgm:pt modelId="{0B66BE70-44F9-4F61-89FA-2FC06DA4283D}" type="parTrans" cxnId="{F8F1E814-7BFC-403A-98E0-1C05C65AF756}">
      <dgm:prSet/>
      <dgm:spPr/>
      <dgm:t>
        <a:bodyPr/>
        <a:lstStyle/>
        <a:p>
          <a:endParaRPr lang="en-US"/>
        </a:p>
      </dgm:t>
    </dgm:pt>
    <dgm:pt modelId="{99911674-4C19-4BBD-9235-51309BDEF4F9}" type="sibTrans" cxnId="{F8F1E814-7BFC-403A-98E0-1C05C65AF756}">
      <dgm:prSet/>
      <dgm:spPr/>
      <dgm:t>
        <a:bodyPr/>
        <a:lstStyle/>
        <a:p>
          <a:endParaRPr lang="en-US"/>
        </a:p>
      </dgm:t>
    </dgm:pt>
    <dgm:pt modelId="{30C0BBBA-98F1-4B7F-A039-7DF63D463383}">
      <dgm:prSet phldrT="[Text]"/>
      <dgm:spPr/>
      <dgm:t>
        <a:bodyPr/>
        <a:lstStyle/>
        <a:p>
          <a:r>
            <a:rPr lang="es-CO" dirty="0" smtClean="0"/>
            <a:t>ES </a:t>
          </a:r>
          <a:r>
            <a:rPr lang="es-CO" dirty="0" err="1" smtClean="0"/>
            <a:t>program</a:t>
          </a:r>
          <a:r>
            <a:rPr lang="es-CO" dirty="0" smtClean="0"/>
            <a:t>(</a:t>
          </a:r>
          <a:r>
            <a:rPr lang="es-CO" dirty="0" err="1" smtClean="0"/>
            <a:t>Identiify</a:t>
          </a:r>
          <a:r>
            <a:rPr lang="es-CO" dirty="0" smtClean="0"/>
            <a:t> and </a:t>
          </a:r>
          <a:r>
            <a:rPr lang="es-CO" dirty="0" err="1" smtClean="0"/>
            <a:t>select</a:t>
          </a:r>
          <a:r>
            <a:rPr lang="es-CO" dirty="0" smtClean="0"/>
            <a:t> </a:t>
          </a:r>
          <a:r>
            <a:rPr lang="es-CO" dirty="0" err="1" smtClean="0"/>
            <a:t>partners</a:t>
          </a:r>
          <a:r>
            <a:rPr lang="es-CO" dirty="0" smtClean="0"/>
            <a:t>). </a:t>
          </a:r>
          <a:endParaRPr lang="en-US" dirty="0"/>
        </a:p>
      </dgm:t>
    </dgm:pt>
    <dgm:pt modelId="{63F99C8B-5BF2-4334-9BAB-5A7FB71E85FD}" type="parTrans" cxnId="{6E3EBCA9-6F8C-430D-838E-73749F8D3255}">
      <dgm:prSet/>
      <dgm:spPr/>
      <dgm:t>
        <a:bodyPr/>
        <a:lstStyle/>
        <a:p>
          <a:endParaRPr lang="en-US"/>
        </a:p>
      </dgm:t>
    </dgm:pt>
    <dgm:pt modelId="{6CFE7C2D-4A75-4CEC-A970-D7E396F142D1}" type="sibTrans" cxnId="{6E3EBCA9-6F8C-430D-838E-73749F8D3255}">
      <dgm:prSet/>
      <dgm:spPr/>
      <dgm:t>
        <a:bodyPr/>
        <a:lstStyle/>
        <a:p>
          <a:endParaRPr lang="en-US"/>
        </a:p>
      </dgm:t>
    </dgm:pt>
    <dgm:pt modelId="{880675CF-6D09-4DC5-8352-9AD6380F58E6}">
      <dgm:prSet phldrT="[Text]"/>
      <dgm:spPr/>
      <dgm:t>
        <a:bodyPr/>
        <a:lstStyle/>
        <a:p>
          <a:r>
            <a:rPr lang="es-CO" dirty="0" err="1" smtClean="0"/>
            <a:t>Parners</a:t>
          </a:r>
          <a:r>
            <a:rPr lang="es-CO" dirty="0" smtClean="0"/>
            <a:t> Business </a:t>
          </a:r>
          <a:r>
            <a:rPr lang="es-CO" dirty="0" err="1" smtClean="0"/>
            <a:t>plans</a:t>
          </a:r>
          <a:r>
            <a:rPr lang="es-CO" dirty="0" smtClean="0"/>
            <a:t>(</a:t>
          </a:r>
          <a:r>
            <a:rPr lang="es-CO" dirty="0" err="1" smtClean="0"/>
            <a:t>LARs</a:t>
          </a:r>
          <a:r>
            <a:rPr lang="es-CO" dirty="0" smtClean="0"/>
            <a:t> &amp; </a:t>
          </a:r>
          <a:r>
            <a:rPr lang="es-CO" dirty="0" err="1" smtClean="0"/>
            <a:t>indirect</a:t>
          </a:r>
          <a:r>
            <a:rPr lang="es-CO" dirty="0" smtClean="0"/>
            <a:t>)</a:t>
          </a:r>
          <a:endParaRPr lang="en-US" dirty="0"/>
        </a:p>
      </dgm:t>
    </dgm:pt>
    <dgm:pt modelId="{662113C8-6996-4C97-82CE-2472C81E9353}" type="parTrans" cxnId="{42CB2C5D-678E-41B8-B094-82A73FF94A27}">
      <dgm:prSet/>
      <dgm:spPr/>
      <dgm:t>
        <a:bodyPr/>
        <a:lstStyle/>
        <a:p>
          <a:endParaRPr lang="en-US"/>
        </a:p>
      </dgm:t>
    </dgm:pt>
    <dgm:pt modelId="{6C40A2A3-33F5-4E0B-B0E0-D540AC420989}" type="sibTrans" cxnId="{42CB2C5D-678E-41B8-B094-82A73FF94A27}">
      <dgm:prSet/>
      <dgm:spPr/>
      <dgm:t>
        <a:bodyPr/>
        <a:lstStyle/>
        <a:p>
          <a:endParaRPr lang="en-US"/>
        </a:p>
      </dgm:t>
    </dgm:pt>
    <dgm:pt modelId="{4A39935D-9EE2-419B-9A13-25658D569BBD}">
      <dgm:prSet phldrT="[Text]"/>
      <dgm:spPr/>
      <dgm:t>
        <a:bodyPr/>
        <a:lstStyle/>
        <a:p>
          <a:r>
            <a:rPr lang="es-CO" dirty="0" err="1" smtClean="0"/>
            <a:t>Renewals</a:t>
          </a:r>
          <a:r>
            <a:rPr lang="es-CO" dirty="0" smtClean="0"/>
            <a:t> </a:t>
          </a:r>
          <a:r>
            <a:rPr lang="es-CO" dirty="0" err="1" smtClean="0"/>
            <a:t>Follow</a:t>
          </a:r>
          <a:r>
            <a:rPr lang="es-CO" dirty="0" smtClean="0"/>
            <a:t> up-Cross/</a:t>
          </a:r>
          <a:r>
            <a:rPr lang="es-CO" dirty="0" err="1" smtClean="0"/>
            <a:t>upsell</a:t>
          </a:r>
          <a:endParaRPr lang="en-US" dirty="0"/>
        </a:p>
      </dgm:t>
    </dgm:pt>
    <dgm:pt modelId="{AAC318AB-798A-4B00-AD16-B7D53388068D}" type="parTrans" cxnId="{9A7B3097-9962-4F31-972F-B891B148F757}">
      <dgm:prSet/>
      <dgm:spPr/>
      <dgm:t>
        <a:bodyPr/>
        <a:lstStyle/>
        <a:p>
          <a:endParaRPr lang="en-US"/>
        </a:p>
      </dgm:t>
    </dgm:pt>
    <dgm:pt modelId="{C97193D0-78BE-4412-95D5-B92B4659B166}" type="sibTrans" cxnId="{9A7B3097-9962-4F31-972F-B891B148F757}">
      <dgm:prSet/>
      <dgm:spPr/>
      <dgm:t>
        <a:bodyPr/>
        <a:lstStyle/>
        <a:p>
          <a:endParaRPr lang="en-US"/>
        </a:p>
      </dgm:t>
    </dgm:pt>
    <dgm:pt modelId="{96935C3F-AFF0-43CA-B6AB-5A0AC7FAA3F6}">
      <dgm:prSet phldrT="[Text]"/>
      <dgm:spPr/>
      <dgm:t>
        <a:bodyPr/>
        <a:lstStyle/>
        <a:p>
          <a:endParaRPr lang="en-US" dirty="0"/>
        </a:p>
      </dgm:t>
    </dgm:pt>
    <dgm:pt modelId="{8CA79F88-E7BF-4181-8F95-D393194AECF2}" type="parTrans" cxnId="{8723A1AC-9572-4BEE-91AD-230E0AC122C3}">
      <dgm:prSet/>
      <dgm:spPr/>
      <dgm:t>
        <a:bodyPr/>
        <a:lstStyle/>
        <a:p>
          <a:endParaRPr lang="en-US"/>
        </a:p>
      </dgm:t>
    </dgm:pt>
    <dgm:pt modelId="{4B3B1BDB-8A0C-42B1-B151-86EFC414284F}" type="sibTrans" cxnId="{8723A1AC-9572-4BEE-91AD-230E0AC122C3}">
      <dgm:prSet/>
      <dgm:spPr/>
      <dgm:t>
        <a:bodyPr/>
        <a:lstStyle/>
        <a:p>
          <a:endParaRPr lang="en-US"/>
        </a:p>
      </dgm:t>
    </dgm:pt>
    <dgm:pt modelId="{8432F0D8-896B-473D-A0A9-33BB027FEC07}">
      <dgm:prSet phldrT="[Text]"/>
      <dgm:spPr/>
      <dgm:t>
        <a:bodyPr/>
        <a:lstStyle/>
        <a:p>
          <a:r>
            <a:rPr lang="es-CO" dirty="0" smtClean="0"/>
            <a:t>Rebates</a:t>
          </a:r>
          <a:endParaRPr lang="en-US" dirty="0"/>
        </a:p>
      </dgm:t>
    </dgm:pt>
    <dgm:pt modelId="{4EEFEF7B-EF6A-4AB6-BE98-FD4DA04AC325}" type="parTrans" cxnId="{0075C1FE-1942-4C66-9B3D-8559A35BE1D4}">
      <dgm:prSet/>
      <dgm:spPr/>
      <dgm:t>
        <a:bodyPr/>
        <a:lstStyle/>
        <a:p>
          <a:endParaRPr lang="en-US"/>
        </a:p>
      </dgm:t>
    </dgm:pt>
    <dgm:pt modelId="{6145EF2A-A4FF-4726-B0A8-B38CC1F27311}" type="sibTrans" cxnId="{0075C1FE-1942-4C66-9B3D-8559A35BE1D4}">
      <dgm:prSet/>
      <dgm:spPr/>
      <dgm:t>
        <a:bodyPr/>
        <a:lstStyle/>
        <a:p>
          <a:endParaRPr lang="en-US"/>
        </a:p>
      </dgm:t>
    </dgm:pt>
    <dgm:pt modelId="{A0648259-B49B-4E93-8046-A1D650BF07C5}">
      <dgm:prSet phldrT="[Text]"/>
      <dgm:spPr/>
      <dgm:t>
        <a:bodyPr/>
        <a:lstStyle/>
        <a:p>
          <a:r>
            <a:rPr lang="es-CO" dirty="0" smtClean="0"/>
            <a:t>Incentives</a:t>
          </a:r>
          <a:endParaRPr lang="en-US" dirty="0"/>
        </a:p>
      </dgm:t>
    </dgm:pt>
    <dgm:pt modelId="{ABD52DE6-60B1-42CA-A0ED-F2C3F13E1C55}" type="parTrans" cxnId="{6F99E0EE-DED2-4E39-96F5-408094E7BCC4}">
      <dgm:prSet/>
      <dgm:spPr/>
      <dgm:t>
        <a:bodyPr/>
        <a:lstStyle/>
        <a:p>
          <a:endParaRPr lang="en-US"/>
        </a:p>
      </dgm:t>
    </dgm:pt>
    <dgm:pt modelId="{1BB78462-9DB9-403F-BFC5-DA77C27AF4F3}" type="sibTrans" cxnId="{6F99E0EE-DED2-4E39-96F5-408094E7BCC4}">
      <dgm:prSet/>
      <dgm:spPr/>
      <dgm:t>
        <a:bodyPr/>
        <a:lstStyle/>
        <a:p>
          <a:endParaRPr lang="en-US"/>
        </a:p>
      </dgm:t>
    </dgm:pt>
    <dgm:pt modelId="{B13BAA80-883C-44BA-8B28-74F6876A6F9A}">
      <dgm:prSet phldrT="[Text]"/>
      <dgm:spPr/>
      <dgm:t>
        <a:bodyPr/>
        <a:lstStyle/>
        <a:p>
          <a:r>
            <a:rPr lang="es-CO" dirty="0" err="1" smtClean="0"/>
            <a:t>Partner</a:t>
          </a:r>
          <a:r>
            <a:rPr lang="es-CO" dirty="0" smtClean="0"/>
            <a:t> </a:t>
          </a:r>
          <a:r>
            <a:rPr lang="es-CO" dirty="0" err="1" smtClean="0"/>
            <a:t>Coverage</a:t>
          </a:r>
          <a:endParaRPr lang="en-US" dirty="0"/>
        </a:p>
      </dgm:t>
    </dgm:pt>
    <dgm:pt modelId="{7AAE9367-C923-427E-9ED5-EA27B980C3AE}" type="parTrans" cxnId="{5E2A1EC2-5746-42E3-A6A6-0F7E6B5D8E4E}">
      <dgm:prSet/>
      <dgm:spPr/>
      <dgm:t>
        <a:bodyPr/>
        <a:lstStyle/>
        <a:p>
          <a:endParaRPr lang="en-US"/>
        </a:p>
      </dgm:t>
    </dgm:pt>
    <dgm:pt modelId="{9DED3CA7-0AC7-4B09-894C-ED50A01C52ED}" type="sibTrans" cxnId="{5E2A1EC2-5746-42E3-A6A6-0F7E6B5D8E4E}">
      <dgm:prSet/>
      <dgm:spPr/>
      <dgm:t>
        <a:bodyPr/>
        <a:lstStyle/>
        <a:p>
          <a:endParaRPr lang="en-US"/>
        </a:p>
      </dgm:t>
    </dgm:pt>
    <dgm:pt modelId="{F9823807-CED5-4190-BF6C-CB3647E0A8B5}">
      <dgm:prSet phldrT="[Text]"/>
      <dgm:spPr/>
      <dgm:t>
        <a:bodyPr/>
        <a:lstStyle/>
        <a:p>
          <a:r>
            <a:rPr lang="es-CO" dirty="0" smtClean="0"/>
            <a:t>New </a:t>
          </a:r>
          <a:r>
            <a:rPr lang="es-CO" dirty="0" err="1" smtClean="0"/>
            <a:t>Agreements</a:t>
          </a:r>
          <a:endParaRPr lang="en-US" dirty="0"/>
        </a:p>
      </dgm:t>
    </dgm:pt>
    <dgm:pt modelId="{56055A13-C69D-48F6-9EDB-49EB663F3ACF}" type="parTrans" cxnId="{B84EB319-4275-4ECA-B366-26F12F2E368A}">
      <dgm:prSet/>
      <dgm:spPr/>
      <dgm:t>
        <a:bodyPr/>
        <a:lstStyle/>
        <a:p>
          <a:endParaRPr lang="en-US"/>
        </a:p>
      </dgm:t>
    </dgm:pt>
    <dgm:pt modelId="{CC924669-ACEF-42F4-8323-9055572FC1AE}" type="sibTrans" cxnId="{B84EB319-4275-4ECA-B366-26F12F2E368A}">
      <dgm:prSet/>
      <dgm:spPr/>
      <dgm:t>
        <a:bodyPr/>
        <a:lstStyle/>
        <a:p>
          <a:endParaRPr lang="en-US"/>
        </a:p>
      </dgm:t>
    </dgm:pt>
    <dgm:pt modelId="{66498E63-F0E5-4A0F-B2D5-AC14C21E40C8}">
      <dgm:prSet phldrT="[Text]"/>
      <dgm:spPr/>
      <dgm:t>
        <a:bodyPr/>
        <a:lstStyle/>
        <a:p>
          <a:r>
            <a:rPr lang="es-CO" dirty="0" smtClean="0"/>
            <a:t>TPM</a:t>
          </a:r>
          <a:endParaRPr lang="en-US" dirty="0"/>
        </a:p>
      </dgm:t>
    </dgm:pt>
    <dgm:pt modelId="{352909DC-1588-4A0A-9BDD-4E8B45CADFDB}" type="parTrans" cxnId="{43F572D5-003D-4431-BDB1-D866275B3E51}">
      <dgm:prSet/>
      <dgm:spPr/>
    </dgm:pt>
    <dgm:pt modelId="{6B0FFE34-91CA-41BE-A337-B3424FBE34C0}" type="sibTrans" cxnId="{43F572D5-003D-4431-BDB1-D866275B3E51}">
      <dgm:prSet/>
      <dgm:spPr/>
    </dgm:pt>
    <dgm:pt modelId="{7440C4FD-2D3A-4BD6-B032-5A1AA85D14DE}" type="pres">
      <dgm:prSet presAssocID="{74473F96-C970-4F50-BF1D-8C9C9828E744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513DC3DB-EEA7-4064-937C-439AAF5BC3A9}" type="pres">
      <dgm:prSet presAssocID="{4762CB59-8B74-4CE9-BD25-E70F60F4F22E}" presName="posSpace" presStyleCnt="0"/>
      <dgm:spPr/>
    </dgm:pt>
    <dgm:pt modelId="{7DAADE89-7442-4FF1-8094-2CF394087291}" type="pres">
      <dgm:prSet presAssocID="{4762CB59-8B74-4CE9-BD25-E70F60F4F22E}" presName="vertFlow" presStyleCnt="0"/>
      <dgm:spPr/>
    </dgm:pt>
    <dgm:pt modelId="{89ABBC1D-F7AF-4D2F-95B9-33B02241B1E8}" type="pres">
      <dgm:prSet presAssocID="{4762CB59-8B74-4CE9-BD25-E70F60F4F22E}" presName="topSpace" presStyleCnt="0"/>
      <dgm:spPr/>
    </dgm:pt>
    <dgm:pt modelId="{2EA54CF6-A996-4B25-ABD0-EC0B8DB18691}" type="pres">
      <dgm:prSet presAssocID="{4762CB59-8B74-4CE9-BD25-E70F60F4F22E}" presName="firstComp" presStyleCnt="0"/>
      <dgm:spPr/>
    </dgm:pt>
    <dgm:pt modelId="{B82E0186-A8F5-4BDC-A8CE-EDE14BC41504}" type="pres">
      <dgm:prSet presAssocID="{4762CB59-8B74-4CE9-BD25-E70F60F4F22E}" presName="firstChild" presStyleLbl="bgAccFollowNode1" presStyleIdx="0" presStyleCnt="4"/>
      <dgm:spPr/>
      <dgm:t>
        <a:bodyPr/>
        <a:lstStyle/>
        <a:p>
          <a:endParaRPr lang="en-US"/>
        </a:p>
      </dgm:t>
    </dgm:pt>
    <dgm:pt modelId="{37C32007-57B0-4167-8163-889D22E8C6C5}" type="pres">
      <dgm:prSet presAssocID="{4762CB59-8B74-4CE9-BD25-E70F60F4F22E}" presName="firstChildTx" presStyleLbl="b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84CAF6-1A92-4BE1-8EC3-B709FD421343}" type="pres">
      <dgm:prSet presAssocID="{000843F7-3B0E-4EB4-9ED6-A6C4F0814650}" presName="comp" presStyleCnt="0"/>
      <dgm:spPr/>
    </dgm:pt>
    <dgm:pt modelId="{C820018A-4888-4A8E-B5C1-BEE11E6C8593}" type="pres">
      <dgm:prSet presAssocID="{000843F7-3B0E-4EB4-9ED6-A6C4F0814650}" presName="child" presStyleLbl="bgAccFollowNode1" presStyleIdx="1" presStyleCnt="4"/>
      <dgm:spPr/>
      <dgm:t>
        <a:bodyPr/>
        <a:lstStyle/>
        <a:p>
          <a:endParaRPr lang="en-US"/>
        </a:p>
      </dgm:t>
    </dgm:pt>
    <dgm:pt modelId="{EFA300DB-D5E7-4EB7-84C7-B11A151A2737}" type="pres">
      <dgm:prSet presAssocID="{000843F7-3B0E-4EB4-9ED6-A6C4F0814650}" presName="childTx" presStyleLbl="b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83FBB1-04BB-4E19-ABD9-DEEC2D12DC7E}" type="pres">
      <dgm:prSet presAssocID="{4762CB59-8B74-4CE9-BD25-E70F60F4F22E}" presName="negSpace" presStyleCnt="0"/>
      <dgm:spPr/>
    </dgm:pt>
    <dgm:pt modelId="{A1B10FC6-1ECE-4CE9-A28D-5B7AC8EA5FCA}" type="pres">
      <dgm:prSet presAssocID="{4762CB59-8B74-4CE9-BD25-E70F60F4F22E}" presName="circle" presStyleLbl="node1" presStyleIdx="0" presStyleCnt="2"/>
      <dgm:spPr/>
      <dgm:t>
        <a:bodyPr/>
        <a:lstStyle/>
        <a:p>
          <a:endParaRPr lang="en-US"/>
        </a:p>
      </dgm:t>
    </dgm:pt>
    <dgm:pt modelId="{4FA3AA71-EF2B-4AF7-A67D-9DD4A193BFC2}" type="pres">
      <dgm:prSet presAssocID="{1780FD7D-0A5F-4671-8FB8-840A0E42CA4C}" presName="transSpace" presStyleCnt="0"/>
      <dgm:spPr/>
    </dgm:pt>
    <dgm:pt modelId="{1DB4EB41-7AEE-4979-9158-A638B7E2AF8E}" type="pres">
      <dgm:prSet presAssocID="{106C2B28-B84B-4462-BBC6-9A0BEB5CEA9C}" presName="posSpace" presStyleCnt="0"/>
      <dgm:spPr/>
    </dgm:pt>
    <dgm:pt modelId="{67210619-7A88-43FA-B4AF-97F912F513F3}" type="pres">
      <dgm:prSet presAssocID="{106C2B28-B84B-4462-BBC6-9A0BEB5CEA9C}" presName="vertFlow" presStyleCnt="0"/>
      <dgm:spPr/>
    </dgm:pt>
    <dgm:pt modelId="{1BC16BAF-3E73-43CD-A265-034FEE58FF1A}" type="pres">
      <dgm:prSet presAssocID="{106C2B28-B84B-4462-BBC6-9A0BEB5CEA9C}" presName="topSpace" presStyleCnt="0"/>
      <dgm:spPr/>
    </dgm:pt>
    <dgm:pt modelId="{475EC3AD-5704-4AC8-AEE8-CB94DD8AA0B5}" type="pres">
      <dgm:prSet presAssocID="{106C2B28-B84B-4462-BBC6-9A0BEB5CEA9C}" presName="firstComp" presStyleCnt="0"/>
      <dgm:spPr/>
    </dgm:pt>
    <dgm:pt modelId="{A5DF927A-436A-4B80-9288-2BE7CA2F7F04}" type="pres">
      <dgm:prSet presAssocID="{106C2B28-B84B-4462-BBC6-9A0BEB5CEA9C}" presName="firstChild" presStyleLbl="bgAccFollowNode1" presStyleIdx="2" presStyleCnt="4"/>
      <dgm:spPr/>
      <dgm:t>
        <a:bodyPr/>
        <a:lstStyle/>
        <a:p>
          <a:endParaRPr lang="en-US"/>
        </a:p>
      </dgm:t>
    </dgm:pt>
    <dgm:pt modelId="{6638C27E-64FB-4DFF-BDFB-A7DB0EA79749}" type="pres">
      <dgm:prSet presAssocID="{106C2B28-B84B-4462-BBC6-9A0BEB5CEA9C}" presName="firstChildTx" presStyleLbl="b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3F359F-C162-46B1-9EE3-DD1E5A714487}" type="pres">
      <dgm:prSet presAssocID="{B34496FC-43F2-4622-A168-C74A2AD03013}" presName="comp" presStyleCnt="0"/>
      <dgm:spPr/>
    </dgm:pt>
    <dgm:pt modelId="{D583B948-FC9F-4DAD-A230-9F706E01C351}" type="pres">
      <dgm:prSet presAssocID="{B34496FC-43F2-4622-A168-C74A2AD03013}" presName="child" presStyleLbl="bgAccFollowNode1" presStyleIdx="3" presStyleCnt="4"/>
      <dgm:spPr/>
      <dgm:t>
        <a:bodyPr/>
        <a:lstStyle/>
        <a:p>
          <a:endParaRPr lang="en-US"/>
        </a:p>
      </dgm:t>
    </dgm:pt>
    <dgm:pt modelId="{4BA35D33-CAEC-4619-95F9-7215DAD29507}" type="pres">
      <dgm:prSet presAssocID="{B34496FC-43F2-4622-A168-C74A2AD03013}" presName="childTx" presStyleLbl="b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CB16EB-AB6A-42BE-9EAB-7933874F2C95}" type="pres">
      <dgm:prSet presAssocID="{106C2B28-B84B-4462-BBC6-9A0BEB5CEA9C}" presName="negSpace" presStyleCnt="0"/>
      <dgm:spPr/>
    </dgm:pt>
    <dgm:pt modelId="{0593643D-7225-4924-B4BC-0C5E915BC19B}" type="pres">
      <dgm:prSet presAssocID="{106C2B28-B84B-4462-BBC6-9A0BEB5CEA9C}" presName="circle" presStyleLbl="node1" presStyleIdx="1" presStyleCnt="2"/>
      <dgm:spPr/>
      <dgm:t>
        <a:bodyPr/>
        <a:lstStyle/>
        <a:p>
          <a:endParaRPr lang="en-US"/>
        </a:p>
      </dgm:t>
    </dgm:pt>
  </dgm:ptLst>
  <dgm:cxnLst>
    <dgm:cxn modelId="{2E7B19F3-AE9B-4BFF-8A85-432107F2B6CD}" type="presOf" srcId="{EC781D91-3063-4455-A1F7-991170FE8FC5}" destId="{C820018A-4888-4A8E-B5C1-BEE11E6C8593}" srcOrd="0" destOrd="2" presId="urn:microsoft.com/office/officeart/2005/8/layout/hList9"/>
    <dgm:cxn modelId="{106F2310-A723-4AFC-9F46-770818565269}" srcId="{74473F96-C970-4F50-BF1D-8C9C9828E744}" destId="{4762CB59-8B74-4CE9-BD25-E70F60F4F22E}" srcOrd="0" destOrd="0" parTransId="{D7D1B9F5-2B04-4B62-87DF-B2139CEAD9EB}" sibTransId="{1780FD7D-0A5F-4671-8FB8-840A0E42CA4C}"/>
    <dgm:cxn modelId="{53FB4F8B-D79B-47D8-9859-280F9E880C13}" type="presOf" srcId="{F03890F8-4743-430F-A33D-121E9F94D727}" destId="{6638C27E-64FB-4DFF-BDFB-A7DB0EA79749}" srcOrd="1" destOrd="0" presId="urn:microsoft.com/office/officeart/2005/8/layout/hList9"/>
    <dgm:cxn modelId="{5F565C8B-20B1-4E4E-8221-8498344E0147}" type="presOf" srcId="{880675CF-6D09-4DC5-8352-9AD6380F58E6}" destId="{4BA35D33-CAEC-4619-95F9-7215DAD29507}" srcOrd="1" destOrd="1" presId="urn:microsoft.com/office/officeart/2005/8/layout/hList9"/>
    <dgm:cxn modelId="{EC079C6C-EB59-4A96-98F5-02C3AC7D8BC0}" type="presOf" srcId="{30C0BBBA-98F1-4B7F-A039-7DF63D463383}" destId="{EFA300DB-D5E7-4EB7-84C7-B11A151A2737}" srcOrd="1" destOrd="4" presId="urn:microsoft.com/office/officeart/2005/8/layout/hList9"/>
    <dgm:cxn modelId="{8B85F9F0-A31D-40CE-95E1-F1CCF0B010ED}" type="presOf" srcId="{4762CB59-8B74-4CE9-BD25-E70F60F4F22E}" destId="{A1B10FC6-1ECE-4CE9-A28D-5B7AC8EA5FCA}" srcOrd="0" destOrd="0" presId="urn:microsoft.com/office/officeart/2005/8/layout/hList9"/>
    <dgm:cxn modelId="{6208A4BF-EC7A-4FAD-94D4-DE055A26A943}" srcId="{106C2B28-B84B-4462-BBC6-9A0BEB5CEA9C}" destId="{F03890F8-4743-430F-A33D-121E9F94D727}" srcOrd="0" destOrd="0" parTransId="{45887084-B8C5-4805-A04C-E58A33DD0106}" sibTransId="{AABCF3BF-F4AC-47F5-8B1F-BCA347EF757C}"/>
    <dgm:cxn modelId="{77BB2851-B5E1-43A7-B580-0790FFCCE083}" type="presOf" srcId="{EC781D91-3063-4455-A1F7-991170FE8FC5}" destId="{EFA300DB-D5E7-4EB7-84C7-B11A151A2737}" srcOrd="1" destOrd="2" presId="urn:microsoft.com/office/officeart/2005/8/layout/hList9"/>
    <dgm:cxn modelId="{020502FA-8B04-4A8B-985D-458A620AEED5}" type="presOf" srcId="{F03890F8-4743-430F-A33D-121E9F94D727}" destId="{A5DF927A-436A-4B80-9288-2BE7CA2F7F04}" srcOrd="0" destOrd="0" presId="urn:microsoft.com/office/officeart/2005/8/layout/hList9"/>
    <dgm:cxn modelId="{26F6DAB7-83E4-4D20-BD8B-0F23C3D3A604}" type="presOf" srcId="{8432F0D8-896B-473D-A0A9-33BB027FEC07}" destId="{4BA35D33-CAEC-4619-95F9-7215DAD29507}" srcOrd="1" destOrd="2" presId="urn:microsoft.com/office/officeart/2005/8/layout/hList9"/>
    <dgm:cxn modelId="{CBBBD1BA-CA03-42D2-A573-3156B59E1FA0}" type="presOf" srcId="{775E0430-7D73-47FE-9D8E-BB30032FDBDD}" destId="{EFA300DB-D5E7-4EB7-84C7-B11A151A2737}" srcOrd="1" destOrd="3" presId="urn:microsoft.com/office/officeart/2005/8/layout/hList9"/>
    <dgm:cxn modelId="{6E3EBCA9-6F8C-430D-838E-73749F8D3255}" srcId="{000843F7-3B0E-4EB4-9ED6-A6C4F0814650}" destId="{30C0BBBA-98F1-4B7F-A039-7DF63D463383}" srcOrd="3" destOrd="0" parTransId="{63F99C8B-5BF2-4334-9BAB-5A7FB71E85FD}" sibTransId="{6CFE7C2D-4A75-4CEC-A970-D7E396F142D1}"/>
    <dgm:cxn modelId="{B84EB319-4275-4ECA-B366-26F12F2E368A}" srcId="{B34496FC-43F2-4622-A168-C74A2AD03013}" destId="{F9823807-CED5-4190-BF6C-CB3647E0A8B5}" srcOrd="4" destOrd="0" parTransId="{56055A13-C69D-48F6-9EDB-49EB663F3ACF}" sibTransId="{CC924669-ACEF-42F4-8323-9055572FC1AE}"/>
    <dgm:cxn modelId="{1F590F1E-AD13-4B56-8EC2-545869CD324E}" type="presOf" srcId="{A0648259-B49B-4E93-8046-A1D650BF07C5}" destId="{4BA35D33-CAEC-4619-95F9-7215DAD29507}" srcOrd="1" destOrd="3" presId="urn:microsoft.com/office/officeart/2005/8/layout/hList9"/>
    <dgm:cxn modelId="{D7BE29FE-E423-4D55-949E-4D65A95E276C}" type="presOf" srcId="{5DF516CC-F191-4239-BD2B-2CC74F4B9C2D}" destId="{EFA300DB-D5E7-4EB7-84C7-B11A151A2737}" srcOrd="1" destOrd="1" presId="urn:microsoft.com/office/officeart/2005/8/layout/hList9"/>
    <dgm:cxn modelId="{9A7B3097-9962-4F31-972F-B891B148F757}" srcId="{B34496FC-43F2-4622-A168-C74A2AD03013}" destId="{4A39935D-9EE2-419B-9A13-25658D569BBD}" srcOrd="3" destOrd="0" parTransId="{AAC318AB-798A-4B00-AD16-B7D53388068D}" sibTransId="{C97193D0-78BE-4412-95D5-B92B4659B166}"/>
    <dgm:cxn modelId="{888FFAD9-6C3C-4E2F-A364-8431441700DC}" srcId="{4762CB59-8B74-4CE9-BD25-E70F60F4F22E}" destId="{C75A98ED-61FC-4212-9026-49073F248750}" srcOrd="0" destOrd="0" parTransId="{5A928B91-5538-4F10-93FF-53713AF0D818}" sibTransId="{DB21FB25-1DF0-45D9-A4C4-B3A4C6872E0E}"/>
    <dgm:cxn modelId="{068BA572-02D1-4C8C-B7B2-24701CD50695}" type="presOf" srcId="{96935C3F-AFF0-43CA-B6AB-5A0AC7FAA3F6}" destId="{D583B948-FC9F-4DAD-A230-9F706E01C351}" srcOrd="0" destOrd="7" presId="urn:microsoft.com/office/officeart/2005/8/layout/hList9"/>
    <dgm:cxn modelId="{6749D7B1-98D9-467D-8BF0-1EC7D1734487}" srcId="{000843F7-3B0E-4EB4-9ED6-A6C4F0814650}" destId="{5DF516CC-F191-4239-BD2B-2CC74F4B9C2D}" srcOrd="0" destOrd="0" parTransId="{1F9B2313-8B9F-44EB-8E16-AED51AC66C39}" sibTransId="{B02E8E1B-AA05-499B-8F4A-2B0D1C81F5EC}"/>
    <dgm:cxn modelId="{0075C1FE-1942-4C66-9B3D-8559A35BE1D4}" srcId="{B34496FC-43F2-4622-A168-C74A2AD03013}" destId="{8432F0D8-896B-473D-A0A9-33BB027FEC07}" srcOrd="1" destOrd="0" parTransId="{4EEFEF7B-EF6A-4AB6-BE98-FD4DA04AC325}" sibTransId="{6145EF2A-A4FF-4726-B0A8-B38CC1F27311}"/>
    <dgm:cxn modelId="{6F99E0EE-DED2-4E39-96F5-408094E7BCC4}" srcId="{B34496FC-43F2-4622-A168-C74A2AD03013}" destId="{A0648259-B49B-4E93-8046-A1D650BF07C5}" srcOrd="2" destOrd="0" parTransId="{ABD52DE6-60B1-42CA-A0ED-F2C3F13E1C55}" sibTransId="{1BB78462-9DB9-403F-BFC5-DA77C27AF4F3}"/>
    <dgm:cxn modelId="{F8F1E814-7BFC-403A-98E0-1C05C65AF756}" srcId="{000843F7-3B0E-4EB4-9ED6-A6C4F0814650}" destId="{775E0430-7D73-47FE-9D8E-BB30032FDBDD}" srcOrd="2" destOrd="0" parTransId="{0B66BE70-44F9-4F61-89FA-2FC06DA4283D}" sibTransId="{99911674-4C19-4BBD-9235-51309BDEF4F9}"/>
    <dgm:cxn modelId="{7E4830AC-0BB8-495B-9BF8-260FADFCD412}" srcId="{106C2B28-B84B-4462-BBC6-9A0BEB5CEA9C}" destId="{B34496FC-43F2-4622-A168-C74A2AD03013}" srcOrd="1" destOrd="0" parTransId="{ACDCEFE3-DEE1-437D-BFB1-59FDFC30D7CC}" sibTransId="{1F000DCA-AB09-4F5B-8379-B182266A9CD4}"/>
    <dgm:cxn modelId="{4F05A45A-9734-4CDE-94EF-C6A45400D650}" type="presOf" srcId="{106C2B28-B84B-4462-BBC6-9A0BEB5CEA9C}" destId="{0593643D-7225-4924-B4BC-0C5E915BC19B}" srcOrd="0" destOrd="0" presId="urn:microsoft.com/office/officeart/2005/8/layout/hList9"/>
    <dgm:cxn modelId="{70746C62-57DE-41B1-B248-5D28358A6663}" srcId="{4762CB59-8B74-4CE9-BD25-E70F60F4F22E}" destId="{000843F7-3B0E-4EB4-9ED6-A6C4F0814650}" srcOrd="1" destOrd="0" parTransId="{52B9F09F-B959-4E83-A8D4-AEB730E772D3}" sibTransId="{7C4E46A2-C863-4D7C-9998-3324C0F356B5}"/>
    <dgm:cxn modelId="{7EE49102-AE5B-4031-9B6E-15B1C98840C2}" type="presOf" srcId="{B13BAA80-883C-44BA-8B28-74F6876A6F9A}" destId="{C820018A-4888-4A8E-B5C1-BEE11E6C8593}" srcOrd="0" destOrd="5" presId="urn:microsoft.com/office/officeart/2005/8/layout/hList9"/>
    <dgm:cxn modelId="{F5BF9B8E-84A6-429E-AAFF-568091F2C7E8}" type="presOf" srcId="{8432F0D8-896B-473D-A0A9-33BB027FEC07}" destId="{D583B948-FC9F-4DAD-A230-9F706E01C351}" srcOrd="0" destOrd="2" presId="urn:microsoft.com/office/officeart/2005/8/layout/hList9"/>
    <dgm:cxn modelId="{EE29B4F0-906F-467B-A133-8AF96661DFDE}" type="presOf" srcId="{775E0430-7D73-47FE-9D8E-BB30032FDBDD}" destId="{C820018A-4888-4A8E-B5C1-BEE11E6C8593}" srcOrd="0" destOrd="3" presId="urn:microsoft.com/office/officeart/2005/8/layout/hList9"/>
    <dgm:cxn modelId="{06F57F75-098A-4B5A-9FCD-8F9A7B47CA70}" srcId="{74473F96-C970-4F50-BF1D-8C9C9828E744}" destId="{106C2B28-B84B-4462-BBC6-9A0BEB5CEA9C}" srcOrd="1" destOrd="0" parTransId="{5014AC60-73AD-4469-BED0-3FE6393ED5D1}" sibTransId="{48D1FA2D-8DA4-4264-88A5-4B643525935B}"/>
    <dgm:cxn modelId="{4CFE3352-E3D3-4F32-835C-EBB21DE80CC7}" type="presOf" srcId="{000843F7-3B0E-4EB4-9ED6-A6C4F0814650}" destId="{C820018A-4888-4A8E-B5C1-BEE11E6C8593}" srcOrd="0" destOrd="0" presId="urn:microsoft.com/office/officeart/2005/8/layout/hList9"/>
    <dgm:cxn modelId="{E018A544-4FF6-4310-95B0-CDB45C34B31E}" type="presOf" srcId="{000843F7-3B0E-4EB4-9ED6-A6C4F0814650}" destId="{EFA300DB-D5E7-4EB7-84C7-B11A151A2737}" srcOrd="1" destOrd="0" presId="urn:microsoft.com/office/officeart/2005/8/layout/hList9"/>
    <dgm:cxn modelId="{D2844E3F-24EB-42B7-9AB1-B40EF45C4960}" type="presOf" srcId="{C75A98ED-61FC-4212-9026-49073F248750}" destId="{37C32007-57B0-4167-8163-889D22E8C6C5}" srcOrd="1" destOrd="0" presId="urn:microsoft.com/office/officeart/2005/8/layout/hList9"/>
    <dgm:cxn modelId="{C699C6E1-3D75-4EDA-A57B-E6AAA4431D96}" type="presOf" srcId="{F9823807-CED5-4190-BF6C-CB3647E0A8B5}" destId="{4BA35D33-CAEC-4619-95F9-7215DAD29507}" srcOrd="1" destOrd="5" presId="urn:microsoft.com/office/officeart/2005/8/layout/hList9"/>
    <dgm:cxn modelId="{DAA840F5-43C2-432B-933D-55EB9B999FD1}" type="presOf" srcId="{F9823807-CED5-4190-BF6C-CB3647E0A8B5}" destId="{D583B948-FC9F-4DAD-A230-9F706E01C351}" srcOrd="0" destOrd="5" presId="urn:microsoft.com/office/officeart/2005/8/layout/hList9"/>
    <dgm:cxn modelId="{2EDF394D-7CE2-4619-9AFD-F8F484205DD5}" type="presOf" srcId="{880675CF-6D09-4DC5-8352-9AD6380F58E6}" destId="{D583B948-FC9F-4DAD-A230-9F706E01C351}" srcOrd="0" destOrd="1" presId="urn:microsoft.com/office/officeart/2005/8/layout/hList9"/>
    <dgm:cxn modelId="{B4CAA4ED-0CDC-4203-B45A-5EE272F2AE75}" type="presOf" srcId="{B34496FC-43F2-4622-A168-C74A2AD03013}" destId="{D583B948-FC9F-4DAD-A230-9F706E01C351}" srcOrd="0" destOrd="0" presId="urn:microsoft.com/office/officeart/2005/8/layout/hList9"/>
    <dgm:cxn modelId="{92F7285D-02F7-4F8C-B512-D000E82E482E}" srcId="{000843F7-3B0E-4EB4-9ED6-A6C4F0814650}" destId="{EC781D91-3063-4455-A1F7-991170FE8FC5}" srcOrd="1" destOrd="0" parTransId="{4E918347-C341-4D94-A60A-936398ADF5DF}" sibTransId="{80692935-B7FE-4172-A1C7-4DF5DAFB645E}"/>
    <dgm:cxn modelId="{3F30252E-43CD-45EC-B1CB-C5F929FDC7C2}" type="presOf" srcId="{4A39935D-9EE2-419B-9A13-25658D569BBD}" destId="{4BA35D33-CAEC-4619-95F9-7215DAD29507}" srcOrd="1" destOrd="4" presId="urn:microsoft.com/office/officeart/2005/8/layout/hList9"/>
    <dgm:cxn modelId="{5AE29D0C-ED49-4E28-9C54-CD5CA1946791}" type="presOf" srcId="{96935C3F-AFF0-43CA-B6AB-5A0AC7FAA3F6}" destId="{4BA35D33-CAEC-4619-95F9-7215DAD29507}" srcOrd="1" destOrd="7" presId="urn:microsoft.com/office/officeart/2005/8/layout/hList9"/>
    <dgm:cxn modelId="{42CB2C5D-678E-41B8-B094-82A73FF94A27}" srcId="{B34496FC-43F2-4622-A168-C74A2AD03013}" destId="{880675CF-6D09-4DC5-8352-9AD6380F58E6}" srcOrd="0" destOrd="0" parTransId="{662113C8-6996-4C97-82CE-2472C81E9353}" sibTransId="{6C40A2A3-33F5-4E0B-B0E0-D540AC420989}"/>
    <dgm:cxn modelId="{D2919212-346F-419E-8641-F6661F052837}" type="presOf" srcId="{B13BAA80-883C-44BA-8B28-74F6876A6F9A}" destId="{EFA300DB-D5E7-4EB7-84C7-B11A151A2737}" srcOrd="1" destOrd="5" presId="urn:microsoft.com/office/officeart/2005/8/layout/hList9"/>
    <dgm:cxn modelId="{9DBBD3B4-E37A-43A2-A5A1-3D0AA26867F3}" type="presOf" srcId="{74473F96-C970-4F50-BF1D-8C9C9828E744}" destId="{7440C4FD-2D3A-4BD6-B032-5A1AA85D14DE}" srcOrd="0" destOrd="0" presId="urn:microsoft.com/office/officeart/2005/8/layout/hList9"/>
    <dgm:cxn modelId="{8CA1CA16-CEBE-4EE5-9686-7695D483CF52}" type="presOf" srcId="{4A39935D-9EE2-419B-9A13-25658D569BBD}" destId="{D583B948-FC9F-4DAD-A230-9F706E01C351}" srcOrd="0" destOrd="4" presId="urn:microsoft.com/office/officeart/2005/8/layout/hList9"/>
    <dgm:cxn modelId="{43F572D5-003D-4431-BDB1-D866275B3E51}" srcId="{B34496FC-43F2-4622-A168-C74A2AD03013}" destId="{66498E63-F0E5-4A0F-B2D5-AC14C21E40C8}" srcOrd="5" destOrd="0" parTransId="{352909DC-1588-4A0A-9BDD-4E8B45CADFDB}" sibTransId="{6B0FFE34-91CA-41BE-A337-B3424FBE34C0}"/>
    <dgm:cxn modelId="{A175F8A7-A707-4616-B9CE-6C4C60325446}" type="presOf" srcId="{66498E63-F0E5-4A0F-B2D5-AC14C21E40C8}" destId="{4BA35D33-CAEC-4619-95F9-7215DAD29507}" srcOrd="1" destOrd="6" presId="urn:microsoft.com/office/officeart/2005/8/layout/hList9"/>
    <dgm:cxn modelId="{2B8E687F-7EAE-42E0-840A-C0612E1D87EC}" type="presOf" srcId="{C75A98ED-61FC-4212-9026-49073F248750}" destId="{B82E0186-A8F5-4BDC-A8CE-EDE14BC41504}" srcOrd="0" destOrd="0" presId="urn:microsoft.com/office/officeart/2005/8/layout/hList9"/>
    <dgm:cxn modelId="{8723A1AC-9572-4BEE-91AD-230E0AC122C3}" srcId="{B34496FC-43F2-4622-A168-C74A2AD03013}" destId="{96935C3F-AFF0-43CA-B6AB-5A0AC7FAA3F6}" srcOrd="6" destOrd="0" parTransId="{8CA79F88-E7BF-4181-8F95-D393194AECF2}" sibTransId="{4B3B1BDB-8A0C-42B1-B151-86EFC414284F}"/>
    <dgm:cxn modelId="{D2586E7B-42BF-4F8B-81D7-81F70994FAB9}" type="presOf" srcId="{5DF516CC-F191-4239-BD2B-2CC74F4B9C2D}" destId="{C820018A-4888-4A8E-B5C1-BEE11E6C8593}" srcOrd="0" destOrd="1" presId="urn:microsoft.com/office/officeart/2005/8/layout/hList9"/>
    <dgm:cxn modelId="{415B5EEE-8204-49FC-91CC-C2EB122B021F}" type="presOf" srcId="{B34496FC-43F2-4622-A168-C74A2AD03013}" destId="{4BA35D33-CAEC-4619-95F9-7215DAD29507}" srcOrd="1" destOrd="0" presId="urn:microsoft.com/office/officeart/2005/8/layout/hList9"/>
    <dgm:cxn modelId="{5E2A1EC2-5746-42E3-A6A6-0F7E6B5D8E4E}" srcId="{000843F7-3B0E-4EB4-9ED6-A6C4F0814650}" destId="{B13BAA80-883C-44BA-8B28-74F6876A6F9A}" srcOrd="4" destOrd="0" parTransId="{7AAE9367-C923-427E-9ED5-EA27B980C3AE}" sibTransId="{9DED3CA7-0AC7-4B09-894C-ED50A01C52ED}"/>
    <dgm:cxn modelId="{6F19AB13-CC91-4E03-94A7-158C50656FA0}" type="presOf" srcId="{30C0BBBA-98F1-4B7F-A039-7DF63D463383}" destId="{C820018A-4888-4A8E-B5C1-BEE11E6C8593}" srcOrd="0" destOrd="4" presId="urn:microsoft.com/office/officeart/2005/8/layout/hList9"/>
    <dgm:cxn modelId="{668D2C59-EC0F-4616-A1CA-655A9F881BC4}" type="presOf" srcId="{A0648259-B49B-4E93-8046-A1D650BF07C5}" destId="{D583B948-FC9F-4DAD-A230-9F706E01C351}" srcOrd="0" destOrd="3" presId="urn:microsoft.com/office/officeart/2005/8/layout/hList9"/>
    <dgm:cxn modelId="{393F8D15-5F6D-4427-97C0-A5427D9B8656}" type="presOf" srcId="{66498E63-F0E5-4A0F-B2D5-AC14C21E40C8}" destId="{D583B948-FC9F-4DAD-A230-9F706E01C351}" srcOrd="0" destOrd="6" presId="urn:microsoft.com/office/officeart/2005/8/layout/hList9"/>
    <dgm:cxn modelId="{0F7802A7-23AC-4FB2-B6AE-209C71FE2A77}" type="presParOf" srcId="{7440C4FD-2D3A-4BD6-B032-5A1AA85D14DE}" destId="{513DC3DB-EEA7-4064-937C-439AAF5BC3A9}" srcOrd="0" destOrd="0" presId="urn:microsoft.com/office/officeart/2005/8/layout/hList9"/>
    <dgm:cxn modelId="{16E9067F-EB19-461A-A786-8B8F3759794A}" type="presParOf" srcId="{7440C4FD-2D3A-4BD6-B032-5A1AA85D14DE}" destId="{7DAADE89-7442-4FF1-8094-2CF394087291}" srcOrd="1" destOrd="0" presId="urn:microsoft.com/office/officeart/2005/8/layout/hList9"/>
    <dgm:cxn modelId="{041C6401-8F3B-41ED-9EC7-38319623B554}" type="presParOf" srcId="{7DAADE89-7442-4FF1-8094-2CF394087291}" destId="{89ABBC1D-F7AF-4D2F-95B9-33B02241B1E8}" srcOrd="0" destOrd="0" presId="urn:microsoft.com/office/officeart/2005/8/layout/hList9"/>
    <dgm:cxn modelId="{417A56BE-E843-4628-9C05-B4C2EF6F7F88}" type="presParOf" srcId="{7DAADE89-7442-4FF1-8094-2CF394087291}" destId="{2EA54CF6-A996-4B25-ABD0-EC0B8DB18691}" srcOrd="1" destOrd="0" presId="urn:microsoft.com/office/officeart/2005/8/layout/hList9"/>
    <dgm:cxn modelId="{F9324B4B-5BDF-497E-A3BE-819AE777DF8F}" type="presParOf" srcId="{2EA54CF6-A996-4B25-ABD0-EC0B8DB18691}" destId="{B82E0186-A8F5-4BDC-A8CE-EDE14BC41504}" srcOrd="0" destOrd="0" presId="urn:microsoft.com/office/officeart/2005/8/layout/hList9"/>
    <dgm:cxn modelId="{6C08A70B-A83A-42BA-8DDA-968910DC0E8E}" type="presParOf" srcId="{2EA54CF6-A996-4B25-ABD0-EC0B8DB18691}" destId="{37C32007-57B0-4167-8163-889D22E8C6C5}" srcOrd="1" destOrd="0" presId="urn:microsoft.com/office/officeart/2005/8/layout/hList9"/>
    <dgm:cxn modelId="{E1ED2DAD-C334-46C2-968B-829AE2D04FF1}" type="presParOf" srcId="{7DAADE89-7442-4FF1-8094-2CF394087291}" destId="{6584CAF6-1A92-4BE1-8EC3-B709FD421343}" srcOrd="2" destOrd="0" presId="urn:microsoft.com/office/officeart/2005/8/layout/hList9"/>
    <dgm:cxn modelId="{2E0D1494-99A5-485B-82E2-E2D7C1127D56}" type="presParOf" srcId="{6584CAF6-1A92-4BE1-8EC3-B709FD421343}" destId="{C820018A-4888-4A8E-B5C1-BEE11E6C8593}" srcOrd="0" destOrd="0" presId="urn:microsoft.com/office/officeart/2005/8/layout/hList9"/>
    <dgm:cxn modelId="{624617B3-C5E2-40F6-AE81-757728524FD4}" type="presParOf" srcId="{6584CAF6-1A92-4BE1-8EC3-B709FD421343}" destId="{EFA300DB-D5E7-4EB7-84C7-B11A151A2737}" srcOrd="1" destOrd="0" presId="urn:microsoft.com/office/officeart/2005/8/layout/hList9"/>
    <dgm:cxn modelId="{9E5224B4-D0CC-49CF-80B4-A82E7DB8F393}" type="presParOf" srcId="{7440C4FD-2D3A-4BD6-B032-5A1AA85D14DE}" destId="{5583FBB1-04BB-4E19-ABD9-DEEC2D12DC7E}" srcOrd="2" destOrd="0" presId="urn:microsoft.com/office/officeart/2005/8/layout/hList9"/>
    <dgm:cxn modelId="{FBCB40A2-C4E0-42BB-BDBA-C228FE86E6EF}" type="presParOf" srcId="{7440C4FD-2D3A-4BD6-B032-5A1AA85D14DE}" destId="{A1B10FC6-1ECE-4CE9-A28D-5B7AC8EA5FCA}" srcOrd="3" destOrd="0" presId="urn:microsoft.com/office/officeart/2005/8/layout/hList9"/>
    <dgm:cxn modelId="{3BDAB053-F336-440C-B97A-7E7E852BF9D5}" type="presParOf" srcId="{7440C4FD-2D3A-4BD6-B032-5A1AA85D14DE}" destId="{4FA3AA71-EF2B-4AF7-A67D-9DD4A193BFC2}" srcOrd="4" destOrd="0" presId="urn:microsoft.com/office/officeart/2005/8/layout/hList9"/>
    <dgm:cxn modelId="{F34910F0-145E-43E6-954F-4E9A36CD92A5}" type="presParOf" srcId="{7440C4FD-2D3A-4BD6-B032-5A1AA85D14DE}" destId="{1DB4EB41-7AEE-4979-9158-A638B7E2AF8E}" srcOrd="5" destOrd="0" presId="urn:microsoft.com/office/officeart/2005/8/layout/hList9"/>
    <dgm:cxn modelId="{0D27CF70-7432-43C6-8239-DC195256F56F}" type="presParOf" srcId="{7440C4FD-2D3A-4BD6-B032-5A1AA85D14DE}" destId="{67210619-7A88-43FA-B4AF-97F912F513F3}" srcOrd="6" destOrd="0" presId="urn:microsoft.com/office/officeart/2005/8/layout/hList9"/>
    <dgm:cxn modelId="{E56A9407-83B3-4B5A-B753-A9037617578A}" type="presParOf" srcId="{67210619-7A88-43FA-B4AF-97F912F513F3}" destId="{1BC16BAF-3E73-43CD-A265-034FEE58FF1A}" srcOrd="0" destOrd="0" presId="urn:microsoft.com/office/officeart/2005/8/layout/hList9"/>
    <dgm:cxn modelId="{2D3180A9-04E1-400A-83DE-5593BCBE23E6}" type="presParOf" srcId="{67210619-7A88-43FA-B4AF-97F912F513F3}" destId="{475EC3AD-5704-4AC8-AEE8-CB94DD8AA0B5}" srcOrd="1" destOrd="0" presId="urn:microsoft.com/office/officeart/2005/8/layout/hList9"/>
    <dgm:cxn modelId="{71B60FB6-EFA1-4D53-A3FF-6B841079FE3E}" type="presParOf" srcId="{475EC3AD-5704-4AC8-AEE8-CB94DD8AA0B5}" destId="{A5DF927A-436A-4B80-9288-2BE7CA2F7F04}" srcOrd="0" destOrd="0" presId="urn:microsoft.com/office/officeart/2005/8/layout/hList9"/>
    <dgm:cxn modelId="{6490FA2D-8AB9-46B8-9CF0-4724EB045AB3}" type="presParOf" srcId="{475EC3AD-5704-4AC8-AEE8-CB94DD8AA0B5}" destId="{6638C27E-64FB-4DFF-BDFB-A7DB0EA79749}" srcOrd="1" destOrd="0" presId="urn:microsoft.com/office/officeart/2005/8/layout/hList9"/>
    <dgm:cxn modelId="{3E4F1D24-3357-406B-848B-66015F09FFE0}" type="presParOf" srcId="{67210619-7A88-43FA-B4AF-97F912F513F3}" destId="{3E3F359F-C162-46B1-9EE3-DD1E5A714487}" srcOrd="2" destOrd="0" presId="urn:microsoft.com/office/officeart/2005/8/layout/hList9"/>
    <dgm:cxn modelId="{73C1294D-A26D-444C-9E62-C95E6B21B3AE}" type="presParOf" srcId="{3E3F359F-C162-46B1-9EE3-DD1E5A714487}" destId="{D583B948-FC9F-4DAD-A230-9F706E01C351}" srcOrd="0" destOrd="0" presId="urn:microsoft.com/office/officeart/2005/8/layout/hList9"/>
    <dgm:cxn modelId="{C1AE51A0-D54D-495C-8124-BD1C84C9F0FF}" type="presParOf" srcId="{3E3F359F-C162-46B1-9EE3-DD1E5A714487}" destId="{4BA35D33-CAEC-4619-95F9-7215DAD29507}" srcOrd="1" destOrd="0" presId="urn:microsoft.com/office/officeart/2005/8/layout/hList9"/>
    <dgm:cxn modelId="{2B33DE62-6AE8-466C-A4CB-9AD31B1AEE49}" type="presParOf" srcId="{7440C4FD-2D3A-4BD6-B032-5A1AA85D14DE}" destId="{AFCB16EB-AB6A-42BE-9EAB-7933874F2C95}" srcOrd="7" destOrd="0" presId="urn:microsoft.com/office/officeart/2005/8/layout/hList9"/>
    <dgm:cxn modelId="{7E8796EA-3C22-4D41-B860-2D3AB29C23ED}" type="presParOf" srcId="{7440C4FD-2D3A-4BD6-B032-5A1AA85D14DE}" destId="{0593643D-7225-4924-B4BC-0C5E915BC19B}" srcOrd="8" destOrd="0" presId="urn:microsoft.com/office/officeart/2005/8/layout/hList9"/>
  </dgm:cxnLst>
  <dgm:bg/>
  <dgm:whole/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D133F1EE-34D3-48BF-9473-85B21684D136}" type="doc">
      <dgm:prSet loTypeId="urn:microsoft.com/office/officeart/2005/8/layout/cycle6" loCatId="relationship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381D4C2-FA14-4801-B1DD-62FEDE98FDBB}">
      <dgm:prSet phldrT="[Text]" custT="1"/>
      <dgm:spPr/>
      <dgm:t>
        <a:bodyPr/>
        <a:lstStyle/>
        <a:p>
          <a:r>
            <a:rPr lang="es-CO" sz="1050" b="1" dirty="0" smtClean="0"/>
            <a:t>PAM</a:t>
          </a:r>
          <a:endParaRPr lang="en-US" sz="1050" b="1" dirty="0"/>
        </a:p>
      </dgm:t>
    </dgm:pt>
    <dgm:pt modelId="{E635409B-D0A2-4002-A57E-DD64BE16C92B}" type="parTrans" cxnId="{5842C956-FDD4-4D26-B548-BB5AB0EC6627}">
      <dgm:prSet/>
      <dgm:spPr/>
      <dgm:t>
        <a:bodyPr/>
        <a:lstStyle/>
        <a:p>
          <a:endParaRPr lang="en-US"/>
        </a:p>
      </dgm:t>
    </dgm:pt>
    <dgm:pt modelId="{9306AB07-094F-471C-ABA7-F93639508943}" type="sibTrans" cxnId="{5842C956-FDD4-4D26-B548-BB5AB0EC6627}">
      <dgm:prSet/>
      <dgm:spPr/>
      <dgm:t>
        <a:bodyPr/>
        <a:lstStyle/>
        <a:p>
          <a:endParaRPr lang="en-US"/>
        </a:p>
      </dgm:t>
    </dgm:pt>
    <dgm:pt modelId="{C984420B-1803-4B42-945F-2E94D07D6FC2}">
      <dgm:prSet phldrT="[Text]" custT="1"/>
      <dgm:spPr/>
      <dgm:t>
        <a:bodyPr/>
        <a:lstStyle/>
        <a:p>
          <a:r>
            <a:rPr lang="es-CO" sz="1050" b="1" dirty="0" smtClean="0"/>
            <a:t>TPAM</a:t>
          </a:r>
          <a:endParaRPr lang="en-US" sz="1050" b="1" dirty="0"/>
        </a:p>
      </dgm:t>
    </dgm:pt>
    <dgm:pt modelId="{A54F9E85-B6CD-4DC8-8690-C67C4CC53280}" type="parTrans" cxnId="{2D0E8C30-5CF5-445A-8C24-C74EEB1148CD}">
      <dgm:prSet/>
      <dgm:spPr/>
      <dgm:t>
        <a:bodyPr/>
        <a:lstStyle/>
        <a:p>
          <a:endParaRPr lang="en-US"/>
        </a:p>
      </dgm:t>
    </dgm:pt>
    <dgm:pt modelId="{7DA6FF39-E90A-4C19-9AB1-A0529725F6E7}" type="sibTrans" cxnId="{2D0E8C30-5CF5-445A-8C24-C74EEB1148CD}">
      <dgm:prSet/>
      <dgm:spPr/>
      <dgm:t>
        <a:bodyPr/>
        <a:lstStyle/>
        <a:p>
          <a:endParaRPr lang="en-US"/>
        </a:p>
      </dgm:t>
    </dgm:pt>
    <dgm:pt modelId="{23B54FB4-3A2B-457D-97D3-3BE9330B3692}">
      <dgm:prSet phldrT="[Text]" custT="1"/>
      <dgm:spPr/>
      <dgm:t>
        <a:bodyPr/>
        <a:lstStyle/>
        <a:p>
          <a:r>
            <a:rPr lang="es-CO" sz="1050" b="1" dirty="0" smtClean="0"/>
            <a:t> SOLUTION SPECIALIST</a:t>
          </a:r>
          <a:endParaRPr lang="en-US" sz="1050" b="1" dirty="0"/>
        </a:p>
      </dgm:t>
    </dgm:pt>
    <dgm:pt modelId="{D67AE75A-1813-4575-A745-713678C64A30}" type="parTrans" cxnId="{B797DBF5-D87B-41E9-A2BE-4815D344E7CE}">
      <dgm:prSet/>
      <dgm:spPr/>
      <dgm:t>
        <a:bodyPr/>
        <a:lstStyle/>
        <a:p>
          <a:endParaRPr lang="en-US"/>
        </a:p>
      </dgm:t>
    </dgm:pt>
    <dgm:pt modelId="{428638C4-2A2C-411C-B0C1-C38D9FE605AA}" type="sibTrans" cxnId="{B797DBF5-D87B-41E9-A2BE-4815D344E7CE}">
      <dgm:prSet/>
      <dgm:spPr/>
      <dgm:t>
        <a:bodyPr/>
        <a:lstStyle/>
        <a:p>
          <a:endParaRPr lang="en-US"/>
        </a:p>
      </dgm:t>
    </dgm:pt>
    <dgm:pt modelId="{DE0DB6A7-62B9-45D1-83C5-1135D3014ADC}">
      <dgm:prSet phldrT="[Text]" custT="1"/>
      <dgm:spPr/>
      <dgm:t>
        <a:bodyPr/>
        <a:lstStyle/>
        <a:p>
          <a:r>
            <a:rPr lang="es-CO" sz="1050" b="1" dirty="0" smtClean="0"/>
            <a:t>VERTICAL CAMPAIGNS</a:t>
          </a:r>
          <a:endParaRPr lang="en-US" sz="1050" b="1" dirty="0"/>
        </a:p>
      </dgm:t>
    </dgm:pt>
    <dgm:pt modelId="{74305874-2CF5-4209-823E-83C905407C39}" type="parTrans" cxnId="{395ED5E3-6AEF-4226-A5F5-26BF8329EE3E}">
      <dgm:prSet/>
      <dgm:spPr/>
      <dgm:t>
        <a:bodyPr/>
        <a:lstStyle/>
        <a:p>
          <a:endParaRPr lang="en-US"/>
        </a:p>
      </dgm:t>
    </dgm:pt>
    <dgm:pt modelId="{0225DFC5-BA18-4643-AC7A-08C98428BE0B}" type="sibTrans" cxnId="{395ED5E3-6AEF-4226-A5F5-26BF8329EE3E}">
      <dgm:prSet/>
      <dgm:spPr/>
      <dgm:t>
        <a:bodyPr/>
        <a:lstStyle/>
        <a:p>
          <a:endParaRPr lang="en-US"/>
        </a:p>
      </dgm:t>
    </dgm:pt>
    <dgm:pt modelId="{56074B76-CF3A-4425-A97F-76EF4FDB6645}">
      <dgm:prSet phldrT="[Text]" custT="1"/>
      <dgm:spPr/>
      <dgm:t>
        <a:bodyPr/>
        <a:lstStyle/>
        <a:p>
          <a:r>
            <a:rPr lang="es-CO" sz="1050" b="1" dirty="0" smtClean="0">
              <a:solidFill>
                <a:schemeClr val="tx1"/>
              </a:solidFill>
            </a:rPr>
            <a:t>REBATES AND SPIFFS</a:t>
          </a:r>
          <a:endParaRPr lang="en-US" sz="1050" b="1" dirty="0">
            <a:solidFill>
              <a:schemeClr val="tx1"/>
            </a:solidFill>
          </a:endParaRPr>
        </a:p>
      </dgm:t>
    </dgm:pt>
    <dgm:pt modelId="{5ED00678-ED0B-437C-9F13-4826506703E4}" type="parTrans" cxnId="{2CD8EDFF-CCE0-42B5-AE6D-BED601DF0B71}">
      <dgm:prSet/>
      <dgm:spPr/>
      <dgm:t>
        <a:bodyPr/>
        <a:lstStyle/>
        <a:p>
          <a:endParaRPr lang="en-US"/>
        </a:p>
      </dgm:t>
    </dgm:pt>
    <dgm:pt modelId="{742B6FF8-6843-42AE-8E01-6109FF51F598}" type="sibTrans" cxnId="{2CD8EDFF-CCE0-42B5-AE6D-BED601DF0B71}">
      <dgm:prSet/>
      <dgm:spPr/>
      <dgm:t>
        <a:bodyPr/>
        <a:lstStyle/>
        <a:p>
          <a:endParaRPr lang="en-US"/>
        </a:p>
      </dgm:t>
    </dgm:pt>
    <dgm:pt modelId="{DECB6847-D14D-4BB5-9375-7FEEA3D902AA}">
      <dgm:prSet phldrT="[Text]" custT="1"/>
      <dgm:spPr/>
      <dgm:t>
        <a:bodyPr/>
        <a:lstStyle/>
        <a:p>
          <a:r>
            <a:rPr lang="es-CO" sz="1050" b="1" dirty="0" smtClean="0"/>
            <a:t>VERTICAL READINESS</a:t>
          </a:r>
          <a:endParaRPr lang="en-US" sz="1050" b="1" dirty="0"/>
        </a:p>
      </dgm:t>
    </dgm:pt>
    <dgm:pt modelId="{89B2CC5F-127D-43C8-9C43-73182E814D6C}" type="parTrans" cxnId="{835CBBC4-232E-4885-B294-1EA851B07968}">
      <dgm:prSet/>
      <dgm:spPr/>
      <dgm:t>
        <a:bodyPr/>
        <a:lstStyle/>
        <a:p>
          <a:endParaRPr lang="en-US"/>
        </a:p>
      </dgm:t>
    </dgm:pt>
    <dgm:pt modelId="{6D4FD2CE-14C7-4FC6-A707-6C69589DF96B}" type="sibTrans" cxnId="{835CBBC4-232E-4885-B294-1EA851B07968}">
      <dgm:prSet/>
      <dgm:spPr/>
      <dgm:t>
        <a:bodyPr/>
        <a:lstStyle/>
        <a:p>
          <a:endParaRPr lang="en-US"/>
        </a:p>
      </dgm:t>
    </dgm:pt>
    <dgm:pt modelId="{595F8A27-C41D-415C-8D9F-1619079805B2}">
      <dgm:prSet phldrT="[Text]" custT="1"/>
      <dgm:spPr/>
      <dgm:t>
        <a:bodyPr/>
        <a:lstStyle/>
        <a:p>
          <a:r>
            <a:rPr lang="es-CO" sz="1050" b="1" dirty="0" smtClean="0"/>
            <a:t>DG(ISR)</a:t>
          </a:r>
          <a:endParaRPr lang="en-US" sz="1050" b="1" dirty="0"/>
        </a:p>
      </dgm:t>
    </dgm:pt>
    <dgm:pt modelId="{23DB8007-0695-465E-99FD-AE16920BDA08}" type="parTrans" cxnId="{3F42D65F-E5EA-4D7E-9B50-9A839BBFAC0A}">
      <dgm:prSet/>
      <dgm:spPr/>
      <dgm:t>
        <a:bodyPr/>
        <a:lstStyle/>
        <a:p>
          <a:endParaRPr lang="en-US"/>
        </a:p>
      </dgm:t>
    </dgm:pt>
    <dgm:pt modelId="{6411F4ED-80C1-4192-9A7F-2A7FEC023C9A}" type="sibTrans" cxnId="{3F42D65F-E5EA-4D7E-9B50-9A839BBFAC0A}">
      <dgm:prSet/>
      <dgm:spPr/>
      <dgm:t>
        <a:bodyPr/>
        <a:lstStyle/>
        <a:p>
          <a:endParaRPr lang="en-US"/>
        </a:p>
      </dgm:t>
    </dgm:pt>
    <dgm:pt modelId="{5687132D-4CE3-4903-82DF-40001D86405F}" type="pres">
      <dgm:prSet presAssocID="{D133F1EE-34D3-48BF-9473-85B21684D136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56FDD28-40D8-46C5-83F8-20F45FF22FBD}" type="pres">
      <dgm:prSet presAssocID="{8381D4C2-FA14-4801-B1DD-62FEDE98FDBB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D13E90-5D56-4EB0-97EF-AC490AE80503}" type="pres">
      <dgm:prSet presAssocID="{8381D4C2-FA14-4801-B1DD-62FEDE98FDBB}" presName="spNode" presStyleCnt="0"/>
      <dgm:spPr/>
    </dgm:pt>
    <dgm:pt modelId="{E31ED0A8-43D8-4E66-9A1E-D48572484C5D}" type="pres">
      <dgm:prSet presAssocID="{9306AB07-094F-471C-ABA7-F93639508943}" presName="sibTrans" presStyleLbl="sibTrans1D1" presStyleIdx="0" presStyleCnt="7"/>
      <dgm:spPr/>
      <dgm:t>
        <a:bodyPr/>
        <a:lstStyle/>
        <a:p>
          <a:endParaRPr lang="en-US"/>
        </a:p>
      </dgm:t>
    </dgm:pt>
    <dgm:pt modelId="{2D968DE9-FF92-4528-A351-CAC0C4398012}" type="pres">
      <dgm:prSet presAssocID="{C984420B-1803-4B42-945F-2E94D07D6FC2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B35C95-9F1D-46C7-A8B4-83C0F83ED7B2}" type="pres">
      <dgm:prSet presAssocID="{C984420B-1803-4B42-945F-2E94D07D6FC2}" presName="spNode" presStyleCnt="0"/>
      <dgm:spPr/>
    </dgm:pt>
    <dgm:pt modelId="{F04BFF83-D15E-4C5A-B871-DF9AA18DC11F}" type="pres">
      <dgm:prSet presAssocID="{7DA6FF39-E90A-4C19-9AB1-A0529725F6E7}" presName="sibTrans" presStyleLbl="sibTrans1D1" presStyleIdx="1" presStyleCnt="7"/>
      <dgm:spPr/>
      <dgm:t>
        <a:bodyPr/>
        <a:lstStyle/>
        <a:p>
          <a:endParaRPr lang="en-US"/>
        </a:p>
      </dgm:t>
    </dgm:pt>
    <dgm:pt modelId="{23170A3E-E742-4BAB-9F7E-16C314C93877}" type="pres">
      <dgm:prSet presAssocID="{23B54FB4-3A2B-457D-97D3-3BE9330B3692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164F5E-8AC0-4106-A366-C16BFB6AE3DA}" type="pres">
      <dgm:prSet presAssocID="{23B54FB4-3A2B-457D-97D3-3BE9330B3692}" presName="spNode" presStyleCnt="0"/>
      <dgm:spPr/>
    </dgm:pt>
    <dgm:pt modelId="{253FD19D-E22C-42BE-9A09-86F6D8CD5342}" type="pres">
      <dgm:prSet presAssocID="{428638C4-2A2C-411C-B0C1-C38D9FE605AA}" presName="sibTrans" presStyleLbl="sibTrans1D1" presStyleIdx="2" presStyleCnt="7"/>
      <dgm:spPr/>
      <dgm:t>
        <a:bodyPr/>
        <a:lstStyle/>
        <a:p>
          <a:endParaRPr lang="en-US"/>
        </a:p>
      </dgm:t>
    </dgm:pt>
    <dgm:pt modelId="{5B3F0CE1-2E60-4577-9D57-2DE25A24A28A}" type="pres">
      <dgm:prSet presAssocID="{595F8A27-C41D-415C-8D9F-1619079805B2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4C5D8F-2804-4206-93F7-504F14ED9BF3}" type="pres">
      <dgm:prSet presAssocID="{595F8A27-C41D-415C-8D9F-1619079805B2}" presName="spNode" presStyleCnt="0"/>
      <dgm:spPr/>
    </dgm:pt>
    <dgm:pt modelId="{CFD30D56-D889-4FA8-8959-3124A21CE9A8}" type="pres">
      <dgm:prSet presAssocID="{6411F4ED-80C1-4192-9A7F-2A7FEC023C9A}" presName="sibTrans" presStyleLbl="sibTrans1D1" presStyleIdx="3" presStyleCnt="7"/>
      <dgm:spPr/>
      <dgm:t>
        <a:bodyPr/>
        <a:lstStyle/>
        <a:p>
          <a:endParaRPr lang="en-US"/>
        </a:p>
      </dgm:t>
    </dgm:pt>
    <dgm:pt modelId="{D360FC46-050C-43CB-9B27-6B3F510955DD}" type="pres">
      <dgm:prSet presAssocID="{DE0DB6A7-62B9-45D1-83C5-1135D3014ADC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76A151-3B7C-4D69-A29F-6A1712E77969}" type="pres">
      <dgm:prSet presAssocID="{DE0DB6A7-62B9-45D1-83C5-1135D3014ADC}" presName="spNode" presStyleCnt="0"/>
      <dgm:spPr/>
    </dgm:pt>
    <dgm:pt modelId="{514D7ABC-982E-4E9E-9B45-779B1E671019}" type="pres">
      <dgm:prSet presAssocID="{0225DFC5-BA18-4643-AC7A-08C98428BE0B}" presName="sibTrans" presStyleLbl="sibTrans1D1" presStyleIdx="4" presStyleCnt="7"/>
      <dgm:spPr/>
      <dgm:t>
        <a:bodyPr/>
        <a:lstStyle/>
        <a:p>
          <a:endParaRPr lang="en-US"/>
        </a:p>
      </dgm:t>
    </dgm:pt>
    <dgm:pt modelId="{C1B86D8D-B9C9-4073-A0A4-3DDA003BC2E9}" type="pres">
      <dgm:prSet presAssocID="{56074B76-CF3A-4425-A97F-76EF4FDB6645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E586E0-C2A6-4EF6-A6A0-0A8082227C8A}" type="pres">
      <dgm:prSet presAssocID="{56074B76-CF3A-4425-A97F-76EF4FDB6645}" presName="spNode" presStyleCnt="0"/>
      <dgm:spPr/>
    </dgm:pt>
    <dgm:pt modelId="{CBE282A6-9E77-4017-B81F-C2A86CE24859}" type="pres">
      <dgm:prSet presAssocID="{742B6FF8-6843-42AE-8E01-6109FF51F598}" presName="sibTrans" presStyleLbl="sibTrans1D1" presStyleIdx="5" presStyleCnt="7"/>
      <dgm:spPr/>
      <dgm:t>
        <a:bodyPr/>
        <a:lstStyle/>
        <a:p>
          <a:endParaRPr lang="en-US"/>
        </a:p>
      </dgm:t>
    </dgm:pt>
    <dgm:pt modelId="{7162B25A-9512-482E-B162-A5E23E54ED92}" type="pres">
      <dgm:prSet presAssocID="{DECB6847-D14D-4BB5-9375-7FEEA3D902AA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AE5F8D-61FD-4A24-AE27-E643EB44042F}" type="pres">
      <dgm:prSet presAssocID="{DECB6847-D14D-4BB5-9375-7FEEA3D902AA}" presName="spNode" presStyleCnt="0"/>
      <dgm:spPr/>
    </dgm:pt>
    <dgm:pt modelId="{E639CBDF-E839-4AC2-BAC3-FC1356CD9C98}" type="pres">
      <dgm:prSet presAssocID="{6D4FD2CE-14C7-4FC6-A707-6C69589DF96B}" presName="sibTrans" presStyleLbl="sibTrans1D1" presStyleIdx="6" presStyleCnt="7"/>
      <dgm:spPr/>
      <dgm:t>
        <a:bodyPr/>
        <a:lstStyle/>
        <a:p>
          <a:endParaRPr lang="en-US"/>
        </a:p>
      </dgm:t>
    </dgm:pt>
  </dgm:ptLst>
  <dgm:cxnLst>
    <dgm:cxn modelId="{04CA9774-FFA2-4FCE-8808-B2EB521B1DC0}" type="presOf" srcId="{56074B76-CF3A-4425-A97F-76EF4FDB6645}" destId="{C1B86D8D-B9C9-4073-A0A4-3DDA003BC2E9}" srcOrd="0" destOrd="0" presId="urn:microsoft.com/office/officeart/2005/8/layout/cycle6"/>
    <dgm:cxn modelId="{214D8978-735B-4B48-9002-AFCDD5E789B1}" type="presOf" srcId="{23B54FB4-3A2B-457D-97D3-3BE9330B3692}" destId="{23170A3E-E742-4BAB-9F7E-16C314C93877}" srcOrd="0" destOrd="0" presId="urn:microsoft.com/office/officeart/2005/8/layout/cycle6"/>
    <dgm:cxn modelId="{D6D170BE-3FDE-43C5-B29C-1982868748AB}" type="presOf" srcId="{9306AB07-094F-471C-ABA7-F93639508943}" destId="{E31ED0A8-43D8-4E66-9A1E-D48572484C5D}" srcOrd="0" destOrd="0" presId="urn:microsoft.com/office/officeart/2005/8/layout/cycle6"/>
    <dgm:cxn modelId="{395ED5E3-6AEF-4226-A5F5-26BF8329EE3E}" srcId="{D133F1EE-34D3-48BF-9473-85B21684D136}" destId="{DE0DB6A7-62B9-45D1-83C5-1135D3014ADC}" srcOrd="4" destOrd="0" parTransId="{74305874-2CF5-4209-823E-83C905407C39}" sibTransId="{0225DFC5-BA18-4643-AC7A-08C98428BE0B}"/>
    <dgm:cxn modelId="{835CBBC4-232E-4885-B294-1EA851B07968}" srcId="{D133F1EE-34D3-48BF-9473-85B21684D136}" destId="{DECB6847-D14D-4BB5-9375-7FEEA3D902AA}" srcOrd="6" destOrd="0" parTransId="{89B2CC5F-127D-43C8-9C43-73182E814D6C}" sibTransId="{6D4FD2CE-14C7-4FC6-A707-6C69589DF96B}"/>
    <dgm:cxn modelId="{2CD8EDFF-CCE0-42B5-AE6D-BED601DF0B71}" srcId="{D133F1EE-34D3-48BF-9473-85B21684D136}" destId="{56074B76-CF3A-4425-A97F-76EF4FDB6645}" srcOrd="5" destOrd="0" parTransId="{5ED00678-ED0B-437C-9F13-4826506703E4}" sibTransId="{742B6FF8-6843-42AE-8E01-6109FF51F598}"/>
    <dgm:cxn modelId="{5842C956-FDD4-4D26-B548-BB5AB0EC6627}" srcId="{D133F1EE-34D3-48BF-9473-85B21684D136}" destId="{8381D4C2-FA14-4801-B1DD-62FEDE98FDBB}" srcOrd="0" destOrd="0" parTransId="{E635409B-D0A2-4002-A57E-DD64BE16C92B}" sibTransId="{9306AB07-094F-471C-ABA7-F93639508943}"/>
    <dgm:cxn modelId="{FEC72A47-F682-41AF-90CE-02E6D601DD69}" type="presOf" srcId="{D133F1EE-34D3-48BF-9473-85B21684D136}" destId="{5687132D-4CE3-4903-82DF-40001D86405F}" srcOrd="0" destOrd="0" presId="urn:microsoft.com/office/officeart/2005/8/layout/cycle6"/>
    <dgm:cxn modelId="{D545EDE0-3AA1-4327-AFD1-199029306FDE}" type="presOf" srcId="{6411F4ED-80C1-4192-9A7F-2A7FEC023C9A}" destId="{CFD30D56-D889-4FA8-8959-3124A21CE9A8}" srcOrd="0" destOrd="0" presId="urn:microsoft.com/office/officeart/2005/8/layout/cycle6"/>
    <dgm:cxn modelId="{C2674774-2460-4523-8239-D8CF6337229B}" type="presOf" srcId="{DECB6847-D14D-4BB5-9375-7FEEA3D902AA}" destId="{7162B25A-9512-482E-B162-A5E23E54ED92}" srcOrd="0" destOrd="0" presId="urn:microsoft.com/office/officeart/2005/8/layout/cycle6"/>
    <dgm:cxn modelId="{F0974575-766E-44F5-BAF2-D13C25BB6723}" type="presOf" srcId="{0225DFC5-BA18-4643-AC7A-08C98428BE0B}" destId="{514D7ABC-982E-4E9E-9B45-779B1E671019}" srcOrd="0" destOrd="0" presId="urn:microsoft.com/office/officeart/2005/8/layout/cycle6"/>
    <dgm:cxn modelId="{3D23D747-3B40-4437-9DC0-82E2466BDA40}" type="presOf" srcId="{8381D4C2-FA14-4801-B1DD-62FEDE98FDBB}" destId="{656FDD28-40D8-46C5-83F8-20F45FF22FBD}" srcOrd="0" destOrd="0" presId="urn:microsoft.com/office/officeart/2005/8/layout/cycle6"/>
    <dgm:cxn modelId="{48722E52-740E-4AF1-8ACD-13BEA2606C9D}" type="presOf" srcId="{428638C4-2A2C-411C-B0C1-C38D9FE605AA}" destId="{253FD19D-E22C-42BE-9A09-86F6D8CD5342}" srcOrd="0" destOrd="0" presId="urn:microsoft.com/office/officeart/2005/8/layout/cycle6"/>
    <dgm:cxn modelId="{20752021-47CD-478F-A418-48A882E6A604}" type="presOf" srcId="{7DA6FF39-E90A-4C19-9AB1-A0529725F6E7}" destId="{F04BFF83-D15E-4C5A-B871-DF9AA18DC11F}" srcOrd="0" destOrd="0" presId="urn:microsoft.com/office/officeart/2005/8/layout/cycle6"/>
    <dgm:cxn modelId="{B797DBF5-D87B-41E9-A2BE-4815D344E7CE}" srcId="{D133F1EE-34D3-48BF-9473-85B21684D136}" destId="{23B54FB4-3A2B-457D-97D3-3BE9330B3692}" srcOrd="2" destOrd="0" parTransId="{D67AE75A-1813-4575-A745-713678C64A30}" sibTransId="{428638C4-2A2C-411C-B0C1-C38D9FE605AA}"/>
    <dgm:cxn modelId="{9EB3B11D-2FE5-4DC0-AC6D-FB22BB7AC112}" type="presOf" srcId="{DE0DB6A7-62B9-45D1-83C5-1135D3014ADC}" destId="{D360FC46-050C-43CB-9B27-6B3F510955DD}" srcOrd="0" destOrd="0" presId="urn:microsoft.com/office/officeart/2005/8/layout/cycle6"/>
    <dgm:cxn modelId="{FDAEACA2-0A8F-4A06-85EE-D90DB613BBEE}" type="presOf" srcId="{6D4FD2CE-14C7-4FC6-A707-6C69589DF96B}" destId="{E639CBDF-E839-4AC2-BAC3-FC1356CD9C98}" srcOrd="0" destOrd="0" presId="urn:microsoft.com/office/officeart/2005/8/layout/cycle6"/>
    <dgm:cxn modelId="{3977BDBA-6DF8-49FA-8BF0-91F64E080206}" type="presOf" srcId="{595F8A27-C41D-415C-8D9F-1619079805B2}" destId="{5B3F0CE1-2E60-4577-9D57-2DE25A24A28A}" srcOrd="0" destOrd="0" presId="urn:microsoft.com/office/officeart/2005/8/layout/cycle6"/>
    <dgm:cxn modelId="{508FB9F6-78F9-4F35-8182-FE20A3D48389}" type="presOf" srcId="{742B6FF8-6843-42AE-8E01-6109FF51F598}" destId="{CBE282A6-9E77-4017-B81F-C2A86CE24859}" srcOrd="0" destOrd="0" presId="urn:microsoft.com/office/officeart/2005/8/layout/cycle6"/>
    <dgm:cxn modelId="{2D0E8C30-5CF5-445A-8C24-C74EEB1148CD}" srcId="{D133F1EE-34D3-48BF-9473-85B21684D136}" destId="{C984420B-1803-4B42-945F-2E94D07D6FC2}" srcOrd="1" destOrd="0" parTransId="{A54F9E85-B6CD-4DC8-8690-C67C4CC53280}" sibTransId="{7DA6FF39-E90A-4C19-9AB1-A0529725F6E7}"/>
    <dgm:cxn modelId="{B10680E2-64C2-43E0-A919-53155DA79C65}" type="presOf" srcId="{C984420B-1803-4B42-945F-2E94D07D6FC2}" destId="{2D968DE9-FF92-4528-A351-CAC0C4398012}" srcOrd="0" destOrd="0" presId="urn:microsoft.com/office/officeart/2005/8/layout/cycle6"/>
    <dgm:cxn modelId="{3F42D65F-E5EA-4D7E-9B50-9A839BBFAC0A}" srcId="{D133F1EE-34D3-48BF-9473-85B21684D136}" destId="{595F8A27-C41D-415C-8D9F-1619079805B2}" srcOrd="3" destOrd="0" parTransId="{23DB8007-0695-465E-99FD-AE16920BDA08}" sibTransId="{6411F4ED-80C1-4192-9A7F-2A7FEC023C9A}"/>
    <dgm:cxn modelId="{D45AFEF9-7B59-4D6A-AD31-2EBD0FE219EA}" type="presParOf" srcId="{5687132D-4CE3-4903-82DF-40001D86405F}" destId="{656FDD28-40D8-46C5-83F8-20F45FF22FBD}" srcOrd="0" destOrd="0" presId="urn:microsoft.com/office/officeart/2005/8/layout/cycle6"/>
    <dgm:cxn modelId="{1245E4CB-5CD8-4CE9-B28B-1E3F303ECAC5}" type="presParOf" srcId="{5687132D-4CE3-4903-82DF-40001D86405F}" destId="{57D13E90-5D56-4EB0-97EF-AC490AE80503}" srcOrd="1" destOrd="0" presId="urn:microsoft.com/office/officeart/2005/8/layout/cycle6"/>
    <dgm:cxn modelId="{0576160C-4739-4882-9E95-175D3A419BC1}" type="presParOf" srcId="{5687132D-4CE3-4903-82DF-40001D86405F}" destId="{E31ED0A8-43D8-4E66-9A1E-D48572484C5D}" srcOrd="2" destOrd="0" presId="urn:microsoft.com/office/officeart/2005/8/layout/cycle6"/>
    <dgm:cxn modelId="{966B643B-5807-4B29-A543-2E445A0BA5EF}" type="presParOf" srcId="{5687132D-4CE3-4903-82DF-40001D86405F}" destId="{2D968DE9-FF92-4528-A351-CAC0C4398012}" srcOrd="3" destOrd="0" presId="urn:microsoft.com/office/officeart/2005/8/layout/cycle6"/>
    <dgm:cxn modelId="{196417FC-7758-4672-B8B7-A6EC0AFC6221}" type="presParOf" srcId="{5687132D-4CE3-4903-82DF-40001D86405F}" destId="{28B35C95-9F1D-46C7-A8B4-83C0F83ED7B2}" srcOrd="4" destOrd="0" presId="urn:microsoft.com/office/officeart/2005/8/layout/cycle6"/>
    <dgm:cxn modelId="{DC86312F-94EB-45BF-91B3-B57318A19CC9}" type="presParOf" srcId="{5687132D-4CE3-4903-82DF-40001D86405F}" destId="{F04BFF83-D15E-4C5A-B871-DF9AA18DC11F}" srcOrd="5" destOrd="0" presId="urn:microsoft.com/office/officeart/2005/8/layout/cycle6"/>
    <dgm:cxn modelId="{0697DF9D-97A0-4114-BC33-8692FCF711EC}" type="presParOf" srcId="{5687132D-4CE3-4903-82DF-40001D86405F}" destId="{23170A3E-E742-4BAB-9F7E-16C314C93877}" srcOrd="6" destOrd="0" presId="urn:microsoft.com/office/officeart/2005/8/layout/cycle6"/>
    <dgm:cxn modelId="{A957B118-2DC2-4F46-95E4-DCBD2C0FD5C4}" type="presParOf" srcId="{5687132D-4CE3-4903-82DF-40001D86405F}" destId="{64164F5E-8AC0-4106-A366-C16BFB6AE3DA}" srcOrd="7" destOrd="0" presId="urn:microsoft.com/office/officeart/2005/8/layout/cycle6"/>
    <dgm:cxn modelId="{C13AD7B9-4E4D-4518-AB4D-E6F8F75AB158}" type="presParOf" srcId="{5687132D-4CE3-4903-82DF-40001D86405F}" destId="{253FD19D-E22C-42BE-9A09-86F6D8CD5342}" srcOrd="8" destOrd="0" presId="urn:microsoft.com/office/officeart/2005/8/layout/cycle6"/>
    <dgm:cxn modelId="{3711EC2C-EC7D-4A27-8841-15776D0E8C65}" type="presParOf" srcId="{5687132D-4CE3-4903-82DF-40001D86405F}" destId="{5B3F0CE1-2E60-4577-9D57-2DE25A24A28A}" srcOrd="9" destOrd="0" presId="urn:microsoft.com/office/officeart/2005/8/layout/cycle6"/>
    <dgm:cxn modelId="{6969EF7D-26A8-471D-A759-62848CB4B43D}" type="presParOf" srcId="{5687132D-4CE3-4903-82DF-40001D86405F}" destId="{CF4C5D8F-2804-4206-93F7-504F14ED9BF3}" srcOrd="10" destOrd="0" presId="urn:microsoft.com/office/officeart/2005/8/layout/cycle6"/>
    <dgm:cxn modelId="{9ABA0BC8-1DF4-4F72-951E-FE0F7200E0C1}" type="presParOf" srcId="{5687132D-4CE3-4903-82DF-40001D86405F}" destId="{CFD30D56-D889-4FA8-8959-3124A21CE9A8}" srcOrd="11" destOrd="0" presId="urn:microsoft.com/office/officeart/2005/8/layout/cycle6"/>
    <dgm:cxn modelId="{63E1D376-E596-4B72-BF20-1C6947248CEF}" type="presParOf" srcId="{5687132D-4CE3-4903-82DF-40001D86405F}" destId="{D360FC46-050C-43CB-9B27-6B3F510955DD}" srcOrd="12" destOrd="0" presId="urn:microsoft.com/office/officeart/2005/8/layout/cycle6"/>
    <dgm:cxn modelId="{51F311D1-CE4B-4BAD-906B-7C024868B896}" type="presParOf" srcId="{5687132D-4CE3-4903-82DF-40001D86405F}" destId="{FD76A151-3B7C-4D69-A29F-6A1712E77969}" srcOrd="13" destOrd="0" presId="urn:microsoft.com/office/officeart/2005/8/layout/cycle6"/>
    <dgm:cxn modelId="{734F8738-40C2-4712-8299-711668F5F5C6}" type="presParOf" srcId="{5687132D-4CE3-4903-82DF-40001D86405F}" destId="{514D7ABC-982E-4E9E-9B45-779B1E671019}" srcOrd="14" destOrd="0" presId="urn:microsoft.com/office/officeart/2005/8/layout/cycle6"/>
    <dgm:cxn modelId="{A5D3A5CF-46BF-43C1-984B-847DBE4C217D}" type="presParOf" srcId="{5687132D-4CE3-4903-82DF-40001D86405F}" destId="{C1B86D8D-B9C9-4073-A0A4-3DDA003BC2E9}" srcOrd="15" destOrd="0" presId="urn:microsoft.com/office/officeart/2005/8/layout/cycle6"/>
    <dgm:cxn modelId="{E79530D3-835A-495C-95C6-E0D5A61C73DB}" type="presParOf" srcId="{5687132D-4CE3-4903-82DF-40001D86405F}" destId="{C5E586E0-C2A6-4EF6-A6A0-0A8082227C8A}" srcOrd="16" destOrd="0" presId="urn:microsoft.com/office/officeart/2005/8/layout/cycle6"/>
    <dgm:cxn modelId="{2F5908C7-ABBA-40DA-8374-25D69685B618}" type="presParOf" srcId="{5687132D-4CE3-4903-82DF-40001D86405F}" destId="{CBE282A6-9E77-4017-B81F-C2A86CE24859}" srcOrd="17" destOrd="0" presId="urn:microsoft.com/office/officeart/2005/8/layout/cycle6"/>
    <dgm:cxn modelId="{FA8BEFBC-AAC7-43B5-A1F5-36AE463AB06D}" type="presParOf" srcId="{5687132D-4CE3-4903-82DF-40001D86405F}" destId="{7162B25A-9512-482E-B162-A5E23E54ED92}" srcOrd="18" destOrd="0" presId="urn:microsoft.com/office/officeart/2005/8/layout/cycle6"/>
    <dgm:cxn modelId="{58572B7C-795A-4928-964A-344660FB954A}" type="presParOf" srcId="{5687132D-4CE3-4903-82DF-40001D86405F}" destId="{F1AE5F8D-61FD-4A24-AE27-E643EB44042F}" srcOrd="19" destOrd="0" presId="urn:microsoft.com/office/officeart/2005/8/layout/cycle6"/>
    <dgm:cxn modelId="{EC7535FA-D926-4380-9AFA-719C74219534}" type="presParOf" srcId="{5687132D-4CE3-4903-82DF-40001D86405F}" destId="{E639CBDF-E839-4AC2-BAC3-FC1356CD9C98}" srcOrd="20" destOrd="0" presId="urn:microsoft.com/office/officeart/2005/8/layout/cycle6"/>
  </dgm:cxnLst>
  <dgm:bg/>
  <dgm:whole/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6BE6B849-D021-4E5C-A1D5-71143D204DF5}" type="doc">
      <dgm:prSet loTypeId="urn:microsoft.com/office/officeart/2005/8/layout/radial6" loCatId="cycle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A1A85FF-6DD4-4CC5-A3BC-BC015E26EBF7}">
      <dgm:prSet phldrT="[Text]"/>
      <dgm:spPr/>
      <dgm:t>
        <a:bodyPr/>
        <a:lstStyle/>
        <a:p>
          <a:r>
            <a:rPr lang="es-CO" dirty="0" err="1" smtClean="0"/>
            <a:t>Alliances</a:t>
          </a:r>
          <a:endParaRPr lang="en-US" dirty="0"/>
        </a:p>
      </dgm:t>
    </dgm:pt>
    <dgm:pt modelId="{234096FC-0FDC-4BE4-A76D-C8BE918DC135}" type="parTrans" cxnId="{A8C92741-68F0-40AB-A22F-20BCE32953F2}">
      <dgm:prSet/>
      <dgm:spPr/>
      <dgm:t>
        <a:bodyPr/>
        <a:lstStyle/>
        <a:p>
          <a:endParaRPr lang="en-US"/>
        </a:p>
      </dgm:t>
    </dgm:pt>
    <dgm:pt modelId="{D9159B0B-C2AE-4BDF-84E8-8E04840AE2E7}" type="sibTrans" cxnId="{A8C92741-68F0-40AB-A22F-20BCE32953F2}">
      <dgm:prSet/>
      <dgm:spPr/>
      <dgm:t>
        <a:bodyPr/>
        <a:lstStyle/>
        <a:p>
          <a:endParaRPr lang="en-US"/>
        </a:p>
      </dgm:t>
    </dgm:pt>
    <dgm:pt modelId="{5C0B0F21-EC65-4B41-81AE-DD8E376B9087}">
      <dgm:prSet phldrT="[Text]" custT="1"/>
      <dgm:spPr/>
      <dgm:t>
        <a:bodyPr/>
        <a:lstStyle/>
        <a:p>
          <a:r>
            <a:rPr lang="es-CO" sz="1000" dirty="0" smtClean="0"/>
            <a:t>MAYORISTAS</a:t>
          </a:r>
          <a:endParaRPr lang="en-US" sz="1000" dirty="0"/>
        </a:p>
      </dgm:t>
    </dgm:pt>
    <dgm:pt modelId="{6E5F56C3-9A7C-458C-AFAD-D5A5B112BDD7}" type="parTrans" cxnId="{7837C35C-9254-4C90-A85A-AF0CA61F2F74}">
      <dgm:prSet/>
      <dgm:spPr/>
      <dgm:t>
        <a:bodyPr/>
        <a:lstStyle/>
        <a:p>
          <a:endParaRPr lang="en-US"/>
        </a:p>
      </dgm:t>
    </dgm:pt>
    <dgm:pt modelId="{110A2163-56DF-4C3D-B064-29ADD9B008E7}" type="sibTrans" cxnId="{7837C35C-9254-4C90-A85A-AF0CA61F2F74}">
      <dgm:prSet/>
      <dgm:spPr/>
      <dgm:t>
        <a:bodyPr/>
        <a:lstStyle/>
        <a:p>
          <a:endParaRPr lang="en-US"/>
        </a:p>
      </dgm:t>
    </dgm:pt>
    <dgm:pt modelId="{5FE42BE8-A21C-45A2-8A6A-6F77F50B9188}">
      <dgm:prSet phldrT="[Text]" custT="1"/>
      <dgm:spPr/>
      <dgm:t>
        <a:bodyPr/>
        <a:lstStyle/>
        <a:p>
          <a:r>
            <a:rPr lang="es-CO" sz="1100" b="1" dirty="0" err="1" smtClean="0"/>
            <a:t>Dlink</a:t>
          </a:r>
          <a:r>
            <a:rPr lang="es-CO" sz="1000" dirty="0" smtClean="0"/>
            <a:t>(Digital </a:t>
          </a:r>
          <a:r>
            <a:rPr lang="es-CO" sz="1000" dirty="0" err="1" smtClean="0"/>
            <a:t>Classroom</a:t>
          </a:r>
          <a:r>
            <a:rPr lang="es-CO" sz="1000" dirty="0" smtClean="0"/>
            <a:t>)</a:t>
          </a:r>
          <a:endParaRPr lang="en-US" sz="1000" dirty="0"/>
        </a:p>
      </dgm:t>
    </dgm:pt>
    <dgm:pt modelId="{7606D212-128F-4580-91DA-7001EA0352C3}" type="parTrans" cxnId="{8D7A3CC9-1709-4615-B4BD-7C8C6F84EC23}">
      <dgm:prSet/>
      <dgm:spPr/>
      <dgm:t>
        <a:bodyPr/>
        <a:lstStyle/>
        <a:p>
          <a:endParaRPr lang="en-US"/>
        </a:p>
      </dgm:t>
    </dgm:pt>
    <dgm:pt modelId="{AE89C7F7-C4D1-4DF8-96F6-CFE997A8C424}" type="sibTrans" cxnId="{8D7A3CC9-1709-4615-B4BD-7C8C6F84EC23}">
      <dgm:prSet/>
      <dgm:spPr/>
      <dgm:t>
        <a:bodyPr/>
        <a:lstStyle/>
        <a:p>
          <a:endParaRPr lang="en-US"/>
        </a:p>
      </dgm:t>
    </dgm:pt>
    <dgm:pt modelId="{CA6A4990-D6C0-4387-AB59-29EA51C5872A}">
      <dgm:prSet phldrT="[Text]" custT="1"/>
      <dgm:spPr/>
      <dgm:t>
        <a:bodyPr/>
        <a:lstStyle/>
        <a:p>
          <a:r>
            <a:rPr lang="es-CO" sz="2400" dirty="0" smtClean="0"/>
            <a:t>ES</a:t>
          </a:r>
          <a:endParaRPr lang="en-US" sz="2400" dirty="0"/>
        </a:p>
      </dgm:t>
    </dgm:pt>
    <dgm:pt modelId="{40C461B9-DE81-470B-8F3D-824B78A0168B}" type="parTrans" cxnId="{2382A00F-A33E-44F8-935D-43FB0901D6C3}">
      <dgm:prSet/>
      <dgm:spPr/>
      <dgm:t>
        <a:bodyPr/>
        <a:lstStyle/>
        <a:p>
          <a:endParaRPr lang="en-US"/>
        </a:p>
      </dgm:t>
    </dgm:pt>
    <dgm:pt modelId="{D1E25879-A86C-4473-A195-965A9DF1A5D3}" type="sibTrans" cxnId="{2382A00F-A33E-44F8-935D-43FB0901D6C3}">
      <dgm:prSet/>
      <dgm:spPr/>
      <dgm:t>
        <a:bodyPr/>
        <a:lstStyle/>
        <a:p>
          <a:endParaRPr lang="en-US"/>
        </a:p>
      </dgm:t>
    </dgm:pt>
    <dgm:pt modelId="{E6D0A2AF-8745-4210-B4DB-6B28672CDD99}">
      <dgm:prSet phldrT="[Text]"/>
      <dgm:spPr/>
      <dgm:t>
        <a:bodyPr/>
        <a:lstStyle/>
        <a:p>
          <a:r>
            <a:rPr lang="es-CO" b="0" dirty="0" smtClean="0"/>
            <a:t>HP</a:t>
          </a:r>
          <a:r>
            <a:rPr lang="es-CO" dirty="0" smtClean="0"/>
            <a:t>(Digital </a:t>
          </a:r>
          <a:r>
            <a:rPr lang="es-CO" dirty="0" err="1" smtClean="0"/>
            <a:t>Clasroom</a:t>
          </a:r>
          <a:r>
            <a:rPr lang="es-CO" dirty="0" smtClean="0"/>
            <a:t>)</a:t>
          </a:r>
          <a:endParaRPr lang="en-US" dirty="0"/>
        </a:p>
      </dgm:t>
    </dgm:pt>
    <dgm:pt modelId="{222F0E05-C892-44E2-8A73-2234F7C81E9B}" type="parTrans" cxnId="{C241D449-BA5C-461C-9997-EDFC85DC4628}">
      <dgm:prSet/>
      <dgm:spPr/>
      <dgm:t>
        <a:bodyPr/>
        <a:lstStyle/>
        <a:p>
          <a:endParaRPr lang="en-US"/>
        </a:p>
      </dgm:t>
    </dgm:pt>
    <dgm:pt modelId="{258E2917-A049-4EB7-BC11-99D0530CA9EB}" type="sibTrans" cxnId="{C241D449-BA5C-461C-9997-EDFC85DC4628}">
      <dgm:prSet/>
      <dgm:spPr/>
      <dgm:t>
        <a:bodyPr/>
        <a:lstStyle/>
        <a:p>
          <a:endParaRPr lang="en-US"/>
        </a:p>
      </dgm:t>
    </dgm:pt>
    <dgm:pt modelId="{26D4C1AA-5BDD-4F65-98B2-66C8EED2C677}" type="pres">
      <dgm:prSet presAssocID="{6BE6B849-D021-4E5C-A1D5-71143D204DF5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F2E4B82-D2A1-49B8-92D0-E1C642C624AC}" type="pres">
      <dgm:prSet presAssocID="{3A1A85FF-6DD4-4CC5-A3BC-BC015E26EBF7}" presName="centerShape" presStyleLbl="node0" presStyleIdx="0" presStyleCnt="1"/>
      <dgm:spPr/>
      <dgm:t>
        <a:bodyPr/>
        <a:lstStyle/>
        <a:p>
          <a:endParaRPr lang="en-US"/>
        </a:p>
      </dgm:t>
    </dgm:pt>
    <dgm:pt modelId="{DC75F588-6007-4953-B709-AB31525C1F4A}" type="pres">
      <dgm:prSet presAssocID="{5C0B0F21-EC65-4B41-81AE-DD8E376B9087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2A4244-1EFE-4FF7-8A60-367984CB82C0}" type="pres">
      <dgm:prSet presAssocID="{5C0B0F21-EC65-4B41-81AE-DD8E376B9087}" presName="dummy" presStyleCnt="0"/>
      <dgm:spPr/>
    </dgm:pt>
    <dgm:pt modelId="{AB42F3C6-17B4-4315-8122-CD0C43289094}" type="pres">
      <dgm:prSet presAssocID="{110A2163-56DF-4C3D-B064-29ADD9B008E7}" presName="sibTrans" presStyleLbl="sibTrans2D1" presStyleIdx="0" presStyleCnt="4"/>
      <dgm:spPr/>
      <dgm:t>
        <a:bodyPr/>
        <a:lstStyle/>
        <a:p>
          <a:endParaRPr lang="en-US"/>
        </a:p>
      </dgm:t>
    </dgm:pt>
    <dgm:pt modelId="{750EE30B-72DE-41ED-A5C6-0B4870D1DDEA}" type="pres">
      <dgm:prSet presAssocID="{5FE42BE8-A21C-45A2-8A6A-6F77F50B9188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E3AB7A-FC3F-4D04-BED0-3C55DE0C4CF1}" type="pres">
      <dgm:prSet presAssocID="{5FE42BE8-A21C-45A2-8A6A-6F77F50B9188}" presName="dummy" presStyleCnt="0"/>
      <dgm:spPr/>
    </dgm:pt>
    <dgm:pt modelId="{6DEE35F8-FC43-4DF9-9DC5-76AD384D046A}" type="pres">
      <dgm:prSet presAssocID="{AE89C7F7-C4D1-4DF8-96F6-CFE997A8C424}" presName="sibTrans" presStyleLbl="sibTrans2D1" presStyleIdx="1" presStyleCnt="4"/>
      <dgm:spPr/>
      <dgm:t>
        <a:bodyPr/>
        <a:lstStyle/>
        <a:p>
          <a:endParaRPr lang="en-US"/>
        </a:p>
      </dgm:t>
    </dgm:pt>
    <dgm:pt modelId="{69EEF051-0A29-4CCD-8BBD-59D1E3814910}" type="pres">
      <dgm:prSet presAssocID="{CA6A4990-D6C0-4387-AB59-29EA51C5872A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86483D-8F7C-4049-8F3D-457EC74FC457}" type="pres">
      <dgm:prSet presAssocID="{CA6A4990-D6C0-4387-AB59-29EA51C5872A}" presName="dummy" presStyleCnt="0"/>
      <dgm:spPr/>
    </dgm:pt>
    <dgm:pt modelId="{25862F2E-F2E2-49A5-BFB7-B22106810B50}" type="pres">
      <dgm:prSet presAssocID="{D1E25879-A86C-4473-A195-965A9DF1A5D3}" presName="sibTrans" presStyleLbl="sibTrans2D1" presStyleIdx="2" presStyleCnt="4"/>
      <dgm:spPr/>
      <dgm:t>
        <a:bodyPr/>
        <a:lstStyle/>
        <a:p>
          <a:endParaRPr lang="en-US"/>
        </a:p>
      </dgm:t>
    </dgm:pt>
    <dgm:pt modelId="{176F6D9C-1491-428B-AA31-B1B3BF3344E6}" type="pres">
      <dgm:prSet presAssocID="{E6D0A2AF-8745-4210-B4DB-6B28672CDD99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49C0BA-DF02-4FB2-852F-4A7E015C5ABD}" type="pres">
      <dgm:prSet presAssocID="{E6D0A2AF-8745-4210-B4DB-6B28672CDD99}" presName="dummy" presStyleCnt="0"/>
      <dgm:spPr/>
    </dgm:pt>
    <dgm:pt modelId="{4ACC74A6-8188-4AAA-8A75-236B2D45A578}" type="pres">
      <dgm:prSet presAssocID="{258E2917-A049-4EB7-BC11-99D0530CA9EB}" presName="sibTrans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0120F739-B0C3-495A-96A2-429AC807FA4B}" type="presOf" srcId="{5FE42BE8-A21C-45A2-8A6A-6F77F50B9188}" destId="{750EE30B-72DE-41ED-A5C6-0B4870D1DDEA}" srcOrd="0" destOrd="0" presId="urn:microsoft.com/office/officeart/2005/8/layout/radial6"/>
    <dgm:cxn modelId="{D13E5FFD-8723-4B71-A492-0D5352CDA08F}" type="presOf" srcId="{E6D0A2AF-8745-4210-B4DB-6B28672CDD99}" destId="{176F6D9C-1491-428B-AA31-B1B3BF3344E6}" srcOrd="0" destOrd="0" presId="urn:microsoft.com/office/officeart/2005/8/layout/radial6"/>
    <dgm:cxn modelId="{8D7A3CC9-1709-4615-B4BD-7C8C6F84EC23}" srcId="{3A1A85FF-6DD4-4CC5-A3BC-BC015E26EBF7}" destId="{5FE42BE8-A21C-45A2-8A6A-6F77F50B9188}" srcOrd="1" destOrd="0" parTransId="{7606D212-128F-4580-91DA-7001EA0352C3}" sibTransId="{AE89C7F7-C4D1-4DF8-96F6-CFE997A8C424}"/>
    <dgm:cxn modelId="{2382A00F-A33E-44F8-935D-43FB0901D6C3}" srcId="{3A1A85FF-6DD4-4CC5-A3BC-BC015E26EBF7}" destId="{CA6A4990-D6C0-4387-AB59-29EA51C5872A}" srcOrd="2" destOrd="0" parTransId="{40C461B9-DE81-470B-8F3D-824B78A0168B}" sibTransId="{D1E25879-A86C-4473-A195-965A9DF1A5D3}"/>
    <dgm:cxn modelId="{91D83B40-16A0-441D-AC1E-4DB2B247E590}" type="presOf" srcId="{3A1A85FF-6DD4-4CC5-A3BC-BC015E26EBF7}" destId="{9F2E4B82-D2A1-49B8-92D0-E1C642C624AC}" srcOrd="0" destOrd="0" presId="urn:microsoft.com/office/officeart/2005/8/layout/radial6"/>
    <dgm:cxn modelId="{D2C99FB5-718E-4196-A164-999640577C7F}" type="presOf" srcId="{110A2163-56DF-4C3D-B064-29ADD9B008E7}" destId="{AB42F3C6-17B4-4315-8122-CD0C43289094}" srcOrd="0" destOrd="0" presId="urn:microsoft.com/office/officeart/2005/8/layout/radial6"/>
    <dgm:cxn modelId="{B4CD78A4-BA97-4E6A-B771-6E3DB75A2811}" type="presOf" srcId="{CA6A4990-D6C0-4387-AB59-29EA51C5872A}" destId="{69EEF051-0A29-4CCD-8BBD-59D1E3814910}" srcOrd="0" destOrd="0" presId="urn:microsoft.com/office/officeart/2005/8/layout/radial6"/>
    <dgm:cxn modelId="{B54AF599-44E8-4C7B-9197-690A809A36B9}" type="presOf" srcId="{6BE6B849-D021-4E5C-A1D5-71143D204DF5}" destId="{26D4C1AA-5BDD-4F65-98B2-66C8EED2C677}" srcOrd="0" destOrd="0" presId="urn:microsoft.com/office/officeart/2005/8/layout/radial6"/>
    <dgm:cxn modelId="{C241D449-BA5C-461C-9997-EDFC85DC4628}" srcId="{3A1A85FF-6DD4-4CC5-A3BC-BC015E26EBF7}" destId="{E6D0A2AF-8745-4210-B4DB-6B28672CDD99}" srcOrd="3" destOrd="0" parTransId="{222F0E05-C892-44E2-8A73-2234F7C81E9B}" sibTransId="{258E2917-A049-4EB7-BC11-99D0530CA9EB}"/>
    <dgm:cxn modelId="{5AD3C9CC-5805-4A3F-AE73-39CF8F03AEC4}" type="presOf" srcId="{D1E25879-A86C-4473-A195-965A9DF1A5D3}" destId="{25862F2E-F2E2-49A5-BFB7-B22106810B50}" srcOrd="0" destOrd="0" presId="urn:microsoft.com/office/officeart/2005/8/layout/radial6"/>
    <dgm:cxn modelId="{8C1BE206-C22F-47B1-8060-ADA39E4B3DC2}" type="presOf" srcId="{AE89C7F7-C4D1-4DF8-96F6-CFE997A8C424}" destId="{6DEE35F8-FC43-4DF9-9DC5-76AD384D046A}" srcOrd="0" destOrd="0" presId="urn:microsoft.com/office/officeart/2005/8/layout/radial6"/>
    <dgm:cxn modelId="{F33E0F02-41F2-4974-B793-3801B5C736D1}" type="presOf" srcId="{258E2917-A049-4EB7-BC11-99D0530CA9EB}" destId="{4ACC74A6-8188-4AAA-8A75-236B2D45A578}" srcOrd="0" destOrd="0" presId="urn:microsoft.com/office/officeart/2005/8/layout/radial6"/>
    <dgm:cxn modelId="{E28D4DA0-1CCE-4F14-B260-74CF8A52B68D}" type="presOf" srcId="{5C0B0F21-EC65-4B41-81AE-DD8E376B9087}" destId="{DC75F588-6007-4953-B709-AB31525C1F4A}" srcOrd="0" destOrd="0" presId="urn:microsoft.com/office/officeart/2005/8/layout/radial6"/>
    <dgm:cxn modelId="{7837C35C-9254-4C90-A85A-AF0CA61F2F74}" srcId="{3A1A85FF-6DD4-4CC5-A3BC-BC015E26EBF7}" destId="{5C0B0F21-EC65-4B41-81AE-DD8E376B9087}" srcOrd="0" destOrd="0" parTransId="{6E5F56C3-9A7C-458C-AFAD-D5A5B112BDD7}" sibTransId="{110A2163-56DF-4C3D-B064-29ADD9B008E7}"/>
    <dgm:cxn modelId="{A8C92741-68F0-40AB-A22F-20BCE32953F2}" srcId="{6BE6B849-D021-4E5C-A1D5-71143D204DF5}" destId="{3A1A85FF-6DD4-4CC5-A3BC-BC015E26EBF7}" srcOrd="0" destOrd="0" parTransId="{234096FC-0FDC-4BE4-A76D-C8BE918DC135}" sibTransId="{D9159B0B-C2AE-4BDF-84E8-8E04840AE2E7}"/>
    <dgm:cxn modelId="{004F8CA0-DA70-485B-8A85-7649109E7A4C}" type="presParOf" srcId="{26D4C1AA-5BDD-4F65-98B2-66C8EED2C677}" destId="{9F2E4B82-D2A1-49B8-92D0-E1C642C624AC}" srcOrd="0" destOrd="0" presId="urn:microsoft.com/office/officeart/2005/8/layout/radial6"/>
    <dgm:cxn modelId="{0306A64A-234D-4695-BCC9-18C9B77B17DF}" type="presParOf" srcId="{26D4C1AA-5BDD-4F65-98B2-66C8EED2C677}" destId="{DC75F588-6007-4953-B709-AB31525C1F4A}" srcOrd="1" destOrd="0" presId="urn:microsoft.com/office/officeart/2005/8/layout/radial6"/>
    <dgm:cxn modelId="{17D40188-3C2F-42F7-AE20-D7C4F56E0843}" type="presParOf" srcId="{26D4C1AA-5BDD-4F65-98B2-66C8EED2C677}" destId="{BA2A4244-1EFE-4FF7-8A60-367984CB82C0}" srcOrd="2" destOrd="0" presId="urn:microsoft.com/office/officeart/2005/8/layout/radial6"/>
    <dgm:cxn modelId="{3856789C-D412-4B90-82F1-D9F894265293}" type="presParOf" srcId="{26D4C1AA-5BDD-4F65-98B2-66C8EED2C677}" destId="{AB42F3C6-17B4-4315-8122-CD0C43289094}" srcOrd="3" destOrd="0" presId="urn:microsoft.com/office/officeart/2005/8/layout/radial6"/>
    <dgm:cxn modelId="{B510698B-58A9-4AE6-BCD8-5EC1A6F2072D}" type="presParOf" srcId="{26D4C1AA-5BDD-4F65-98B2-66C8EED2C677}" destId="{750EE30B-72DE-41ED-A5C6-0B4870D1DDEA}" srcOrd="4" destOrd="0" presId="urn:microsoft.com/office/officeart/2005/8/layout/radial6"/>
    <dgm:cxn modelId="{8431F498-EF82-4388-A8E5-82A1DE3C86E0}" type="presParOf" srcId="{26D4C1AA-5BDD-4F65-98B2-66C8EED2C677}" destId="{A9E3AB7A-FC3F-4D04-BED0-3C55DE0C4CF1}" srcOrd="5" destOrd="0" presId="urn:microsoft.com/office/officeart/2005/8/layout/radial6"/>
    <dgm:cxn modelId="{D3D02B80-26C6-49C9-9E3A-5736E01B9B65}" type="presParOf" srcId="{26D4C1AA-5BDD-4F65-98B2-66C8EED2C677}" destId="{6DEE35F8-FC43-4DF9-9DC5-76AD384D046A}" srcOrd="6" destOrd="0" presId="urn:microsoft.com/office/officeart/2005/8/layout/radial6"/>
    <dgm:cxn modelId="{899698BC-D1EC-4C4C-A1D2-C38325C0C35D}" type="presParOf" srcId="{26D4C1AA-5BDD-4F65-98B2-66C8EED2C677}" destId="{69EEF051-0A29-4CCD-8BBD-59D1E3814910}" srcOrd="7" destOrd="0" presId="urn:microsoft.com/office/officeart/2005/8/layout/radial6"/>
    <dgm:cxn modelId="{EAA2AB9C-4DA5-4045-BF81-4275A55C3907}" type="presParOf" srcId="{26D4C1AA-5BDD-4F65-98B2-66C8EED2C677}" destId="{3E86483D-8F7C-4049-8F3D-457EC74FC457}" srcOrd="8" destOrd="0" presId="urn:microsoft.com/office/officeart/2005/8/layout/radial6"/>
    <dgm:cxn modelId="{0EDA7890-CA4D-4A6E-8583-B741D6C95490}" type="presParOf" srcId="{26D4C1AA-5BDD-4F65-98B2-66C8EED2C677}" destId="{25862F2E-F2E2-49A5-BFB7-B22106810B50}" srcOrd="9" destOrd="0" presId="urn:microsoft.com/office/officeart/2005/8/layout/radial6"/>
    <dgm:cxn modelId="{B2CB2AFE-BA7E-4384-A5D3-F4BD9F35E629}" type="presParOf" srcId="{26D4C1AA-5BDD-4F65-98B2-66C8EED2C677}" destId="{176F6D9C-1491-428B-AA31-B1B3BF3344E6}" srcOrd="10" destOrd="0" presId="urn:microsoft.com/office/officeart/2005/8/layout/radial6"/>
    <dgm:cxn modelId="{9A98CA14-E7FD-4E56-94ED-929296DE0348}" type="presParOf" srcId="{26D4C1AA-5BDD-4F65-98B2-66C8EED2C677}" destId="{5749C0BA-DF02-4FB2-852F-4A7E015C5ABD}" srcOrd="11" destOrd="0" presId="urn:microsoft.com/office/officeart/2005/8/layout/radial6"/>
    <dgm:cxn modelId="{B994C319-110C-4F04-AB1E-7A0F08FE821A}" type="presParOf" srcId="{26D4C1AA-5BDD-4F65-98B2-66C8EED2C677}" destId="{4ACC74A6-8188-4AAA-8A75-236B2D45A578}" srcOrd="12" destOrd="0" presId="urn:microsoft.com/office/officeart/2005/8/layout/radial6"/>
  </dgm:cxnLst>
  <dgm:bg/>
  <dgm:whole/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1475BDDE-F0D9-4579-927C-A327EB96B6C6}" type="doc">
      <dgm:prSet loTypeId="urn:microsoft.com/office/officeart/2005/8/layout/radial1" loCatId="cycle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02D35AB-0131-425B-BD3B-8E9FAC227EC7}">
      <dgm:prSet phldrT="[Text]"/>
      <dgm:spPr/>
      <dgm:t>
        <a:bodyPr/>
        <a:lstStyle/>
        <a:p>
          <a:r>
            <a:rPr lang="es-CO" dirty="0" smtClean="0"/>
            <a:t>DIGITAL CLASS ROOM</a:t>
          </a:r>
          <a:endParaRPr lang="en-US" dirty="0"/>
        </a:p>
      </dgm:t>
    </dgm:pt>
    <dgm:pt modelId="{137B8B69-E632-4D1D-AB09-78EAE2D5D493}" type="parTrans" cxnId="{F3D0CB46-FBFE-4DFC-9AD5-06B344A69091}">
      <dgm:prSet/>
      <dgm:spPr/>
      <dgm:t>
        <a:bodyPr/>
        <a:lstStyle/>
        <a:p>
          <a:endParaRPr lang="en-US"/>
        </a:p>
      </dgm:t>
    </dgm:pt>
    <dgm:pt modelId="{A4EDDB64-3484-4649-BBA7-B9FBEE1ECC4A}" type="sibTrans" cxnId="{F3D0CB46-FBFE-4DFC-9AD5-06B344A69091}">
      <dgm:prSet/>
      <dgm:spPr/>
      <dgm:t>
        <a:bodyPr/>
        <a:lstStyle/>
        <a:p>
          <a:endParaRPr lang="en-US"/>
        </a:p>
      </dgm:t>
    </dgm:pt>
    <dgm:pt modelId="{EE1C7F80-5E15-4824-A270-9D5C733FE20C}">
      <dgm:prSet phldrT="[Text]" custT="1"/>
      <dgm:spPr/>
      <dgm:t>
        <a:bodyPr/>
        <a:lstStyle/>
        <a:p>
          <a:r>
            <a:rPr lang="es-CO" sz="1100" dirty="0" err="1" smtClean="0"/>
            <a:t>Collaboration</a:t>
          </a:r>
          <a:r>
            <a:rPr lang="es-CO" sz="700" dirty="0" smtClean="0"/>
            <a:t>(</a:t>
          </a:r>
          <a:r>
            <a:rPr lang="es-CO" sz="1050" dirty="0" smtClean="0"/>
            <a:t>UC-</a:t>
          </a:r>
          <a:r>
            <a:rPr lang="es-CO" sz="1050" dirty="0" err="1" smtClean="0"/>
            <a:t>Live@edu</a:t>
          </a:r>
          <a:r>
            <a:rPr lang="es-CO" sz="700" dirty="0" smtClean="0"/>
            <a:t>)</a:t>
          </a:r>
        </a:p>
      </dgm:t>
    </dgm:pt>
    <dgm:pt modelId="{739CFDDB-0AD9-4CBD-9E87-D38959389DD0}" type="parTrans" cxnId="{3F5E2596-2B58-4CC8-AF44-C9B21D971AB4}">
      <dgm:prSet/>
      <dgm:spPr/>
      <dgm:t>
        <a:bodyPr/>
        <a:lstStyle/>
        <a:p>
          <a:endParaRPr lang="en-US"/>
        </a:p>
      </dgm:t>
    </dgm:pt>
    <dgm:pt modelId="{FB8F4BB8-CAC6-4D43-A3E9-D0842788D917}" type="sibTrans" cxnId="{3F5E2596-2B58-4CC8-AF44-C9B21D971AB4}">
      <dgm:prSet/>
      <dgm:spPr/>
      <dgm:t>
        <a:bodyPr/>
        <a:lstStyle/>
        <a:p>
          <a:endParaRPr lang="en-US"/>
        </a:p>
      </dgm:t>
    </dgm:pt>
    <dgm:pt modelId="{C3EDB862-0B4D-4D02-996E-A9D8D2829E85}">
      <dgm:prSet phldrT="[Text]" custT="1"/>
      <dgm:spPr/>
      <dgm:t>
        <a:bodyPr/>
        <a:lstStyle/>
        <a:p>
          <a:r>
            <a:rPr lang="es-CO" sz="1050" dirty="0" smtClean="0"/>
            <a:t>PORTALS</a:t>
          </a:r>
          <a:endParaRPr lang="en-US" sz="1050" dirty="0"/>
        </a:p>
      </dgm:t>
    </dgm:pt>
    <dgm:pt modelId="{E54FD27C-DEEB-4F57-AE2A-5D35ABF68D7E}" type="parTrans" cxnId="{74A6E268-8714-4623-988A-51991BDF46CD}">
      <dgm:prSet/>
      <dgm:spPr/>
      <dgm:t>
        <a:bodyPr/>
        <a:lstStyle/>
        <a:p>
          <a:endParaRPr lang="en-US"/>
        </a:p>
      </dgm:t>
    </dgm:pt>
    <dgm:pt modelId="{F5C19F50-8AA7-438C-8B50-6FDBEB28F076}" type="sibTrans" cxnId="{74A6E268-8714-4623-988A-51991BDF46CD}">
      <dgm:prSet/>
      <dgm:spPr/>
      <dgm:t>
        <a:bodyPr/>
        <a:lstStyle/>
        <a:p>
          <a:endParaRPr lang="en-US"/>
        </a:p>
      </dgm:t>
    </dgm:pt>
    <dgm:pt modelId="{7D8B9FEB-2F4C-4420-AAB2-85F1F320A621}">
      <dgm:prSet phldrT="[Text]" custT="1"/>
      <dgm:spPr/>
      <dgm:t>
        <a:bodyPr/>
        <a:lstStyle/>
        <a:p>
          <a:r>
            <a:rPr lang="es-CO" sz="900" dirty="0" err="1" smtClean="0"/>
            <a:t>Virtualization</a:t>
          </a:r>
          <a:endParaRPr lang="es-CO" sz="900" dirty="0" smtClean="0"/>
        </a:p>
        <a:p>
          <a:r>
            <a:rPr lang="es-CO" sz="900" dirty="0" smtClean="0"/>
            <a:t>Security-Active </a:t>
          </a:r>
          <a:r>
            <a:rPr lang="es-CO" sz="900" dirty="0" err="1" smtClean="0"/>
            <a:t>Directory</a:t>
          </a:r>
          <a:r>
            <a:rPr lang="es-CO" sz="900" dirty="0" smtClean="0"/>
            <a:t>-SQL                        </a:t>
          </a:r>
          <a:endParaRPr lang="en-US" sz="900" dirty="0"/>
        </a:p>
      </dgm:t>
    </dgm:pt>
    <dgm:pt modelId="{56994077-EEEF-4E6E-8636-3ECEA152E05B}" type="parTrans" cxnId="{02D65189-CC49-4D38-81EC-B1958973DC6E}">
      <dgm:prSet/>
      <dgm:spPr/>
      <dgm:t>
        <a:bodyPr/>
        <a:lstStyle/>
        <a:p>
          <a:endParaRPr lang="en-US"/>
        </a:p>
      </dgm:t>
    </dgm:pt>
    <dgm:pt modelId="{E24A72E9-227B-4D63-9108-CF648AA99E31}" type="sibTrans" cxnId="{02D65189-CC49-4D38-81EC-B1958973DC6E}">
      <dgm:prSet/>
      <dgm:spPr/>
      <dgm:t>
        <a:bodyPr/>
        <a:lstStyle/>
        <a:p>
          <a:endParaRPr lang="en-US"/>
        </a:p>
      </dgm:t>
    </dgm:pt>
    <dgm:pt modelId="{783D6EC1-E466-4BD0-AD59-FD1316D5B5D4}">
      <dgm:prSet phldrT="[Text]" custT="1"/>
      <dgm:spPr/>
      <dgm:t>
        <a:bodyPr/>
        <a:lstStyle/>
        <a:p>
          <a:r>
            <a:rPr lang="es-CO" sz="1100" dirty="0" err="1" smtClean="0"/>
            <a:t>Learning</a:t>
          </a:r>
          <a:r>
            <a:rPr lang="es-CO" sz="1100" dirty="0" smtClean="0"/>
            <a:t> Suite</a:t>
          </a:r>
          <a:endParaRPr lang="en-US" sz="1100" dirty="0"/>
        </a:p>
      </dgm:t>
    </dgm:pt>
    <dgm:pt modelId="{A0D8649E-D6CC-4C78-9F8D-479BC5111DEB}" type="parTrans" cxnId="{DA96FFC7-60D0-4AD2-8065-7C1B43CC76FD}">
      <dgm:prSet/>
      <dgm:spPr/>
      <dgm:t>
        <a:bodyPr/>
        <a:lstStyle/>
        <a:p>
          <a:endParaRPr lang="en-US"/>
        </a:p>
      </dgm:t>
    </dgm:pt>
    <dgm:pt modelId="{E3F8D40E-51E2-46A4-A571-621C57443DBD}" type="sibTrans" cxnId="{DA96FFC7-60D0-4AD2-8065-7C1B43CC76FD}">
      <dgm:prSet/>
      <dgm:spPr/>
      <dgm:t>
        <a:bodyPr/>
        <a:lstStyle/>
        <a:p>
          <a:endParaRPr lang="en-US"/>
        </a:p>
      </dgm:t>
    </dgm:pt>
    <dgm:pt modelId="{905AD9EC-19E8-48B4-9D2E-F0C45780F87D}" type="pres">
      <dgm:prSet presAssocID="{1475BDDE-F0D9-4579-927C-A327EB96B6C6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991C4BA-2DC6-474A-9270-F70796F957A1}" type="pres">
      <dgm:prSet presAssocID="{302D35AB-0131-425B-BD3B-8E9FAC227EC7}" presName="centerShape" presStyleLbl="node0" presStyleIdx="0" presStyleCnt="1"/>
      <dgm:spPr/>
      <dgm:t>
        <a:bodyPr/>
        <a:lstStyle/>
        <a:p>
          <a:endParaRPr lang="en-US"/>
        </a:p>
      </dgm:t>
    </dgm:pt>
    <dgm:pt modelId="{A6F90782-FB0C-4E84-8F62-E55AC5EE4988}" type="pres">
      <dgm:prSet presAssocID="{739CFDDB-0AD9-4CBD-9E87-D38959389DD0}" presName="Name9" presStyleLbl="parChTrans1D2" presStyleIdx="0" presStyleCnt="4"/>
      <dgm:spPr/>
      <dgm:t>
        <a:bodyPr/>
        <a:lstStyle/>
        <a:p>
          <a:endParaRPr lang="en-US"/>
        </a:p>
      </dgm:t>
    </dgm:pt>
    <dgm:pt modelId="{9535D92C-13C0-4D3E-A392-ABE5482FCC35}" type="pres">
      <dgm:prSet presAssocID="{739CFDDB-0AD9-4CBD-9E87-D38959389DD0}" presName="connTx" presStyleLbl="parChTrans1D2" presStyleIdx="0" presStyleCnt="4"/>
      <dgm:spPr/>
      <dgm:t>
        <a:bodyPr/>
        <a:lstStyle/>
        <a:p>
          <a:endParaRPr lang="en-US"/>
        </a:p>
      </dgm:t>
    </dgm:pt>
    <dgm:pt modelId="{1B9FB56E-3E1B-42EC-B366-09FB2ECAF1C0}" type="pres">
      <dgm:prSet presAssocID="{EE1C7F80-5E15-4824-A270-9D5C733FE20C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0BB4E5-C701-433D-88F8-24BAE0CE8E51}" type="pres">
      <dgm:prSet presAssocID="{E54FD27C-DEEB-4F57-AE2A-5D35ABF68D7E}" presName="Name9" presStyleLbl="parChTrans1D2" presStyleIdx="1" presStyleCnt="4"/>
      <dgm:spPr/>
      <dgm:t>
        <a:bodyPr/>
        <a:lstStyle/>
        <a:p>
          <a:endParaRPr lang="en-US"/>
        </a:p>
      </dgm:t>
    </dgm:pt>
    <dgm:pt modelId="{E72DEB6A-B749-4016-896C-68E07AA485E2}" type="pres">
      <dgm:prSet presAssocID="{E54FD27C-DEEB-4F57-AE2A-5D35ABF68D7E}" presName="connTx" presStyleLbl="parChTrans1D2" presStyleIdx="1" presStyleCnt="4"/>
      <dgm:spPr/>
      <dgm:t>
        <a:bodyPr/>
        <a:lstStyle/>
        <a:p>
          <a:endParaRPr lang="en-US"/>
        </a:p>
      </dgm:t>
    </dgm:pt>
    <dgm:pt modelId="{B0F97A7A-6A15-4F9B-B9E9-DFD0A1607BBE}" type="pres">
      <dgm:prSet presAssocID="{C3EDB862-0B4D-4D02-996E-A9D8D2829E85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9BBC06-54CE-403F-92CC-18354DB25B98}" type="pres">
      <dgm:prSet presAssocID="{56994077-EEEF-4E6E-8636-3ECEA152E05B}" presName="Name9" presStyleLbl="parChTrans1D2" presStyleIdx="2" presStyleCnt="4"/>
      <dgm:spPr/>
      <dgm:t>
        <a:bodyPr/>
        <a:lstStyle/>
        <a:p>
          <a:endParaRPr lang="en-US"/>
        </a:p>
      </dgm:t>
    </dgm:pt>
    <dgm:pt modelId="{14D2A7B3-B2F1-4616-928A-63AFE24A2567}" type="pres">
      <dgm:prSet presAssocID="{56994077-EEEF-4E6E-8636-3ECEA152E05B}" presName="connTx" presStyleLbl="parChTrans1D2" presStyleIdx="2" presStyleCnt="4"/>
      <dgm:spPr/>
      <dgm:t>
        <a:bodyPr/>
        <a:lstStyle/>
        <a:p>
          <a:endParaRPr lang="en-US"/>
        </a:p>
      </dgm:t>
    </dgm:pt>
    <dgm:pt modelId="{15D0DB9C-9797-486D-B5FB-137BAC131985}" type="pres">
      <dgm:prSet presAssocID="{7D8B9FEB-2F4C-4420-AAB2-85F1F320A621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B40693-4BD1-4167-8389-9F7DD1C5CEE6}" type="pres">
      <dgm:prSet presAssocID="{A0D8649E-D6CC-4C78-9F8D-479BC5111DEB}" presName="Name9" presStyleLbl="parChTrans1D2" presStyleIdx="3" presStyleCnt="4"/>
      <dgm:spPr/>
      <dgm:t>
        <a:bodyPr/>
        <a:lstStyle/>
        <a:p>
          <a:endParaRPr lang="en-US"/>
        </a:p>
      </dgm:t>
    </dgm:pt>
    <dgm:pt modelId="{58167D8E-3754-4752-BC8F-FB27DD0724A3}" type="pres">
      <dgm:prSet presAssocID="{A0D8649E-D6CC-4C78-9F8D-479BC5111DEB}" presName="connTx" presStyleLbl="parChTrans1D2" presStyleIdx="3" presStyleCnt="4"/>
      <dgm:spPr/>
      <dgm:t>
        <a:bodyPr/>
        <a:lstStyle/>
        <a:p>
          <a:endParaRPr lang="en-US"/>
        </a:p>
      </dgm:t>
    </dgm:pt>
    <dgm:pt modelId="{0936E608-D44E-498D-946E-34A307889F22}" type="pres">
      <dgm:prSet presAssocID="{783D6EC1-E466-4BD0-AD59-FD1316D5B5D4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B569C7B-38BA-4FB1-9F2A-C655AC3932B7}" type="presOf" srcId="{1475BDDE-F0D9-4579-927C-A327EB96B6C6}" destId="{905AD9EC-19E8-48B4-9D2E-F0C45780F87D}" srcOrd="0" destOrd="0" presId="urn:microsoft.com/office/officeart/2005/8/layout/radial1"/>
    <dgm:cxn modelId="{F8342965-DEED-4878-9B4B-E257122EF75E}" type="presOf" srcId="{E54FD27C-DEEB-4F57-AE2A-5D35ABF68D7E}" destId="{E72DEB6A-B749-4016-896C-68E07AA485E2}" srcOrd="1" destOrd="0" presId="urn:microsoft.com/office/officeart/2005/8/layout/radial1"/>
    <dgm:cxn modelId="{C0254505-5232-42DC-A630-502098B266F5}" type="presOf" srcId="{A0D8649E-D6CC-4C78-9F8D-479BC5111DEB}" destId="{AAB40693-4BD1-4167-8389-9F7DD1C5CEE6}" srcOrd="0" destOrd="0" presId="urn:microsoft.com/office/officeart/2005/8/layout/radial1"/>
    <dgm:cxn modelId="{76158BF7-FBF9-43F2-AB7C-B6EFBD2A586C}" type="presOf" srcId="{739CFDDB-0AD9-4CBD-9E87-D38959389DD0}" destId="{9535D92C-13C0-4D3E-A392-ABE5482FCC35}" srcOrd="1" destOrd="0" presId="urn:microsoft.com/office/officeart/2005/8/layout/radial1"/>
    <dgm:cxn modelId="{30A97401-A464-42D5-A1DF-BC9211BB1808}" type="presOf" srcId="{56994077-EEEF-4E6E-8636-3ECEA152E05B}" destId="{14D2A7B3-B2F1-4616-928A-63AFE24A2567}" srcOrd="1" destOrd="0" presId="urn:microsoft.com/office/officeart/2005/8/layout/radial1"/>
    <dgm:cxn modelId="{F3D0CB46-FBFE-4DFC-9AD5-06B344A69091}" srcId="{1475BDDE-F0D9-4579-927C-A327EB96B6C6}" destId="{302D35AB-0131-425B-BD3B-8E9FAC227EC7}" srcOrd="0" destOrd="0" parTransId="{137B8B69-E632-4D1D-AB09-78EAE2D5D493}" sibTransId="{A4EDDB64-3484-4649-BBA7-B9FBEE1ECC4A}"/>
    <dgm:cxn modelId="{504B6823-AB93-48A7-B360-FCA513EFB878}" type="presOf" srcId="{739CFDDB-0AD9-4CBD-9E87-D38959389DD0}" destId="{A6F90782-FB0C-4E84-8F62-E55AC5EE4988}" srcOrd="0" destOrd="0" presId="urn:microsoft.com/office/officeart/2005/8/layout/radial1"/>
    <dgm:cxn modelId="{4ED51C44-C5E2-4A79-8F87-77D90C720D99}" type="presOf" srcId="{783D6EC1-E466-4BD0-AD59-FD1316D5B5D4}" destId="{0936E608-D44E-498D-946E-34A307889F22}" srcOrd="0" destOrd="0" presId="urn:microsoft.com/office/officeart/2005/8/layout/radial1"/>
    <dgm:cxn modelId="{FDD1A570-E67D-4261-8765-96EAE79591C1}" type="presOf" srcId="{7D8B9FEB-2F4C-4420-AAB2-85F1F320A621}" destId="{15D0DB9C-9797-486D-B5FB-137BAC131985}" srcOrd="0" destOrd="0" presId="urn:microsoft.com/office/officeart/2005/8/layout/radial1"/>
    <dgm:cxn modelId="{3F5E2596-2B58-4CC8-AF44-C9B21D971AB4}" srcId="{302D35AB-0131-425B-BD3B-8E9FAC227EC7}" destId="{EE1C7F80-5E15-4824-A270-9D5C733FE20C}" srcOrd="0" destOrd="0" parTransId="{739CFDDB-0AD9-4CBD-9E87-D38959389DD0}" sibTransId="{FB8F4BB8-CAC6-4D43-A3E9-D0842788D917}"/>
    <dgm:cxn modelId="{B62792C7-B92B-4487-B970-15DFFE1E2D32}" type="presOf" srcId="{EE1C7F80-5E15-4824-A270-9D5C733FE20C}" destId="{1B9FB56E-3E1B-42EC-B366-09FB2ECAF1C0}" srcOrd="0" destOrd="0" presId="urn:microsoft.com/office/officeart/2005/8/layout/radial1"/>
    <dgm:cxn modelId="{AB856B3A-5EDF-46D4-8759-B13A6D999766}" type="presOf" srcId="{E54FD27C-DEEB-4F57-AE2A-5D35ABF68D7E}" destId="{970BB4E5-C701-433D-88F8-24BAE0CE8E51}" srcOrd="0" destOrd="0" presId="urn:microsoft.com/office/officeart/2005/8/layout/radial1"/>
    <dgm:cxn modelId="{74A6E268-8714-4623-988A-51991BDF46CD}" srcId="{302D35AB-0131-425B-BD3B-8E9FAC227EC7}" destId="{C3EDB862-0B4D-4D02-996E-A9D8D2829E85}" srcOrd="1" destOrd="0" parTransId="{E54FD27C-DEEB-4F57-AE2A-5D35ABF68D7E}" sibTransId="{F5C19F50-8AA7-438C-8B50-6FDBEB28F076}"/>
    <dgm:cxn modelId="{DF61C31A-E21B-4B7F-9B79-D198E00C3452}" type="presOf" srcId="{56994077-EEEF-4E6E-8636-3ECEA152E05B}" destId="{549BBC06-54CE-403F-92CC-18354DB25B98}" srcOrd="0" destOrd="0" presId="urn:microsoft.com/office/officeart/2005/8/layout/radial1"/>
    <dgm:cxn modelId="{02D65189-CC49-4D38-81EC-B1958973DC6E}" srcId="{302D35AB-0131-425B-BD3B-8E9FAC227EC7}" destId="{7D8B9FEB-2F4C-4420-AAB2-85F1F320A621}" srcOrd="2" destOrd="0" parTransId="{56994077-EEEF-4E6E-8636-3ECEA152E05B}" sibTransId="{E24A72E9-227B-4D63-9108-CF648AA99E31}"/>
    <dgm:cxn modelId="{9E32CECC-BE21-4782-8C9B-310E7C9486F5}" type="presOf" srcId="{302D35AB-0131-425B-BD3B-8E9FAC227EC7}" destId="{B991C4BA-2DC6-474A-9270-F70796F957A1}" srcOrd="0" destOrd="0" presId="urn:microsoft.com/office/officeart/2005/8/layout/radial1"/>
    <dgm:cxn modelId="{BFD05ED2-8DB6-4F9F-9FF2-FD5A8082BEA4}" type="presOf" srcId="{C3EDB862-0B4D-4D02-996E-A9D8D2829E85}" destId="{B0F97A7A-6A15-4F9B-B9E9-DFD0A1607BBE}" srcOrd="0" destOrd="0" presId="urn:microsoft.com/office/officeart/2005/8/layout/radial1"/>
    <dgm:cxn modelId="{6E3DAD2C-0E84-4E7F-8FBB-4D2F481BEE8D}" type="presOf" srcId="{A0D8649E-D6CC-4C78-9F8D-479BC5111DEB}" destId="{58167D8E-3754-4752-BC8F-FB27DD0724A3}" srcOrd="1" destOrd="0" presId="urn:microsoft.com/office/officeart/2005/8/layout/radial1"/>
    <dgm:cxn modelId="{DA96FFC7-60D0-4AD2-8065-7C1B43CC76FD}" srcId="{302D35AB-0131-425B-BD3B-8E9FAC227EC7}" destId="{783D6EC1-E466-4BD0-AD59-FD1316D5B5D4}" srcOrd="3" destOrd="0" parTransId="{A0D8649E-D6CC-4C78-9F8D-479BC5111DEB}" sibTransId="{E3F8D40E-51E2-46A4-A571-621C57443DBD}"/>
    <dgm:cxn modelId="{A43E4A9B-65DD-416B-8F09-F0E0CB885EFA}" type="presParOf" srcId="{905AD9EC-19E8-48B4-9D2E-F0C45780F87D}" destId="{B991C4BA-2DC6-474A-9270-F70796F957A1}" srcOrd="0" destOrd="0" presId="urn:microsoft.com/office/officeart/2005/8/layout/radial1"/>
    <dgm:cxn modelId="{CCB50F46-B1FE-4A71-BCEA-00213D99D2D3}" type="presParOf" srcId="{905AD9EC-19E8-48B4-9D2E-F0C45780F87D}" destId="{A6F90782-FB0C-4E84-8F62-E55AC5EE4988}" srcOrd="1" destOrd="0" presId="urn:microsoft.com/office/officeart/2005/8/layout/radial1"/>
    <dgm:cxn modelId="{252523D3-FF9D-4437-8DAC-F20B47DA6021}" type="presParOf" srcId="{A6F90782-FB0C-4E84-8F62-E55AC5EE4988}" destId="{9535D92C-13C0-4D3E-A392-ABE5482FCC35}" srcOrd="0" destOrd="0" presId="urn:microsoft.com/office/officeart/2005/8/layout/radial1"/>
    <dgm:cxn modelId="{095D6C4A-ABD8-407F-B74B-A3F2FA3D147B}" type="presParOf" srcId="{905AD9EC-19E8-48B4-9D2E-F0C45780F87D}" destId="{1B9FB56E-3E1B-42EC-B366-09FB2ECAF1C0}" srcOrd="2" destOrd="0" presId="urn:microsoft.com/office/officeart/2005/8/layout/radial1"/>
    <dgm:cxn modelId="{6EA0D7F3-7050-44D2-9277-EFAF0451C666}" type="presParOf" srcId="{905AD9EC-19E8-48B4-9D2E-F0C45780F87D}" destId="{970BB4E5-C701-433D-88F8-24BAE0CE8E51}" srcOrd="3" destOrd="0" presId="urn:microsoft.com/office/officeart/2005/8/layout/radial1"/>
    <dgm:cxn modelId="{327DF33F-058B-4BB1-9712-FC5F82D68199}" type="presParOf" srcId="{970BB4E5-C701-433D-88F8-24BAE0CE8E51}" destId="{E72DEB6A-B749-4016-896C-68E07AA485E2}" srcOrd="0" destOrd="0" presId="urn:microsoft.com/office/officeart/2005/8/layout/radial1"/>
    <dgm:cxn modelId="{6B31175D-7FAC-41A2-AA96-E7F279290E07}" type="presParOf" srcId="{905AD9EC-19E8-48B4-9D2E-F0C45780F87D}" destId="{B0F97A7A-6A15-4F9B-B9E9-DFD0A1607BBE}" srcOrd="4" destOrd="0" presId="urn:microsoft.com/office/officeart/2005/8/layout/radial1"/>
    <dgm:cxn modelId="{AD151CE0-587B-4BA4-AFBC-BC8C99E556D2}" type="presParOf" srcId="{905AD9EC-19E8-48B4-9D2E-F0C45780F87D}" destId="{549BBC06-54CE-403F-92CC-18354DB25B98}" srcOrd="5" destOrd="0" presId="urn:microsoft.com/office/officeart/2005/8/layout/radial1"/>
    <dgm:cxn modelId="{B7343928-FFC4-4758-99B7-07E92F963CE5}" type="presParOf" srcId="{549BBC06-54CE-403F-92CC-18354DB25B98}" destId="{14D2A7B3-B2F1-4616-928A-63AFE24A2567}" srcOrd="0" destOrd="0" presId="urn:microsoft.com/office/officeart/2005/8/layout/radial1"/>
    <dgm:cxn modelId="{73A248D4-AC2B-46AB-A1B9-81257325024A}" type="presParOf" srcId="{905AD9EC-19E8-48B4-9D2E-F0C45780F87D}" destId="{15D0DB9C-9797-486D-B5FB-137BAC131985}" srcOrd="6" destOrd="0" presId="urn:microsoft.com/office/officeart/2005/8/layout/radial1"/>
    <dgm:cxn modelId="{7848645F-C767-43B4-A765-1F7B6C799566}" type="presParOf" srcId="{905AD9EC-19E8-48B4-9D2E-F0C45780F87D}" destId="{AAB40693-4BD1-4167-8389-9F7DD1C5CEE6}" srcOrd="7" destOrd="0" presId="urn:microsoft.com/office/officeart/2005/8/layout/radial1"/>
    <dgm:cxn modelId="{F292CBD2-B68B-44E3-8370-D0CE897EFD87}" type="presParOf" srcId="{AAB40693-4BD1-4167-8389-9F7DD1C5CEE6}" destId="{58167D8E-3754-4752-BC8F-FB27DD0724A3}" srcOrd="0" destOrd="0" presId="urn:microsoft.com/office/officeart/2005/8/layout/radial1"/>
    <dgm:cxn modelId="{CC0394FB-63B1-42E7-97E9-AF2D2A1610F0}" type="presParOf" srcId="{905AD9EC-19E8-48B4-9D2E-F0C45780F87D}" destId="{0936E608-D44E-498D-946E-34A307889F22}" srcOrd="8" destOrd="0" presId="urn:microsoft.com/office/officeart/2005/8/layout/radial1"/>
  </dgm:cxnLst>
  <dgm:bg/>
  <dgm:whole/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D6A83AEB-B2F1-4687-8725-F2B76A9FCDFC}" type="doc">
      <dgm:prSet loTypeId="urn:microsoft.com/office/officeart/2005/8/layout/chevron1" loCatId="process" qsTypeId="urn:microsoft.com/office/officeart/2005/8/quickstyle/3d1" qsCatId="3D" csTypeId="urn:microsoft.com/office/officeart/2005/8/colors/colorful1" csCatId="colorful" phldr="1"/>
      <dgm:spPr/>
    </dgm:pt>
    <dgm:pt modelId="{788831C4-E308-4930-8ADE-BC5D79AF4A84}">
      <dgm:prSet phldrT="[Text]"/>
      <dgm:spPr/>
      <dgm:t>
        <a:bodyPr/>
        <a:lstStyle/>
        <a:p>
          <a:r>
            <a:rPr lang="es-CO" dirty="0" err="1" smtClean="0"/>
            <a:t>Universities</a:t>
          </a:r>
          <a:endParaRPr lang="en-US" dirty="0"/>
        </a:p>
      </dgm:t>
    </dgm:pt>
    <dgm:pt modelId="{52B0A420-E01A-48D6-A7B8-A16FF0BEC8BF}" type="parTrans" cxnId="{77E4C398-616A-4322-B05C-ECAC2407FA8B}">
      <dgm:prSet/>
      <dgm:spPr/>
      <dgm:t>
        <a:bodyPr/>
        <a:lstStyle/>
        <a:p>
          <a:endParaRPr lang="en-US"/>
        </a:p>
      </dgm:t>
    </dgm:pt>
    <dgm:pt modelId="{7373DF80-8285-4F9A-82FA-36287B1B8349}" type="sibTrans" cxnId="{77E4C398-616A-4322-B05C-ECAC2407FA8B}">
      <dgm:prSet/>
      <dgm:spPr/>
      <dgm:t>
        <a:bodyPr/>
        <a:lstStyle/>
        <a:p>
          <a:endParaRPr lang="en-US"/>
        </a:p>
      </dgm:t>
    </dgm:pt>
    <dgm:pt modelId="{988B6EAC-5371-4B07-984E-F8B6C03BE66C}">
      <dgm:prSet phldrT="[Text]"/>
      <dgm:spPr/>
      <dgm:t>
        <a:bodyPr/>
        <a:lstStyle/>
        <a:p>
          <a:r>
            <a:rPr lang="es-CO" dirty="0" err="1" smtClean="0"/>
            <a:t>Schools</a:t>
          </a:r>
          <a:endParaRPr lang="en-US" dirty="0"/>
        </a:p>
      </dgm:t>
    </dgm:pt>
    <dgm:pt modelId="{81C43781-6F0C-4B4F-9D76-53F517BEDEFE}" type="parTrans" cxnId="{2FB0582E-0027-4565-B1CD-976CC690545E}">
      <dgm:prSet/>
      <dgm:spPr/>
      <dgm:t>
        <a:bodyPr/>
        <a:lstStyle/>
        <a:p>
          <a:endParaRPr lang="en-US"/>
        </a:p>
      </dgm:t>
    </dgm:pt>
    <dgm:pt modelId="{5F63BF62-0B72-4A13-AB1B-F9D4F818C585}" type="sibTrans" cxnId="{2FB0582E-0027-4565-B1CD-976CC690545E}">
      <dgm:prSet/>
      <dgm:spPr/>
      <dgm:t>
        <a:bodyPr/>
        <a:lstStyle/>
        <a:p>
          <a:endParaRPr lang="en-US"/>
        </a:p>
      </dgm:t>
    </dgm:pt>
    <dgm:pt modelId="{CD3AB945-C441-4CDC-B86C-D1C15003D6AF}">
      <dgm:prSet phldrT="[Text]"/>
      <dgm:spPr/>
      <dgm:t>
        <a:bodyPr/>
        <a:lstStyle/>
        <a:p>
          <a:r>
            <a:rPr lang="es-CO" dirty="0" smtClean="0"/>
            <a:t>Institutos </a:t>
          </a:r>
          <a:endParaRPr lang="en-US" dirty="0"/>
        </a:p>
      </dgm:t>
    </dgm:pt>
    <dgm:pt modelId="{1D8AB711-66BE-433E-A1EC-7F60C5E788C2}" type="parTrans" cxnId="{A6344323-825A-47BB-AB30-11C86DAA2C62}">
      <dgm:prSet/>
      <dgm:spPr/>
      <dgm:t>
        <a:bodyPr/>
        <a:lstStyle/>
        <a:p>
          <a:endParaRPr lang="en-US"/>
        </a:p>
      </dgm:t>
    </dgm:pt>
    <dgm:pt modelId="{9682BCD3-669F-464C-A727-0E8E8CD551C0}" type="sibTrans" cxnId="{A6344323-825A-47BB-AB30-11C86DAA2C62}">
      <dgm:prSet/>
      <dgm:spPr/>
      <dgm:t>
        <a:bodyPr/>
        <a:lstStyle/>
        <a:p>
          <a:endParaRPr lang="en-US"/>
        </a:p>
      </dgm:t>
    </dgm:pt>
    <dgm:pt modelId="{19D910E2-B59E-4648-97B0-5B4CC03F7223}" type="pres">
      <dgm:prSet presAssocID="{D6A83AEB-B2F1-4687-8725-F2B76A9FCDFC}" presName="Name0" presStyleCnt="0">
        <dgm:presLayoutVars>
          <dgm:dir/>
          <dgm:animLvl val="lvl"/>
          <dgm:resizeHandles val="exact"/>
        </dgm:presLayoutVars>
      </dgm:prSet>
      <dgm:spPr/>
    </dgm:pt>
    <dgm:pt modelId="{9E0F492F-7CAE-42E4-86FD-F1119F91BDD1}" type="pres">
      <dgm:prSet presAssocID="{788831C4-E308-4930-8ADE-BC5D79AF4A84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D3AEAF-066B-44F2-91CA-AA1A77896809}" type="pres">
      <dgm:prSet presAssocID="{7373DF80-8285-4F9A-82FA-36287B1B8349}" presName="parTxOnlySpace" presStyleCnt="0"/>
      <dgm:spPr/>
    </dgm:pt>
    <dgm:pt modelId="{24A12253-DB25-40DD-88FF-0DB9B02342A6}" type="pres">
      <dgm:prSet presAssocID="{988B6EAC-5371-4B07-984E-F8B6C03BE66C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46F60E-BE77-4C08-9CDF-643821D600AA}" type="pres">
      <dgm:prSet presAssocID="{5F63BF62-0B72-4A13-AB1B-F9D4F818C585}" presName="parTxOnlySpace" presStyleCnt="0"/>
      <dgm:spPr/>
    </dgm:pt>
    <dgm:pt modelId="{42637ACF-CEC4-46F4-BDD1-812E60EB0C23}" type="pres">
      <dgm:prSet presAssocID="{CD3AB945-C441-4CDC-B86C-D1C15003D6AF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052A5FB-68EA-4158-B27F-52604BF58898}" type="presOf" srcId="{D6A83AEB-B2F1-4687-8725-F2B76A9FCDFC}" destId="{19D910E2-B59E-4648-97B0-5B4CC03F7223}" srcOrd="0" destOrd="0" presId="urn:microsoft.com/office/officeart/2005/8/layout/chevron1"/>
    <dgm:cxn modelId="{43FE6E3F-2925-4819-9E24-C4517F507D0F}" type="presOf" srcId="{CD3AB945-C441-4CDC-B86C-D1C15003D6AF}" destId="{42637ACF-CEC4-46F4-BDD1-812E60EB0C23}" srcOrd="0" destOrd="0" presId="urn:microsoft.com/office/officeart/2005/8/layout/chevron1"/>
    <dgm:cxn modelId="{A6344323-825A-47BB-AB30-11C86DAA2C62}" srcId="{D6A83AEB-B2F1-4687-8725-F2B76A9FCDFC}" destId="{CD3AB945-C441-4CDC-B86C-D1C15003D6AF}" srcOrd="2" destOrd="0" parTransId="{1D8AB711-66BE-433E-A1EC-7F60C5E788C2}" sibTransId="{9682BCD3-669F-464C-A727-0E8E8CD551C0}"/>
    <dgm:cxn modelId="{2FB0582E-0027-4565-B1CD-976CC690545E}" srcId="{D6A83AEB-B2F1-4687-8725-F2B76A9FCDFC}" destId="{988B6EAC-5371-4B07-984E-F8B6C03BE66C}" srcOrd="1" destOrd="0" parTransId="{81C43781-6F0C-4B4F-9D76-53F517BEDEFE}" sibTransId="{5F63BF62-0B72-4A13-AB1B-F9D4F818C585}"/>
    <dgm:cxn modelId="{7F7890CC-1EFA-4FB0-B96E-16DBC94A0FFF}" type="presOf" srcId="{788831C4-E308-4930-8ADE-BC5D79AF4A84}" destId="{9E0F492F-7CAE-42E4-86FD-F1119F91BDD1}" srcOrd="0" destOrd="0" presId="urn:microsoft.com/office/officeart/2005/8/layout/chevron1"/>
    <dgm:cxn modelId="{6FA953C6-A3F6-4649-B72B-C6064F583A0B}" type="presOf" srcId="{988B6EAC-5371-4B07-984E-F8B6C03BE66C}" destId="{24A12253-DB25-40DD-88FF-0DB9B02342A6}" srcOrd="0" destOrd="0" presId="urn:microsoft.com/office/officeart/2005/8/layout/chevron1"/>
    <dgm:cxn modelId="{77E4C398-616A-4322-B05C-ECAC2407FA8B}" srcId="{D6A83AEB-B2F1-4687-8725-F2B76A9FCDFC}" destId="{788831C4-E308-4930-8ADE-BC5D79AF4A84}" srcOrd="0" destOrd="0" parTransId="{52B0A420-E01A-48D6-A7B8-A16FF0BEC8BF}" sibTransId="{7373DF80-8285-4F9A-82FA-36287B1B8349}"/>
    <dgm:cxn modelId="{1B30242B-FAF6-4A04-BABB-75A7B224FE6C}" type="presParOf" srcId="{19D910E2-B59E-4648-97B0-5B4CC03F7223}" destId="{9E0F492F-7CAE-42E4-86FD-F1119F91BDD1}" srcOrd="0" destOrd="0" presId="urn:microsoft.com/office/officeart/2005/8/layout/chevron1"/>
    <dgm:cxn modelId="{243F55A0-680B-464B-9C77-894DF0199F2B}" type="presParOf" srcId="{19D910E2-B59E-4648-97B0-5B4CC03F7223}" destId="{83D3AEAF-066B-44F2-91CA-AA1A77896809}" srcOrd="1" destOrd="0" presId="urn:microsoft.com/office/officeart/2005/8/layout/chevron1"/>
    <dgm:cxn modelId="{8F99A9D9-EBE6-48D7-832B-73BA93DE8ACB}" type="presParOf" srcId="{19D910E2-B59E-4648-97B0-5B4CC03F7223}" destId="{24A12253-DB25-40DD-88FF-0DB9B02342A6}" srcOrd="2" destOrd="0" presId="urn:microsoft.com/office/officeart/2005/8/layout/chevron1"/>
    <dgm:cxn modelId="{B988FFD7-436F-4D43-942C-1EE2EC84119B}" type="presParOf" srcId="{19D910E2-B59E-4648-97B0-5B4CC03F7223}" destId="{3C46F60E-BE77-4C08-9CDF-643821D600AA}" srcOrd="3" destOrd="0" presId="urn:microsoft.com/office/officeart/2005/8/layout/chevron1"/>
    <dgm:cxn modelId="{AB133006-7FD8-401B-A4E3-7547D8471EB0}" type="presParOf" srcId="{19D910E2-B59E-4648-97B0-5B4CC03F7223}" destId="{42637ACF-CEC4-46F4-BDD1-812E60EB0C23}" srcOrd="4" destOrd="0" presId="urn:microsoft.com/office/officeart/2005/8/layout/chevron1"/>
  </dgm:cxnLst>
  <dgm:bg/>
  <dgm:whole/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21214F7E-1C85-4614-958A-44E619AB393A}" type="doc">
      <dgm:prSet loTypeId="urn:microsoft.com/office/officeart/2005/8/layout/arrow2" loCatId="process" qsTypeId="urn:microsoft.com/office/officeart/2005/8/quickstyle/3d3" qsCatId="3D" csTypeId="urn:microsoft.com/office/officeart/2005/8/colors/colorful3" csCatId="colorful" phldr="1"/>
      <dgm:spPr/>
    </dgm:pt>
    <dgm:pt modelId="{06DD4072-2903-4A76-AF1B-23B07DC970AB}">
      <dgm:prSet phldrT="[Text]"/>
      <dgm:spPr/>
      <dgm:t>
        <a:bodyPr/>
        <a:lstStyle/>
        <a:p>
          <a:r>
            <a:rPr lang="en-US" b="1" dirty="0" err="1" smtClean="0"/>
            <a:t>Licenciamiento</a:t>
          </a:r>
          <a:r>
            <a:rPr lang="en-US" b="1" dirty="0" smtClean="0"/>
            <a:t> </a:t>
          </a:r>
          <a:r>
            <a:rPr lang="en-US" b="1" dirty="0" err="1" smtClean="0"/>
            <a:t>por</a:t>
          </a:r>
          <a:r>
            <a:rPr lang="en-US" b="1" dirty="0" smtClean="0"/>
            <a:t> </a:t>
          </a:r>
          <a:r>
            <a:rPr lang="en-US" b="1" dirty="0" err="1" smtClean="0"/>
            <a:t>subsegmento</a:t>
          </a:r>
          <a:endParaRPr lang="en-US" b="1" dirty="0"/>
        </a:p>
      </dgm:t>
    </dgm:pt>
    <dgm:pt modelId="{08C4AC45-A8E6-4C0F-BA5F-58C84C3271EC}" type="parTrans" cxnId="{7E2ED481-F399-479E-9B64-6FB8FC3AE9C8}">
      <dgm:prSet/>
      <dgm:spPr/>
      <dgm:t>
        <a:bodyPr/>
        <a:lstStyle/>
        <a:p>
          <a:endParaRPr lang="en-US"/>
        </a:p>
      </dgm:t>
    </dgm:pt>
    <dgm:pt modelId="{67E5937A-920C-42F8-98AF-82E061B7EF76}" type="sibTrans" cxnId="{7E2ED481-F399-479E-9B64-6FB8FC3AE9C8}">
      <dgm:prSet/>
      <dgm:spPr/>
      <dgm:t>
        <a:bodyPr/>
        <a:lstStyle/>
        <a:p>
          <a:endParaRPr lang="en-US"/>
        </a:p>
      </dgm:t>
    </dgm:pt>
    <dgm:pt modelId="{A3D37A8E-BB6B-4A7D-A187-92840C65EA4D}">
      <dgm:prSet phldrT="[Text]"/>
      <dgm:spPr/>
      <dgm:t>
        <a:bodyPr/>
        <a:lstStyle/>
        <a:p>
          <a:r>
            <a:rPr lang="en-US" b="1" dirty="0" smtClean="0"/>
            <a:t>Cross/up selling </a:t>
          </a:r>
          <a:r>
            <a:rPr lang="en-US" b="1" dirty="0" err="1" smtClean="0"/>
            <a:t>Escritorio</a:t>
          </a:r>
          <a:endParaRPr lang="en-US" b="1" dirty="0"/>
        </a:p>
      </dgm:t>
    </dgm:pt>
    <dgm:pt modelId="{F1CEC956-A50C-4481-B4E1-C50FD5CD4FB2}" type="parTrans" cxnId="{72BA4690-8B4B-448F-B153-556A1D114839}">
      <dgm:prSet/>
      <dgm:spPr/>
      <dgm:t>
        <a:bodyPr/>
        <a:lstStyle/>
        <a:p>
          <a:endParaRPr lang="en-US"/>
        </a:p>
      </dgm:t>
    </dgm:pt>
    <dgm:pt modelId="{6E12F714-4577-405F-A401-E04123404336}" type="sibTrans" cxnId="{72BA4690-8B4B-448F-B153-556A1D114839}">
      <dgm:prSet/>
      <dgm:spPr/>
      <dgm:t>
        <a:bodyPr/>
        <a:lstStyle/>
        <a:p>
          <a:endParaRPr lang="en-US"/>
        </a:p>
      </dgm:t>
    </dgm:pt>
    <dgm:pt modelId="{D4A6AFF4-6017-4A91-B7C9-B12C0B233EA2}">
      <dgm:prSet phldrT="[Text]"/>
      <dgm:spPr/>
      <dgm:t>
        <a:bodyPr/>
        <a:lstStyle/>
        <a:p>
          <a:r>
            <a:rPr lang="en-US" b="1" dirty="0" smtClean="0"/>
            <a:t>Cross/up selling </a:t>
          </a:r>
          <a:r>
            <a:rPr lang="en-US" b="1" dirty="0" err="1" smtClean="0"/>
            <a:t>soluciones</a:t>
          </a:r>
          <a:r>
            <a:rPr lang="en-US" b="1" dirty="0" smtClean="0"/>
            <a:t>-Infra</a:t>
          </a:r>
        </a:p>
        <a:p>
          <a:r>
            <a:rPr lang="en-US" b="1" dirty="0" smtClean="0"/>
            <a:t>Servers</a:t>
          </a:r>
          <a:endParaRPr lang="en-US" b="1" dirty="0"/>
        </a:p>
      </dgm:t>
    </dgm:pt>
    <dgm:pt modelId="{63A9199F-D4EF-4707-A171-6E01686788D1}" type="parTrans" cxnId="{63034565-A556-4329-A695-64D1826695A7}">
      <dgm:prSet/>
      <dgm:spPr/>
      <dgm:t>
        <a:bodyPr/>
        <a:lstStyle/>
        <a:p>
          <a:endParaRPr lang="en-US"/>
        </a:p>
      </dgm:t>
    </dgm:pt>
    <dgm:pt modelId="{8D0F7D57-A8AF-45A0-8DCE-50E6DDC47DF0}" type="sibTrans" cxnId="{63034565-A556-4329-A695-64D1826695A7}">
      <dgm:prSet/>
      <dgm:spPr/>
      <dgm:t>
        <a:bodyPr/>
        <a:lstStyle/>
        <a:p>
          <a:endParaRPr lang="en-US"/>
        </a:p>
      </dgm:t>
    </dgm:pt>
    <dgm:pt modelId="{53A7777F-5CF6-4915-8FB3-22AA1BC5D23B}" type="pres">
      <dgm:prSet presAssocID="{21214F7E-1C85-4614-958A-44E619AB393A}" presName="arrowDiagram" presStyleCnt="0">
        <dgm:presLayoutVars>
          <dgm:chMax val="5"/>
          <dgm:dir/>
          <dgm:resizeHandles val="exact"/>
        </dgm:presLayoutVars>
      </dgm:prSet>
      <dgm:spPr/>
    </dgm:pt>
    <dgm:pt modelId="{B271F61D-1EEF-49BA-A9F8-F27BA1F22098}" type="pres">
      <dgm:prSet presAssocID="{21214F7E-1C85-4614-958A-44E619AB393A}" presName="arrow" presStyleLbl="bgShp" presStyleIdx="0" presStyleCnt="1"/>
      <dgm:spPr/>
      <dgm:t>
        <a:bodyPr/>
        <a:lstStyle/>
        <a:p>
          <a:endParaRPr lang="en-US"/>
        </a:p>
      </dgm:t>
    </dgm:pt>
    <dgm:pt modelId="{A8783AA1-D609-4514-954A-490444A67628}" type="pres">
      <dgm:prSet presAssocID="{21214F7E-1C85-4614-958A-44E619AB393A}" presName="arrowDiagram3" presStyleCnt="0"/>
      <dgm:spPr/>
    </dgm:pt>
    <dgm:pt modelId="{065A2257-9E75-4150-B047-2FBBF9EE2481}" type="pres">
      <dgm:prSet presAssocID="{06DD4072-2903-4A76-AF1B-23B07DC970AB}" presName="bullet3a" presStyleLbl="node1" presStyleIdx="0" presStyleCnt="3"/>
      <dgm:spPr/>
    </dgm:pt>
    <dgm:pt modelId="{18AE3A0A-EEFF-4750-831D-55E68BB8A515}" type="pres">
      <dgm:prSet presAssocID="{06DD4072-2903-4A76-AF1B-23B07DC970AB}" presName="textBox3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21155D-84C5-4CAF-BC48-8C345074FB0E}" type="pres">
      <dgm:prSet presAssocID="{A3D37A8E-BB6B-4A7D-A187-92840C65EA4D}" presName="bullet3b" presStyleLbl="node1" presStyleIdx="1" presStyleCnt="3"/>
      <dgm:spPr/>
    </dgm:pt>
    <dgm:pt modelId="{CDCD24F6-A64D-4FF3-A3F1-0CFAF2FAA438}" type="pres">
      <dgm:prSet presAssocID="{A3D37A8E-BB6B-4A7D-A187-92840C65EA4D}" presName="textBox3b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29DBC4-AC1B-48EF-8452-40436B33FC25}" type="pres">
      <dgm:prSet presAssocID="{D4A6AFF4-6017-4A91-B7C9-B12C0B233EA2}" presName="bullet3c" presStyleLbl="node1" presStyleIdx="2" presStyleCnt="3"/>
      <dgm:spPr/>
    </dgm:pt>
    <dgm:pt modelId="{A237B879-5954-4E37-A0BD-03D58856D530}" type="pres">
      <dgm:prSet presAssocID="{D4A6AFF4-6017-4A91-B7C9-B12C0B233EA2}" presName="textBox3c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2BA4690-8B4B-448F-B153-556A1D114839}" srcId="{21214F7E-1C85-4614-958A-44E619AB393A}" destId="{A3D37A8E-BB6B-4A7D-A187-92840C65EA4D}" srcOrd="1" destOrd="0" parTransId="{F1CEC956-A50C-4481-B4E1-C50FD5CD4FB2}" sibTransId="{6E12F714-4577-405F-A401-E04123404336}"/>
    <dgm:cxn modelId="{D6CBF29E-86AE-4358-911D-5133C2AA6F0F}" type="presOf" srcId="{A3D37A8E-BB6B-4A7D-A187-92840C65EA4D}" destId="{CDCD24F6-A64D-4FF3-A3F1-0CFAF2FAA438}" srcOrd="0" destOrd="0" presId="urn:microsoft.com/office/officeart/2005/8/layout/arrow2"/>
    <dgm:cxn modelId="{7E2ED481-F399-479E-9B64-6FB8FC3AE9C8}" srcId="{21214F7E-1C85-4614-958A-44E619AB393A}" destId="{06DD4072-2903-4A76-AF1B-23B07DC970AB}" srcOrd="0" destOrd="0" parTransId="{08C4AC45-A8E6-4C0F-BA5F-58C84C3271EC}" sibTransId="{67E5937A-920C-42F8-98AF-82E061B7EF76}"/>
    <dgm:cxn modelId="{75BA0D29-9ABD-477C-ADD6-A934E408D124}" type="presOf" srcId="{06DD4072-2903-4A76-AF1B-23B07DC970AB}" destId="{18AE3A0A-EEFF-4750-831D-55E68BB8A515}" srcOrd="0" destOrd="0" presId="urn:microsoft.com/office/officeart/2005/8/layout/arrow2"/>
    <dgm:cxn modelId="{F0EFF08D-041F-4402-9C19-CC988BAB9B67}" type="presOf" srcId="{D4A6AFF4-6017-4A91-B7C9-B12C0B233EA2}" destId="{A237B879-5954-4E37-A0BD-03D58856D530}" srcOrd="0" destOrd="0" presId="urn:microsoft.com/office/officeart/2005/8/layout/arrow2"/>
    <dgm:cxn modelId="{63034565-A556-4329-A695-64D1826695A7}" srcId="{21214F7E-1C85-4614-958A-44E619AB393A}" destId="{D4A6AFF4-6017-4A91-B7C9-B12C0B233EA2}" srcOrd="2" destOrd="0" parTransId="{63A9199F-D4EF-4707-A171-6E01686788D1}" sibTransId="{8D0F7D57-A8AF-45A0-8DCE-50E6DDC47DF0}"/>
    <dgm:cxn modelId="{CEA75FD8-A863-4DD5-A53A-DAE90157EE0C}" type="presOf" srcId="{21214F7E-1C85-4614-958A-44E619AB393A}" destId="{53A7777F-5CF6-4915-8FB3-22AA1BC5D23B}" srcOrd="0" destOrd="0" presId="urn:microsoft.com/office/officeart/2005/8/layout/arrow2"/>
    <dgm:cxn modelId="{2432193B-32C8-49E6-BE12-EBA6D59E49E6}" type="presParOf" srcId="{53A7777F-5CF6-4915-8FB3-22AA1BC5D23B}" destId="{B271F61D-1EEF-49BA-A9F8-F27BA1F22098}" srcOrd="0" destOrd="0" presId="urn:microsoft.com/office/officeart/2005/8/layout/arrow2"/>
    <dgm:cxn modelId="{49567336-5A42-4CF8-BEEA-30384A44B56D}" type="presParOf" srcId="{53A7777F-5CF6-4915-8FB3-22AA1BC5D23B}" destId="{A8783AA1-D609-4514-954A-490444A67628}" srcOrd="1" destOrd="0" presId="urn:microsoft.com/office/officeart/2005/8/layout/arrow2"/>
    <dgm:cxn modelId="{0839FB42-C7BE-468F-8155-90D03C613DF7}" type="presParOf" srcId="{A8783AA1-D609-4514-954A-490444A67628}" destId="{065A2257-9E75-4150-B047-2FBBF9EE2481}" srcOrd="0" destOrd="0" presId="urn:microsoft.com/office/officeart/2005/8/layout/arrow2"/>
    <dgm:cxn modelId="{E5C17A95-CB89-491B-AB73-CE6ACA53D24B}" type="presParOf" srcId="{A8783AA1-D609-4514-954A-490444A67628}" destId="{18AE3A0A-EEFF-4750-831D-55E68BB8A515}" srcOrd="1" destOrd="0" presId="urn:microsoft.com/office/officeart/2005/8/layout/arrow2"/>
    <dgm:cxn modelId="{03A8B3CF-E6CE-4C2E-8AE9-248B20582A98}" type="presParOf" srcId="{A8783AA1-D609-4514-954A-490444A67628}" destId="{4D21155D-84C5-4CAF-BC48-8C345074FB0E}" srcOrd="2" destOrd="0" presId="urn:microsoft.com/office/officeart/2005/8/layout/arrow2"/>
    <dgm:cxn modelId="{57DC6B77-64A4-4820-A58B-B622EB2FCD10}" type="presParOf" srcId="{A8783AA1-D609-4514-954A-490444A67628}" destId="{CDCD24F6-A64D-4FF3-A3F1-0CFAF2FAA438}" srcOrd="3" destOrd="0" presId="urn:microsoft.com/office/officeart/2005/8/layout/arrow2"/>
    <dgm:cxn modelId="{04779A96-51BA-4E55-90B5-1F334C5F8389}" type="presParOf" srcId="{A8783AA1-D609-4514-954A-490444A67628}" destId="{1A29DBC4-AC1B-48EF-8452-40436B33FC25}" srcOrd="4" destOrd="0" presId="urn:microsoft.com/office/officeart/2005/8/layout/arrow2"/>
    <dgm:cxn modelId="{B400D0A0-FEFE-406A-A4B9-C05AA18A9BCA}" type="presParOf" srcId="{A8783AA1-D609-4514-954A-490444A67628}" destId="{A237B879-5954-4E37-A0BD-03D58856D530}" srcOrd="5" destOrd="0" presId="urn:microsoft.com/office/officeart/2005/8/layout/arrow2"/>
  </dgm:cxnLst>
  <dgm:bg/>
  <dgm:whole/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9DFEF800-5837-4A98-8D01-14B119092400}" type="doc">
      <dgm:prSet loTypeId="urn:microsoft.com/office/officeart/2005/8/layout/bList2" loCatId="list" qsTypeId="urn:microsoft.com/office/officeart/2005/8/quickstyle/simple2#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E093076-B4FF-46C8-BC4B-2795A4290A84}">
      <dgm:prSet phldrT="[Text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pPr algn="l"/>
          <a:r>
            <a:rPr lang="es-EC" sz="1000" b="1" dirty="0" smtClean="0">
              <a:solidFill>
                <a:schemeClr val="bg1"/>
              </a:solidFill>
              <a:latin typeface="+mn-lt"/>
            </a:rPr>
            <a:t>El programa:</a:t>
          </a:r>
          <a:endParaRPr lang="en-US" sz="1000" b="1" dirty="0">
            <a:solidFill>
              <a:schemeClr val="bg1"/>
            </a:solidFill>
            <a:latin typeface="+mn-lt"/>
          </a:endParaRPr>
        </a:p>
      </dgm:t>
    </dgm:pt>
    <dgm:pt modelId="{EDAB9785-BA99-4DF6-98C9-7174B0EC8B7A}" type="parTrans" cxnId="{CDE1616F-6078-4E00-BAA7-73DFA1E958B3}">
      <dgm:prSet/>
      <dgm:spPr/>
      <dgm:t>
        <a:bodyPr/>
        <a:lstStyle/>
        <a:p>
          <a:endParaRPr lang="en-US"/>
        </a:p>
      </dgm:t>
    </dgm:pt>
    <dgm:pt modelId="{8119B0E1-977D-4060-B72D-D71BCB9DFE1D}" type="sibTrans" cxnId="{CDE1616F-6078-4E00-BAA7-73DFA1E958B3}">
      <dgm:prSet/>
      <dgm:spPr/>
      <dgm:t>
        <a:bodyPr/>
        <a:lstStyle/>
        <a:p>
          <a:endParaRPr lang="en-US"/>
        </a:p>
      </dgm:t>
    </dgm:pt>
    <dgm:pt modelId="{CF442344-17BE-43D9-8865-CF80725F785F}">
      <dgm:prSet phldrT="[Text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pPr algn="l"/>
          <a:r>
            <a:rPr lang="en-US" sz="1000" b="1" dirty="0" smtClean="0">
              <a:latin typeface="+mn-lt"/>
            </a:rPr>
            <a:t>ARP  </a:t>
          </a:r>
          <a:r>
            <a:rPr lang="en-US" sz="1000" b="1" dirty="0" err="1" smtClean="0">
              <a:latin typeface="+mn-lt"/>
            </a:rPr>
            <a:t>Estrategia</a:t>
          </a:r>
          <a:r>
            <a:rPr lang="en-US" sz="1000" b="1" dirty="0" smtClean="0">
              <a:latin typeface="+mn-lt"/>
            </a:rPr>
            <a:t> General</a:t>
          </a:r>
          <a:endParaRPr lang="en-US" sz="1000" b="1" dirty="0">
            <a:latin typeface="+mn-lt"/>
          </a:endParaRPr>
        </a:p>
      </dgm:t>
    </dgm:pt>
    <dgm:pt modelId="{8D857464-D503-41DA-BA2C-04AB4D9B4FC0}" type="parTrans" cxnId="{D81F9B3A-0561-4A3A-A651-8DD05925F6D3}">
      <dgm:prSet/>
      <dgm:spPr/>
      <dgm:t>
        <a:bodyPr/>
        <a:lstStyle/>
        <a:p>
          <a:endParaRPr lang="en-US"/>
        </a:p>
      </dgm:t>
    </dgm:pt>
    <dgm:pt modelId="{341875FE-DEF8-4BB3-9EB8-19BE3E01EC2D}" type="sibTrans" cxnId="{D81F9B3A-0561-4A3A-A651-8DD05925F6D3}">
      <dgm:prSet/>
      <dgm:spPr/>
      <dgm:t>
        <a:bodyPr/>
        <a:lstStyle/>
        <a:p>
          <a:endParaRPr lang="en-US"/>
        </a:p>
      </dgm:t>
    </dgm:pt>
    <dgm:pt modelId="{8D47CCC8-D1A7-45E6-A498-C001876EDB34}">
      <dgm:prSet phldrT="[Text]" custT="1"/>
      <dgm:spPr/>
      <dgm:t>
        <a:bodyPr/>
        <a:lstStyle/>
        <a:p>
          <a:pPr algn="l"/>
          <a:r>
            <a:rPr lang="es-ES" sz="1000" dirty="0" smtClean="0">
              <a:latin typeface="+mn-lt"/>
            </a:rPr>
            <a:t>Relacionamiento con clientes</a:t>
          </a:r>
          <a:endParaRPr lang="en-US" sz="1000" dirty="0">
            <a:latin typeface="+mn-lt"/>
          </a:endParaRPr>
        </a:p>
      </dgm:t>
    </dgm:pt>
    <dgm:pt modelId="{87437FED-C753-4B1F-9157-DC4D59C111DC}" type="parTrans" cxnId="{CB21AB12-1A8C-4544-BE22-CAEEDA401774}">
      <dgm:prSet/>
      <dgm:spPr/>
      <dgm:t>
        <a:bodyPr/>
        <a:lstStyle/>
        <a:p>
          <a:endParaRPr lang="en-US"/>
        </a:p>
      </dgm:t>
    </dgm:pt>
    <dgm:pt modelId="{B29EC742-B236-4DD8-AE75-6828CAE03E6F}" type="sibTrans" cxnId="{CB21AB12-1A8C-4544-BE22-CAEEDA401774}">
      <dgm:prSet/>
      <dgm:spPr/>
      <dgm:t>
        <a:bodyPr/>
        <a:lstStyle/>
        <a:p>
          <a:endParaRPr lang="en-US"/>
        </a:p>
      </dgm:t>
    </dgm:pt>
    <dgm:pt modelId="{E5E55A92-57FE-4D86-BBED-73A1120793C6}">
      <dgm:prSet phldrT="[Text]" custT="1"/>
      <dgm:spPr/>
      <dgm:t>
        <a:bodyPr/>
        <a:lstStyle/>
        <a:p>
          <a:pPr algn="l"/>
          <a:r>
            <a:rPr lang="es-ES" sz="1000" dirty="0" smtClean="0">
              <a:latin typeface="+mn-lt"/>
            </a:rPr>
            <a:t>Seguimiento al ciclo de licenciamiento</a:t>
          </a:r>
          <a:endParaRPr lang="en-US" sz="1000" dirty="0" smtClean="0">
            <a:latin typeface="+mn-lt"/>
          </a:endParaRPr>
        </a:p>
      </dgm:t>
    </dgm:pt>
    <dgm:pt modelId="{38F4BEE0-A82E-46C3-BEBE-C99609174159}" type="parTrans" cxnId="{6117185D-EA37-488B-BC05-039446787288}">
      <dgm:prSet/>
      <dgm:spPr/>
      <dgm:t>
        <a:bodyPr/>
        <a:lstStyle/>
        <a:p>
          <a:endParaRPr lang="en-US"/>
        </a:p>
      </dgm:t>
    </dgm:pt>
    <dgm:pt modelId="{5A4CB8ED-5565-4C0D-A83D-440F6717DCED}" type="sibTrans" cxnId="{6117185D-EA37-488B-BC05-039446787288}">
      <dgm:prSet/>
      <dgm:spPr/>
      <dgm:t>
        <a:bodyPr/>
        <a:lstStyle/>
        <a:p>
          <a:endParaRPr lang="en-US"/>
        </a:p>
      </dgm:t>
    </dgm:pt>
    <dgm:pt modelId="{48DFF4B1-2FDB-4D14-92BA-5CBFC0376030}">
      <dgm:prSet phldrT="[Text]" custT="1"/>
      <dgm:spPr/>
      <dgm:t>
        <a:bodyPr/>
        <a:lstStyle/>
        <a:p>
          <a:pPr algn="l"/>
          <a:r>
            <a:rPr lang="es-ES" sz="1000" dirty="0" smtClean="0">
              <a:latin typeface="+mn-lt"/>
            </a:rPr>
            <a:t>Retención de clientes a través de diferentes toques de relacionamiento</a:t>
          </a:r>
          <a:endParaRPr lang="en-US" sz="1000" dirty="0" smtClean="0">
            <a:latin typeface="+mn-lt"/>
          </a:endParaRPr>
        </a:p>
      </dgm:t>
    </dgm:pt>
    <dgm:pt modelId="{6C922041-1C8D-4909-B7FE-7A103C58F3B2}" type="parTrans" cxnId="{9C97B097-9275-4491-BBFF-DF97F3CA5154}">
      <dgm:prSet/>
      <dgm:spPr/>
      <dgm:t>
        <a:bodyPr/>
        <a:lstStyle/>
        <a:p>
          <a:endParaRPr lang="en-US"/>
        </a:p>
      </dgm:t>
    </dgm:pt>
    <dgm:pt modelId="{E7DFBBC7-8D45-4197-9CED-21C07A7C93D0}" type="sibTrans" cxnId="{9C97B097-9275-4491-BBFF-DF97F3CA5154}">
      <dgm:prSet/>
      <dgm:spPr/>
      <dgm:t>
        <a:bodyPr/>
        <a:lstStyle/>
        <a:p>
          <a:endParaRPr lang="en-US"/>
        </a:p>
      </dgm:t>
    </dgm:pt>
    <dgm:pt modelId="{FBE168EC-18FF-451E-9846-1E2C9D0EEAC0}">
      <dgm:prSet phldrT="[Text]" custT="1"/>
      <dgm:spPr/>
      <dgm:t>
        <a:bodyPr/>
        <a:lstStyle/>
        <a:p>
          <a:pPr algn="l"/>
          <a:r>
            <a:rPr lang="en-US" sz="1000" dirty="0" err="1" smtClean="0">
              <a:latin typeface="+mn-lt"/>
            </a:rPr>
            <a:t>Crecimiento</a:t>
          </a:r>
          <a:r>
            <a:rPr lang="en-US" sz="1000" dirty="0" smtClean="0">
              <a:latin typeface="+mn-lt"/>
            </a:rPr>
            <a:t>: Toques </a:t>
          </a:r>
          <a:r>
            <a:rPr lang="en-US" sz="1000" dirty="0" err="1" smtClean="0">
              <a:latin typeface="+mn-lt"/>
            </a:rPr>
            <a:t>targeteados</a:t>
          </a:r>
          <a:r>
            <a:rPr lang="en-US" sz="1000" dirty="0" smtClean="0">
              <a:latin typeface="+mn-lt"/>
            </a:rPr>
            <a:t> </a:t>
          </a:r>
          <a:r>
            <a:rPr lang="en-US" sz="1000" dirty="0" err="1" smtClean="0">
              <a:latin typeface="+mn-lt"/>
            </a:rPr>
            <a:t>para</a:t>
          </a:r>
          <a:r>
            <a:rPr lang="en-US" sz="1000" dirty="0" smtClean="0">
              <a:latin typeface="+mn-lt"/>
            </a:rPr>
            <a:t> Cross-Sell/Up-Sell</a:t>
          </a:r>
        </a:p>
      </dgm:t>
    </dgm:pt>
    <dgm:pt modelId="{2DB91D31-BDAC-450B-98DB-F7DE95173AE4}" type="parTrans" cxnId="{3F98E472-FC2A-4CB9-B39F-9D687692959E}">
      <dgm:prSet/>
      <dgm:spPr/>
      <dgm:t>
        <a:bodyPr/>
        <a:lstStyle/>
        <a:p>
          <a:endParaRPr lang="en-US"/>
        </a:p>
      </dgm:t>
    </dgm:pt>
    <dgm:pt modelId="{030F0A0F-ED8E-4A12-B71A-355800F7C234}" type="sibTrans" cxnId="{3F98E472-FC2A-4CB9-B39F-9D687692959E}">
      <dgm:prSet/>
      <dgm:spPr/>
      <dgm:t>
        <a:bodyPr/>
        <a:lstStyle/>
        <a:p>
          <a:endParaRPr lang="en-US"/>
        </a:p>
      </dgm:t>
    </dgm:pt>
    <dgm:pt modelId="{E987342C-2729-4908-AE4A-68986D305445}">
      <dgm:prSet phldrT="[Text]" custT="1"/>
      <dgm:spPr/>
      <dgm:t>
        <a:bodyPr/>
        <a:lstStyle/>
        <a:p>
          <a:pPr algn="l"/>
          <a:r>
            <a:rPr lang="en-US" sz="1000" b="1" dirty="0" err="1" smtClean="0">
              <a:latin typeface="+mn-lt"/>
            </a:rPr>
            <a:t>Qué</a:t>
          </a:r>
          <a:r>
            <a:rPr lang="en-US" sz="1000" b="1" dirty="0" smtClean="0">
              <a:latin typeface="+mn-lt"/>
            </a:rPr>
            <a:t> </a:t>
          </a:r>
          <a:r>
            <a:rPr lang="en-US" sz="1000" b="1" dirty="0" err="1" smtClean="0">
              <a:latin typeface="+mn-lt"/>
            </a:rPr>
            <a:t>obtenemos</a:t>
          </a:r>
          <a:r>
            <a:rPr lang="en-US" sz="1000" b="1" dirty="0" smtClean="0">
              <a:latin typeface="+mn-lt"/>
            </a:rPr>
            <a:t>?</a:t>
          </a:r>
          <a:endParaRPr lang="en-US" sz="1000" b="1" dirty="0">
            <a:latin typeface="+mn-lt"/>
          </a:endParaRPr>
        </a:p>
      </dgm:t>
    </dgm:pt>
    <dgm:pt modelId="{B97F03B1-F347-449E-AD74-E251D4E75E9A}" type="parTrans" cxnId="{A2E63CAB-CAD6-4166-B99A-C71E53185625}">
      <dgm:prSet/>
      <dgm:spPr/>
      <dgm:t>
        <a:bodyPr/>
        <a:lstStyle/>
        <a:p>
          <a:endParaRPr lang="en-US"/>
        </a:p>
      </dgm:t>
    </dgm:pt>
    <dgm:pt modelId="{DDC12C46-B4D5-47FC-ADBC-54818DDAC5C9}" type="sibTrans" cxnId="{A2E63CAB-CAD6-4166-B99A-C71E53185625}">
      <dgm:prSet/>
      <dgm:spPr/>
      <dgm:t>
        <a:bodyPr/>
        <a:lstStyle/>
        <a:p>
          <a:endParaRPr lang="en-US"/>
        </a:p>
      </dgm:t>
    </dgm:pt>
    <dgm:pt modelId="{90A602C1-2590-4062-B660-0407AD1FED45}">
      <dgm:prSet phldrT="[Text]" custT="1"/>
      <dgm:spPr/>
      <dgm:t>
        <a:bodyPr/>
        <a:lstStyle/>
        <a:p>
          <a:pPr algn="l"/>
          <a:r>
            <a:rPr lang="en-US" sz="1000" dirty="0" err="1" smtClean="0">
              <a:latin typeface="+mn-lt"/>
            </a:rPr>
            <a:t>Incremento</a:t>
          </a:r>
          <a:r>
            <a:rPr lang="en-US" sz="1000" dirty="0" smtClean="0">
              <a:latin typeface="+mn-lt"/>
            </a:rPr>
            <a:t> en </a:t>
          </a:r>
          <a:r>
            <a:rPr lang="en-US" sz="1000" dirty="0" err="1" smtClean="0">
              <a:latin typeface="+mn-lt"/>
            </a:rPr>
            <a:t>ventas</a:t>
          </a:r>
          <a:r>
            <a:rPr lang="en-US" sz="1000" dirty="0" smtClean="0">
              <a:latin typeface="+mn-lt"/>
            </a:rPr>
            <a:t> a </a:t>
          </a:r>
          <a:r>
            <a:rPr lang="en-US" sz="1000" dirty="0" err="1" smtClean="0">
              <a:latin typeface="+mn-lt"/>
            </a:rPr>
            <a:t>través</a:t>
          </a:r>
          <a:r>
            <a:rPr lang="en-US" sz="1000" dirty="0" smtClean="0">
              <a:latin typeface="+mn-lt"/>
            </a:rPr>
            <a:t>  de up &amp; cross selling</a:t>
          </a:r>
        </a:p>
      </dgm:t>
    </dgm:pt>
    <dgm:pt modelId="{A2007FE9-111E-4579-AB7D-F56B63CB052D}" type="parTrans" cxnId="{4E4B5877-442C-40F1-8EA6-A748311B3D1E}">
      <dgm:prSet/>
      <dgm:spPr/>
      <dgm:t>
        <a:bodyPr/>
        <a:lstStyle/>
        <a:p>
          <a:endParaRPr lang="en-US"/>
        </a:p>
      </dgm:t>
    </dgm:pt>
    <dgm:pt modelId="{105F718C-00EC-4C80-831C-620B9189D20E}" type="sibTrans" cxnId="{4E4B5877-442C-40F1-8EA6-A748311B3D1E}">
      <dgm:prSet/>
      <dgm:spPr/>
      <dgm:t>
        <a:bodyPr/>
        <a:lstStyle/>
        <a:p>
          <a:endParaRPr lang="en-US"/>
        </a:p>
      </dgm:t>
    </dgm:pt>
    <dgm:pt modelId="{8A85B252-ED95-4951-8939-A939A5E7C15C}">
      <dgm:prSet phldrT="[Text]" custT="1"/>
      <dgm:spPr/>
      <dgm:t>
        <a:bodyPr/>
        <a:lstStyle/>
        <a:p>
          <a:pPr algn="l"/>
          <a:r>
            <a:rPr lang="es-ES" sz="1000" dirty="0" smtClean="0">
              <a:latin typeface="+mn-lt"/>
            </a:rPr>
            <a:t>Información y material alineados al ciclo de licenciamiento.</a:t>
          </a:r>
          <a:endParaRPr lang="en-US" sz="1000" dirty="0">
            <a:latin typeface="+mn-lt"/>
          </a:endParaRPr>
        </a:p>
      </dgm:t>
    </dgm:pt>
    <dgm:pt modelId="{33558C94-C862-44A7-8B7E-D54910264BDF}" type="parTrans" cxnId="{35EAD035-626F-4804-9143-F954F00C6FD2}">
      <dgm:prSet/>
      <dgm:spPr/>
      <dgm:t>
        <a:bodyPr/>
        <a:lstStyle/>
        <a:p>
          <a:endParaRPr lang="en-US"/>
        </a:p>
      </dgm:t>
    </dgm:pt>
    <dgm:pt modelId="{6683078C-BD9F-4D66-9393-CE4E317801D0}" type="sibTrans" cxnId="{35EAD035-626F-4804-9143-F954F00C6FD2}">
      <dgm:prSet/>
      <dgm:spPr/>
      <dgm:t>
        <a:bodyPr/>
        <a:lstStyle/>
        <a:p>
          <a:endParaRPr lang="en-US"/>
        </a:p>
      </dgm:t>
    </dgm:pt>
    <dgm:pt modelId="{05696DBB-D13A-4C16-ACAF-C44578792C6C}">
      <dgm:prSet phldrT="[Text]" custT="1"/>
      <dgm:spPr/>
      <dgm:t>
        <a:bodyPr/>
        <a:lstStyle/>
        <a:p>
          <a:pPr algn="l"/>
          <a:r>
            <a:rPr lang="en-US" sz="1000" dirty="0" err="1" smtClean="0">
              <a:latin typeface="+mn-lt"/>
            </a:rPr>
            <a:t>Personalización</a:t>
          </a:r>
          <a:r>
            <a:rPr lang="en-US" sz="1000" dirty="0" smtClean="0">
              <a:latin typeface="+mn-lt"/>
            </a:rPr>
            <a:t> de </a:t>
          </a:r>
          <a:r>
            <a:rPr lang="en-US" sz="1000" dirty="0" err="1" smtClean="0">
              <a:latin typeface="+mn-lt"/>
            </a:rPr>
            <a:t>materiales</a:t>
          </a:r>
          <a:r>
            <a:rPr lang="en-US" sz="1000" dirty="0" smtClean="0">
              <a:latin typeface="+mn-lt"/>
            </a:rPr>
            <a:t>.</a:t>
          </a:r>
          <a:endParaRPr lang="en-US" sz="1000" dirty="0">
            <a:latin typeface="+mn-lt"/>
          </a:endParaRPr>
        </a:p>
      </dgm:t>
    </dgm:pt>
    <dgm:pt modelId="{20A38D43-9FD6-4896-96ED-ADD45526AA9C}" type="parTrans" cxnId="{531EB94E-4303-4237-8891-32E7199CF7C9}">
      <dgm:prSet/>
      <dgm:spPr/>
      <dgm:t>
        <a:bodyPr/>
        <a:lstStyle/>
        <a:p>
          <a:endParaRPr lang="en-US"/>
        </a:p>
      </dgm:t>
    </dgm:pt>
    <dgm:pt modelId="{BF3A302F-B9A2-4697-BD07-B4857A9CD321}" type="sibTrans" cxnId="{531EB94E-4303-4237-8891-32E7199CF7C9}">
      <dgm:prSet/>
      <dgm:spPr/>
      <dgm:t>
        <a:bodyPr/>
        <a:lstStyle/>
        <a:p>
          <a:endParaRPr lang="en-US"/>
        </a:p>
      </dgm:t>
    </dgm:pt>
    <dgm:pt modelId="{CA3C3A95-5C57-4FB9-A117-77928488B5DB}">
      <dgm:prSet custT="1"/>
      <dgm:spPr/>
      <dgm:t>
        <a:bodyPr/>
        <a:lstStyle/>
        <a:p>
          <a:pPr algn="l"/>
          <a:r>
            <a:rPr lang="es-ES" sz="1000" dirty="0" smtClean="0">
              <a:latin typeface="+mn-lt"/>
            </a:rPr>
            <a:t>Look &amp; </a:t>
          </a:r>
          <a:r>
            <a:rPr lang="es-ES" sz="1000" dirty="0" err="1" smtClean="0">
              <a:latin typeface="+mn-lt"/>
            </a:rPr>
            <a:t>Feel</a:t>
          </a:r>
          <a:r>
            <a:rPr lang="es-ES" sz="1000" dirty="0" smtClean="0">
              <a:latin typeface="+mn-lt"/>
            </a:rPr>
            <a:t> consistente y dirigido</a:t>
          </a:r>
          <a:endParaRPr lang="en-US" sz="1000" dirty="0" smtClean="0">
            <a:latin typeface="+mn-lt"/>
          </a:endParaRPr>
        </a:p>
      </dgm:t>
    </dgm:pt>
    <dgm:pt modelId="{6EDB53A5-5560-4F8F-8157-D3C409934894}" type="parTrans" cxnId="{51F8D91B-F96D-45F3-92BC-0F939DEC4E70}">
      <dgm:prSet/>
      <dgm:spPr/>
      <dgm:t>
        <a:bodyPr/>
        <a:lstStyle/>
        <a:p>
          <a:endParaRPr lang="en-US"/>
        </a:p>
      </dgm:t>
    </dgm:pt>
    <dgm:pt modelId="{AED2A225-78F4-4CAC-981A-B8147CCCFDE2}" type="sibTrans" cxnId="{51F8D91B-F96D-45F3-92BC-0F939DEC4E70}">
      <dgm:prSet/>
      <dgm:spPr/>
      <dgm:t>
        <a:bodyPr/>
        <a:lstStyle/>
        <a:p>
          <a:endParaRPr lang="en-US"/>
        </a:p>
      </dgm:t>
    </dgm:pt>
    <dgm:pt modelId="{0B544AE6-4FE5-4474-89DF-778A6A53327D}">
      <dgm:prSet custT="1"/>
      <dgm:spPr/>
      <dgm:t>
        <a:bodyPr/>
        <a:lstStyle/>
        <a:p>
          <a:pPr algn="l"/>
          <a:r>
            <a:rPr lang="es-ES" sz="1000" dirty="0" smtClean="0">
              <a:latin typeface="+mn-lt"/>
            </a:rPr>
            <a:t>Proceso definido en targets, productos y entregables.</a:t>
          </a:r>
          <a:endParaRPr lang="en-US" sz="1000" dirty="0" smtClean="0">
            <a:latin typeface="+mn-lt"/>
          </a:endParaRPr>
        </a:p>
      </dgm:t>
    </dgm:pt>
    <dgm:pt modelId="{3765ED70-D07E-4EB6-A071-ABE188C87B89}" type="parTrans" cxnId="{0060C918-51C1-496C-92BC-451E0B3270E2}">
      <dgm:prSet/>
      <dgm:spPr/>
      <dgm:t>
        <a:bodyPr/>
        <a:lstStyle/>
        <a:p>
          <a:endParaRPr lang="en-US"/>
        </a:p>
      </dgm:t>
    </dgm:pt>
    <dgm:pt modelId="{33198346-7472-4FC1-BFFD-B9605142EB59}" type="sibTrans" cxnId="{0060C918-51C1-496C-92BC-451E0B3270E2}">
      <dgm:prSet/>
      <dgm:spPr/>
      <dgm:t>
        <a:bodyPr/>
        <a:lstStyle/>
        <a:p>
          <a:endParaRPr lang="en-US"/>
        </a:p>
      </dgm:t>
    </dgm:pt>
    <dgm:pt modelId="{2E120BB8-D4F5-4C70-941B-A8092B37D2BA}">
      <dgm:prSet custT="1"/>
      <dgm:spPr/>
      <dgm:t>
        <a:bodyPr/>
        <a:lstStyle/>
        <a:p>
          <a:pPr algn="l"/>
          <a:r>
            <a:rPr lang="en-US" sz="1000" dirty="0" err="1" smtClean="0">
              <a:latin typeface="+mn-lt"/>
            </a:rPr>
            <a:t>Seguimiento</a:t>
          </a:r>
          <a:endParaRPr lang="en-US" sz="1000" dirty="0" smtClean="0">
            <a:latin typeface="+mn-lt"/>
          </a:endParaRPr>
        </a:p>
      </dgm:t>
    </dgm:pt>
    <dgm:pt modelId="{CFBE9950-E29E-4FA5-A3FF-205B9DD90111}" type="parTrans" cxnId="{FE5652D2-640D-4DD8-B508-B8E835095A39}">
      <dgm:prSet/>
      <dgm:spPr/>
      <dgm:t>
        <a:bodyPr/>
        <a:lstStyle/>
        <a:p>
          <a:endParaRPr lang="en-US"/>
        </a:p>
      </dgm:t>
    </dgm:pt>
    <dgm:pt modelId="{239773A6-AD94-49AF-9FAF-7A392B2FB406}" type="sibTrans" cxnId="{FE5652D2-640D-4DD8-B508-B8E835095A39}">
      <dgm:prSet/>
      <dgm:spPr/>
      <dgm:t>
        <a:bodyPr/>
        <a:lstStyle/>
        <a:p>
          <a:endParaRPr lang="en-US"/>
        </a:p>
      </dgm:t>
    </dgm:pt>
    <dgm:pt modelId="{B64D3D6A-C958-4498-BB42-8B29BBE75710}">
      <dgm:prSet phldrT="[Text]" custT="1"/>
      <dgm:spPr/>
      <dgm:t>
        <a:bodyPr/>
        <a:lstStyle/>
        <a:p>
          <a:pPr algn="l"/>
          <a:r>
            <a:rPr lang="en-US" sz="1000" dirty="0" err="1" smtClean="0">
              <a:latin typeface="+mn-lt"/>
            </a:rPr>
            <a:t>Satisfacción</a:t>
          </a:r>
          <a:r>
            <a:rPr lang="en-US" sz="1000" dirty="0" smtClean="0">
              <a:latin typeface="+mn-lt"/>
            </a:rPr>
            <a:t> de </a:t>
          </a:r>
          <a:r>
            <a:rPr lang="en-US" sz="1000" dirty="0" err="1" smtClean="0">
              <a:latin typeface="+mn-lt"/>
            </a:rPr>
            <a:t>clientes</a:t>
          </a:r>
          <a:r>
            <a:rPr lang="en-US" sz="1000" dirty="0" smtClean="0">
              <a:latin typeface="+mn-lt"/>
            </a:rPr>
            <a:t>: </a:t>
          </a:r>
        </a:p>
        <a:p>
          <a:pPr algn="l"/>
          <a:r>
            <a:rPr lang="en-US" sz="1000" dirty="0" smtClean="0">
              <a:latin typeface="+mn-lt"/>
            </a:rPr>
            <a:t>- </a:t>
          </a:r>
          <a:r>
            <a:rPr lang="en-US" sz="1000" dirty="0" err="1" smtClean="0">
              <a:latin typeface="+mn-lt"/>
            </a:rPr>
            <a:t>Relacionamiento</a:t>
          </a:r>
          <a:endParaRPr lang="en-US" sz="1000" dirty="0" smtClean="0">
            <a:latin typeface="+mn-lt"/>
          </a:endParaRPr>
        </a:p>
        <a:p>
          <a:pPr algn="l"/>
          <a:r>
            <a:rPr lang="en-US" sz="1000" dirty="0" smtClean="0">
              <a:latin typeface="+mn-lt"/>
            </a:rPr>
            <a:t>- </a:t>
          </a:r>
          <a:r>
            <a:rPr lang="en-US" sz="1000" dirty="0" err="1" smtClean="0">
              <a:latin typeface="+mn-lt"/>
            </a:rPr>
            <a:t>Comunicaciones</a:t>
          </a:r>
          <a:endParaRPr lang="en-US" sz="1000" dirty="0" smtClean="0">
            <a:latin typeface="+mn-lt"/>
          </a:endParaRPr>
        </a:p>
      </dgm:t>
    </dgm:pt>
    <dgm:pt modelId="{08A45FA8-663A-415C-8F13-75BA843B3AE7}" type="parTrans" cxnId="{109A0DEC-6197-47CA-AD75-9572650EE7E2}">
      <dgm:prSet/>
      <dgm:spPr/>
      <dgm:t>
        <a:bodyPr/>
        <a:lstStyle/>
        <a:p>
          <a:endParaRPr lang="en-US"/>
        </a:p>
      </dgm:t>
    </dgm:pt>
    <dgm:pt modelId="{D95D408A-3976-47EE-BB89-6FEB73B43F59}" type="sibTrans" cxnId="{109A0DEC-6197-47CA-AD75-9572650EE7E2}">
      <dgm:prSet/>
      <dgm:spPr/>
      <dgm:t>
        <a:bodyPr/>
        <a:lstStyle/>
        <a:p>
          <a:endParaRPr lang="en-US"/>
        </a:p>
      </dgm:t>
    </dgm:pt>
    <dgm:pt modelId="{4A15A321-9CF5-403F-9C74-71E53BB06577}">
      <dgm:prSet phldrT="[Text]" custT="1"/>
      <dgm:spPr/>
      <dgm:t>
        <a:bodyPr/>
        <a:lstStyle/>
        <a:p>
          <a:pPr algn="l"/>
          <a:r>
            <a:rPr lang="es-ES" sz="1000" dirty="0" smtClean="0">
              <a:latin typeface="+mn-lt"/>
            </a:rPr>
            <a:t>Mejores tasas de renovación </a:t>
          </a:r>
          <a:endParaRPr lang="en-US" sz="1000" dirty="0" smtClean="0">
            <a:latin typeface="+mn-lt"/>
          </a:endParaRPr>
        </a:p>
      </dgm:t>
    </dgm:pt>
    <dgm:pt modelId="{A93455FE-D580-4F22-9666-261A312E1793}" type="parTrans" cxnId="{118BC298-5920-433D-8A65-E4DC157C13E3}">
      <dgm:prSet/>
      <dgm:spPr/>
      <dgm:t>
        <a:bodyPr/>
        <a:lstStyle/>
        <a:p>
          <a:endParaRPr lang="en-US"/>
        </a:p>
      </dgm:t>
    </dgm:pt>
    <dgm:pt modelId="{F8CEE452-3EBC-4F8C-AACF-9F6B1A649733}" type="sibTrans" cxnId="{118BC298-5920-433D-8A65-E4DC157C13E3}">
      <dgm:prSet/>
      <dgm:spPr/>
      <dgm:t>
        <a:bodyPr/>
        <a:lstStyle/>
        <a:p>
          <a:endParaRPr lang="en-US"/>
        </a:p>
      </dgm:t>
    </dgm:pt>
    <dgm:pt modelId="{DE8660F6-8DCA-4FBA-81D3-C9BC672BFE2B}">
      <dgm:prSet custT="1"/>
      <dgm:spPr/>
      <dgm:t>
        <a:bodyPr/>
        <a:lstStyle/>
        <a:p>
          <a:pPr algn="l"/>
          <a:r>
            <a:rPr lang="en-US" sz="1000" dirty="0" err="1" smtClean="0">
              <a:latin typeface="+mn-lt"/>
            </a:rPr>
            <a:t>Tipo</a:t>
          </a:r>
          <a:r>
            <a:rPr lang="en-US" sz="1000" dirty="0" smtClean="0">
              <a:latin typeface="+mn-lt"/>
            </a:rPr>
            <a:t> de </a:t>
          </a:r>
          <a:r>
            <a:rPr lang="en-US" sz="1000" dirty="0" err="1" smtClean="0">
              <a:latin typeface="+mn-lt"/>
            </a:rPr>
            <a:t>licenciamiento</a:t>
          </a:r>
          <a:endParaRPr lang="en-US" sz="1000" dirty="0" smtClean="0">
            <a:latin typeface="+mn-lt"/>
          </a:endParaRPr>
        </a:p>
      </dgm:t>
    </dgm:pt>
    <dgm:pt modelId="{4FBE1D25-4AC2-45AC-BBB9-BCB15149AA03}" type="sibTrans" cxnId="{26FF2D95-55BF-4052-9B53-A4999C1057A6}">
      <dgm:prSet/>
      <dgm:spPr/>
      <dgm:t>
        <a:bodyPr/>
        <a:lstStyle/>
        <a:p>
          <a:endParaRPr lang="en-US"/>
        </a:p>
      </dgm:t>
    </dgm:pt>
    <dgm:pt modelId="{4361DA13-F1CC-49CB-9D0B-18E9798CB7A3}" type="parTrans" cxnId="{26FF2D95-55BF-4052-9B53-A4999C1057A6}">
      <dgm:prSet/>
      <dgm:spPr/>
      <dgm:t>
        <a:bodyPr/>
        <a:lstStyle/>
        <a:p>
          <a:endParaRPr lang="en-US"/>
        </a:p>
      </dgm:t>
    </dgm:pt>
    <dgm:pt modelId="{97CE5CB3-3A91-4088-9E4D-7F04E0FF875B}">
      <dgm:prSet custT="1"/>
      <dgm:spPr/>
      <dgm:t>
        <a:bodyPr/>
        <a:lstStyle/>
        <a:p>
          <a:pPr algn="l"/>
          <a:r>
            <a:rPr lang="es-CO" sz="1000" dirty="0" smtClean="0">
              <a:latin typeface="+mn-lt"/>
            </a:rPr>
            <a:t>Producto</a:t>
          </a:r>
          <a:endParaRPr lang="en-US" sz="1000" dirty="0" smtClean="0">
            <a:latin typeface="+mn-lt"/>
          </a:endParaRPr>
        </a:p>
      </dgm:t>
    </dgm:pt>
    <dgm:pt modelId="{B99E0FBF-1616-41E2-889C-4931C9E842CA}" type="parTrans" cxnId="{E4E54A9D-9974-41F3-8AA2-3CEB68AD40E6}">
      <dgm:prSet/>
      <dgm:spPr/>
      <dgm:t>
        <a:bodyPr/>
        <a:lstStyle/>
        <a:p>
          <a:endParaRPr lang="en-US"/>
        </a:p>
      </dgm:t>
    </dgm:pt>
    <dgm:pt modelId="{E181C6D6-75D9-4D04-829E-450D6C68128B}" type="sibTrans" cxnId="{E4E54A9D-9974-41F3-8AA2-3CEB68AD40E6}">
      <dgm:prSet/>
      <dgm:spPr/>
      <dgm:t>
        <a:bodyPr/>
        <a:lstStyle/>
        <a:p>
          <a:endParaRPr lang="en-US"/>
        </a:p>
      </dgm:t>
    </dgm:pt>
    <dgm:pt modelId="{5AEAA081-5EFC-4FB1-A6D8-F5EF9A2C91DB}">
      <dgm:prSet custT="1"/>
      <dgm:spPr/>
      <dgm:t>
        <a:bodyPr/>
        <a:lstStyle/>
        <a:p>
          <a:pPr algn="l"/>
          <a:r>
            <a:rPr lang="es-CO" sz="1000" dirty="0" smtClean="0">
              <a:latin typeface="+mn-lt"/>
            </a:rPr>
            <a:t>País</a:t>
          </a:r>
          <a:endParaRPr lang="en-US" sz="1000" dirty="0" smtClean="0">
            <a:latin typeface="+mn-lt"/>
          </a:endParaRPr>
        </a:p>
      </dgm:t>
    </dgm:pt>
    <dgm:pt modelId="{6E24814B-BAEF-454D-B19E-3BB8801C80E9}" type="parTrans" cxnId="{028ACCC7-C162-49B3-BB5D-22280EF31A97}">
      <dgm:prSet/>
      <dgm:spPr/>
      <dgm:t>
        <a:bodyPr/>
        <a:lstStyle/>
        <a:p>
          <a:endParaRPr lang="en-US"/>
        </a:p>
      </dgm:t>
    </dgm:pt>
    <dgm:pt modelId="{676FF173-0149-4381-B3C4-1F3DAEA07611}" type="sibTrans" cxnId="{028ACCC7-C162-49B3-BB5D-22280EF31A97}">
      <dgm:prSet/>
      <dgm:spPr/>
      <dgm:t>
        <a:bodyPr/>
        <a:lstStyle/>
        <a:p>
          <a:endParaRPr lang="en-US"/>
        </a:p>
      </dgm:t>
    </dgm:pt>
    <dgm:pt modelId="{EE948610-6B80-47AB-BC0E-CEB0FCA53C27}">
      <dgm:prSet custT="1"/>
      <dgm:spPr/>
      <dgm:t>
        <a:bodyPr/>
        <a:lstStyle/>
        <a:p>
          <a:pPr algn="l"/>
          <a:r>
            <a:rPr lang="es-CO" sz="1000" dirty="0" smtClean="0">
              <a:latin typeface="+mn-lt"/>
            </a:rPr>
            <a:t>ISR</a:t>
          </a:r>
          <a:endParaRPr lang="en-US" sz="1000" dirty="0" smtClean="0">
            <a:latin typeface="+mn-lt"/>
          </a:endParaRPr>
        </a:p>
      </dgm:t>
    </dgm:pt>
    <dgm:pt modelId="{874E36D8-828F-4F95-9F24-492A11A6A387}" type="parTrans" cxnId="{F8AFCFD7-E723-44D1-875B-55B13C684C33}">
      <dgm:prSet/>
      <dgm:spPr/>
      <dgm:t>
        <a:bodyPr/>
        <a:lstStyle/>
        <a:p>
          <a:endParaRPr lang="en-US"/>
        </a:p>
      </dgm:t>
    </dgm:pt>
    <dgm:pt modelId="{D368A45E-A506-401E-9B09-C39F36CAFCE1}" type="sibTrans" cxnId="{F8AFCFD7-E723-44D1-875B-55B13C684C33}">
      <dgm:prSet/>
      <dgm:spPr/>
      <dgm:t>
        <a:bodyPr/>
        <a:lstStyle/>
        <a:p>
          <a:endParaRPr lang="en-US"/>
        </a:p>
      </dgm:t>
    </dgm:pt>
    <dgm:pt modelId="{36B353B8-B844-4004-A700-17E6D31BFED1}" type="pres">
      <dgm:prSet presAssocID="{9DFEF800-5837-4A98-8D01-14B119092400}" presName="diagram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2E45A41-AEC6-47F8-B4A7-DA02A060D336}" type="pres">
      <dgm:prSet presAssocID="{2E093076-B4FF-46C8-BC4B-2795A4290A84}" presName="compNode" presStyleCnt="0"/>
      <dgm:spPr/>
    </dgm:pt>
    <dgm:pt modelId="{BEFE74BD-1842-4D81-8690-34174436C185}" type="pres">
      <dgm:prSet presAssocID="{2E093076-B4FF-46C8-BC4B-2795A4290A84}" presName="childRect" presStyleLbl="bgAcc1" presStyleIdx="0" presStyleCnt="3" custScaleY="1830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45FF9F-CD8C-4896-B038-1F061E83F718}" type="pres">
      <dgm:prSet presAssocID="{2E093076-B4FF-46C8-BC4B-2795A4290A84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209D42-1975-4558-A462-21E38BA6E15D}" type="pres">
      <dgm:prSet presAssocID="{2E093076-B4FF-46C8-BC4B-2795A4290A84}" presName="parentRect" presStyleLbl="alignNode1" presStyleIdx="0" presStyleCnt="3"/>
      <dgm:spPr/>
      <dgm:t>
        <a:bodyPr/>
        <a:lstStyle/>
        <a:p>
          <a:endParaRPr lang="en-US"/>
        </a:p>
      </dgm:t>
    </dgm:pt>
    <dgm:pt modelId="{A9896449-FF64-4A3E-B47E-8E23EBE860C4}" type="pres">
      <dgm:prSet presAssocID="{2E093076-B4FF-46C8-BC4B-2795A4290A84}" presName="adorn" presStyleLbl="fgAccFollowNode1" presStyleIdx="0" presStyleCnt="3"/>
      <dgm:spPr/>
    </dgm:pt>
    <dgm:pt modelId="{3379DECC-24A2-4FD3-911F-7A49FD0294AE}" type="pres">
      <dgm:prSet presAssocID="{8119B0E1-977D-4060-B72D-D71BCB9DFE1D}" presName="sibTrans" presStyleLbl="sibTrans2D1" presStyleIdx="0" presStyleCnt="0"/>
      <dgm:spPr/>
      <dgm:t>
        <a:bodyPr/>
        <a:lstStyle/>
        <a:p>
          <a:endParaRPr lang="en-US"/>
        </a:p>
      </dgm:t>
    </dgm:pt>
    <dgm:pt modelId="{9B75BB2E-BEB1-4E80-8F96-6713657C0312}" type="pres">
      <dgm:prSet presAssocID="{E987342C-2729-4908-AE4A-68986D305445}" presName="compNode" presStyleCnt="0"/>
      <dgm:spPr/>
    </dgm:pt>
    <dgm:pt modelId="{34A5583C-59BD-4BDF-A452-0811F436384B}" type="pres">
      <dgm:prSet presAssocID="{E987342C-2729-4908-AE4A-68986D305445}" presName="childRect" presStyleLbl="bgAcc1" presStyleIdx="1" presStyleCnt="3" custScaleY="1787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9626DC-733B-489A-8C6B-040F8714E992}" type="pres">
      <dgm:prSet presAssocID="{E987342C-2729-4908-AE4A-68986D305445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A0D4F0-0F8D-49AB-BCF2-C857620E31FF}" type="pres">
      <dgm:prSet presAssocID="{E987342C-2729-4908-AE4A-68986D305445}" presName="parentRect" presStyleLbl="alignNode1" presStyleIdx="1" presStyleCnt="3"/>
      <dgm:spPr/>
      <dgm:t>
        <a:bodyPr/>
        <a:lstStyle/>
        <a:p>
          <a:endParaRPr lang="en-US"/>
        </a:p>
      </dgm:t>
    </dgm:pt>
    <dgm:pt modelId="{885F0184-5844-47A0-953A-847F1B5B313E}" type="pres">
      <dgm:prSet presAssocID="{E987342C-2729-4908-AE4A-68986D305445}" presName="adorn" presStyleLbl="fgAccFollowNode1" presStyleIdx="1" presStyleCnt="3"/>
      <dgm:spPr/>
    </dgm:pt>
    <dgm:pt modelId="{866C4D88-A6A1-4D08-9172-B7E63EB272EE}" type="pres">
      <dgm:prSet presAssocID="{DDC12C46-B4D5-47FC-ADBC-54818DDAC5C9}" presName="sibTrans" presStyleLbl="sibTrans2D1" presStyleIdx="0" presStyleCnt="0"/>
      <dgm:spPr/>
      <dgm:t>
        <a:bodyPr/>
        <a:lstStyle/>
        <a:p>
          <a:endParaRPr lang="en-US"/>
        </a:p>
      </dgm:t>
    </dgm:pt>
    <dgm:pt modelId="{2A815483-7DD5-46D8-86D8-003E27A18E01}" type="pres">
      <dgm:prSet presAssocID="{CF442344-17BE-43D9-8865-CF80725F785F}" presName="compNode" presStyleCnt="0"/>
      <dgm:spPr/>
    </dgm:pt>
    <dgm:pt modelId="{BE9478B2-97CF-4816-94B1-A5662C894152}" type="pres">
      <dgm:prSet presAssocID="{CF442344-17BE-43D9-8865-CF80725F785F}" presName="childRect" presStyleLbl="bgAcc1" presStyleIdx="2" presStyleCnt="3" custScaleY="1873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910549-2F51-40CC-8147-841659144B3E}" type="pres">
      <dgm:prSet presAssocID="{CF442344-17BE-43D9-8865-CF80725F785F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942502-2984-4702-9991-6CC81712C064}" type="pres">
      <dgm:prSet presAssocID="{CF442344-17BE-43D9-8865-CF80725F785F}" presName="parentRect" presStyleLbl="alignNode1" presStyleIdx="2" presStyleCnt="3"/>
      <dgm:spPr/>
      <dgm:t>
        <a:bodyPr/>
        <a:lstStyle/>
        <a:p>
          <a:endParaRPr lang="en-US"/>
        </a:p>
      </dgm:t>
    </dgm:pt>
    <dgm:pt modelId="{3B0EF306-1297-4C57-8DEF-E1B078F2381F}" type="pres">
      <dgm:prSet presAssocID="{CF442344-17BE-43D9-8865-CF80725F785F}" presName="adorn" presStyleLbl="fgAccFollowNode1" presStyleIdx="2" presStyleCnt="3"/>
      <dgm:spPr/>
    </dgm:pt>
  </dgm:ptLst>
  <dgm:cxnLst>
    <dgm:cxn modelId="{109A0DEC-6197-47CA-AD75-9572650EE7E2}" srcId="{E987342C-2729-4908-AE4A-68986D305445}" destId="{B64D3D6A-C958-4498-BB42-8B29BBE75710}" srcOrd="0" destOrd="0" parTransId="{08A45FA8-663A-415C-8F13-75BA843B3AE7}" sibTransId="{D95D408A-3976-47EE-BB89-6FEB73B43F59}"/>
    <dgm:cxn modelId="{DE2114D9-B851-41C2-B91E-7DEA853B67BC}" type="presOf" srcId="{4A15A321-9CF5-403F-9C74-71E53BB06577}" destId="{34A5583C-59BD-4BDF-A452-0811F436384B}" srcOrd="0" destOrd="1" presId="urn:microsoft.com/office/officeart/2005/8/layout/bList2"/>
    <dgm:cxn modelId="{663A5B61-764D-4F0F-81A7-1560638124A5}" type="presOf" srcId="{90A602C1-2590-4062-B660-0407AD1FED45}" destId="{34A5583C-59BD-4BDF-A452-0811F436384B}" srcOrd="0" destOrd="2" presId="urn:microsoft.com/office/officeart/2005/8/layout/bList2"/>
    <dgm:cxn modelId="{03C3D47A-BD98-4011-A04C-D909B07E598A}" type="presOf" srcId="{5AEAA081-5EFC-4FB1-A6D8-F5EF9A2C91DB}" destId="{BE9478B2-97CF-4816-94B1-A5662C894152}" srcOrd="0" destOrd="4" presId="urn:microsoft.com/office/officeart/2005/8/layout/bList2"/>
    <dgm:cxn modelId="{A462129E-3DCE-4F3C-8960-CF14B455863D}" type="presOf" srcId="{B64D3D6A-C958-4498-BB42-8B29BBE75710}" destId="{34A5583C-59BD-4BDF-A452-0811F436384B}" srcOrd="0" destOrd="0" presId="urn:microsoft.com/office/officeart/2005/8/layout/bList2"/>
    <dgm:cxn modelId="{99DC8F76-530C-40FD-BAC9-33EA038E0903}" type="presOf" srcId="{CF442344-17BE-43D9-8865-CF80725F785F}" destId="{36942502-2984-4702-9991-6CC81712C064}" srcOrd="1" destOrd="0" presId="urn:microsoft.com/office/officeart/2005/8/layout/bList2"/>
    <dgm:cxn modelId="{47311990-EED5-4266-BD64-32831E1A5D97}" type="presOf" srcId="{8119B0E1-977D-4060-B72D-D71BCB9DFE1D}" destId="{3379DECC-24A2-4FD3-911F-7A49FD0294AE}" srcOrd="0" destOrd="0" presId="urn:microsoft.com/office/officeart/2005/8/layout/bList2"/>
    <dgm:cxn modelId="{CB21AB12-1A8C-4544-BE22-CAEEDA401774}" srcId="{2E093076-B4FF-46C8-BC4B-2795A4290A84}" destId="{8D47CCC8-D1A7-45E6-A498-C001876EDB34}" srcOrd="0" destOrd="0" parTransId="{87437FED-C753-4B1F-9157-DC4D59C111DC}" sibTransId="{B29EC742-B236-4DD8-AE75-6828CAE03E6F}"/>
    <dgm:cxn modelId="{6D8F9789-7A50-4C57-BB4E-6567EFF05BCB}" type="presOf" srcId="{DDC12C46-B4D5-47FC-ADBC-54818DDAC5C9}" destId="{866C4D88-A6A1-4D08-9172-B7E63EB272EE}" srcOrd="0" destOrd="0" presId="urn:microsoft.com/office/officeart/2005/8/layout/bList2"/>
    <dgm:cxn modelId="{26FF2D95-55BF-4052-9B53-A4999C1057A6}" srcId="{05696DBB-D13A-4C16-ACAF-C44578792C6C}" destId="{DE8660F6-8DCA-4FBA-81D3-C9BC672BFE2B}" srcOrd="0" destOrd="0" parTransId="{4361DA13-F1CC-49CB-9D0B-18E9798CB7A3}" sibTransId="{4FBE1D25-4AC2-45AC-BBB9-BCB15149AA03}"/>
    <dgm:cxn modelId="{F8AFCFD7-E723-44D1-875B-55B13C684C33}" srcId="{05696DBB-D13A-4C16-ACAF-C44578792C6C}" destId="{EE948610-6B80-47AB-BC0E-CEB0FCA53C27}" srcOrd="3" destOrd="0" parTransId="{874E36D8-828F-4F95-9F24-492A11A6A387}" sibTransId="{D368A45E-A506-401E-9B09-C39F36CAFCE1}"/>
    <dgm:cxn modelId="{E55FAE93-0642-4D52-AF22-2A4C64D02D19}" type="presOf" srcId="{05696DBB-D13A-4C16-ACAF-C44578792C6C}" destId="{BE9478B2-97CF-4816-94B1-A5662C894152}" srcOrd="0" destOrd="1" presId="urn:microsoft.com/office/officeart/2005/8/layout/bList2"/>
    <dgm:cxn modelId="{1E32759F-92E6-4607-95BC-81ADB408E85C}" type="presOf" srcId="{2E093076-B4FF-46C8-BC4B-2795A4290A84}" destId="{D5209D42-1975-4558-A462-21E38BA6E15D}" srcOrd="1" destOrd="0" presId="urn:microsoft.com/office/officeart/2005/8/layout/bList2"/>
    <dgm:cxn modelId="{0060C918-51C1-496C-92BC-451E0B3270E2}" srcId="{CF442344-17BE-43D9-8865-CF80725F785F}" destId="{0B544AE6-4FE5-4474-89DF-778A6A53327D}" srcOrd="3" destOrd="0" parTransId="{3765ED70-D07E-4EB6-A071-ABE188C87B89}" sibTransId="{33198346-7472-4FC1-BFFD-B9605142EB59}"/>
    <dgm:cxn modelId="{FE5652D2-640D-4DD8-B508-B8E835095A39}" srcId="{CF442344-17BE-43D9-8865-CF80725F785F}" destId="{2E120BB8-D4F5-4C70-941B-A8092B37D2BA}" srcOrd="4" destOrd="0" parTransId="{CFBE9950-E29E-4FA5-A3FF-205B9DD90111}" sibTransId="{239773A6-AD94-49AF-9FAF-7A392B2FB406}"/>
    <dgm:cxn modelId="{6B202EF1-046E-4F15-B2AC-7294A66B0562}" type="presOf" srcId="{E987342C-2729-4908-AE4A-68986D305445}" destId="{BE9626DC-733B-489A-8C6B-040F8714E992}" srcOrd="0" destOrd="0" presId="urn:microsoft.com/office/officeart/2005/8/layout/bList2"/>
    <dgm:cxn modelId="{FD0DE8EE-03B1-4A88-AD35-E780CCC0A0DC}" type="presOf" srcId="{CF442344-17BE-43D9-8865-CF80725F785F}" destId="{8F910549-2F51-40CC-8147-841659144B3E}" srcOrd="0" destOrd="0" presId="urn:microsoft.com/office/officeart/2005/8/layout/bList2"/>
    <dgm:cxn modelId="{C8D71F97-F074-45B7-A1E6-554DEC2ACF34}" type="presOf" srcId="{0B544AE6-4FE5-4474-89DF-778A6A53327D}" destId="{BE9478B2-97CF-4816-94B1-A5662C894152}" srcOrd="0" destOrd="7" presId="urn:microsoft.com/office/officeart/2005/8/layout/bList2"/>
    <dgm:cxn modelId="{D81F9B3A-0561-4A3A-A651-8DD05925F6D3}" srcId="{9DFEF800-5837-4A98-8D01-14B119092400}" destId="{CF442344-17BE-43D9-8865-CF80725F785F}" srcOrd="2" destOrd="0" parTransId="{8D857464-D503-41DA-BA2C-04AB4D9B4FC0}" sibTransId="{341875FE-DEF8-4BB3-9EB8-19BE3E01EC2D}"/>
    <dgm:cxn modelId="{4B78FA11-6D5E-460C-B1B6-E60FC9DBEE6C}" type="presOf" srcId="{FBE168EC-18FF-451E-9846-1E2C9D0EEAC0}" destId="{BEFE74BD-1842-4D81-8690-34174436C185}" srcOrd="0" destOrd="3" presId="urn:microsoft.com/office/officeart/2005/8/layout/bList2"/>
    <dgm:cxn modelId="{51F8D91B-F96D-45F3-92BC-0F939DEC4E70}" srcId="{CF442344-17BE-43D9-8865-CF80725F785F}" destId="{CA3C3A95-5C57-4FB9-A117-77928488B5DB}" srcOrd="2" destOrd="0" parTransId="{6EDB53A5-5560-4F8F-8157-D3C409934894}" sibTransId="{AED2A225-78F4-4CAC-981A-B8147CCCFDE2}"/>
    <dgm:cxn modelId="{D81AE4AA-F845-420C-B311-4E2A575AC7B3}" type="presOf" srcId="{2E093076-B4FF-46C8-BC4B-2795A4290A84}" destId="{BD45FF9F-CD8C-4896-B038-1F061E83F718}" srcOrd="0" destOrd="0" presId="urn:microsoft.com/office/officeart/2005/8/layout/bList2"/>
    <dgm:cxn modelId="{E11D1406-2561-4C52-B1F7-3E98AE42AAFF}" type="presOf" srcId="{8A85B252-ED95-4951-8939-A939A5E7C15C}" destId="{BE9478B2-97CF-4816-94B1-A5662C894152}" srcOrd="0" destOrd="0" presId="urn:microsoft.com/office/officeart/2005/8/layout/bList2"/>
    <dgm:cxn modelId="{02BD5051-CEC3-4814-B9E7-1F2EADC87CEC}" type="presOf" srcId="{E987342C-2729-4908-AE4A-68986D305445}" destId="{41A0D4F0-0F8D-49AB-BCF2-C857620E31FF}" srcOrd="1" destOrd="0" presId="urn:microsoft.com/office/officeart/2005/8/layout/bList2"/>
    <dgm:cxn modelId="{CDE1616F-6078-4E00-BAA7-73DFA1E958B3}" srcId="{9DFEF800-5837-4A98-8D01-14B119092400}" destId="{2E093076-B4FF-46C8-BC4B-2795A4290A84}" srcOrd="0" destOrd="0" parTransId="{EDAB9785-BA99-4DF6-98C9-7174B0EC8B7A}" sibTransId="{8119B0E1-977D-4060-B72D-D71BCB9DFE1D}"/>
    <dgm:cxn modelId="{4E4B5877-442C-40F1-8EA6-A748311B3D1E}" srcId="{E987342C-2729-4908-AE4A-68986D305445}" destId="{90A602C1-2590-4062-B660-0407AD1FED45}" srcOrd="2" destOrd="0" parTransId="{A2007FE9-111E-4579-AB7D-F56B63CB052D}" sibTransId="{105F718C-00EC-4C80-831C-620B9189D20E}"/>
    <dgm:cxn modelId="{35EAD035-626F-4804-9143-F954F00C6FD2}" srcId="{CF442344-17BE-43D9-8865-CF80725F785F}" destId="{8A85B252-ED95-4951-8939-A939A5E7C15C}" srcOrd="0" destOrd="0" parTransId="{33558C94-C862-44A7-8B7E-D54910264BDF}" sibTransId="{6683078C-BD9F-4D66-9393-CE4E317801D0}"/>
    <dgm:cxn modelId="{9C97B097-9275-4491-BBFF-DF97F3CA5154}" srcId="{2E093076-B4FF-46C8-BC4B-2795A4290A84}" destId="{48DFF4B1-2FDB-4D14-92BA-5CBFC0376030}" srcOrd="2" destOrd="0" parTransId="{6C922041-1C8D-4909-B7FE-7A103C58F3B2}" sibTransId="{E7DFBBC7-8D45-4197-9CED-21C07A7C93D0}"/>
    <dgm:cxn modelId="{484445A2-B4FA-4355-AA0F-E2D4590F2A4E}" type="presOf" srcId="{97CE5CB3-3A91-4088-9E4D-7F04E0FF875B}" destId="{BE9478B2-97CF-4816-94B1-A5662C894152}" srcOrd="0" destOrd="3" presId="urn:microsoft.com/office/officeart/2005/8/layout/bList2"/>
    <dgm:cxn modelId="{E0DEA64D-7B83-4636-AAB6-4B8625698801}" type="presOf" srcId="{48DFF4B1-2FDB-4D14-92BA-5CBFC0376030}" destId="{BEFE74BD-1842-4D81-8690-34174436C185}" srcOrd="0" destOrd="2" presId="urn:microsoft.com/office/officeart/2005/8/layout/bList2"/>
    <dgm:cxn modelId="{3F98E472-FC2A-4CB9-B39F-9D687692959E}" srcId="{2E093076-B4FF-46C8-BC4B-2795A4290A84}" destId="{FBE168EC-18FF-451E-9846-1E2C9D0EEAC0}" srcOrd="3" destOrd="0" parTransId="{2DB91D31-BDAC-450B-98DB-F7DE95173AE4}" sibTransId="{030F0A0F-ED8E-4A12-B71A-355800F7C234}"/>
    <dgm:cxn modelId="{DB55F3D2-5FF8-4B82-93CA-59E533609C63}" type="presOf" srcId="{E5E55A92-57FE-4D86-BBED-73A1120793C6}" destId="{BEFE74BD-1842-4D81-8690-34174436C185}" srcOrd="0" destOrd="1" presId="urn:microsoft.com/office/officeart/2005/8/layout/bList2"/>
    <dgm:cxn modelId="{658BD473-4228-4AFC-A5CA-A66DA05A4369}" type="presOf" srcId="{8D47CCC8-D1A7-45E6-A498-C001876EDB34}" destId="{BEFE74BD-1842-4D81-8690-34174436C185}" srcOrd="0" destOrd="0" presId="urn:microsoft.com/office/officeart/2005/8/layout/bList2"/>
    <dgm:cxn modelId="{C1EA9278-F638-4CF3-82D3-A37880DF9396}" type="presOf" srcId="{DE8660F6-8DCA-4FBA-81D3-C9BC672BFE2B}" destId="{BE9478B2-97CF-4816-94B1-A5662C894152}" srcOrd="0" destOrd="2" presId="urn:microsoft.com/office/officeart/2005/8/layout/bList2"/>
    <dgm:cxn modelId="{BFF61346-4C18-4E9C-984C-451F1911253B}" type="presOf" srcId="{2E120BB8-D4F5-4C70-941B-A8092B37D2BA}" destId="{BE9478B2-97CF-4816-94B1-A5662C894152}" srcOrd="0" destOrd="8" presId="urn:microsoft.com/office/officeart/2005/8/layout/bList2"/>
    <dgm:cxn modelId="{118BC298-5920-433D-8A65-E4DC157C13E3}" srcId="{E987342C-2729-4908-AE4A-68986D305445}" destId="{4A15A321-9CF5-403F-9C74-71E53BB06577}" srcOrd="1" destOrd="0" parTransId="{A93455FE-D580-4F22-9666-261A312E1793}" sibTransId="{F8CEE452-3EBC-4F8C-AACF-9F6B1A649733}"/>
    <dgm:cxn modelId="{49D9BE21-53C4-4690-A333-BF38A05ECAEA}" type="presOf" srcId="{9DFEF800-5837-4A98-8D01-14B119092400}" destId="{36B353B8-B844-4004-A700-17E6D31BFED1}" srcOrd="0" destOrd="0" presId="urn:microsoft.com/office/officeart/2005/8/layout/bList2"/>
    <dgm:cxn modelId="{E4E54A9D-9974-41F3-8AA2-3CEB68AD40E6}" srcId="{05696DBB-D13A-4C16-ACAF-C44578792C6C}" destId="{97CE5CB3-3A91-4088-9E4D-7F04E0FF875B}" srcOrd="1" destOrd="0" parTransId="{B99E0FBF-1616-41E2-889C-4931C9E842CA}" sibTransId="{E181C6D6-75D9-4D04-829E-450D6C68128B}"/>
    <dgm:cxn modelId="{028ACCC7-C162-49B3-BB5D-22280EF31A97}" srcId="{05696DBB-D13A-4C16-ACAF-C44578792C6C}" destId="{5AEAA081-5EFC-4FB1-A6D8-F5EF9A2C91DB}" srcOrd="2" destOrd="0" parTransId="{6E24814B-BAEF-454D-B19E-3BB8801C80E9}" sibTransId="{676FF173-0149-4381-B3C4-1F3DAEA07611}"/>
    <dgm:cxn modelId="{6117185D-EA37-488B-BC05-039446787288}" srcId="{2E093076-B4FF-46C8-BC4B-2795A4290A84}" destId="{E5E55A92-57FE-4D86-BBED-73A1120793C6}" srcOrd="1" destOrd="0" parTransId="{38F4BEE0-A82E-46C3-BEBE-C99609174159}" sibTransId="{5A4CB8ED-5565-4C0D-A83D-440F6717DCED}"/>
    <dgm:cxn modelId="{531EB94E-4303-4237-8891-32E7199CF7C9}" srcId="{CF442344-17BE-43D9-8865-CF80725F785F}" destId="{05696DBB-D13A-4C16-ACAF-C44578792C6C}" srcOrd="1" destOrd="0" parTransId="{20A38D43-9FD6-4896-96ED-ADD45526AA9C}" sibTransId="{BF3A302F-B9A2-4697-BD07-B4857A9CD321}"/>
    <dgm:cxn modelId="{3B214A3A-5599-43C1-AA1F-F82621A90FDE}" type="presOf" srcId="{CA3C3A95-5C57-4FB9-A117-77928488B5DB}" destId="{BE9478B2-97CF-4816-94B1-A5662C894152}" srcOrd="0" destOrd="6" presId="urn:microsoft.com/office/officeart/2005/8/layout/bList2"/>
    <dgm:cxn modelId="{A2E63CAB-CAD6-4166-B99A-C71E53185625}" srcId="{9DFEF800-5837-4A98-8D01-14B119092400}" destId="{E987342C-2729-4908-AE4A-68986D305445}" srcOrd="1" destOrd="0" parTransId="{B97F03B1-F347-449E-AD74-E251D4E75E9A}" sibTransId="{DDC12C46-B4D5-47FC-ADBC-54818DDAC5C9}"/>
    <dgm:cxn modelId="{AB817B0B-BC2D-46FE-9EFB-1786DCBC8E88}" type="presOf" srcId="{EE948610-6B80-47AB-BC0E-CEB0FCA53C27}" destId="{BE9478B2-97CF-4816-94B1-A5662C894152}" srcOrd="0" destOrd="5" presId="urn:microsoft.com/office/officeart/2005/8/layout/bList2"/>
    <dgm:cxn modelId="{EAACFABC-281D-452A-8AB8-614B615F2247}" type="presParOf" srcId="{36B353B8-B844-4004-A700-17E6D31BFED1}" destId="{32E45A41-AEC6-47F8-B4A7-DA02A060D336}" srcOrd="0" destOrd="0" presId="urn:microsoft.com/office/officeart/2005/8/layout/bList2"/>
    <dgm:cxn modelId="{5167D0D8-7E3D-4FAF-9C2D-19D71FBC7061}" type="presParOf" srcId="{32E45A41-AEC6-47F8-B4A7-DA02A060D336}" destId="{BEFE74BD-1842-4D81-8690-34174436C185}" srcOrd="0" destOrd="0" presId="urn:microsoft.com/office/officeart/2005/8/layout/bList2"/>
    <dgm:cxn modelId="{27DCAC95-60A6-4E2A-AA16-9BB53CCF7076}" type="presParOf" srcId="{32E45A41-AEC6-47F8-B4A7-DA02A060D336}" destId="{BD45FF9F-CD8C-4896-B038-1F061E83F718}" srcOrd="1" destOrd="0" presId="urn:microsoft.com/office/officeart/2005/8/layout/bList2"/>
    <dgm:cxn modelId="{E5872D3D-BF1E-4F51-A92A-562EC3FD585B}" type="presParOf" srcId="{32E45A41-AEC6-47F8-B4A7-DA02A060D336}" destId="{D5209D42-1975-4558-A462-21E38BA6E15D}" srcOrd="2" destOrd="0" presId="urn:microsoft.com/office/officeart/2005/8/layout/bList2"/>
    <dgm:cxn modelId="{9E784632-C571-4B1C-8E23-3F79B8EBEE25}" type="presParOf" srcId="{32E45A41-AEC6-47F8-B4A7-DA02A060D336}" destId="{A9896449-FF64-4A3E-B47E-8E23EBE860C4}" srcOrd="3" destOrd="0" presId="urn:microsoft.com/office/officeart/2005/8/layout/bList2"/>
    <dgm:cxn modelId="{3D203C86-84F1-4BC9-A40F-7004C5CFC1E5}" type="presParOf" srcId="{36B353B8-B844-4004-A700-17E6D31BFED1}" destId="{3379DECC-24A2-4FD3-911F-7A49FD0294AE}" srcOrd="1" destOrd="0" presId="urn:microsoft.com/office/officeart/2005/8/layout/bList2"/>
    <dgm:cxn modelId="{D7D11E4D-05F0-47AD-AE62-D56B536EB9FF}" type="presParOf" srcId="{36B353B8-B844-4004-A700-17E6D31BFED1}" destId="{9B75BB2E-BEB1-4E80-8F96-6713657C0312}" srcOrd="2" destOrd="0" presId="urn:microsoft.com/office/officeart/2005/8/layout/bList2"/>
    <dgm:cxn modelId="{1D6CC927-DA69-4134-808E-AB9B49FB58F2}" type="presParOf" srcId="{9B75BB2E-BEB1-4E80-8F96-6713657C0312}" destId="{34A5583C-59BD-4BDF-A452-0811F436384B}" srcOrd="0" destOrd="0" presId="urn:microsoft.com/office/officeart/2005/8/layout/bList2"/>
    <dgm:cxn modelId="{F274BAEF-F4F2-4B32-849F-0A9FE2D05ACE}" type="presParOf" srcId="{9B75BB2E-BEB1-4E80-8F96-6713657C0312}" destId="{BE9626DC-733B-489A-8C6B-040F8714E992}" srcOrd="1" destOrd="0" presId="urn:microsoft.com/office/officeart/2005/8/layout/bList2"/>
    <dgm:cxn modelId="{A005E630-8CA8-4C40-BE64-D70093E4D74A}" type="presParOf" srcId="{9B75BB2E-BEB1-4E80-8F96-6713657C0312}" destId="{41A0D4F0-0F8D-49AB-BCF2-C857620E31FF}" srcOrd="2" destOrd="0" presId="urn:microsoft.com/office/officeart/2005/8/layout/bList2"/>
    <dgm:cxn modelId="{4B98BE2C-32FC-4E2E-8FF7-752DFA4D9EDD}" type="presParOf" srcId="{9B75BB2E-BEB1-4E80-8F96-6713657C0312}" destId="{885F0184-5844-47A0-953A-847F1B5B313E}" srcOrd="3" destOrd="0" presId="urn:microsoft.com/office/officeart/2005/8/layout/bList2"/>
    <dgm:cxn modelId="{B0D7BA1C-8088-4CC5-8975-4B6A51C3BE5A}" type="presParOf" srcId="{36B353B8-B844-4004-A700-17E6D31BFED1}" destId="{866C4D88-A6A1-4D08-9172-B7E63EB272EE}" srcOrd="3" destOrd="0" presId="urn:microsoft.com/office/officeart/2005/8/layout/bList2"/>
    <dgm:cxn modelId="{DF585A46-3C83-4627-B8ED-3CDD1B18DC55}" type="presParOf" srcId="{36B353B8-B844-4004-A700-17E6D31BFED1}" destId="{2A815483-7DD5-46D8-86D8-003E27A18E01}" srcOrd="4" destOrd="0" presId="urn:microsoft.com/office/officeart/2005/8/layout/bList2"/>
    <dgm:cxn modelId="{54A912C1-F770-47E3-8939-2A981787BDBB}" type="presParOf" srcId="{2A815483-7DD5-46D8-86D8-003E27A18E01}" destId="{BE9478B2-97CF-4816-94B1-A5662C894152}" srcOrd="0" destOrd="0" presId="urn:microsoft.com/office/officeart/2005/8/layout/bList2"/>
    <dgm:cxn modelId="{ACA56087-489D-47EF-8CD3-BF835221C751}" type="presParOf" srcId="{2A815483-7DD5-46D8-86D8-003E27A18E01}" destId="{8F910549-2F51-40CC-8147-841659144B3E}" srcOrd="1" destOrd="0" presId="urn:microsoft.com/office/officeart/2005/8/layout/bList2"/>
    <dgm:cxn modelId="{E59E0741-34FA-46A8-81A0-FC4DAAD4A3B3}" type="presParOf" srcId="{2A815483-7DD5-46D8-86D8-003E27A18E01}" destId="{36942502-2984-4702-9991-6CC81712C064}" srcOrd="2" destOrd="0" presId="urn:microsoft.com/office/officeart/2005/8/layout/bList2"/>
    <dgm:cxn modelId="{359B2B30-2443-473A-B730-FDA8D8157C64}" type="presParOf" srcId="{2A815483-7DD5-46D8-86D8-003E27A18E01}" destId="{3B0EF306-1297-4C57-8DEF-E1B078F2381F}" srcOrd="3" destOrd="0" presId="urn:microsoft.com/office/officeart/2005/8/layout/bList2"/>
  </dgm:cxnLst>
  <dgm:bg/>
  <dgm:whole/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E9420CD1-3123-4415-A437-AE9C3238BAEE}" type="doc">
      <dgm:prSet loTypeId="urn:microsoft.com/office/officeart/2005/8/layout/radial6" loCatId="cycle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9C8A04C-484D-4C1A-8553-C0A343557943}">
      <dgm:prSet phldrT="[Text]" custT="1"/>
      <dgm:spPr/>
      <dgm:t>
        <a:bodyPr/>
        <a:lstStyle/>
        <a:p>
          <a:r>
            <a:rPr lang="es-CO" sz="2000" dirty="0" smtClean="0"/>
            <a:t>SMSP PS TEAM</a:t>
          </a:r>
          <a:endParaRPr lang="en-US" sz="2000" dirty="0"/>
        </a:p>
      </dgm:t>
    </dgm:pt>
    <dgm:pt modelId="{28505975-1755-459D-AAB6-ED9822ABECB0}" type="parTrans" cxnId="{BE3857FD-5986-4E8B-B14C-D6FFA68AEC76}">
      <dgm:prSet/>
      <dgm:spPr/>
      <dgm:t>
        <a:bodyPr/>
        <a:lstStyle/>
        <a:p>
          <a:endParaRPr lang="en-US"/>
        </a:p>
      </dgm:t>
    </dgm:pt>
    <dgm:pt modelId="{83960C45-B3DB-49AB-B05A-FF2AE83982C4}" type="sibTrans" cxnId="{BE3857FD-5986-4E8B-B14C-D6FFA68AEC76}">
      <dgm:prSet/>
      <dgm:spPr/>
      <dgm:t>
        <a:bodyPr/>
        <a:lstStyle/>
        <a:p>
          <a:endParaRPr lang="en-US"/>
        </a:p>
      </dgm:t>
    </dgm:pt>
    <dgm:pt modelId="{696AC00F-564F-4E03-B5E0-17DD6EEAA5A5}">
      <dgm:prSet phldrT="[Text]" custT="1"/>
      <dgm:spPr/>
      <dgm:t>
        <a:bodyPr/>
        <a:lstStyle/>
        <a:p>
          <a:r>
            <a:rPr lang="es-CO" sz="1300" dirty="0" smtClean="0"/>
            <a:t>SMSP PS Lead (Andrés Jiménez)</a:t>
          </a:r>
          <a:endParaRPr lang="en-US" sz="1300" dirty="0"/>
        </a:p>
      </dgm:t>
    </dgm:pt>
    <dgm:pt modelId="{48E6BE68-31D0-4923-ADBA-F40C6C7903A0}" type="parTrans" cxnId="{8F4014EC-01BB-41A5-B37A-9ED4E00BD25F}">
      <dgm:prSet/>
      <dgm:spPr/>
      <dgm:t>
        <a:bodyPr/>
        <a:lstStyle/>
        <a:p>
          <a:endParaRPr lang="en-US"/>
        </a:p>
      </dgm:t>
    </dgm:pt>
    <dgm:pt modelId="{43308898-7DCB-44ED-91F9-A80BF33A0B1D}" type="sibTrans" cxnId="{8F4014EC-01BB-41A5-B37A-9ED4E00BD25F}">
      <dgm:prSet/>
      <dgm:spPr/>
      <dgm:t>
        <a:bodyPr/>
        <a:lstStyle/>
        <a:p>
          <a:endParaRPr lang="en-US"/>
        </a:p>
      </dgm:t>
    </dgm:pt>
    <dgm:pt modelId="{0BE98A83-B140-4DBE-8D46-546E545E2DE2}">
      <dgm:prSet phldrT="[Text]" custT="1"/>
      <dgm:spPr/>
      <dgm:t>
        <a:bodyPr/>
        <a:lstStyle/>
        <a:p>
          <a:r>
            <a:rPr lang="es-CO" sz="1300" dirty="0" smtClean="0"/>
            <a:t>Especialista en licenciamiento (Alvaro Isaza)</a:t>
          </a:r>
          <a:endParaRPr lang="en-US" sz="1300" dirty="0"/>
        </a:p>
      </dgm:t>
    </dgm:pt>
    <dgm:pt modelId="{511CB67F-BB85-486B-B8A1-62638F6C8836}" type="parTrans" cxnId="{D0C27064-C27A-4B28-8DEB-0DD6DF14942A}">
      <dgm:prSet/>
      <dgm:spPr/>
      <dgm:t>
        <a:bodyPr/>
        <a:lstStyle/>
        <a:p>
          <a:endParaRPr lang="en-US"/>
        </a:p>
      </dgm:t>
    </dgm:pt>
    <dgm:pt modelId="{87B3A358-EE77-4C7C-8669-D58E68E6650F}" type="sibTrans" cxnId="{D0C27064-C27A-4B28-8DEB-0DD6DF14942A}">
      <dgm:prSet/>
      <dgm:spPr/>
      <dgm:t>
        <a:bodyPr/>
        <a:lstStyle/>
        <a:p>
          <a:endParaRPr lang="en-US"/>
        </a:p>
      </dgm:t>
    </dgm:pt>
    <dgm:pt modelId="{95566CD2-F40C-4AF8-97EA-DEE9F93B5F69}">
      <dgm:prSet phldrT="[Text]" custT="1"/>
      <dgm:spPr/>
      <dgm:t>
        <a:bodyPr/>
        <a:lstStyle/>
        <a:p>
          <a:r>
            <a:rPr lang="es-CO" sz="1300" dirty="0" smtClean="0"/>
            <a:t>COM(Operaciones)(Ana Aguirre)</a:t>
          </a:r>
          <a:endParaRPr lang="en-US" sz="1300" dirty="0"/>
        </a:p>
      </dgm:t>
    </dgm:pt>
    <dgm:pt modelId="{EF80611E-6431-4984-B81B-8C47975A0F73}" type="parTrans" cxnId="{6F1C93A9-BCB5-4B7C-8578-776FE9C18153}">
      <dgm:prSet/>
      <dgm:spPr/>
      <dgm:t>
        <a:bodyPr/>
        <a:lstStyle/>
        <a:p>
          <a:endParaRPr lang="en-US"/>
        </a:p>
      </dgm:t>
    </dgm:pt>
    <dgm:pt modelId="{DA0174F2-A0C7-422E-861D-024150D3322D}" type="sibTrans" cxnId="{6F1C93A9-BCB5-4B7C-8578-776FE9C18153}">
      <dgm:prSet/>
      <dgm:spPr/>
      <dgm:t>
        <a:bodyPr/>
        <a:lstStyle/>
        <a:p>
          <a:endParaRPr lang="en-US"/>
        </a:p>
      </dgm:t>
    </dgm:pt>
    <dgm:pt modelId="{521B3F7F-DC5B-491E-82BA-411C56B40378}">
      <dgm:prSet phldrT="[Text]" custT="1"/>
      <dgm:spPr/>
      <dgm:t>
        <a:bodyPr/>
        <a:lstStyle/>
        <a:p>
          <a:r>
            <a:rPr lang="es-CO" sz="1300" dirty="0" err="1" smtClean="0"/>
            <a:t>Teleoperación</a:t>
          </a:r>
          <a:r>
            <a:rPr lang="es-CO" sz="1300" dirty="0" smtClean="0"/>
            <a:t>(</a:t>
          </a:r>
          <a:r>
            <a:rPr lang="es-CO" sz="1300" dirty="0" err="1" smtClean="0"/>
            <a:t>Janeth</a:t>
          </a:r>
          <a:r>
            <a:rPr lang="es-CO" sz="1300" dirty="0" smtClean="0"/>
            <a:t> Roa)</a:t>
          </a:r>
          <a:endParaRPr lang="en-US" sz="1300" dirty="0"/>
        </a:p>
      </dgm:t>
    </dgm:pt>
    <dgm:pt modelId="{39C0BCA8-9FD4-43B1-B894-2FDC5E8DDF5D}" type="parTrans" cxnId="{0D41E009-2F8B-4BD5-9844-8A0E7E0662D1}">
      <dgm:prSet/>
      <dgm:spPr/>
      <dgm:t>
        <a:bodyPr/>
        <a:lstStyle/>
        <a:p>
          <a:endParaRPr lang="en-US"/>
        </a:p>
      </dgm:t>
    </dgm:pt>
    <dgm:pt modelId="{EFD02430-235B-4DC1-8EF4-5FC88EEB5452}" type="sibTrans" cxnId="{0D41E009-2F8B-4BD5-9844-8A0E7E0662D1}">
      <dgm:prSet/>
      <dgm:spPr/>
      <dgm:t>
        <a:bodyPr/>
        <a:lstStyle/>
        <a:p>
          <a:endParaRPr lang="en-US"/>
        </a:p>
      </dgm:t>
    </dgm:pt>
    <dgm:pt modelId="{5D7A3578-1AB2-4D1C-8ED3-D2AB8BAEEF5F}">
      <dgm:prSet phldrT="[Text]" custT="1"/>
      <dgm:spPr/>
      <dgm:t>
        <a:bodyPr/>
        <a:lstStyle/>
        <a:p>
          <a:r>
            <a:rPr lang="es-CO" sz="1300" dirty="0" smtClean="0"/>
            <a:t> Especialista en Soluciones</a:t>
          </a:r>
        </a:p>
        <a:p>
          <a:r>
            <a:rPr lang="es-CO" sz="1300" dirty="0" smtClean="0"/>
            <a:t>Ruben Sanchez</a:t>
          </a:r>
          <a:endParaRPr lang="en-US" sz="1300" dirty="0"/>
        </a:p>
      </dgm:t>
    </dgm:pt>
    <dgm:pt modelId="{C2E6D05E-510C-49EC-A09A-2DD422B6508A}" type="parTrans" cxnId="{DB071F1E-F4EB-4379-98AA-DFA8F1B14013}">
      <dgm:prSet/>
      <dgm:spPr/>
      <dgm:t>
        <a:bodyPr/>
        <a:lstStyle/>
        <a:p>
          <a:endParaRPr lang="en-US"/>
        </a:p>
      </dgm:t>
    </dgm:pt>
    <dgm:pt modelId="{4D2E8815-FF06-4067-AEE4-8B435C6513C7}" type="sibTrans" cxnId="{DB071F1E-F4EB-4379-98AA-DFA8F1B14013}">
      <dgm:prSet/>
      <dgm:spPr/>
      <dgm:t>
        <a:bodyPr/>
        <a:lstStyle/>
        <a:p>
          <a:endParaRPr lang="en-US"/>
        </a:p>
      </dgm:t>
    </dgm:pt>
    <dgm:pt modelId="{62202EAE-B0CE-42A9-AD8E-B836D4238063}">
      <dgm:prSet phldrT="[Text]" custT="1"/>
      <dgm:spPr/>
      <dgm:t>
        <a:bodyPr/>
        <a:lstStyle/>
        <a:p>
          <a:r>
            <a:rPr lang="en-US" sz="1300" dirty="0" err="1" smtClean="0"/>
            <a:t>Gerente</a:t>
          </a:r>
          <a:r>
            <a:rPr lang="en-US" sz="1300" dirty="0" smtClean="0"/>
            <a:t> de </a:t>
          </a:r>
          <a:r>
            <a:rPr lang="en-US" sz="1300" dirty="0" err="1" smtClean="0"/>
            <a:t>programas</a:t>
          </a:r>
          <a:r>
            <a:rPr lang="en-US" sz="1300" dirty="0" smtClean="0"/>
            <a:t> </a:t>
          </a:r>
          <a:r>
            <a:rPr lang="es-CO" sz="1300" dirty="0" smtClean="0"/>
            <a:t>(TBD)</a:t>
          </a:r>
          <a:endParaRPr lang="en-US" sz="1300" dirty="0"/>
        </a:p>
      </dgm:t>
    </dgm:pt>
    <dgm:pt modelId="{05F1F913-FFFE-4909-98FA-9F0CC8A32619}" type="parTrans" cxnId="{89E2AAFD-A6A7-41A7-A3FA-18CF95E80AAF}">
      <dgm:prSet/>
      <dgm:spPr/>
      <dgm:t>
        <a:bodyPr/>
        <a:lstStyle/>
        <a:p>
          <a:endParaRPr lang="en-US"/>
        </a:p>
      </dgm:t>
    </dgm:pt>
    <dgm:pt modelId="{B42906E6-16CC-4150-8C5E-7D57F8D1335D}" type="sibTrans" cxnId="{89E2AAFD-A6A7-41A7-A3FA-18CF95E80AAF}">
      <dgm:prSet/>
      <dgm:spPr/>
      <dgm:t>
        <a:bodyPr/>
        <a:lstStyle/>
        <a:p>
          <a:endParaRPr lang="en-US"/>
        </a:p>
      </dgm:t>
    </dgm:pt>
    <dgm:pt modelId="{C4596863-EF66-400D-A162-0845E0D1916D}">
      <dgm:prSet phldrT="[Text]" custT="1"/>
      <dgm:spPr/>
      <dgm:t>
        <a:bodyPr/>
        <a:lstStyle/>
        <a:p>
          <a:r>
            <a:rPr lang="es-CO" sz="1300" dirty="0" smtClean="0"/>
            <a:t>PAM(Jorge Ardila)</a:t>
          </a:r>
          <a:endParaRPr lang="en-US" sz="1300" dirty="0"/>
        </a:p>
      </dgm:t>
    </dgm:pt>
    <dgm:pt modelId="{093CA923-2304-4917-84E9-796512973DF1}" type="parTrans" cxnId="{1B5145C8-9267-4B01-A394-516D520360FC}">
      <dgm:prSet/>
      <dgm:spPr/>
      <dgm:t>
        <a:bodyPr/>
        <a:lstStyle/>
        <a:p>
          <a:endParaRPr lang="en-US"/>
        </a:p>
      </dgm:t>
    </dgm:pt>
    <dgm:pt modelId="{DEF4E371-6121-451C-B104-412DAACC67D2}" type="sibTrans" cxnId="{1B5145C8-9267-4B01-A394-516D520360FC}">
      <dgm:prSet/>
      <dgm:spPr/>
      <dgm:t>
        <a:bodyPr/>
        <a:lstStyle/>
        <a:p>
          <a:endParaRPr lang="en-US"/>
        </a:p>
      </dgm:t>
    </dgm:pt>
    <dgm:pt modelId="{FFAFD8F3-3837-44CC-9C1B-0C6E075641CE}">
      <dgm:prSet phldrT="[Text]" custT="1"/>
      <dgm:spPr/>
      <dgm:t>
        <a:bodyPr/>
        <a:lstStyle/>
        <a:p>
          <a:r>
            <a:rPr lang="es-CO" sz="1300" dirty="0" smtClean="0"/>
            <a:t>Marketing </a:t>
          </a:r>
          <a:r>
            <a:rPr lang="es-CO" sz="1300" dirty="0" err="1" smtClean="0"/>
            <a:t>specialist</a:t>
          </a:r>
          <a:r>
            <a:rPr lang="es-CO" sz="1300" dirty="0" smtClean="0"/>
            <a:t> (Karen Holguin)</a:t>
          </a:r>
          <a:endParaRPr lang="en-US" sz="1300" dirty="0"/>
        </a:p>
      </dgm:t>
    </dgm:pt>
    <dgm:pt modelId="{B5DF5218-FD99-40D5-9844-5627EB5372CD}" type="parTrans" cxnId="{1BA7DF44-A65E-4DE6-965F-1131935F5F79}">
      <dgm:prSet/>
      <dgm:spPr/>
      <dgm:t>
        <a:bodyPr/>
        <a:lstStyle/>
        <a:p>
          <a:endParaRPr lang="en-US"/>
        </a:p>
      </dgm:t>
    </dgm:pt>
    <dgm:pt modelId="{69C9419D-9BC3-431F-B191-69841889FB1D}" type="sibTrans" cxnId="{1BA7DF44-A65E-4DE6-965F-1131935F5F79}">
      <dgm:prSet/>
      <dgm:spPr/>
      <dgm:t>
        <a:bodyPr/>
        <a:lstStyle/>
        <a:p>
          <a:endParaRPr lang="en-US"/>
        </a:p>
      </dgm:t>
    </dgm:pt>
    <dgm:pt modelId="{71275A2B-BE53-4E97-93D3-DAD933D29DB6}" type="pres">
      <dgm:prSet presAssocID="{E9420CD1-3123-4415-A437-AE9C3238BAEE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5B33CFC-63F3-44E9-9E92-895A7EF4B6C9}" type="pres">
      <dgm:prSet presAssocID="{69C8A04C-484D-4C1A-8553-C0A343557943}" presName="centerShape" presStyleLbl="node0" presStyleIdx="0" presStyleCnt="1"/>
      <dgm:spPr/>
      <dgm:t>
        <a:bodyPr/>
        <a:lstStyle/>
        <a:p>
          <a:endParaRPr lang="en-US"/>
        </a:p>
      </dgm:t>
    </dgm:pt>
    <dgm:pt modelId="{C18C12DD-083A-419A-954C-4050A944C2AF}" type="pres">
      <dgm:prSet presAssocID="{696AC00F-564F-4E03-B5E0-17DD6EEAA5A5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AFE0D3-9B4F-439F-BA52-93DA05A75687}" type="pres">
      <dgm:prSet presAssocID="{696AC00F-564F-4E03-B5E0-17DD6EEAA5A5}" presName="dummy" presStyleCnt="0"/>
      <dgm:spPr/>
    </dgm:pt>
    <dgm:pt modelId="{0A15F4FA-7775-4F46-9B47-819A25BE3ED7}" type="pres">
      <dgm:prSet presAssocID="{43308898-7DCB-44ED-91F9-A80BF33A0B1D}" presName="sibTrans" presStyleLbl="sibTrans2D1" presStyleIdx="0" presStyleCnt="8"/>
      <dgm:spPr/>
      <dgm:t>
        <a:bodyPr/>
        <a:lstStyle/>
        <a:p>
          <a:endParaRPr lang="en-US"/>
        </a:p>
      </dgm:t>
    </dgm:pt>
    <dgm:pt modelId="{A6693810-3D9D-4FB5-8EF5-CF81B916A31C}" type="pres">
      <dgm:prSet presAssocID="{0BE98A83-B140-4DBE-8D46-546E545E2DE2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9D2159-E99C-4CA2-8E61-011F8907ED16}" type="pres">
      <dgm:prSet presAssocID="{0BE98A83-B140-4DBE-8D46-546E545E2DE2}" presName="dummy" presStyleCnt="0"/>
      <dgm:spPr/>
    </dgm:pt>
    <dgm:pt modelId="{D344D405-E9CC-4327-85EB-4D64B9E84D33}" type="pres">
      <dgm:prSet presAssocID="{87B3A358-EE77-4C7C-8669-D58E68E6650F}" presName="sibTrans" presStyleLbl="sibTrans2D1" presStyleIdx="1" presStyleCnt="8"/>
      <dgm:spPr/>
      <dgm:t>
        <a:bodyPr/>
        <a:lstStyle/>
        <a:p>
          <a:endParaRPr lang="en-US"/>
        </a:p>
      </dgm:t>
    </dgm:pt>
    <dgm:pt modelId="{D06502BA-54E3-4FC3-83A4-4E9CCFB871A4}" type="pres">
      <dgm:prSet presAssocID="{C4596863-EF66-400D-A162-0845E0D1916D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B2BABE-41D5-45C1-9C3C-0094EE2E71FF}" type="pres">
      <dgm:prSet presAssocID="{C4596863-EF66-400D-A162-0845E0D1916D}" presName="dummy" presStyleCnt="0"/>
      <dgm:spPr/>
    </dgm:pt>
    <dgm:pt modelId="{6BDDF98F-3A4A-42F8-AC69-1F23310DB43C}" type="pres">
      <dgm:prSet presAssocID="{DEF4E371-6121-451C-B104-412DAACC67D2}" presName="sibTrans" presStyleLbl="sibTrans2D1" presStyleIdx="2" presStyleCnt="8"/>
      <dgm:spPr/>
      <dgm:t>
        <a:bodyPr/>
        <a:lstStyle/>
        <a:p>
          <a:endParaRPr lang="en-US"/>
        </a:p>
      </dgm:t>
    </dgm:pt>
    <dgm:pt modelId="{7157E8F4-DF1A-44E5-B8B9-5AC7E3907542}" type="pres">
      <dgm:prSet presAssocID="{95566CD2-F40C-4AF8-97EA-DEE9F93B5F69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0D4AFC-C83D-4D43-91A5-C90A371E4E2E}" type="pres">
      <dgm:prSet presAssocID="{95566CD2-F40C-4AF8-97EA-DEE9F93B5F69}" presName="dummy" presStyleCnt="0"/>
      <dgm:spPr/>
    </dgm:pt>
    <dgm:pt modelId="{EE19706E-222C-4CC1-BB9E-8713B50F5E55}" type="pres">
      <dgm:prSet presAssocID="{DA0174F2-A0C7-422E-861D-024150D3322D}" presName="sibTrans" presStyleLbl="sibTrans2D1" presStyleIdx="3" presStyleCnt="8"/>
      <dgm:spPr/>
      <dgm:t>
        <a:bodyPr/>
        <a:lstStyle/>
        <a:p>
          <a:endParaRPr lang="en-US"/>
        </a:p>
      </dgm:t>
    </dgm:pt>
    <dgm:pt modelId="{B35984C0-E3F2-4FF0-8EF3-A60F3E226FD3}" type="pres">
      <dgm:prSet presAssocID="{521B3F7F-DC5B-491E-82BA-411C56B40378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386980-84BB-4233-B8EF-13A014A3094F}" type="pres">
      <dgm:prSet presAssocID="{521B3F7F-DC5B-491E-82BA-411C56B40378}" presName="dummy" presStyleCnt="0"/>
      <dgm:spPr/>
    </dgm:pt>
    <dgm:pt modelId="{BB329DCF-F0F0-4478-9F05-15E98EF88471}" type="pres">
      <dgm:prSet presAssocID="{EFD02430-235B-4DC1-8EF4-5FC88EEB5452}" presName="sibTrans" presStyleLbl="sibTrans2D1" presStyleIdx="4" presStyleCnt="8"/>
      <dgm:spPr/>
      <dgm:t>
        <a:bodyPr/>
        <a:lstStyle/>
        <a:p>
          <a:endParaRPr lang="en-US"/>
        </a:p>
      </dgm:t>
    </dgm:pt>
    <dgm:pt modelId="{68D9F6AC-0F2E-4A29-83E6-2FD85AD3830F}" type="pres">
      <dgm:prSet presAssocID="{5D7A3578-1AB2-4D1C-8ED3-D2AB8BAEEF5F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BEAE35-B613-4907-AC58-22A0474A6BA7}" type="pres">
      <dgm:prSet presAssocID="{5D7A3578-1AB2-4D1C-8ED3-D2AB8BAEEF5F}" presName="dummy" presStyleCnt="0"/>
      <dgm:spPr/>
    </dgm:pt>
    <dgm:pt modelId="{85BB40DF-0337-4146-8722-DDA926A4EECE}" type="pres">
      <dgm:prSet presAssocID="{4D2E8815-FF06-4067-AEE4-8B435C6513C7}" presName="sibTrans" presStyleLbl="sibTrans2D1" presStyleIdx="5" presStyleCnt="8"/>
      <dgm:spPr/>
      <dgm:t>
        <a:bodyPr/>
        <a:lstStyle/>
        <a:p>
          <a:endParaRPr lang="en-US"/>
        </a:p>
      </dgm:t>
    </dgm:pt>
    <dgm:pt modelId="{F7B9E709-36A2-445B-96AE-C5C75792286A}" type="pres">
      <dgm:prSet presAssocID="{62202EAE-B0CE-42A9-AD8E-B836D4238063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9B22AB-0A29-4C69-A784-C05FF3F2AD52}" type="pres">
      <dgm:prSet presAssocID="{62202EAE-B0CE-42A9-AD8E-B836D4238063}" presName="dummy" presStyleCnt="0"/>
      <dgm:spPr/>
    </dgm:pt>
    <dgm:pt modelId="{3C670A55-45E4-42A7-A269-1C1AFD90117F}" type="pres">
      <dgm:prSet presAssocID="{B42906E6-16CC-4150-8C5E-7D57F8D1335D}" presName="sibTrans" presStyleLbl="sibTrans2D1" presStyleIdx="6" presStyleCnt="8"/>
      <dgm:spPr/>
      <dgm:t>
        <a:bodyPr/>
        <a:lstStyle/>
        <a:p>
          <a:endParaRPr lang="en-US"/>
        </a:p>
      </dgm:t>
    </dgm:pt>
    <dgm:pt modelId="{B6B61407-2B41-4432-9C41-4FA8EA8E36E2}" type="pres">
      <dgm:prSet presAssocID="{FFAFD8F3-3837-44CC-9C1B-0C6E075641CE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0D598B-A0E3-4F7E-A79F-ECE811FE118D}" type="pres">
      <dgm:prSet presAssocID="{FFAFD8F3-3837-44CC-9C1B-0C6E075641CE}" presName="dummy" presStyleCnt="0"/>
      <dgm:spPr/>
    </dgm:pt>
    <dgm:pt modelId="{9103362E-A863-428C-BF65-34E23A7C68DE}" type="pres">
      <dgm:prSet presAssocID="{69C9419D-9BC3-431F-B191-69841889FB1D}" presName="sibTrans" presStyleLbl="sibTrans2D1" presStyleIdx="7" presStyleCnt="8"/>
      <dgm:spPr/>
      <dgm:t>
        <a:bodyPr/>
        <a:lstStyle/>
        <a:p>
          <a:endParaRPr lang="en-US"/>
        </a:p>
      </dgm:t>
    </dgm:pt>
  </dgm:ptLst>
  <dgm:cxnLst>
    <dgm:cxn modelId="{92D3D82A-78CB-4720-B9B6-BDC6AB4C313B}" type="presOf" srcId="{4D2E8815-FF06-4067-AEE4-8B435C6513C7}" destId="{85BB40DF-0337-4146-8722-DDA926A4EECE}" srcOrd="0" destOrd="0" presId="urn:microsoft.com/office/officeart/2005/8/layout/radial6"/>
    <dgm:cxn modelId="{EA5F3197-4A87-40A7-8D3B-7DFD6361B840}" type="presOf" srcId="{0BE98A83-B140-4DBE-8D46-546E545E2DE2}" destId="{A6693810-3D9D-4FB5-8EF5-CF81B916A31C}" srcOrd="0" destOrd="0" presId="urn:microsoft.com/office/officeart/2005/8/layout/radial6"/>
    <dgm:cxn modelId="{0223C8A7-757A-4FC2-B080-234F25FAE312}" type="presOf" srcId="{95566CD2-F40C-4AF8-97EA-DEE9F93B5F69}" destId="{7157E8F4-DF1A-44E5-B8B9-5AC7E3907542}" srcOrd="0" destOrd="0" presId="urn:microsoft.com/office/officeart/2005/8/layout/radial6"/>
    <dgm:cxn modelId="{BE3857FD-5986-4E8B-B14C-D6FFA68AEC76}" srcId="{E9420CD1-3123-4415-A437-AE9C3238BAEE}" destId="{69C8A04C-484D-4C1A-8553-C0A343557943}" srcOrd="0" destOrd="0" parTransId="{28505975-1755-459D-AAB6-ED9822ABECB0}" sibTransId="{83960C45-B3DB-49AB-B05A-FF2AE83982C4}"/>
    <dgm:cxn modelId="{E8E0BA6E-5F56-4152-B407-7CE7FE1D737F}" type="presOf" srcId="{43308898-7DCB-44ED-91F9-A80BF33A0B1D}" destId="{0A15F4FA-7775-4F46-9B47-819A25BE3ED7}" srcOrd="0" destOrd="0" presId="urn:microsoft.com/office/officeart/2005/8/layout/radial6"/>
    <dgm:cxn modelId="{FBFBA8DC-0785-409E-B517-CF6416A3FE3E}" type="presOf" srcId="{69C8A04C-484D-4C1A-8553-C0A343557943}" destId="{25B33CFC-63F3-44E9-9E92-895A7EF4B6C9}" srcOrd="0" destOrd="0" presId="urn:microsoft.com/office/officeart/2005/8/layout/radial6"/>
    <dgm:cxn modelId="{D528DCF6-0CF0-4DC5-AB1B-14CCA27164E4}" type="presOf" srcId="{DA0174F2-A0C7-422E-861D-024150D3322D}" destId="{EE19706E-222C-4CC1-BB9E-8713B50F5E55}" srcOrd="0" destOrd="0" presId="urn:microsoft.com/office/officeart/2005/8/layout/radial6"/>
    <dgm:cxn modelId="{D0C27064-C27A-4B28-8DEB-0DD6DF14942A}" srcId="{69C8A04C-484D-4C1A-8553-C0A343557943}" destId="{0BE98A83-B140-4DBE-8D46-546E545E2DE2}" srcOrd="1" destOrd="0" parTransId="{511CB67F-BB85-486B-B8A1-62638F6C8836}" sibTransId="{87B3A358-EE77-4C7C-8669-D58E68E6650F}"/>
    <dgm:cxn modelId="{DA022AF7-90D8-4F53-94A8-325FD004B499}" type="presOf" srcId="{62202EAE-B0CE-42A9-AD8E-B836D4238063}" destId="{F7B9E709-36A2-445B-96AE-C5C75792286A}" srcOrd="0" destOrd="0" presId="urn:microsoft.com/office/officeart/2005/8/layout/radial6"/>
    <dgm:cxn modelId="{6F1C93A9-BCB5-4B7C-8578-776FE9C18153}" srcId="{69C8A04C-484D-4C1A-8553-C0A343557943}" destId="{95566CD2-F40C-4AF8-97EA-DEE9F93B5F69}" srcOrd="3" destOrd="0" parTransId="{EF80611E-6431-4984-B81B-8C47975A0F73}" sibTransId="{DA0174F2-A0C7-422E-861D-024150D3322D}"/>
    <dgm:cxn modelId="{89E2AAFD-A6A7-41A7-A3FA-18CF95E80AAF}" srcId="{69C8A04C-484D-4C1A-8553-C0A343557943}" destId="{62202EAE-B0CE-42A9-AD8E-B836D4238063}" srcOrd="6" destOrd="0" parTransId="{05F1F913-FFFE-4909-98FA-9F0CC8A32619}" sibTransId="{B42906E6-16CC-4150-8C5E-7D57F8D1335D}"/>
    <dgm:cxn modelId="{DB071F1E-F4EB-4379-98AA-DFA8F1B14013}" srcId="{69C8A04C-484D-4C1A-8553-C0A343557943}" destId="{5D7A3578-1AB2-4D1C-8ED3-D2AB8BAEEF5F}" srcOrd="5" destOrd="0" parTransId="{C2E6D05E-510C-49EC-A09A-2DD422B6508A}" sibTransId="{4D2E8815-FF06-4067-AEE4-8B435C6513C7}"/>
    <dgm:cxn modelId="{B8268A34-29D5-4084-A861-69D894225008}" type="presOf" srcId="{696AC00F-564F-4E03-B5E0-17DD6EEAA5A5}" destId="{C18C12DD-083A-419A-954C-4050A944C2AF}" srcOrd="0" destOrd="0" presId="urn:microsoft.com/office/officeart/2005/8/layout/radial6"/>
    <dgm:cxn modelId="{A5D09DBB-D5F8-40E4-9AD9-233E6A02F32A}" type="presOf" srcId="{521B3F7F-DC5B-491E-82BA-411C56B40378}" destId="{B35984C0-E3F2-4FF0-8EF3-A60F3E226FD3}" srcOrd="0" destOrd="0" presId="urn:microsoft.com/office/officeart/2005/8/layout/radial6"/>
    <dgm:cxn modelId="{0D41E009-2F8B-4BD5-9844-8A0E7E0662D1}" srcId="{69C8A04C-484D-4C1A-8553-C0A343557943}" destId="{521B3F7F-DC5B-491E-82BA-411C56B40378}" srcOrd="4" destOrd="0" parTransId="{39C0BCA8-9FD4-43B1-B894-2FDC5E8DDF5D}" sibTransId="{EFD02430-235B-4DC1-8EF4-5FC88EEB5452}"/>
    <dgm:cxn modelId="{8F4014EC-01BB-41A5-B37A-9ED4E00BD25F}" srcId="{69C8A04C-484D-4C1A-8553-C0A343557943}" destId="{696AC00F-564F-4E03-B5E0-17DD6EEAA5A5}" srcOrd="0" destOrd="0" parTransId="{48E6BE68-31D0-4923-ADBA-F40C6C7903A0}" sibTransId="{43308898-7DCB-44ED-91F9-A80BF33A0B1D}"/>
    <dgm:cxn modelId="{C4E0A73A-F74E-4B75-814F-E05471D7EC35}" type="presOf" srcId="{69C9419D-9BC3-431F-B191-69841889FB1D}" destId="{9103362E-A863-428C-BF65-34E23A7C68DE}" srcOrd="0" destOrd="0" presId="urn:microsoft.com/office/officeart/2005/8/layout/radial6"/>
    <dgm:cxn modelId="{C483FAC7-AFED-455D-BA69-603D3576812D}" type="presOf" srcId="{C4596863-EF66-400D-A162-0845E0D1916D}" destId="{D06502BA-54E3-4FC3-83A4-4E9CCFB871A4}" srcOrd="0" destOrd="0" presId="urn:microsoft.com/office/officeart/2005/8/layout/radial6"/>
    <dgm:cxn modelId="{06B297B9-33F1-4179-A13F-7C4643F24B13}" type="presOf" srcId="{E9420CD1-3123-4415-A437-AE9C3238BAEE}" destId="{71275A2B-BE53-4E97-93D3-DAD933D29DB6}" srcOrd="0" destOrd="0" presId="urn:microsoft.com/office/officeart/2005/8/layout/radial6"/>
    <dgm:cxn modelId="{57C5974C-534C-4E0E-B728-DE3368E1EBB7}" type="presOf" srcId="{87B3A358-EE77-4C7C-8669-D58E68E6650F}" destId="{D344D405-E9CC-4327-85EB-4D64B9E84D33}" srcOrd="0" destOrd="0" presId="urn:microsoft.com/office/officeart/2005/8/layout/radial6"/>
    <dgm:cxn modelId="{1B258C90-900A-4684-ABC6-26B8E0D91962}" type="presOf" srcId="{B42906E6-16CC-4150-8C5E-7D57F8D1335D}" destId="{3C670A55-45E4-42A7-A269-1C1AFD90117F}" srcOrd="0" destOrd="0" presId="urn:microsoft.com/office/officeart/2005/8/layout/radial6"/>
    <dgm:cxn modelId="{7DD14FB0-6637-4DE3-AAD0-079FEE5761AD}" type="presOf" srcId="{5D7A3578-1AB2-4D1C-8ED3-D2AB8BAEEF5F}" destId="{68D9F6AC-0F2E-4A29-83E6-2FD85AD3830F}" srcOrd="0" destOrd="0" presId="urn:microsoft.com/office/officeart/2005/8/layout/radial6"/>
    <dgm:cxn modelId="{C488F346-2329-4A5D-B71E-B4A596190EB7}" type="presOf" srcId="{FFAFD8F3-3837-44CC-9C1B-0C6E075641CE}" destId="{B6B61407-2B41-4432-9C41-4FA8EA8E36E2}" srcOrd="0" destOrd="0" presId="urn:microsoft.com/office/officeart/2005/8/layout/radial6"/>
    <dgm:cxn modelId="{8CE65CC6-6922-4E78-B230-3795CCCE03DD}" type="presOf" srcId="{DEF4E371-6121-451C-B104-412DAACC67D2}" destId="{6BDDF98F-3A4A-42F8-AC69-1F23310DB43C}" srcOrd="0" destOrd="0" presId="urn:microsoft.com/office/officeart/2005/8/layout/radial6"/>
    <dgm:cxn modelId="{9784F1DE-3B81-48E9-8E2F-AB8EC280DC85}" type="presOf" srcId="{EFD02430-235B-4DC1-8EF4-5FC88EEB5452}" destId="{BB329DCF-F0F0-4478-9F05-15E98EF88471}" srcOrd="0" destOrd="0" presId="urn:microsoft.com/office/officeart/2005/8/layout/radial6"/>
    <dgm:cxn modelId="{1B5145C8-9267-4B01-A394-516D520360FC}" srcId="{69C8A04C-484D-4C1A-8553-C0A343557943}" destId="{C4596863-EF66-400D-A162-0845E0D1916D}" srcOrd="2" destOrd="0" parTransId="{093CA923-2304-4917-84E9-796512973DF1}" sibTransId="{DEF4E371-6121-451C-B104-412DAACC67D2}"/>
    <dgm:cxn modelId="{1BA7DF44-A65E-4DE6-965F-1131935F5F79}" srcId="{69C8A04C-484D-4C1A-8553-C0A343557943}" destId="{FFAFD8F3-3837-44CC-9C1B-0C6E075641CE}" srcOrd="7" destOrd="0" parTransId="{B5DF5218-FD99-40D5-9844-5627EB5372CD}" sibTransId="{69C9419D-9BC3-431F-B191-69841889FB1D}"/>
    <dgm:cxn modelId="{F14B5ADA-3157-4B19-A574-5A86D586C197}" type="presParOf" srcId="{71275A2B-BE53-4E97-93D3-DAD933D29DB6}" destId="{25B33CFC-63F3-44E9-9E92-895A7EF4B6C9}" srcOrd="0" destOrd="0" presId="urn:microsoft.com/office/officeart/2005/8/layout/radial6"/>
    <dgm:cxn modelId="{60564F95-8048-4E63-866D-105031B4CED4}" type="presParOf" srcId="{71275A2B-BE53-4E97-93D3-DAD933D29DB6}" destId="{C18C12DD-083A-419A-954C-4050A944C2AF}" srcOrd="1" destOrd="0" presId="urn:microsoft.com/office/officeart/2005/8/layout/radial6"/>
    <dgm:cxn modelId="{37A72FA6-A35E-4044-B70B-4BC1E399E5E9}" type="presParOf" srcId="{71275A2B-BE53-4E97-93D3-DAD933D29DB6}" destId="{F2AFE0D3-9B4F-439F-BA52-93DA05A75687}" srcOrd="2" destOrd="0" presId="urn:microsoft.com/office/officeart/2005/8/layout/radial6"/>
    <dgm:cxn modelId="{448BE1A2-8935-403E-B267-C8EFD53C3B8C}" type="presParOf" srcId="{71275A2B-BE53-4E97-93D3-DAD933D29DB6}" destId="{0A15F4FA-7775-4F46-9B47-819A25BE3ED7}" srcOrd="3" destOrd="0" presId="urn:microsoft.com/office/officeart/2005/8/layout/radial6"/>
    <dgm:cxn modelId="{FBA3C91E-52B8-4164-B982-DAABD02708F1}" type="presParOf" srcId="{71275A2B-BE53-4E97-93D3-DAD933D29DB6}" destId="{A6693810-3D9D-4FB5-8EF5-CF81B916A31C}" srcOrd="4" destOrd="0" presId="urn:microsoft.com/office/officeart/2005/8/layout/radial6"/>
    <dgm:cxn modelId="{26023506-16A5-40BE-9CDF-0CAE646F9C6B}" type="presParOf" srcId="{71275A2B-BE53-4E97-93D3-DAD933D29DB6}" destId="{C89D2159-E99C-4CA2-8E61-011F8907ED16}" srcOrd="5" destOrd="0" presId="urn:microsoft.com/office/officeart/2005/8/layout/radial6"/>
    <dgm:cxn modelId="{7FE9E4A3-3880-4C3C-952E-AE5EF855689D}" type="presParOf" srcId="{71275A2B-BE53-4E97-93D3-DAD933D29DB6}" destId="{D344D405-E9CC-4327-85EB-4D64B9E84D33}" srcOrd="6" destOrd="0" presId="urn:microsoft.com/office/officeart/2005/8/layout/radial6"/>
    <dgm:cxn modelId="{E45ECC46-06F5-4CF1-9030-183FC6BB028A}" type="presParOf" srcId="{71275A2B-BE53-4E97-93D3-DAD933D29DB6}" destId="{D06502BA-54E3-4FC3-83A4-4E9CCFB871A4}" srcOrd="7" destOrd="0" presId="urn:microsoft.com/office/officeart/2005/8/layout/radial6"/>
    <dgm:cxn modelId="{F1ACC614-233A-43AE-908F-6E4C18F26C00}" type="presParOf" srcId="{71275A2B-BE53-4E97-93D3-DAD933D29DB6}" destId="{6DB2BABE-41D5-45C1-9C3C-0094EE2E71FF}" srcOrd="8" destOrd="0" presId="urn:microsoft.com/office/officeart/2005/8/layout/radial6"/>
    <dgm:cxn modelId="{5C011202-DBBD-43D6-9959-E3767FA65571}" type="presParOf" srcId="{71275A2B-BE53-4E97-93D3-DAD933D29DB6}" destId="{6BDDF98F-3A4A-42F8-AC69-1F23310DB43C}" srcOrd="9" destOrd="0" presId="urn:microsoft.com/office/officeart/2005/8/layout/radial6"/>
    <dgm:cxn modelId="{8BD05619-3057-47D9-AF94-FCA11BD33A18}" type="presParOf" srcId="{71275A2B-BE53-4E97-93D3-DAD933D29DB6}" destId="{7157E8F4-DF1A-44E5-B8B9-5AC7E3907542}" srcOrd="10" destOrd="0" presId="urn:microsoft.com/office/officeart/2005/8/layout/radial6"/>
    <dgm:cxn modelId="{65E74B46-8B22-4424-BBAD-AA09E982BD39}" type="presParOf" srcId="{71275A2B-BE53-4E97-93D3-DAD933D29DB6}" destId="{C90D4AFC-C83D-4D43-91A5-C90A371E4E2E}" srcOrd="11" destOrd="0" presId="urn:microsoft.com/office/officeart/2005/8/layout/radial6"/>
    <dgm:cxn modelId="{65063D3E-2535-435F-A8E7-36069FC93BBB}" type="presParOf" srcId="{71275A2B-BE53-4E97-93D3-DAD933D29DB6}" destId="{EE19706E-222C-4CC1-BB9E-8713B50F5E55}" srcOrd="12" destOrd="0" presId="urn:microsoft.com/office/officeart/2005/8/layout/radial6"/>
    <dgm:cxn modelId="{105E4D88-8590-4C9A-9E05-62D40887BA82}" type="presParOf" srcId="{71275A2B-BE53-4E97-93D3-DAD933D29DB6}" destId="{B35984C0-E3F2-4FF0-8EF3-A60F3E226FD3}" srcOrd="13" destOrd="0" presId="urn:microsoft.com/office/officeart/2005/8/layout/radial6"/>
    <dgm:cxn modelId="{4561FF2F-BF68-4674-870D-AE2789969A79}" type="presParOf" srcId="{71275A2B-BE53-4E97-93D3-DAD933D29DB6}" destId="{7E386980-84BB-4233-B8EF-13A014A3094F}" srcOrd="14" destOrd="0" presId="urn:microsoft.com/office/officeart/2005/8/layout/radial6"/>
    <dgm:cxn modelId="{2B92B13F-DB85-47F1-9755-3FD3F926C808}" type="presParOf" srcId="{71275A2B-BE53-4E97-93D3-DAD933D29DB6}" destId="{BB329DCF-F0F0-4478-9F05-15E98EF88471}" srcOrd="15" destOrd="0" presId="urn:microsoft.com/office/officeart/2005/8/layout/radial6"/>
    <dgm:cxn modelId="{F02DEB0F-EF8C-4068-BA25-D5E615196B0A}" type="presParOf" srcId="{71275A2B-BE53-4E97-93D3-DAD933D29DB6}" destId="{68D9F6AC-0F2E-4A29-83E6-2FD85AD3830F}" srcOrd="16" destOrd="0" presId="urn:microsoft.com/office/officeart/2005/8/layout/radial6"/>
    <dgm:cxn modelId="{A973828E-08D8-447F-A6D3-D6000D07350E}" type="presParOf" srcId="{71275A2B-BE53-4E97-93D3-DAD933D29DB6}" destId="{43BEAE35-B613-4907-AC58-22A0474A6BA7}" srcOrd="17" destOrd="0" presId="urn:microsoft.com/office/officeart/2005/8/layout/radial6"/>
    <dgm:cxn modelId="{0260C4E9-B0FD-47CA-8DCA-886A85A0A112}" type="presParOf" srcId="{71275A2B-BE53-4E97-93D3-DAD933D29DB6}" destId="{85BB40DF-0337-4146-8722-DDA926A4EECE}" srcOrd="18" destOrd="0" presId="urn:microsoft.com/office/officeart/2005/8/layout/radial6"/>
    <dgm:cxn modelId="{8F5D2F60-AC6F-4736-89F0-CF466E3FBB66}" type="presParOf" srcId="{71275A2B-BE53-4E97-93D3-DAD933D29DB6}" destId="{F7B9E709-36A2-445B-96AE-C5C75792286A}" srcOrd="19" destOrd="0" presId="urn:microsoft.com/office/officeart/2005/8/layout/radial6"/>
    <dgm:cxn modelId="{ADE2FCBA-84CD-439C-939A-BB05B8A47AD3}" type="presParOf" srcId="{71275A2B-BE53-4E97-93D3-DAD933D29DB6}" destId="{D39B22AB-0A29-4C69-A784-C05FF3F2AD52}" srcOrd="20" destOrd="0" presId="urn:microsoft.com/office/officeart/2005/8/layout/radial6"/>
    <dgm:cxn modelId="{197123F0-1A84-4FA2-95C3-53A8D0FF304D}" type="presParOf" srcId="{71275A2B-BE53-4E97-93D3-DAD933D29DB6}" destId="{3C670A55-45E4-42A7-A269-1C1AFD90117F}" srcOrd="21" destOrd="0" presId="urn:microsoft.com/office/officeart/2005/8/layout/radial6"/>
    <dgm:cxn modelId="{4961A7F0-4655-4CF1-8B6C-26E67B85364F}" type="presParOf" srcId="{71275A2B-BE53-4E97-93D3-DAD933D29DB6}" destId="{B6B61407-2B41-4432-9C41-4FA8EA8E36E2}" srcOrd="22" destOrd="0" presId="urn:microsoft.com/office/officeart/2005/8/layout/radial6"/>
    <dgm:cxn modelId="{A7B4AD66-3BB1-48E6-B49D-BD2D1A8AF4B5}" type="presParOf" srcId="{71275A2B-BE53-4E97-93D3-DAD933D29DB6}" destId="{A10D598B-A0E3-4F7E-A79F-ECE811FE118D}" srcOrd="23" destOrd="0" presId="urn:microsoft.com/office/officeart/2005/8/layout/radial6"/>
    <dgm:cxn modelId="{219A1FB7-E68A-4AEF-8F97-04334CD5A6F6}" type="presParOf" srcId="{71275A2B-BE53-4E97-93D3-DAD933D29DB6}" destId="{9103362E-A863-428C-BF65-34E23A7C68DE}" srcOrd="24" destOrd="0" presId="urn:microsoft.com/office/officeart/2005/8/layout/radial6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89A2A4B-0FD7-49CB-AC03-5851F7FA0DC2}" type="doc">
      <dgm:prSet loTypeId="urn:microsoft.com/office/officeart/2005/8/layout/process2" loCatId="process" qsTypeId="urn:microsoft.com/office/officeart/2005/8/quickstyle/3d3" qsCatId="3D" csTypeId="urn:microsoft.com/office/officeart/2005/8/colors/colorful2" csCatId="colorful" phldr="1"/>
      <dgm:spPr/>
    </dgm:pt>
    <dgm:pt modelId="{B32A3EB4-44C1-495E-9089-CADB97E7AF3B}">
      <dgm:prSet phldrT="[Text]"/>
      <dgm:spPr/>
      <dgm:t>
        <a:bodyPr/>
        <a:lstStyle/>
        <a:p>
          <a:r>
            <a:rPr lang="es-CO" dirty="0" smtClean="0"/>
            <a:t>153-1,9M</a:t>
          </a:r>
          <a:endParaRPr lang="en-US" dirty="0"/>
        </a:p>
      </dgm:t>
    </dgm:pt>
    <dgm:pt modelId="{898D2BFE-7641-4748-BC18-3D79C77AD466}" type="parTrans" cxnId="{F616CC34-5505-4E86-9F91-E8060AE2CB68}">
      <dgm:prSet/>
      <dgm:spPr/>
      <dgm:t>
        <a:bodyPr/>
        <a:lstStyle/>
        <a:p>
          <a:endParaRPr lang="en-US"/>
        </a:p>
      </dgm:t>
    </dgm:pt>
    <dgm:pt modelId="{1E81A2E4-6FBB-4816-A6CF-3C02C265B7CB}" type="sibTrans" cxnId="{F616CC34-5505-4E86-9F91-E8060AE2CB68}">
      <dgm:prSet/>
      <dgm:spPr/>
      <dgm:t>
        <a:bodyPr/>
        <a:lstStyle/>
        <a:p>
          <a:endParaRPr lang="en-US"/>
        </a:p>
      </dgm:t>
    </dgm:pt>
    <dgm:pt modelId="{7EB5109F-32E9-4D03-9F19-999C40850567}">
      <dgm:prSet phldrT="[Text]"/>
      <dgm:spPr/>
      <dgm:t>
        <a:bodyPr/>
        <a:lstStyle/>
        <a:p>
          <a:r>
            <a:rPr lang="es-CO" dirty="0" smtClean="0"/>
            <a:t>219-769K </a:t>
          </a:r>
          <a:endParaRPr lang="en-US" dirty="0"/>
        </a:p>
      </dgm:t>
    </dgm:pt>
    <dgm:pt modelId="{9CF3178C-6C22-4602-985E-DF336372059C}" type="parTrans" cxnId="{12351D9A-ABAA-4A27-A6DD-FE9019B7F353}">
      <dgm:prSet/>
      <dgm:spPr/>
      <dgm:t>
        <a:bodyPr/>
        <a:lstStyle/>
        <a:p>
          <a:endParaRPr lang="en-US"/>
        </a:p>
      </dgm:t>
    </dgm:pt>
    <dgm:pt modelId="{6146A8F1-8D72-43CE-B7EE-09BBDF6B1175}" type="sibTrans" cxnId="{12351D9A-ABAA-4A27-A6DD-FE9019B7F353}">
      <dgm:prSet/>
      <dgm:spPr/>
      <dgm:t>
        <a:bodyPr/>
        <a:lstStyle/>
        <a:p>
          <a:endParaRPr lang="en-US"/>
        </a:p>
      </dgm:t>
    </dgm:pt>
    <dgm:pt modelId="{74A2890B-65EE-4250-B60B-E6F2B8CE7EA1}">
      <dgm:prSet phldrT="[Text]"/>
      <dgm:spPr/>
      <dgm:t>
        <a:bodyPr/>
        <a:lstStyle/>
        <a:p>
          <a:r>
            <a:rPr lang="es-CO" dirty="0" smtClean="0"/>
            <a:t>17-300K</a:t>
          </a:r>
          <a:endParaRPr lang="en-US" dirty="0"/>
        </a:p>
      </dgm:t>
    </dgm:pt>
    <dgm:pt modelId="{51EE81BD-6D85-4CED-B354-50B0ED1FEFEB}" type="parTrans" cxnId="{057E1B85-CFB1-4E2D-B28E-72CFDAD50EDF}">
      <dgm:prSet/>
      <dgm:spPr/>
      <dgm:t>
        <a:bodyPr/>
        <a:lstStyle/>
        <a:p>
          <a:endParaRPr lang="en-US"/>
        </a:p>
      </dgm:t>
    </dgm:pt>
    <dgm:pt modelId="{BC782AAA-006F-4ACC-A40C-C1BC1F4AE725}" type="sibTrans" cxnId="{057E1B85-CFB1-4E2D-B28E-72CFDAD50EDF}">
      <dgm:prSet/>
      <dgm:spPr/>
      <dgm:t>
        <a:bodyPr/>
        <a:lstStyle/>
        <a:p>
          <a:endParaRPr lang="en-US"/>
        </a:p>
      </dgm:t>
    </dgm:pt>
    <dgm:pt modelId="{B152800D-F530-44B6-B079-D1AA54CC0768}" type="pres">
      <dgm:prSet presAssocID="{589A2A4B-0FD7-49CB-AC03-5851F7FA0DC2}" presName="linearFlow" presStyleCnt="0">
        <dgm:presLayoutVars>
          <dgm:resizeHandles val="exact"/>
        </dgm:presLayoutVars>
      </dgm:prSet>
      <dgm:spPr/>
    </dgm:pt>
    <dgm:pt modelId="{67E229CE-9CEB-41C9-82A1-059ED5697829}" type="pres">
      <dgm:prSet presAssocID="{B32A3EB4-44C1-495E-9089-CADB97E7AF3B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E4A689-A492-416A-8DB4-E506F07B2C86}" type="pres">
      <dgm:prSet presAssocID="{1E81A2E4-6FBB-4816-A6CF-3C02C265B7CB}" presName="sibTrans" presStyleLbl="sibTrans2D1" presStyleIdx="0" presStyleCnt="2"/>
      <dgm:spPr/>
      <dgm:t>
        <a:bodyPr/>
        <a:lstStyle/>
        <a:p>
          <a:endParaRPr lang="en-US"/>
        </a:p>
      </dgm:t>
    </dgm:pt>
    <dgm:pt modelId="{06D8FDF2-07B1-4001-9607-B3C0FE996D91}" type="pres">
      <dgm:prSet presAssocID="{1E81A2E4-6FBB-4816-A6CF-3C02C265B7CB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4AE54ED5-D40C-457D-B067-A1A4BF31E9EA}" type="pres">
      <dgm:prSet presAssocID="{7EB5109F-32E9-4D03-9F19-999C40850567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72C762-D331-4B9C-ABA5-7C06BBA9F1E2}" type="pres">
      <dgm:prSet presAssocID="{6146A8F1-8D72-43CE-B7EE-09BBDF6B1175}" presName="sibTrans" presStyleLbl="sibTrans2D1" presStyleIdx="1" presStyleCnt="2"/>
      <dgm:spPr/>
      <dgm:t>
        <a:bodyPr/>
        <a:lstStyle/>
        <a:p>
          <a:endParaRPr lang="en-US"/>
        </a:p>
      </dgm:t>
    </dgm:pt>
    <dgm:pt modelId="{EB4608BC-9C03-485B-8D98-F81F26892C71}" type="pres">
      <dgm:prSet presAssocID="{6146A8F1-8D72-43CE-B7EE-09BBDF6B1175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81E6F3D1-0B85-46DC-989A-B8E86C296457}" type="pres">
      <dgm:prSet presAssocID="{74A2890B-65EE-4250-B60B-E6F2B8CE7EA1}" presName="node" presStyleLbl="node1" presStyleIdx="2" presStyleCnt="3" custLinFactNeighborX="-3220" custLinFactNeighborY="16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262EBD1-C475-45E2-AE44-1C86C0FF4477}" type="presOf" srcId="{74A2890B-65EE-4250-B60B-E6F2B8CE7EA1}" destId="{81E6F3D1-0B85-46DC-989A-B8E86C296457}" srcOrd="0" destOrd="0" presId="urn:microsoft.com/office/officeart/2005/8/layout/process2"/>
    <dgm:cxn modelId="{B32E6721-E161-409F-8C0C-84DB45F22DEB}" type="presOf" srcId="{589A2A4B-0FD7-49CB-AC03-5851F7FA0DC2}" destId="{B152800D-F530-44B6-B079-D1AA54CC0768}" srcOrd="0" destOrd="0" presId="urn:microsoft.com/office/officeart/2005/8/layout/process2"/>
    <dgm:cxn modelId="{1809E25A-3722-481B-BC6C-0D96CEB7F2DD}" type="presOf" srcId="{6146A8F1-8D72-43CE-B7EE-09BBDF6B1175}" destId="{F572C762-D331-4B9C-ABA5-7C06BBA9F1E2}" srcOrd="0" destOrd="0" presId="urn:microsoft.com/office/officeart/2005/8/layout/process2"/>
    <dgm:cxn modelId="{54609427-6F09-4F25-A4B2-6EF61342C1F5}" type="presOf" srcId="{6146A8F1-8D72-43CE-B7EE-09BBDF6B1175}" destId="{EB4608BC-9C03-485B-8D98-F81F26892C71}" srcOrd="1" destOrd="0" presId="urn:microsoft.com/office/officeart/2005/8/layout/process2"/>
    <dgm:cxn modelId="{F616CC34-5505-4E86-9F91-E8060AE2CB68}" srcId="{589A2A4B-0FD7-49CB-AC03-5851F7FA0DC2}" destId="{B32A3EB4-44C1-495E-9089-CADB97E7AF3B}" srcOrd="0" destOrd="0" parTransId="{898D2BFE-7641-4748-BC18-3D79C77AD466}" sibTransId="{1E81A2E4-6FBB-4816-A6CF-3C02C265B7CB}"/>
    <dgm:cxn modelId="{12351D9A-ABAA-4A27-A6DD-FE9019B7F353}" srcId="{589A2A4B-0FD7-49CB-AC03-5851F7FA0DC2}" destId="{7EB5109F-32E9-4D03-9F19-999C40850567}" srcOrd="1" destOrd="0" parTransId="{9CF3178C-6C22-4602-985E-DF336372059C}" sibTransId="{6146A8F1-8D72-43CE-B7EE-09BBDF6B1175}"/>
    <dgm:cxn modelId="{CD9D54BF-C73D-4B51-AFFF-FA170B25BF64}" type="presOf" srcId="{B32A3EB4-44C1-495E-9089-CADB97E7AF3B}" destId="{67E229CE-9CEB-41C9-82A1-059ED5697829}" srcOrd="0" destOrd="0" presId="urn:microsoft.com/office/officeart/2005/8/layout/process2"/>
    <dgm:cxn modelId="{057E1B85-CFB1-4E2D-B28E-72CFDAD50EDF}" srcId="{589A2A4B-0FD7-49CB-AC03-5851F7FA0DC2}" destId="{74A2890B-65EE-4250-B60B-E6F2B8CE7EA1}" srcOrd="2" destOrd="0" parTransId="{51EE81BD-6D85-4CED-B354-50B0ED1FEFEB}" sibTransId="{BC782AAA-006F-4ACC-A40C-C1BC1F4AE725}"/>
    <dgm:cxn modelId="{36F1F515-23AF-4FD1-8B58-75BBFB9E4AED}" type="presOf" srcId="{7EB5109F-32E9-4D03-9F19-999C40850567}" destId="{4AE54ED5-D40C-457D-B067-A1A4BF31E9EA}" srcOrd="0" destOrd="0" presId="urn:microsoft.com/office/officeart/2005/8/layout/process2"/>
    <dgm:cxn modelId="{4707197C-BA49-45FF-93FF-3DAAC00F0B79}" type="presOf" srcId="{1E81A2E4-6FBB-4816-A6CF-3C02C265B7CB}" destId="{C6E4A689-A492-416A-8DB4-E506F07B2C86}" srcOrd="0" destOrd="0" presId="urn:microsoft.com/office/officeart/2005/8/layout/process2"/>
    <dgm:cxn modelId="{39153348-B7FC-4A98-9962-39DE3D0B93F0}" type="presOf" srcId="{1E81A2E4-6FBB-4816-A6CF-3C02C265B7CB}" destId="{06D8FDF2-07B1-4001-9607-B3C0FE996D91}" srcOrd="1" destOrd="0" presId="urn:microsoft.com/office/officeart/2005/8/layout/process2"/>
    <dgm:cxn modelId="{E44FAFBE-9442-43DC-A7A0-B05DA62AD03F}" type="presParOf" srcId="{B152800D-F530-44B6-B079-D1AA54CC0768}" destId="{67E229CE-9CEB-41C9-82A1-059ED5697829}" srcOrd="0" destOrd="0" presId="urn:microsoft.com/office/officeart/2005/8/layout/process2"/>
    <dgm:cxn modelId="{4374FCA9-AF62-48FC-ACCB-FFDBAB2F5BC4}" type="presParOf" srcId="{B152800D-F530-44B6-B079-D1AA54CC0768}" destId="{C6E4A689-A492-416A-8DB4-E506F07B2C86}" srcOrd="1" destOrd="0" presId="urn:microsoft.com/office/officeart/2005/8/layout/process2"/>
    <dgm:cxn modelId="{20F15E11-C03D-478C-A501-A586B8B46E95}" type="presParOf" srcId="{C6E4A689-A492-416A-8DB4-E506F07B2C86}" destId="{06D8FDF2-07B1-4001-9607-B3C0FE996D91}" srcOrd="0" destOrd="0" presId="urn:microsoft.com/office/officeart/2005/8/layout/process2"/>
    <dgm:cxn modelId="{2ED3A968-0B02-4486-BB26-9C7C71466482}" type="presParOf" srcId="{B152800D-F530-44B6-B079-D1AA54CC0768}" destId="{4AE54ED5-D40C-457D-B067-A1A4BF31E9EA}" srcOrd="2" destOrd="0" presId="urn:microsoft.com/office/officeart/2005/8/layout/process2"/>
    <dgm:cxn modelId="{9CD6D2EF-DA92-45BB-B66A-8DABB296256C}" type="presParOf" srcId="{B152800D-F530-44B6-B079-D1AA54CC0768}" destId="{F572C762-D331-4B9C-ABA5-7C06BBA9F1E2}" srcOrd="3" destOrd="0" presId="urn:microsoft.com/office/officeart/2005/8/layout/process2"/>
    <dgm:cxn modelId="{574AC0BA-59EF-4BF4-9895-10E6895FF7F6}" type="presParOf" srcId="{F572C762-D331-4B9C-ABA5-7C06BBA9F1E2}" destId="{EB4608BC-9C03-485B-8D98-F81F26892C71}" srcOrd="0" destOrd="0" presId="urn:microsoft.com/office/officeart/2005/8/layout/process2"/>
    <dgm:cxn modelId="{A4B6F2BB-803A-4CD2-8D8F-067D11111B76}" type="presParOf" srcId="{B152800D-F530-44B6-B079-D1AA54CC0768}" destId="{81E6F3D1-0B85-46DC-989A-B8E86C296457}" srcOrd="4" destOrd="0" presId="urn:microsoft.com/office/officeart/2005/8/layout/process2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DD59EDD-BD6C-4343-97D2-61BC73BA77D1}" type="doc">
      <dgm:prSet loTypeId="urn:microsoft.com/office/officeart/2005/8/layout/chevron1" loCatId="process" qsTypeId="urn:microsoft.com/office/officeart/2005/8/quickstyle/3d4" qsCatId="3D" csTypeId="urn:microsoft.com/office/officeart/2005/8/colors/colorful5" csCatId="colorful" phldr="1"/>
      <dgm:spPr/>
    </dgm:pt>
    <dgm:pt modelId="{3DA5DB73-7064-49B3-B592-F052690DA934}">
      <dgm:prSet phldrT="[Text]"/>
      <dgm:spPr/>
      <dgm:t>
        <a:bodyPr/>
        <a:lstStyle/>
        <a:p>
          <a:r>
            <a:rPr lang="en-US" dirty="0" smtClean="0"/>
            <a:t>FY07</a:t>
          </a:r>
          <a:endParaRPr lang="en-US" dirty="0"/>
        </a:p>
      </dgm:t>
    </dgm:pt>
    <dgm:pt modelId="{ED7C0232-E24D-4915-BA3C-ECDB58284ACB}" type="parTrans" cxnId="{5CE2F1C2-C3ED-44F2-AE52-2978965CB7B5}">
      <dgm:prSet/>
      <dgm:spPr/>
      <dgm:t>
        <a:bodyPr/>
        <a:lstStyle/>
        <a:p>
          <a:endParaRPr lang="en-US"/>
        </a:p>
      </dgm:t>
    </dgm:pt>
    <dgm:pt modelId="{5771425E-56F6-41DB-B8DF-63F830D52906}" type="sibTrans" cxnId="{5CE2F1C2-C3ED-44F2-AE52-2978965CB7B5}">
      <dgm:prSet/>
      <dgm:spPr/>
      <dgm:t>
        <a:bodyPr/>
        <a:lstStyle/>
        <a:p>
          <a:endParaRPr lang="en-US"/>
        </a:p>
      </dgm:t>
    </dgm:pt>
    <dgm:pt modelId="{E5A737CD-6B4F-4AEA-ADC8-BC7887329BB9}">
      <dgm:prSet phldrT="[Text]"/>
      <dgm:spPr/>
      <dgm:t>
        <a:bodyPr/>
        <a:lstStyle/>
        <a:p>
          <a:r>
            <a:rPr lang="en-US" dirty="0" smtClean="0"/>
            <a:t>FY08</a:t>
          </a:r>
          <a:endParaRPr lang="en-US" dirty="0"/>
        </a:p>
      </dgm:t>
    </dgm:pt>
    <dgm:pt modelId="{0DD6F67C-9189-464F-9C8C-8485379F5044}" type="parTrans" cxnId="{C211031E-A043-4993-95BD-B793D5977E2D}">
      <dgm:prSet/>
      <dgm:spPr/>
      <dgm:t>
        <a:bodyPr/>
        <a:lstStyle/>
        <a:p>
          <a:endParaRPr lang="en-US"/>
        </a:p>
      </dgm:t>
    </dgm:pt>
    <dgm:pt modelId="{49DCFEB9-B8B8-4C2C-9030-6BCEAEA105D4}" type="sibTrans" cxnId="{C211031E-A043-4993-95BD-B793D5977E2D}">
      <dgm:prSet/>
      <dgm:spPr/>
      <dgm:t>
        <a:bodyPr/>
        <a:lstStyle/>
        <a:p>
          <a:endParaRPr lang="en-US"/>
        </a:p>
      </dgm:t>
    </dgm:pt>
    <dgm:pt modelId="{C5FDA754-8279-4102-84E2-3C9E1D1F28AD}">
      <dgm:prSet phldrT="[Text]"/>
      <dgm:spPr/>
      <dgm:t>
        <a:bodyPr/>
        <a:lstStyle/>
        <a:p>
          <a:r>
            <a:rPr lang="en-US" dirty="0" smtClean="0"/>
            <a:t>FY09/FY10</a:t>
          </a:r>
          <a:endParaRPr lang="en-US" dirty="0"/>
        </a:p>
      </dgm:t>
    </dgm:pt>
    <dgm:pt modelId="{13A3B50D-D768-4E46-9429-00FE8BE04A1D}" type="parTrans" cxnId="{BC12C98E-9886-42A3-9554-188132E2D210}">
      <dgm:prSet/>
      <dgm:spPr/>
      <dgm:t>
        <a:bodyPr/>
        <a:lstStyle/>
        <a:p>
          <a:endParaRPr lang="en-US"/>
        </a:p>
      </dgm:t>
    </dgm:pt>
    <dgm:pt modelId="{20322AC8-69DE-4947-BBAF-2FB17B8C9CF9}" type="sibTrans" cxnId="{BC12C98E-9886-42A3-9554-188132E2D210}">
      <dgm:prSet/>
      <dgm:spPr/>
      <dgm:t>
        <a:bodyPr/>
        <a:lstStyle/>
        <a:p>
          <a:endParaRPr lang="en-US"/>
        </a:p>
      </dgm:t>
    </dgm:pt>
    <dgm:pt modelId="{A2C1FFDD-8101-4C1F-89ED-4A6AACF832A9}" type="pres">
      <dgm:prSet presAssocID="{1DD59EDD-BD6C-4343-97D2-61BC73BA77D1}" presName="Name0" presStyleCnt="0">
        <dgm:presLayoutVars>
          <dgm:dir/>
          <dgm:animLvl val="lvl"/>
          <dgm:resizeHandles val="exact"/>
        </dgm:presLayoutVars>
      </dgm:prSet>
      <dgm:spPr/>
    </dgm:pt>
    <dgm:pt modelId="{2C2A5460-CF85-47AB-922B-0336C28DF9A3}" type="pres">
      <dgm:prSet presAssocID="{3DA5DB73-7064-49B3-B592-F052690DA934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069507-9EDE-4DA0-9E3E-382D76920313}" type="pres">
      <dgm:prSet presAssocID="{5771425E-56F6-41DB-B8DF-63F830D52906}" presName="parTxOnlySpace" presStyleCnt="0"/>
      <dgm:spPr/>
    </dgm:pt>
    <dgm:pt modelId="{E15FF8A7-3373-4B7C-B09B-D954CA23D27D}" type="pres">
      <dgm:prSet presAssocID="{E5A737CD-6B4F-4AEA-ADC8-BC7887329BB9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5E7734-17A2-420D-A5E8-772D8915ABDB}" type="pres">
      <dgm:prSet presAssocID="{49DCFEB9-B8B8-4C2C-9030-6BCEAEA105D4}" presName="parTxOnlySpace" presStyleCnt="0"/>
      <dgm:spPr/>
    </dgm:pt>
    <dgm:pt modelId="{C6E7319D-B18F-40EC-B8DF-82E08001815D}" type="pres">
      <dgm:prSet presAssocID="{C5FDA754-8279-4102-84E2-3C9E1D1F28AD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211031E-A043-4993-95BD-B793D5977E2D}" srcId="{1DD59EDD-BD6C-4343-97D2-61BC73BA77D1}" destId="{E5A737CD-6B4F-4AEA-ADC8-BC7887329BB9}" srcOrd="1" destOrd="0" parTransId="{0DD6F67C-9189-464F-9C8C-8485379F5044}" sibTransId="{49DCFEB9-B8B8-4C2C-9030-6BCEAEA105D4}"/>
    <dgm:cxn modelId="{BC12C98E-9886-42A3-9554-188132E2D210}" srcId="{1DD59EDD-BD6C-4343-97D2-61BC73BA77D1}" destId="{C5FDA754-8279-4102-84E2-3C9E1D1F28AD}" srcOrd="2" destOrd="0" parTransId="{13A3B50D-D768-4E46-9429-00FE8BE04A1D}" sibTransId="{20322AC8-69DE-4947-BBAF-2FB17B8C9CF9}"/>
    <dgm:cxn modelId="{5CE2F1C2-C3ED-44F2-AE52-2978965CB7B5}" srcId="{1DD59EDD-BD6C-4343-97D2-61BC73BA77D1}" destId="{3DA5DB73-7064-49B3-B592-F052690DA934}" srcOrd="0" destOrd="0" parTransId="{ED7C0232-E24D-4915-BA3C-ECDB58284ACB}" sibTransId="{5771425E-56F6-41DB-B8DF-63F830D52906}"/>
    <dgm:cxn modelId="{79E6A9ED-F11F-4CE3-9C63-A27F9DDB67D4}" type="presOf" srcId="{C5FDA754-8279-4102-84E2-3C9E1D1F28AD}" destId="{C6E7319D-B18F-40EC-B8DF-82E08001815D}" srcOrd="0" destOrd="0" presId="urn:microsoft.com/office/officeart/2005/8/layout/chevron1"/>
    <dgm:cxn modelId="{F0FE3398-35C1-4338-AA7E-55011CA63880}" type="presOf" srcId="{1DD59EDD-BD6C-4343-97D2-61BC73BA77D1}" destId="{A2C1FFDD-8101-4C1F-89ED-4A6AACF832A9}" srcOrd="0" destOrd="0" presId="urn:microsoft.com/office/officeart/2005/8/layout/chevron1"/>
    <dgm:cxn modelId="{64AAA24F-B57E-4B9F-8C8B-04FABFDAFA43}" type="presOf" srcId="{E5A737CD-6B4F-4AEA-ADC8-BC7887329BB9}" destId="{E15FF8A7-3373-4B7C-B09B-D954CA23D27D}" srcOrd="0" destOrd="0" presId="urn:microsoft.com/office/officeart/2005/8/layout/chevron1"/>
    <dgm:cxn modelId="{3303C23B-BA6B-46BF-A5BB-BECD44143431}" type="presOf" srcId="{3DA5DB73-7064-49B3-B592-F052690DA934}" destId="{2C2A5460-CF85-47AB-922B-0336C28DF9A3}" srcOrd="0" destOrd="0" presId="urn:microsoft.com/office/officeart/2005/8/layout/chevron1"/>
    <dgm:cxn modelId="{6C69D7B7-53A5-4B95-BE31-911F1C0FBDA2}" type="presParOf" srcId="{A2C1FFDD-8101-4C1F-89ED-4A6AACF832A9}" destId="{2C2A5460-CF85-47AB-922B-0336C28DF9A3}" srcOrd="0" destOrd="0" presId="urn:microsoft.com/office/officeart/2005/8/layout/chevron1"/>
    <dgm:cxn modelId="{E169ACC1-CF8C-4A1C-B460-9F9B6BC280A1}" type="presParOf" srcId="{A2C1FFDD-8101-4C1F-89ED-4A6AACF832A9}" destId="{50069507-9EDE-4DA0-9E3E-382D76920313}" srcOrd="1" destOrd="0" presId="urn:microsoft.com/office/officeart/2005/8/layout/chevron1"/>
    <dgm:cxn modelId="{0721BCC5-F8E8-4BC8-AF6E-3692280ABD84}" type="presParOf" srcId="{A2C1FFDD-8101-4C1F-89ED-4A6AACF832A9}" destId="{E15FF8A7-3373-4B7C-B09B-D954CA23D27D}" srcOrd="2" destOrd="0" presId="urn:microsoft.com/office/officeart/2005/8/layout/chevron1"/>
    <dgm:cxn modelId="{70E7B3FF-FD4D-4237-B797-EC62535A0C42}" type="presParOf" srcId="{A2C1FFDD-8101-4C1F-89ED-4A6AACF832A9}" destId="{D15E7734-17A2-420D-A5E8-772D8915ABDB}" srcOrd="3" destOrd="0" presId="urn:microsoft.com/office/officeart/2005/8/layout/chevron1"/>
    <dgm:cxn modelId="{A17C86E1-4090-43F9-A780-5FEB399031D5}" type="presParOf" srcId="{A2C1FFDD-8101-4C1F-89ED-4A6AACF832A9}" destId="{C6E7319D-B18F-40EC-B8DF-82E08001815D}" srcOrd="4" destOrd="0" presId="urn:microsoft.com/office/officeart/2005/8/layout/chevron1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4464586-51AC-4E92-B705-10E581C8C764}" type="doc">
      <dgm:prSet loTypeId="urn:microsoft.com/office/officeart/2005/8/layout/hList6" loCatId="list" qsTypeId="urn:microsoft.com/office/officeart/2005/8/quickstyle/3d4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47FC33D-9C87-43E4-87A5-3119B29D1E13}">
      <dgm:prSet phldrT="[Text]" custT="1"/>
      <dgm:spPr/>
      <dgm:t>
        <a:bodyPr/>
        <a:lstStyle/>
        <a:p>
          <a:r>
            <a:rPr lang="en-US" sz="1600" dirty="0" err="1" smtClean="0">
              <a:solidFill>
                <a:schemeClr val="tx1"/>
              </a:solidFill>
            </a:rPr>
            <a:t>Construyendo</a:t>
          </a:r>
          <a:r>
            <a:rPr lang="en-US" sz="1600" dirty="0" smtClean="0">
              <a:solidFill>
                <a:schemeClr val="tx1"/>
              </a:solidFill>
            </a:rPr>
            <a:t> los </a:t>
          </a:r>
          <a:r>
            <a:rPr lang="en-US" sz="1600" dirty="0" err="1" smtClean="0">
              <a:solidFill>
                <a:schemeClr val="tx1"/>
              </a:solidFill>
            </a:rPr>
            <a:t>pilares</a:t>
          </a:r>
          <a:endParaRPr lang="en-US" sz="1600" dirty="0">
            <a:solidFill>
              <a:schemeClr val="tx1"/>
            </a:solidFill>
          </a:endParaRPr>
        </a:p>
      </dgm:t>
    </dgm:pt>
    <dgm:pt modelId="{BFE50406-92BF-4904-9B44-73076CE16EC2}" type="parTrans" cxnId="{454C117A-A2C6-4BFD-866F-26BC8E1167A9}">
      <dgm:prSet/>
      <dgm:spPr/>
      <dgm:t>
        <a:bodyPr/>
        <a:lstStyle/>
        <a:p>
          <a:endParaRPr lang="en-US"/>
        </a:p>
      </dgm:t>
    </dgm:pt>
    <dgm:pt modelId="{856F67A7-A671-49D4-9D15-98BD358309B3}" type="sibTrans" cxnId="{454C117A-A2C6-4BFD-866F-26BC8E1167A9}">
      <dgm:prSet/>
      <dgm:spPr/>
      <dgm:t>
        <a:bodyPr/>
        <a:lstStyle/>
        <a:p>
          <a:endParaRPr lang="en-US"/>
        </a:p>
      </dgm:t>
    </dgm:pt>
    <dgm:pt modelId="{3B735196-4452-4AFD-A701-AFBD79833DAD}">
      <dgm:prSet phldrT="[Text]" custT="1"/>
      <dgm:spPr/>
      <dgm:t>
        <a:bodyPr/>
        <a:lstStyle/>
        <a:p>
          <a:r>
            <a:rPr lang="en-US" sz="1200" dirty="0" smtClean="0">
              <a:solidFill>
                <a:schemeClr val="tx1"/>
              </a:solidFill>
            </a:rPr>
            <a:t>Bases de </a:t>
          </a:r>
          <a:r>
            <a:rPr lang="en-US" sz="1200" dirty="0" err="1" smtClean="0">
              <a:solidFill>
                <a:schemeClr val="tx1"/>
              </a:solidFill>
            </a:rPr>
            <a:t>datos</a:t>
          </a:r>
          <a:endParaRPr lang="en-US" sz="1200" dirty="0">
            <a:solidFill>
              <a:schemeClr val="tx1"/>
            </a:solidFill>
          </a:endParaRPr>
        </a:p>
      </dgm:t>
    </dgm:pt>
    <dgm:pt modelId="{EC8E8E2F-A367-48F5-83B6-17BA3CACEFD1}" type="parTrans" cxnId="{29070F35-CC79-4CDF-8F46-0FD0C597E5AB}">
      <dgm:prSet/>
      <dgm:spPr/>
      <dgm:t>
        <a:bodyPr/>
        <a:lstStyle/>
        <a:p>
          <a:endParaRPr lang="en-US"/>
        </a:p>
      </dgm:t>
    </dgm:pt>
    <dgm:pt modelId="{DFB34BB5-4016-43ED-B593-6CC0E1BA475F}" type="sibTrans" cxnId="{29070F35-CC79-4CDF-8F46-0FD0C597E5AB}">
      <dgm:prSet/>
      <dgm:spPr/>
      <dgm:t>
        <a:bodyPr/>
        <a:lstStyle/>
        <a:p>
          <a:endParaRPr lang="en-US"/>
        </a:p>
      </dgm:t>
    </dgm:pt>
    <dgm:pt modelId="{23414200-E8C6-45BE-9282-6C5B0810E3AD}">
      <dgm:prSet phldrT="[Text]" custT="1"/>
      <dgm:spPr/>
      <dgm:t>
        <a:bodyPr/>
        <a:lstStyle/>
        <a:p>
          <a:r>
            <a:rPr lang="en-US" sz="1200" dirty="0" err="1" smtClean="0">
              <a:solidFill>
                <a:schemeClr val="tx1"/>
              </a:solidFill>
            </a:rPr>
            <a:t>Teleoperación</a:t>
          </a:r>
          <a:endParaRPr lang="en-US" sz="1200" dirty="0">
            <a:solidFill>
              <a:schemeClr val="tx1"/>
            </a:solidFill>
          </a:endParaRPr>
        </a:p>
      </dgm:t>
    </dgm:pt>
    <dgm:pt modelId="{CA50EAF6-EA62-4CB1-8C55-48B9714C79B4}" type="parTrans" cxnId="{848A22AC-AB39-42DD-9DC4-681713B6D5D0}">
      <dgm:prSet/>
      <dgm:spPr/>
      <dgm:t>
        <a:bodyPr/>
        <a:lstStyle/>
        <a:p>
          <a:endParaRPr lang="en-US"/>
        </a:p>
      </dgm:t>
    </dgm:pt>
    <dgm:pt modelId="{68AF134D-EE69-410B-8EC6-08935E3AEBF1}" type="sibTrans" cxnId="{848A22AC-AB39-42DD-9DC4-681713B6D5D0}">
      <dgm:prSet/>
      <dgm:spPr/>
      <dgm:t>
        <a:bodyPr/>
        <a:lstStyle/>
        <a:p>
          <a:endParaRPr lang="en-US"/>
        </a:p>
      </dgm:t>
    </dgm:pt>
    <dgm:pt modelId="{6A7B2858-2EFB-4E13-8ED7-59C0896DEC7B}">
      <dgm:prSet phldrT="[Text]" custT="1"/>
      <dgm:spPr/>
      <dgm:t>
        <a:bodyPr/>
        <a:lstStyle/>
        <a:p>
          <a:r>
            <a:rPr lang="en-US" sz="1800" dirty="0" err="1" smtClean="0">
              <a:solidFill>
                <a:schemeClr val="tx1"/>
              </a:solidFill>
            </a:rPr>
            <a:t>Creciendo</a:t>
          </a:r>
          <a:r>
            <a:rPr lang="en-US" sz="1800" dirty="0" smtClean="0">
              <a:solidFill>
                <a:schemeClr val="tx1"/>
              </a:solidFill>
            </a:rPr>
            <a:t> el </a:t>
          </a:r>
          <a:r>
            <a:rPr lang="en-US" sz="1800" dirty="0" err="1" smtClean="0">
              <a:solidFill>
                <a:schemeClr val="tx1"/>
              </a:solidFill>
            </a:rPr>
            <a:t>negocio</a:t>
          </a:r>
          <a:endParaRPr lang="en-US" sz="1800" dirty="0">
            <a:solidFill>
              <a:schemeClr val="tx1"/>
            </a:solidFill>
          </a:endParaRPr>
        </a:p>
      </dgm:t>
    </dgm:pt>
    <dgm:pt modelId="{031D95DD-023E-43E4-A878-73F6C545109F}" type="parTrans" cxnId="{854359B9-D34F-49C0-821E-51A09CFC37C7}">
      <dgm:prSet/>
      <dgm:spPr/>
      <dgm:t>
        <a:bodyPr/>
        <a:lstStyle/>
        <a:p>
          <a:endParaRPr lang="en-US"/>
        </a:p>
      </dgm:t>
    </dgm:pt>
    <dgm:pt modelId="{890BAE44-EF43-4438-AE67-B260EA0CD60B}" type="sibTrans" cxnId="{854359B9-D34F-49C0-821E-51A09CFC37C7}">
      <dgm:prSet/>
      <dgm:spPr/>
      <dgm:t>
        <a:bodyPr/>
        <a:lstStyle/>
        <a:p>
          <a:endParaRPr lang="en-US"/>
        </a:p>
      </dgm:t>
    </dgm:pt>
    <dgm:pt modelId="{D162013B-59DF-4D34-82EB-A1A7BAB2072A}">
      <dgm:prSet phldrT="[Text]" custT="1"/>
      <dgm:spPr/>
      <dgm:t>
        <a:bodyPr/>
        <a:lstStyle/>
        <a:p>
          <a:r>
            <a:rPr lang="en-US" sz="1050" dirty="0" smtClean="0">
              <a:solidFill>
                <a:schemeClr val="tx1"/>
              </a:solidFill>
            </a:rPr>
            <a:t>Bases de </a:t>
          </a:r>
          <a:r>
            <a:rPr lang="en-US" sz="1050" dirty="0" err="1" smtClean="0">
              <a:solidFill>
                <a:schemeClr val="tx1"/>
              </a:solidFill>
            </a:rPr>
            <a:t>datos</a:t>
          </a:r>
          <a:endParaRPr lang="en-US" sz="1050" dirty="0">
            <a:solidFill>
              <a:schemeClr val="tx1"/>
            </a:solidFill>
          </a:endParaRPr>
        </a:p>
      </dgm:t>
    </dgm:pt>
    <dgm:pt modelId="{D362FA89-5D4F-4A93-8627-A0D70101B715}" type="parTrans" cxnId="{78D09BAB-E29F-4DA8-ADCA-E1C9B4A46396}">
      <dgm:prSet/>
      <dgm:spPr/>
      <dgm:t>
        <a:bodyPr/>
        <a:lstStyle/>
        <a:p>
          <a:endParaRPr lang="en-US"/>
        </a:p>
      </dgm:t>
    </dgm:pt>
    <dgm:pt modelId="{96080E5C-4819-45A1-9201-CCECC1E979D0}" type="sibTrans" cxnId="{78D09BAB-E29F-4DA8-ADCA-E1C9B4A46396}">
      <dgm:prSet/>
      <dgm:spPr/>
      <dgm:t>
        <a:bodyPr/>
        <a:lstStyle/>
        <a:p>
          <a:endParaRPr lang="en-US"/>
        </a:p>
      </dgm:t>
    </dgm:pt>
    <dgm:pt modelId="{24990275-072B-4D60-A50C-BAF41DDCFC81}">
      <dgm:prSet phldrT="[Text]" custT="1"/>
      <dgm:spPr/>
      <dgm:t>
        <a:bodyPr/>
        <a:lstStyle/>
        <a:p>
          <a:r>
            <a:rPr lang="en-US" sz="1050" dirty="0" err="1" smtClean="0">
              <a:solidFill>
                <a:schemeClr val="tx1"/>
              </a:solidFill>
            </a:rPr>
            <a:t>Modelo</a:t>
          </a:r>
          <a:r>
            <a:rPr lang="en-US" sz="1050" dirty="0" smtClean="0">
              <a:solidFill>
                <a:schemeClr val="tx1"/>
              </a:solidFill>
            </a:rPr>
            <a:t> de </a:t>
          </a:r>
          <a:r>
            <a:rPr lang="en-US" sz="1050" dirty="0" err="1" smtClean="0">
              <a:solidFill>
                <a:schemeClr val="tx1"/>
              </a:solidFill>
            </a:rPr>
            <a:t>relacionamiento</a:t>
          </a:r>
          <a:r>
            <a:rPr lang="en-US" sz="1050" dirty="0" smtClean="0">
              <a:solidFill>
                <a:schemeClr val="tx1"/>
              </a:solidFill>
            </a:rPr>
            <a:t>.</a:t>
          </a:r>
          <a:endParaRPr lang="en-US" sz="1050" dirty="0">
            <a:solidFill>
              <a:schemeClr val="tx1"/>
            </a:solidFill>
          </a:endParaRPr>
        </a:p>
      </dgm:t>
    </dgm:pt>
    <dgm:pt modelId="{4CC456E0-9075-4292-A187-7BE42C6DC7E4}" type="parTrans" cxnId="{0F2C66D5-0795-43C2-AB0B-A9B0A05F8AC9}">
      <dgm:prSet/>
      <dgm:spPr/>
      <dgm:t>
        <a:bodyPr/>
        <a:lstStyle/>
        <a:p>
          <a:endParaRPr lang="en-US"/>
        </a:p>
      </dgm:t>
    </dgm:pt>
    <dgm:pt modelId="{4DAB5DDB-15AB-4069-A936-2A54E5B6CCF5}" type="sibTrans" cxnId="{0F2C66D5-0795-43C2-AB0B-A9B0A05F8AC9}">
      <dgm:prSet/>
      <dgm:spPr/>
      <dgm:t>
        <a:bodyPr/>
        <a:lstStyle/>
        <a:p>
          <a:endParaRPr lang="en-US"/>
        </a:p>
      </dgm:t>
    </dgm:pt>
    <dgm:pt modelId="{29AFA690-EDD9-4A3F-9335-052E4143FF90}">
      <dgm:prSet phldrT="[Text]" custT="1"/>
      <dgm:spPr/>
      <dgm:t>
        <a:bodyPr/>
        <a:lstStyle/>
        <a:p>
          <a:r>
            <a:rPr lang="en-US" sz="1200" dirty="0" smtClean="0">
              <a:solidFill>
                <a:schemeClr val="tx1"/>
              </a:solidFill>
            </a:rPr>
            <a:t>2500-11500 </a:t>
          </a:r>
          <a:r>
            <a:rPr lang="en-US" sz="1200" dirty="0" err="1" smtClean="0">
              <a:solidFill>
                <a:schemeClr val="tx1"/>
              </a:solidFill>
            </a:rPr>
            <a:t>cuentas</a:t>
          </a:r>
          <a:endParaRPr lang="en-US" sz="1200" dirty="0">
            <a:solidFill>
              <a:schemeClr val="tx1"/>
            </a:solidFill>
          </a:endParaRPr>
        </a:p>
      </dgm:t>
    </dgm:pt>
    <dgm:pt modelId="{E13E0151-80A3-4D9A-96C6-6C26796146A7}" type="parTrans" cxnId="{A9D503CF-2D83-4039-A222-35F9E37DA50A}">
      <dgm:prSet/>
      <dgm:spPr/>
      <dgm:t>
        <a:bodyPr/>
        <a:lstStyle/>
        <a:p>
          <a:endParaRPr lang="en-US"/>
        </a:p>
      </dgm:t>
    </dgm:pt>
    <dgm:pt modelId="{50EF4520-AB70-436E-B88C-4529E8764147}" type="sibTrans" cxnId="{A9D503CF-2D83-4039-A222-35F9E37DA50A}">
      <dgm:prSet/>
      <dgm:spPr/>
      <dgm:t>
        <a:bodyPr/>
        <a:lstStyle/>
        <a:p>
          <a:endParaRPr lang="en-US"/>
        </a:p>
      </dgm:t>
    </dgm:pt>
    <dgm:pt modelId="{AA0895DB-ECD6-4BE9-A1D3-04D51C76C8F5}">
      <dgm:prSet phldrT="[Text]" custT="1"/>
      <dgm:spPr/>
      <dgm:t>
        <a:bodyPr/>
        <a:lstStyle/>
        <a:p>
          <a:r>
            <a:rPr lang="en-US" sz="1200" dirty="0" err="1" smtClean="0">
              <a:solidFill>
                <a:schemeClr val="tx1"/>
              </a:solidFill>
            </a:rPr>
            <a:t>Creación</a:t>
          </a:r>
          <a:r>
            <a:rPr lang="en-US" sz="1200" dirty="0" smtClean="0">
              <a:solidFill>
                <a:schemeClr val="tx1"/>
              </a:solidFill>
            </a:rPr>
            <a:t> del </a:t>
          </a:r>
          <a:r>
            <a:rPr lang="en-US" sz="1200" dirty="0" err="1" smtClean="0">
              <a:solidFill>
                <a:schemeClr val="tx1"/>
              </a:solidFill>
            </a:rPr>
            <a:t>equipo</a:t>
          </a:r>
          <a:endParaRPr lang="en-US" sz="1200" dirty="0">
            <a:solidFill>
              <a:schemeClr val="tx1"/>
            </a:solidFill>
          </a:endParaRPr>
        </a:p>
      </dgm:t>
    </dgm:pt>
    <dgm:pt modelId="{9616B3B8-D1C6-40C2-AA86-481886ECB883}" type="parTrans" cxnId="{4BB4CC2A-69DB-445D-8E2A-2E73815B37F7}">
      <dgm:prSet/>
      <dgm:spPr/>
      <dgm:t>
        <a:bodyPr/>
        <a:lstStyle/>
        <a:p>
          <a:endParaRPr lang="en-US"/>
        </a:p>
      </dgm:t>
    </dgm:pt>
    <dgm:pt modelId="{EC95F256-83EA-4972-8858-074C0FF0ABBB}" type="sibTrans" cxnId="{4BB4CC2A-69DB-445D-8E2A-2E73815B37F7}">
      <dgm:prSet/>
      <dgm:spPr/>
      <dgm:t>
        <a:bodyPr/>
        <a:lstStyle/>
        <a:p>
          <a:endParaRPr lang="en-US"/>
        </a:p>
      </dgm:t>
    </dgm:pt>
    <dgm:pt modelId="{ECFE5EA0-A660-4E9C-A1B9-E56DD959901C}">
      <dgm:prSet phldrT="[Text]" custT="1"/>
      <dgm:spPr/>
      <dgm:t>
        <a:bodyPr/>
        <a:lstStyle/>
        <a:p>
          <a:r>
            <a:rPr lang="en-US" sz="1200" dirty="0" err="1" smtClean="0">
              <a:solidFill>
                <a:schemeClr val="tx1"/>
              </a:solidFill>
            </a:rPr>
            <a:t>Renovaciones</a:t>
          </a:r>
          <a:r>
            <a:rPr lang="en-US" sz="1200" dirty="0" smtClean="0">
              <a:solidFill>
                <a:schemeClr val="tx1"/>
              </a:solidFill>
            </a:rPr>
            <a:t> y </a:t>
          </a:r>
          <a:r>
            <a:rPr lang="en-US" sz="1200" dirty="0" err="1" smtClean="0">
              <a:solidFill>
                <a:schemeClr val="tx1"/>
              </a:solidFill>
            </a:rPr>
            <a:t>activación</a:t>
          </a:r>
          <a:endParaRPr lang="en-US" sz="1200" dirty="0">
            <a:solidFill>
              <a:schemeClr val="tx1"/>
            </a:solidFill>
          </a:endParaRPr>
        </a:p>
      </dgm:t>
    </dgm:pt>
    <dgm:pt modelId="{47C74EDC-E8C3-4E45-BA0A-9721002E5AC4}" type="parTrans" cxnId="{6575A41A-F5AA-4746-B72B-19A01D812147}">
      <dgm:prSet/>
      <dgm:spPr/>
      <dgm:t>
        <a:bodyPr/>
        <a:lstStyle/>
        <a:p>
          <a:endParaRPr lang="en-US"/>
        </a:p>
      </dgm:t>
    </dgm:pt>
    <dgm:pt modelId="{2412C0E3-31A2-4F86-ADF4-41422A524BD0}" type="sibTrans" cxnId="{6575A41A-F5AA-4746-B72B-19A01D812147}">
      <dgm:prSet/>
      <dgm:spPr/>
      <dgm:t>
        <a:bodyPr/>
        <a:lstStyle/>
        <a:p>
          <a:endParaRPr lang="en-US"/>
        </a:p>
      </dgm:t>
    </dgm:pt>
    <dgm:pt modelId="{F335F347-2F5B-48D0-93EB-D9A9D6D0501E}">
      <dgm:prSet phldrT="[Text]" custT="1"/>
      <dgm:spPr/>
      <dgm:t>
        <a:bodyPr/>
        <a:lstStyle/>
        <a:p>
          <a:r>
            <a:rPr lang="en-US" sz="1200" dirty="0" smtClean="0">
              <a:solidFill>
                <a:schemeClr val="tx1"/>
              </a:solidFill>
            </a:rPr>
            <a:t>Partners</a:t>
          </a:r>
          <a:endParaRPr lang="en-US" sz="1200" dirty="0">
            <a:solidFill>
              <a:schemeClr val="tx1"/>
            </a:solidFill>
          </a:endParaRPr>
        </a:p>
      </dgm:t>
    </dgm:pt>
    <dgm:pt modelId="{D14539C4-64DC-43CB-84E1-8F1305C7AEA2}" type="parTrans" cxnId="{1EDEB955-437F-44DD-9A1B-A4BE67702576}">
      <dgm:prSet/>
      <dgm:spPr/>
      <dgm:t>
        <a:bodyPr/>
        <a:lstStyle/>
        <a:p>
          <a:endParaRPr lang="en-US"/>
        </a:p>
      </dgm:t>
    </dgm:pt>
    <dgm:pt modelId="{DDE743D6-0819-4021-B9CE-C4EE5389590B}" type="sibTrans" cxnId="{1EDEB955-437F-44DD-9A1B-A4BE67702576}">
      <dgm:prSet/>
      <dgm:spPr/>
      <dgm:t>
        <a:bodyPr/>
        <a:lstStyle/>
        <a:p>
          <a:endParaRPr lang="en-US"/>
        </a:p>
      </dgm:t>
    </dgm:pt>
    <dgm:pt modelId="{74446E4D-E67F-4139-9F72-0A6DDA6290A9}">
      <dgm:prSet phldrT="[Text]" custT="1"/>
      <dgm:spPr/>
      <dgm:t>
        <a:bodyPr/>
        <a:lstStyle/>
        <a:p>
          <a:r>
            <a:rPr lang="en-US" sz="1200" dirty="0" err="1" smtClean="0">
              <a:solidFill>
                <a:schemeClr val="tx1"/>
              </a:solidFill>
            </a:rPr>
            <a:t>Reclutamiento</a:t>
          </a:r>
          <a:r>
            <a:rPr lang="en-US" sz="1200" dirty="0" smtClean="0">
              <a:solidFill>
                <a:schemeClr val="tx1"/>
              </a:solidFill>
            </a:rPr>
            <a:t>(ES)</a:t>
          </a:r>
          <a:endParaRPr lang="en-US" sz="1200" dirty="0">
            <a:solidFill>
              <a:schemeClr val="tx1"/>
            </a:solidFill>
          </a:endParaRPr>
        </a:p>
      </dgm:t>
    </dgm:pt>
    <dgm:pt modelId="{A8B70C96-3457-4AC4-90AC-144C4CC39398}" type="parTrans" cxnId="{29A68B03-3E55-400D-89C1-FEDA3AA58F4A}">
      <dgm:prSet/>
      <dgm:spPr/>
      <dgm:t>
        <a:bodyPr/>
        <a:lstStyle/>
        <a:p>
          <a:endParaRPr lang="en-US"/>
        </a:p>
      </dgm:t>
    </dgm:pt>
    <dgm:pt modelId="{E9EE3B26-ED1E-402F-AB9E-ACFE9F367365}" type="sibTrans" cxnId="{29A68B03-3E55-400D-89C1-FEDA3AA58F4A}">
      <dgm:prSet/>
      <dgm:spPr/>
      <dgm:t>
        <a:bodyPr/>
        <a:lstStyle/>
        <a:p>
          <a:endParaRPr lang="en-US"/>
        </a:p>
      </dgm:t>
    </dgm:pt>
    <dgm:pt modelId="{A6716510-7D17-4B11-9870-3768C61781DA}">
      <dgm:prSet phldrT="[Text]" custT="1"/>
      <dgm:spPr/>
      <dgm:t>
        <a:bodyPr/>
        <a:lstStyle/>
        <a:p>
          <a:r>
            <a:rPr lang="en-US" sz="1200" dirty="0" smtClean="0">
              <a:solidFill>
                <a:schemeClr val="tx1"/>
              </a:solidFill>
            </a:rPr>
            <a:t>Rebates y  </a:t>
          </a:r>
          <a:r>
            <a:rPr lang="en-US" sz="1200" dirty="0" err="1" smtClean="0">
              <a:solidFill>
                <a:schemeClr val="tx1"/>
              </a:solidFill>
            </a:rPr>
            <a:t>Modelo</a:t>
          </a:r>
          <a:r>
            <a:rPr lang="en-US" sz="1200" dirty="0" smtClean="0">
              <a:solidFill>
                <a:schemeClr val="tx1"/>
              </a:solidFill>
            </a:rPr>
            <a:t> de </a:t>
          </a:r>
          <a:r>
            <a:rPr lang="en-US" sz="1200" dirty="0" err="1" smtClean="0">
              <a:solidFill>
                <a:schemeClr val="tx1"/>
              </a:solidFill>
            </a:rPr>
            <a:t>incentivos</a:t>
          </a:r>
          <a:endParaRPr lang="en-US" sz="1200" dirty="0">
            <a:solidFill>
              <a:schemeClr val="tx1"/>
            </a:solidFill>
          </a:endParaRPr>
        </a:p>
      </dgm:t>
    </dgm:pt>
    <dgm:pt modelId="{9C49D809-0899-4F17-AD1D-D8A14F7121BF}" type="parTrans" cxnId="{9C8F7227-5CE9-4F74-9EB4-3364DC4517B7}">
      <dgm:prSet/>
      <dgm:spPr/>
      <dgm:t>
        <a:bodyPr/>
        <a:lstStyle/>
        <a:p>
          <a:endParaRPr lang="en-US"/>
        </a:p>
      </dgm:t>
    </dgm:pt>
    <dgm:pt modelId="{E5E46EBD-BB84-4857-BFB6-B7E1F3EAC33B}" type="sibTrans" cxnId="{9C8F7227-5CE9-4F74-9EB4-3364DC4517B7}">
      <dgm:prSet/>
      <dgm:spPr/>
      <dgm:t>
        <a:bodyPr/>
        <a:lstStyle/>
        <a:p>
          <a:endParaRPr lang="en-US"/>
        </a:p>
      </dgm:t>
    </dgm:pt>
    <dgm:pt modelId="{61307744-B815-4171-B765-131273D8EC6B}">
      <dgm:prSet phldrT="[Text]" custT="1"/>
      <dgm:spPr/>
      <dgm:t>
        <a:bodyPr/>
        <a:lstStyle/>
        <a:p>
          <a:r>
            <a:rPr lang="en-US" sz="1200" dirty="0" err="1" smtClean="0">
              <a:solidFill>
                <a:schemeClr val="tx1"/>
              </a:solidFill>
            </a:rPr>
            <a:t>Generación</a:t>
          </a:r>
          <a:r>
            <a:rPr lang="en-US" sz="1200" dirty="0" smtClean="0">
              <a:solidFill>
                <a:schemeClr val="tx1"/>
              </a:solidFill>
            </a:rPr>
            <a:t> de </a:t>
          </a:r>
          <a:r>
            <a:rPr lang="en-US" sz="1200" dirty="0" err="1" smtClean="0">
              <a:solidFill>
                <a:schemeClr val="tx1"/>
              </a:solidFill>
            </a:rPr>
            <a:t>Demanda</a:t>
          </a:r>
          <a:endParaRPr lang="en-US" sz="1200" dirty="0">
            <a:solidFill>
              <a:schemeClr val="tx1"/>
            </a:solidFill>
          </a:endParaRPr>
        </a:p>
      </dgm:t>
    </dgm:pt>
    <dgm:pt modelId="{A436C3C4-C64B-45DA-82A4-F5C20527865A}" type="parTrans" cxnId="{5A32060E-5D91-45F3-B390-2B0C2E0D09D3}">
      <dgm:prSet/>
      <dgm:spPr/>
      <dgm:t>
        <a:bodyPr/>
        <a:lstStyle/>
        <a:p>
          <a:endParaRPr lang="en-US"/>
        </a:p>
      </dgm:t>
    </dgm:pt>
    <dgm:pt modelId="{D4E2583D-3A62-496C-92C0-DE2A5F56A551}" type="sibTrans" cxnId="{5A32060E-5D91-45F3-B390-2B0C2E0D09D3}">
      <dgm:prSet/>
      <dgm:spPr/>
      <dgm:t>
        <a:bodyPr/>
        <a:lstStyle/>
        <a:p>
          <a:endParaRPr lang="en-US"/>
        </a:p>
      </dgm:t>
    </dgm:pt>
    <dgm:pt modelId="{DD493650-FD52-4F05-AF47-14634FDC5077}">
      <dgm:prSet phldrT="[Text]" custT="1"/>
      <dgm:spPr/>
      <dgm:t>
        <a:bodyPr/>
        <a:lstStyle/>
        <a:p>
          <a:r>
            <a:rPr lang="en-US" sz="1200" dirty="0" err="1" smtClean="0">
              <a:solidFill>
                <a:schemeClr val="tx1"/>
              </a:solidFill>
            </a:rPr>
            <a:t>Primeras</a:t>
          </a:r>
          <a:r>
            <a:rPr lang="en-US" sz="1200" dirty="0" smtClean="0">
              <a:solidFill>
                <a:schemeClr val="tx1"/>
              </a:solidFill>
            </a:rPr>
            <a:t> </a:t>
          </a:r>
          <a:r>
            <a:rPr lang="en-US" sz="1200" dirty="0" err="1" smtClean="0">
              <a:solidFill>
                <a:schemeClr val="tx1"/>
              </a:solidFill>
            </a:rPr>
            <a:t>campañas</a:t>
          </a:r>
          <a:r>
            <a:rPr lang="en-US" sz="1200" dirty="0" smtClean="0">
              <a:solidFill>
                <a:schemeClr val="tx1"/>
              </a:solidFill>
            </a:rPr>
            <a:t> </a:t>
          </a:r>
          <a:r>
            <a:rPr lang="en-US" sz="1200" dirty="0" err="1" smtClean="0">
              <a:solidFill>
                <a:schemeClr val="tx1"/>
              </a:solidFill>
            </a:rPr>
            <a:t>verticalizadas</a:t>
          </a:r>
          <a:r>
            <a:rPr lang="en-US" sz="1200" dirty="0" smtClean="0">
              <a:solidFill>
                <a:schemeClr val="tx1"/>
              </a:solidFill>
            </a:rPr>
            <a:t>.</a:t>
          </a:r>
          <a:endParaRPr lang="en-US" sz="1200" dirty="0">
            <a:solidFill>
              <a:schemeClr val="tx1"/>
            </a:solidFill>
          </a:endParaRPr>
        </a:p>
      </dgm:t>
    </dgm:pt>
    <dgm:pt modelId="{1E9A14F2-9680-45FC-9B5E-4F53F9472F3B}" type="parTrans" cxnId="{0F47BEF8-5C03-4F4E-A837-D095E7402AC2}">
      <dgm:prSet/>
      <dgm:spPr/>
      <dgm:t>
        <a:bodyPr/>
        <a:lstStyle/>
        <a:p>
          <a:endParaRPr lang="en-US"/>
        </a:p>
      </dgm:t>
    </dgm:pt>
    <dgm:pt modelId="{39CEB75B-500B-41BD-9AAF-17991367EF25}" type="sibTrans" cxnId="{0F47BEF8-5C03-4F4E-A837-D095E7402AC2}">
      <dgm:prSet/>
      <dgm:spPr/>
      <dgm:t>
        <a:bodyPr/>
        <a:lstStyle/>
        <a:p>
          <a:endParaRPr lang="en-US"/>
        </a:p>
      </dgm:t>
    </dgm:pt>
    <dgm:pt modelId="{391B431D-5F2C-4038-8063-21B98495C406}">
      <dgm:prSet phldrT="[Text]" custT="1"/>
      <dgm:spPr/>
      <dgm:t>
        <a:bodyPr/>
        <a:lstStyle/>
        <a:p>
          <a:r>
            <a:rPr lang="en-US" sz="1200" dirty="0" err="1" smtClean="0">
              <a:solidFill>
                <a:schemeClr val="tx1"/>
              </a:solidFill>
            </a:rPr>
            <a:t>Creación</a:t>
          </a:r>
          <a:r>
            <a:rPr lang="en-US" sz="1200" dirty="0" smtClean="0">
              <a:solidFill>
                <a:schemeClr val="tx1"/>
              </a:solidFill>
            </a:rPr>
            <a:t> de </a:t>
          </a:r>
          <a:r>
            <a:rPr lang="en-US" sz="1200" dirty="0" err="1" smtClean="0">
              <a:solidFill>
                <a:schemeClr val="tx1"/>
              </a:solidFill>
            </a:rPr>
            <a:t>Vehiculos</a:t>
          </a:r>
          <a:r>
            <a:rPr lang="en-US" sz="1200" dirty="0" smtClean="0">
              <a:solidFill>
                <a:schemeClr val="tx1"/>
              </a:solidFill>
            </a:rPr>
            <a:t> de </a:t>
          </a:r>
          <a:r>
            <a:rPr lang="en-US" sz="1200" dirty="0" err="1" smtClean="0">
              <a:solidFill>
                <a:schemeClr val="tx1"/>
              </a:solidFill>
            </a:rPr>
            <a:t>comunicación</a:t>
          </a:r>
          <a:endParaRPr lang="en-US" sz="1200" dirty="0">
            <a:solidFill>
              <a:schemeClr val="tx1"/>
            </a:solidFill>
          </a:endParaRPr>
        </a:p>
      </dgm:t>
    </dgm:pt>
    <dgm:pt modelId="{6EC0470A-8DBB-4960-B73A-6ABE8511D2AC}" type="parTrans" cxnId="{586B97F7-91BB-458F-93B9-250066DEC671}">
      <dgm:prSet/>
      <dgm:spPr/>
      <dgm:t>
        <a:bodyPr/>
        <a:lstStyle/>
        <a:p>
          <a:endParaRPr lang="en-US"/>
        </a:p>
      </dgm:t>
    </dgm:pt>
    <dgm:pt modelId="{220A3622-0A84-45E6-8605-08145EDB1721}" type="sibTrans" cxnId="{586B97F7-91BB-458F-93B9-250066DEC671}">
      <dgm:prSet/>
      <dgm:spPr/>
      <dgm:t>
        <a:bodyPr/>
        <a:lstStyle/>
        <a:p>
          <a:endParaRPr lang="en-US"/>
        </a:p>
      </dgm:t>
    </dgm:pt>
    <dgm:pt modelId="{C5B5D661-DF24-4DF7-94EC-9832E46566AA}">
      <dgm:prSet phldrT="[Text]" custT="1"/>
      <dgm:spPr/>
      <dgm:t>
        <a:bodyPr/>
        <a:lstStyle/>
        <a:p>
          <a:r>
            <a:rPr lang="en-US" sz="1200" dirty="0" err="1" smtClean="0">
              <a:solidFill>
                <a:schemeClr val="tx1"/>
              </a:solidFill>
            </a:rPr>
            <a:t>Oferta</a:t>
          </a:r>
          <a:endParaRPr lang="en-US" sz="1200" dirty="0">
            <a:solidFill>
              <a:schemeClr val="tx1"/>
            </a:solidFill>
          </a:endParaRPr>
        </a:p>
      </dgm:t>
    </dgm:pt>
    <dgm:pt modelId="{1D1E3306-F6D1-48B3-8DA7-AF0A23303153}" type="parTrans" cxnId="{F3BBE138-B246-4738-B8C4-0A4BB914E22C}">
      <dgm:prSet/>
      <dgm:spPr/>
      <dgm:t>
        <a:bodyPr/>
        <a:lstStyle/>
        <a:p>
          <a:endParaRPr lang="en-US"/>
        </a:p>
      </dgm:t>
    </dgm:pt>
    <dgm:pt modelId="{341B509F-F05D-4CAA-B15B-92E0C2A6DF18}" type="sibTrans" cxnId="{F3BBE138-B246-4738-B8C4-0A4BB914E22C}">
      <dgm:prSet/>
      <dgm:spPr/>
      <dgm:t>
        <a:bodyPr/>
        <a:lstStyle/>
        <a:p>
          <a:endParaRPr lang="en-US"/>
        </a:p>
      </dgm:t>
    </dgm:pt>
    <dgm:pt modelId="{5D4831C4-632C-4947-9410-D4BF7470950C}">
      <dgm:prSet phldrT="[Text]" custT="1"/>
      <dgm:spPr/>
      <dgm:t>
        <a:bodyPr/>
        <a:lstStyle/>
        <a:p>
          <a:r>
            <a:rPr lang="en-US" sz="1200" dirty="0" smtClean="0">
              <a:solidFill>
                <a:schemeClr val="tx1"/>
              </a:solidFill>
            </a:rPr>
            <a:t>Windows + Office</a:t>
          </a:r>
          <a:endParaRPr lang="en-US" sz="700" dirty="0">
            <a:solidFill>
              <a:schemeClr val="tx1"/>
            </a:solidFill>
          </a:endParaRPr>
        </a:p>
      </dgm:t>
    </dgm:pt>
    <dgm:pt modelId="{7F35545A-B894-4ED7-A941-63863FC0425E}" type="parTrans" cxnId="{4DF7B704-5A91-4F0A-8583-99F3B81DD212}">
      <dgm:prSet/>
      <dgm:spPr/>
      <dgm:t>
        <a:bodyPr/>
        <a:lstStyle/>
        <a:p>
          <a:endParaRPr lang="en-US"/>
        </a:p>
      </dgm:t>
    </dgm:pt>
    <dgm:pt modelId="{74C79952-D125-44FE-8DA9-5EE8BC23BAF8}" type="sibTrans" cxnId="{4DF7B704-5A91-4F0A-8583-99F3B81DD212}">
      <dgm:prSet/>
      <dgm:spPr/>
      <dgm:t>
        <a:bodyPr/>
        <a:lstStyle/>
        <a:p>
          <a:endParaRPr lang="en-US"/>
        </a:p>
      </dgm:t>
    </dgm:pt>
    <dgm:pt modelId="{6FA51D61-7A86-45B6-8B24-FEF308782BBF}">
      <dgm:prSet phldrT="[Text]" custT="1"/>
      <dgm:spPr/>
      <dgm:t>
        <a:bodyPr/>
        <a:lstStyle/>
        <a:p>
          <a:r>
            <a:rPr lang="en-US" sz="1050" dirty="0" err="1" smtClean="0">
              <a:solidFill>
                <a:schemeClr val="tx1"/>
              </a:solidFill>
            </a:rPr>
            <a:t>Foco</a:t>
          </a:r>
          <a:r>
            <a:rPr lang="en-US" sz="1050" dirty="0" smtClean="0">
              <a:solidFill>
                <a:schemeClr val="tx1"/>
              </a:solidFill>
            </a:rPr>
            <a:t> Per</a:t>
          </a:r>
          <a:r>
            <a:rPr lang="es-CO" sz="1050" dirty="0" smtClean="0">
              <a:solidFill>
                <a:schemeClr val="tx1"/>
              </a:solidFill>
            </a:rPr>
            <a:t>ú y Venezuela</a:t>
          </a:r>
          <a:endParaRPr lang="en-US" sz="1050" dirty="0">
            <a:solidFill>
              <a:schemeClr val="tx1"/>
            </a:solidFill>
          </a:endParaRPr>
        </a:p>
      </dgm:t>
    </dgm:pt>
    <dgm:pt modelId="{0B9B62CF-C3A1-4525-B0C1-F8A642E7D6E7}" type="parTrans" cxnId="{095D2292-8D28-4D0D-A286-4F9772A08969}">
      <dgm:prSet/>
      <dgm:spPr/>
      <dgm:t>
        <a:bodyPr/>
        <a:lstStyle/>
        <a:p>
          <a:endParaRPr lang="en-US"/>
        </a:p>
      </dgm:t>
    </dgm:pt>
    <dgm:pt modelId="{331295F3-D5F8-4CCE-A8C5-6C6911F8E4A1}" type="sibTrans" cxnId="{095D2292-8D28-4D0D-A286-4F9772A08969}">
      <dgm:prSet/>
      <dgm:spPr/>
      <dgm:t>
        <a:bodyPr/>
        <a:lstStyle/>
        <a:p>
          <a:endParaRPr lang="en-US"/>
        </a:p>
      </dgm:t>
    </dgm:pt>
    <dgm:pt modelId="{3039D589-70A6-48B9-B3E9-20DF3EF56BA5}">
      <dgm:prSet phldrT="[Text]" custT="1"/>
      <dgm:spPr/>
      <dgm:t>
        <a:bodyPr/>
        <a:lstStyle/>
        <a:p>
          <a:r>
            <a:rPr lang="en-US" sz="1050" dirty="0" err="1" smtClean="0">
              <a:solidFill>
                <a:schemeClr val="tx1"/>
              </a:solidFill>
            </a:rPr>
            <a:t>Segmentación</a:t>
          </a:r>
          <a:r>
            <a:rPr lang="en-US" sz="1050" dirty="0" smtClean="0">
              <a:solidFill>
                <a:schemeClr val="tx1"/>
              </a:solidFill>
            </a:rPr>
            <a:t> de </a:t>
          </a:r>
          <a:r>
            <a:rPr lang="en-US" sz="1050" dirty="0" err="1" smtClean="0">
              <a:solidFill>
                <a:schemeClr val="tx1"/>
              </a:solidFill>
            </a:rPr>
            <a:t>cuentas</a:t>
          </a:r>
          <a:r>
            <a:rPr lang="en-US" sz="1050" dirty="0" smtClean="0">
              <a:solidFill>
                <a:schemeClr val="tx1"/>
              </a:solidFill>
            </a:rPr>
            <a:t> de </a:t>
          </a:r>
          <a:r>
            <a:rPr lang="en-US" sz="1050" dirty="0" err="1" smtClean="0">
              <a:solidFill>
                <a:schemeClr val="tx1"/>
              </a:solidFill>
            </a:rPr>
            <a:t>renovación</a:t>
          </a:r>
          <a:endParaRPr lang="en-US" sz="1050" dirty="0">
            <a:solidFill>
              <a:schemeClr val="tx1"/>
            </a:solidFill>
          </a:endParaRPr>
        </a:p>
      </dgm:t>
    </dgm:pt>
    <dgm:pt modelId="{52D24AC2-1242-4BA3-B5F0-3B35B2310B5C}" type="parTrans" cxnId="{FBC19EB3-B896-4F13-86D9-61C75038ACC9}">
      <dgm:prSet/>
      <dgm:spPr/>
      <dgm:t>
        <a:bodyPr/>
        <a:lstStyle/>
        <a:p>
          <a:endParaRPr lang="en-US"/>
        </a:p>
      </dgm:t>
    </dgm:pt>
    <dgm:pt modelId="{8F05291B-DBA0-45BC-B898-39672EC0F52C}" type="sibTrans" cxnId="{FBC19EB3-B896-4F13-86D9-61C75038ACC9}">
      <dgm:prSet/>
      <dgm:spPr/>
      <dgm:t>
        <a:bodyPr/>
        <a:lstStyle/>
        <a:p>
          <a:endParaRPr lang="en-US"/>
        </a:p>
      </dgm:t>
    </dgm:pt>
    <dgm:pt modelId="{83E58455-00F5-4AF5-8FFC-29C8D265F4A0}">
      <dgm:prSet phldrT="[Text]" custT="1"/>
      <dgm:spPr/>
      <dgm:t>
        <a:bodyPr/>
        <a:lstStyle/>
        <a:p>
          <a:r>
            <a:rPr lang="en-US" sz="1050" dirty="0" err="1" smtClean="0">
              <a:solidFill>
                <a:schemeClr val="tx1"/>
              </a:solidFill>
            </a:rPr>
            <a:t>Teleoperación</a:t>
          </a:r>
          <a:endParaRPr lang="en-US" sz="1050" dirty="0">
            <a:solidFill>
              <a:schemeClr val="tx1"/>
            </a:solidFill>
          </a:endParaRPr>
        </a:p>
      </dgm:t>
    </dgm:pt>
    <dgm:pt modelId="{B21D1DA0-826B-4DEF-BE40-E4962CB2FCD4}" type="parTrans" cxnId="{1F38A836-1B38-4E06-88D0-22AE253CD98C}">
      <dgm:prSet/>
      <dgm:spPr/>
      <dgm:t>
        <a:bodyPr/>
        <a:lstStyle/>
        <a:p>
          <a:endParaRPr lang="en-US"/>
        </a:p>
      </dgm:t>
    </dgm:pt>
    <dgm:pt modelId="{3A1F4424-AAB5-4DB9-A08F-D8674E274434}" type="sibTrans" cxnId="{1F38A836-1B38-4E06-88D0-22AE253CD98C}">
      <dgm:prSet/>
      <dgm:spPr/>
      <dgm:t>
        <a:bodyPr/>
        <a:lstStyle/>
        <a:p>
          <a:endParaRPr lang="en-US"/>
        </a:p>
      </dgm:t>
    </dgm:pt>
    <dgm:pt modelId="{D6E15FC8-477C-4207-9A2B-9E372BA7FB17}">
      <dgm:prSet phldrT="[Text]" custT="1"/>
      <dgm:spPr/>
      <dgm:t>
        <a:bodyPr/>
        <a:lstStyle/>
        <a:p>
          <a:r>
            <a:rPr lang="en-US" sz="1050" dirty="0" err="1" smtClean="0">
              <a:solidFill>
                <a:schemeClr val="tx1"/>
              </a:solidFill>
            </a:rPr>
            <a:t>Modelo</a:t>
          </a:r>
          <a:r>
            <a:rPr lang="en-US" sz="1050" dirty="0" smtClean="0">
              <a:solidFill>
                <a:schemeClr val="tx1"/>
              </a:solidFill>
            </a:rPr>
            <a:t> de </a:t>
          </a:r>
          <a:r>
            <a:rPr lang="en-US" sz="1050" dirty="0" err="1" smtClean="0">
              <a:solidFill>
                <a:schemeClr val="tx1"/>
              </a:solidFill>
            </a:rPr>
            <a:t>Activación</a:t>
          </a:r>
          <a:endParaRPr lang="en-US" sz="1050" dirty="0">
            <a:solidFill>
              <a:schemeClr val="tx1"/>
            </a:solidFill>
          </a:endParaRPr>
        </a:p>
      </dgm:t>
    </dgm:pt>
    <dgm:pt modelId="{07B3335B-D751-458D-B334-70E751B64EC7}" type="parTrans" cxnId="{7B9FBC9B-F04B-4123-922B-A0579A518036}">
      <dgm:prSet/>
      <dgm:spPr/>
      <dgm:t>
        <a:bodyPr/>
        <a:lstStyle/>
        <a:p>
          <a:endParaRPr lang="en-US"/>
        </a:p>
      </dgm:t>
    </dgm:pt>
    <dgm:pt modelId="{80274779-0FC1-41E2-8A52-7A935C0AF895}" type="sibTrans" cxnId="{7B9FBC9B-F04B-4123-922B-A0579A518036}">
      <dgm:prSet/>
      <dgm:spPr/>
      <dgm:t>
        <a:bodyPr/>
        <a:lstStyle/>
        <a:p>
          <a:endParaRPr lang="en-US"/>
        </a:p>
      </dgm:t>
    </dgm:pt>
    <dgm:pt modelId="{3A702EE5-7892-4473-9121-26857CF823A0}">
      <dgm:prSet phldrT="[Text]" custT="1"/>
      <dgm:spPr/>
      <dgm:t>
        <a:bodyPr/>
        <a:lstStyle/>
        <a:p>
          <a:r>
            <a:rPr lang="en-US" sz="1600" dirty="0" err="1" smtClean="0">
              <a:solidFill>
                <a:schemeClr val="tx1"/>
              </a:solidFill>
            </a:rPr>
            <a:t>Educación</a:t>
          </a:r>
          <a:r>
            <a:rPr lang="en-US" sz="1600" dirty="0" smtClean="0">
              <a:solidFill>
                <a:schemeClr val="tx1"/>
              </a:solidFill>
            </a:rPr>
            <a:t> </a:t>
          </a:r>
          <a:r>
            <a:rPr lang="en-US" sz="1600" dirty="0" err="1" smtClean="0">
              <a:solidFill>
                <a:schemeClr val="tx1"/>
              </a:solidFill>
            </a:rPr>
            <a:t>siguiente</a:t>
          </a:r>
          <a:r>
            <a:rPr lang="en-US" sz="1600" dirty="0" smtClean="0">
              <a:solidFill>
                <a:schemeClr val="tx1"/>
              </a:solidFill>
            </a:rPr>
            <a:t> </a:t>
          </a:r>
          <a:r>
            <a:rPr lang="en-US" sz="1600" dirty="0" err="1" smtClean="0">
              <a:solidFill>
                <a:schemeClr val="tx1"/>
              </a:solidFill>
            </a:rPr>
            <a:t>Nivel</a:t>
          </a:r>
          <a:endParaRPr lang="en-US" sz="1600" dirty="0">
            <a:solidFill>
              <a:schemeClr val="tx1"/>
            </a:solidFill>
          </a:endParaRPr>
        </a:p>
      </dgm:t>
    </dgm:pt>
    <dgm:pt modelId="{A7DC39CB-5A2B-4F02-B4BC-94D31B1FD69A}" type="parTrans" cxnId="{A94D3355-A61A-4D4A-9317-FE640FB3DB73}">
      <dgm:prSet/>
      <dgm:spPr/>
      <dgm:t>
        <a:bodyPr/>
        <a:lstStyle/>
        <a:p>
          <a:endParaRPr lang="en-US"/>
        </a:p>
      </dgm:t>
    </dgm:pt>
    <dgm:pt modelId="{1DB57B11-4A6C-4BCC-B95B-42C1037245BA}" type="sibTrans" cxnId="{A94D3355-A61A-4D4A-9317-FE640FB3DB73}">
      <dgm:prSet/>
      <dgm:spPr/>
      <dgm:t>
        <a:bodyPr/>
        <a:lstStyle/>
        <a:p>
          <a:endParaRPr lang="en-US"/>
        </a:p>
      </dgm:t>
    </dgm:pt>
    <dgm:pt modelId="{95CD6393-AFA7-41DF-97FD-4353C167F938}">
      <dgm:prSet phldrT="[Text]" custT="1"/>
      <dgm:spPr/>
      <dgm:t>
        <a:bodyPr/>
        <a:lstStyle/>
        <a:p>
          <a:r>
            <a:rPr lang="en-US" sz="1050" dirty="0" smtClean="0">
              <a:solidFill>
                <a:schemeClr val="tx1"/>
              </a:solidFill>
            </a:rPr>
            <a:t>Canal</a:t>
          </a:r>
          <a:endParaRPr lang="en-US" sz="1050" dirty="0">
            <a:solidFill>
              <a:schemeClr val="tx1"/>
            </a:solidFill>
          </a:endParaRPr>
        </a:p>
      </dgm:t>
    </dgm:pt>
    <dgm:pt modelId="{350EDCC9-8090-475A-B937-FA21B0EAE3F0}" type="parTrans" cxnId="{467AE902-DAC1-488F-9C89-F68578E3547A}">
      <dgm:prSet/>
      <dgm:spPr/>
      <dgm:t>
        <a:bodyPr/>
        <a:lstStyle/>
        <a:p>
          <a:endParaRPr lang="en-US"/>
        </a:p>
      </dgm:t>
    </dgm:pt>
    <dgm:pt modelId="{C5AE31C0-3025-48B5-9803-21E8D0D7099E}" type="sibTrans" cxnId="{467AE902-DAC1-488F-9C89-F68578E3547A}">
      <dgm:prSet/>
      <dgm:spPr/>
      <dgm:t>
        <a:bodyPr/>
        <a:lstStyle/>
        <a:p>
          <a:endParaRPr lang="en-US"/>
        </a:p>
      </dgm:t>
    </dgm:pt>
    <dgm:pt modelId="{76587814-794B-437F-9D7C-12ED23BA75BB}">
      <dgm:prSet phldrT="[Text]" custT="1"/>
      <dgm:spPr/>
      <dgm:t>
        <a:bodyPr/>
        <a:lstStyle/>
        <a:p>
          <a:r>
            <a:rPr lang="en-US" sz="1050" dirty="0" err="1" smtClean="0">
              <a:solidFill>
                <a:schemeClr val="tx1"/>
              </a:solidFill>
            </a:rPr>
            <a:t>Entrenamiento</a:t>
          </a:r>
          <a:r>
            <a:rPr lang="en-US" sz="1050" dirty="0" smtClean="0">
              <a:solidFill>
                <a:schemeClr val="tx1"/>
              </a:solidFill>
            </a:rPr>
            <a:t> Vertical</a:t>
          </a:r>
          <a:endParaRPr lang="en-US" sz="1050" dirty="0">
            <a:solidFill>
              <a:schemeClr val="tx1"/>
            </a:solidFill>
          </a:endParaRPr>
        </a:p>
      </dgm:t>
    </dgm:pt>
    <dgm:pt modelId="{B874B695-72D3-469B-A54C-ECC393573AE1}" type="parTrans" cxnId="{3BDED11B-4D88-4567-9A8B-75D72B6B09B6}">
      <dgm:prSet/>
      <dgm:spPr/>
      <dgm:t>
        <a:bodyPr/>
        <a:lstStyle/>
        <a:p>
          <a:endParaRPr lang="en-US"/>
        </a:p>
      </dgm:t>
    </dgm:pt>
    <dgm:pt modelId="{C095D052-DFFD-40F5-9AD2-C5622BF80A3E}" type="sibTrans" cxnId="{3BDED11B-4D88-4567-9A8B-75D72B6B09B6}">
      <dgm:prSet/>
      <dgm:spPr/>
      <dgm:t>
        <a:bodyPr/>
        <a:lstStyle/>
        <a:p>
          <a:endParaRPr lang="en-US"/>
        </a:p>
      </dgm:t>
    </dgm:pt>
    <dgm:pt modelId="{141C0240-6B7B-4F4C-A8A3-C5EF4EA6F085}">
      <dgm:prSet phldrT="[Text]" custT="1"/>
      <dgm:spPr/>
      <dgm:t>
        <a:bodyPr/>
        <a:lstStyle/>
        <a:p>
          <a:r>
            <a:rPr lang="en-US" sz="1050" dirty="0" err="1" smtClean="0">
              <a:solidFill>
                <a:schemeClr val="tx1"/>
              </a:solidFill>
            </a:rPr>
            <a:t>Programa</a:t>
          </a:r>
          <a:r>
            <a:rPr lang="en-US" sz="1050" dirty="0" smtClean="0">
              <a:solidFill>
                <a:schemeClr val="tx1"/>
              </a:solidFill>
            </a:rPr>
            <a:t> de Rebates de </a:t>
          </a:r>
          <a:r>
            <a:rPr lang="en-US" sz="1050" dirty="0" err="1" smtClean="0">
              <a:solidFill>
                <a:schemeClr val="tx1"/>
              </a:solidFill>
            </a:rPr>
            <a:t>incentivos</a:t>
          </a:r>
          <a:endParaRPr lang="en-US" sz="1050" dirty="0">
            <a:solidFill>
              <a:schemeClr val="tx1"/>
            </a:solidFill>
          </a:endParaRPr>
        </a:p>
      </dgm:t>
    </dgm:pt>
    <dgm:pt modelId="{FC6FD1C2-53BB-48DA-8ACC-88E660DEED05}" type="parTrans" cxnId="{FAFC811E-3F8D-41EE-8658-F48CC7D9A947}">
      <dgm:prSet/>
      <dgm:spPr/>
      <dgm:t>
        <a:bodyPr/>
        <a:lstStyle/>
        <a:p>
          <a:endParaRPr lang="en-US"/>
        </a:p>
      </dgm:t>
    </dgm:pt>
    <dgm:pt modelId="{20ECDEC4-9E7F-41EA-B34A-1A9A4864D319}" type="sibTrans" cxnId="{FAFC811E-3F8D-41EE-8658-F48CC7D9A947}">
      <dgm:prSet/>
      <dgm:spPr/>
      <dgm:t>
        <a:bodyPr/>
        <a:lstStyle/>
        <a:p>
          <a:endParaRPr lang="en-US"/>
        </a:p>
      </dgm:t>
    </dgm:pt>
    <dgm:pt modelId="{87587F65-14C0-4227-9365-6A23545410BC}">
      <dgm:prSet phldrT="[Text]" custT="1"/>
      <dgm:spPr/>
      <dgm:t>
        <a:bodyPr/>
        <a:lstStyle/>
        <a:p>
          <a:r>
            <a:rPr lang="en-US" sz="1050" dirty="0" err="1" smtClean="0">
              <a:solidFill>
                <a:schemeClr val="tx1"/>
              </a:solidFill>
            </a:rPr>
            <a:t>Mayoristas</a:t>
          </a:r>
          <a:endParaRPr lang="en-US" sz="1050" dirty="0">
            <a:solidFill>
              <a:schemeClr val="tx1"/>
            </a:solidFill>
          </a:endParaRPr>
        </a:p>
      </dgm:t>
    </dgm:pt>
    <dgm:pt modelId="{79930F6D-E407-4983-925E-297FC70E4BE1}" type="parTrans" cxnId="{ED35F2E8-29D7-4E6C-AF15-BF96B220D22F}">
      <dgm:prSet/>
      <dgm:spPr/>
      <dgm:t>
        <a:bodyPr/>
        <a:lstStyle/>
        <a:p>
          <a:endParaRPr lang="en-US"/>
        </a:p>
      </dgm:t>
    </dgm:pt>
    <dgm:pt modelId="{1DBEAFF2-9176-452A-BE76-4BDB07D7E92A}" type="sibTrans" cxnId="{ED35F2E8-29D7-4E6C-AF15-BF96B220D22F}">
      <dgm:prSet/>
      <dgm:spPr/>
      <dgm:t>
        <a:bodyPr/>
        <a:lstStyle/>
        <a:p>
          <a:endParaRPr lang="en-US"/>
        </a:p>
      </dgm:t>
    </dgm:pt>
    <dgm:pt modelId="{094F97A8-153F-4C50-A13C-5571F0C85BF0}">
      <dgm:prSet phldrT="[Text]" custT="1"/>
      <dgm:spPr/>
      <dgm:t>
        <a:bodyPr/>
        <a:lstStyle/>
        <a:p>
          <a:r>
            <a:rPr lang="en-US" sz="1050" dirty="0" smtClean="0">
              <a:solidFill>
                <a:schemeClr val="tx1"/>
              </a:solidFill>
            </a:rPr>
            <a:t>Demand Generation</a:t>
          </a:r>
          <a:endParaRPr lang="en-US" sz="1050" dirty="0">
            <a:solidFill>
              <a:schemeClr val="tx1"/>
            </a:solidFill>
          </a:endParaRPr>
        </a:p>
      </dgm:t>
    </dgm:pt>
    <dgm:pt modelId="{10F997AA-BB22-4652-BD60-0C4ECAFCC2F9}" type="parTrans" cxnId="{E85ABDE8-1FBC-416B-82AD-03021835FCEC}">
      <dgm:prSet/>
      <dgm:spPr/>
      <dgm:t>
        <a:bodyPr/>
        <a:lstStyle/>
        <a:p>
          <a:endParaRPr lang="en-US"/>
        </a:p>
      </dgm:t>
    </dgm:pt>
    <dgm:pt modelId="{48ADC4B8-C35E-4C37-93B3-C12F54C84755}" type="sibTrans" cxnId="{E85ABDE8-1FBC-416B-82AD-03021835FCEC}">
      <dgm:prSet/>
      <dgm:spPr/>
      <dgm:t>
        <a:bodyPr/>
        <a:lstStyle/>
        <a:p>
          <a:endParaRPr lang="en-US"/>
        </a:p>
      </dgm:t>
    </dgm:pt>
    <dgm:pt modelId="{C04697EE-C77F-499E-8596-347481ED3B0C}">
      <dgm:prSet phldrT="[Text]" custT="1"/>
      <dgm:spPr/>
      <dgm:t>
        <a:bodyPr/>
        <a:lstStyle/>
        <a:p>
          <a:r>
            <a:rPr lang="en-US" sz="1050" dirty="0" err="1" smtClean="0">
              <a:solidFill>
                <a:schemeClr val="tx1"/>
              </a:solidFill>
            </a:rPr>
            <a:t>Campañas</a:t>
          </a:r>
          <a:r>
            <a:rPr lang="en-US" sz="1050" dirty="0" smtClean="0">
              <a:solidFill>
                <a:schemeClr val="tx1"/>
              </a:solidFill>
            </a:rPr>
            <a:t> </a:t>
          </a:r>
          <a:r>
            <a:rPr lang="en-US" sz="1050" dirty="0" err="1" smtClean="0">
              <a:solidFill>
                <a:schemeClr val="tx1"/>
              </a:solidFill>
            </a:rPr>
            <a:t>focalizadas</a:t>
          </a:r>
          <a:endParaRPr lang="en-US" sz="1050" dirty="0">
            <a:solidFill>
              <a:schemeClr val="tx1"/>
            </a:solidFill>
          </a:endParaRPr>
        </a:p>
      </dgm:t>
    </dgm:pt>
    <dgm:pt modelId="{CBBCA28F-46D3-4870-857D-8D95B44CD6F3}" type="parTrans" cxnId="{CF797E54-D86C-4D67-B68D-ACD83116339B}">
      <dgm:prSet/>
      <dgm:spPr/>
      <dgm:t>
        <a:bodyPr/>
        <a:lstStyle/>
        <a:p>
          <a:endParaRPr lang="en-US"/>
        </a:p>
      </dgm:t>
    </dgm:pt>
    <dgm:pt modelId="{E4FFA45A-25D6-44A1-B68E-AB48883946F4}" type="sibTrans" cxnId="{CF797E54-D86C-4D67-B68D-ACD83116339B}">
      <dgm:prSet/>
      <dgm:spPr/>
      <dgm:t>
        <a:bodyPr/>
        <a:lstStyle/>
        <a:p>
          <a:endParaRPr lang="en-US"/>
        </a:p>
      </dgm:t>
    </dgm:pt>
    <dgm:pt modelId="{6B120342-FEDB-49F8-A932-03AEAD80CF04}">
      <dgm:prSet phldrT="[Text]" custT="1"/>
      <dgm:spPr/>
      <dgm:t>
        <a:bodyPr/>
        <a:lstStyle/>
        <a:p>
          <a:r>
            <a:rPr lang="en-US" sz="1050" dirty="0" err="1" smtClean="0">
              <a:solidFill>
                <a:schemeClr val="tx1"/>
              </a:solidFill>
            </a:rPr>
            <a:t>Comunicaciones</a:t>
          </a:r>
          <a:r>
            <a:rPr lang="en-US" sz="1050" dirty="0" smtClean="0">
              <a:solidFill>
                <a:schemeClr val="tx1"/>
              </a:solidFill>
            </a:rPr>
            <a:t> </a:t>
          </a:r>
          <a:r>
            <a:rPr lang="en-US" sz="1050" dirty="0" err="1" smtClean="0">
              <a:solidFill>
                <a:schemeClr val="tx1"/>
              </a:solidFill>
            </a:rPr>
            <a:t>diferenciadas</a:t>
          </a:r>
          <a:endParaRPr lang="en-US" sz="1050" dirty="0">
            <a:solidFill>
              <a:schemeClr val="tx1"/>
            </a:solidFill>
          </a:endParaRPr>
        </a:p>
      </dgm:t>
    </dgm:pt>
    <dgm:pt modelId="{72F6BAA6-17B6-4E92-97ED-5371CBEB10E6}" type="parTrans" cxnId="{243A03E1-E5E4-4103-9B50-D606956CDF09}">
      <dgm:prSet/>
      <dgm:spPr/>
      <dgm:t>
        <a:bodyPr/>
        <a:lstStyle/>
        <a:p>
          <a:endParaRPr lang="en-US"/>
        </a:p>
      </dgm:t>
    </dgm:pt>
    <dgm:pt modelId="{106C40EE-CA57-4639-B5FE-42ED528DB618}" type="sibTrans" cxnId="{243A03E1-E5E4-4103-9B50-D606956CDF09}">
      <dgm:prSet/>
      <dgm:spPr/>
      <dgm:t>
        <a:bodyPr/>
        <a:lstStyle/>
        <a:p>
          <a:endParaRPr lang="en-US"/>
        </a:p>
      </dgm:t>
    </dgm:pt>
    <dgm:pt modelId="{0D7445AF-4260-4230-9452-4FD2809282B2}">
      <dgm:prSet phldrT="[Text]" custT="1"/>
      <dgm:spPr/>
      <dgm:t>
        <a:bodyPr/>
        <a:lstStyle/>
        <a:p>
          <a:r>
            <a:rPr lang="en-US" sz="1050" dirty="0" smtClean="0">
              <a:solidFill>
                <a:schemeClr val="tx1"/>
              </a:solidFill>
            </a:rPr>
            <a:t>Cross/</a:t>
          </a:r>
          <a:r>
            <a:rPr lang="en-US" sz="1050" dirty="0" err="1" smtClean="0">
              <a:solidFill>
                <a:schemeClr val="tx1"/>
              </a:solidFill>
            </a:rPr>
            <a:t>Upselling</a:t>
          </a:r>
          <a:endParaRPr lang="en-US" sz="1050" dirty="0">
            <a:solidFill>
              <a:schemeClr val="tx1"/>
            </a:solidFill>
          </a:endParaRPr>
        </a:p>
      </dgm:t>
    </dgm:pt>
    <dgm:pt modelId="{48FD53E8-93A9-4B70-A627-A6D8C4872D96}" type="parTrans" cxnId="{BFD1CD59-C485-4FC2-A337-7615CF8F4212}">
      <dgm:prSet/>
      <dgm:spPr/>
      <dgm:t>
        <a:bodyPr/>
        <a:lstStyle/>
        <a:p>
          <a:endParaRPr lang="en-US"/>
        </a:p>
      </dgm:t>
    </dgm:pt>
    <dgm:pt modelId="{3D83EA2E-F85E-4CE6-9844-1571C277DD85}" type="sibTrans" cxnId="{BFD1CD59-C485-4FC2-A337-7615CF8F4212}">
      <dgm:prSet/>
      <dgm:spPr/>
      <dgm:t>
        <a:bodyPr/>
        <a:lstStyle/>
        <a:p>
          <a:endParaRPr lang="en-US"/>
        </a:p>
      </dgm:t>
    </dgm:pt>
    <dgm:pt modelId="{007EF88A-E6C7-4FFF-AC91-3B1474A81E1B}">
      <dgm:prSet phldrT="[Text]" custT="1"/>
      <dgm:spPr/>
      <dgm:t>
        <a:bodyPr/>
        <a:lstStyle/>
        <a:p>
          <a:r>
            <a:rPr lang="en-US" sz="1200" dirty="0" err="1" smtClean="0">
              <a:solidFill>
                <a:schemeClr val="tx1"/>
              </a:solidFill>
            </a:rPr>
            <a:t>Primeras</a:t>
          </a:r>
          <a:r>
            <a:rPr lang="en-US" sz="1200" dirty="0" smtClean="0">
              <a:solidFill>
                <a:schemeClr val="tx1"/>
              </a:solidFill>
            </a:rPr>
            <a:t> </a:t>
          </a:r>
          <a:r>
            <a:rPr lang="en-US" sz="1200" dirty="0" err="1" smtClean="0">
              <a:solidFill>
                <a:schemeClr val="tx1"/>
              </a:solidFill>
            </a:rPr>
            <a:t>alianzas</a:t>
          </a:r>
          <a:endParaRPr lang="en-US" sz="1200" dirty="0">
            <a:solidFill>
              <a:schemeClr val="tx1"/>
            </a:solidFill>
          </a:endParaRPr>
        </a:p>
      </dgm:t>
    </dgm:pt>
    <dgm:pt modelId="{65FF4B1B-A6BF-465C-AEEC-9321D7103C23}" type="parTrans" cxnId="{73786606-8F5B-4862-B437-92675AFEAE52}">
      <dgm:prSet/>
      <dgm:spPr/>
      <dgm:t>
        <a:bodyPr/>
        <a:lstStyle/>
        <a:p>
          <a:endParaRPr lang="en-US"/>
        </a:p>
      </dgm:t>
    </dgm:pt>
    <dgm:pt modelId="{3645180B-8FCB-492B-BC17-E51419C51AD1}" type="sibTrans" cxnId="{73786606-8F5B-4862-B437-92675AFEAE52}">
      <dgm:prSet/>
      <dgm:spPr/>
      <dgm:t>
        <a:bodyPr/>
        <a:lstStyle/>
        <a:p>
          <a:endParaRPr lang="en-US"/>
        </a:p>
      </dgm:t>
    </dgm:pt>
    <dgm:pt modelId="{67A56AF2-52A7-4E5D-ABA9-732B48D5A740}">
      <dgm:prSet phldrT="[Text]" custT="1"/>
      <dgm:spPr/>
      <dgm:t>
        <a:bodyPr/>
        <a:lstStyle/>
        <a:p>
          <a:r>
            <a:rPr lang="en-US" sz="1050" dirty="0" err="1" smtClean="0">
              <a:solidFill>
                <a:schemeClr val="tx1"/>
              </a:solidFill>
            </a:rPr>
            <a:t>Oferta</a:t>
          </a:r>
          <a:endParaRPr lang="en-US" sz="1050" dirty="0">
            <a:solidFill>
              <a:schemeClr val="tx1"/>
            </a:solidFill>
          </a:endParaRPr>
        </a:p>
      </dgm:t>
    </dgm:pt>
    <dgm:pt modelId="{352078EF-18FC-40B7-9201-161EFF6D32ED}" type="parTrans" cxnId="{B4D0D580-0399-4CA6-83BD-28E3EEDE0F2F}">
      <dgm:prSet/>
      <dgm:spPr/>
      <dgm:t>
        <a:bodyPr/>
        <a:lstStyle/>
        <a:p>
          <a:endParaRPr lang="en-US"/>
        </a:p>
      </dgm:t>
    </dgm:pt>
    <dgm:pt modelId="{72A5D0A2-E2DA-4FBC-84FF-BA71AED50E7E}" type="sibTrans" cxnId="{B4D0D580-0399-4CA6-83BD-28E3EEDE0F2F}">
      <dgm:prSet/>
      <dgm:spPr/>
      <dgm:t>
        <a:bodyPr/>
        <a:lstStyle/>
        <a:p>
          <a:endParaRPr lang="en-US"/>
        </a:p>
      </dgm:t>
    </dgm:pt>
    <dgm:pt modelId="{0FBB46F3-2C99-4B6D-86A8-C9783E98C250}">
      <dgm:prSet phldrT="[Text]" custT="1"/>
      <dgm:spPr/>
      <dgm:t>
        <a:bodyPr/>
        <a:lstStyle/>
        <a:p>
          <a:r>
            <a:rPr lang="en-US" sz="1050" dirty="0" smtClean="0">
              <a:solidFill>
                <a:schemeClr val="tx1"/>
              </a:solidFill>
            </a:rPr>
            <a:t>Learning suite+ </a:t>
          </a:r>
          <a:r>
            <a:rPr lang="en-US" sz="1050" dirty="0" err="1" smtClean="0">
              <a:solidFill>
                <a:schemeClr val="tx1"/>
              </a:solidFill>
            </a:rPr>
            <a:t>security+win</a:t>
          </a:r>
          <a:r>
            <a:rPr lang="en-US" sz="1050" dirty="0" smtClean="0">
              <a:solidFill>
                <a:schemeClr val="tx1"/>
              </a:solidFill>
            </a:rPr>
            <a:t> </a:t>
          </a:r>
          <a:r>
            <a:rPr lang="en-US" sz="1050" dirty="0" err="1" smtClean="0">
              <a:solidFill>
                <a:schemeClr val="tx1"/>
              </a:solidFill>
            </a:rPr>
            <a:t>svr</a:t>
          </a:r>
          <a:endParaRPr lang="en-US" sz="1050" dirty="0">
            <a:solidFill>
              <a:schemeClr val="tx1"/>
            </a:solidFill>
          </a:endParaRPr>
        </a:p>
      </dgm:t>
    </dgm:pt>
    <dgm:pt modelId="{992C758F-D893-4BE7-8BC2-1037C9E81D19}" type="parTrans" cxnId="{7A78AF6D-2795-46C0-9C8C-C67CDEAC1916}">
      <dgm:prSet/>
      <dgm:spPr/>
      <dgm:t>
        <a:bodyPr/>
        <a:lstStyle/>
        <a:p>
          <a:endParaRPr lang="en-US"/>
        </a:p>
      </dgm:t>
    </dgm:pt>
    <dgm:pt modelId="{5364C39C-97C6-4164-985D-1A2E66ADAE0E}" type="sibTrans" cxnId="{7A78AF6D-2795-46C0-9C8C-C67CDEAC1916}">
      <dgm:prSet/>
      <dgm:spPr/>
      <dgm:t>
        <a:bodyPr/>
        <a:lstStyle/>
        <a:p>
          <a:endParaRPr lang="en-US"/>
        </a:p>
      </dgm:t>
    </dgm:pt>
    <dgm:pt modelId="{DFC9B7F7-9658-4C40-BDB6-1FC9FB5B2996}">
      <dgm:prSet phldrT="[Text]" custT="1"/>
      <dgm:spPr/>
      <dgm:t>
        <a:bodyPr/>
        <a:lstStyle/>
        <a:p>
          <a:r>
            <a:rPr lang="en-US" sz="1200" dirty="0" smtClean="0">
              <a:solidFill>
                <a:schemeClr val="tx1"/>
              </a:solidFill>
            </a:rPr>
            <a:t>Base de </a:t>
          </a:r>
          <a:r>
            <a:rPr lang="en-US" sz="1200" dirty="0" err="1" smtClean="0">
              <a:solidFill>
                <a:schemeClr val="tx1"/>
              </a:solidFill>
            </a:rPr>
            <a:t>datos</a:t>
          </a:r>
          <a:endParaRPr lang="en-US" sz="1200" dirty="0">
            <a:solidFill>
              <a:schemeClr val="tx1"/>
            </a:solidFill>
          </a:endParaRPr>
        </a:p>
      </dgm:t>
    </dgm:pt>
    <dgm:pt modelId="{019F242A-E77D-4905-8CEF-FD67D693A7B3}" type="parTrans" cxnId="{D23EF624-D88A-43AA-B9C4-CED118320395}">
      <dgm:prSet/>
      <dgm:spPr/>
      <dgm:t>
        <a:bodyPr/>
        <a:lstStyle/>
        <a:p>
          <a:endParaRPr lang="en-US"/>
        </a:p>
      </dgm:t>
    </dgm:pt>
    <dgm:pt modelId="{AEEBFECE-AD3A-42AD-892F-E50F8A3A0D5B}" type="sibTrans" cxnId="{D23EF624-D88A-43AA-B9C4-CED118320395}">
      <dgm:prSet/>
      <dgm:spPr/>
      <dgm:t>
        <a:bodyPr/>
        <a:lstStyle/>
        <a:p>
          <a:endParaRPr lang="en-US"/>
        </a:p>
      </dgm:t>
    </dgm:pt>
    <dgm:pt modelId="{C20E3D0B-2A2C-401D-90F4-39331EEFBBAB}">
      <dgm:prSet phldrT="[Text]" custT="1"/>
      <dgm:spPr/>
      <dgm:t>
        <a:bodyPr/>
        <a:lstStyle/>
        <a:p>
          <a:r>
            <a:rPr lang="en-US" sz="1200" dirty="0" smtClean="0">
              <a:solidFill>
                <a:schemeClr val="tx1"/>
              </a:solidFill>
            </a:rPr>
            <a:t>8,000 </a:t>
          </a:r>
          <a:r>
            <a:rPr lang="en-US" sz="1200" dirty="0" err="1" smtClean="0">
              <a:solidFill>
                <a:schemeClr val="tx1"/>
              </a:solidFill>
            </a:rPr>
            <a:t>Cuentas</a:t>
          </a:r>
          <a:endParaRPr lang="en-US" sz="1200" dirty="0">
            <a:solidFill>
              <a:schemeClr val="tx1"/>
            </a:solidFill>
          </a:endParaRPr>
        </a:p>
      </dgm:t>
    </dgm:pt>
    <dgm:pt modelId="{101EB342-9FFE-4A3B-AF9D-49630321558B}" type="parTrans" cxnId="{50647B14-31E5-4B5C-B4E2-CE1E96294E0E}">
      <dgm:prSet/>
      <dgm:spPr/>
      <dgm:t>
        <a:bodyPr/>
        <a:lstStyle/>
        <a:p>
          <a:endParaRPr lang="en-US"/>
        </a:p>
      </dgm:t>
    </dgm:pt>
    <dgm:pt modelId="{2C4E437E-45B5-4D02-ADA0-98D15E0D8543}" type="sibTrans" cxnId="{50647B14-31E5-4B5C-B4E2-CE1E96294E0E}">
      <dgm:prSet/>
      <dgm:spPr/>
      <dgm:t>
        <a:bodyPr/>
        <a:lstStyle/>
        <a:p>
          <a:endParaRPr lang="en-US"/>
        </a:p>
      </dgm:t>
    </dgm:pt>
    <dgm:pt modelId="{CC97F4CE-4C77-4244-A5D0-826A35109CC4}">
      <dgm:prSet phldrT="[Text]" custT="1"/>
      <dgm:spPr/>
      <dgm:t>
        <a:bodyPr/>
        <a:lstStyle/>
        <a:p>
          <a:r>
            <a:rPr lang="en-US" sz="1200" dirty="0" err="1" smtClean="0">
              <a:solidFill>
                <a:schemeClr val="tx1"/>
              </a:solidFill>
            </a:rPr>
            <a:t>Perfilación</a:t>
          </a:r>
          <a:r>
            <a:rPr lang="en-US" sz="1200" dirty="0" smtClean="0">
              <a:solidFill>
                <a:schemeClr val="tx1"/>
              </a:solidFill>
            </a:rPr>
            <a:t> </a:t>
          </a:r>
          <a:r>
            <a:rPr lang="en-US" sz="1200" dirty="0" err="1" smtClean="0">
              <a:solidFill>
                <a:schemeClr val="tx1"/>
              </a:solidFill>
            </a:rPr>
            <a:t>completa</a:t>
          </a:r>
          <a:endParaRPr lang="en-US" sz="1200" dirty="0">
            <a:solidFill>
              <a:schemeClr val="tx1"/>
            </a:solidFill>
          </a:endParaRPr>
        </a:p>
      </dgm:t>
    </dgm:pt>
    <dgm:pt modelId="{A7724DC6-4F99-46D4-8E67-81CFC22B0E16}" type="parTrans" cxnId="{92057059-C165-4867-B7D3-1EE8EA301AA9}">
      <dgm:prSet/>
      <dgm:spPr/>
      <dgm:t>
        <a:bodyPr/>
        <a:lstStyle/>
        <a:p>
          <a:endParaRPr lang="en-US"/>
        </a:p>
      </dgm:t>
    </dgm:pt>
    <dgm:pt modelId="{4CA4021D-962A-4CDA-87ED-91F8B60ED33E}" type="sibTrans" cxnId="{92057059-C165-4867-B7D3-1EE8EA301AA9}">
      <dgm:prSet/>
      <dgm:spPr/>
      <dgm:t>
        <a:bodyPr/>
        <a:lstStyle/>
        <a:p>
          <a:endParaRPr lang="en-US"/>
        </a:p>
      </dgm:t>
    </dgm:pt>
    <dgm:pt modelId="{702D4B60-B2F5-4EB8-BD21-515E9BD80352}">
      <dgm:prSet phldrT="[Text]" custT="1"/>
      <dgm:spPr/>
      <dgm:t>
        <a:bodyPr/>
        <a:lstStyle/>
        <a:p>
          <a:r>
            <a:rPr lang="en-US" sz="1200" dirty="0" smtClean="0">
              <a:solidFill>
                <a:schemeClr val="tx1"/>
              </a:solidFill>
            </a:rPr>
            <a:t>Telesales</a:t>
          </a:r>
          <a:endParaRPr lang="en-US" sz="1200" dirty="0">
            <a:solidFill>
              <a:schemeClr val="tx1"/>
            </a:solidFill>
          </a:endParaRPr>
        </a:p>
      </dgm:t>
    </dgm:pt>
    <dgm:pt modelId="{31388204-3CFF-4CB9-9A90-F77F1FAE89DE}" type="parTrans" cxnId="{BA20C625-912A-4015-AAA2-085398AFD8A8}">
      <dgm:prSet/>
      <dgm:spPr/>
      <dgm:t>
        <a:bodyPr/>
        <a:lstStyle/>
        <a:p>
          <a:endParaRPr lang="en-US"/>
        </a:p>
      </dgm:t>
    </dgm:pt>
    <dgm:pt modelId="{08C129D4-6157-40DE-B92B-5CE0D08C1DD3}" type="sibTrans" cxnId="{BA20C625-912A-4015-AAA2-085398AFD8A8}">
      <dgm:prSet/>
      <dgm:spPr/>
      <dgm:t>
        <a:bodyPr/>
        <a:lstStyle/>
        <a:p>
          <a:endParaRPr lang="en-US"/>
        </a:p>
      </dgm:t>
    </dgm:pt>
    <dgm:pt modelId="{B80808C6-F790-47D0-BAF9-3734CC62858D}">
      <dgm:prSet phldrT="[Text]" custT="1"/>
      <dgm:spPr/>
      <dgm:t>
        <a:bodyPr/>
        <a:lstStyle/>
        <a:p>
          <a:r>
            <a:rPr lang="en-US" sz="1200" dirty="0" err="1" smtClean="0">
              <a:solidFill>
                <a:schemeClr val="tx1"/>
              </a:solidFill>
            </a:rPr>
            <a:t>Foco</a:t>
          </a:r>
          <a:r>
            <a:rPr lang="en-US" sz="1200" dirty="0" smtClean="0">
              <a:solidFill>
                <a:schemeClr val="tx1"/>
              </a:solidFill>
            </a:rPr>
            <a:t> en </a:t>
          </a:r>
          <a:r>
            <a:rPr lang="en-US" sz="1200" dirty="0" err="1" smtClean="0">
              <a:solidFill>
                <a:schemeClr val="tx1"/>
              </a:solidFill>
            </a:rPr>
            <a:t>Renovaciones</a:t>
          </a:r>
          <a:endParaRPr lang="en-US" sz="1200" dirty="0">
            <a:solidFill>
              <a:schemeClr val="tx1"/>
            </a:solidFill>
          </a:endParaRPr>
        </a:p>
      </dgm:t>
    </dgm:pt>
    <dgm:pt modelId="{A265C7AA-B593-4818-AD91-0E4E996B24E3}" type="parTrans" cxnId="{685F7AC9-F14C-436C-827C-BE645DE3851D}">
      <dgm:prSet/>
      <dgm:spPr/>
      <dgm:t>
        <a:bodyPr/>
        <a:lstStyle/>
        <a:p>
          <a:endParaRPr lang="en-US"/>
        </a:p>
      </dgm:t>
    </dgm:pt>
    <dgm:pt modelId="{CAD25134-D68A-4FD4-B7D3-E52FFF49D08F}" type="sibTrans" cxnId="{685F7AC9-F14C-436C-827C-BE645DE3851D}">
      <dgm:prSet/>
      <dgm:spPr/>
      <dgm:t>
        <a:bodyPr/>
        <a:lstStyle/>
        <a:p>
          <a:endParaRPr lang="en-US"/>
        </a:p>
      </dgm:t>
    </dgm:pt>
    <dgm:pt modelId="{CB5A8F23-2D31-4D58-BEDE-7A38CD829795}">
      <dgm:prSet phldrT="[Text]" custT="1"/>
      <dgm:spPr/>
      <dgm:t>
        <a:bodyPr/>
        <a:lstStyle/>
        <a:p>
          <a:r>
            <a:rPr lang="en-US" sz="1050" dirty="0" err="1" smtClean="0">
              <a:solidFill>
                <a:schemeClr val="tx1"/>
              </a:solidFill>
            </a:rPr>
            <a:t>Entrenamiento</a:t>
          </a:r>
          <a:r>
            <a:rPr lang="en-US" sz="1050" dirty="0" smtClean="0">
              <a:solidFill>
                <a:schemeClr val="tx1"/>
              </a:solidFill>
            </a:rPr>
            <a:t> Vertical</a:t>
          </a:r>
          <a:endParaRPr lang="en-US" sz="1050" dirty="0">
            <a:solidFill>
              <a:schemeClr val="tx1"/>
            </a:solidFill>
          </a:endParaRPr>
        </a:p>
      </dgm:t>
    </dgm:pt>
    <dgm:pt modelId="{09155C37-9E82-4165-A0B0-59FA16C3D500}" type="parTrans" cxnId="{2C3F133B-3216-4938-8B74-F1B8341CD124}">
      <dgm:prSet/>
      <dgm:spPr/>
      <dgm:t>
        <a:bodyPr/>
        <a:lstStyle/>
        <a:p>
          <a:endParaRPr lang="en-US"/>
        </a:p>
      </dgm:t>
    </dgm:pt>
    <dgm:pt modelId="{50E251B4-D9A9-4257-B4D4-217D76DA447F}" type="sibTrans" cxnId="{2C3F133B-3216-4938-8B74-F1B8341CD124}">
      <dgm:prSet/>
      <dgm:spPr/>
      <dgm:t>
        <a:bodyPr/>
        <a:lstStyle/>
        <a:p>
          <a:endParaRPr lang="en-US"/>
        </a:p>
      </dgm:t>
    </dgm:pt>
    <dgm:pt modelId="{F65FBFA9-A9BC-450B-A4FE-EC53F388700C}">
      <dgm:prSet phldrT="[Text]" custT="1"/>
      <dgm:spPr/>
      <dgm:t>
        <a:bodyPr/>
        <a:lstStyle/>
        <a:p>
          <a:r>
            <a:rPr lang="en-US" sz="1200" dirty="0" err="1" smtClean="0">
              <a:solidFill>
                <a:schemeClr val="tx1"/>
              </a:solidFill>
            </a:rPr>
            <a:t>Entrenamiento</a:t>
          </a:r>
          <a:r>
            <a:rPr lang="en-US" sz="1200" dirty="0" smtClean="0">
              <a:solidFill>
                <a:schemeClr val="tx1"/>
              </a:solidFill>
            </a:rPr>
            <a:t> en </a:t>
          </a:r>
          <a:r>
            <a:rPr lang="en-US" sz="1200" dirty="0" err="1" smtClean="0">
              <a:solidFill>
                <a:schemeClr val="tx1"/>
              </a:solidFill>
            </a:rPr>
            <a:t>Soluciones</a:t>
          </a:r>
          <a:endParaRPr lang="en-US" sz="1200" dirty="0">
            <a:solidFill>
              <a:schemeClr val="tx1"/>
            </a:solidFill>
          </a:endParaRPr>
        </a:p>
      </dgm:t>
    </dgm:pt>
    <dgm:pt modelId="{01106633-F578-4173-9D9B-E797AEABD43E}" type="parTrans" cxnId="{A5331A37-5DB5-4852-A24E-EE1014EF45E9}">
      <dgm:prSet/>
      <dgm:spPr/>
      <dgm:t>
        <a:bodyPr/>
        <a:lstStyle/>
        <a:p>
          <a:endParaRPr lang="en-US"/>
        </a:p>
      </dgm:t>
    </dgm:pt>
    <dgm:pt modelId="{627A9314-1E16-40D9-98B6-09B5366458AA}" type="sibTrans" cxnId="{A5331A37-5DB5-4852-A24E-EE1014EF45E9}">
      <dgm:prSet/>
      <dgm:spPr/>
      <dgm:t>
        <a:bodyPr/>
        <a:lstStyle/>
        <a:p>
          <a:endParaRPr lang="en-US"/>
        </a:p>
      </dgm:t>
    </dgm:pt>
    <dgm:pt modelId="{481D84CB-2ACF-4528-A1C7-5689D6F9378E}">
      <dgm:prSet phldrT="[Text]" custT="1"/>
      <dgm:spPr/>
      <dgm:t>
        <a:bodyPr/>
        <a:lstStyle/>
        <a:p>
          <a:r>
            <a:rPr lang="en-US" sz="1200" dirty="0" smtClean="0">
              <a:solidFill>
                <a:schemeClr val="tx1"/>
              </a:solidFill>
            </a:rPr>
            <a:t>Channel(Activation)</a:t>
          </a:r>
          <a:endParaRPr lang="en-US" sz="1200" dirty="0">
            <a:solidFill>
              <a:schemeClr val="tx1"/>
            </a:solidFill>
          </a:endParaRPr>
        </a:p>
      </dgm:t>
    </dgm:pt>
    <dgm:pt modelId="{3901539B-D7C3-4EF0-974A-5A572C8D275C}" type="parTrans" cxnId="{741CF133-50A2-4600-8E3A-DC4BD6AF2000}">
      <dgm:prSet/>
      <dgm:spPr/>
      <dgm:t>
        <a:bodyPr/>
        <a:lstStyle/>
        <a:p>
          <a:endParaRPr lang="en-US"/>
        </a:p>
      </dgm:t>
    </dgm:pt>
    <dgm:pt modelId="{617FA640-16D4-4CC9-9BBE-33C5B4D685EA}" type="sibTrans" cxnId="{741CF133-50A2-4600-8E3A-DC4BD6AF2000}">
      <dgm:prSet/>
      <dgm:spPr/>
      <dgm:t>
        <a:bodyPr/>
        <a:lstStyle/>
        <a:p>
          <a:endParaRPr lang="en-US"/>
        </a:p>
      </dgm:t>
    </dgm:pt>
    <dgm:pt modelId="{3442F70D-F6DC-46D2-B243-4FBEFD827793}">
      <dgm:prSet phldrT="[Text]" custT="1"/>
      <dgm:spPr/>
      <dgm:t>
        <a:bodyPr/>
        <a:lstStyle/>
        <a:p>
          <a:r>
            <a:rPr lang="en-US" sz="1200" dirty="0" smtClean="0">
              <a:solidFill>
                <a:schemeClr val="tx1"/>
              </a:solidFill>
            </a:rPr>
            <a:t>Software +services </a:t>
          </a:r>
          <a:r>
            <a:rPr lang="en-US" sz="1200" dirty="0" err="1" smtClean="0">
              <a:solidFill>
                <a:schemeClr val="tx1"/>
              </a:solidFill>
            </a:rPr>
            <a:t>Live@Edu</a:t>
          </a:r>
          <a:r>
            <a:rPr lang="en-US" sz="1200" dirty="0" smtClean="0">
              <a:solidFill>
                <a:schemeClr val="tx1"/>
              </a:solidFill>
            </a:rPr>
            <a:t>).</a:t>
          </a:r>
          <a:endParaRPr lang="en-US" sz="1200" dirty="0">
            <a:solidFill>
              <a:schemeClr val="tx1"/>
            </a:solidFill>
          </a:endParaRPr>
        </a:p>
      </dgm:t>
    </dgm:pt>
    <dgm:pt modelId="{D9102F0B-071B-4BF8-AC38-D80F44F77CB7}" type="parTrans" cxnId="{F080F7F3-55CF-47BA-A995-51272BD10124}">
      <dgm:prSet/>
      <dgm:spPr/>
      <dgm:t>
        <a:bodyPr/>
        <a:lstStyle/>
        <a:p>
          <a:endParaRPr lang="en-US"/>
        </a:p>
      </dgm:t>
    </dgm:pt>
    <dgm:pt modelId="{D97CF6C4-8B64-4801-B49F-F9B404EF78CC}" type="sibTrans" cxnId="{F080F7F3-55CF-47BA-A995-51272BD10124}">
      <dgm:prSet/>
      <dgm:spPr/>
      <dgm:t>
        <a:bodyPr/>
        <a:lstStyle/>
        <a:p>
          <a:endParaRPr lang="en-US"/>
        </a:p>
      </dgm:t>
    </dgm:pt>
    <dgm:pt modelId="{FE33B784-2427-4D24-9583-7A5564FF9548}">
      <dgm:prSet phldrT="[Text]" custT="1"/>
      <dgm:spPr/>
      <dgm:t>
        <a:bodyPr/>
        <a:lstStyle/>
        <a:p>
          <a:r>
            <a:rPr lang="en-US" sz="1200" dirty="0" smtClean="0">
              <a:solidFill>
                <a:schemeClr val="tx1"/>
              </a:solidFill>
            </a:rPr>
            <a:t>ES </a:t>
          </a:r>
          <a:r>
            <a:rPr lang="en-US" sz="1200" dirty="0" err="1" smtClean="0">
              <a:solidFill>
                <a:schemeClr val="tx1"/>
              </a:solidFill>
            </a:rPr>
            <a:t>Foco</a:t>
          </a:r>
          <a:r>
            <a:rPr lang="en-US" sz="1200" dirty="0" smtClean="0">
              <a:solidFill>
                <a:schemeClr val="tx1"/>
              </a:solidFill>
            </a:rPr>
            <a:t> en </a:t>
          </a:r>
          <a:r>
            <a:rPr lang="en-US" sz="1200" dirty="0" err="1" smtClean="0">
              <a:solidFill>
                <a:schemeClr val="tx1"/>
              </a:solidFill>
            </a:rPr>
            <a:t>Activación</a:t>
          </a:r>
          <a:r>
            <a:rPr lang="en-US" sz="1200" dirty="0" smtClean="0">
              <a:solidFill>
                <a:schemeClr val="tx1"/>
              </a:solidFill>
            </a:rPr>
            <a:t> de </a:t>
          </a:r>
          <a:r>
            <a:rPr lang="en-US" sz="1200" dirty="0" err="1" smtClean="0">
              <a:solidFill>
                <a:schemeClr val="tx1"/>
              </a:solidFill>
            </a:rPr>
            <a:t>clientes</a:t>
          </a:r>
          <a:r>
            <a:rPr lang="en-US" sz="1200" dirty="0" smtClean="0">
              <a:solidFill>
                <a:schemeClr val="tx1"/>
              </a:solidFill>
            </a:rPr>
            <a:t>.</a:t>
          </a:r>
          <a:endParaRPr lang="en-US" sz="1200" dirty="0">
            <a:solidFill>
              <a:schemeClr val="tx1"/>
            </a:solidFill>
          </a:endParaRPr>
        </a:p>
      </dgm:t>
    </dgm:pt>
    <dgm:pt modelId="{0514D6DE-C87D-4292-8CD5-F49BBDFD8096}" type="parTrans" cxnId="{9631D69D-0480-4F92-A737-AC43506B92EA}">
      <dgm:prSet/>
      <dgm:spPr/>
      <dgm:t>
        <a:bodyPr/>
        <a:lstStyle/>
        <a:p>
          <a:endParaRPr lang="en-US"/>
        </a:p>
      </dgm:t>
    </dgm:pt>
    <dgm:pt modelId="{EFE2FC01-9B6A-4B20-9375-423CE4F973A3}" type="sibTrans" cxnId="{9631D69D-0480-4F92-A737-AC43506B92EA}">
      <dgm:prSet/>
      <dgm:spPr/>
      <dgm:t>
        <a:bodyPr/>
        <a:lstStyle/>
        <a:p>
          <a:endParaRPr lang="en-US"/>
        </a:p>
      </dgm:t>
    </dgm:pt>
    <dgm:pt modelId="{C77F3DA8-391B-4866-AE6C-3A011E9BE884}">
      <dgm:prSet phldrT="[Text]" custT="1"/>
      <dgm:spPr/>
      <dgm:t>
        <a:bodyPr/>
        <a:lstStyle/>
        <a:p>
          <a:r>
            <a:rPr lang="en-US" sz="1200" dirty="0" err="1" smtClean="0">
              <a:solidFill>
                <a:schemeClr val="tx1"/>
              </a:solidFill>
            </a:rPr>
            <a:t>Mayorista</a:t>
          </a:r>
          <a:r>
            <a:rPr lang="en-US" sz="1200" dirty="0" smtClean="0">
              <a:solidFill>
                <a:schemeClr val="tx1"/>
              </a:solidFill>
            </a:rPr>
            <a:t> </a:t>
          </a:r>
          <a:r>
            <a:rPr lang="en-US" sz="1200" dirty="0" err="1" smtClean="0">
              <a:solidFill>
                <a:schemeClr val="tx1"/>
              </a:solidFill>
            </a:rPr>
            <a:t>recluta</a:t>
          </a:r>
          <a:r>
            <a:rPr lang="en-US" sz="1200" dirty="0" smtClean="0">
              <a:solidFill>
                <a:schemeClr val="tx1"/>
              </a:solidFill>
            </a:rPr>
            <a:t> y </a:t>
          </a:r>
          <a:r>
            <a:rPr lang="en-US" sz="1200" dirty="0" err="1" smtClean="0">
              <a:solidFill>
                <a:schemeClr val="tx1"/>
              </a:solidFill>
            </a:rPr>
            <a:t>entrena</a:t>
          </a:r>
          <a:r>
            <a:rPr lang="en-US" sz="1200" dirty="0" smtClean="0">
              <a:solidFill>
                <a:schemeClr val="tx1"/>
              </a:solidFill>
            </a:rPr>
            <a:t>.</a:t>
          </a:r>
          <a:endParaRPr lang="en-US" sz="1200" dirty="0">
            <a:solidFill>
              <a:schemeClr val="tx1"/>
            </a:solidFill>
          </a:endParaRPr>
        </a:p>
      </dgm:t>
    </dgm:pt>
    <dgm:pt modelId="{82EEEB59-6F58-4B5D-AC27-A0F91BDFF0D8}" type="parTrans" cxnId="{1120FBC4-8080-4A7C-9A13-743CF9BDBC6B}">
      <dgm:prSet/>
      <dgm:spPr/>
      <dgm:t>
        <a:bodyPr/>
        <a:lstStyle/>
        <a:p>
          <a:endParaRPr lang="en-US"/>
        </a:p>
      </dgm:t>
    </dgm:pt>
    <dgm:pt modelId="{0AC930BB-EDBA-4461-8C97-F681311BCAC5}" type="sibTrans" cxnId="{1120FBC4-8080-4A7C-9A13-743CF9BDBC6B}">
      <dgm:prSet/>
      <dgm:spPr/>
      <dgm:t>
        <a:bodyPr/>
        <a:lstStyle/>
        <a:p>
          <a:endParaRPr lang="en-US"/>
        </a:p>
      </dgm:t>
    </dgm:pt>
    <dgm:pt modelId="{63B71543-F991-4401-BC01-DAC0B79B956F}">
      <dgm:prSet phldrT="[Text]" custT="1"/>
      <dgm:spPr/>
      <dgm:t>
        <a:bodyPr/>
        <a:lstStyle/>
        <a:p>
          <a:r>
            <a:rPr lang="en-US" sz="1200" dirty="0" smtClean="0">
              <a:solidFill>
                <a:schemeClr val="tx1"/>
              </a:solidFill>
            </a:rPr>
            <a:t>Demand Generation</a:t>
          </a:r>
          <a:endParaRPr lang="en-US" sz="1200" dirty="0">
            <a:solidFill>
              <a:schemeClr val="tx1"/>
            </a:solidFill>
          </a:endParaRPr>
        </a:p>
      </dgm:t>
    </dgm:pt>
    <dgm:pt modelId="{B54A7BBD-6BE0-409B-A5CD-3112CFF8A4C7}" type="parTrans" cxnId="{78A80E0D-F2A4-4943-8EE6-AB2F2AFBFC6F}">
      <dgm:prSet/>
      <dgm:spPr/>
      <dgm:t>
        <a:bodyPr/>
        <a:lstStyle/>
        <a:p>
          <a:endParaRPr lang="en-US"/>
        </a:p>
      </dgm:t>
    </dgm:pt>
    <dgm:pt modelId="{EB505D8F-08BD-4B64-9BF6-679B0F5C95F7}" type="sibTrans" cxnId="{78A80E0D-F2A4-4943-8EE6-AB2F2AFBFC6F}">
      <dgm:prSet/>
      <dgm:spPr/>
      <dgm:t>
        <a:bodyPr/>
        <a:lstStyle/>
        <a:p>
          <a:endParaRPr lang="en-US"/>
        </a:p>
      </dgm:t>
    </dgm:pt>
    <dgm:pt modelId="{C6149EFB-06D4-4C34-B7B7-248B7366BFA2}">
      <dgm:prSet phldrT="[Text]" custT="1"/>
      <dgm:spPr/>
      <dgm:t>
        <a:bodyPr/>
        <a:lstStyle/>
        <a:p>
          <a:r>
            <a:rPr lang="en-US" sz="1200" dirty="0" smtClean="0">
              <a:solidFill>
                <a:schemeClr val="tx1"/>
              </a:solidFill>
            </a:rPr>
            <a:t>On-line (Portal de </a:t>
          </a:r>
          <a:r>
            <a:rPr lang="en-US" sz="1200" dirty="0" err="1" smtClean="0">
              <a:solidFill>
                <a:schemeClr val="tx1"/>
              </a:solidFill>
            </a:rPr>
            <a:t>educación</a:t>
          </a:r>
          <a:r>
            <a:rPr lang="en-US" sz="1200" dirty="0" smtClean="0">
              <a:solidFill>
                <a:schemeClr val="tx1"/>
              </a:solidFill>
            </a:rPr>
            <a:t>)</a:t>
          </a:r>
          <a:endParaRPr lang="en-US" sz="1200" dirty="0">
            <a:solidFill>
              <a:schemeClr val="tx1"/>
            </a:solidFill>
          </a:endParaRPr>
        </a:p>
      </dgm:t>
    </dgm:pt>
    <dgm:pt modelId="{9207FF83-8955-48C1-8EEF-BFF8564B99CC}" type="parTrans" cxnId="{522FBDBE-05D6-43F6-B1CE-AF57930959FA}">
      <dgm:prSet/>
      <dgm:spPr/>
      <dgm:t>
        <a:bodyPr/>
        <a:lstStyle/>
        <a:p>
          <a:endParaRPr lang="en-US"/>
        </a:p>
      </dgm:t>
    </dgm:pt>
    <dgm:pt modelId="{4F57C0D2-8FA6-4971-B5D4-BB034EC30D0A}" type="sibTrans" cxnId="{522FBDBE-05D6-43F6-B1CE-AF57930959FA}">
      <dgm:prSet/>
      <dgm:spPr/>
      <dgm:t>
        <a:bodyPr/>
        <a:lstStyle/>
        <a:p>
          <a:endParaRPr lang="en-US"/>
        </a:p>
      </dgm:t>
    </dgm:pt>
    <dgm:pt modelId="{89A80220-048B-4F2C-A515-8B9410CE55B5}">
      <dgm:prSet phldrT="[Text]" custT="1"/>
      <dgm:spPr/>
      <dgm:t>
        <a:bodyPr/>
        <a:lstStyle/>
        <a:p>
          <a:r>
            <a:rPr lang="en-US" sz="1200" dirty="0" err="1" smtClean="0">
              <a:solidFill>
                <a:schemeClr val="tx1"/>
              </a:solidFill>
            </a:rPr>
            <a:t>Liderado</a:t>
          </a:r>
          <a:r>
            <a:rPr lang="en-US" sz="1200" dirty="0" smtClean="0">
              <a:solidFill>
                <a:schemeClr val="tx1"/>
              </a:solidFill>
            </a:rPr>
            <a:t> </a:t>
          </a:r>
          <a:r>
            <a:rPr lang="en-US" sz="1200" dirty="0" err="1" smtClean="0">
              <a:solidFill>
                <a:schemeClr val="tx1"/>
              </a:solidFill>
            </a:rPr>
            <a:t>por</a:t>
          </a:r>
          <a:r>
            <a:rPr lang="en-US" sz="1200" dirty="0" smtClean="0">
              <a:solidFill>
                <a:schemeClr val="tx1"/>
              </a:solidFill>
            </a:rPr>
            <a:t> el canal</a:t>
          </a:r>
          <a:endParaRPr lang="en-US" sz="1200" dirty="0">
            <a:solidFill>
              <a:schemeClr val="tx1"/>
            </a:solidFill>
          </a:endParaRPr>
        </a:p>
      </dgm:t>
    </dgm:pt>
    <dgm:pt modelId="{6AB5622D-363F-41C1-8BD7-830F8289CA2C}" type="parTrans" cxnId="{D30DEDA1-7118-407F-B279-4FAC84036EDE}">
      <dgm:prSet/>
      <dgm:spPr/>
      <dgm:t>
        <a:bodyPr/>
        <a:lstStyle/>
        <a:p>
          <a:endParaRPr lang="en-US"/>
        </a:p>
      </dgm:t>
    </dgm:pt>
    <dgm:pt modelId="{CAFE1E4E-C7DB-4571-8E24-DF569ECE288C}" type="sibTrans" cxnId="{D30DEDA1-7118-407F-B279-4FAC84036EDE}">
      <dgm:prSet/>
      <dgm:spPr/>
      <dgm:t>
        <a:bodyPr/>
        <a:lstStyle/>
        <a:p>
          <a:endParaRPr lang="en-US"/>
        </a:p>
      </dgm:t>
    </dgm:pt>
    <dgm:pt modelId="{BEAD1A31-40A7-4AB7-8618-920C76D00436}">
      <dgm:prSet phldrT="[Text]" custT="1"/>
      <dgm:spPr/>
      <dgm:t>
        <a:bodyPr/>
        <a:lstStyle/>
        <a:p>
          <a:r>
            <a:rPr lang="en-US" sz="1200" dirty="0" smtClean="0">
              <a:solidFill>
                <a:schemeClr val="tx1"/>
              </a:solidFill>
            </a:rPr>
            <a:t>Sockets</a:t>
          </a:r>
          <a:endParaRPr lang="en-US" sz="1200" dirty="0">
            <a:solidFill>
              <a:schemeClr val="tx1"/>
            </a:solidFill>
          </a:endParaRPr>
        </a:p>
      </dgm:t>
    </dgm:pt>
    <dgm:pt modelId="{2EC1BD05-E77F-4FA0-96A1-0AB040AF08DD}" type="parTrans" cxnId="{0FD0C44E-57B2-45D3-8F72-BD1B5267E726}">
      <dgm:prSet/>
      <dgm:spPr/>
      <dgm:t>
        <a:bodyPr/>
        <a:lstStyle/>
        <a:p>
          <a:endParaRPr lang="en-US"/>
        </a:p>
      </dgm:t>
    </dgm:pt>
    <dgm:pt modelId="{D714ED78-D08D-4972-884C-CF0A9CCF0992}" type="sibTrans" cxnId="{0FD0C44E-57B2-45D3-8F72-BD1B5267E726}">
      <dgm:prSet/>
      <dgm:spPr/>
      <dgm:t>
        <a:bodyPr/>
        <a:lstStyle/>
        <a:p>
          <a:endParaRPr lang="en-US"/>
        </a:p>
      </dgm:t>
    </dgm:pt>
    <dgm:pt modelId="{82130160-A7C1-4216-BC65-F868EFACA589}">
      <dgm:prSet phldrT="[Text]" custT="1"/>
      <dgm:spPr/>
      <dgm:t>
        <a:bodyPr/>
        <a:lstStyle/>
        <a:p>
          <a:r>
            <a:rPr lang="en-US" sz="1200" dirty="0" smtClean="0">
              <a:solidFill>
                <a:schemeClr val="tx1"/>
              </a:solidFill>
            </a:rPr>
            <a:t>Server </a:t>
          </a:r>
          <a:r>
            <a:rPr lang="en-US" sz="1200" dirty="0" err="1" smtClean="0">
              <a:solidFill>
                <a:schemeClr val="tx1"/>
              </a:solidFill>
            </a:rPr>
            <a:t>aplications</a:t>
          </a:r>
          <a:r>
            <a:rPr lang="en-US" sz="1200" dirty="0" smtClean="0">
              <a:solidFill>
                <a:schemeClr val="tx1"/>
              </a:solidFill>
            </a:rPr>
            <a:t>(learning gateway)+on line services(Windows </a:t>
          </a:r>
          <a:r>
            <a:rPr lang="en-US" sz="1200" dirty="0" err="1" smtClean="0">
              <a:solidFill>
                <a:schemeClr val="tx1"/>
              </a:solidFill>
            </a:rPr>
            <a:t>live@Edu</a:t>
          </a:r>
          <a:r>
            <a:rPr lang="en-US" sz="1200" dirty="0" smtClean="0">
              <a:solidFill>
                <a:schemeClr val="tx1"/>
              </a:solidFill>
            </a:rPr>
            <a:t>)</a:t>
          </a:r>
          <a:endParaRPr lang="en-US" sz="1200" dirty="0">
            <a:solidFill>
              <a:schemeClr val="tx1"/>
            </a:solidFill>
          </a:endParaRPr>
        </a:p>
      </dgm:t>
    </dgm:pt>
    <dgm:pt modelId="{BECAD496-9463-4E11-8DC5-8349171DDC17}" type="parTrans" cxnId="{F5F85F24-AE7E-4EFB-AFD2-0FA13E1FC891}">
      <dgm:prSet/>
      <dgm:spPr/>
      <dgm:t>
        <a:bodyPr/>
        <a:lstStyle/>
        <a:p>
          <a:endParaRPr lang="en-US"/>
        </a:p>
      </dgm:t>
    </dgm:pt>
    <dgm:pt modelId="{CEBB40CB-E9C5-4EC8-9566-E1E4F04A13D0}" type="sibTrans" cxnId="{F5F85F24-AE7E-4EFB-AFD2-0FA13E1FC891}">
      <dgm:prSet/>
      <dgm:spPr/>
      <dgm:t>
        <a:bodyPr/>
        <a:lstStyle/>
        <a:p>
          <a:endParaRPr lang="en-US"/>
        </a:p>
      </dgm:t>
    </dgm:pt>
    <dgm:pt modelId="{97BBCA50-08A2-4643-ADBE-0BB0C62E526B}">
      <dgm:prSet phldrT="[Text]" custT="1"/>
      <dgm:spPr/>
      <dgm:t>
        <a:bodyPr/>
        <a:lstStyle/>
        <a:p>
          <a:r>
            <a:rPr lang="en-US" sz="1050" dirty="0" err="1" smtClean="0">
              <a:solidFill>
                <a:schemeClr val="tx1"/>
              </a:solidFill>
            </a:rPr>
            <a:t>Activación</a:t>
          </a:r>
          <a:r>
            <a:rPr lang="en-US" sz="1050" dirty="0" smtClean="0">
              <a:solidFill>
                <a:schemeClr val="tx1"/>
              </a:solidFill>
            </a:rPr>
            <a:t> del canal(ES)</a:t>
          </a:r>
          <a:endParaRPr lang="en-US" sz="1050" dirty="0">
            <a:solidFill>
              <a:schemeClr val="tx1"/>
            </a:solidFill>
          </a:endParaRPr>
        </a:p>
      </dgm:t>
    </dgm:pt>
    <dgm:pt modelId="{0AA04DB0-1BB9-4B9B-9677-B02E3B76706F}" type="parTrans" cxnId="{5AFAC57D-C771-42F5-A4CB-98CEC3A66FB4}">
      <dgm:prSet/>
      <dgm:spPr/>
      <dgm:t>
        <a:bodyPr/>
        <a:lstStyle/>
        <a:p>
          <a:endParaRPr lang="en-US"/>
        </a:p>
      </dgm:t>
    </dgm:pt>
    <dgm:pt modelId="{E9813B32-7358-4273-AD9A-74C4FF5002C6}" type="sibTrans" cxnId="{5AFAC57D-C771-42F5-A4CB-98CEC3A66FB4}">
      <dgm:prSet/>
      <dgm:spPr/>
      <dgm:t>
        <a:bodyPr/>
        <a:lstStyle/>
        <a:p>
          <a:endParaRPr lang="en-US"/>
        </a:p>
      </dgm:t>
    </dgm:pt>
    <dgm:pt modelId="{6E055234-07C3-42EB-BCE8-002D55F07F06}">
      <dgm:prSet phldrT="[Text]" custT="1"/>
      <dgm:spPr/>
      <dgm:t>
        <a:bodyPr/>
        <a:lstStyle/>
        <a:p>
          <a:r>
            <a:rPr lang="en-US" sz="1200" dirty="0" err="1" smtClean="0">
              <a:solidFill>
                <a:schemeClr val="tx1"/>
              </a:solidFill>
            </a:rPr>
            <a:t>procesos</a:t>
          </a:r>
          <a:endParaRPr lang="en-US" sz="1200" dirty="0">
            <a:solidFill>
              <a:schemeClr val="tx1"/>
            </a:solidFill>
          </a:endParaRPr>
        </a:p>
      </dgm:t>
    </dgm:pt>
    <dgm:pt modelId="{79C7904C-9AC4-4624-9609-0599FCC7D4CB}" type="parTrans" cxnId="{C3FC1B67-C98B-4D8F-AFC0-32C2B76A4475}">
      <dgm:prSet/>
      <dgm:spPr/>
      <dgm:t>
        <a:bodyPr/>
        <a:lstStyle/>
        <a:p>
          <a:endParaRPr lang="en-US"/>
        </a:p>
      </dgm:t>
    </dgm:pt>
    <dgm:pt modelId="{872A862E-2727-4FF2-868C-5178C6B91323}" type="sibTrans" cxnId="{C3FC1B67-C98B-4D8F-AFC0-32C2B76A4475}">
      <dgm:prSet/>
      <dgm:spPr/>
      <dgm:t>
        <a:bodyPr/>
        <a:lstStyle/>
        <a:p>
          <a:endParaRPr lang="en-US"/>
        </a:p>
      </dgm:t>
    </dgm:pt>
    <dgm:pt modelId="{BD7A4E59-1CA3-449B-8D5A-5A424896DB13}">
      <dgm:prSet phldrT="[Text]" custT="1"/>
      <dgm:spPr/>
      <dgm:t>
        <a:bodyPr/>
        <a:lstStyle/>
        <a:p>
          <a:r>
            <a:rPr lang="en-US" sz="1050" dirty="0" smtClean="0">
              <a:solidFill>
                <a:schemeClr val="tx1"/>
              </a:solidFill>
            </a:rPr>
            <a:t>Cross/</a:t>
          </a:r>
          <a:r>
            <a:rPr lang="en-US" sz="1050" dirty="0" err="1" smtClean="0">
              <a:solidFill>
                <a:schemeClr val="tx1"/>
              </a:solidFill>
            </a:rPr>
            <a:t>Upselling</a:t>
          </a:r>
          <a:endParaRPr lang="en-US" sz="1050" dirty="0">
            <a:solidFill>
              <a:schemeClr val="tx1"/>
            </a:solidFill>
          </a:endParaRPr>
        </a:p>
      </dgm:t>
    </dgm:pt>
    <dgm:pt modelId="{3C9E9D7E-AB9B-463F-91D7-D2EFA3961DEA}" type="parTrans" cxnId="{BAAADBD0-F7F4-48A4-80A1-52984AB65771}">
      <dgm:prSet/>
      <dgm:spPr/>
      <dgm:t>
        <a:bodyPr/>
        <a:lstStyle/>
        <a:p>
          <a:endParaRPr lang="en-US"/>
        </a:p>
      </dgm:t>
    </dgm:pt>
    <dgm:pt modelId="{AA122A54-EDBE-488F-9248-C5ECBA3A9259}" type="sibTrans" cxnId="{BAAADBD0-F7F4-48A4-80A1-52984AB65771}">
      <dgm:prSet/>
      <dgm:spPr/>
      <dgm:t>
        <a:bodyPr/>
        <a:lstStyle/>
        <a:p>
          <a:endParaRPr lang="en-US"/>
        </a:p>
      </dgm:t>
    </dgm:pt>
    <dgm:pt modelId="{5852A531-6D6D-4969-9419-5DE9541F1074}" type="pres">
      <dgm:prSet presAssocID="{74464586-51AC-4E92-B705-10E581C8C76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CF6E129-E4D8-4525-8578-7ED519EF8EF5}" type="pres">
      <dgm:prSet presAssocID="{A47FC33D-9C87-43E4-87A5-3119B29D1E13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25F114-FF74-44B2-83A7-92F57868AE0B}" type="pres">
      <dgm:prSet presAssocID="{856F67A7-A671-49D4-9D15-98BD358309B3}" presName="sibTrans" presStyleCnt="0"/>
      <dgm:spPr/>
      <dgm:t>
        <a:bodyPr/>
        <a:lstStyle/>
        <a:p>
          <a:endParaRPr lang="en-US"/>
        </a:p>
      </dgm:t>
    </dgm:pt>
    <dgm:pt modelId="{AFA114DB-FC3B-401D-8A3C-862A77AEBFF2}" type="pres">
      <dgm:prSet presAssocID="{6A7B2858-2EFB-4E13-8ED7-59C0896DEC7B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D95173-6733-481A-95EE-D75C07BAF526}" type="pres">
      <dgm:prSet presAssocID="{890BAE44-EF43-4438-AE67-B260EA0CD60B}" presName="sibTrans" presStyleCnt="0"/>
      <dgm:spPr/>
      <dgm:t>
        <a:bodyPr/>
        <a:lstStyle/>
        <a:p>
          <a:endParaRPr lang="en-US"/>
        </a:p>
      </dgm:t>
    </dgm:pt>
    <dgm:pt modelId="{F6CFC13F-9DC2-4D01-988B-0C2D7B6E01BA}" type="pres">
      <dgm:prSet presAssocID="{3A702EE5-7892-4473-9121-26857CF823A0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5F85F24-AE7E-4EFB-AFD2-0FA13E1FC891}" srcId="{BEAD1A31-40A7-4AB7-8618-920C76D00436}" destId="{82130160-A7C1-4216-BC65-F868EFACA589}" srcOrd="0" destOrd="0" parTransId="{BECAD496-9463-4E11-8DC5-8349171DDC17}" sibTransId="{CEBB40CB-E9C5-4EC8-9566-E1E4F04A13D0}"/>
    <dgm:cxn modelId="{61ECA86A-EB84-409F-9D84-08604C163049}" type="presOf" srcId="{82130160-A7C1-4216-BC65-F868EFACA589}" destId="{F6CFC13F-9DC2-4D01-988B-0C2D7B6E01BA}" srcOrd="0" destOrd="15" presId="urn:microsoft.com/office/officeart/2005/8/layout/hList6"/>
    <dgm:cxn modelId="{29A68B03-3E55-400D-89C1-FEDA3AA58F4A}" srcId="{F335F347-2F5B-48D0-93EB-D9A9D6D0501E}" destId="{74446E4D-E67F-4139-9F72-0A6DDA6290A9}" srcOrd="0" destOrd="0" parTransId="{A8B70C96-3457-4AC4-90AC-144C4CC39398}" sibTransId="{E9EE3B26-ED1E-402F-AB9E-ACFE9F367365}"/>
    <dgm:cxn modelId="{A9D503CF-2D83-4039-A222-35F9E37DA50A}" srcId="{3B735196-4452-4AFD-A701-AFBD79833DAD}" destId="{29AFA690-EDD9-4A3F-9335-052E4143FF90}" srcOrd="0" destOrd="0" parTransId="{E13E0151-80A3-4D9A-96C6-6C26796146A7}" sibTransId="{50EF4520-AB70-436E-B88C-4529E8764147}"/>
    <dgm:cxn modelId="{884767CE-A232-4E19-961A-F7CE105D6D55}" type="presOf" srcId="{C77F3DA8-391B-4866-AE6C-3A011E9BE884}" destId="{F6CFC13F-9DC2-4D01-988B-0C2D7B6E01BA}" srcOrd="0" destOrd="10" presId="urn:microsoft.com/office/officeart/2005/8/layout/hList6"/>
    <dgm:cxn modelId="{685F7AC9-F14C-436C-827C-BE645DE3851D}" srcId="{702D4B60-B2F5-4EB8-BD21-515E9BD80352}" destId="{B80808C6-F790-47D0-BAF9-3734CC62858D}" srcOrd="0" destOrd="0" parTransId="{A265C7AA-B593-4818-AD91-0E4E996B24E3}" sibTransId="{CAD25134-D68A-4FD4-B7D3-E52FFF49D08F}"/>
    <dgm:cxn modelId="{4164FAEE-A627-49BA-98CA-725F0C419F54}" type="presOf" srcId="{3442F70D-F6DC-46D2-B243-4FBEFD827793}" destId="{F6CFC13F-9DC2-4D01-988B-0C2D7B6E01BA}" srcOrd="0" destOrd="8" presId="urn:microsoft.com/office/officeart/2005/8/layout/hList6"/>
    <dgm:cxn modelId="{8353E6C8-F9AC-44F4-8049-4F7F47DD867B}" type="presOf" srcId="{A47FC33D-9C87-43E4-87A5-3119B29D1E13}" destId="{DCF6E129-E4D8-4525-8578-7ED519EF8EF5}" srcOrd="0" destOrd="0" presId="urn:microsoft.com/office/officeart/2005/8/layout/hList6"/>
    <dgm:cxn modelId="{0412419C-9C85-429D-9A96-841DB3E49EAC}" type="presOf" srcId="{6FA51D61-7A86-45B6-8B24-FEF308782BBF}" destId="{AFA114DB-FC3B-401D-8A3C-862A77AEBFF2}" srcOrd="0" destOrd="2" presId="urn:microsoft.com/office/officeart/2005/8/layout/hList6"/>
    <dgm:cxn modelId="{7A78AF6D-2795-46C0-9C8C-C67CDEAC1916}" srcId="{67A56AF2-52A7-4E5D-ABA9-732B48D5A740}" destId="{0FBB46F3-2C99-4B6D-86A8-C9783E98C250}" srcOrd="0" destOrd="0" parTransId="{992C758F-D893-4BE7-8BC2-1037C9E81D19}" sibTransId="{5364C39C-97C6-4164-985D-1A2E66ADAE0E}"/>
    <dgm:cxn modelId="{6780FE48-4F7F-4ABB-AD1A-3971FFBF9CB4}" type="presOf" srcId="{DFC9B7F7-9658-4C40-BDB6-1FC9FB5B2996}" destId="{F6CFC13F-9DC2-4D01-988B-0C2D7B6E01BA}" srcOrd="0" destOrd="1" presId="urn:microsoft.com/office/officeart/2005/8/layout/hList6"/>
    <dgm:cxn modelId="{E587E664-4012-4D7C-A036-89A40D879662}" type="presOf" srcId="{CB5A8F23-2D31-4D58-BEDE-7A38CD829795}" destId="{AFA114DB-FC3B-401D-8A3C-862A77AEBFF2}" srcOrd="0" destOrd="8" presId="urn:microsoft.com/office/officeart/2005/8/layout/hList6"/>
    <dgm:cxn modelId="{522FBDBE-05D6-43F6-B1CE-AF57930959FA}" srcId="{63B71543-F991-4401-BC01-DAC0B79B956F}" destId="{C6149EFB-06D4-4C34-B7B7-248B7366BFA2}" srcOrd="0" destOrd="0" parTransId="{9207FF83-8955-48C1-8EEF-BFF8564B99CC}" sibTransId="{4F57C0D2-8FA6-4971-B5D4-BB034EC30D0A}"/>
    <dgm:cxn modelId="{0F47BEF8-5C03-4F4E-A837-D095E7402AC2}" srcId="{61307744-B815-4171-B765-131273D8EC6B}" destId="{DD493650-FD52-4F05-AF47-14634FDC5077}" srcOrd="0" destOrd="0" parTransId="{1E9A14F2-9680-45FC-9B5E-4F53F9472F3B}" sibTransId="{39CEB75B-500B-41BD-9AAF-17991367EF25}"/>
    <dgm:cxn modelId="{12C552BF-7D75-4691-B341-2DE237C52D77}" type="presOf" srcId="{6B120342-FEDB-49F8-A932-03AEAD80CF04}" destId="{AFA114DB-FC3B-401D-8A3C-862A77AEBFF2}" srcOrd="0" destOrd="16" presId="urn:microsoft.com/office/officeart/2005/8/layout/hList6"/>
    <dgm:cxn modelId="{BA20C625-912A-4015-AAA2-085398AFD8A8}" srcId="{3A702EE5-7892-4473-9121-26857CF823A0}" destId="{702D4B60-B2F5-4EB8-BD21-515E9BD80352}" srcOrd="1" destOrd="0" parTransId="{31388204-3CFF-4CB9-9A90-F77F1FAE89DE}" sibTransId="{08C129D4-6157-40DE-B92B-5CE0D08C1DD3}"/>
    <dgm:cxn modelId="{BAAADBD0-F7F4-48A4-80A1-52984AB65771}" srcId="{83E58455-00F5-4AF5-8FFC-29C8D265F4A0}" destId="{BD7A4E59-1CA3-449B-8D5A-5A424896DB13}" srcOrd="1" destOrd="0" parTransId="{3C9E9D7E-AB9B-463F-91D7-D2EFA3961DEA}" sibTransId="{AA122A54-EDBE-488F-9248-C5ECBA3A9259}"/>
    <dgm:cxn modelId="{A6E87644-DB08-4198-A8A6-0B232877C036}" type="presOf" srcId="{ECFE5EA0-A660-4E9C-A1B9-E56DD959901C}" destId="{DCF6E129-E4D8-4525-8578-7ED519EF8EF5}" srcOrd="0" destOrd="6" presId="urn:microsoft.com/office/officeart/2005/8/layout/hList6"/>
    <dgm:cxn modelId="{78A80E0D-F2A4-4943-8EE6-AB2F2AFBFC6F}" srcId="{3A702EE5-7892-4473-9121-26857CF823A0}" destId="{63B71543-F991-4401-BC01-DAC0B79B956F}" srcOrd="3" destOrd="0" parTransId="{B54A7BBD-6BE0-409B-A5CD-3112CFF8A4C7}" sibTransId="{EB505D8F-08BD-4B64-9BF6-679B0F5C95F7}"/>
    <dgm:cxn modelId="{F3BBE138-B246-4738-B8C4-0A4BB914E22C}" srcId="{61307744-B815-4171-B765-131273D8EC6B}" destId="{C5B5D661-DF24-4DF7-94EC-9832E46566AA}" srcOrd="3" destOrd="0" parTransId="{1D1E3306-F6D1-48B3-8DA7-AF0A23303153}" sibTransId="{341B509F-F05D-4CAA-B15B-92E0C2A6DF18}"/>
    <dgm:cxn modelId="{095D2292-8D28-4D0D-A286-4F9772A08969}" srcId="{D162013B-59DF-4D34-82EB-A1A7BAB2072A}" destId="{6FA51D61-7A86-45B6-8B24-FEF308782BBF}" srcOrd="0" destOrd="0" parTransId="{0B9B62CF-C3A1-4525-B0C1-F8A642E7D6E7}" sibTransId="{331295F3-D5F8-4CCE-A8C5-6C6911F8E4A1}"/>
    <dgm:cxn modelId="{7ACBB81B-141A-4D1F-960A-E562531C87A9}" type="presOf" srcId="{3B735196-4452-4AFD-A701-AFBD79833DAD}" destId="{DCF6E129-E4D8-4525-8578-7ED519EF8EF5}" srcOrd="0" destOrd="1" presId="urn:microsoft.com/office/officeart/2005/8/layout/hList6"/>
    <dgm:cxn modelId="{0FD0C44E-57B2-45D3-8F72-BD1B5267E726}" srcId="{3A702EE5-7892-4473-9121-26857CF823A0}" destId="{BEAD1A31-40A7-4AB7-8618-920C76D00436}" srcOrd="4" destOrd="0" parTransId="{2EC1BD05-E77F-4FA0-96A1-0AB040AF08DD}" sibTransId="{D714ED78-D08D-4972-884C-CF0A9CCF0992}"/>
    <dgm:cxn modelId="{8D2C4A62-B2B0-4A30-8502-52076209C5EB}" type="presOf" srcId="{A6716510-7D17-4B11-9870-3768C61781DA}" destId="{DCF6E129-E4D8-4525-8578-7ED519EF8EF5}" srcOrd="0" destOrd="9" presId="urn:microsoft.com/office/officeart/2005/8/layout/hList6"/>
    <dgm:cxn modelId="{94AFCC94-1FA9-4FAC-8998-5ABD345D2EB8}" type="presOf" srcId="{63B71543-F991-4401-BC01-DAC0B79B956F}" destId="{F6CFC13F-9DC2-4D01-988B-0C2D7B6E01BA}" srcOrd="0" destOrd="11" presId="urn:microsoft.com/office/officeart/2005/8/layout/hList6"/>
    <dgm:cxn modelId="{3BDED11B-4D88-4567-9A8B-75D72B6B09B6}" srcId="{95CD6393-AFA7-41DF-97FD-4353C167F938}" destId="{76587814-794B-437F-9D7C-12ED23BA75BB}" srcOrd="1" destOrd="0" parTransId="{B874B695-72D3-469B-A54C-ECC393573AE1}" sibTransId="{C095D052-DFFD-40F5-9AD2-C5622BF80A3E}"/>
    <dgm:cxn modelId="{586B97F7-91BB-458F-93B9-250066DEC671}" srcId="{61307744-B815-4171-B765-131273D8EC6B}" destId="{391B431D-5F2C-4038-8063-21B98495C406}" srcOrd="1" destOrd="0" parTransId="{6EC0470A-8DBB-4960-B73A-6ABE8511D2AC}" sibTransId="{220A3622-0A84-45E6-8605-08145EDB1721}"/>
    <dgm:cxn modelId="{ED35F2E8-29D7-4E6C-AF15-BF96B220D22F}" srcId="{95CD6393-AFA7-41DF-97FD-4353C167F938}" destId="{87587F65-14C0-4227-9365-6A23545410BC}" srcOrd="3" destOrd="0" parTransId="{79930F6D-E407-4983-925E-297FC70E4BE1}" sibTransId="{1DBEAFF2-9176-452A-BE76-4BDB07D7E92A}"/>
    <dgm:cxn modelId="{8A42A8E7-690A-46C2-8E08-16A0D930F9E1}" type="presOf" srcId="{D162013B-59DF-4D34-82EB-A1A7BAB2072A}" destId="{AFA114DB-FC3B-401D-8A3C-862A77AEBFF2}" srcOrd="0" destOrd="1" presId="urn:microsoft.com/office/officeart/2005/8/layout/hList6"/>
    <dgm:cxn modelId="{42B63B37-647C-466E-AE08-D7B49217D287}" type="presOf" srcId="{DD493650-FD52-4F05-AF47-14634FDC5077}" destId="{DCF6E129-E4D8-4525-8578-7ED519EF8EF5}" srcOrd="0" destOrd="11" presId="urn:microsoft.com/office/officeart/2005/8/layout/hList6"/>
    <dgm:cxn modelId="{B4D0D580-0399-4CA6-83BD-28E3EEDE0F2F}" srcId="{6A7B2858-2EFB-4E13-8ED7-59C0896DEC7B}" destId="{67A56AF2-52A7-4E5D-ABA9-732B48D5A740}" srcOrd="4" destOrd="0" parTransId="{352078EF-18FC-40B7-9201-161EFF6D32ED}" sibTransId="{72A5D0A2-E2DA-4FBC-84FF-BA71AED50E7E}"/>
    <dgm:cxn modelId="{E85ABDE8-1FBC-416B-82AD-03021835FCEC}" srcId="{6A7B2858-2EFB-4E13-8ED7-59C0896DEC7B}" destId="{094F97A8-153F-4C50-A13C-5571F0C85BF0}" srcOrd="3" destOrd="0" parTransId="{10F997AA-BB22-4652-BD60-0C4ECAFCC2F9}" sibTransId="{48ADC4B8-C35E-4C37-93B3-C12F54C84755}"/>
    <dgm:cxn modelId="{C725F3DD-4C5B-4394-B4D6-9DB00E2C6743}" type="presOf" srcId="{BEAD1A31-40A7-4AB7-8618-920C76D00436}" destId="{F6CFC13F-9DC2-4D01-988B-0C2D7B6E01BA}" srcOrd="0" destOrd="14" presId="urn:microsoft.com/office/officeart/2005/8/layout/hList6"/>
    <dgm:cxn modelId="{88E1687C-B003-4636-BBB5-62AA372A690D}" type="presOf" srcId="{3A702EE5-7892-4473-9121-26857CF823A0}" destId="{F6CFC13F-9DC2-4D01-988B-0C2D7B6E01BA}" srcOrd="0" destOrd="0" presId="urn:microsoft.com/office/officeart/2005/8/layout/hList6"/>
    <dgm:cxn modelId="{50647B14-31E5-4B5C-B4E2-CE1E96294E0E}" srcId="{DFC9B7F7-9658-4C40-BDB6-1FC9FB5B2996}" destId="{C20E3D0B-2A2C-401D-90F4-39331EEFBBAB}" srcOrd="0" destOrd="0" parTransId="{101EB342-9FFE-4A3B-AF9D-49630321558B}" sibTransId="{2C4E437E-45B5-4D02-ADA0-98D15E0D8543}"/>
    <dgm:cxn modelId="{59A4C33B-1D9D-4783-AC7E-99B56CEBA01B}" type="presOf" srcId="{6E055234-07C3-42EB-BCE8-002D55F07F06}" destId="{DCF6E129-E4D8-4525-8578-7ED519EF8EF5}" srcOrd="0" destOrd="5" presId="urn:microsoft.com/office/officeart/2005/8/layout/hList6"/>
    <dgm:cxn modelId="{D23EF624-D88A-43AA-B9C4-CED118320395}" srcId="{3A702EE5-7892-4473-9121-26857CF823A0}" destId="{DFC9B7F7-9658-4C40-BDB6-1FC9FB5B2996}" srcOrd="0" destOrd="0" parTransId="{019F242A-E77D-4905-8CEF-FD67D693A7B3}" sibTransId="{AEEBFECE-AD3A-42AD-892F-E50F8A3A0D5B}"/>
    <dgm:cxn modelId="{080B72D7-43B7-4476-9406-E56E46F7EC98}" type="presOf" srcId="{FE33B784-2427-4D24-9583-7A5564FF9548}" destId="{F6CFC13F-9DC2-4D01-988B-0C2D7B6E01BA}" srcOrd="0" destOrd="9" presId="urn:microsoft.com/office/officeart/2005/8/layout/hList6"/>
    <dgm:cxn modelId="{E9074038-13EA-4BEA-97A1-2E46DC61F2F7}" type="presOf" srcId="{74464586-51AC-4E92-B705-10E581C8C764}" destId="{5852A531-6D6D-4969-9419-5DE9541F1074}" srcOrd="0" destOrd="0" presId="urn:microsoft.com/office/officeart/2005/8/layout/hList6"/>
    <dgm:cxn modelId="{854359B9-D34F-49C0-821E-51A09CFC37C7}" srcId="{74464586-51AC-4E92-B705-10E581C8C764}" destId="{6A7B2858-2EFB-4E13-8ED7-59C0896DEC7B}" srcOrd="1" destOrd="0" parTransId="{031D95DD-023E-43E4-A878-73F6C545109F}" sibTransId="{890BAE44-EF43-4438-AE67-B260EA0CD60B}"/>
    <dgm:cxn modelId="{D1454081-0B64-482F-BE6B-901900683BF2}" type="presOf" srcId="{BD7A4E59-1CA3-449B-8D5A-5A424896DB13}" destId="{AFA114DB-FC3B-401D-8A3C-862A77AEBFF2}" srcOrd="0" destOrd="6" presId="urn:microsoft.com/office/officeart/2005/8/layout/hList6"/>
    <dgm:cxn modelId="{D40BF4E8-901C-4E46-A3A0-76613179FCE2}" type="presOf" srcId="{89A80220-048B-4F2C-A515-8B9410CE55B5}" destId="{F6CFC13F-9DC2-4D01-988B-0C2D7B6E01BA}" srcOrd="0" destOrd="13" presId="urn:microsoft.com/office/officeart/2005/8/layout/hList6"/>
    <dgm:cxn modelId="{37937FA3-C81E-4643-8071-E1D1615432A2}" type="presOf" srcId="{6A7B2858-2EFB-4E13-8ED7-59C0896DEC7B}" destId="{AFA114DB-FC3B-401D-8A3C-862A77AEBFF2}" srcOrd="0" destOrd="0" presId="urn:microsoft.com/office/officeart/2005/8/layout/hList6"/>
    <dgm:cxn modelId="{17C0BB78-D718-40F7-8DC5-B1A9E575873D}" type="presOf" srcId="{C04697EE-C77F-499E-8596-347481ED3B0C}" destId="{AFA114DB-FC3B-401D-8A3C-862A77AEBFF2}" srcOrd="0" destOrd="15" presId="urn:microsoft.com/office/officeart/2005/8/layout/hList6"/>
    <dgm:cxn modelId="{741CF133-50A2-4600-8E3A-DC4BD6AF2000}" srcId="{3A702EE5-7892-4473-9121-26857CF823A0}" destId="{481D84CB-2ACF-4528-A1C7-5689D6F9378E}" srcOrd="2" destOrd="0" parTransId="{3901539B-D7C3-4EF0-974A-5A572C8D275C}" sibTransId="{617FA640-16D4-4CC9-9BBE-33C5B4D685EA}"/>
    <dgm:cxn modelId="{FB949B3D-848B-4029-B221-C3F849C8FF33}" type="presOf" srcId="{AA0895DB-ECD6-4BE9-A1D3-04D51C76C8F5}" destId="{DCF6E129-E4D8-4525-8578-7ED519EF8EF5}" srcOrd="0" destOrd="4" presId="urn:microsoft.com/office/officeart/2005/8/layout/hList6"/>
    <dgm:cxn modelId="{FDF16920-4E32-47E4-B322-E2EF9C3BCC5D}" type="presOf" srcId="{97BBCA50-08A2-4643-ADBE-0BB0C62E526B}" destId="{AFA114DB-FC3B-401D-8A3C-862A77AEBFF2}" srcOrd="0" destOrd="10" presId="urn:microsoft.com/office/officeart/2005/8/layout/hList6"/>
    <dgm:cxn modelId="{9C8F7227-5CE9-4F74-9EB4-3364DC4517B7}" srcId="{F335F347-2F5B-48D0-93EB-D9A9D6D0501E}" destId="{A6716510-7D17-4B11-9870-3768C61781DA}" srcOrd="1" destOrd="0" parTransId="{9C49D809-0899-4F17-AD1D-D8A14F7121BF}" sibTransId="{E5E46EBD-BB84-4857-BFB6-B7E1F3EAC33B}"/>
    <dgm:cxn modelId="{5A32060E-5D91-45F3-B390-2B0C2E0D09D3}" srcId="{A47FC33D-9C87-43E4-87A5-3119B29D1E13}" destId="{61307744-B815-4171-B765-131273D8EC6B}" srcOrd="3" destOrd="0" parTransId="{A436C3C4-C64B-45DA-82A4-F5C20527865A}" sibTransId="{D4E2583D-3A62-496C-92C0-DE2A5F56A551}"/>
    <dgm:cxn modelId="{29070F35-CC79-4CDF-8F46-0FD0C597E5AB}" srcId="{A47FC33D-9C87-43E4-87A5-3119B29D1E13}" destId="{3B735196-4452-4AFD-A701-AFBD79833DAD}" srcOrd="0" destOrd="0" parTransId="{EC8E8E2F-A367-48F5-83B6-17BA3CACEFD1}" sibTransId="{DFB34BB5-4016-43ED-B593-6CC0E1BA475F}"/>
    <dgm:cxn modelId="{C3FC1B67-C98B-4D8F-AFC0-32C2B76A4475}" srcId="{23414200-E8C6-45BE-9282-6C5B0810E3AD}" destId="{6E055234-07C3-42EB-BCE8-002D55F07F06}" srcOrd="1" destOrd="0" parTransId="{79C7904C-9AC4-4624-9609-0599FCC7D4CB}" sibTransId="{872A862E-2727-4FF2-868C-5178C6B91323}"/>
    <dgm:cxn modelId="{1EDEB955-437F-44DD-9A1B-A4BE67702576}" srcId="{A47FC33D-9C87-43E4-87A5-3119B29D1E13}" destId="{F335F347-2F5B-48D0-93EB-D9A9D6D0501E}" srcOrd="2" destOrd="0" parTransId="{D14539C4-64DC-43CB-84E1-8F1305C7AEA2}" sibTransId="{DDE743D6-0819-4021-B9CE-C4EE5389590B}"/>
    <dgm:cxn modelId="{33054601-005A-4768-9A4C-E4BA39A108EC}" type="presOf" srcId="{CC97F4CE-4C77-4244-A5D0-826A35109CC4}" destId="{F6CFC13F-9DC2-4D01-988B-0C2D7B6E01BA}" srcOrd="0" destOrd="3" presId="urn:microsoft.com/office/officeart/2005/8/layout/hList6"/>
    <dgm:cxn modelId="{8F246364-E5F8-4F63-A60F-9A6450E2C26D}" type="presOf" srcId="{87587F65-14C0-4227-9365-6A23545410BC}" destId="{AFA114DB-FC3B-401D-8A3C-862A77AEBFF2}" srcOrd="0" destOrd="13" presId="urn:microsoft.com/office/officeart/2005/8/layout/hList6"/>
    <dgm:cxn modelId="{CF797E54-D86C-4D67-B68D-ACD83116339B}" srcId="{094F97A8-153F-4C50-A13C-5571F0C85BF0}" destId="{C04697EE-C77F-499E-8596-347481ED3B0C}" srcOrd="0" destOrd="0" parTransId="{CBBCA28F-46D3-4870-857D-8D95B44CD6F3}" sibTransId="{E4FFA45A-25D6-44A1-B68E-AB48883946F4}"/>
    <dgm:cxn modelId="{C7792ABF-BE32-4E60-AC21-C54E3265F6B7}" type="presOf" srcId="{0D7445AF-4260-4230-9452-4FD2809282B2}" destId="{AFA114DB-FC3B-401D-8A3C-862A77AEBFF2}" srcOrd="0" destOrd="17" presId="urn:microsoft.com/office/officeart/2005/8/layout/hList6"/>
    <dgm:cxn modelId="{8B626015-FC3A-4E9D-805C-D32107229FAF}" type="presOf" srcId="{C20E3D0B-2A2C-401D-90F4-39331EEFBBAB}" destId="{F6CFC13F-9DC2-4D01-988B-0C2D7B6E01BA}" srcOrd="0" destOrd="2" presId="urn:microsoft.com/office/officeart/2005/8/layout/hList6"/>
    <dgm:cxn modelId="{2C3F133B-3216-4938-8B74-F1B8341CD124}" srcId="{83E58455-00F5-4AF5-8FFC-29C8D265F4A0}" destId="{CB5A8F23-2D31-4D58-BEDE-7A38CD829795}" srcOrd="3" destOrd="0" parTransId="{09155C37-9E82-4165-A0B0-59FA16C3D500}" sibTransId="{50E251B4-D9A9-4257-B4D4-217D76DA447F}"/>
    <dgm:cxn modelId="{A732558B-DA79-42E7-BAF1-190461EB2E71}" type="presOf" srcId="{C6149EFB-06D4-4C34-B7B7-248B7366BFA2}" destId="{F6CFC13F-9DC2-4D01-988B-0C2D7B6E01BA}" srcOrd="0" destOrd="12" presId="urn:microsoft.com/office/officeart/2005/8/layout/hList6"/>
    <dgm:cxn modelId="{A94D3355-A61A-4D4A-9317-FE640FB3DB73}" srcId="{74464586-51AC-4E92-B705-10E581C8C764}" destId="{3A702EE5-7892-4473-9121-26857CF823A0}" srcOrd="2" destOrd="0" parTransId="{A7DC39CB-5A2B-4F02-B4BC-94D31B1FD69A}" sibTransId="{1DB57B11-4A6C-4BCC-B95B-42C1037245BA}"/>
    <dgm:cxn modelId="{4DF7B704-5A91-4F0A-8583-99F3B81DD212}" srcId="{A47FC33D-9C87-43E4-87A5-3119B29D1E13}" destId="{5D4831C4-632C-4947-9410-D4BF7470950C}" srcOrd="4" destOrd="0" parTransId="{7F35545A-B894-4ED7-A941-63863FC0425E}" sibTransId="{74C79952-D125-44FE-8DA9-5EE8BC23BAF8}"/>
    <dgm:cxn modelId="{BFD1CD59-C485-4FC2-A337-7615CF8F4212}" srcId="{094F97A8-153F-4C50-A13C-5571F0C85BF0}" destId="{0D7445AF-4260-4230-9452-4FD2809282B2}" srcOrd="2" destOrd="0" parTransId="{48FD53E8-93A9-4B70-A627-A6D8C4872D96}" sibTransId="{3D83EA2E-F85E-4CE6-9844-1571C277DD85}"/>
    <dgm:cxn modelId="{848A22AC-AB39-42DD-9DC4-681713B6D5D0}" srcId="{A47FC33D-9C87-43E4-87A5-3119B29D1E13}" destId="{23414200-E8C6-45BE-9282-6C5B0810E3AD}" srcOrd="1" destOrd="0" parTransId="{CA50EAF6-EA62-4CB1-8C55-48B9714C79B4}" sibTransId="{68AF134D-EE69-410B-8EC6-08935E3AEBF1}"/>
    <dgm:cxn modelId="{0A9F6230-3758-4F04-8CC3-8905BF76A0BA}" type="presOf" srcId="{95CD6393-AFA7-41DF-97FD-4353C167F938}" destId="{AFA114DB-FC3B-401D-8A3C-862A77AEBFF2}" srcOrd="0" destOrd="9" presId="urn:microsoft.com/office/officeart/2005/8/layout/hList6"/>
    <dgm:cxn modelId="{1120FBC4-8080-4A7C-9A13-743CF9BDBC6B}" srcId="{481D84CB-2ACF-4528-A1C7-5689D6F9378E}" destId="{C77F3DA8-391B-4866-AE6C-3A011E9BE884}" srcOrd="2" destOrd="0" parTransId="{82EEEB59-6F58-4B5D-AC27-A0F91BDFF0D8}" sibTransId="{0AC930BB-EDBA-4461-8C97-F681311BCAC5}"/>
    <dgm:cxn modelId="{B0863142-2A30-479A-93D1-9545BAD0C9B3}" type="presOf" srcId="{B80808C6-F790-47D0-BAF9-3734CC62858D}" destId="{F6CFC13F-9DC2-4D01-988B-0C2D7B6E01BA}" srcOrd="0" destOrd="5" presId="urn:microsoft.com/office/officeart/2005/8/layout/hList6"/>
    <dgm:cxn modelId="{9631D69D-0480-4F92-A737-AC43506B92EA}" srcId="{481D84CB-2ACF-4528-A1C7-5689D6F9378E}" destId="{FE33B784-2427-4D24-9583-7A5564FF9548}" srcOrd="1" destOrd="0" parTransId="{0514D6DE-C87D-4292-8CD5-F49BBDFD8096}" sibTransId="{EFE2FC01-9B6A-4B20-9375-423CE4F973A3}"/>
    <dgm:cxn modelId="{CC1D5F2C-1259-4845-98D2-C0EF72EEED48}" type="presOf" srcId="{141C0240-6B7B-4F4C-A8A3-C5EF4EA6F085}" destId="{AFA114DB-FC3B-401D-8A3C-862A77AEBFF2}" srcOrd="0" destOrd="12" presId="urn:microsoft.com/office/officeart/2005/8/layout/hList6"/>
    <dgm:cxn modelId="{7D8C34BF-4474-43DE-9FF6-B6F307CAF73C}" type="presOf" srcId="{83E58455-00F5-4AF5-8FFC-29C8D265F4A0}" destId="{AFA114DB-FC3B-401D-8A3C-862A77AEBFF2}" srcOrd="0" destOrd="4" presId="urn:microsoft.com/office/officeart/2005/8/layout/hList6"/>
    <dgm:cxn modelId="{56CD503D-F568-45D8-954A-85BEDDB56B96}" type="presOf" srcId="{F65FBFA9-A9BC-450B-A4FE-EC53F388700C}" destId="{F6CFC13F-9DC2-4D01-988B-0C2D7B6E01BA}" srcOrd="0" destOrd="6" presId="urn:microsoft.com/office/officeart/2005/8/layout/hList6"/>
    <dgm:cxn modelId="{0F2C66D5-0795-43C2-AB0B-A9B0A05F8AC9}" srcId="{83E58455-00F5-4AF5-8FFC-29C8D265F4A0}" destId="{24990275-072B-4D60-A50C-BAF41DDCFC81}" srcOrd="0" destOrd="0" parTransId="{4CC456E0-9075-4292-A187-7BE42C6DC7E4}" sibTransId="{4DAB5DDB-15AB-4069-A936-2A54E5B6CCF5}"/>
    <dgm:cxn modelId="{7F0402BA-704E-498E-AAA9-E598B7ADF000}" type="presOf" srcId="{702D4B60-B2F5-4EB8-BD21-515E9BD80352}" destId="{F6CFC13F-9DC2-4D01-988B-0C2D7B6E01BA}" srcOrd="0" destOrd="4" presId="urn:microsoft.com/office/officeart/2005/8/layout/hList6"/>
    <dgm:cxn modelId="{5AFAC57D-C771-42F5-A4CB-98CEC3A66FB4}" srcId="{95CD6393-AFA7-41DF-97FD-4353C167F938}" destId="{97BBCA50-08A2-4643-ADBE-0BB0C62E526B}" srcOrd="0" destOrd="0" parTransId="{0AA04DB0-1BB9-4B9B-9677-B02E3B76706F}" sibTransId="{E9813B32-7358-4273-AD9A-74C4FF5002C6}"/>
    <dgm:cxn modelId="{D600CEF3-F745-4AD1-9318-939FC9DC8C47}" type="presOf" srcId="{24990275-072B-4D60-A50C-BAF41DDCFC81}" destId="{AFA114DB-FC3B-401D-8A3C-862A77AEBFF2}" srcOrd="0" destOrd="5" presId="urn:microsoft.com/office/officeart/2005/8/layout/hList6"/>
    <dgm:cxn modelId="{E0408E24-7F58-4F1A-9F10-CF1DD9CB827C}" type="presOf" srcId="{74446E4D-E67F-4139-9F72-0A6DDA6290A9}" destId="{DCF6E129-E4D8-4525-8578-7ED519EF8EF5}" srcOrd="0" destOrd="8" presId="urn:microsoft.com/office/officeart/2005/8/layout/hList6"/>
    <dgm:cxn modelId="{D43E3EAF-5B36-44DA-8BEC-5A53D002B257}" type="presOf" srcId="{F335F347-2F5B-48D0-93EB-D9A9D6D0501E}" destId="{DCF6E129-E4D8-4525-8578-7ED519EF8EF5}" srcOrd="0" destOrd="7" presId="urn:microsoft.com/office/officeart/2005/8/layout/hList6"/>
    <dgm:cxn modelId="{73786606-8F5B-4862-B437-92675AFEAE52}" srcId="{61307744-B815-4171-B765-131273D8EC6B}" destId="{007EF88A-E6C7-4FFF-AC91-3B1474A81E1B}" srcOrd="2" destOrd="0" parTransId="{65FF4B1B-A6BF-465C-AEEC-9321D7103C23}" sibTransId="{3645180B-8FCB-492B-BC17-E51419C51AD1}"/>
    <dgm:cxn modelId="{D30DEDA1-7118-407F-B279-4FAC84036EDE}" srcId="{63B71543-F991-4401-BC01-DAC0B79B956F}" destId="{89A80220-048B-4F2C-A515-8B9410CE55B5}" srcOrd="1" destOrd="0" parTransId="{6AB5622D-363F-41C1-8BD7-830F8289CA2C}" sibTransId="{CAFE1E4E-C7DB-4571-8E24-DF569ECE288C}"/>
    <dgm:cxn modelId="{E83D2054-2654-49ED-8F31-C602D5EE393C}" type="presOf" srcId="{29AFA690-EDD9-4A3F-9335-052E4143FF90}" destId="{DCF6E129-E4D8-4525-8578-7ED519EF8EF5}" srcOrd="0" destOrd="2" presId="urn:microsoft.com/office/officeart/2005/8/layout/hList6"/>
    <dgm:cxn modelId="{447A297A-F22C-4531-A32A-474063B57313}" type="presOf" srcId="{76587814-794B-437F-9D7C-12ED23BA75BB}" destId="{AFA114DB-FC3B-401D-8A3C-862A77AEBFF2}" srcOrd="0" destOrd="11" presId="urn:microsoft.com/office/officeart/2005/8/layout/hList6"/>
    <dgm:cxn modelId="{FBC19EB3-B896-4F13-86D9-61C75038ACC9}" srcId="{D162013B-59DF-4D34-82EB-A1A7BAB2072A}" destId="{3039D589-70A6-48B9-B3E9-20DF3EF56BA5}" srcOrd="1" destOrd="0" parTransId="{52D24AC2-1242-4BA3-B5F0-3B35B2310B5C}" sibTransId="{8F05291B-DBA0-45BC-B898-39672EC0F52C}"/>
    <dgm:cxn modelId="{1F38A836-1B38-4E06-88D0-22AE253CD98C}" srcId="{6A7B2858-2EFB-4E13-8ED7-59C0896DEC7B}" destId="{83E58455-00F5-4AF5-8FFC-29C8D265F4A0}" srcOrd="1" destOrd="0" parTransId="{B21D1DA0-826B-4DEF-BE40-E4962CB2FCD4}" sibTransId="{3A1F4424-AAB5-4DB9-A08F-D8674E274434}"/>
    <dgm:cxn modelId="{59E73609-E3A9-48E2-A0F3-1768BB31FBAB}" type="presOf" srcId="{0FBB46F3-2C99-4B6D-86A8-C9783E98C250}" destId="{AFA114DB-FC3B-401D-8A3C-862A77AEBFF2}" srcOrd="0" destOrd="19" presId="urn:microsoft.com/office/officeart/2005/8/layout/hList6"/>
    <dgm:cxn modelId="{1B04A7AC-9095-4353-BDA9-50494011B0E7}" type="presOf" srcId="{391B431D-5F2C-4038-8063-21B98495C406}" destId="{DCF6E129-E4D8-4525-8578-7ED519EF8EF5}" srcOrd="0" destOrd="12" presId="urn:microsoft.com/office/officeart/2005/8/layout/hList6"/>
    <dgm:cxn modelId="{92057059-C165-4867-B7D3-1EE8EA301AA9}" srcId="{DFC9B7F7-9658-4C40-BDB6-1FC9FB5B2996}" destId="{CC97F4CE-4C77-4244-A5D0-826A35109CC4}" srcOrd="1" destOrd="0" parTransId="{A7724DC6-4F99-46D4-8E67-81CFC22B0E16}" sibTransId="{4CA4021D-962A-4CDA-87ED-91F8B60ED33E}"/>
    <dgm:cxn modelId="{6575A41A-F5AA-4746-B72B-19A01D812147}" srcId="{23414200-E8C6-45BE-9282-6C5B0810E3AD}" destId="{ECFE5EA0-A660-4E9C-A1B9-E56DD959901C}" srcOrd="2" destOrd="0" parTransId="{47C74EDC-E8C3-4E45-BA0A-9721002E5AC4}" sibTransId="{2412C0E3-31A2-4F86-ADF4-41422A524BD0}"/>
    <dgm:cxn modelId="{BA6876FD-425B-4E81-AAE7-8834371FAA51}" type="presOf" srcId="{5D4831C4-632C-4947-9410-D4BF7470950C}" destId="{DCF6E129-E4D8-4525-8578-7ED519EF8EF5}" srcOrd="0" destOrd="15" presId="urn:microsoft.com/office/officeart/2005/8/layout/hList6"/>
    <dgm:cxn modelId="{A5331A37-5DB5-4852-A24E-EE1014EF45E9}" srcId="{702D4B60-B2F5-4EB8-BD21-515E9BD80352}" destId="{F65FBFA9-A9BC-450B-A4FE-EC53F388700C}" srcOrd="1" destOrd="0" parTransId="{01106633-F578-4173-9D9B-E797AEABD43E}" sibTransId="{627A9314-1E16-40D9-98B6-09B5366458AA}"/>
    <dgm:cxn modelId="{098DC7D9-EB83-42C7-A941-2275278FEE54}" type="presOf" srcId="{3039D589-70A6-48B9-B3E9-20DF3EF56BA5}" destId="{AFA114DB-FC3B-401D-8A3C-862A77AEBFF2}" srcOrd="0" destOrd="3" presId="urn:microsoft.com/office/officeart/2005/8/layout/hList6"/>
    <dgm:cxn modelId="{DBBBB528-F6E4-49E8-9A67-25513EDDA886}" type="presOf" srcId="{23414200-E8C6-45BE-9282-6C5B0810E3AD}" destId="{DCF6E129-E4D8-4525-8578-7ED519EF8EF5}" srcOrd="0" destOrd="3" presId="urn:microsoft.com/office/officeart/2005/8/layout/hList6"/>
    <dgm:cxn modelId="{6C70443A-FEFD-4A29-B871-C7B3B7CD435E}" type="presOf" srcId="{D6E15FC8-477C-4207-9A2B-9E372BA7FB17}" destId="{AFA114DB-FC3B-401D-8A3C-862A77AEBFF2}" srcOrd="0" destOrd="7" presId="urn:microsoft.com/office/officeart/2005/8/layout/hList6"/>
    <dgm:cxn modelId="{5573A721-5A89-4294-BE4E-8B1B2AEEB3DF}" type="presOf" srcId="{67A56AF2-52A7-4E5D-ABA9-732B48D5A740}" destId="{AFA114DB-FC3B-401D-8A3C-862A77AEBFF2}" srcOrd="0" destOrd="18" presId="urn:microsoft.com/office/officeart/2005/8/layout/hList6"/>
    <dgm:cxn modelId="{C2FBF0FA-3FE4-42AC-B53C-04D501DD1BD5}" type="presOf" srcId="{007EF88A-E6C7-4FFF-AC91-3B1474A81E1B}" destId="{DCF6E129-E4D8-4525-8578-7ED519EF8EF5}" srcOrd="0" destOrd="13" presId="urn:microsoft.com/office/officeart/2005/8/layout/hList6"/>
    <dgm:cxn modelId="{78D09BAB-E29F-4DA8-ADCA-E1C9B4A46396}" srcId="{6A7B2858-2EFB-4E13-8ED7-59C0896DEC7B}" destId="{D162013B-59DF-4D34-82EB-A1A7BAB2072A}" srcOrd="0" destOrd="0" parTransId="{D362FA89-5D4F-4A93-8627-A0D70101B715}" sibTransId="{96080E5C-4819-45A1-9201-CCECC1E979D0}"/>
    <dgm:cxn modelId="{83DA835B-3785-4B0A-8683-5098B76EE581}" type="presOf" srcId="{C5B5D661-DF24-4DF7-94EC-9832E46566AA}" destId="{DCF6E129-E4D8-4525-8578-7ED519EF8EF5}" srcOrd="0" destOrd="14" presId="urn:microsoft.com/office/officeart/2005/8/layout/hList6"/>
    <dgm:cxn modelId="{243A03E1-E5E4-4103-9B50-D606956CDF09}" srcId="{094F97A8-153F-4C50-A13C-5571F0C85BF0}" destId="{6B120342-FEDB-49F8-A932-03AEAD80CF04}" srcOrd="1" destOrd="0" parTransId="{72F6BAA6-17B6-4E92-97ED-5371CBEB10E6}" sibTransId="{106C40EE-CA57-4639-B5FE-42ED528DB618}"/>
    <dgm:cxn modelId="{4BB4CC2A-69DB-445D-8E2A-2E73815B37F7}" srcId="{23414200-E8C6-45BE-9282-6C5B0810E3AD}" destId="{AA0895DB-ECD6-4BE9-A1D3-04D51C76C8F5}" srcOrd="0" destOrd="0" parTransId="{9616B3B8-D1C6-40C2-AA86-481886ECB883}" sibTransId="{EC95F256-83EA-4972-8858-074C0FF0ABBB}"/>
    <dgm:cxn modelId="{467AE902-DAC1-488F-9C89-F68578E3547A}" srcId="{6A7B2858-2EFB-4E13-8ED7-59C0896DEC7B}" destId="{95CD6393-AFA7-41DF-97FD-4353C167F938}" srcOrd="2" destOrd="0" parTransId="{350EDCC9-8090-475A-B937-FA21B0EAE3F0}" sibTransId="{C5AE31C0-3025-48B5-9803-21E8D0D7099E}"/>
    <dgm:cxn modelId="{7B9FBC9B-F04B-4123-922B-A0579A518036}" srcId="{83E58455-00F5-4AF5-8FFC-29C8D265F4A0}" destId="{D6E15FC8-477C-4207-9A2B-9E372BA7FB17}" srcOrd="2" destOrd="0" parTransId="{07B3335B-D751-458D-B334-70E751B64EC7}" sibTransId="{80274779-0FC1-41E2-8A52-7A935C0AF895}"/>
    <dgm:cxn modelId="{4F685B21-92B4-4F0B-9756-C689FECF06B0}" type="presOf" srcId="{481D84CB-2ACF-4528-A1C7-5689D6F9378E}" destId="{F6CFC13F-9DC2-4D01-988B-0C2D7B6E01BA}" srcOrd="0" destOrd="7" presId="urn:microsoft.com/office/officeart/2005/8/layout/hList6"/>
    <dgm:cxn modelId="{7E48ED01-AE1D-4B64-8930-6AF8B1710E87}" type="presOf" srcId="{094F97A8-153F-4C50-A13C-5571F0C85BF0}" destId="{AFA114DB-FC3B-401D-8A3C-862A77AEBFF2}" srcOrd="0" destOrd="14" presId="urn:microsoft.com/office/officeart/2005/8/layout/hList6"/>
    <dgm:cxn modelId="{F080F7F3-55CF-47BA-A995-51272BD10124}" srcId="{481D84CB-2ACF-4528-A1C7-5689D6F9378E}" destId="{3442F70D-F6DC-46D2-B243-4FBEFD827793}" srcOrd="0" destOrd="0" parTransId="{D9102F0B-071B-4BF8-AC38-D80F44F77CB7}" sibTransId="{D97CF6C4-8B64-4801-B49F-F9B404EF78CC}"/>
    <dgm:cxn modelId="{4ECDEF68-3025-49C1-9DED-21DB9079BBB5}" type="presOf" srcId="{61307744-B815-4171-B765-131273D8EC6B}" destId="{DCF6E129-E4D8-4525-8578-7ED519EF8EF5}" srcOrd="0" destOrd="10" presId="urn:microsoft.com/office/officeart/2005/8/layout/hList6"/>
    <dgm:cxn modelId="{FAFC811E-3F8D-41EE-8658-F48CC7D9A947}" srcId="{95CD6393-AFA7-41DF-97FD-4353C167F938}" destId="{141C0240-6B7B-4F4C-A8A3-C5EF4EA6F085}" srcOrd="2" destOrd="0" parTransId="{FC6FD1C2-53BB-48DA-8ACC-88E660DEED05}" sibTransId="{20ECDEC4-9E7F-41EA-B34A-1A9A4864D319}"/>
    <dgm:cxn modelId="{454C117A-A2C6-4BFD-866F-26BC8E1167A9}" srcId="{74464586-51AC-4E92-B705-10E581C8C764}" destId="{A47FC33D-9C87-43E4-87A5-3119B29D1E13}" srcOrd="0" destOrd="0" parTransId="{BFE50406-92BF-4904-9B44-73076CE16EC2}" sibTransId="{856F67A7-A671-49D4-9D15-98BD358309B3}"/>
    <dgm:cxn modelId="{AAFF4069-7F92-42AE-BE7C-E662AF5EF7DE}" type="presParOf" srcId="{5852A531-6D6D-4969-9419-5DE9541F1074}" destId="{DCF6E129-E4D8-4525-8578-7ED519EF8EF5}" srcOrd="0" destOrd="0" presId="urn:microsoft.com/office/officeart/2005/8/layout/hList6"/>
    <dgm:cxn modelId="{E99E30AB-36B4-49AF-82C1-589F9C3C5BF4}" type="presParOf" srcId="{5852A531-6D6D-4969-9419-5DE9541F1074}" destId="{BC25F114-FF74-44B2-83A7-92F57868AE0B}" srcOrd="1" destOrd="0" presId="urn:microsoft.com/office/officeart/2005/8/layout/hList6"/>
    <dgm:cxn modelId="{5E41FE7D-E197-4368-AAF3-6AD18A6FA5C2}" type="presParOf" srcId="{5852A531-6D6D-4969-9419-5DE9541F1074}" destId="{AFA114DB-FC3B-401D-8A3C-862A77AEBFF2}" srcOrd="2" destOrd="0" presId="urn:microsoft.com/office/officeart/2005/8/layout/hList6"/>
    <dgm:cxn modelId="{8AB80BFB-C092-4451-A4E7-10585966A603}" type="presParOf" srcId="{5852A531-6D6D-4969-9419-5DE9541F1074}" destId="{6FD95173-6733-481A-95EE-D75C07BAF526}" srcOrd="3" destOrd="0" presId="urn:microsoft.com/office/officeart/2005/8/layout/hList6"/>
    <dgm:cxn modelId="{5D2C73EC-82CB-49E5-8542-48388F43E68F}" type="presParOf" srcId="{5852A531-6D6D-4969-9419-5DE9541F1074}" destId="{F6CFC13F-9DC2-4D01-988B-0C2D7B6E01BA}" srcOrd="4" destOrd="0" presId="urn:microsoft.com/office/officeart/2005/8/layout/hList6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C2F26D8-1CE6-47D7-8EEB-2F0AA14E343D}" type="doc">
      <dgm:prSet loTypeId="urn:microsoft.com/office/officeart/2005/8/layout/hList1" loCatId="list" qsTypeId="urn:microsoft.com/office/officeart/2005/8/quickstyle/3d4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AD38D2F7-4869-448F-9641-B9ADDD167166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US" sz="2000" b="1" dirty="0" smtClean="0"/>
            <a:t>RENOVACIONES</a:t>
          </a:r>
          <a:endParaRPr lang="en-US" sz="2000" b="1" dirty="0"/>
        </a:p>
      </dgm:t>
    </dgm:pt>
    <dgm:pt modelId="{AA2E2ADA-5CDA-4D40-B415-A70F707D0E75}" type="parTrans" cxnId="{7686DF46-D3B9-4AF7-9B83-C812207499D9}">
      <dgm:prSet/>
      <dgm:spPr/>
      <dgm:t>
        <a:bodyPr/>
        <a:lstStyle/>
        <a:p>
          <a:endParaRPr lang="en-US" sz="1200"/>
        </a:p>
      </dgm:t>
    </dgm:pt>
    <dgm:pt modelId="{5000D737-E5C3-4E37-A4D1-25F623193FD7}" type="sibTrans" cxnId="{7686DF46-D3B9-4AF7-9B83-C812207499D9}">
      <dgm:prSet/>
      <dgm:spPr/>
      <dgm:t>
        <a:bodyPr/>
        <a:lstStyle/>
        <a:p>
          <a:endParaRPr lang="en-US" sz="1200"/>
        </a:p>
      </dgm:t>
    </dgm:pt>
    <dgm:pt modelId="{065759F1-21BB-46C3-A4D3-08414EFAFBA2}">
      <dgm:prSet phldrT="[Text]" custT="1"/>
      <dgm:spPr/>
      <dgm:t>
        <a:bodyPr/>
        <a:lstStyle/>
        <a:p>
          <a:r>
            <a:rPr lang="en-US" sz="1200" dirty="0" err="1" smtClean="0"/>
            <a:t>Programa</a:t>
          </a:r>
          <a:r>
            <a:rPr lang="en-US" sz="1200" dirty="0" smtClean="0"/>
            <a:t> de </a:t>
          </a:r>
          <a:r>
            <a:rPr lang="en-US" sz="1200" dirty="0" err="1" smtClean="0"/>
            <a:t>Relacionamiento</a:t>
          </a:r>
          <a:endParaRPr lang="en-US" sz="1200" dirty="0"/>
        </a:p>
      </dgm:t>
    </dgm:pt>
    <dgm:pt modelId="{43520CB6-DDAD-4EA5-A934-EB6E1632AA04}" type="parTrans" cxnId="{23531546-B361-4848-A736-8D896481172F}">
      <dgm:prSet/>
      <dgm:spPr/>
      <dgm:t>
        <a:bodyPr/>
        <a:lstStyle/>
        <a:p>
          <a:endParaRPr lang="en-US" sz="1200"/>
        </a:p>
      </dgm:t>
    </dgm:pt>
    <dgm:pt modelId="{F60249AB-112F-47B4-AC4D-0C883944D6FA}" type="sibTrans" cxnId="{23531546-B361-4848-A736-8D896481172F}">
      <dgm:prSet/>
      <dgm:spPr/>
      <dgm:t>
        <a:bodyPr/>
        <a:lstStyle/>
        <a:p>
          <a:endParaRPr lang="en-US" sz="1200"/>
        </a:p>
      </dgm:t>
    </dgm:pt>
    <dgm:pt modelId="{044916B7-433F-44A8-9719-AFAD16252CF6}">
      <dgm:prSet phldrT="[Text]" custT="1"/>
      <dgm:spPr/>
      <dgm:t>
        <a:bodyPr/>
        <a:lstStyle/>
        <a:p>
          <a:r>
            <a:rPr lang="en-US" sz="1200" dirty="0" smtClean="0"/>
            <a:t>MMRP(Deploy and Use)</a:t>
          </a:r>
          <a:endParaRPr lang="en-US" sz="1200" dirty="0"/>
        </a:p>
      </dgm:t>
    </dgm:pt>
    <dgm:pt modelId="{572F9606-6678-4B11-B43E-A0BEBB2056ED}" type="parTrans" cxnId="{D938053D-6062-4BF6-A384-203F65BB4F93}">
      <dgm:prSet/>
      <dgm:spPr/>
      <dgm:t>
        <a:bodyPr/>
        <a:lstStyle/>
        <a:p>
          <a:endParaRPr lang="en-US" sz="1200"/>
        </a:p>
      </dgm:t>
    </dgm:pt>
    <dgm:pt modelId="{A817048C-80C5-48D7-872A-FC951ADF9D0F}" type="sibTrans" cxnId="{D938053D-6062-4BF6-A384-203F65BB4F93}">
      <dgm:prSet/>
      <dgm:spPr/>
      <dgm:t>
        <a:bodyPr/>
        <a:lstStyle/>
        <a:p>
          <a:endParaRPr lang="en-US" sz="1200"/>
        </a:p>
      </dgm:t>
    </dgm:pt>
    <dgm:pt modelId="{27448312-250F-4FD6-AF65-08549C47EFD9}">
      <dgm:prSet phldrT="[Text]" custT="1"/>
      <dgm:spPr/>
      <dgm:t>
        <a:bodyPr/>
        <a:lstStyle/>
        <a:p>
          <a:r>
            <a:rPr lang="en-US" sz="2000" b="1" dirty="0" smtClean="0"/>
            <a:t>% CRECIMEINTO RENOVACIONES</a:t>
          </a:r>
          <a:endParaRPr lang="en-US" sz="2000" b="1" dirty="0"/>
        </a:p>
      </dgm:t>
    </dgm:pt>
    <dgm:pt modelId="{DE30126B-64C8-413A-9002-2C8592570338}" type="parTrans" cxnId="{F14A6B7A-8020-4D2A-8134-955AF04E3568}">
      <dgm:prSet/>
      <dgm:spPr/>
      <dgm:t>
        <a:bodyPr/>
        <a:lstStyle/>
        <a:p>
          <a:endParaRPr lang="en-US" sz="1200"/>
        </a:p>
      </dgm:t>
    </dgm:pt>
    <dgm:pt modelId="{4FD3DF11-C7D1-4008-BDB7-CD6F96CE7ABF}" type="sibTrans" cxnId="{F14A6B7A-8020-4D2A-8134-955AF04E3568}">
      <dgm:prSet/>
      <dgm:spPr/>
      <dgm:t>
        <a:bodyPr/>
        <a:lstStyle/>
        <a:p>
          <a:endParaRPr lang="en-US" sz="1200"/>
        </a:p>
      </dgm:t>
    </dgm:pt>
    <dgm:pt modelId="{6C0DF21B-AC4D-4ED4-A530-E359E6D63181}">
      <dgm:prSet phldrT="[Text]" custT="1"/>
      <dgm:spPr/>
      <dgm:t>
        <a:bodyPr/>
        <a:lstStyle/>
        <a:p>
          <a:r>
            <a:rPr lang="en-US" sz="1200" dirty="0" smtClean="0"/>
            <a:t>Cross sell/</a:t>
          </a:r>
          <a:r>
            <a:rPr lang="en-US" sz="1200" dirty="0" err="1" smtClean="0"/>
            <a:t>Upsell</a:t>
          </a:r>
          <a:endParaRPr lang="en-US" sz="1200" dirty="0"/>
        </a:p>
      </dgm:t>
    </dgm:pt>
    <dgm:pt modelId="{C0562F9B-4A1B-4825-AE0A-07269F611F43}" type="parTrans" cxnId="{AEC9CA0F-635A-49BA-9CC9-B7B3FDE87394}">
      <dgm:prSet/>
      <dgm:spPr/>
      <dgm:t>
        <a:bodyPr/>
        <a:lstStyle/>
        <a:p>
          <a:endParaRPr lang="en-US" sz="1200"/>
        </a:p>
      </dgm:t>
    </dgm:pt>
    <dgm:pt modelId="{C7BB7A78-22DF-4B6C-8669-E66DC2A1328B}" type="sibTrans" cxnId="{AEC9CA0F-635A-49BA-9CC9-B7B3FDE87394}">
      <dgm:prSet/>
      <dgm:spPr/>
      <dgm:t>
        <a:bodyPr/>
        <a:lstStyle/>
        <a:p>
          <a:endParaRPr lang="en-US" sz="1200"/>
        </a:p>
      </dgm:t>
    </dgm:pt>
    <dgm:pt modelId="{FBDDDAF9-83FF-4472-88EC-4235C15D69E7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sz="2000" b="1" dirty="0" smtClean="0"/>
            <a:t>ACTIVACION (NUEVOS CLIENTES)</a:t>
          </a:r>
          <a:endParaRPr lang="en-US" sz="2000" b="1" dirty="0"/>
        </a:p>
      </dgm:t>
    </dgm:pt>
    <dgm:pt modelId="{B0F0F461-C125-405F-BB17-E72E13A1DA19}" type="parTrans" cxnId="{A10DFD50-CDAC-4049-AC67-401F86A5D2AF}">
      <dgm:prSet/>
      <dgm:spPr/>
      <dgm:t>
        <a:bodyPr/>
        <a:lstStyle/>
        <a:p>
          <a:endParaRPr lang="en-US" sz="1200"/>
        </a:p>
      </dgm:t>
    </dgm:pt>
    <dgm:pt modelId="{C933A732-6090-488B-9FA7-00E94FB29257}" type="sibTrans" cxnId="{A10DFD50-CDAC-4049-AC67-401F86A5D2AF}">
      <dgm:prSet/>
      <dgm:spPr/>
      <dgm:t>
        <a:bodyPr/>
        <a:lstStyle/>
        <a:p>
          <a:endParaRPr lang="en-US" sz="1200"/>
        </a:p>
      </dgm:t>
    </dgm:pt>
    <dgm:pt modelId="{B3059ACF-E244-40CE-8CD1-00A0F5151A34}">
      <dgm:prSet phldrT="[Text]" custT="1"/>
      <dgm:spPr/>
      <dgm:t>
        <a:bodyPr/>
        <a:lstStyle/>
        <a:p>
          <a:r>
            <a:rPr lang="en-US" sz="1200" dirty="0" err="1" smtClean="0"/>
            <a:t>Cubriemiento</a:t>
          </a:r>
          <a:r>
            <a:rPr lang="en-US" sz="1200" dirty="0" smtClean="0"/>
            <a:t> de Partners(ES)- </a:t>
          </a:r>
          <a:r>
            <a:rPr lang="en-US" sz="1200" dirty="0" err="1" smtClean="0"/>
            <a:t>Reclutamiento</a:t>
          </a:r>
          <a:r>
            <a:rPr lang="en-US" sz="1200" dirty="0" smtClean="0"/>
            <a:t> y </a:t>
          </a:r>
          <a:r>
            <a:rPr lang="en-US" sz="1200" dirty="0" err="1" smtClean="0"/>
            <a:t>activación</a:t>
          </a:r>
          <a:r>
            <a:rPr lang="en-US" sz="1200" dirty="0" smtClean="0"/>
            <a:t>.</a:t>
          </a:r>
          <a:endParaRPr lang="en-US" sz="1200" dirty="0"/>
        </a:p>
      </dgm:t>
    </dgm:pt>
    <dgm:pt modelId="{B5C8DD04-15E3-4A7E-8F40-255D7D1442DB}" type="parTrans" cxnId="{95534680-9439-41B4-AE59-45B1EC76EED2}">
      <dgm:prSet/>
      <dgm:spPr/>
      <dgm:t>
        <a:bodyPr/>
        <a:lstStyle/>
        <a:p>
          <a:endParaRPr lang="en-US" sz="1200"/>
        </a:p>
      </dgm:t>
    </dgm:pt>
    <dgm:pt modelId="{59668BC0-6E53-48A4-8077-F8D139409F3B}" type="sibTrans" cxnId="{95534680-9439-41B4-AE59-45B1EC76EED2}">
      <dgm:prSet/>
      <dgm:spPr/>
      <dgm:t>
        <a:bodyPr/>
        <a:lstStyle/>
        <a:p>
          <a:endParaRPr lang="en-US" sz="1200"/>
        </a:p>
      </dgm:t>
    </dgm:pt>
    <dgm:pt modelId="{6EC70464-6021-44C3-81E0-BFC2A5C91A73}">
      <dgm:prSet phldrT="[Text]" custT="1"/>
      <dgm:spPr/>
      <dgm:t>
        <a:bodyPr/>
        <a:lstStyle/>
        <a:p>
          <a:r>
            <a:rPr lang="en-US" sz="1200" dirty="0" smtClean="0"/>
            <a:t>Marketing On line(NL, Web Page)</a:t>
          </a:r>
          <a:endParaRPr lang="en-US" sz="1200" dirty="0"/>
        </a:p>
      </dgm:t>
    </dgm:pt>
    <dgm:pt modelId="{7414771A-9BC5-4D6F-A2D1-E9C031FD33CC}" type="parTrans" cxnId="{56FFC8E2-073A-44FC-8F2B-030C725BC179}">
      <dgm:prSet/>
      <dgm:spPr/>
      <dgm:t>
        <a:bodyPr/>
        <a:lstStyle/>
        <a:p>
          <a:endParaRPr lang="en-US" sz="1200"/>
        </a:p>
      </dgm:t>
    </dgm:pt>
    <dgm:pt modelId="{916F36DC-05A1-4CC5-8552-D430E379B401}" type="sibTrans" cxnId="{56FFC8E2-073A-44FC-8F2B-030C725BC179}">
      <dgm:prSet/>
      <dgm:spPr/>
      <dgm:t>
        <a:bodyPr/>
        <a:lstStyle/>
        <a:p>
          <a:endParaRPr lang="en-US" sz="1200"/>
        </a:p>
      </dgm:t>
    </dgm:pt>
    <dgm:pt modelId="{5C485216-F876-4A68-8A69-73834E916C5F}">
      <dgm:prSet phldrT="[Text]" custT="1"/>
      <dgm:spPr/>
      <dgm:t>
        <a:bodyPr/>
        <a:lstStyle/>
        <a:p>
          <a:r>
            <a:rPr lang="en-US" sz="1200" dirty="0" smtClean="0"/>
            <a:t>Telesales </a:t>
          </a:r>
          <a:r>
            <a:rPr lang="en-US" sz="1200" dirty="0" err="1" smtClean="0"/>
            <a:t>Especializados</a:t>
          </a:r>
          <a:endParaRPr lang="en-US" sz="1200" dirty="0"/>
        </a:p>
      </dgm:t>
    </dgm:pt>
    <dgm:pt modelId="{6F468BD9-7FFD-44C0-B21E-EC3AC0BD1808}" type="parTrans" cxnId="{BFD97D56-CC7F-4B35-A162-E87AC860CF7D}">
      <dgm:prSet/>
      <dgm:spPr/>
      <dgm:t>
        <a:bodyPr/>
        <a:lstStyle/>
        <a:p>
          <a:endParaRPr lang="en-US" sz="1200"/>
        </a:p>
      </dgm:t>
    </dgm:pt>
    <dgm:pt modelId="{3108439C-6A44-4D33-BE3A-9EB53CA40882}" type="sibTrans" cxnId="{BFD97D56-CC7F-4B35-A162-E87AC860CF7D}">
      <dgm:prSet/>
      <dgm:spPr/>
      <dgm:t>
        <a:bodyPr/>
        <a:lstStyle/>
        <a:p>
          <a:endParaRPr lang="en-US" sz="1200"/>
        </a:p>
      </dgm:t>
    </dgm:pt>
    <dgm:pt modelId="{0B832DBD-76FC-40B6-A424-BD8579EE409A}">
      <dgm:prSet phldrT="[Text]" custT="1"/>
      <dgm:spPr/>
      <dgm:t>
        <a:bodyPr/>
        <a:lstStyle/>
        <a:p>
          <a:r>
            <a:rPr lang="en-US" sz="1200" dirty="0" err="1" smtClean="0"/>
            <a:t>Estrategia</a:t>
          </a:r>
          <a:r>
            <a:rPr lang="en-US" sz="1200" dirty="0" smtClean="0"/>
            <a:t> de </a:t>
          </a:r>
          <a:r>
            <a:rPr lang="en-US" sz="1200" dirty="0" err="1" smtClean="0"/>
            <a:t>comunicaciones</a:t>
          </a:r>
          <a:r>
            <a:rPr lang="en-US" sz="1200" dirty="0" smtClean="0"/>
            <a:t> (Universities and schools)</a:t>
          </a:r>
          <a:endParaRPr lang="en-US" sz="1200" dirty="0"/>
        </a:p>
      </dgm:t>
    </dgm:pt>
    <dgm:pt modelId="{C03E456D-9838-47A3-9B01-6425C36A506C}" type="parTrans" cxnId="{634DBC7A-C1AC-4856-BC90-B84E10D7A693}">
      <dgm:prSet/>
      <dgm:spPr/>
      <dgm:t>
        <a:bodyPr/>
        <a:lstStyle/>
        <a:p>
          <a:endParaRPr lang="en-US" sz="1200"/>
        </a:p>
      </dgm:t>
    </dgm:pt>
    <dgm:pt modelId="{1636BA73-901B-4D3D-BBEA-B498B82A9094}" type="sibTrans" cxnId="{634DBC7A-C1AC-4856-BC90-B84E10D7A693}">
      <dgm:prSet/>
      <dgm:spPr/>
      <dgm:t>
        <a:bodyPr/>
        <a:lstStyle/>
        <a:p>
          <a:endParaRPr lang="en-US" sz="1200"/>
        </a:p>
      </dgm:t>
    </dgm:pt>
    <dgm:pt modelId="{27099926-A4BA-45E6-9A1B-9E3DC7E1052F}">
      <dgm:prSet phldrT="[Text]" custT="1"/>
      <dgm:spPr/>
      <dgm:t>
        <a:bodyPr/>
        <a:lstStyle/>
        <a:p>
          <a:r>
            <a:rPr lang="en-US" sz="1200" dirty="0" err="1" smtClean="0"/>
            <a:t>Preceso</a:t>
          </a:r>
          <a:r>
            <a:rPr lang="en-US" sz="1200" dirty="0" smtClean="0"/>
            <a:t> de </a:t>
          </a:r>
          <a:r>
            <a:rPr lang="en-US" sz="1200" dirty="0" err="1" smtClean="0"/>
            <a:t>seguimiento</a:t>
          </a:r>
          <a:r>
            <a:rPr lang="en-US" sz="1200" dirty="0" smtClean="0"/>
            <a:t> a </a:t>
          </a:r>
          <a:r>
            <a:rPr lang="en-US" sz="1200" dirty="0" err="1" smtClean="0"/>
            <a:t>renovaciones</a:t>
          </a:r>
          <a:r>
            <a:rPr lang="en-US" sz="1200" dirty="0" smtClean="0"/>
            <a:t>(LS -PAM-TPAM)- MMRP email with renewals for partners.</a:t>
          </a:r>
          <a:endParaRPr lang="en-US" sz="1200" dirty="0"/>
        </a:p>
      </dgm:t>
    </dgm:pt>
    <dgm:pt modelId="{6C620523-5C3A-4C36-89C4-61C950B1AC85}" type="parTrans" cxnId="{2BAADA82-C919-4B75-9901-401B3270ACB1}">
      <dgm:prSet/>
      <dgm:spPr/>
      <dgm:t>
        <a:bodyPr/>
        <a:lstStyle/>
        <a:p>
          <a:endParaRPr lang="en-US" sz="1200"/>
        </a:p>
      </dgm:t>
    </dgm:pt>
    <dgm:pt modelId="{FCFB8101-68EF-45BD-BECF-60660B4D4335}" type="sibTrans" cxnId="{2BAADA82-C919-4B75-9901-401B3270ACB1}">
      <dgm:prSet/>
      <dgm:spPr/>
      <dgm:t>
        <a:bodyPr/>
        <a:lstStyle/>
        <a:p>
          <a:endParaRPr lang="en-US" sz="1200"/>
        </a:p>
      </dgm:t>
    </dgm:pt>
    <dgm:pt modelId="{C4F95A27-6774-48F9-B28F-39C612F3D70F}">
      <dgm:prSet phldrT="[Text]" custT="1"/>
      <dgm:spPr/>
      <dgm:t>
        <a:bodyPr/>
        <a:lstStyle/>
        <a:p>
          <a:r>
            <a:rPr lang="en-US" sz="1200" dirty="0" smtClean="0"/>
            <a:t>SAM(</a:t>
          </a:r>
          <a:r>
            <a:rPr lang="en-US" sz="1200" dirty="0" err="1" smtClean="0"/>
            <a:t>Contratos</a:t>
          </a:r>
          <a:r>
            <a:rPr lang="en-US" sz="1200" dirty="0" smtClean="0"/>
            <a:t> </a:t>
          </a:r>
          <a:r>
            <a:rPr lang="en-US" sz="1200" dirty="0" err="1" smtClean="0"/>
            <a:t>Vencidos</a:t>
          </a:r>
          <a:r>
            <a:rPr lang="en-US" sz="1200" dirty="0" smtClean="0"/>
            <a:t>)</a:t>
          </a:r>
          <a:endParaRPr lang="en-US" sz="1200" dirty="0"/>
        </a:p>
      </dgm:t>
    </dgm:pt>
    <dgm:pt modelId="{B72F9A8B-F5DA-4FBE-94B6-3EC086E8417D}" type="parTrans" cxnId="{93F731F4-6D1C-46A7-A300-8514D24BE274}">
      <dgm:prSet/>
      <dgm:spPr/>
      <dgm:t>
        <a:bodyPr/>
        <a:lstStyle/>
        <a:p>
          <a:endParaRPr lang="en-US" sz="1200"/>
        </a:p>
      </dgm:t>
    </dgm:pt>
    <dgm:pt modelId="{960149A3-D848-4E04-8EEE-B3B79BAD5380}" type="sibTrans" cxnId="{93F731F4-6D1C-46A7-A300-8514D24BE274}">
      <dgm:prSet/>
      <dgm:spPr/>
      <dgm:t>
        <a:bodyPr/>
        <a:lstStyle/>
        <a:p>
          <a:endParaRPr lang="en-US" sz="1200"/>
        </a:p>
      </dgm:t>
    </dgm:pt>
    <dgm:pt modelId="{CFDCE5DC-29A1-4287-8002-F45984B6F411}">
      <dgm:prSet phldrT="[Text]" custT="1"/>
      <dgm:spPr/>
      <dgm:t>
        <a:bodyPr/>
        <a:lstStyle/>
        <a:p>
          <a:r>
            <a:rPr lang="en-US" sz="1200" dirty="0" smtClean="0"/>
            <a:t>Learning suite + Security(Enterprise CALs)+ Servers</a:t>
          </a:r>
          <a:endParaRPr lang="en-US" sz="1200" dirty="0"/>
        </a:p>
      </dgm:t>
    </dgm:pt>
    <dgm:pt modelId="{51EEDB86-D6C2-4769-AF8E-80F6EA20D1F7}" type="parTrans" cxnId="{FD3EF541-BD5F-4761-95C6-369C5C7E96F4}">
      <dgm:prSet/>
      <dgm:spPr/>
      <dgm:t>
        <a:bodyPr/>
        <a:lstStyle/>
        <a:p>
          <a:endParaRPr lang="en-US" sz="1200"/>
        </a:p>
      </dgm:t>
    </dgm:pt>
    <dgm:pt modelId="{13FC67D3-6A5F-4D24-BB22-0C86EDE3E88A}" type="sibTrans" cxnId="{FD3EF541-BD5F-4761-95C6-369C5C7E96F4}">
      <dgm:prSet/>
      <dgm:spPr/>
      <dgm:t>
        <a:bodyPr/>
        <a:lstStyle/>
        <a:p>
          <a:endParaRPr lang="en-US" sz="1200"/>
        </a:p>
      </dgm:t>
    </dgm:pt>
    <dgm:pt modelId="{52A9B38A-7D76-4F80-A3EC-979FDACA6FFF}">
      <dgm:prSet phldrT="[Text]" custT="1"/>
      <dgm:spPr/>
      <dgm:t>
        <a:bodyPr/>
        <a:lstStyle/>
        <a:p>
          <a:endParaRPr lang="en-US" sz="1200" dirty="0"/>
        </a:p>
      </dgm:t>
    </dgm:pt>
    <dgm:pt modelId="{17449015-88B3-4904-B2D0-02DE76D526EB}" type="parTrans" cxnId="{74D640EC-7560-484E-9973-CDFB4418680B}">
      <dgm:prSet/>
      <dgm:spPr/>
      <dgm:t>
        <a:bodyPr/>
        <a:lstStyle/>
        <a:p>
          <a:endParaRPr lang="en-US" sz="1200"/>
        </a:p>
      </dgm:t>
    </dgm:pt>
    <dgm:pt modelId="{96763908-9E9F-4D19-A839-0AF4D6FC3E67}" type="sibTrans" cxnId="{74D640EC-7560-484E-9973-CDFB4418680B}">
      <dgm:prSet/>
      <dgm:spPr/>
      <dgm:t>
        <a:bodyPr/>
        <a:lstStyle/>
        <a:p>
          <a:endParaRPr lang="en-US" sz="1200"/>
        </a:p>
      </dgm:t>
    </dgm:pt>
    <dgm:pt modelId="{B98A55F1-01A1-43D6-8C4E-67A12979397D}">
      <dgm:prSet phldrT="[Text]" custT="1"/>
      <dgm:spPr/>
      <dgm:t>
        <a:bodyPr/>
        <a:lstStyle/>
        <a:p>
          <a:r>
            <a:rPr lang="en-US" sz="1200" dirty="0" smtClean="0"/>
            <a:t>Partner Engagement</a:t>
          </a:r>
          <a:endParaRPr lang="en-US" sz="1200" dirty="0"/>
        </a:p>
      </dgm:t>
    </dgm:pt>
    <dgm:pt modelId="{94D05173-F28C-4857-AFAF-C583FA50627C}" type="parTrans" cxnId="{CEAF6D72-4AB6-4AA2-84C8-DD44FF0B24AE}">
      <dgm:prSet/>
      <dgm:spPr/>
      <dgm:t>
        <a:bodyPr/>
        <a:lstStyle/>
        <a:p>
          <a:endParaRPr lang="en-US" sz="1200"/>
        </a:p>
      </dgm:t>
    </dgm:pt>
    <dgm:pt modelId="{D3A773BA-D850-4F2F-A414-5E7EE14F7EBE}" type="sibTrans" cxnId="{CEAF6D72-4AB6-4AA2-84C8-DD44FF0B24AE}">
      <dgm:prSet/>
      <dgm:spPr/>
      <dgm:t>
        <a:bodyPr/>
        <a:lstStyle/>
        <a:p>
          <a:endParaRPr lang="en-US" sz="1200"/>
        </a:p>
      </dgm:t>
    </dgm:pt>
    <dgm:pt modelId="{FF9FC28D-6F51-4360-BF1C-02034EBA9C85}">
      <dgm:prSet phldrT="[Text]" custT="1"/>
      <dgm:spPr/>
      <dgm:t>
        <a:bodyPr/>
        <a:lstStyle/>
        <a:p>
          <a:r>
            <a:rPr lang="en-US" sz="1200" dirty="0" err="1" smtClean="0"/>
            <a:t>Entrenamiento</a:t>
          </a:r>
          <a:r>
            <a:rPr lang="en-US" sz="1200" dirty="0" smtClean="0"/>
            <a:t> Partners</a:t>
          </a:r>
          <a:endParaRPr lang="en-US" sz="1200" dirty="0"/>
        </a:p>
      </dgm:t>
    </dgm:pt>
    <dgm:pt modelId="{A76A95A4-2DBD-4E48-8EE9-F53C35F876CC}" type="parTrans" cxnId="{EAC24353-8C16-44F9-9FD3-EF35609E2235}">
      <dgm:prSet/>
      <dgm:spPr/>
      <dgm:t>
        <a:bodyPr/>
        <a:lstStyle/>
        <a:p>
          <a:endParaRPr lang="en-US" sz="1200"/>
        </a:p>
      </dgm:t>
    </dgm:pt>
    <dgm:pt modelId="{CEEC1000-075F-49E3-BF82-2DCE01EE15C8}" type="sibTrans" cxnId="{EAC24353-8C16-44F9-9FD3-EF35609E2235}">
      <dgm:prSet/>
      <dgm:spPr/>
      <dgm:t>
        <a:bodyPr/>
        <a:lstStyle/>
        <a:p>
          <a:endParaRPr lang="en-US" sz="1200"/>
        </a:p>
      </dgm:t>
    </dgm:pt>
    <dgm:pt modelId="{7AB0876F-FBE7-4A11-9871-D0B593761114}">
      <dgm:prSet phldrT="[Text]" custT="1"/>
      <dgm:spPr/>
      <dgm:t>
        <a:bodyPr/>
        <a:lstStyle/>
        <a:p>
          <a:r>
            <a:rPr lang="en-US" sz="1200" dirty="0" err="1" smtClean="0"/>
            <a:t>Entrenamiento</a:t>
          </a:r>
          <a:r>
            <a:rPr lang="en-US" sz="1200" dirty="0" smtClean="0"/>
            <a:t> Vertical telesales</a:t>
          </a:r>
          <a:endParaRPr lang="en-US" sz="1200" dirty="0"/>
        </a:p>
      </dgm:t>
    </dgm:pt>
    <dgm:pt modelId="{6E51B9D9-96F6-4426-AE93-3DBCB292C336}" type="parTrans" cxnId="{C01A744F-3587-44AE-9020-A91AD157DE53}">
      <dgm:prSet/>
      <dgm:spPr/>
      <dgm:t>
        <a:bodyPr/>
        <a:lstStyle/>
        <a:p>
          <a:endParaRPr lang="en-US" sz="1200"/>
        </a:p>
      </dgm:t>
    </dgm:pt>
    <dgm:pt modelId="{1882D297-EF78-4AF2-B200-E9AA45AC7CE9}" type="sibTrans" cxnId="{C01A744F-3587-44AE-9020-A91AD157DE53}">
      <dgm:prSet/>
      <dgm:spPr/>
      <dgm:t>
        <a:bodyPr/>
        <a:lstStyle/>
        <a:p>
          <a:endParaRPr lang="en-US" sz="1200"/>
        </a:p>
      </dgm:t>
    </dgm:pt>
    <dgm:pt modelId="{197BA74B-E84D-4E87-8310-BB6B3B839B76}">
      <dgm:prSet phldrT="[Text]" custT="1"/>
      <dgm:spPr/>
      <dgm:t>
        <a:bodyPr/>
        <a:lstStyle/>
        <a:p>
          <a:r>
            <a:rPr lang="en-US" sz="1200" dirty="0" err="1" smtClean="0"/>
            <a:t>Democenter</a:t>
          </a:r>
          <a:endParaRPr lang="en-US" sz="1200" dirty="0"/>
        </a:p>
      </dgm:t>
    </dgm:pt>
    <dgm:pt modelId="{D339E09B-CF79-4814-A784-C13003AA992A}" type="parTrans" cxnId="{3293B6D8-6FEC-4DC9-95B5-774887B2759F}">
      <dgm:prSet/>
      <dgm:spPr/>
      <dgm:t>
        <a:bodyPr/>
        <a:lstStyle/>
        <a:p>
          <a:endParaRPr lang="en-US" sz="1200"/>
        </a:p>
      </dgm:t>
    </dgm:pt>
    <dgm:pt modelId="{082D6D3B-73DE-4422-84B2-FC6E58753F9F}" type="sibTrans" cxnId="{3293B6D8-6FEC-4DC9-95B5-774887B2759F}">
      <dgm:prSet/>
      <dgm:spPr/>
      <dgm:t>
        <a:bodyPr/>
        <a:lstStyle/>
        <a:p>
          <a:endParaRPr lang="en-US" sz="1200"/>
        </a:p>
      </dgm:t>
    </dgm:pt>
    <dgm:pt modelId="{B2CDA9C5-800A-4783-A393-ACC384DEA5BD}">
      <dgm:prSet phldrT="[Text]" custT="1"/>
      <dgm:spPr/>
      <dgm:t>
        <a:bodyPr/>
        <a:lstStyle/>
        <a:p>
          <a:endParaRPr lang="en-US" sz="1200" dirty="0"/>
        </a:p>
      </dgm:t>
    </dgm:pt>
    <dgm:pt modelId="{86FB7DD1-B2E0-4FA3-AA5E-73D86C79A53C}" type="parTrans" cxnId="{5257FDDD-7767-4F71-B43D-786587324A68}">
      <dgm:prSet/>
      <dgm:spPr/>
      <dgm:t>
        <a:bodyPr/>
        <a:lstStyle/>
        <a:p>
          <a:endParaRPr lang="en-US" sz="1200"/>
        </a:p>
      </dgm:t>
    </dgm:pt>
    <dgm:pt modelId="{AE44DD14-EB0F-42D3-ADF8-4576D15A35EA}" type="sibTrans" cxnId="{5257FDDD-7767-4F71-B43D-786587324A68}">
      <dgm:prSet/>
      <dgm:spPr/>
      <dgm:t>
        <a:bodyPr/>
        <a:lstStyle/>
        <a:p>
          <a:endParaRPr lang="en-US" sz="1200"/>
        </a:p>
      </dgm:t>
    </dgm:pt>
    <dgm:pt modelId="{BD5A8F1A-275B-4CE4-AE6F-79ECBAF728D0}">
      <dgm:prSet phldrT="[Text]" custT="1"/>
      <dgm:spPr/>
      <dgm:t>
        <a:bodyPr/>
        <a:lstStyle/>
        <a:p>
          <a:r>
            <a:rPr lang="en-US" sz="1200" dirty="0" err="1" smtClean="0"/>
            <a:t>Iniciativa</a:t>
          </a:r>
          <a:r>
            <a:rPr lang="en-US" sz="1200" dirty="0" smtClean="0"/>
            <a:t> de </a:t>
          </a:r>
          <a:r>
            <a:rPr lang="en-US" sz="1200" dirty="0" err="1" smtClean="0"/>
            <a:t>Mayoristas</a:t>
          </a:r>
          <a:r>
            <a:rPr lang="en-US" sz="1200" dirty="0" smtClean="0"/>
            <a:t>.</a:t>
          </a:r>
          <a:endParaRPr lang="en-US" sz="1200" dirty="0"/>
        </a:p>
      </dgm:t>
    </dgm:pt>
    <dgm:pt modelId="{A4613464-CEA8-4CF7-AA7F-C1061BF3B371}" type="parTrans" cxnId="{7C0E3A65-3FAC-487E-ADB9-AABA19DAC492}">
      <dgm:prSet/>
      <dgm:spPr/>
      <dgm:t>
        <a:bodyPr/>
        <a:lstStyle/>
        <a:p>
          <a:endParaRPr lang="en-US" sz="1200"/>
        </a:p>
      </dgm:t>
    </dgm:pt>
    <dgm:pt modelId="{4E2C07B7-339F-4592-97AE-A9FB30EA3ADD}" type="sibTrans" cxnId="{7C0E3A65-3FAC-487E-ADB9-AABA19DAC492}">
      <dgm:prSet/>
      <dgm:spPr/>
      <dgm:t>
        <a:bodyPr/>
        <a:lstStyle/>
        <a:p>
          <a:endParaRPr lang="en-US" sz="1200"/>
        </a:p>
      </dgm:t>
    </dgm:pt>
    <dgm:pt modelId="{74C1F090-F60D-45A1-9EDA-51369AC54B0B}">
      <dgm:prSet phldrT="[Text]" custT="1"/>
      <dgm:spPr/>
      <dgm:t>
        <a:bodyPr/>
        <a:lstStyle/>
        <a:p>
          <a:r>
            <a:rPr lang="en-US" sz="1200" dirty="0" err="1" smtClean="0"/>
            <a:t>Campañas</a:t>
          </a:r>
          <a:r>
            <a:rPr lang="en-US" sz="1200" dirty="0" smtClean="0"/>
            <a:t>(</a:t>
          </a:r>
          <a:r>
            <a:rPr lang="en-US" sz="1200" dirty="0" err="1" smtClean="0"/>
            <a:t>Licensing+Learning</a:t>
          </a:r>
          <a:r>
            <a:rPr lang="en-US" sz="1200" dirty="0" smtClean="0"/>
            <a:t> Suite)</a:t>
          </a:r>
          <a:endParaRPr lang="en-US" sz="1200" dirty="0"/>
        </a:p>
      </dgm:t>
    </dgm:pt>
    <dgm:pt modelId="{1FDC6B88-06C4-4B5E-B4A4-460D87EB3074}" type="parTrans" cxnId="{A9C43BBF-BDFA-4BDF-B0E6-039D7DD5F15F}">
      <dgm:prSet/>
      <dgm:spPr/>
      <dgm:t>
        <a:bodyPr/>
        <a:lstStyle/>
        <a:p>
          <a:endParaRPr lang="en-US" sz="1200"/>
        </a:p>
      </dgm:t>
    </dgm:pt>
    <dgm:pt modelId="{C790C2F7-4526-4549-BA71-F2AD0F27946C}" type="sibTrans" cxnId="{A9C43BBF-BDFA-4BDF-B0E6-039D7DD5F15F}">
      <dgm:prSet/>
      <dgm:spPr/>
      <dgm:t>
        <a:bodyPr/>
        <a:lstStyle/>
        <a:p>
          <a:endParaRPr lang="en-US" sz="1200"/>
        </a:p>
      </dgm:t>
    </dgm:pt>
    <dgm:pt modelId="{70987AF0-30C0-4107-8786-2456CAD1DE9F}">
      <dgm:prSet phldrT="[Text]" custT="1"/>
      <dgm:spPr/>
      <dgm:t>
        <a:bodyPr/>
        <a:lstStyle/>
        <a:p>
          <a:r>
            <a:rPr lang="en-US" sz="1200" dirty="0" err="1" smtClean="0"/>
            <a:t>Allianzas</a:t>
          </a:r>
          <a:r>
            <a:rPr lang="en-US" sz="1200" dirty="0" smtClean="0"/>
            <a:t> y </a:t>
          </a:r>
          <a:r>
            <a:rPr lang="en-US" sz="1200" dirty="0" err="1" smtClean="0"/>
            <a:t>Comarketing</a:t>
          </a:r>
          <a:r>
            <a:rPr lang="en-US" sz="1200" dirty="0" smtClean="0"/>
            <a:t>.</a:t>
          </a:r>
          <a:endParaRPr lang="en-US" sz="1200" dirty="0"/>
        </a:p>
      </dgm:t>
    </dgm:pt>
    <dgm:pt modelId="{19D49644-0EF9-4397-892A-9D12154C4354}" type="parTrans" cxnId="{B306D0B9-08BE-4FF0-9218-E37C4B5C3E49}">
      <dgm:prSet/>
      <dgm:spPr/>
      <dgm:t>
        <a:bodyPr/>
        <a:lstStyle/>
        <a:p>
          <a:endParaRPr lang="en-US" sz="1200"/>
        </a:p>
      </dgm:t>
    </dgm:pt>
    <dgm:pt modelId="{0E83A922-5CD4-4120-8F41-177B7018DBDD}" type="sibTrans" cxnId="{B306D0B9-08BE-4FF0-9218-E37C4B5C3E49}">
      <dgm:prSet/>
      <dgm:spPr/>
      <dgm:t>
        <a:bodyPr/>
        <a:lstStyle/>
        <a:p>
          <a:endParaRPr lang="en-US" sz="1200"/>
        </a:p>
      </dgm:t>
    </dgm:pt>
    <dgm:pt modelId="{1BAE90C6-9A9A-4A92-B2D9-434C3AF502D6}">
      <dgm:prSet phldrT="[Text]" custT="1"/>
      <dgm:spPr/>
      <dgm:t>
        <a:bodyPr/>
        <a:lstStyle/>
        <a:p>
          <a:r>
            <a:rPr lang="en-US" sz="1200" dirty="0" smtClean="0"/>
            <a:t>SAM play</a:t>
          </a:r>
          <a:endParaRPr lang="en-US" sz="1200" dirty="0"/>
        </a:p>
      </dgm:t>
    </dgm:pt>
    <dgm:pt modelId="{D7E2D800-17A5-4E4E-85F2-1176BD936477}" type="parTrans" cxnId="{E126B7C0-CF2C-4C55-BE09-74B95D5C03F4}">
      <dgm:prSet/>
      <dgm:spPr/>
      <dgm:t>
        <a:bodyPr/>
        <a:lstStyle/>
        <a:p>
          <a:endParaRPr lang="en-US" sz="1200"/>
        </a:p>
      </dgm:t>
    </dgm:pt>
    <dgm:pt modelId="{8737DC06-6BF2-428F-AA50-D347A87101A7}" type="sibTrans" cxnId="{E126B7C0-CF2C-4C55-BE09-74B95D5C03F4}">
      <dgm:prSet/>
      <dgm:spPr/>
      <dgm:t>
        <a:bodyPr/>
        <a:lstStyle/>
        <a:p>
          <a:endParaRPr lang="en-US" sz="1200"/>
        </a:p>
      </dgm:t>
    </dgm:pt>
    <dgm:pt modelId="{3AE4B030-59CD-4184-8765-AEFB44819F94}">
      <dgm:prSet phldrT="[Text]" custT="1"/>
      <dgm:spPr/>
      <dgm:t>
        <a:bodyPr/>
        <a:lstStyle/>
        <a:p>
          <a:r>
            <a:rPr lang="en-US" sz="1200" dirty="0" err="1" smtClean="0"/>
            <a:t>Programa</a:t>
          </a:r>
          <a:r>
            <a:rPr lang="en-US" sz="1200" dirty="0" smtClean="0"/>
            <a:t> PIL </a:t>
          </a:r>
          <a:r>
            <a:rPr lang="en-US" sz="1200" dirty="0" err="1" smtClean="0"/>
            <a:t>para</a:t>
          </a:r>
          <a:r>
            <a:rPr lang="en-US" sz="1200" dirty="0" smtClean="0"/>
            <a:t> </a:t>
          </a:r>
          <a:r>
            <a:rPr lang="en-US" sz="1200" dirty="0" err="1" smtClean="0"/>
            <a:t>secretarias</a:t>
          </a:r>
          <a:r>
            <a:rPr lang="en-US" sz="1200" dirty="0" smtClean="0"/>
            <a:t> de </a:t>
          </a:r>
          <a:r>
            <a:rPr lang="en-US" sz="1200" dirty="0" err="1" smtClean="0"/>
            <a:t>educación</a:t>
          </a:r>
          <a:r>
            <a:rPr lang="en-US" sz="1200" dirty="0" smtClean="0"/>
            <a:t> y </a:t>
          </a:r>
          <a:r>
            <a:rPr lang="en-US" sz="1200" dirty="0" err="1" smtClean="0"/>
            <a:t>Gogiernos</a:t>
          </a:r>
          <a:r>
            <a:rPr lang="en-US" sz="1200" dirty="0" smtClean="0"/>
            <a:t> </a:t>
          </a:r>
          <a:r>
            <a:rPr lang="en-US" sz="1200" dirty="0" err="1" smtClean="0"/>
            <a:t>regionales</a:t>
          </a:r>
          <a:r>
            <a:rPr lang="en-US" sz="1200" dirty="0" smtClean="0"/>
            <a:t>.</a:t>
          </a:r>
          <a:endParaRPr lang="en-US" sz="1200" dirty="0"/>
        </a:p>
      </dgm:t>
    </dgm:pt>
    <dgm:pt modelId="{2B9C446B-9CAC-4E5B-B8ED-F9649A115867}" type="parTrans" cxnId="{313F0F00-0B4D-4A9F-8592-E555391A08BB}">
      <dgm:prSet/>
      <dgm:spPr/>
      <dgm:t>
        <a:bodyPr/>
        <a:lstStyle/>
        <a:p>
          <a:endParaRPr lang="en-US" sz="1200"/>
        </a:p>
      </dgm:t>
    </dgm:pt>
    <dgm:pt modelId="{65E62140-D2EC-4E4C-A43C-76E921CA1272}" type="sibTrans" cxnId="{313F0F00-0B4D-4A9F-8592-E555391A08BB}">
      <dgm:prSet/>
      <dgm:spPr/>
      <dgm:t>
        <a:bodyPr/>
        <a:lstStyle/>
        <a:p>
          <a:endParaRPr lang="en-US" sz="1200"/>
        </a:p>
      </dgm:t>
    </dgm:pt>
    <dgm:pt modelId="{265CD325-F2DE-4073-94ED-06139BA6009E}">
      <dgm:prSet phldrT="[Text]" custT="1"/>
      <dgm:spPr/>
      <dgm:t>
        <a:bodyPr/>
        <a:lstStyle/>
        <a:p>
          <a:r>
            <a:rPr lang="en-US" sz="1200" dirty="0" err="1" smtClean="0"/>
            <a:t>Programa</a:t>
          </a:r>
          <a:r>
            <a:rPr lang="en-US" sz="1200" dirty="0" smtClean="0"/>
            <a:t> de </a:t>
          </a:r>
          <a:r>
            <a:rPr lang="en-US" sz="1200" dirty="0" err="1" smtClean="0"/>
            <a:t>entrenamientos</a:t>
          </a:r>
          <a:r>
            <a:rPr lang="en-US" sz="1200" dirty="0" smtClean="0"/>
            <a:t>(MVA, Windows-exchange Universities, CPLS)</a:t>
          </a:r>
          <a:endParaRPr lang="en-US" sz="1200" dirty="0"/>
        </a:p>
      </dgm:t>
    </dgm:pt>
    <dgm:pt modelId="{7E462465-9343-4FD6-969A-218157D6A4AB}" type="parTrans" cxnId="{A8906D88-97FB-4D83-9215-476ECE848A0B}">
      <dgm:prSet/>
      <dgm:spPr/>
      <dgm:t>
        <a:bodyPr/>
        <a:lstStyle/>
        <a:p>
          <a:endParaRPr lang="en-US" sz="1200"/>
        </a:p>
      </dgm:t>
    </dgm:pt>
    <dgm:pt modelId="{7CF549BA-CFB5-4846-89DE-1627929E5367}" type="sibTrans" cxnId="{A8906D88-97FB-4D83-9215-476ECE848A0B}">
      <dgm:prSet/>
      <dgm:spPr/>
      <dgm:t>
        <a:bodyPr/>
        <a:lstStyle/>
        <a:p>
          <a:endParaRPr lang="en-US" sz="1200"/>
        </a:p>
      </dgm:t>
    </dgm:pt>
    <dgm:pt modelId="{AAE95880-F84E-4D75-8C21-950743896626}">
      <dgm:prSet phldrT="[Text]" custT="1"/>
      <dgm:spPr/>
      <dgm:t>
        <a:bodyPr/>
        <a:lstStyle/>
        <a:p>
          <a:r>
            <a:rPr lang="en-US" sz="1200" dirty="0" err="1" smtClean="0"/>
            <a:t>Recursos</a:t>
          </a:r>
          <a:r>
            <a:rPr lang="en-US" sz="1200" dirty="0" smtClean="0"/>
            <a:t> de </a:t>
          </a:r>
          <a:r>
            <a:rPr lang="en-US" sz="1200" dirty="0" err="1" smtClean="0"/>
            <a:t>Mercadeo</a:t>
          </a:r>
          <a:r>
            <a:rPr lang="en-US" sz="1200" dirty="0" smtClean="0"/>
            <a:t>- Education Kit for partners</a:t>
          </a:r>
          <a:endParaRPr lang="en-US" sz="1200" dirty="0"/>
        </a:p>
      </dgm:t>
    </dgm:pt>
    <dgm:pt modelId="{E2B1A897-41C3-4633-AB05-AAED71EDBCEE}" type="parTrans" cxnId="{9187ECE8-F959-454B-A690-8144B18B86CC}">
      <dgm:prSet/>
      <dgm:spPr/>
      <dgm:t>
        <a:bodyPr/>
        <a:lstStyle/>
        <a:p>
          <a:endParaRPr lang="en-US" sz="1200"/>
        </a:p>
      </dgm:t>
    </dgm:pt>
    <dgm:pt modelId="{96FAB7BA-616F-4C96-B3FE-668041BAB9B1}" type="sibTrans" cxnId="{9187ECE8-F959-454B-A690-8144B18B86CC}">
      <dgm:prSet/>
      <dgm:spPr/>
      <dgm:t>
        <a:bodyPr/>
        <a:lstStyle/>
        <a:p>
          <a:endParaRPr lang="en-US" sz="1200"/>
        </a:p>
      </dgm:t>
    </dgm:pt>
    <dgm:pt modelId="{AD0AB00F-6DDC-482A-A72A-E213A741F711}">
      <dgm:prSet phldrT="[Text]" custT="1"/>
      <dgm:spPr/>
      <dgm:t>
        <a:bodyPr/>
        <a:lstStyle/>
        <a:p>
          <a:r>
            <a:rPr lang="en-US" sz="1200" dirty="0" err="1" smtClean="0"/>
            <a:t>Correos</a:t>
          </a:r>
          <a:r>
            <a:rPr lang="en-US" sz="1200" dirty="0" smtClean="0"/>
            <a:t> </a:t>
          </a:r>
          <a:r>
            <a:rPr lang="en-US" sz="1200" dirty="0" err="1" smtClean="0"/>
            <a:t>directos</a:t>
          </a:r>
          <a:r>
            <a:rPr lang="en-US" sz="1200" dirty="0" smtClean="0"/>
            <a:t> y </a:t>
          </a:r>
          <a:r>
            <a:rPr lang="en-US" sz="1200" dirty="0" err="1" smtClean="0"/>
            <a:t>comunicaciones</a:t>
          </a:r>
          <a:r>
            <a:rPr lang="en-US" sz="1200" dirty="0" smtClean="0"/>
            <a:t> on –line.</a:t>
          </a:r>
          <a:endParaRPr lang="en-US" sz="1200" dirty="0"/>
        </a:p>
      </dgm:t>
    </dgm:pt>
    <dgm:pt modelId="{FEF03D2B-0499-4C88-A827-7F708224FFAB}" type="parTrans" cxnId="{FD151007-1BD1-4E93-AA18-16E968C4CF66}">
      <dgm:prSet/>
      <dgm:spPr/>
      <dgm:t>
        <a:bodyPr/>
        <a:lstStyle/>
        <a:p>
          <a:endParaRPr lang="en-US" sz="1200"/>
        </a:p>
      </dgm:t>
    </dgm:pt>
    <dgm:pt modelId="{4A23FF80-4BB3-4E06-973D-2C4DCF6D6F8D}" type="sibTrans" cxnId="{FD151007-1BD1-4E93-AA18-16E968C4CF66}">
      <dgm:prSet/>
      <dgm:spPr/>
      <dgm:t>
        <a:bodyPr/>
        <a:lstStyle/>
        <a:p>
          <a:endParaRPr lang="en-US" sz="1200"/>
        </a:p>
      </dgm:t>
    </dgm:pt>
    <dgm:pt modelId="{9C5FEBEB-42ED-4617-95FE-9CD2F89598CE}">
      <dgm:prSet phldrT="[Text]" custT="1"/>
      <dgm:spPr/>
      <dgm:t>
        <a:bodyPr/>
        <a:lstStyle/>
        <a:p>
          <a:r>
            <a:rPr lang="en-US" sz="1200" dirty="0" err="1" smtClean="0"/>
            <a:t>Programa</a:t>
          </a:r>
          <a:r>
            <a:rPr lang="en-US" sz="1200" dirty="0" smtClean="0"/>
            <a:t> de </a:t>
          </a:r>
          <a:r>
            <a:rPr lang="en-US" sz="1200" dirty="0" err="1" smtClean="0"/>
            <a:t>Incentivos</a:t>
          </a:r>
          <a:endParaRPr lang="en-US" sz="1200" dirty="0"/>
        </a:p>
      </dgm:t>
    </dgm:pt>
    <dgm:pt modelId="{10908F2E-C9F0-44F9-8D7C-46A97B590F1E}" type="parTrans" cxnId="{E37E4055-A430-4206-8CC5-393E9E854611}">
      <dgm:prSet/>
      <dgm:spPr/>
      <dgm:t>
        <a:bodyPr/>
        <a:lstStyle/>
        <a:p>
          <a:endParaRPr lang="en-US" sz="1200"/>
        </a:p>
      </dgm:t>
    </dgm:pt>
    <dgm:pt modelId="{3193FEC8-3E91-4184-BDF0-A497FCF06EB2}" type="sibTrans" cxnId="{E37E4055-A430-4206-8CC5-393E9E854611}">
      <dgm:prSet/>
      <dgm:spPr/>
      <dgm:t>
        <a:bodyPr/>
        <a:lstStyle/>
        <a:p>
          <a:endParaRPr lang="en-US" sz="1200"/>
        </a:p>
      </dgm:t>
    </dgm:pt>
    <dgm:pt modelId="{CCA29541-3347-4815-93F4-1825CC49CB2F}">
      <dgm:prSet phldrT="[Text]" custT="1"/>
      <dgm:spPr/>
      <dgm:t>
        <a:bodyPr/>
        <a:lstStyle/>
        <a:p>
          <a:r>
            <a:rPr lang="en-US" sz="1200" dirty="0" err="1" smtClean="0"/>
            <a:t>Entrenamiento</a:t>
          </a:r>
          <a:r>
            <a:rPr lang="en-US" sz="1200" dirty="0" smtClean="0"/>
            <a:t> canal</a:t>
          </a:r>
          <a:endParaRPr lang="en-US" sz="1200" dirty="0"/>
        </a:p>
      </dgm:t>
    </dgm:pt>
    <dgm:pt modelId="{4863C54D-3F39-4E22-A223-65E51741B9B8}" type="parTrans" cxnId="{38B45293-3BAE-41D6-9B24-A7DB225FC8BB}">
      <dgm:prSet/>
      <dgm:spPr/>
      <dgm:t>
        <a:bodyPr/>
        <a:lstStyle/>
        <a:p>
          <a:endParaRPr lang="en-US" sz="1200"/>
        </a:p>
      </dgm:t>
    </dgm:pt>
    <dgm:pt modelId="{ECC7AC6A-93B5-438A-86C5-64B9BC5032E8}" type="sibTrans" cxnId="{38B45293-3BAE-41D6-9B24-A7DB225FC8BB}">
      <dgm:prSet/>
      <dgm:spPr/>
      <dgm:t>
        <a:bodyPr/>
        <a:lstStyle/>
        <a:p>
          <a:endParaRPr lang="en-US" sz="1200"/>
        </a:p>
      </dgm:t>
    </dgm:pt>
    <dgm:pt modelId="{F8C08C4A-49B3-471D-8645-A94580BFAF40}">
      <dgm:prSet phldrT="[Text]" custT="1"/>
      <dgm:spPr/>
      <dgm:t>
        <a:bodyPr/>
        <a:lstStyle/>
        <a:p>
          <a:r>
            <a:rPr lang="en-US" sz="1200" dirty="0" smtClean="0"/>
            <a:t>SKU de </a:t>
          </a:r>
          <a:r>
            <a:rPr lang="en-US" sz="1200" dirty="0" err="1" smtClean="0"/>
            <a:t>legalización</a:t>
          </a:r>
          <a:r>
            <a:rPr lang="en-US" sz="1200" dirty="0" smtClean="0"/>
            <a:t> </a:t>
          </a:r>
          <a:r>
            <a:rPr lang="en-US" sz="1200" dirty="0" err="1" smtClean="0"/>
            <a:t>académico</a:t>
          </a:r>
          <a:endParaRPr lang="en-US" sz="1200" dirty="0"/>
        </a:p>
      </dgm:t>
    </dgm:pt>
    <dgm:pt modelId="{317F4650-DBC4-41E6-A7E4-46653CBA8939}" type="parTrans" cxnId="{92B40F3A-FC38-46A0-8EBA-8A12760FEC34}">
      <dgm:prSet/>
      <dgm:spPr/>
      <dgm:t>
        <a:bodyPr/>
        <a:lstStyle/>
        <a:p>
          <a:endParaRPr lang="en-US" sz="1200"/>
        </a:p>
      </dgm:t>
    </dgm:pt>
    <dgm:pt modelId="{E536AAD2-A911-4183-A41E-448A407279AB}" type="sibTrans" cxnId="{92B40F3A-FC38-46A0-8EBA-8A12760FEC34}">
      <dgm:prSet/>
      <dgm:spPr/>
      <dgm:t>
        <a:bodyPr/>
        <a:lstStyle/>
        <a:p>
          <a:endParaRPr lang="en-US" sz="1200"/>
        </a:p>
      </dgm:t>
    </dgm:pt>
    <dgm:pt modelId="{94EB79E1-91CF-4E8D-8982-85A23780F2BB}">
      <dgm:prSet phldrT="[Text]" custT="1"/>
      <dgm:spPr/>
      <dgm:t>
        <a:bodyPr/>
        <a:lstStyle/>
        <a:p>
          <a:r>
            <a:rPr lang="en-US" sz="1200" dirty="0" err="1" smtClean="0"/>
            <a:t>Foco</a:t>
          </a:r>
          <a:r>
            <a:rPr lang="en-US" sz="1200" dirty="0" smtClean="0"/>
            <a:t> en </a:t>
          </a:r>
          <a:r>
            <a:rPr lang="en-US" sz="1200" dirty="0" err="1" smtClean="0"/>
            <a:t>institutos</a:t>
          </a:r>
          <a:r>
            <a:rPr lang="en-US" sz="1200" dirty="0" smtClean="0"/>
            <a:t> de </a:t>
          </a:r>
          <a:r>
            <a:rPr lang="en-US" sz="1200" dirty="0" err="1" smtClean="0"/>
            <a:t>educación</a:t>
          </a:r>
          <a:r>
            <a:rPr lang="en-US" sz="1200" dirty="0" smtClean="0"/>
            <a:t> no formal.</a:t>
          </a:r>
          <a:endParaRPr lang="en-US" sz="1200" dirty="0"/>
        </a:p>
      </dgm:t>
    </dgm:pt>
    <dgm:pt modelId="{9FA7E902-05A5-4B64-BD14-89F67BE2E5BB}" type="parTrans" cxnId="{E7D88ED0-2A9A-48CF-8A1C-82608199ACDD}">
      <dgm:prSet/>
      <dgm:spPr/>
      <dgm:t>
        <a:bodyPr/>
        <a:lstStyle/>
        <a:p>
          <a:endParaRPr lang="en-US" sz="1200"/>
        </a:p>
      </dgm:t>
    </dgm:pt>
    <dgm:pt modelId="{8BA0FA68-7B21-419A-AE9A-2D4E61B47D7D}" type="sibTrans" cxnId="{E7D88ED0-2A9A-48CF-8A1C-82608199ACDD}">
      <dgm:prSet/>
      <dgm:spPr/>
      <dgm:t>
        <a:bodyPr/>
        <a:lstStyle/>
        <a:p>
          <a:endParaRPr lang="en-US" sz="1200"/>
        </a:p>
      </dgm:t>
    </dgm:pt>
    <dgm:pt modelId="{DA53ADA9-8CAF-437D-B379-473D738C7091}">
      <dgm:prSet phldrT="[Text]" custT="1"/>
      <dgm:spPr/>
      <dgm:t>
        <a:bodyPr/>
        <a:lstStyle/>
        <a:p>
          <a:r>
            <a:rPr lang="en-US" sz="1200" dirty="0" smtClean="0"/>
            <a:t>CSI</a:t>
          </a:r>
          <a:endParaRPr lang="en-US" sz="1200" dirty="0"/>
        </a:p>
      </dgm:t>
    </dgm:pt>
    <dgm:pt modelId="{CD32B756-2CC9-4EB0-8D6C-A95880734065}" type="parTrans" cxnId="{E166C598-CD35-484F-ADBF-6E53E21F02EB}">
      <dgm:prSet/>
      <dgm:spPr/>
      <dgm:t>
        <a:bodyPr/>
        <a:lstStyle/>
        <a:p>
          <a:endParaRPr lang="en-US" sz="1200"/>
        </a:p>
      </dgm:t>
    </dgm:pt>
    <dgm:pt modelId="{0C20322B-B312-4C11-8D8F-ED2FE0854370}" type="sibTrans" cxnId="{E166C598-CD35-484F-ADBF-6E53E21F02EB}">
      <dgm:prSet/>
      <dgm:spPr/>
      <dgm:t>
        <a:bodyPr/>
        <a:lstStyle/>
        <a:p>
          <a:endParaRPr lang="en-US" sz="1200"/>
        </a:p>
      </dgm:t>
    </dgm:pt>
    <dgm:pt modelId="{298ECF7B-9B2D-4648-92E3-D00B53337A34}">
      <dgm:prSet phldrT="[Text]" custT="1"/>
      <dgm:spPr/>
      <dgm:t>
        <a:bodyPr/>
        <a:lstStyle/>
        <a:p>
          <a:r>
            <a:rPr lang="en-US" sz="1200" dirty="0" smtClean="0"/>
            <a:t>CSI</a:t>
          </a:r>
          <a:endParaRPr lang="en-US" sz="1200" dirty="0"/>
        </a:p>
      </dgm:t>
    </dgm:pt>
    <dgm:pt modelId="{7F165BD6-5AB5-48C1-A2A9-A7E7241340E2}" type="parTrans" cxnId="{D99DFBDA-6074-4C9A-9116-8FB8706DC04B}">
      <dgm:prSet/>
      <dgm:spPr/>
      <dgm:t>
        <a:bodyPr/>
        <a:lstStyle/>
        <a:p>
          <a:endParaRPr lang="en-US" sz="1200"/>
        </a:p>
      </dgm:t>
    </dgm:pt>
    <dgm:pt modelId="{7ACAD869-6EB6-4F5F-866D-D11E32FEAB46}" type="sibTrans" cxnId="{D99DFBDA-6074-4C9A-9116-8FB8706DC04B}">
      <dgm:prSet/>
      <dgm:spPr/>
      <dgm:t>
        <a:bodyPr/>
        <a:lstStyle/>
        <a:p>
          <a:endParaRPr lang="en-US" sz="1200"/>
        </a:p>
      </dgm:t>
    </dgm:pt>
    <dgm:pt modelId="{8814235D-D329-4B5F-A12F-D58244B0BC73}" type="pres">
      <dgm:prSet presAssocID="{FC2F26D8-1CE6-47D7-8EEB-2F0AA14E343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B6BF4F3-A17A-4536-9EE7-61E771872364}" type="pres">
      <dgm:prSet presAssocID="{AD38D2F7-4869-448F-9641-B9ADDD167166}" presName="composite" presStyleCnt="0"/>
      <dgm:spPr/>
      <dgm:t>
        <a:bodyPr/>
        <a:lstStyle/>
        <a:p>
          <a:endParaRPr lang="en-US"/>
        </a:p>
      </dgm:t>
    </dgm:pt>
    <dgm:pt modelId="{29FB53FB-E6AF-477E-BD3F-EC142A51232A}" type="pres">
      <dgm:prSet presAssocID="{AD38D2F7-4869-448F-9641-B9ADDD167166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C2B105-FA9D-41F0-92F0-67D5E28A126A}" type="pres">
      <dgm:prSet presAssocID="{AD38D2F7-4869-448F-9641-B9ADDD167166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8E5294-D992-429A-96AE-AB02D3611791}" type="pres">
      <dgm:prSet presAssocID="{5000D737-E5C3-4E37-A4D1-25F623193FD7}" presName="space" presStyleCnt="0"/>
      <dgm:spPr/>
      <dgm:t>
        <a:bodyPr/>
        <a:lstStyle/>
        <a:p>
          <a:endParaRPr lang="en-US"/>
        </a:p>
      </dgm:t>
    </dgm:pt>
    <dgm:pt modelId="{50B07D5F-9676-4322-A650-A41D7046D501}" type="pres">
      <dgm:prSet presAssocID="{27448312-250F-4FD6-AF65-08549C47EFD9}" presName="composite" presStyleCnt="0"/>
      <dgm:spPr/>
      <dgm:t>
        <a:bodyPr/>
        <a:lstStyle/>
        <a:p>
          <a:endParaRPr lang="en-US"/>
        </a:p>
      </dgm:t>
    </dgm:pt>
    <dgm:pt modelId="{67284342-7E03-48BA-B8C6-A85B14D968E3}" type="pres">
      <dgm:prSet presAssocID="{27448312-250F-4FD6-AF65-08549C47EFD9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771FA3-5CE2-4311-ACD5-03F6A08D6A9F}" type="pres">
      <dgm:prSet presAssocID="{27448312-250F-4FD6-AF65-08549C47EFD9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ACBBC3-C499-4BC9-A743-B25CDB09D22C}" type="pres">
      <dgm:prSet presAssocID="{4FD3DF11-C7D1-4008-BDB7-CD6F96CE7ABF}" presName="space" presStyleCnt="0"/>
      <dgm:spPr/>
      <dgm:t>
        <a:bodyPr/>
        <a:lstStyle/>
        <a:p>
          <a:endParaRPr lang="en-US"/>
        </a:p>
      </dgm:t>
    </dgm:pt>
    <dgm:pt modelId="{E59EC475-68B8-4C15-ACAA-EF01C34F67E0}" type="pres">
      <dgm:prSet presAssocID="{FBDDDAF9-83FF-4472-88EC-4235C15D69E7}" presName="composite" presStyleCnt="0"/>
      <dgm:spPr/>
      <dgm:t>
        <a:bodyPr/>
        <a:lstStyle/>
        <a:p>
          <a:endParaRPr lang="en-US"/>
        </a:p>
      </dgm:t>
    </dgm:pt>
    <dgm:pt modelId="{1EC3ABEF-0F06-484B-8B5A-14D60C49D18A}" type="pres">
      <dgm:prSet presAssocID="{FBDDDAF9-83FF-4472-88EC-4235C15D69E7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EA55F0-3CEA-47E6-B4FF-5BEC0ACE2B01}" type="pres">
      <dgm:prSet presAssocID="{FBDDDAF9-83FF-4472-88EC-4235C15D69E7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2B40F3A-FC38-46A0-8EBA-8A12760FEC34}" srcId="{FBDDDAF9-83FF-4472-88EC-4235C15D69E7}" destId="{F8C08C4A-49B3-471D-8645-A94580BFAF40}" srcOrd="2" destOrd="0" parTransId="{317F4650-DBC4-41E6-A7E4-46653CBA8939}" sibTransId="{E536AAD2-A911-4183-A41E-448A407279AB}"/>
    <dgm:cxn modelId="{E37E4055-A430-4206-8CC5-393E9E854611}" srcId="{FBDDDAF9-83FF-4472-88EC-4235C15D69E7}" destId="{9C5FEBEB-42ED-4617-95FE-9CD2F89598CE}" srcOrd="3" destOrd="0" parTransId="{10908F2E-C9F0-44F9-8D7C-46A97B590F1E}" sibTransId="{3193FEC8-3E91-4184-BDF0-A497FCF06EB2}"/>
    <dgm:cxn modelId="{23531546-B361-4848-A736-8D896481172F}" srcId="{AD38D2F7-4869-448F-9641-B9ADDD167166}" destId="{065759F1-21BB-46C3-A4D3-08414EFAFBA2}" srcOrd="1" destOrd="0" parTransId="{43520CB6-DDAD-4EA5-A934-EB6E1632AA04}" sibTransId="{F60249AB-112F-47B4-AC4D-0C883944D6FA}"/>
    <dgm:cxn modelId="{FD151007-1BD1-4E93-AA18-16E968C4CF66}" srcId="{27448312-250F-4FD6-AF65-08549C47EFD9}" destId="{AD0AB00F-6DDC-482A-A72A-E213A741F711}" srcOrd="7" destOrd="0" parTransId="{FEF03D2B-0499-4C88-A827-7F708224FFAB}" sibTransId="{4A23FF80-4BB3-4E06-973D-2C4DCF6D6F8D}"/>
    <dgm:cxn modelId="{B306D0B9-08BE-4FF0-9218-E37C4B5C3E49}" srcId="{FBDDDAF9-83FF-4472-88EC-4235C15D69E7}" destId="{70987AF0-30C0-4107-8786-2456CAD1DE9F}" srcOrd="9" destOrd="0" parTransId="{19D49644-0EF9-4397-892A-9D12154C4354}" sibTransId="{0E83A922-5CD4-4120-8F41-177B7018DBDD}"/>
    <dgm:cxn modelId="{634DBC7A-C1AC-4856-BC90-B84E10D7A693}" srcId="{AD38D2F7-4869-448F-9641-B9ADDD167166}" destId="{0B832DBD-76FC-40B6-A424-BD8579EE409A}" srcOrd="4" destOrd="0" parTransId="{C03E456D-9838-47A3-9B01-6425C36A506C}" sibTransId="{1636BA73-901B-4D3D-BBEA-B498B82A9094}"/>
    <dgm:cxn modelId="{9FF8C21A-6B14-4058-9841-37FCFDFE6BE3}" type="presOf" srcId="{B3059ACF-E244-40CE-8CD1-00A0F5151A34}" destId="{2EEA55F0-3CEA-47E6-B4FF-5BEC0ACE2B01}" srcOrd="0" destOrd="0" presId="urn:microsoft.com/office/officeart/2005/8/layout/hList1"/>
    <dgm:cxn modelId="{D99DFBDA-6074-4C9A-9116-8FB8706DC04B}" srcId="{FBDDDAF9-83FF-4472-88EC-4235C15D69E7}" destId="{298ECF7B-9B2D-4648-92E3-D00B53337A34}" srcOrd="11" destOrd="0" parTransId="{7F165BD6-5AB5-48C1-A2A9-A7E7241340E2}" sibTransId="{7ACAD869-6EB6-4F5F-866D-D11E32FEAB46}"/>
    <dgm:cxn modelId="{F40476D5-A31B-410A-95D1-83542B89E946}" type="presOf" srcId="{6EC70464-6021-44C3-81E0-BFC2A5C91A73}" destId="{2EEA55F0-3CEA-47E6-B4FF-5BEC0ACE2B01}" srcOrd="0" destOrd="8" presId="urn:microsoft.com/office/officeart/2005/8/layout/hList1"/>
    <dgm:cxn modelId="{3D98948C-DF1A-49AE-A240-4ECBE78D2C9D}" type="presOf" srcId="{1BAE90C6-9A9A-4A92-B2D9-434C3AF502D6}" destId="{2EEA55F0-3CEA-47E6-B4FF-5BEC0ACE2B01}" srcOrd="0" destOrd="10" presId="urn:microsoft.com/office/officeart/2005/8/layout/hList1"/>
    <dgm:cxn modelId="{E67C081C-E214-4532-B6AC-DD3B93151B10}" type="presOf" srcId="{27099926-A4BA-45E6-9A1B-9E3DC7E1052F}" destId="{34C2B105-FA9D-41F0-92F0-67D5E28A126A}" srcOrd="0" destOrd="5" presId="urn:microsoft.com/office/officeart/2005/8/layout/hList1"/>
    <dgm:cxn modelId="{07966E76-5F87-464B-9816-8F35FB3F43F8}" type="presOf" srcId="{9C5FEBEB-42ED-4617-95FE-9CD2F89598CE}" destId="{2EEA55F0-3CEA-47E6-B4FF-5BEC0ACE2B01}" srcOrd="0" destOrd="3" presId="urn:microsoft.com/office/officeart/2005/8/layout/hList1"/>
    <dgm:cxn modelId="{948C2139-71FB-45E0-B049-1B4E7CF536AA}" type="presOf" srcId="{FBDDDAF9-83FF-4472-88EC-4235C15D69E7}" destId="{1EC3ABEF-0F06-484B-8B5A-14D60C49D18A}" srcOrd="0" destOrd="0" presId="urn:microsoft.com/office/officeart/2005/8/layout/hList1"/>
    <dgm:cxn modelId="{E5EB657F-22E6-4E92-80C0-0CF8CF3CEAFE}" type="presOf" srcId="{5C485216-F876-4A68-8A69-73834E916C5F}" destId="{34C2B105-FA9D-41F0-92F0-67D5E28A126A}" srcOrd="0" destOrd="0" presId="urn:microsoft.com/office/officeart/2005/8/layout/hList1"/>
    <dgm:cxn modelId="{A8906D88-97FB-4D83-9215-476ECE848A0B}" srcId="{AD38D2F7-4869-448F-9641-B9ADDD167166}" destId="{265CD325-F2DE-4073-94ED-06139BA6009E}" srcOrd="2" destOrd="0" parTransId="{7E462465-9343-4FD6-969A-218157D6A4AB}" sibTransId="{7CF549BA-CFB5-4846-89DE-1627929E5367}"/>
    <dgm:cxn modelId="{38B45293-3BAE-41D6-9B24-A7DB225FC8BB}" srcId="{FBDDDAF9-83FF-4472-88EC-4235C15D69E7}" destId="{CCA29541-3347-4815-93F4-1825CC49CB2F}" srcOrd="4" destOrd="0" parTransId="{4863C54D-3F39-4E22-A223-65E51741B9B8}" sibTransId="{ECC7AC6A-93B5-438A-86C5-64B9BC5032E8}"/>
    <dgm:cxn modelId="{94A3866B-654E-45AD-9ED9-CCE6D96CFCF1}" type="presOf" srcId="{3AE4B030-59CD-4184-8765-AEFB44819F94}" destId="{2EEA55F0-3CEA-47E6-B4FF-5BEC0ACE2B01}" srcOrd="0" destOrd="7" presId="urn:microsoft.com/office/officeart/2005/8/layout/hList1"/>
    <dgm:cxn modelId="{A0182D54-CF17-4340-B030-F625B486A949}" type="presOf" srcId="{298ECF7B-9B2D-4648-92E3-D00B53337A34}" destId="{2EEA55F0-3CEA-47E6-B4FF-5BEC0ACE2B01}" srcOrd="0" destOrd="11" presId="urn:microsoft.com/office/officeart/2005/8/layout/hList1"/>
    <dgm:cxn modelId="{EAC24353-8C16-44F9-9FD3-EF35609E2235}" srcId="{27448312-250F-4FD6-AF65-08549C47EFD9}" destId="{FF9FC28D-6F51-4360-BF1C-02034EBA9C85}" srcOrd="2" destOrd="0" parTransId="{A76A95A4-2DBD-4E48-8EE9-F53C35F876CC}" sibTransId="{CEEC1000-075F-49E3-BF82-2DCE01EE15C8}"/>
    <dgm:cxn modelId="{E126B7C0-CF2C-4C55-BE09-74B95D5C03F4}" srcId="{FBDDDAF9-83FF-4472-88EC-4235C15D69E7}" destId="{1BAE90C6-9A9A-4A92-B2D9-434C3AF502D6}" srcOrd="10" destOrd="0" parTransId="{D7E2D800-17A5-4E4E-85F2-1176BD936477}" sibTransId="{8737DC06-6BF2-428F-AA50-D347A87101A7}"/>
    <dgm:cxn modelId="{FD3EF541-BD5F-4761-95C6-369C5C7E96F4}" srcId="{27448312-250F-4FD6-AF65-08549C47EFD9}" destId="{CFDCE5DC-29A1-4287-8002-F45984B6F411}" srcOrd="1" destOrd="0" parTransId="{51EEDB86-D6C2-4769-AF8E-80F6EA20D1F7}" sibTransId="{13FC67D3-6A5F-4D24-BB22-0C86EDE3E88A}"/>
    <dgm:cxn modelId="{7C0E3A65-3FAC-487E-ADB9-AABA19DAC492}" srcId="{FBDDDAF9-83FF-4472-88EC-4235C15D69E7}" destId="{BD5A8F1A-275B-4CE4-AE6F-79ECBAF728D0}" srcOrd="5" destOrd="0" parTransId="{A4613464-CEA8-4CF7-AA7F-C1061BF3B371}" sibTransId="{4E2C07B7-339F-4592-97AE-A9FB30EA3ADD}"/>
    <dgm:cxn modelId="{63DE01A6-2AA4-4DD2-9AE9-3A96C1724688}" type="presOf" srcId="{BD5A8F1A-275B-4CE4-AE6F-79ECBAF728D0}" destId="{2EEA55F0-3CEA-47E6-B4FF-5BEC0ACE2B01}" srcOrd="0" destOrd="5" presId="urn:microsoft.com/office/officeart/2005/8/layout/hList1"/>
    <dgm:cxn modelId="{51AFAC2D-B8BD-4696-B2E9-8D7D3993F4EF}" type="presOf" srcId="{FF9FC28D-6F51-4360-BF1C-02034EBA9C85}" destId="{C3771FA3-5CE2-4311-ACD5-03F6A08D6A9F}" srcOrd="0" destOrd="2" presId="urn:microsoft.com/office/officeart/2005/8/layout/hList1"/>
    <dgm:cxn modelId="{2BAADA82-C919-4B75-9901-401B3270ACB1}" srcId="{AD38D2F7-4869-448F-9641-B9ADDD167166}" destId="{27099926-A4BA-45E6-9A1B-9E3DC7E1052F}" srcOrd="5" destOrd="0" parTransId="{6C620523-5C3A-4C36-89C4-61C950B1AC85}" sibTransId="{FCFB8101-68EF-45BD-BECF-60660B4D4335}"/>
    <dgm:cxn modelId="{A9C43BBF-BDFA-4BDF-B0E6-039D7DD5F15F}" srcId="{FBDDDAF9-83FF-4472-88EC-4235C15D69E7}" destId="{74C1F090-F60D-45A1-9EDA-51369AC54B0B}" srcOrd="6" destOrd="0" parTransId="{1FDC6B88-06C4-4B5E-B4A4-460D87EB3074}" sibTransId="{C790C2F7-4526-4549-BA71-F2AD0F27946C}"/>
    <dgm:cxn modelId="{95534680-9439-41B4-AE59-45B1EC76EED2}" srcId="{FBDDDAF9-83FF-4472-88EC-4235C15D69E7}" destId="{B3059ACF-E244-40CE-8CD1-00A0F5151A34}" srcOrd="0" destOrd="0" parTransId="{B5C8DD04-15E3-4A7E-8F40-255D7D1442DB}" sibTransId="{59668BC0-6E53-48A4-8077-F8D139409F3B}"/>
    <dgm:cxn modelId="{AEC9C605-9002-4A43-A6B2-F47D6054E6B5}" type="presOf" srcId="{74C1F090-F60D-45A1-9EDA-51369AC54B0B}" destId="{2EEA55F0-3CEA-47E6-B4FF-5BEC0ACE2B01}" srcOrd="0" destOrd="6" presId="urn:microsoft.com/office/officeart/2005/8/layout/hList1"/>
    <dgm:cxn modelId="{3293B6D8-6FEC-4DC9-95B5-774887B2759F}" srcId="{27448312-250F-4FD6-AF65-08549C47EFD9}" destId="{197BA74B-E84D-4E87-8310-BB6B3B839B76}" srcOrd="5" destOrd="0" parTransId="{D339E09B-CF79-4814-A784-C13003AA992A}" sibTransId="{082D6D3B-73DE-4422-84B2-FC6E58753F9F}"/>
    <dgm:cxn modelId="{DC2CC9EA-34BB-401D-A2E5-53D18AD69BEE}" type="presOf" srcId="{DA53ADA9-8CAF-437D-B379-473D738C7091}" destId="{34C2B105-FA9D-41F0-92F0-67D5E28A126A}" srcOrd="0" destOrd="8" presId="urn:microsoft.com/office/officeart/2005/8/layout/hList1"/>
    <dgm:cxn modelId="{7B84B524-0611-42C5-B8D9-C393BFC15F21}" type="presOf" srcId="{AAE95880-F84E-4D75-8C21-950743896626}" destId="{C3771FA3-5CE2-4311-ACD5-03F6A08D6A9F}" srcOrd="0" destOrd="3" presId="urn:microsoft.com/office/officeart/2005/8/layout/hList1"/>
    <dgm:cxn modelId="{D938053D-6062-4BF6-A384-203F65BB4F93}" srcId="{AD38D2F7-4869-448F-9641-B9ADDD167166}" destId="{044916B7-433F-44A8-9719-AFAD16252CF6}" srcOrd="3" destOrd="0" parTransId="{572F9606-6678-4B11-B43E-A0BEBB2056ED}" sibTransId="{A817048C-80C5-48D7-872A-FC951ADF9D0F}"/>
    <dgm:cxn modelId="{E01D8357-C0DC-4314-BC07-41226561B028}" type="presOf" srcId="{265CD325-F2DE-4073-94ED-06139BA6009E}" destId="{34C2B105-FA9D-41F0-92F0-67D5E28A126A}" srcOrd="0" destOrd="2" presId="urn:microsoft.com/office/officeart/2005/8/layout/hList1"/>
    <dgm:cxn modelId="{AEC9CA0F-635A-49BA-9CC9-B7B3FDE87394}" srcId="{27448312-250F-4FD6-AF65-08549C47EFD9}" destId="{6C0DF21B-AC4D-4ED4-A530-E359E6D63181}" srcOrd="0" destOrd="0" parTransId="{C0562F9B-4A1B-4825-AE0A-07269F611F43}" sibTransId="{C7BB7A78-22DF-4B6C-8669-E66DC2A1328B}"/>
    <dgm:cxn modelId="{BC057805-7EF4-4AEB-BCA7-675531616A5A}" type="presOf" srcId="{94EB79E1-91CF-4E8D-8982-85A23780F2BB}" destId="{2EEA55F0-3CEA-47E6-B4FF-5BEC0ACE2B01}" srcOrd="0" destOrd="1" presId="urn:microsoft.com/office/officeart/2005/8/layout/hList1"/>
    <dgm:cxn modelId="{B428AA85-BC39-4445-8CAA-2563CF62DE96}" type="presOf" srcId="{CCA29541-3347-4815-93F4-1825CC49CB2F}" destId="{2EEA55F0-3CEA-47E6-B4FF-5BEC0ACE2B01}" srcOrd="0" destOrd="4" presId="urn:microsoft.com/office/officeart/2005/8/layout/hList1"/>
    <dgm:cxn modelId="{03ED6223-6FE8-4CCE-BD69-0FD73226D418}" type="presOf" srcId="{197BA74B-E84D-4E87-8310-BB6B3B839B76}" destId="{C3771FA3-5CE2-4311-ACD5-03F6A08D6A9F}" srcOrd="0" destOrd="5" presId="urn:microsoft.com/office/officeart/2005/8/layout/hList1"/>
    <dgm:cxn modelId="{AEFDB133-D232-4394-92C3-8D35A29129CA}" type="presOf" srcId="{27448312-250F-4FD6-AF65-08549C47EFD9}" destId="{67284342-7E03-48BA-B8C6-A85B14D968E3}" srcOrd="0" destOrd="0" presId="urn:microsoft.com/office/officeart/2005/8/layout/hList1"/>
    <dgm:cxn modelId="{93F731F4-6D1C-46A7-A300-8514D24BE274}" srcId="{AD38D2F7-4869-448F-9641-B9ADDD167166}" destId="{C4F95A27-6774-48F9-B28F-39C612F3D70F}" srcOrd="6" destOrd="0" parTransId="{B72F9A8B-F5DA-4FBE-94B6-3EC086E8417D}" sibTransId="{960149A3-D848-4E04-8EEE-B3B79BAD5380}"/>
    <dgm:cxn modelId="{6D0599FC-4221-4098-9A24-CFF57C536A67}" type="presOf" srcId="{C4F95A27-6774-48F9-B28F-39C612F3D70F}" destId="{34C2B105-FA9D-41F0-92F0-67D5E28A126A}" srcOrd="0" destOrd="6" presId="urn:microsoft.com/office/officeart/2005/8/layout/hList1"/>
    <dgm:cxn modelId="{E166C598-CD35-484F-ADBF-6E53E21F02EB}" srcId="{AD38D2F7-4869-448F-9641-B9ADDD167166}" destId="{DA53ADA9-8CAF-437D-B379-473D738C7091}" srcOrd="8" destOrd="0" parTransId="{CD32B756-2CC9-4EB0-8D6C-A95880734065}" sibTransId="{0C20322B-B312-4C11-8D8F-ED2FE0854370}"/>
    <dgm:cxn modelId="{B1BB70C4-5A66-4F5B-910E-3C1A7AA672FD}" type="presOf" srcId="{B98A55F1-01A1-43D6-8C4E-67A12979397D}" destId="{34C2B105-FA9D-41F0-92F0-67D5E28A126A}" srcOrd="0" destOrd="7" presId="urn:microsoft.com/office/officeart/2005/8/layout/hList1"/>
    <dgm:cxn modelId="{7DF3628A-5C6F-43D0-9CCA-BE3D7FDCB04E}" type="presOf" srcId="{7AB0876F-FBE7-4A11-9871-D0B593761114}" destId="{C3771FA3-5CE2-4311-ACD5-03F6A08D6A9F}" srcOrd="0" destOrd="4" presId="urn:microsoft.com/office/officeart/2005/8/layout/hList1"/>
    <dgm:cxn modelId="{6CE9C30A-AA7C-4DA3-89F2-051BC07005D1}" type="presOf" srcId="{0B832DBD-76FC-40B6-A424-BD8579EE409A}" destId="{34C2B105-FA9D-41F0-92F0-67D5E28A126A}" srcOrd="0" destOrd="4" presId="urn:microsoft.com/office/officeart/2005/8/layout/hList1"/>
    <dgm:cxn modelId="{5452FD4A-6558-484E-9A00-669256C0FC87}" type="presOf" srcId="{044916B7-433F-44A8-9719-AFAD16252CF6}" destId="{34C2B105-FA9D-41F0-92F0-67D5E28A126A}" srcOrd="0" destOrd="3" presId="urn:microsoft.com/office/officeart/2005/8/layout/hList1"/>
    <dgm:cxn modelId="{40271710-E5FE-4BB1-A316-DCDE26407738}" type="presOf" srcId="{CFDCE5DC-29A1-4287-8002-F45984B6F411}" destId="{C3771FA3-5CE2-4311-ACD5-03F6A08D6A9F}" srcOrd="0" destOrd="1" presId="urn:microsoft.com/office/officeart/2005/8/layout/hList1"/>
    <dgm:cxn modelId="{350D5246-304B-49F0-AEC6-AF6041CEEE53}" type="presOf" srcId="{52A9B38A-7D76-4F80-A3EC-979FDACA6FFF}" destId="{C3771FA3-5CE2-4311-ACD5-03F6A08D6A9F}" srcOrd="0" destOrd="8" presId="urn:microsoft.com/office/officeart/2005/8/layout/hList1"/>
    <dgm:cxn modelId="{5257FDDD-7767-4F71-B43D-786587324A68}" srcId="{27448312-250F-4FD6-AF65-08549C47EFD9}" destId="{B2CDA9C5-800A-4783-A393-ACC384DEA5BD}" srcOrd="6" destOrd="0" parTransId="{86FB7DD1-B2E0-4FA3-AA5E-73D86C79A53C}" sibTransId="{AE44DD14-EB0F-42D3-ADF8-4576D15A35EA}"/>
    <dgm:cxn modelId="{C01A744F-3587-44AE-9020-A91AD157DE53}" srcId="{27448312-250F-4FD6-AF65-08549C47EFD9}" destId="{7AB0876F-FBE7-4A11-9871-D0B593761114}" srcOrd="4" destOrd="0" parTransId="{6E51B9D9-96F6-4426-AE93-3DBCB292C336}" sibTransId="{1882D297-EF78-4AF2-B200-E9AA45AC7CE9}"/>
    <dgm:cxn modelId="{44BAA90C-DA6E-4A1A-BCE3-3B21A2528BD3}" type="presOf" srcId="{FC2F26D8-1CE6-47D7-8EEB-2F0AA14E343D}" destId="{8814235D-D329-4B5F-A12F-D58244B0BC73}" srcOrd="0" destOrd="0" presId="urn:microsoft.com/office/officeart/2005/8/layout/hList1"/>
    <dgm:cxn modelId="{F14A6B7A-8020-4D2A-8134-955AF04E3568}" srcId="{FC2F26D8-1CE6-47D7-8EEB-2F0AA14E343D}" destId="{27448312-250F-4FD6-AF65-08549C47EFD9}" srcOrd="1" destOrd="0" parTransId="{DE30126B-64C8-413A-9002-2C8592570338}" sibTransId="{4FD3DF11-C7D1-4008-BDB7-CD6F96CE7ABF}"/>
    <dgm:cxn modelId="{74D640EC-7560-484E-9973-CDFB4418680B}" srcId="{27448312-250F-4FD6-AF65-08549C47EFD9}" destId="{52A9B38A-7D76-4F80-A3EC-979FDACA6FFF}" srcOrd="8" destOrd="0" parTransId="{17449015-88B3-4904-B2D0-02DE76D526EB}" sibTransId="{96763908-9E9F-4D19-A839-0AF4D6FC3E67}"/>
    <dgm:cxn modelId="{A10DFD50-CDAC-4049-AC67-401F86A5D2AF}" srcId="{FC2F26D8-1CE6-47D7-8EEB-2F0AA14E343D}" destId="{FBDDDAF9-83FF-4472-88EC-4235C15D69E7}" srcOrd="2" destOrd="0" parTransId="{B0F0F461-C125-405F-BB17-E72E13A1DA19}" sibTransId="{C933A732-6090-488B-9FA7-00E94FB29257}"/>
    <dgm:cxn modelId="{69AA1AB6-AE4A-4B82-865B-107A5BED9226}" type="presOf" srcId="{B2CDA9C5-800A-4783-A393-ACC384DEA5BD}" destId="{C3771FA3-5CE2-4311-ACD5-03F6A08D6A9F}" srcOrd="0" destOrd="6" presId="urn:microsoft.com/office/officeart/2005/8/layout/hList1"/>
    <dgm:cxn modelId="{2FDABAFE-3577-4E63-B4B6-B65E71F0ABE6}" type="presOf" srcId="{6C0DF21B-AC4D-4ED4-A530-E359E6D63181}" destId="{C3771FA3-5CE2-4311-ACD5-03F6A08D6A9F}" srcOrd="0" destOrd="0" presId="urn:microsoft.com/office/officeart/2005/8/layout/hList1"/>
    <dgm:cxn modelId="{313F0F00-0B4D-4A9F-8592-E555391A08BB}" srcId="{FBDDDAF9-83FF-4472-88EC-4235C15D69E7}" destId="{3AE4B030-59CD-4184-8765-AEFB44819F94}" srcOrd="7" destOrd="0" parTransId="{2B9C446B-9CAC-4E5B-B8ED-F9649A115867}" sibTransId="{65E62140-D2EC-4E4C-A43C-76E921CA1272}"/>
    <dgm:cxn modelId="{CEAF6D72-4AB6-4AA2-84C8-DD44FF0B24AE}" srcId="{AD38D2F7-4869-448F-9641-B9ADDD167166}" destId="{B98A55F1-01A1-43D6-8C4E-67A12979397D}" srcOrd="7" destOrd="0" parTransId="{94D05173-F28C-4857-AFAF-C583FA50627C}" sibTransId="{D3A773BA-D850-4F2F-A414-5E7EE14F7EBE}"/>
    <dgm:cxn modelId="{31FFCE3C-CFBB-4C47-9643-A7C72B833F00}" type="presOf" srcId="{AD38D2F7-4869-448F-9641-B9ADDD167166}" destId="{29FB53FB-E6AF-477E-BD3F-EC142A51232A}" srcOrd="0" destOrd="0" presId="urn:microsoft.com/office/officeart/2005/8/layout/hList1"/>
    <dgm:cxn modelId="{A16B610A-29F5-4A45-A912-22D32ECCA55C}" type="presOf" srcId="{F8C08C4A-49B3-471D-8645-A94580BFAF40}" destId="{2EEA55F0-3CEA-47E6-B4FF-5BEC0ACE2B01}" srcOrd="0" destOrd="2" presId="urn:microsoft.com/office/officeart/2005/8/layout/hList1"/>
    <dgm:cxn modelId="{E7D88ED0-2A9A-48CF-8A1C-82608199ACDD}" srcId="{FBDDDAF9-83FF-4472-88EC-4235C15D69E7}" destId="{94EB79E1-91CF-4E8D-8982-85A23780F2BB}" srcOrd="1" destOrd="0" parTransId="{9FA7E902-05A5-4B64-BD14-89F67BE2E5BB}" sibTransId="{8BA0FA68-7B21-419A-AE9A-2D4E61B47D7D}"/>
    <dgm:cxn modelId="{CDE28527-D1BF-4557-B935-254CB99F05A1}" type="presOf" srcId="{70987AF0-30C0-4107-8786-2456CAD1DE9F}" destId="{2EEA55F0-3CEA-47E6-B4FF-5BEC0ACE2B01}" srcOrd="0" destOrd="9" presId="urn:microsoft.com/office/officeart/2005/8/layout/hList1"/>
    <dgm:cxn modelId="{9187ECE8-F959-454B-A690-8144B18B86CC}" srcId="{27448312-250F-4FD6-AF65-08549C47EFD9}" destId="{AAE95880-F84E-4D75-8C21-950743896626}" srcOrd="3" destOrd="0" parTransId="{E2B1A897-41C3-4633-AB05-AAED71EDBCEE}" sibTransId="{96FAB7BA-616F-4C96-B3FE-668041BAB9B1}"/>
    <dgm:cxn modelId="{BFD97D56-CC7F-4B35-A162-E87AC860CF7D}" srcId="{AD38D2F7-4869-448F-9641-B9ADDD167166}" destId="{5C485216-F876-4A68-8A69-73834E916C5F}" srcOrd="0" destOrd="0" parTransId="{6F468BD9-7FFD-44C0-B21E-EC3AC0BD1808}" sibTransId="{3108439C-6A44-4D33-BE3A-9EB53CA40882}"/>
    <dgm:cxn modelId="{7686DF46-D3B9-4AF7-9B83-C812207499D9}" srcId="{FC2F26D8-1CE6-47D7-8EEB-2F0AA14E343D}" destId="{AD38D2F7-4869-448F-9641-B9ADDD167166}" srcOrd="0" destOrd="0" parTransId="{AA2E2ADA-5CDA-4D40-B415-A70F707D0E75}" sibTransId="{5000D737-E5C3-4E37-A4D1-25F623193FD7}"/>
    <dgm:cxn modelId="{F66F9700-9CB4-4775-8220-E4E908BE4489}" type="presOf" srcId="{AD0AB00F-6DDC-482A-A72A-E213A741F711}" destId="{C3771FA3-5CE2-4311-ACD5-03F6A08D6A9F}" srcOrd="0" destOrd="7" presId="urn:microsoft.com/office/officeart/2005/8/layout/hList1"/>
    <dgm:cxn modelId="{869310A9-92B7-4863-90E7-C803396493B3}" type="presOf" srcId="{065759F1-21BB-46C3-A4D3-08414EFAFBA2}" destId="{34C2B105-FA9D-41F0-92F0-67D5E28A126A}" srcOrd="0" destOrd="1" presId="urn:microsoft.com/office/officeart/2005/8/layout/hList1"/>
    <dgm:cxn modelId="{56FFC8E2-073A-44FC-8F2B-030C725BC179}" srcId="{FBDDDAF9-83FF-4472-88EC-4235C15D69E7}" destId="{6EC70464-6021-44C3-81E0-BFC2A5C91A73}" srcOrd="8" destOrd="0" parTransId="{7414771A-9BC5-4D6F-A2D1-E9C031FD33CC}" sibTransId="{916F36DC-05A1-4CC5-8552-D430E379B401}"/>
    <dgm:cxn modelId="{DBEE7D7B-2603-40E6-8A14-A5F75993710D}" type="presParOf" srcId="{8814235D-D329-4B5F-A12F-D58244B0BC73}" destId="{5B6BF4F3-A17A-4536-9EE7-61E771872364}" srcOrd="0" destOrd="0" presId="urn:microsoft.com/office/officeart/2005/8/layout/hList1"/>
    <dgm:cxn modelId="{71389653-00B9-40D1-8C7F-7DAA94FC7819}" type="presParOf" srcId="{5B6BF4F3-A17A-4536-9EE7-61E771872364}" destId="{29FB53FB-E6AF-477E-BD3F-EC142A51232A}" srcOrd="0" destOrd="0" presId="urn:microsoft.com/office/officeart/2005/8/layout/hList1"/>
    <dgm:cxn modelId="{57055A5E-7128-4947-A08B-67A6E4952E99}" type="presParOf" srcId="{5B6BF4F3-A17A-4536-9EE7-61E771872364}" destId="{34C2B105-FA9D-41F0-92F0-67D5E28A126A}" srcOrd="1" destOrd="0" presId="urn:microsoft.com/office/officeart/2005/8/layout/hList1"/>
    <dgm:cxn modelId="{810F33AE-2A9F-491E-9B23-3F3E29896DFD}" type="presParOf" srcId="{8814235D-D329-4B5F-A12F-D58244B0BC73}" destId="{BB8E5294-D992-429A-96AE-AB02D3611791}" srcOrd="1" destOrd="0" presId="urn:microsoft.com/office/officeart/2005/8/layout/hList1"/>
    <dgm:cxn modelId="{C3E14256-CA22-4C80-8DEE-66FD5448DAEE}" type="presParOf" srcId="{8814235D-D329-4B5F-A12F-D58244B0BC73}" destId="{50B07D5F-9676-4322-A650-A41D7046D501}" srcOrd="2" destOrd="0" presId="urn:microsoft.com/office/officeart/2005/8/layout/hList1"/>
    <dgm:cxn modelId="{F710CA0E-55E9-4BF6-9DB3-6055D329341E}" type="presParOf" srcId="{50B07D5F-9676-4322-A650-A41D7046D501}" destId="{67284342-7E03-48BA-B8C6-A85B14D968E3}" srcOrd="0" destOrd="0" presId="urn:microsoft.com/office/officeart/2005/8/layout/hList1"/>
    <dgm:cxn modelId="{BEC01045-D41E-4D90-84A4-A499CDD16277}" type="presParOf" srcId="{50B07D5F-9676-4322-A650-A41D7046D501}" destId="{C3771FA3-5CE2-4311-ACD5-03F6A08D6A9F}" srcOrd="1" destOrd="0" presId="urn:microsoft.com/office/officeart/2005/8/layout/hList1"/>
    <dgm:cxn modelId="{3D67E4FE-A58D-493E-9422-EB51602FC7A3}" type="presParOf" srcId="{8814235D-D329-4B5F-A12F-D58244B0BC73}" destId="{19ACBBC3-C499-4BC9-A743-B25CDB09D22C}" srcOrd="3" destOrd="0" presId="urn:microsoft.com/office/officeart/2005/8/layout/hList1"/>
    <dgm:cxn modelId="{418750D4-73C1-4D70-84A6-D77BAF9B879D}" type="presParOf" srcId="{8814235D-D329-4B5F-A12F-D58244B0BC73}" destId="{E59EC475-68B8-4C15-ACAA-EF01C34F67E0}" srcOrd="4" destOrd="0" presId="urn:microsoft.com/office/officeart/2005/8/layout/hList1"/>
    <dgm:cxn modelId="{8B1C4D59-6DB7-42C9-BBE5-DD17D963B859}" type="presParOf" srcId="{E59EC475-68B8-4C15-ACAA-EF01C34F67E0}" destId="{1EC3ABEF-0F06-484B-8B5A-14D60C49D18A}" srcOrd="0" destOrd="0" presId="urn:microsoft.com/office/officeart/2005/8/layout/hList1"/>
    <dgm:cxn modelId="{10506CF5-1C2C-427A-AC76-7A5EA7A98DCB}" type="presParOf" srcId="{E59EC475-68B8-4C15-ACAA-EF01C34F67E0}" destId="{2EEA55F0-3CEA-47E6-B4FF-5BEC0ACE2B01}" srcOrd="1" destOrd="0" presId="urn:microsoft.com/office/officeart/2005/8/layout/hList1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6853D6C-78CD-4600-B0BB-DEAC0FAB586F}" type="doc">
      <dgm:prSet loTypeId="urn:microsoft.com/office/officeart/2005/8/layout/pyramid2" loCatId="pyramid" qsTypeId="urn:microsoft.com/office/officeart/2005/8/quickstyle/3d2" qsCatId="3D" csTypeId="urn:microsoft.com/office/officeart/2005/8/colors/accent1_2" csCatId="accent1" phldr="1"/>
      <dgm:spPr/>
    </dgm:pt>
    <dgm:pt modelId="{E5848F8C-75E1-499F-94B6-0E1C2733DE1D}">
      <dgm:prSet phldrT="[Text]" custT="1"/>
      <dgm:spPr>
        <a:solidFill>
          <a:schemeClr val="tx2">
            <a:lumMod val="20000"/>
            <a:lumOff val="80000"/>
            <a:alpha val="90000"/>
          </a:schemeClr>
        </a:solidFill>
      </dgm:spPr>
      <dgm:t>
        <a:bodyPr/>
        <a:lstStyle/>
        <a:p>
          <a:pPr algn="ctr"/>
          <a:r>
            <a:rPr lang="en-US" sz="1600" dirty="0" smtClean="0"/>
            <a:t>Tier 1 (1 </a:t>
          </a:r>
          <a:r>
            <a:rPr lang="en-US" sz="1600" dirty="0" err="1" smtClean="0"/>
            <a:t>Edu</a:t>
          </a:r>
          <a:r>
            <a:rPr lang="en-US" sz="1600" dirty="0" smtClean="0"/>
            <a:t> TAM 50 accounts, US$1.3 M</a:t>
          </a:r>
        </a:p>
        <a:p>
          <a:pPr algn="ctr"/>
          <a:r>
            <a:rPr lang="en-US" sz="1600" dirty="0" smtClean="0"/>
            <a:t>Tier 2 200 accounts, US$ 1.2 M) </a:t>
          </a:r>
        </a:p>
        <a:p>
          <a:pPr algn="ctr"/>
          <a:r>
            <a:rPr lang="es-CO" sz="1600" dirty="0" err="1" smtClean="0"/>
            <a:t>Renewals</a:t>
          </a:r>
          <a:r>
            <a:rPr lang="es-CO" sz="1600" dirty="0" smtClean="0"/>
            <a:t> US$2.5M(</a:t>
          </a:r>
          <a:r>
            <a:rPr lang="es-CO" sz="1600" dirty="0" err="1" smtClean="0"/>
            <a:t>Depth</a:t>
          </a:r>
          <a:r>
            <a:rPr lang="es-CO" sz="1600" dirty="0" smtClean="0"/>
            <a:t> &amp; </a:t>
          </a:r>
          <a:r>
            <a:rPr lang="es-CO" sz="1600" dirty="0" err="1" smtClean="0"/>
            <a:t>Breadth</a:t>
          </a:r>
          <a:r>
            <a:rPr lang="es-CO" sz="1600" dirty="0" smtClean="0"/>
            <a:t>)</a:t>
          </a:r>
        </a:p>
        <a:p>
          <a:pPr algn="ctr"/>
          <a:r>
            <a:rPr lang="es-CO" sz="1600" dirty="0" err="1" smtClean="0"/>
            <a:t>Relationship</a:t>
          </a:r>
          <a:endParaRPr lang="en-US" sz="1600" dirty="0"/>
        </a:p>
      </dgm:t>
    </dgm:pt>
    <dgm:pt modelId="{32185B93-766F-4969-B23E-B6A7FF25F910}" type="parTrans" cxnId="{D7314158-4E67-4D84-A9BD-BC88A1E2E5C3}">
      <dgm:prSet/>
      <dgm:spPr/>
      <dgm:t>
        <a:bodyPr/>
        <a:lstStyle/>
        <a:p>
          <a:endParaRPr lang="en-US"/>
        </a:p>
      </dgm:t>
    </dgm:pt>
    <dgm:pt modelId="{1C84C6E5-D582-4374-AC2C-80A5D0CBC794}" type="sibTrans" cxnId="{D7314158-4E67-4D84-A9BD-BC88A1E2E5C3}">
      <dgm:prSet/>
      <dgm:spPr/>
      <dgm:t>
        <a:bodyPr/>
        <a:lstStyle/>
        <a:p>
          <a:endParaRPr lang="en-US"/>
        </a:p>
      </dgm:t>
    </dgm:pt>
    <dgm:pt modelId="{5B24E656-D74A-4DC1-8DBA-2ACE4798C0AD}">
      <dgm:prSet phldrT="[Text]" custT="1"/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US" sz="1600" dirty="0" err="1" smtClean="0"/>
            <a:t>Rnwls</a:t>
          </a:r>
          <a:r>
            <a:rPr lang="en-US" sz="1600" dirty="0" smtClean="0"/>
            <a:t> Tier 3 (1 PS TAM 250 accounts, US$500K)</a:t>
          </a:r>
        </a:p>
        <a:p>
          <a:r>
            <a:rPr lang="es-CO" sz="1600" dirty="0" err="1" smtClean="0"/>
            <a:t>Renewals</a:t>
          </a:r>
          <a:r>
            <a:rPr lang="es-CO" sz="1600" dirty="0" smtClean="0"/>
            <a:t>(122 -140k)-</a:t>
          </a:r>
          <a:r>
            <a:rPr lang="es-CO" sz="1600" dirty="0" err="1" smtClean="0"/>
            <a:t>Activation</a:t>
          </a:r>
          <a:r>
            <a:rPr lang="es-CO" sz="1600" dirty="0" smtClean="0"/>
            <a:t>(128- 360K)</a:t>
          </a:r>
          <a:endParaRPr lang="en-US" sz="1600" dirty="0"/>
        </a:p>
      </dgm:t>
    </dgm:pt>
    <dgm:pt modelId="{CF38B770-8805-40C4-935D-49B5B1E6A003}" type="parTrans" cxnId="{A9F3EDD4-6DE3-426A-905E-EB8C11CAA176}">
      <dgm:prSet/>
      <dgm:spPr/>
      <dgm:t>
        <a:bodyPr/>
        <a:lstStyle/>
        <a:p>
          <a:endParaRPr lang="en-US"/>
        </a:p>
      </dgm:t>
    </dgm:pt>
    <dgm:pt modelId="{89DB5FBA-AFF5-4BA1-B716-402664868D41}" type="sibTrans" cxnId="{A9F3EDD4-6DE3-426A-905E-EB8C11CAA176}">
      <dgm:prSet/>
      <dgm:spPr/>
      <dgm:t>
        <a:bodyPr/>
        <a:lstStyle/>
        <a:p>
          <a:endParaRPr lang="en-US"/>
        </a:p>
      </dgm:t>
    </dgm:pt>
    <dgm:pt modelId="{CD3F320E-270A-4FAB-B305-4ACD26F36D35}">
      <dgm:prSet phldrT="[Text]"/>
      <dgm:spPr>
        <a:solidFill>
          <a:srgbClr val="FFFF99">
            <a:alpha val="90000"/>
          </a:srgbClr>
        </a:solidFill>
      </dgm:spPr>
      <dgm:t>
        <a:bodyPr/>
        <a:lstStyle/>
        <a:p>
          <a:r>
            <a:rPr lang="en-US" dirty="0" smtClean="0"/>
            <a:t>Activation (CAM Marketing campaigns 5000 accounts , US$ 2.1 MM) Distributors and partners </a:t>
          </a:r>
          <a:r>
            <a:rPr lang="en-US" dirty="0" err="1" smtClean="0"/>
            <a:t>play,direct</a:t>
          </a:r>
          <a:r>
            <a:rPr lang="en-US" dirty="0" smtClean="0"/>
            <a:t> and alliances </a:t>
          </a:r>
          <a:r>
            <a:rPr lang="en-US" dirty="0" err="1" smtClean="0"/>
            <a:t>Mktg</a:t>
          </a:r>
          <a:endParaRPr lang="en-US" dirty="0" smtClean="0"/>
        </a:p>
        <a:p>
          <a:r>
            <a:rPr lang="en-US" dirty="0" smtClean="0"/>
            <a:t>Regional coverage</a:t>
          </a:r>
          <a:endParaRPr lang="en-US" dirty="0"/>
        </a:p>
      </dgm:t>
    </dgm:pt>
    <dgm:pt modelId="{9722715F-7565-40AB-8DBE-E5475DE93EC1}" type="parTrans" cxnId="{59F858BF-6AE6-4433-B8E1-A8318508C0AB}">
      <dgm:prSet/>
      <dgm:spPr/>
      <dgm:t>
        <a:bodyPr/>
        <a:lstStyle/>
        <a:p>
          <a:endParaRPr lang="en-US"/>
        </a:p>
      </dgm:t>
    </dgm:pt>
    <dgm:pt modelId="{22BAF5F6-A78F-4909-B6C5-AA896B01E14C}" type="sibTrans" cxnId="{59F858BF-6AE6-4433-B8E1-A8318508C0AB}">
      <dgm:prSet/>
      <dgm:spPr/>
      <dgm:t>
        <a:bodyPr/>
        <a:lstStyle/>
        <a:p>
          <a:endParaRPr lang="en-US"/>
        </a:p>
      </dgm:t>
    </dgm:pt>
    <dgm:pt modelId="{3C034D22-92EB-49E5-B2B4-902490E979BB}" type="pres">
      <dgm:prSet presAssocID="{66853D6C-78CD-4600-B0BB-DEAC0FAB586F}" presName="compositeShape" presStyleCnt="0">
        <dgm:presLayoutVars>
          <dgm:dir/>
          <dgm:resizeHandles/>
        </dgm:presLayoutVars>
      </dgm:prSet>
      <dgm:spPr/>
    </dgm:pt>
    <dgm:pt modelId="{84B547A5-63A0-40A9-A3AA-2A30A9EB3B15}" type="pres">
      <dgm:prSet presAssocID="{66853D6C-78CD-4600-B0BB-DEAC0FAB586F}" presName="pyramid" presStyleLbl="node1" presStyleIdx="0" presStyleCnt="1" custLinFactNeighborX="-8625"/>
      <dgm:spPr/>
    </dgm:pt>
    <dgm:pt modelId="{FCD37A97-C4ED-4DCF-AF59-8F496C559803}" type="pres">
      <dgm:prSet presAssocID="{66853D6C-78CD-4600-B0BB-DEAC0FAB586F}" presName="theList" presStyleCnt="0"/>
      <dgm:spPr/>
    </dgm:pt>
    <dgm:pt modelId="{9FF1EAF0-331E-4933-94E0-1805EE9DE804}" type="pres">
      <dgm:prSet presAssocID="{E5848F8C-75E1-499F-94B6-0E1C2733DE1D}" presName="aNode" presStyleLbl="fgAcc1" presStyleIdx="0" presStyleCnt="3" custLinFactNeighborX="0" custLinFactNeighborY="1930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02C5F5-6BC4-42DD-BA10-497AE1FAFB26}" type="pres">
      <dgm:prSet presAssocID="{E5848F8C-75E1-499F-94B6-0E1C2733DE1D}" presName="aSpace" presStyleCnt="0"/>
      <dgm:spPr/>
    </dgm:pt>
    <dgm:pt modelId="{1F2921EE-12AA-4394-AA54-B3A6AAFDFCAE}" type="pres">
      <dgm:prSet presAssocID="{5B24E656-D74A-4DC1-8DBA-2ACE4798C0AD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D2BB9F-4D60-48ED-9EF8-0BF9F91893C3}" type="pres">
      <dgm:prSet presAssocID="{5B24E656-D74A-4DC1-8DBA-2ACE4798C0AD}" presName="aSpace" presStyleCnt="0"/>
      <dgm:spPr/>
    </dgm:pt>
    <dgm:pt modelId="{A1002042-3F96-4B90-89E6-CA05E1AED7E0}" type="pres">
      <dgm:prSet presAssocID="{CD3F320E-270A-4FAB-B305-4ACD26F36D35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2D54BD-13E5-4E59-87C0-7F34409A3A60}" type="pres">
      <dgm:prSet presAssocID="{CD3F320E-270A-4FAB-B305-4ACD26F36D35}" presName="aSpace" presStyleCnt="0"/>
      <dgm:spPr/>
    </dgm:pt>
  </dgm:ptLst>
  <dgm:cxnLst>
    <dgm:cxn modelId="{59F858BF-6AE6-4433-B8E1-A8318508C0AB}" srcId="{66853D6C-78CD-4600-B0BB-DEAC0FAB586F}" destId="{CD3F320E-270A-4FAB-B305-4ACD26F36D35}" srcOrd="2" destOrd="0" parTransId="{9722715F-7565-40AB-8DBE-E5475DE93EC1}" sibTransId="{22BAF5F6-A78F-4909-B6C5-AA896B01E14C}"/>
    <dgm:cxn modelId="{E0C0A960-1D18-4492-BA10-C2CC36395A29}" type="presOf" srcId="{E5848F8C-75E1-499F-94B6-0E1C2733DE1D}" destId="{9FF1EAF0-331E-4933-94E0-1805EE9DE804}" srcOrd="0" destOrd="0" presId="urn:microsoft.com/office/officeart/2005/8/layout/pyramid2"/>
    <dgm:cxn modelId="{D549649D-BCEA-4B50-8B88-E156C499CC25}" type="presOf" srcId="{5B24E656-D74A-4DC1-8DBA-2ACE4798C0AD}" destId="{1F2921EE-12AA-4394-AA54-B3A6AAFDFCAE}" srcOrd="0" destOrd="0" presId="urn:microsoft.com/office/officeart/2005/8/layout/pyramid2"/>
    <dgm:cxn modelId="{A9F3EDD4-6DE3-426A-905E-EB8C11CAA176}" srcId="{66853D6C-78CD-4600-B0BB-DEAC0FAB586F}" destId="{5B24E656-D74A-4DC1-8DBA-2ACE4798C0AD}" srcOrd="1" destOrd="0" parTransId="{CF38B770-8805-40C4-935D-49B5B1E6A003}" sibTransId="{89DB5FBA-AFF5-4BA1-B716-402664868D41}"/>
    <dgm:cxn modelId="{0CDABE7E-C367-4471-B476-BE84996C0236}" type="presOf" srcId="{CD3F320E-270A-4FAB-B305-4ACD26F36D35}" destId="{A1002042-3F96-4B90-89E6-CA05E1AED7E0}" srcOrd="0" destOrd="0" presId="urn:microsoft.com/office/officeart/2005/8/layout/pyramid2"/>
    <dgm:cxn modelId="{D7314158-4E67-4D84-A9BD-BC88A1E2E5C3}" srcId="{66853D6C-78CD-4600-B0BB-DEAC0FAB586F}" destId="{E5848F8C-75E1-499F-94B6-0E1C2733DE1D}" srcOrd="0" destOrd="0" parTransId="{32185B93-766F-4969-B23E-B6A7FF25F910}" sibTransId="{1C84C6E5-D582-4374-AC2C-80A5D0CBC794}"/>
    <dgm:cxn modelId="{7292CEBA-1714-4A8A-B538-1F085BAA0677}" type="presOf" srcId="{66853D6C-78CD-4600-B0BB-DEAC0FAB586F}" destId="{3C034D22-92EB-49E5-B2B4-902490E979BB}" srcOrd="0" destOrd="0" presId="urn:microsoft.com/office/officeart/2005/8/layout/pyramid2"/>
    <dgm:cxn modelId="{D843E53D-D80F-4A24-A70E-5834413CA3AC}" type="presParOf" srcId="{3C034D22-92EB-49E5-B2B4-902490E979BB}" destId="{84B547A5-63A0-40A9-A3AA-2A30A9EB3B15}" srcOrd="0" destOrd="0" presId="urn:microsoft.com/office/officeart/2005/8/layout/pyramid2"/>
    <dgm:cxn modelId="{592DF769-92F6-42CB-8B5B-6D952CAFF0C4}" type="presParOf" srcId="{3C034D22-92EB-49E5-B2B4-902490E979BB}" destId="{FCD37A97-C4ED-4DCF-AF59-8F496C559803}" srcOrd="1" destOrd="0" presId="urn:microsoft.com/office/officeart/2005/8/layout/pyramid2"/>
    <dgm:cxn modelId="{A8FD7683-C2B3-4E92-96EC-64E391FAFF9B}" type="presParOf" srcId="{FCD37A97-C4ED-4DCF-AF59-8F496C559803}" destId="{9FF1EAF0-331E-4933-94E0-1805EE9DE804}" srcOrd="0" destOrd="0" presId="urn:microsoft.com/office/officeart/2005/8/layout/pyramid2"/>
    <dgm:cxn modelId="{1D25013B-5E93-4E8B-9CBF-CAE01CD071C9}" type="presParOf" srcId="{FCD37A97-C4ED-4DCF-AF59-8F496C559803}" destId="{9D02C5F5-6BC4-42DD-BA10-497AE1FAFB26}" srcOrd="1" destOrd="0" presId="urn:microsoft.com/office/officeart/2005/8/layout/pyramid2"/>
    <dgm:cxn modelId="{CF3E2A6F-B0BE-4F62-BC1B-D3A6B4A6D50D}" type="presParOf" srcId="{FCD37A97-C4ED-4DCF-AF59-8F496C559803}" destId="{1F2921EE-12AA-4394-AA54-B3A6AAFDFCAE}" srcOrd="2" destOrd="0" presId="urn:microsoft.com/office/officeart/2005/8/layout/pyramid2"/>
    <dgm:cxn modelId="{1635DEB1-FE99-4BB5-BE15-A43F6C30AD9A}" type="presParOf" srcId="{FCD37A97-C4ED-4DCF-AF59-8F496C559803}" destId="{20D2BB9F-4D60-48ED-9EF8-0BF9F91893C3}" srcOrd="3" destOrd="0" presId="urn:microsoft.com/office/officeart/2005/8/layout/pyramid2"/>
    <dgm:cxn modelId="{96B11AEA-64C7-434E-B519-902EADEABC75}" type="presParOf" srcId="{FCD37A97-C4ED-4DCF-AF59-8F496C559803}" destId="{A1002042-3F96-4B90-89E6-CA05E1AED7E0}" srcOrd="4" destOrd="0" presId="urn:microsoft.com/office/officeart/2005/8/layout/pyramid2"/>
    <dgm:cxn modelId="{66C92A76-01AE-43E0-8008-08E28659D100}" type="presParOf" srcId="{FCD37A97-C4ED-4DCF-AF59-8F496C559803}" destId="{172D54BD-13E5-4E59-87C0-7F34409A3A60}" srcOrd="5" destOrd="0" presId="urn:microsoft.com/office/officeart/2005/8/layout/pyramid2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A7FC6DE-7CE1-4040-9C0B-4C98AAFFC66F}" type="doc">
      <dgm:prSet loTypeId="urn:microsoft.com/office/officeart/2005/8/layout/hierarchy4" loCatId="hierarchy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CO"/>
        </a:p>
      </dgm:t>
    </dgm:pt>
    <dgm:pt modelId="{D7BE67C9-3304-4AF4-A6A8-21D62FF0C951}">
      <dgm:prSet phldrT="[Text]"/>
      <dgm:spPr/>
      <dgm:t>
        <a:bodyPr/>
        <a:lstStyle/>
        <a:p>
          <a:r>
            <a:rPr lang="en-US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Oportunidades</a:t>
          </a:r>
          <a:r>
            <a: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endParaRPr lang="es-CO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7E4DA91-56A5-4075-99DE-E962A395796D}" type="parTrans" cxnId="{EBD6A2C3-6A01-48F1-9996-53FA36ACB171}">
      <dgm:prSet/>
      <dgm:spPr/>
      <dgm:t>
        <a:bodyPr/>
        <a:lstStyle/>
        <a:p>
          <a:endParaRPr lang="es-CO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BC2A685-DB90-4E14-B6F1-6F92C22CB102}" type="sibTrans" cxnId="{EBD6A2C3-6A01-48F1-9996-53FA36ACB171}">
      <dgm:prSet/>
      <dgm:spPr/>
      <dgm:t>
        <a:bodyPr/>
        <a:lstStyle/>
        <a:p>
          <a:endParaRPr lang="es-CO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42EBFC8-26B1-4A16-B8E5-976D11AD5386}">
      <dgm:prSet phldrT="[Text]" custT="1"/>
      <dgm:spPr/>
      <dgm:t>
        <a:bodyPr/>
        <a:lstStyle/>
        <a:p>
          <a:endParaRPr lang="en-US" sz="20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r>
            <a:rPr lang="en-US" sz="20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Ofrecer</a:t>
          </a:r>
          <a:r>
            <a:rPr lang="en-U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a los </a:t>
          </a:r>
          <a:r>
            <a:rPr lang="en-US" sz="20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estudiantes</a:t>
          </a:r>
          <a:r>
            <a:rPr lang="en-U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mecanismos</a:t>
          </a:r>
          <a:r>
            <a:rPr lang="en-U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para</a:t>
          </a:r>
          <a:r>
            <a:rPr lang="en-U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dar</a:t>
          </a:r>
          <a:r>
            <a:rPr lang="en-U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a </a:t>
          </a:r>
          <a:r>
            <a:rPr lang="en-US" sz="20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conocer</a:t>
          </a:r>
          <a:r>
            <a:rPr lang="en-U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sus</a:t>
          </a:r>
          <a:r>
            <a:rPr lang="en-U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habilidades</a:t>
          </a:r>
          <a:r>
            <a:rPr lang="en-U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y </a:t>
          </a:r>
          <a:r>
            <a:rPr lang="en-US" sz="20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destrezas</a:t>
          </a:r>
          <a:endParaRPr lang="es-CO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056D4FE-EEDB-44CF-8EB1-F3FA8DBF0235}" type="parTrans" cxnId="{91989831-6E43-4168-AA60-6D1F448C0649}">
      <dgm:prSet/>
      <dgm:spPr/>
      <dgm:t>
        <a:bodyPr/>
        <a:lstStyle/>
        <a:p>
          <a:endParaRPr lang="es-CO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C2EDB35-129A-4B71-9967-FEBCBEB23274}" type="sibTrans" cxnId="{91989831-6E43-4168-AA60-6D1F448C0649}">
      <dgm:prSet/>
      <dgm:spPr/>
      <dgm:t>
        <a:bodyPr/>
        <a:lstStyle/>
        <a:p>
          <a:endParaRPr lang="es-CO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A099EDB-1750-43F7-8818-20BD41A2BD25}">
      <dgm:prSet phldrT="[Text]" custT="1"/>
      <dgm:spPr/>
      <dgm:t>
        <a:bodyPr/>
        <a:lstStyle/>
        <a:p>
          <a:r>
            <a:rPr lang="en-US" sz="20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Ofrecer</a:t>
          </a:r>
          <a:r>
            <a:rPr lang="en-U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mecanismos</a:t>
          </a:r>
          <a:r>
            <a:rPr lang="en-U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para</a:t>
          </a:r>
          <a:r>
            <a:rPr lang="en-U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entender</a:t>
          </a:r>
          <a:r>
            <a:rPr lang="en-U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mejor</a:t>
          </a:r>
          <a:r>
            <a:rPr lang="en-U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la </a:t>
          </a:r>
          <a:r>
            <a:rPr lang="en-US" sz="20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dinamica</a:t>
          </a:r>
          <a:r>
            <a:rPr lang="en-U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de la </a:t>
          </a:r>
          <a:r>
            <a:rPr lang="en-US" sz="20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industria</a:t>
          </a:r>
          <a:endParaRPr lang="en-US" sz="20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9AFE9FC-1B91-4B86-A803-A634281FCC8D}" type="parTrans" cxnId="{56506208-E7E0-481D-9821-0C025CD183D1}">
      <dgm:prSet/>
      <dgm:spPr/>
      <dgm:t>
        <a:bodyPr/>
        <a:lstStyle/>
        <a:p>
          <a:endParaRPr lang="es-CO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7DCFFC6-FECE-4233-872C-E45D4B41A544}" type="sibTrans" cxnId="{56506208-E7E0-481D-9821-0C025CD183D1}">
      <dgm:prSet/>
      <dgm:spPr/>
      <dgm:t>
        <a:bodyPr/>
        <a:lstStyle/>
        <a:p>
          <a:endParaRPr lang="es-CO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70EF4B8-44FE-4844-B88D-8C226E4924B7}">
      <dgm:prSet phldrT="[Text]" custT="1"/>
      <dgm:spPr/>
      <dgm:t>
        <a:bodyPr/>
        <a:lstStyle/>
        <a:p>
          <a:endParaRPr lang="en-US" sz="20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r>
            <a:rPr lang="en-U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Dar </a:t>
          </a:r>
          <a:r>
            <a:rPr lang="en-US" sz="20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acceso</a:t>
          </a:r>
          <a:r>
            <a:rPr lang="en-U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a la </a:t>
          </a:r>
          <a:r>
            <a:rPr lang="en-US" sz="20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tecnología</a:t>
          </a:r>
          <a:r>
            <a:rPr lang="en-U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y a </a:t>
          </a:r>
          <a:r>
            <a:rPr lang="en-US" sz="20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diversos</a:t>
          </a:r>
          <a:r>
            <a:rPr lang="en-U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canales</a:t>
          </a:r>
          <a:r>
            <a:rPr lang="en-U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de </a:t>
          </a:r>
          <a:r>
            <a:rPr lang="en-US" sz="20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capacitación</a:t>
          </a:r>
          <a:r>
            <a:rPr lang="en-U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y </a:t>
          </a:r>
          <a:r>
            <a:rPr lang="en-US" sz="20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práctica</a:t>
          </a:r>
          <a:endParaRPr lang="en-US" sz="20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4B2DCBE-A3F5-4679-ABA1-717D88CCE356}" type="parTrans" cxnId="{C5419732-0C58-42B6-890B-BE7F2A3ABA14}">
      <dgm:prSet/>
      <dgm:spPr/>
      <dgm:t>
        <a:bodyPr/>
        <a:lstStyle/>
        <a:p>
          <a:endParaRPr lang="es-CO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6FCD3F1-8E1F-4AB4-9402-BD19C7097B6E}" type="sibTrans" cxnId="{C5419732-0C58-42B6-890B-BE7F2A3ABA14}">
      <dgm:prSet/>
      <dgm:spPr/>
      <dgm:t>
        <a:bodyPr/>
        <a:lstStyle/>
        <a:p>
          <a:endParaRPr lang="es-CO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43630B3-D950-4255-AF5C-D18B28696045}" type="pres">
      <dgm:prSet presAssocID="{7A7FC6DE-7CE1-4040-9C0B-4C98AAFFC66F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1BFF739C-1402-44EA-B45B-44C2496805C4}" type="pres">
      <dgm:prSet presAssocID="{D7BE67C9-3304-4AF4-A6A8-21D62FF0C951}" presName="vertOne" presStyleCnt="0"/>
      <dgm:spPr/>
    </dgm:pt>
    <dgm:pt modelId="{83B90644-050B-4F89-A54F-AF15CFC7BA73}" type="pres">
      <dgm:prSet presAssocID="{D7BE67C9-3304-4AF4-A6A8-21D62FF0C951}" presName="txOne" presStyleLbl="node0" presStyleIdx="0" presStyleCnt="1" custScaleY="24355" custLinFactY="-1156" custLinFactNeighborX="-36" custLinFactNeighborY="-100000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35BE49DD-32E5-44EC-A89E-3437527EF5D8}" type="pres">
      <dgm:prSet presAssocID="{D7BE67C9-3304-4AF4-A6A8-21D62FF0C951}" presName="parTransOne" presStyleCnt="0"/>
      <dgm:spPr/>
    </dgm:pt>
    <dgm:pt modelId="{D621C61C-FF03-4839-8D50-AFB26F7953AE}" type="pres">
      <dgm:prSet presAssocID="{D7BE67C9-3304-4AF4-A6A8-21D62FF0C951}" presName="horzOne" presStyleCnt="0"/>
      <dgm:spPr/>
    </dgm:pt>
    <dgm:pt modelId="{C5E96910-B617-400B-A5AE-8EAB8EFFB1F3}" type="pres">
      <dgm:prSet presAssocID="{AA099EDB-1750-43F7-8818-20BD41A2BD25}" presName="vertTwo" presStyleCnt="0"/>
      <dgm:spPr/>
    </dgm:pt>
    <dgm:pt modelId="{9EF1CB59-C52A-4DBD-A885-2ECE62042F6E}" type="pres">
      <dgm:prSet presAssocID="{AA099EDB-1750-43F7-8818-20BD41A2BD25}" presName="txTwo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048790CF-EE5C-4A2F-AB47-9132E6A140C3}" type="pres">
      <dgm:prSet presAssocID="{AA099EDB-1750-43F7-8818-20BD41A2BD25}" presName="horzTwo" presStyleCnt="0"/>
      <dgm:spPr/>
    </dgm:pt>
    <dgm:pt modelId="{3B9CB144-82CF-4937-B449-F14A15C93E03}" type="pres">
      <dgm:prSet presAssocID="{77DCFFC6-FECE-4233-872C-E45D4B41A544}" presName="sibSpaceTwo" presStyleCnt="0"/>
      <dgm:spPr/>
    </dgm:pt>
    <dgm:pt modelId="{B281D526-1361-431F-B3C7-0C7F6462E4C3}" type="pres">
      <dgm:prSet presAssocID="{870EF4B8-44FE-4844-B88D-8C226E4924B7}" presName="vertTwo" presStyleCnt="0"/>
      <dgm:spPr/>
    </dgm:pt>
    <dgm:pt modelId="{DB56F94D-8684-4C7B-A260-CE5FA094C3ED}" type="pres">
      <dgm:prSet presAssocID="{870EF4B8-44FE-4844-B88D-8C226E4924B7}" presName="txTwo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EB7D7B28-3E80-4DBE-8A48-CED8219DD104}" type="pres">
      <dgm:prSet presAssocID="{870EF4B8-44FE-4844-B88D-8C226E4924B7}" presName="horzTwo" presStyleCnt="0"/>
      <dgm:spPr/>
    </dgm:pt>
    <dgm:pt modelId="{B13CA581-25DB-49B1-9E1D-D25D77DDB313}" type="pres">
      <dgm:prSet presAssocID="{76FCD3F1-8E1F-4AB4-9402-BD19C7097B6E}" presName="sibSpaceTwo" presStyleCnt="0"/>
      <dgm:spPr/>
    </dgm:pt>
    <dgm:pt modelId="{77E7383F-67E4-47C2-BA4F-86F3D1843772}" type="pres">
      <dgm:prSet presAssocID="{B42EBFC8-26B1-4A16-B8E5-976D11AD5386}" presName="vertTwo" presStyleCnt="0"/>
      <dgm:spPr/>
    </dgm:pt>
    <dgm:pt modelId="{8B93E074-5215-452A-9D8F-F7045668389A}" type="pres">
      <dgm:prSet presAssocID="{B42EBFC8-26B1-4A16-B8E5-976D11AD5386}" presName="txTwo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76DC9649-872A-4242-A0AC-34405D173248}" type="pres">
      <dgm:prSet presAssocID="{B42EBFC8-26B1-4A16-B8E5-976D11AD5386}" presName="horzTwo" presStyleCnt="0"/>
      <dgm:spPr/>
    </dgm:pt>
  </dgm:ptLst>
  <dgm:cxnLst>
    <dgm:cxn modelId="{D0FE6282-FDEF-412C-B52A-5FDA1BEB28EA}" type="presOf" srcId="{AA099EDB-1750-43F7-8818-20BD41A2BD25}" destId="{9EF1CB59-C52A-4DBD-A885-2ECE62042F6E}" srcOrd="0" destOrd="0" presId="urn:microsoft.com/office/officeart/2005/8/layout/hierarchy4"/>
    <dgm:cxn modelId="{02D8E749-FE20-4604-883A-1763B1D448FA}" type="presOf" srcId="{870EF4B8-44FE-4844-B88D-8C226E4924B7}" destId="{DB56F94D-8684-4C7B-A260-CE5FA094C3ED}" srcOrd="0" destOrd="0" presId="urn:microsoft.com/office/officeart/2005/8/layout/hierarchy4"/>
    <dgm:cxn modelId="{EBD6A2C3-6A01-48F1-9996-53FA36ACB171}" srcId="{7A7FC6DE-7CE1-4040-9C0B-4C98AAFFC66F}" destId="{D7BE67C9-3304-4AF4-A6A8-21D62FF0C951}" srcOrd="0" destOrd="0" parTransId="{97E4DA91-56A5-4075-99DE-E962A395796D}" sibTransId="{BBC2A685-DB90-4E14-B6F1-6F92C22CB102}"/>
    <dgm:cxn modelId="{5D802F9F-2A6D-44FC-A9C5-6AB7C32B4809}" type="presOf" srcId="{7A7FC6DE-7CE1-4040-9C0B-4C98AAFFC66F}" destId="{943630B3-D950-4255-AF5C-D18B28696045}" srcOrd="0" destOrd="0" presId="urn:microsoft.com/office/officeart/2005/8/layout/hierarchy4"/>
    <dgm:cxn modelId="{56506208-E7E0-481D-9821-0C025CD183D1}" srcId="{D7BE67C9-3304-4AF4-A6A8-21D62FF0C951}" destId="{AA099EDB-1750-43F7-8818-20BD41A2BD25}" srcOrd="0" destOrd="0" parTransId="{19AFE9FC-1B91-4B86-A803-A634281FCC8D}" sibTransId="{77DCFFC6-FECE-4233-872C-E45D4B41A544}"/>
    <dgm:cxn modelId="{C5419732-0C58-42B6-890B-BE7F2A3ABA14}" srcId="{D7BE67C9-3304-4AF4-A6A8-21D62FF0C951}" destId="{870EF4B8-44FE-4844-B88D-8C226E4924B7}" srcOrd="1" destOrd="0" parTransId="{C4B2DCBE-A3F5-4679-ABA1-717D88CCE356}" sibTransId="{76FCD3F1-8E1F-4AB4-9402-BD19C7097B6E}"/>
    <dgm:cxn modelId="{91989831-6E43-4168-AA60-6D1F448C0649}" srcId="{D7BE67C9-3304-4AF4-A6A8-21D62FF0C951}" destId="{B42EBFC8-26B1-4A16-B8E5-976D11AD5386}" srcOrd="2" destOrd="0" parTransId="{0056D4FE-EEDB-44CF-8EB1-F3FA8DBF0235}" sibTransId="{AC2EDB35-129A-4B71-9967-FEBCBEB23274}"/>
    <dgm:cxn modelId="{A259E331-848B-477A-B4E6-D4545176C4C8}" type="presOf" srcId="{D7BE67C9-3304-4AF4-A6A8-21D62FF0C951}" destId="{83B90644-050B-4F89-A54F-AF15CFC7BA73}" srcOrd="0" destOrd="0" presId="urn:microsoft.com/office/officeart/2005/8/layout/hierarchy4"/>
    <dgm:cxn modelId="{1D99C647-5ECC-4419-A8FD-1A3FF394082E}" type="presOf" srcId="{B42EBFC8-26B1-4A16-B8E5-976D11AD5386}" destId="{8B93E074-5215-452A-9D8F-F7045668389A}" srcOrd="0" destOrd="0" presId="urn:microsoft.com/office/officeart/2005/8/layout/hierarchy4"/>
    <dgm:cxn modelId="{00E0E365-DD84-41BD-82AB-17072D4E0941}" type="presParOf" srcId="{943630B3-D950-4255-AF5C-D18B28696045}" destId="{1BFF739C-1402-44EA-B45B-44C2496805C4}" srcOrd="0" destOrd="0" presId="urn:microsoft.com/office/officeart/2005/8/layout/hierarchy4"/>
    <dgm:cxn modelId="{FE521159-644E-4D07-BBA0-C4F64CD7F09F}" type="presParOf" srcId="{1BFF739C-1402-44EA-B45B-44C2496805C4}" destId="{83B90644-050B-4F89-A54F-AF15CFC7BA73}" srcOrd="0" destOrd="0" presId="urn:microsoft.com/office/officeart/2005/8/layout/hierarchy4"/>
    <dgm:cxn modelId="{7EC21F68-E602-4CEF-87B5-8D48712EDB8C}" type="presParOf" srcId="{1BFF739C-1402-44EA-B45B-44C2496805C4}" destId="{35BE49DD-32E5-44EC-A89E-3437527EF5D8}" srcOrd="1" destOrd="0" presId="urn:microsoft.com/office/officeart/2005/8/layout/hierarchy4"/>
    <dgm:cxn modelId="{9523FB75-9006-432C-AA6F-D5DBCE84DF10}" type="presParOf" srcId="{1BFF739C-1402-44EA-B45B-44C2496805C4}" destId="{D621C61C-FF03-4839-8D50-AFB26F7953AE}" srcOrd="2" destOrd="0" presId="urn:microsoft.com/office/officeart/2005/8/layout/hierarchy4"/>
    <dgm:cxn modelId="{CC49EBD4-5607-4359-81BE-5C6EEC5C8AF5}" type="presParOf" srcId="{D621C61C-FF03-4839-8D50-AFB26F7953AE}" destId="{C5E96910-B617-400B-A5AE-8EAB8EFFB1F3}" srcOrd="0" destOrd="0" presId="urn:microsoft.com/office/officeart/2005/8/layout/hierarchy4"/>
    <dgm:cxn modelId="{62AACF2B-0A5C-4450-8E01-CF767E861145}" type="presParOf" srcId="{C5E96910-B617-400B-A5AE-8EAB8EFFB1F3}" destId="{9EF1CB59-C52A-4DBD-A885-2ECE62042F6E}" srcOrd="0" destOrd="0" presId="urn:microsoft.com/office/officeart/2005/8/layout/hierarchy4"/>
    <dgm:cxn modelId="{67622671-E6A5-454B-9C0E-D892EA9DEB9B}" type="presParOf" srcId="{C5E96910-B617-400B-A5AE-8EAB8EFFB1F3}" destId="{048790CF-EE5C-4A2F-AB47-9132E6A140C3}" srcOrd="1" destOrd="0" presId="urn:microsoft.com/office/officeart/2005/8/layout/hierarchy4"/>
    <dgm:cxn modelId="{16D977CD-68B7-4EB5-917E-30EB2A438001}" type="presParOf" srcId="{D621C61C-FF03-4839-8D50-AFB26F7953AE}" destId="{3B9CB144-82CF-4937-B449-F14A15C93E03}" srcOrd="1" destOrd="0" presId="urn:microsoft.com/office/officeart/2005/8/layout/hierarchy4"/>
    <dgm:cxn modelId="{D2010A3E-2ECC-4F61-826E-B5023F516832}" type="presParOf" srcId="{D621C61C-FF03-4839-8D50-AFB26F7953AE}" destId="{B281D526-1361-431F-B3C7-0C7F6462E4C3}" srcOrd="2" destOrd="0" presId="urn:microsoft.com/office/officeart/2005/8/layout/hierarchy4"/>
    <dgm:cxn modelId="{7CBF9E05-0668-458F-BF00-E19BBD6E5515}" type="presParOf" srcId="{B281D526-1361-431F-B3C7-0C7F6462E4C3}" destId="{DB56F94D-8684-4C7B-A260-CE5FA094C3ED}" srcOrd="0" destOrd="0" presId="urn:microsoft.com/office/officeart/2005/8/layout/hierarchy4"/>
    <dgm:cxn modelId="{6A9CC973-4218-484A-B56C-2FBE350F4064}" type="presParOf" srcId="{B281D526-1361-431F-B3C7-0C7F6462E4C3}" destId="{EB7D7B28-3E80-4DBE-8A48-CED8219DD104}" srcOrd="1" destOrd="0" presId="urn:microsoft.com/office/officeart/2005/8/layout/hierarchy4"/>
    <dgm:cxn modelId="{51074386-4B82-4CBB-9546-3E36A13BAE9F}" type="presParOf" srcId="{D621C61C-FF03-4839-8D50-AFB26F7953AE}" destId="{B13CA581-25DB-49B1-9E1D-D25D77DDB313}" srcOrd="3" destOrd="0" presId="urn:microsoft.com/office/officeart/2005/8/layout/hierarchy4"/>
    <dgm:cxn modelId="{A67382B9-2D91-4D3B-992D-3BE60A961E96}" type="presParOf" srcId="{D621C61C-FF03-4839-8D50-AFB26F7953AE}" destId="{77E7383F-67E4-47C2-BA4F-86F3D1843772}" srcOrd="4" destOrd="0" presId="urn:microsoft.com/office/officeart/2005/8/layout/hierarchy4"/>
    <dgm:cxn modelId="{7A0AF7DA-3397-40BA-995A-0DCFA445F797}" type="presParOf" srcId="{77E7383F-67E4-47C2-BA4F-86F3D1843772}" destId="{8B93E074-5215-452A-9D8F-F7045668389A}" srcOrd="0" destOrd="0" presId="urn:microsoft.com/office/officeart/2005/8/layout/hierarchy4"/>
    <dgm:cxn modelId="{9DBC19C8-19BD-40C2-A069-6DDE5BA5AA97}" type="presParOf" srcId="{77E7383F-67E4-47C2-BA4F-86F3D1843772}" destId="{76DC9649-872A-4242-A0AC-34405D173248}" srcOrd="1" destOrd="0" presId="urn:microsoft.com/office/officeart/2005/8/layout/hierarchy4"/>
  </dgm:cxnLst>
  <dgm:bg/>
  <dgm:whole/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A7FC6DE-7CE1-4040-9C0B-4C98AAFFC66F}" type="doc">
      <dgm:prSet loTypeId="urn:microsoft.com/office/officeart/2005/8/layout/hierarchy4" loCatId="hierarchy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CO"/>
        </a:p>
      </dgm:t>
    </dgm:pt>
    <dgm:pt modelId="{D7BE67C9-3304-4AF4-A6A8-21D62FF0C951}">
      <dgm:prSet phldrT="[Text]"/>
      <dgm:spPr/>
      <dgm:t>
        <a:bodyPr/>
        <a:lstStyle/>
        <a:p>
          <a:r>
            <a:rPr lang="en-US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Oportunidades</a:t>
          </a:r>
          <a:r>
            <a: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endParaRPr lang="es-CO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7E4DA91-56A5-4075-99DE-E962A395796D}" type="parTrans" cxnId="{EBD6A2C3-6A01-48F1-9996-53FA36ACB171}">
      <dgm:prSet/>
      <dgm:spPr/>
      <dgm:t>
        <a:bodyPr/>
        <a:lstStyle/>
        <a:p>
          <a:endParaRPr lang="es-CO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BC2A685-DB90-4E14-B6F1-6F92C22CB102}" type="sibTrans" cxnId="{EBD6A2C3-6A01-48F1-9996-53FA36ACB171}">
      <dgm:prSet/>
      <dgm:spPr/>
      <dgm:t>
        <a:bodyPr/>
        <a:lstStyle/>
        <a:p>
          <a:endParaRPr lang="es-CO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42EBFC8-26B1-4A16-B8E5-976D11AD5386}">
      <dgm:prSet phldrT="[Text]" custT="1"/>
      <dgm:spPr/>
      <dgm:t>
        <a:bodyPr/>
        <a:lstStyle/>
        <a:p>
          <a:r>
            <a:rPr lang="en-US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Imagine CUP</a:t>
          </a:r>
        </a:p>
        <a:p>
          <a:r>
            <a:rPr lang="en-US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Student Partners</a:t>
          </a:r>
        </a:p>
        <a:p>
          <a:r>
            <a:rPr lang="en-US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Global Startup Program</a:t>
          </a:r>
        </a:p>
        <a:p>
          <a:r>
            <a:rPr lang="en-US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Student 2 Business</a:t>
          </a:r>
        </a:p>
        <a:p>
          <a:endParaRPr lang="es-CO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056D4FE-EEDB-44CF-8EB1-F3FA8DBF0235}" type="parTrans" cxnId="{91989831-6E43-4168-AA60-6D1F448C0649}">
      <dgm:prSet/>
      <dgm:spPr/>
      <dgm:t>
        <a:bodyPr/>
        <a:lstStyle/>
        <a:p>
          <a:endParaRPr lang="es-CO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C2EDB35-129A-4B71-9967-FEBCBEB23274}" type="sibTrans" cxnId="{91989831-6E43-4168-AA60-6D1F448C0649}">
      <dgm:prSet/>
      <dgm:spPr/>
      <dgm:t>
        <a:bodyPr/>
        <a:lstStyle/>
        <a:p>
          <a:endParaRPr lang="es-CO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A099EDB-1750-43F7-8818-20BD41A2BD25}">
      <dgm:prSet phldrT="[Text]" custT="1"/>
      <dgm:spPr/>
      <dgm:t>
        <a:bodyPr/>
        <a:lstStyle/>
        <a:p>
          <a:r>
            <a:rPr lang="en-US" sz="18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Conferencias</a:t>
          </a:r>
          <a:r>
            <a:rPr lang="en-US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de </a:t>
          </a:r>
          <a:r>
            <a:rPr lang="en-US" sz="18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Líderes</a:t>
          </a:r>
          <a:r>
            <a:rPr lang="en-US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de </a:t>
          </a:r>
          <a:r>
            <a:rPr lang="en-US" sz="18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Industria</a:t>
          </a:r>
          <a:endParaRPr lang="en-US" sz="18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r>
            <a:rPr lang="en-US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Microsoft Research</a:t>
          </a:r>
        </a:p>
        <a:p>
          <a:r>
            <a:rPr lang="en-US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Industry Day</a:t>
          </a:r>
        </a:p>
        <a:p>
          <a:r>
            <a:rPr lang="en-US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Faculty Relation Meetings</a:t>
          </a:r>
        </a:p>
        <a:p>
          <a:endParaRPr lang="en-US" sz="18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endParaRPr lang="es-CO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9AFE9FC-1B91-4B86-A803-A634281FCC8D}" type="parTrans" cxnId="{56506208-E7E0-481D-9821-0C025CD183D1}">
      <dgm:prSet/>
      <dgm:spPr/>
      <dgm:t>
        <a:bodyPr/>
        <a:lstStyle/>
        <a:p>
          <a:endParaRPr lang="es-CO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7DCFFC6-FECE-4233-872C-E45D4B41A544}" type="sibTrans" cxnId="{56506208-E7E0-481D-9821-0C025CD183D1}">
      <dgm:prSet/>
      <dgm:spPr/>
      <dgm:t>
        <a:bodyPr/>
        <a:lstStyle/>
        <a:p>
          <a:endParaRPr lang="es-CO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70EF4B8-44FE-4844-B88D-8C226E4924B7}">
      <dgm:prSet phldrT="[Text]" custT="1"/>
      <dgm:spPr/>
      <dgm:t>
        <a:bodyPr/>
        <a:lstStyle/>
        <a:p>
          <a:r>
            <a:rPr lang="en-US" sz="18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Dreamspark</a:t>
          </a:r>
          <a:endParaRPr lang="en-US" sz="18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r>
            <a:rPr lang="en-US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.NET Cells</a:t>
          </a:r>
        </a:p>
        <a:p>
          <a:r>
            <a:rPr lang="en-US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Faculty Contact Center</a:t>
          </a:r>
        </a:p>
        <a:p>
          <a:r>
            <a:rPr lang="en-US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MVA</a:t>
          </a:r>
        </a:p>
        <a:p>
          <a:r>
            <a:rPr lang="en-US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DCE</a:t>
          </a:r>
        </a:p>
        <a:p>
          <a:r>
            <a:rPr lang="en-US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Channel 8</a:t>
          </a:r>
        </a:p>
        <a:p>
          <a:r>
            <a:rPr lang="en-US" sz="18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Festivales</a:t>
          </a:r>
          <a:r>
            <a:rPr lang="en-US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de </a:t>
          </a:r>
          <a:r>
            <a:rPr lang="en-US" sz="18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Instalación</a:t>
          </a:r>
          <a:endParaRPr lang="en-US" sz="18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r>
            <a:rPr lang="en-US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MSDN AA</a:t>
          </a:r>
        </a:p>
      </dgm:t>
    </dgm:pt>
    <dgm:pt modelId="{C4B2DCBE-A3F5-4679-ABA1-717D88CCE356}" type="parTrans" cxnId="{C5419732-0C58-42B6-890B-BE7F2A3ABA14}">
      <dgm:prSet/>
      <dgm:spPr/>
      <dgm:t>
        <a:bodyPr/>
        <a:lstStyle/>
        <a:p>
          <a:endParaRPr lang="es-CO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6FCD3F1-8E1F-4AB4-9402-BD19C7097B6E}" type="sibTrans" cxnId="{C5419732-0C58-42B6-890B-BE7F2A3ABA14}">
      <dgm:prSet/>
      <dgm:spPr/>
      <dgm:t>
        <a:bodyPr/>
        <a:lstStyle/>
        <a:p>
          <a:endParaRPr lang="es-CO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43630B3-D950-4255-AF5C-D18B28696045}" type="pres">
      <dgm:prSet presAssocID="{7A7FC6DE-7CE1-4040-9C0B-4C98AAFFC66F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1BFF739C-1402-44EA-B45B-44C2496805C4}" type="pres">
      <dgm:prSet presAssocID="{D7BE67C9-3304-4AF4-A6A8-21D62FF0C951}" presName="vertOne" presStyleCnt="0"/>
      <dgm:spPr/>
    </dgm:pt>
    <dgm:pt modelId="{83B90644-050B-4F89-A54F-AF15CFC7BA73}" type="pres">
      <dgm:prSet presAssocID="{D7BE67C9-3304-4AF4-A6A8-21D62FF0C951}" presName="txOne" presStyleLbl="node0" presStyleIdx="0" presStyleCnt="1" custScaleY="24355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35BE49DD-32E5-44EC-A89E-3437527EF5D8}" type="pres">
      <dgm:prSet presAssocID="{D7BE67C9-3304-4AF4-A6A8-21D62FF0C951}" presName="parTransOne" presStyleCnt="0"/>
      <dgm:spPr/>
    </dgm:pt>
    <dgm:pt modelId="{D621C61C-FF03-4839-8D50-AFB26F7953AE}" type="pres">
      <dgm:prSet presAssocID="{D7BE67C9-3304-4AF4-A6A8-21D62FF0C951}" presName="horzOne" presStyleCnt="0"/>
      <dgm:spPr/>
    </dgm:pt>
    <dgm:pt modelId="{C5E96910-B617-400B-A5AE-8EAB8EFFB1F3}" type="pres">
      <dgm:prSet presAssocID="{AA099EDB-1750-43F7-8818-20BD41A2BD25}" presName="vertTwo" presStyleCnt="0"/>
      <dgm:spPr/>
    </dgm:pt>
    <dgm:pt modelId="{9EF1CB59-C52A-4DBD-A885-2ECE62042F6E}" type="pres">
      <dgm:prSet presAssocID="{AA099EDB-1750-43F7-8818-20BD41A2BD25}" presName="txTwo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048790CF-EE5C-4A2F-AB47-9132E6A140C3}" type="pres">
      <dgm:prSet presAssocID="{AA099EDB-1750-43F7-8818-20BD41A2BD25}" presName="horzTwo" presStyleCnt="0"/>
      <dgm:spPr/>
    </dgm:pt>
    <dgm:pt modelId="{3B9CB144-82CF-4937-B449-F14A15C93E03}" type="pres">
      <dgm:prSet presAssocID="{77DCFFC6-FECE-4233-872C-E45D4B41A544}" presName="sibSpaceTwo" presStyleCnt="0"/>
      <dgm:spPr/>
    </dgm:pt>
    <dgm:pt modelId="{B281D526-1361-431F-B3C7-0C7F6462E4C3}" type="pres">
      <dgm:prSet presAssocID="{870EF4B8-44FE-4844-B88D-8C226E4924B7}" presName="vertTwo" presStyleCnt="0"/>
      <dgm:spPr/>
    </dgm:pt>
    <dgm:pt modelId="{DB56F94D-8684-4C7B-A260-CE5FA094C3ED}" type="pres">
      <dgm:prSet presAssocID="{870EF4B8-44FE-4844-B88D-8C226E4924B7}" presName="txTwo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EB7D7B28-3E80-4DBE-8A48-CED8219DD104}" type="pres">
      <dgm:prSet presAssocID="{870EF4B8-44FE-4844-B88D-8C226E4924B7}" presName="horzTwo" presStyleCnt="0"/>
      <dgm:spPr/>
    </dgm:pt>
    <dgm:pt modelId="{B13CA581-25DB-49B1-9E1D-D25D77DDB313}" type="pres">
      <dgm:prSet presAssocID="{76FCD3F1-8E1F-4AB4-9402-BD19C7097B6E}" presName="sibSpaceTwo" presStyleCnt="0"/>
      <dgm:spPr/>
    </dgm:pt>
    <dgm:pt modelId="{77E7383F-67E4-47C2-BA4F-86F3D1843772}" type="pres">
      <dgm:prSet presAssocID="{B42EBFC8-26B1-4A16-B8E5-976D11AD5386}" presName="vertTwo" presStyleCnt="0"/>
      <dgm:spPr/>
    </dgm:pt>
    <dgm:pt modelId="{8B93E074-5215-452A-9D8F-F7045668389A}" type="pres">
      <dgm:prSet presAssocID="{B42EBFC8-26B1-4A16-B8E5-976D11AD5386}" presName="txTwo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76DC9649-872A-4242-A0AC-34405D173248}" type="pres">
      <dgm:prSet presAssocID="{B42EBFC8-26B1-4A16-B8E5-976D11AD5386}" presName="horzTwo" presStyleCnt="0"/>
      <dgm:spPr/>
    </dgm:pt>
  </dgm:ptLst>
  <dgm:cxnLst>
    <dgm:cxn modelId="{ADEF8D45-8C90-4FB7-918C-E8529AE9E84C}" type="presOf" srcId="{D7BE67C9-3304-4AF4-A6A8-21D62FF0C951}" destId="{83B90644-050B-4F89-A54F-AF15CFC7BA73}" srcOrd="0" destOrd="0" presId="urn:microsoft.com/office/officeart/2005/8/layout/hierarchy4"/>
    <dgm:cxn modelId="{8D04E2AC-E7BD-4A11-80AE-D110D3659181}" type="presOf" srcId="{B42EBFC8-26B1-4A16-B8E5-976D11AD5386}" destId="{8B93E074-5215-452A-9D8F-F7045668389A}" srcOrd="0" destOrd="0" presId="urn:microsoft.com/office/officeart/2005/8/layout/hierarchy4"/>
    <dgm:cxn modelId="{E253A3A1-4A87-4472-9B80-35EFC58646EF}" type="presOf" srcId="{870EF4B8-44FE-4844-B88D-8C226E4924B7}" destId="{DB56F94D-8684-4C7B-A260-CE5FA094C3ED}" srcOrd="0" destOrd="0" presId="urn:microsoft.com/office/officeart/2005/8/layout/hierarchy4"/>
    <dgm:cxn modelId="{9F80A42D-27A5-4830-9D88-F5E0EB6EE58E}" type="presOf" srcId="{AA099EDB-1750-43F7-8818-20BD41A2BD25}" destId="{9EF1CB59-C52A-4DBD-A885-2ECE62042F6E}" srcOrd="0" destOrd="0" presId="urn:microsoft.com/office/officeart/2005/8/layout/hierarchy4"/>
    <dgm:cxn modelId="{EBD6A2C3-6A01-48F1-9996-53FA36ACB171}" srcId="{7A7FC6DE-7CE1-4040-9C0B-4C98AAFFC66F}" destId="{D7BE67C9-3304-4AF4-A6A8-21D62FF0C951}" srcOrd="0" destOrd="0" parTransId="{97E4DA91-56A5-4075-99DE-E962A395796D}" sibTransId="{BBC2A685-DB90-4E14-B6F1-6F92C22CB102}"/>
    <dgm:cxn modelId="{56506208-E7E0-481D-9821-0C025CD183D1}" srcId="{D7BE67C9-3304-4AF4-A6A8-21D62FF0C951}" destId="{AA099EDB-1750-43F7-8818-20BD41A2BD25}" srcOrd="0" destOrd="0" parTransId="{19AFE9FC-1B91-4B86-A803-A634281FCC8D}" sibTransId="{77DCFFC6-FECE-4233-872C-E45D4B41A544}"/>
    <dgm:cxn modelId="{C5419732-0C58-42B6-890B-BE7F2A3ABA14}" srcId="{D7BE67C9-3304-4AF4-A6A8-21D62FF0C951}" destId="{870EF4B8-44FE-4844-B88D-8C226E4924B7}" srcOrd="1" destOrd="0" parTransId="{C4B2DCBE-A3F5-4679-ABA1-717D88CCE356}" sibTransId="{76FCD3F1-8E1F-4AB4-9402-BD19C7097B6E}"/>
    <dgm:cxn modelId="{91989831-6E43-4168-AA60-6D1F448C0649}" srcId="{D7BE67C9-3304-4AF4-A6A8-21D62FF0C951}" destId="{B42EBFC8-26B1-4A16-B8E5-976D11AD5386}" srcOrd="2" destOrd="0" parTransId="{0056D4FE-EEDB-44CF-8EB1-F3FA8DBF0235}" sibTransId="{AC2EDB35-129A-4B71-9967-FEBCBEB23274}"/>
    <dgm:cxn modelId="{D98C6644-361A-41C0-A35D-E7B17CBD448B}" type="presOf" srcId="{7A7FC6DE-7CE1-4040-9C0B-4C98AAFFC66F}" destId="{943630B3-D950-4255-AF5C-D18B28696045}" srcOrd="0" destOrd="0" presId="urn:microsoft.com/office/officeart/2005/8/layout/hierarchy4"/>
    <dgm:cxn modelId="{EA0D8DEB-E61B-4C8B-AD50-EA2FCC50F439}" type="presParOf" srcId="{943630B3-D950-4255-AF5C-D18B28696045}" destId="{1BFF739C-1402-44EA-B45B-44C2496805C4}" srcOrd="0" destOrd="0" presId="urn:microsoft.com/office/officeart/2005/8/layout/hierarchy4"/>
    <dgm:cxn modelId="{D9D47A3A-8FE5-45A1-B433-9DEEF9C21D2C}" type="presParOf" srcId="{1BFF739C-1402-44EA-B45B-44C2496805C4}" destId="{83B90644-050B-4F89-A54F-AF15CFC7BA73}" srcOrd="0" destOrd="0" presId="urn:microsoft.com/office/officeart/2005/8/layout/hierarchy4"/>
    <dgm:cxn modelId="{D75317FC-2D29-4D1F-A569-A46142D5DCE1}" type="presParOf" srcId="{1BFF739C-1402-44EA-B45B-44C2496805C4}" destId="{35BE49DD-32E5-44EC-A89E-3437527EF5D8}" srcOrd="1" destOrd="0" presId="urn:microsoft.com/office/officeart/2005/8/layout/hierarchy4"/>
    <dgm:cxn modelId="{5A027EA4-0D94-4601-99E9-6F5A344BBA32}" type="presParOf" srcId="{1BFF739C-1402-44EA-B45B-44C2496805C4}" destId="{D621C61C-FF03-4839-8D50-AFB26F7953AE}" srcOrd="2" destOrd="0" presId="urn:microsoft.com/office/officeart/2005/8/layout/hierarchy4"/>
    <dgm:cxn modelId="{A714A7B3-7075-45FE-9849-E5731933AC3D}" type="presParOf" srcId="{D621C61C-FF03-4839-8D50-AFB26F7953AE}" destId="{C5E96910-B617-400B-A5AE-8EAB8EFFB1F3}" srcOrd="0" destOrd="0" presId="urn:microsoft.com/office/officeart/2005/8/layout/hierarchy4"/>
    <dgm:cxn modelId="{11FF89A0-961D-45A3-AC7A-72309247C6D7}" type="presParOf" srcId="{C5E96910-B617-400B-A5AE-8EAB8EFFB1F3}" destId="{9EF1CB59-C52A-4DBD-A885-2ECE62042F6E}" srcOrd="0" destOrd="0" presId="urn:microsoft.com/office/officeart/2005/8/layout/hierarchy4"/>
    <dgm:cxn modelId="{B6E954F3-D193-477A-8A24-84ACE2722A75}" type="presParOf" srcId="{C5E96910-B617-400B-A5AE-8EAB8EFFB1F3}" destId="{048790CF-EE5C-4A2F-AB47-9132E6A140C3}" srcOrd="1" destOrd="0" presId="urn:microsoft.com/office/officeart/2005/8/layout/hierarchy4"/>
    <dgm:cxn modelId="{B17E01BA-2B11-4109-B137-0B1429B4E261}" type="presParOf" srcId="{D621C61C-FF03-4839-8D50-AFB26F7953AE}" destId="{3B9CB144-82CF-4937-B449-F14A15C93E03}" srcOrd="1" destOrd="0" presId="urn:microsoft.com/office/officeart/2005/8/layout/hierarchy4"/>
    <dgm:cxn modelId="{58D5DE9F-AA6E-4845-B879-D477AA375592}" type="presParOf" srcId="{D621C61C-FF03-4839-8D50-AFB26F7953AE}" destId="{B281D526-1361-431F-B3C7-0C7F6462E4C3}" srcOrd="2" destOrd="0" presId="urn:microsoft.com/office/officeart/2005/8/layout/hierarchy4"/>
    <dgm:cxn modelId="{DBEC3373-83F5-45B4-9E3A-69EE307410B9}" type="presParOf" srcId="{B281D526-1361-431F-B3C7-0C7F6462E4C3}" destId="{DB56F94D-8684-4C7B-A260-CE5FA094C3ED}" srcOrd="0" destOrd="0" presId="urn:microsoft.com/office/officeart/2005/8/layout/hierarchy4"/>
    <dgm:cxn modelId="{3DED31E7-A116-4BB0-8842-C602CD6FCE31}" type="presParOf" srcId="{B281D526-1361-431F-B3C7-0C7F6462E4C3}" destId="{EB7D7B28-3E80-4DBE-8A48-CED8219DD104}" srcOrd="1" destOrd="0" presId="urn:microsoft.com/office/officeart/2005/8/layout/hierarchy4"/>
    <dgm:cxn modelId="{54F4D68E-3630-4B73-8C30-12A90074C793}" type="presParOf" srcId="{D621C61C-FF03-4839-8D50-AFB26F7953AE}" destId="{B13CA581-25DB-49B1-9E1D-D25D77DDB313}" srcOrd="3" destOrd="0" presId="urn:microsoft.com/office/officeart/2005/8/layout/hierarchy4"/>
    <dgm:cxn modelId="{95BC2D1A-BC74-41CC-B813-BBB9CF0F7BDF}" type="presParOf" srcId="{D621C61C-FF03-4839-8D50-AFB26F7953AE}" destId="{77E7383F-67E4-47C2-BA4F-86F3D1843772}" srcOrd="4" destOrd="0" presId="urn:microsoft.com/office/officeart/2005/8/layout/hierarchy4"/>
    <dgm:cxn modelId="{BEBD9568-B100-40CF-B79C-033FE64C6579}" type="presParOf" srcId="{77E7383F-67E4-47C2-BA4F-86F3D1843772}" destId="{8B93E074-5215-452A-9D8F-F7045668389A}" srcOrd="0" destOrd="0" presId="urn:microsoft.com/office/officeart/2005/8/layout/hierarchy4"/>
    <dgm:cxn modelId="{E5F0A331-A2B1-4963-8AD5-355C43B3A63C}" type="presParOf" srcId="{77E7383F-67E4-47C2-BA4F-86F3D1843772}" destId="{76DC9649-872A-4242-A0AC-34405D173248}" srcOrd="1" destOrd="0" presId="urn:microsoft.com/office/officeart/2005/8/layout/hierarchy4"/>
  </dgm:cxnLst>
  <dgm:bg/>
  <dgm:whole/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9D8E432-AF97-4765-98AB-008A12FE58C0}" type="doc">
      <dgm:prSet loTypeId="urn:microsoft.com/office/officeart/2005/8/layout/arrow2" loCatId="process" qsTypeId="urn:microsoft.com/office/officeart/2005/8/quickstyle/3d3" qsCatId="3D" csTypeId="urn:microsoft.com/office/officeart/2005/8/colors/colorful2" csCatId="colorful" phldr="1"/>
      <dgm:spPr/>
    </dgm:pt>
    <dgm:pt modelId="{3C973A0C-8AC1-4BDE-BDAA-402AC8554ABE}">
      <dgm:prSet phldrT="[Text]"/>
      <dgm:spPr/>
      <dgm:t>
        <a:bodyPr/>
        <a:lstStyle/>
        <a:p>
          <a:r>
            <a:rPr lang="en-US" dirty="0" smtClean="0"/>
            <a:t>FY06-1.6 M</a:t>
          </a:r>
          <a:endParaRPr lang="en-US" dirty="0"/>
        </a:p>
      </dgm:t>
    </dgm:pt>
    <dgm:pt modelId="{306A0D17-C221-46A9-84E3-B5C25E7B4D53}" type="parTrans" cxnId="{5AB55BC8-F80D-4518-BE9B-776B0C9C2E92}">
      <dgm:prSet/>
      <dgm:spPr/>
      <dgm:t>
        <a:bodyPr/>
        <a:lstStyle/>
        <a:p>
          <a:endParaRPr lang="en-US"/>
        </a:p>
      </dgm:t>
    </dgm:pt>
    <dgm:pt modelId="{BC64DDE2-986B-4DE4-B5D3-9570D1C70358}" type="sibTrans" cxnId="{5AB55BC8-F80D-4518-BE9B-776B0C9C2E92}">
      <dgm:prSet/>
      <dgm:spPr/>
      <dgm:t>
        <a:bodyPr/>
        <a:lstStyle/>
        <a:p>
          <a:endParaRPr lang="en-US"/>
        </a:p>
      </dgm:t>
    </dgm:pt>
    <dgm:pt modelId="{4F64476E-5A54-44C4-9216-EC028831D4F7}">
      <dgm:prSet phldrT="[Text]"/>
      <dgm:spPr/>
      <dgm:t>
        <a:bodyPr/>
        <a:lstStyle/>
        <a:p>
          <a:r>
            <a:rPr lang="en-US" dirty="0" smtClean="0"/>
            <a:t>FY07-3.1 M</a:t>
          </a:r>
          <a:endParaRPr lang="en-US" dirty="0"/>
        </a:p>
      </dgm:t>
    </dgm:pt>
    <dgm:pt modelId="{E0D0769C-A958-4A7B-828F-DAF19E73DCAA}" type="parTrans" cxnId="{40F180E1-FC56-42FF-8029-D8C626E2DF71}">
      <dgm:prSet/>
      <dgm:spPr/>
      <dgm:t>
        <a:bodyPr/>
        <a:lstStyle/>
        <a:p>
          <a:endParaRPr lang="en-US"/>
        </a:p>
      </dgm:t>
    </dgm:pt>
    <dgm:pt modelId="{EAD30021-9088-42B9-9F52-5F96AD0B4D44}" type="sibTrans" cxnId="{40F180E1-FC56-42FF-8029-D8C626E2DF71}">
      <dgm:prSet/>
      <dgm:spPr/>
      <dgm:t>
        <a:bodyPr/>
        <a:lstStyle/>
        <a:p>
          <a:endParaRPr lang="en-US"/>
        </a:p>
      </dgm:t>
    </dgm:pt>
    <dgm:pt modelId="{B9DCE6E4-B117-49AE-BAD3-0B4D7A1DD081}">
      <dgm:prSet phldrT="[Text]"/>
      <dgm:spPr/>
      <dgm:t>
        <a:bodyPr/>
        <a:lstStyle/>
        <a:p>
          <a:r>
            <a:rPr lang="en-US" dirty="0" smtClean="0"/>
            <a:t>FY08-3.9 M</a:t>
          </a:r>
          <a:endParaRPr lang="en-US" dirty="0"/>
        </a:p>
      </dgm:t>
    </dgm:pt>
    <dgm:pt modelId="{6C3B6E6C-288A-4FF1-9266-AABB421706AA}" type="parTrans" cxnId="{D5F058FD-4487-4742-BC54-FC180B7DB9D2}">
      <dgm:prSet/>
      <dgm:spPr/>
      <dgm:t>
        <a:bodyPr/>
        <a:lstStyle/>
        <a:p>
          <a:endParaRPr lang="en-US"/>
        </a:p>
      </dgm:t>
    </dgm:pt>
    <dgm:pt modelId="{E271FE28-55EA-4CB2-8555-66DF9E988E32}" type="sibTrans" cxnId="{D5F058FD-4487-4742-BC54-FC180B7DB9D2}">
      <dgm:prSet/>
      <dgm:spPr/>
      <dgm:t>
        <a:bodyPr/>
        <a:lstStyle/>
        <a:p>
          <a:endParaRPr lang="en-US"/>
        </a:p>
      </dgm:t>
    </dgm:pt>
    <dgm:pt modelId="{DA82E160-F260-433C-9923-CE7CECE4D902}">
      <dgm:prSet phldrT="[Text]"/>
      <dgm:spPr/>
      <dgm:t>
        <a:bodyPr/>
        <a:lstStyle/>
        <a:p>
          <a:r>
            <a:rPr lang="es-CO" dirty="0" smtClean="0"/>
            <a:t>FY09-5.1 M</a:t>
          </a:r>
          <a:endParaRPr lang="en-US" dirty="0"/>
        </a:p>
      </dgm:t>
    </dgm:pt>
    <dgm:pt modelId="{859EE38D-659E-4ED4-A128-961C4531AB69}" type="parTrans" cxnId="{EFE8F68C-C0E7-425B-995C-60E06CC4E7EF}">
      <dgm:prSet/>
      <dgm:spPr/>
      <dgm:t>
        <a:bodyPr/>
        <a:lstStyle/>
        <a:p>
          <a:endParaRPr lang="en-US"/>
        </a:p>
      </dgm:t>
    </dgm:pt>
    <dgm:pt modelId="{660041AD-5190-433E-964B-376A59FDB726}" type="sibTrans" cxnId="{EFE8F68C-C0E7-425B-995C-60E06CC4E7EF}">
      <dgm:prSet/>
      <dgm:spPr/>
      <dgm:t>
        <a:bodyPr/>
        <a:lstStyle/>
        <a:p>
          <a:endParaRPr lang="en-US"/>
        </a:p>
      </dgm:t>
    </dgm:pt>
    <dgm:pt modelId="{F0B63C86-8CA9-4CF5-A551-9BE963579FE0}" type="pres">
      <dgm:prSet presAssocID="{E9D8E432-AF97-4765-98AB-008A12FE58C0}" presName="arrowDiagram" presStyleCnt="0">
        <dgm:presLayoutVars>
          <dgm:chMax val="5"/>
          <dgm:dir/>
          <dgm:resizeHandles val="exact"/>
        </dgm:presLayoutVars>
      </dgm:prSet>
      <dgm:spPr/>
    </dgm:pt>
    <dgm:pt modelId="{17D38C37-289F-4BAC-A21D-AB7AEF09CF26}" type="pres">
      <dgm:prSet presAssocID="{E9D8E432-AF97-4765-98AB-008A12FE58C0}" presName="arrow" presStyleLbl="bgShp" presStyleIdx="0" presStyleCnt="1"/>
      <dgm:spPr/>
    </dgm:pt>
    <dgm:pt modelId="{0DFAEF00-3CA2-46E0-AC46-1B8D820A84BD}" type="pres">
      <dgm:prSet presAssocID="{E9D8E432-AF97-4765-98AB-008A12FE58C0}" presName="arrowDiagram4" presStyleCnt="0"/>
      <dgm:spPr/>
    </dgm:pt>
    <dgm:pt modelId="{C73A58F2-EFC8-4441-B1A0-C001B9C078B2}" type="pres">
      <dgm:prSet presAssocID="{3C973A0C-8AC1-4BDE-BDAA-402AC8554ABE}" presName="bullet4a" presStyleLbl="node1" presStyleIdx="0" presStyleCnt="4"/>
      <dgm:spPr/>
    </dgm:pt>
    <dgm:pt modelId="{59FBC861-ABBE-485A-91AC-ED4DF4E2F44C}" type="pres">
      <dgm:prSet presAssocID="{3C973A0C-8AC1-4BDE-BDAA-402AC8554ABE}" presName="textBox4a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088C81-DE2C-4A9E-9C75-56287CACA3A7}" type="pres">
      <dgm:prSet presAssocID="{4F64476E-5A54-44C4-9216-EC028831D4F7}" presName="bullet4b" presStyleLbl="node1" presStyleIdx="1" presStyleCnt="4"/>
      <dgm:spPr/>
    </dgm:pt>
    <dgm:pt modelId="{B0E349FC-D558-4026-9567-7DB72CFC8318}" type="pres">
      <dgm:prSet presAssocID="{4F64476E-5A54-44C4-9216-EC028831D4F7}" presName="textBox4b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4C7331-507E-4324-BD95-B8022FAD26A0}" type="pres">
      <dgm:prSet presAssocID="{B9DCE6E4-B117-49AE-BAD3-0B4D7A1DD081}" presName="bullet4c" presStyleLbl="node1" presStyleIdx="2" presStyleCnt="4"/>
      <dgm:spPr/>
    </dgm:pt>
    <dgm:pt modelId="{9736EAF0-2758-4E03-BC43-C09711CF9A02}" type="pres">
      <dgm:prSet presAssocID="{B9DCE6E4-B117-49AE-BAD3-0B4D7A1DD081}" presName="textBox4c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6D6119-D6D3-4625-8C99-4D7F937CC1AC}" type="pres">
      <dgm:prSet presAssocID="{DA82E160-F260-433C-9923-CE7CECE4D902}" presName="bullet4d" presStyleLbl="node1" presStyleIdx="3" presStyleCnt="4"/>
      <dgm:spPr/>
    </dgm:pt>
    <dgm:pt modelId="{DB1E5C15-4DDF-4485-A6CF-5A58B137C97C}" type="pres">
      <dgm:prSet presAssocID="{DA82E160-F260-433C-9923-CE7CECE4D902}" presName="textBox4d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AB55BC8-F80D-4518-BE9B-776B0C9C2E92}" srcId="{E9D8E432-AF97-4765-98AB-008A12FE58C0}" destId="{3C973A0C-8AC1-4BDE-BDAA-402AC8554ABE}" srcOrd="0" destOrd="0" parTransId="{306A0D17-C221-46A9-84E3-B5C25E7B4D53}" sibTransId="{BC64DDE2-986B-4DE4-B5D3-9570D1C70358}"/>
    <dgm:cxn modelId="{9E8F234A-BBA4-4176-BD83-92EAC81A0257}" type="presOf" srcId="{DA82E160-F260-433C-9923-CE7CECE4D902}" destId="{DB1E5C15-4DDF-4485-A6CF-5A58B137C97C}" srcOrd="0" destOrd="0" presId="urn:microsoft.com/office/officeart/2005/8/layout/arrow2"/>
    <dgm:cxn modelId="{D5F058FD-4487-4742-BC54-FC180B7DB9D2}" srcId="{E9D8E432-AF97-4765-98AB-008A12FE58C0}" destId="{B9DCE6E4-B117-49AE-BAD3-0B4D7A1DD081}" srcOrd="2" destOrd="0" parTransId="{6C3B6E6C-288A-4FF1-9266-AABB421706AA}" sibTransId="{E271FE28-55EA-4CB2-8555-66DF9E988E32}"/>
    <dgm:cxn modelId="{EFE8F68C-C0E7-425B-995C-60E06CC4E7EF}" srcId="{E9D8E432-AF97-4765-98AB-008A12FE58C0}" destId="{DA82E160-F260-433C-9923-CE7CECE4D902}" srcOrd="3" destOrd="0" parTransId="{859EE38D-659E-4ED4-A128-961C4531AB69}" sibTransId="{660041AD-5190-433E-964B-376A59FDB726}"/>
    <dgm:cxn modelId="{38BAC8BB-108C-4D6B-A075-947960F10E56}" type="presOf" srcId="{B9DCE6E4-B117-49AE-BAD3-0B4D7A1DD081}" destId="{9736EAF0-2758-4E03-BC43-C09711CF9A02}" srcOrd="0" destOrd="0" presId="urn:microsoft.com/office/officeart/2005/8/layout/arrow2"/>
    <dgm:cxn modelId="{58242A15-7F86-4B78-B35E-7FCAF4A415BD}" type="presOf" srcId="{4F64476E-5A54-44C4-9216-EC028831D4F7}" destId="{B0E349FC-D558-4026-9567-7DB72CFC8318}" srcOrd="0" destOrd="0" presId="urn:microsoft.com/office/officeart/2005/8/layout/arrow2"/>
    <dgm:cxn modelId="{0E7D8C8F-2BFF-465F-8477-D522E450B1AC}" type="presOf" srcId="{3C973A0C-8AC1-4BDE-BDAA-402AC8554ABE}" destId="{59FBC861-ABBE-485A-91AC-ED4DF4E2F44C}" srcOrd="0" destOrd="0" presId="urn:microsoft.com/office/officeart/2005/8/layout/arrow2"/>
    <dgm:cxn modelId="{40F180E1-FC56-42FF-8029-D8C626E2DF71}" srcId="{E9D8E432-AF97-4765-98AB-008A12FE58C0}" destId="{4F64476E-5A54-44C4-9216-EC028831D4F7}" srcOrd="1" destOrd="0" parTransId="{E0D0769C-A958-4A7B-828F-DAF19E73DCAA}" sibTransId="{EAD30021-9088-42B9-9F52-5F96AD0B4D44}"/>
    <dgm:cxn modelId="{E3AC1189-34A4-4D57-861C-9A741FE60492}" type="presOf" srcId="{E9D8E432-AF97-4765-98AB-008A12FE58C0}" destId="{F0B63C86-8CA9-4CF5-A551-9BE963579FE0}" srcOrd="0" destOrd="0" presId="urn:microsoft.com/office/officeart/2005/8/layout/arrow2"/>
    <dgm:cxn modelId="{1BDB8650-D01A-4394-95D1-C7EAC58862A0}" type="presParOf" srcId="{F0B63C86-8CA9-4CF5-A551-9BE963579FE0}" destId="{17D38C37-289F-4BAC-A21D-AB7AEF09CF26}" srcOrd="0" destOrd="0" presId="urn:microsoft.com/office/officeart/2005/8/layout/arrow2"/>
    <dgm:cxn modelId="{BD6917E5-3FD5-4E1E-8DB9-3E6B6DEF701B}" type="presParOf" srcId="{F0B63C86-8CA9-4CF5-A551-9BE963579FE0}" destId="{0DFAEF00-3CA2-46E0-AC46-1B8D820A84BD}" srcOrd="1" destOrd="0" presId="urn:microsoft.com/office/officeart/2005/8/layout/arrow2"/>
    <dgm:cxn modelId="{F2BF79E2-2E68-4DBD-9983-78A21423E16D}" type="presParOf" srcId="{0DFAEF00-3CA2-46E0-AC46-1B8D820A84BD}" destId="{C73A58F2-EFC8-4441-B1A0-C001B9C078B2}" srcOrd="0" destOrd="0" presId="urn:microsoft.com/office/officeart/2005/8/layout/arrow2"/>
    <dgm:cxn modelId="{7BFA445A-447E-4518-BF8B-2802923347BE}" type="presParOf" srcId="{0DFAEF00-3CA2-46E0-AC46-1B8D820A84BD}" destId="{59FBC861-ABBE-485A-91AC-ED4DF4E2F44C}" srcOrd="1" destOrd="0" presId="urn:microsoft.com/office/officeart/2005/8/layout/arrow2"/>
    <dgm:cxn modelId="{6F4F2452-805D-4861-AE13-07E01CD36F9D}" type="presParOf" srcId="{0DFAEF00-3CA2-46E0-AC46-1B8D820A84BD}" destId="{87088C81-DE2C-4A9E-9C75-56287CACA3A7}" srcOrd="2" destOrd="0" presId="urn:microsoft.com/office/officeart/2005/8/layout/arrow2"/>
    <dgm:cxn modelId="{26C075E4-2777-4200-92A6-52C309706CC5}" type="presParOf" srcId="{0DFAEF00-3CA2-46E0-AC46-1B8D820A84BD}" destId="{B0E349FC-D558-4026-9567-7DB72CFC8318}" srcOrd="3" destOrd="0" presId="urn:microsoft.com/office/officeart/2005/8/layout/arrow2"/>
    <dgm:cxn modelId="{1899506B-B6B8-43A9-B2C1-CF59F05A8F98}" type="presParOf" srcId="{0DFAEF00-3CA2-46E0-AC46-1B8D820A84BD}" destId="{BC4C7331-507E-4324-BD95-B8022FAD26A0}" srcOrd="4" destOrd="0" presId="urn:microsoft.com/office/officeart/2005/8/layout/arrow2"/>
    <dgm:cxn modelId="{A0519888-6F2E-4E65-A2AA-B90023CF8F60}" type="presParOf" srcId="{0DFAEF00-3CA2-46E0-AC46-1B8D820A84BD}" destId="{9736EAF0-2758-4E03-BC43-C09711CF9A02}" srcOrd="5" destOrd="0" presId="urn:microsoft.com/office/officeart/2005/8/layout/arrow2"/>
    <dgm:cxn modelId="{0AA7DC14-9AD3-4C03-B688-9743582A4E57}" type="presParOf" srcId="{0DFAEF00-3CA2-46E0-AC46-1B8D820A84BD}" destId="{6C6D6119-D6D3-4625-8C99-4D7F937CC1AC}" srcOrd="6" destOrd="0" presId="urn:microsoft.com/office/officeart/2005/8/layout/arrow2"/>
    <dgm:cxn modelId="{0826E04F-2FAC-4FFC-8A96-7EE878D9E94C}" type="presParOf" srcId="{0DFAEF00-3CA2-46E0-AC46-1B8D820A84BD}" destId="{DB1E5C15-4DDF-4485-A6CF-5A58B137C97C}" srcOrd="7" destOrd="0" presId="urn:microsoft.com/office/officeart/2005/8/layout/arrow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2#2">
  <dgm:title val="Simple 2"/>
  <dgm:desc val="Simple 2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24C1A0-7EA3-487C-992E-827C55D2611A}" type="datetimeFigureOut">
              <a:rPr lang="en-US" smtClean="0"/>
              <a:pPr/>
              <a:t>9/24/2008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2DDC1F-5B47-4EB9-BC0A-F5CC997AA8D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2DDC1F-5B47-4EB9-BC0A-F5CC997AA8DC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51200 Rectángulo"/>
          <p:cNvSpPr>
            <a:spLocks noGrp="1" noRot="1" noChangeAspect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51203" name="2 Forma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marL="265113" indent="-265113" eaLnBrk="1" hangingPunct="1">
              <a:lnSpc>
                <a:spcPct val="80000"/>
              </a:lnSpc>
              <a:spcBef>
                <a:spcPct val="0"/>
              </a:spcBef>
              <a:buSzPts val="1200"/>
              <a:buFontTx/>
              <a:buChar char="•"/>
            </a:pPr>
            <a:r>
              <a:rPr lang="en-US" smtClean="0"/>
              <a:t>perception or any differentiation between legal and illegal softwarePoor profiling and data base quality.</a:t>
            </a:r>
            <a:endParaRPr lang="es-ES" smtClean="0"/>
          </a:p>
          <a:p>
            <a:pPr marL="265113" indent="-265113"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smtClean="0"/>
              <a:t>There is not segmentation.</a:t>
            </a:r>
            <a:endParaRPr lang="es-ES" smtClean="0"/>
          </a:p>
          <a:p>
            <a:pPr marL="265113" indent="-265113" eaLnBrk="1" hangingPunct="1">
              <a:spcBef>
                <a:spcPct val="0"/>
              </a:spcBef>
            </a:pPr>
            <a:r>
              <a:rPr lang="en-US" smtClean="0"/>
              <a:t>Customers are </a:t>
            </a:r>
            <a:endParaRPr lang="es-ES" smtClean="0">
              <a:latin typeface="Calibri" pitchFamily="34" charset="0"/>
            </a:endParaRPr>
          </a:p>
        </p:txBody>
      </p:sp>
      <p:sp>
        <p:nvSpPr>
          <p:cNvPr id="51204" name="3 Form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E10F0FE-94CD-4DA2-9D9F-1FAF06AD3BC0}" type="slidenum">
              <a:rPr lang="es-ES">
                <a:cs typeface="Arial" pitchFamily="34" charset="0"/>
              </a:rPr>
              <a:pPr/>
              <a:t>12</a:t>
            </a:fld>
            <a:endParaRPr lang="es-ES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3 Forma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>
                <a:latin typeface="Arial" pitchFamily="34" charset="0"/>
                <a:cs typeface="Arial" pitchFamily="34" charset="0"/>
              </a:rPr>
              <a:t>January, 2005</a:t>
            </a:r>
            <a:endParaRPr lang="es-ES">
              <a:latin typeface="Arial" pitchFamily="34" charset="0"/>
              <a:cs typeface="Arial" pitchFamily="34" charset="0"/>
            </a:endParaRPr>
          </a:p>
        </p:txBody>
      </p:sp>
      <p:sp>
        <p:nvSpPr>
          <p:cNvPr id="52227" name="4 Forma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2086FAC-1A67-4681-85EA-33CC3C7D96C5}" type="slidenum">
              <a:rPr lang="es-ES">
                <a:latin typeface="Arial" pitchFamily="34" charset="0"/>
                <a:cs typeface="Arial" pitchFamily="34" charset="0"/>
              </a:rPr>
              <a:pPr/>
              <a:t>15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52228" name="5 Forma"/>
          <p:cNvSpPr>
            <a:spLocks noGrp="1" noChangeArrowheads="1"/>
          </p:cNvSpPr>
          <p:nvPr>
            <p:ph type="ftr" sz="quarter" idx="4"/>
          </p:nvPr>
        </p:nvSpPr>
        <p:spPr>
          <a:noFill/>
          <a:ln algn="ctr"/>
        </p:spPr>
        <p:txBody>
          <a:bodyPr/>
          <a:lstStyle/>
          <a:p>
            <a:r>
              <a:rPr lang="en-US">
                <a:latin typeface="Arial" pitchFamily="34" charset="0"/>
                <a:cs typeface="Arial" pitchFamily="34" charset="0"/>
              </a:rPr>
              <a:t>Speaking CSI in Action: Effective Competitive Discussions — Instructor Led Session</a:t>
            </a:r>
            <a:endParaRPr lang="es-ES">
              <a:latin typeface="Arial" pitchFamily="34" charset="0"/>
              <a:cs typeface="Arial" pitchFamily="34" charset="0"/>
            </a:endParaRPr>
          </a:p>
        </p:txBody>
      </p:sp>
      <p:sp>
        <p:nvSpPr>
          <p:cNvPr id="52229" name="52227 Rectángulo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2400" y="0"/>
            <a:ext cx="3810000" cy="2857500"/>
          </a:xfrm>
          <a:noFill/>
          <a:ln w="9525" cap="flat">
            <a:headEnd type="none" w="med" len="med"/>
            <a:tailEnd type="none" w="med" len="med"/>
          </a:ln>
        </p:spPr>
      </p:sp>
      <p:sp>
        <p:nvSpPr>
          <p:cNvPr id="52230" name="283650 Rectángulo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3048000"/>
            <a:ext cx="6705600" cy="587375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75000"/>
              </a:spcBef>
            </a:pPr>
            <a:r>
              <a:rPr lang="en-US" b="1" smtClean="0"/>
              <a:t>Recap key points relative to Integrated Innovation.</a:t>
            </a:r>
            <a:endParaRPr lang="es-ES" smtClean="0">
              <a:latin typeface="Calibri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ct val="25000"/>
              </a:spcBef>
            </a:pPr>
            <a:r>
              <a:rPr lang="en-US" b="1" smtClean="0">
                <a:solidFill>
                  <a:srgbClr val="0000FF"/>
                </a:solidFill>
              </a:rPr>
              <a:t>See p. 43 in the Fundamentals storyboard </a:t>
            </a:r>
            <a:r>
              <a:rPr lang="en-US" sz="1000" b="1" smtClean="0">
                <a:solidFill>
                  <a:srgbClr val="0000FF"/>
                </a:solidFill>
              </a:rPr>
              <a:t>&lt;CSIFund_v3_for_ILT_01xx05.pdf&gt;</a:t>
            </a:r>
          </a:p>
          <a:p>
            <a:pPr eaLnBrk="1" hangingPunct="1">
              <a:lnSpc>
                <a:spcPct val="90000"/>
              </a:lnSpc>
              <a:spcBef>
                <a:spcPct val="25000"/>
              </a:spcBef>
            </a:pPr>
            <a:endParaRPr lang="en-US" smtClean="0">
              <a:solidFill>
                <a:schemeClr val="hlin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2DDC1F-5B47-4EB9-BC0A-F5CC997AA8DC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2DDC1F-5B47-4EB9-BC0A-F5CC997AA8DC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E6E664-74C7-44E3-A08F-AF717D5BA4E0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2DDC1F-5B47-4EB9-BC0A-F5CC997AA8DC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2313" y="1905001"/>
            <a:ext cx="7690115" cy="1523494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2312" y="4344458"/>
            <a:ext cx="7690116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lIns="152394" tIns="76197" rIns="152394" bIns="76197" anchor="b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Segoe Semibold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 userDrawn="1"/>
        </p:nvSpPr>
        <p:spPr>
          <a:xfrm>
            <a:off x="304800" y="-117896"/>
            <a:ext cx="8534400" cy="715962"/>
          </a:xfrm>
          <a:prstGeom prst="rect">
            <a:avLst/>
          </a:prstGeom>
          <a:ln w="3175"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 rtl="0">
              <a:spcBef>
                <a:spcPct val="0"/>
              </a:spcBef>
              <a:defRPr/>
            </a:pPr>
            <a:endParaRPr lang="en-US" sz="2500" b="1" kern="1200" dirty="0">
              <a:solidFill>
                <a:srgbClr val="FFFFFF"/>
              </a:solidFill>
              <a:latin typeface="Segoe"/>
              <a:ea typeface="+mn-ea"/>
              <a:cs typeface="+mn-cs"/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304800" y="1371600"/>
            <a:ext cx="8686800" cy="4800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487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ítulo y texto a dos colum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Forma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Forma"/>
          <p:cNvSpPr>
            <a:spLocks noGrp="1"/>
          </p:cNvSpPr>
          <p:nvPr>
            <p:ph type="body" sz="half" idx="1"/>
          </p:nvPr>
        </p:nvSpPr>
        <p:spPr>
          <a:xfrm>
            <a:off x="457200" y="914400"/>
            <a:ext cx="4038600" cy="4191000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Forma"/>
          <p:cNvSpPr>
            <a:spLocks noGrp="1"/>
          </p:cNvSpPr>
          <p:nvPr>
            <p:ph type="body" sz="half" idx="2"/>
          </p:nvPr>
        </p:nvSpPr>
        <p:spPr>
          <a:xfrm>
            <a:off x="4648200" y="914400"/>
            <a:ext cx="4038600" cy="4191000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10 Rectángulo"/>
          <p:cNvSpPr>
            <a:spLocks noGrp="1"/>
          </p:cNvSpPr>
          <p:nvPr>
            <p:ph type="sldNum" sz="quarter" idx="10"/>
          </p:nvPr>
        </p:nvSpPr>
        <p:spPr>
          <a:xfrm>
            <a:off x="6629400" y="6553200"/>
            <a:ext cx="1905000" cy="304800"/>
          </a:xfrm>
          <a:prstGeom prst="rect">
            <a:avLst/>
          </a:prstGeom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FontTx/>
              <a:buNone/>
              <a:defRPr b="0">
                <a:solidFill>
                  <a:srgbClr val="003399"/>
                </a:solidFill>
                <a:latin typeface="Segoe" pitchFamily="34" charset="0"/>
              </a:defRPr>
            </a:lvl1pPr>
          </a:lstStyle>
          <a:p>
            <a:pPr rtl="0">
              <a:defRPr/>
            </a:pPr>
            <a:fld id="{883B3459-4B05-408C-AD66-0AC40CDED004}" type="slidenum">
              <a:rPr lang="es-ES" altLang="en-US" kern="1200">
                <a:ea typeface="+mn-ea"/>
                <a:cs typeface="+mn-cs"/>
              </a:rPr>
              <a:pPr rtl="0">
                <a:defRPr/>
              </a:pPr>
              <a:t>‹#›</a:t>
            </a:fld>
            <a:endParaRPr lang="es-ES" kern="1200">
              <a:ea typeface="+mn-ea"/>
              <a:cs typeface="+mn-cs"/>
            </a:endParaRPr>
          </a:p>
        </p:txBody>
      </p:sp>
    </p:spTree>
  </p:cSld>
  <p:clrMapOvr>
    <a:masterClrMapping/>
  </p:clrMapOvr>
  <p:transition>
    <p:dissolv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Forma"/>
          <p:cNvSpPr>
            <a:spLocks noGrp="1"/>
          </p:cNvSpPr>
          <p:nvPr>
            <p:ph type="title"/>
          </p:nvPr>
        </p:nvSpPr>
        <p:spPr/>
        <p:txBody>
          <a:bodyPr rtlCol="0" anchor="ctr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Forma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</p:cSld>
  <p:clrMapOvr>
    <a:masterClrMapping/>
  </p:clrMapOvr>
  <p:transition>
    <p:strips dir="r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2226"/>
            <a:ext cx="8229600" cy="662174"/>
          </a:xfrm>
        </p:spPr>
        <p:txBody>
          <a:bodyPr lIns="0" tIns="0" rIns="0" bIns="0" anchor="b" anchorCtr="0">
            <a:noAutofit/>
            <a:scene3d>
              <a:camera prst="orthographicFront"/>
              <a:lightRig rig="threePt" dir="t"/>
            </a:scene3d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77000"/>
            <a:ext cx="2133600" cy="244475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l" rtl="0"/>
            <a:fld id="{1388B2C6-9891-4D10-87B1-4C105EA034F4}" type="datetimeFigureOut">
              <a:rPr lang="en-US" kern="1200" smtClean="0">
                <a:solidFill>
                  <a:srgbClr val="000000"/>
                </a:solidFill>
                <a:ea typeface="+mn-ea"/>
              </a:rPr>
              <a:pPr algn="l" rtl="0"/>
              <a:t>9/24/2008</a:t>
            </a:fld>
            <a:endParaRPr lang="en-US" kern="1200" dirty="0">
              <a:solidFill>
                <a:srgbClr val="000000"/>
              </a:solidFill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77000"/>
            <a:ext cx="2895600" cy="244475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l" rtl="0"/>
            <a:endParaRPr lang="en-US" kern="1200" dirty="0">
              <a:solidFill>
                <a:srgbClr val="000000"/>
              </a:solidFill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77000"/>
            <a:ext cx="2133600" cy="244475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l" rtl="0"/>
            <a:fld id="{F3D0ECA3-5DA7-4CCA-99C9-0EC034C169E0}" type="slidenum">
              <a:rPr lang="en-US" kern="1200" smtClean="0">
                <a:solidFill>
                  <a:srgbClr val="000000"/>
                </a:solidFill>
                <a:ea typeface="+mn-ea"/>
              </a:rPr>
              <a:pPr algn="l" rtl="0"/>
              <a:t>‹#›</a:t>
            </a:fld>
            <a:endParaRPr lang="en-US" kern="1200" dirty="0">
              <a:solidFill>
                <a:srgbClr val="000000"/>
              </a:solidFill>
              <a:ea typeface="+mn-ea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EED6F-5707-4406-9764-FCBBBC6C9951}" type="datetimeFigureOut">
              <a:rPr lang="en-US" smtClean="0"/>
              <a:pPr/>
              <a:t>9/24/2008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B2B39-3730-425B-AAE4-5028B60C83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EED6F-5707-4406-9764-FCBBBC6C9951}" type="datetimeFigureOut">
              <a:rPr lang="en-US" smtClean="0"/>
              <a:pPr/>
              <a:t>9/24/2008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B2B39-3730-425B-AAE4-5028B60C834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SLIDE 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85"/>
            <a:ext cx="9144000" cy="6856629"/>
          </a:xfrm>
          <a:prstGeom prst="rect">
            <a:avLst/>
          </a:prstGeom>
        </p:spPr>
      </p:pic>
      <p:pic>
        <p:nvPicPr>
          <p:cNvPr id="8" name="Picture 7" descr="pp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" y="14287"/>
            <a:ext cx="9105900" cy="682942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EED6F-5707-4406-9764-FCBBBC6C9951}" type="datetimeFigureOut">
              <a:rPr lang="en-US" smtClean="0"/>
              <a:pPr/>
              <a:t>9/24/2008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B2B39-3730-425B-AAE4-5028B60C83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EED6F-5707-4406-9764-FCBBBC6C9951}" type="datetimeFigureOut">
              <a:rPr lang="en-US" smtClean="0"/>
              <a:pPr/>
              <a:t>9/24/2008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B2B39-3730-425B-AAE4-5028B60C83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841881"/>
            <a:ext cx="7043208" cy="1523494"/>
          </a:xfrm>
        </p:spPr>
        <p:txBody>
          <a:bodyPr anchor="ctr">
            <a:noAutofit/>
          </a:bodyPr>
          <a:lstStyle>
            <a:lvl1pPr>
              <a:lnSpc>
                <a:spcPct val="90000"/>
              </a:lnSpc>
              <a:defRPr sz="5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9219" y="434445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722312" y="2365376"/>
            <a:ext cx="7690115" cy="1384994"/>
          </a:xfrm>
        </p:spPr>
        <p:txBody>
          <a:bodyPr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Segoe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EED6F-5707-4406-9764-FCBBBC6C9951}" type="datetimeFigureOut">
              <a:rPr lang="en-US" smtClean="0"/>
              <a:pPr/>
              <a:t>9/24/2008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B2B39-3730-425B-AAE4-5028B60C83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EED6F-5707-4406-9764-FCBBBC6C9951}" type="datetimeFigureOut">
              <a:rPr lang="en-US" smtClean="0"/>
              <a:pPr/>
              <a:t>9/24/2008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B2B39-3730-425B-AAE4-5028B60C83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EED6F-5707-4406-9764-FCBBBC6C9951}" type="datetimeFigureOut">
              <a:rPr lang="en-US" smtClean="0"/>
              <a:pPr/>
              <a:t>9/24/2008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B2B39-3730-425B-AAE4-5028B60C83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EED6F-5707-4406-9764-FCBBBC6C9951}" type="datetimeFigureOut">
              <a:rPr lang="en-US" smtClean="0"/>
              <a:pPr/>
              <a:t>9/24/2008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B2B39-3730-425B-AAE4-5028B60C83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EED6F-5707-4406-9764-FCBBBC6C9951}" type="datetimeFigureOut">
              <a:rPr lang="en-US" smtClean="0"/>
              <a:pPr/>
              <a:t>9/24/2008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B2B39-3730-425B-AAE4-5028B60C83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EED6F-5707-4406-9764-FCBBBC6C9951}" type="datetimeFigureOut">
              <a:rPr lang="en-US" smtClean="0"/>
              <a:pPr/>
              <a:t>9/24/2008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B2B39-3730-425B-AAE4-5028B60C83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EED6F-5707-4406-9764-FCBBBC6C9951}" type="datetimeFigureOut">
              <a:rPr lang="en-US" smtClean="0"/>
              <a:pPr/>
              <a:t>9/24/2008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B2B39-3730-425B-AAE4-5028B60C83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841881"/>
            <a:ext cx="7043208" cy="1523494"/>
          </a:xfrm>
        </p:spPr>
        <p:txBody>
          <a:bodyPr anchor="ctr">
            <a:noAutofit/>
          </a:bodyPr>
          <a:lstStyle>
            <a:lvl1pPr>
              <a:lnSpc>
                <a:spcPct val="90000"/>
              </a:lnSpc>
              <a:defRPr sz="5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9219" y="434445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722312" y="2365376"/>
            <a:ext cx="7690115" cy="1384994"/>
          </a:xfrm>
        </p:spPr>
        <p:txBody>
          <a:bodyPr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Segoe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ítulo y texto a dos colum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Forma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Forma"/>
          <p:cNvSpPr>
            <a:spLocks noGrp="1"/>
          </p:cNvSpPr>
          <p:nvPr>
            <p:ph type="body" sz="half" idx="1"/>
          </p:nvPr>
        </p:nvSpPr>
        <p:spPr>
          <a:xfrm>
            <a:off x="457200" y="914400"/>
            <a:ext cx="4038600" cy="4191000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Forma"/>
          <p:cNvSpPr>
            <a:spLocks noGrp="1"/>
          </p:cNvSpPr>
          <p:nvPr>
            <p:ph type="body" sz="half" idx="2"/>
          </p:nvPr>
        </p:nvSpPr>
        <p:spPr>
          <a:xfrm>
            <a:off x="4648200" y="914400"/>
            <a:ext cx="4038600" cy="4191000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10 Rectángulo"/>
          <p:cNvSpPr>
            <a:spLocks noGrp="1"/>
          </p:cNvSpPr>
          <p:nvPr>
            <p:ph type="sldNum" sz="quarter" idx="10"/>
          </p:nvPr>
        </p:nvSpPr>
        <p:spPr>
          <a:xfrm>
            <a:off x="6629400" y="6553200"/>
            <a:ext cx="1905000" cy="304800"/>
          </a:xfrm>
          <a:prstGeom prst="rect">
            <a:avLst/>
          </a:prstGeom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FontTx/>
              <a:buNone/>
              <a:defRPr b="0">
                <a:solidFill>
                  <a:srgbClr val="003399"/>
                </a:solidFill>
                <a:latin typeface="Segoe" pitchFamily="34" charset="0"/>
              </a:defRPr>
            </a:lvl1pPr>
          </a:lstStyle>
          <a:p>
            <a:pPr rtl="0">
              <a:defRPr/>
            </a:pPr>
            <a:fld id="{883B3459-4B05-408C-AD66-0AC40CDED004}" type="slidenum">
              <a:rPr lang="es-ES" altLang="en-US" kern="1200">
                <a:ea typeface="+mn-ea"/>
                <a:cs typeface="+mn-cs"/>
              </a:rPr>
              <a:pPr rtl="0">
                <a:defRPr/>
              </a:pPr>
              <a:t>‹#›</a:t>
            </a:fld>
            <a:endParaRPr lang="es-ES" kern="1200">
              <a:ea typeface="+mn-ea"/>
              <a:cs typeface="+mn-cs"/>
            </a:endParaRPr>
          </a:p>
        </p:txBody>
      </p:sp>
    </p:spTree>
  </p:cSld>
  <p:clrMapOvr>
    <a:masterClrMapping/>
  </p:clrMapOvr>
  <p:transition>
    <p:dissolv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Forma"/>
          <p:cNvSpPr>
            <a:spLocks noGrp="1"/>
          </p:cNvSpPr>
          <p:nvPr>
            <p:ph type="title"/>
          </p:nvPr>
        </p:nvSpPr>
        <p:spPr/>
        <p:txBody>
          <a:bodyPr rtlCol="0" anchor="ctr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Forma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</p:cSld>
  <p:clrMapOvr>
    <a:masterClrMapping/>
  </p:clrMapOvr>
  <p:transition>
    <p:strips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2129814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2129814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1553"/>
            <a:ext cx="4114800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855893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981" y="1411553"/>
            <a:ext cx="4117019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855893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 - Prints in GRAYS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pt.png"/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19050" y="14287"/>
            <a:ext cx="9105900" cy="682942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91886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81000" y="1412876"/>
            <a:ext cx="8382000" cy="221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139572" y="6633711"/>
            <a:ext cx="1278802" cy="126958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l" defTabSz="914363" rtl="0">
              <a:lnSpc>
                <a:spcPct val="90000"/>
              </a:lnSpc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900" kern="1200" dirty="0">
                <a:gradFill flip="none" rotWithShape="1">
                  <a:gsLst>
                    <a:gs pos="0">
                      <a:srgbClr val="364F96"/>
                    </a:gs>
                    <a:gs pos="50000">
                      <a:srgbClr val="32498A"/>
                    </a:gs>
                    <a:gs pos="100000">
                      <a:srgbClr val="32498A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latin typeface="Segoe"/>
                <a:ea typeface="+mn-ea"/>
                <a:cs typeface="Arial" pitchFamily="34" charset="0"/>
              </a:rPr>
              <a:t>Microsoft Confidential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ransition>
    <p:fade/>
  </p:transition>
  <p:txStyles>
    <p:titleStyle>
      <a:lvl1pPr algn="l" defTabSz="914099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en-US" sz="5000" kern="1200" spc="-125" dirty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9C661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Segoe" pitchFamily="34" charset="0"/>
          <a:ea typeface="+mn-ea"/>
          <a:cs typeface="Arial" charset="0"/>
        </a:defRPr>
      </a:lvl1pPr>
      <a:lvl2pPr algn="l" defTabSz="914099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Segoe"/>
          <a:cs typeface="Arial" pitchFamily="34" charset="0"/>
        </a:defRPr>
      </a:lvl2pPr>
      <a:lvl3pPr algn="l" defTabSz="914099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Segoe"/>
          <a:cs typeface="Arial" pitchFamily="34" charset="0"/>
        </a:defRPr>
      </a:lvl3pPr>
      <a:lvl4pPr algn="l" defTabSz="914099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Segoe"/>
          <a:cs typeface="Arial" pitchFamily="34" charset="0"/>
        </a:defRPr>
      </a:lvl4pPr>
      <a:lvl5pPr algn="l" defTabSz="914099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Segoe"/>
          <a:cs typeface="Arial" pitchFamily="34" charset="0"/>
        </a:defRPr>
      </a:lvl5pPr>
      <a:lvl6pPr marL="380985" algn="l" defTabSz="914099" rtl="0" fontAlgn="base">
        <a:lnSpc>
          <a:spcPct val="90000"/>
        </a:lnSpc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Segoe"/>
          <a:cs typeface="Arial" pitchFamily="34" charset="0"/>
        </a:defRPr>
      </a:lvl6pPr>
      <a:lvl7pPr marL="761970" algn="l" defTabSz="914099" rtl="0" fontAlgn="base">
        <a:lnSpc>
          <a:spcPct val="90000"/>
        </a:lnSpc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Segoe"/>
          <a:cs typeface="Arial" pitchFamily="34" charset="0"/>
        </a:defRPr>
      </a:lvl7pPr>
      <a:lvl8pPr marL="1142954" algn="l" defTabSz="914099" rtl="0" fontAlgn="base">
        <a:lnSpc>
          <a:spcPct val="90000"/>
        </a:lnSpc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Segoe"/>
          <a:cs typeface="Arial" pitchFamily="34" charset="0"/>
        </a:defRPr>
      </a:lvl8pPr>
      <a:lvl9pPr marL="1523939" algn="l" defTabSz="914099" rtl="0" fontAlgn="base">
        <a:lnSpc>
          <a:spcPct val="90000"/>
        </a:lnSpc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Segoe"/>
          <a:cs typeface="Arial" pitchFamily="34" charset="0"/>
        </a:defRPr>
      </a:lvl9pPr>
    </p:titleStyle>
    <p:bodyStyle>
      <a:lvl1pPr marL="384954" indent="-384954" algn="l" defTabSz="914099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8"/>
        </a:buBlip>
        <a:defRPr sz="3300" kern="1200">
          <a:solidFill>
            <a:schemeClr val="tx1"/>
          </a:solidFill>
          <a:latin typeface="+mn-lt"/>
          <a:ea typeface="+mn-ea"/>
          <a:cs typeface="+mn-cs"/>
        </a:defRPr>
      </a:lvl1pPr>
      <a:lvl2pPr marL="739481" indent="-362465" algn="l" defTabSz="914099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9"/>
        </a:buBlip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101946" indent="-347914" algn="l" defTabSz="914099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9"/>
        </a:buBlip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420756" indent="-318811" algn="l" defTabSz="914099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9"/>
        </a:buBlip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1760732" indent="-318811" algn="l" defTabSz="914099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9"/>
        </a:buBlip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t.png"/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19050" y="14287"/>
            <a:ext cx="9105900" cy="682942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DEED6F-5707-4406-9764-FCBBBC6C9951}" type="datetimeFigureOut">
              <a:rPr lang="en-US" smtClean="0"/>
              <a:pPr/>
              <a:t>9/24/2008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BB2B39-3730-425B-AAE4-5028B60C834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  <p:sldLayoutId id="2147483705" r:id="rId14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2.xls"/><Relationship Id="rId2" Type="http://schemas.openxmlformats.org/officeDocument/2006/relationships/slideLayout" Target="../slideLayouts/slideLayout2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3.xls"/><Relationship Id="rId2" Type="http://schemas.openxmlformats.org/officeDocument/2006/relationships/slideLayout" Target="../slideLayouts/slideLayout2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Data" Target="../diagrams/data3.xml"/><Relationship Id="rId7" Type="http://schemas.openxmlformats.org/officeDocument/2006/relationships/diagramData" Target="../diagrams/data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10" Type="http://schemas.openxmlformats.org/officeDocument/2006/relationships/diagramColors" Target="../diagrams/colors4.xml"/><Relationship Id="rId4" Type="http://schemas.openxmlformats.org/officeDocument/2006/relationships/diagramLayout" Target="../diagrams/layout3.xml"/><Relationship Id="rId9" Type="http://schemas.openxmlformats.org/officeDocument/2006/relationships/diagramQuickStyle" Target="../diagrams/quickStyle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1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7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3.jpeg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38.jpeg"/><Relationship Id="rId4" Type="http://schemas.openxmlformats.org/officeDocument/2006/relationships/image" Target="../media/image37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1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1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1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slideLayout" Target="../slideLayouts/slideLayout21.xml"/><Relationship Id="rId1" Type="http://schemas.openxmlformats.org/officeDocument/2006/relationships/video" Target="file:///C:\Users\andjim\Documents\MICROSOFT\SMS&amp;P\MERCADEO\VIDEOS\ServerUnleashed-CommandLine.wmv" TargetMode="Externa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4.xml"/><Relationship Id="rId3" Type="http://schemas.openxmlformats.org/officeDocument/2006/relationships/diagramLayout" Target="../diagrams/layout13.xml"/><Relationship Id="rId7" Type="http://schemas.openxmlformats.org/officeDocument/2006/relationships/diagramLayout" Target="../diagrams/layout14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1.xml"/><Relationship Id="rId6" Type="http://schemas.openxmlformats.org/officeDocument/2006/relationships/diagramData" Target="../diagrams/data14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Relationship Id="rId9" Type="http://schemas.openxmlformats.org/officeDocument/2006/relationships/diagramColors" Target="../diagrams/colors1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1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diagramLayout" Target="../diagrams/layout1.xml"/><Relationship Id="rId7" Type="http://schemas.openxmlformats.org/officeDocument/2006/relationships/diagramLayout" Target="../diagrams/layout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1.xml"/><Relationship Id="rId6" Type="http://schemas.openxmlformats.org/officeDocument/2006/relationships/diagramData" Target="../diagrams/data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diagramColors" Target="../diagrams/colors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4.wmf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7.png"/><Relationship Id="rId5" Type="http://schemas.openxmlformats.org/officeDocument/2006/relationships/image" Target="../media/image46.wmf"/><Relationship Id="rId4" Type="http://schemas.openxmlformats.org/officeDocument/2006/relationships/image" Target="../media/image45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1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6.xml"/><Relationship Id="rId3" Type="http://schemas.openxmlformats.org/officeDocument/2006/relationships/image" Target="../media/image50.png"/><Relationship Id="rId7" Type="http://schemas.openxmlformats.org/officeDocument/2006/relationships/diagramQuickStyle" Target="../diagrams/quickStyle16.xml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7.xml"/><Relationship Id="rId6" Type="http://schemas.openxmlformats.org/officeDocument/2006/relationships/diagramLayout" Target="../diagrams/layout16.xml"/><Relationship Id="rId5" Type="http://schemas.openxmlformats.org/officeDocument/2006/relationships/diagramData" Target="../diagrams/data16.xml"/><Relationship Id="rId4" Type="http://schemas.openxmlformats.org/officeDocument/2006/relationships/image" Target="../media/image51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gif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gif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55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3.gif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54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13" Type="http://schemas.openxmlformats.org/officeDocument/2006/relationships/hyperlink" Target="javascript:top.BigPreviewPopup(1024,%201024);" TargetMode="External"/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12" Type="http://schemas.openxmlformats.org/officeDocument/2006/relationships/image" Target="../media/image6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62.png"/><Relationship Id="rId11" Type="http://schemas.openxmlformats.org/officeDocument/2006/relationships/image" Target="../media/image67.png"/><Relationship Id="rId5" Type="http://schemas.openxmlformats.org/officeDocument/2006/relationships/image" Target="../media/image61.jpeg"/><Relationship Id="rId10" Type="http://schemas.openxmlformats.org/officeDocument/2006/relationships/image" Target="../media/image66.png"/><Relationship Id="rId4" Type="http://schemas.openxmlformats.org/officeDocument/2006/relationships/image" Target="../media/image60.png"/><Relationship Id="rId9" Type="http://schemas.openxmlformats.org/officeDocument/2006/relationships/image" Target="../media/image65.jpe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70.png"/><Relationship Id="rId7" Type="http://schemas.openxmlformats.org/officeDocument/2006/relationships/image" Target="../media/image74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1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hyperlink" Target="https://partner.microsoft.com/colombia/programa/educationspecialist" TargetMode="External"/><Relationship Id="rId1" Type="http://schemas.openxmlformats.org/officeDocument/2006/relationships/slideLayout" Target="../slideLayouts/slideLayout2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1.xls"/><Relationship Id="rId2" Type="http://schemas.openxmlformats.org/officeDocument/2006/relationships/slideLayout" Target="../slideLayouts/slideLayout2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LIDE 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85"/>
            <a:ext cx="9144000" cy="6856629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9429" name="Group 37"/>
          <p:cNvGraphicFramePr>
            <a:graphicFrameLocks noGrp="1"/>
          </p:cNvGraphicFramePr>
          <p:nvPr/>
        </p:nvGraphicFramePr>
        <p:xfrm>
          <a:off x="1114425" y="5445125"/>
          <a:ext cx="2520950" cy="1013018"/>
        </p:xfrm>
        <a:graphic>
          <a:graphicData uri="http://schemas.openxmlformats.org/drawingml/2006/table">
            <a:tbl>
              <a:tblPr/>
              <a:tblGrid>
                <a:gridCol w="1541463"/>
                <a:gridCol w="979487"/>
              </a:tblGrid>
              <a:tr h="263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  </a:t>
                      </a:r>
                      <a:r>
                        <a:rPr kumimoji="0" lang="en-US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pitchFamily="2" charset="-122"/>
                          <a:sym typeface="Symbol" pitchFamily="18" charset="2"/>
                        </a:rPr>
                        <a:t></a:t>
                      </a:r>
                      <a:r>
                        <a:rPr kumimoji="0" lang="en-US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pitchFamily="2" charset="-122"/>
                        </a:rPr>
                        <a:t>  30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         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F92B"/>
                    </a:solidFill>
                  </a:tcPr>
                </a:tc>
              </a:tr>
              <a:tr h="125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31 </a:t>
                      </a:r>
                      <a:r>
                        <a:rPr kumimoji="0" lang="en-US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pitchFamily="2" charset="-122"/>
                          <a:sym typeface="Symbol" pitchFamily="18" charset="2"/>
                        </a:rPr>
                        <a:t>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X  </a:t>
                      </a:r>
                      <a:r>
                        <a:rPr kumimoji="0" lang="en-US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pitchFamily="2" charset="-122"/>
                          <a:sym typeface="Symbol" pitchFamily="18" charset="2"/>
                        </a:rPr>
                        <a:t></a:t>
                      </a:r>
                      <a:r>
                        <a:rPr kumimoji="0" lang="en-US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pitchFamily="2" charset="-122"/>
                        </a:rPr>
                        <a:t> =41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C18"/>
                    </a:solidFill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  </a:t>
                      </a:r>
                      <a:r>
                        <a:rPr kumimoji="0" lang="en-US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pitchFamily="2" charset="-122"/>
                          <a:sym typeface="Symbol" pitchFamily="18" charset="2"/>
                        </a:rPr>
                        <a:t></a:t>
                      </a:r>
                      <a:r>
                        <a:rPr kumimoji="0" lang="en-US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pitchFamily="2" charset="-122"/>
                        </a:rPr>
                        <a:t>  41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3717"/>
                    </a:solidFill>
                  </a:tcPr>
                </a:tc>
              </a:tr>
            </a:tbl>
          </a:graphicData>
        </a:graphic>
      </p:graphicFrame>
      <p:sp>
        <p:nvSpPr>
          <p:cNvPr id="2065" name="Text Box 17"/>
          <p:cNvSpPr txBox="1">
            <a:spLocks noChangeArrowheads="1"/>
          </p:cNvSpPr>
          <p:nvPr/>
        </p:nvSpPr>
        <p:spPr bwMode="auto">
          <a:xfrm>
            <a:off x="4689475" y="5876925"/>
            <a:ext cx="3775075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CO"/>
              <a:t>41 alumnos por PC a junio de 2007</a:t>
            </a:r>
            <a:endParaRPr lang="es-ES"/>
          </a:p>
        </p:txBody>
      </p:sp>
      <p:graphicFrame>
        <p:nvGraphicFramePr>
          <p:cNvPr id="2050" name="Object 19"/>
          <p:cNvGraphicFramePr>
            <a:graphicFrameLocks noChangeAspect="1"/>
          </p:cNvGraphicFramePr>
          <p:nvPr/>
        </p:nvGraphicFramePr>
        <p:xfrm>
          <a:off x="395288" y="1341438"/>
          <a:ext cx="8280400" cy="3990975"/>
        </p:xfrm>
        <a:graphic>
          <a:graphicData uri="http://schemas.openxmlformats.org/presentationml/2006/ole">
            <p:oleObj spid="_x0000_s2050" name="Gráfico" r:id="rId3" imgW="7429614" imgH="3009976" progId="Excel.Sheet.8">
              <p:embed/>
            </p:oleObj>
          </a:graphicData>
        </a:graphic>
      </p:graphicFrame>
      <p:sp>
        <p:nvSpPr>
          <p:cNvPr id="2066" name="Line 20"/>
          <p:cNvSpPr>
            <a:spLocks noChangeShapeType="1"/>
          </p:cNvSpPr>
          <p:nvPr/>
        </p:nvSpPr>
        <p:spPr bwMode="auto">
          <a:xfrm flipH="1">
            <a:off x="827088" y="2205038"/>
            <a:ext cx="77771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67" name="Rectangle 38"/>
          <p:cNvSpPr>
            <a:spLocks noChangeArrowheads="1"/>
          </p:cNvSpPr>
          <p:nvPr/>
        </p:nvSpPr>
        <p:spPr bwMode="auto">
          <a:xfrm>
            <a:off x="250825" y="0"/>
            <a:ext cx="2457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b="1"/>
              <a:t>INFRAESTRUCTURA</a:t>
            </a:r>
          </a:p>
        </p:txBody>
      </p:sp>
      <p:sp>
        <p:nvSpPr>
          <p:cNvPr id="2068" name="Rectangle 39"/>
          <p:cNvSpPr>
            <a:spLocks noChangeArrowheads="1"/>
          </p:cNvSpPr>
          <p:nvPr/>
        </p:nvSpPr>
        <p:spPr bwMode="auto">
          <a:xfrm>
            <a:off x="468313" y="614363"/>
            <a:ext cx="8424862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s-CO" sz="1600" b="1">
                <a:solidFill>
                  <a:srgbClr val="000000"/>
                </a:solidFill>
              </a:rPr>
              <a:t>33 Secretarias han alcanzado la meta del primer semestre de 2007, al lograr un nivel de 41 o menos alumnos por computador.</a:t>
            </a:r>
            <a:endParaRPr lang="es-ES" sz="1600" b="1">
              <a:solidFill>
                <a:srgbClr val="000000"/>
              </a:solidFill>
            </a:endParaRPr>
          </a:p>
        </p:txBody>
      </p:sp>
      <p:pic>
        <p:nvPicPr>
          <p:cNvPr id="2069" name="Picture 40" descr="logo horizontal-para web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04025" y="49213"/>
            <a:ext cx="2265363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71" name="Oval 23"/>
          <p:cNvSpPr>
            <a:spLocks noChangeArrowheads="1"/>
          </p:cNvSpPr>
          <p:nvPr/>
        </p:nvSpPr>
        <p:spPr bwMode="auto">
          <a:xfrm>
            <a:off x="684213" y="2420938"/>
            <a:ext cx="1008062" cy="2663825"/>
          </a:xfrm>
          <a:prstGeom prst="ellipse">
            <a:avLst/>
          </a:prstGeom>
          <a:solidFill>
            <a:schemeClr val="accent1">
              <a:alpha val="33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72" name="Oval 24"/>
          <p:cNvSpPr>
            <a:spLocks noChangeArrowheads="1"/>
          </p:cNvSpPr>
          <p:nvPr/>
        </p:nvSpPr>
        <p:spPr bwMode="auto">
          <a:xfrm>
            <a:off x="2411413" y="2205038"/>
            <a:ext cx="792162" cy="2447925"/>
          </a:xfrm>
          <a:prstGeom prst="ellipse">
            <a:avLst/>
          </a:prstGeom>
          <a:solidFill>
            <a:schemeClr val="accent1">
              <a:alpha val="39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73" name="Oval 25"/>
          <p:cNvSpPr>
            <a:spLocks noChangeArrowheads="1"/>
          </p:cNvSpPr>
          <p:nvPr/>
        </p:nvSpPr>
        <p:spPr bwMode="auto">
          <a:xfrm>
            <a:off x="7380288" y="1557338"/>
            <a:ext cx="1008062" cy="3600450"/>
          </a:xfrm>
          <a:prstGeom prst="ellipse">
            <a:avLst/>
          </a:prstGeom>
          <a:solidFill>
            <a:schemeClr val="accent1">
              <a:alpha val="33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0451" name="Group 35"/>
          <p:cNvGraphicFramePr>
            <a:graphicFrameLocks noGrp="1"/>
          </p:cNvGraphicFramePr>
          <p:nvPr/>
        </p:nvGraphicFramePr>
        <p:xfrm>
          <a:off x="1092200" y="5373688"/>
          <a:ext cx="2471738" cy="1005840"/>
        </p:xfrm>
        <a:graphic>
          <a:graphicData uri="http://schemas.openxmlformats.org/drawingml/2006/table">
            <a:tbl>
              <a:tblPr/>
              <a:tblGrid>
                <a:gridCol w="1511300"/>
                <a:gridCol w="960438"/>
              </a:tblGrid>
              <a:tr h="125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  </a:t>
                      </a:r>
                      <a:r>
                        <a:rPr kumimoji="0" lang="en-US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pitchFamily="2" charset="-122"/>
                          <a:sym typeface="Symbol" pitchFamily="18" charset="2"/>
                        </a:rPr>
                        <a:t></a:t>
                      </a:r>
                      <a:r>
                        <a:rPr kumimoji="0" lang="en-US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pitchFamily="2" charset="-122"/>
                        </a:rPr>
                        <a:t>  30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       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F92B"/>
                    </a:solidFill>
                  </a:tcPr>
                </a:tc>
              </a:tr>
              <a:tr h="125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31 </a:t>
                      </a:r>
                      <a:r>
                        <a:rPr kumimoji="0" lang="en-US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pitchFamily="2" charset="-122"/>
                          <a:sym typeface="Symbol" pitchFamily="18" charset="2"/>
                        </a:rPr>
                        <a:t>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X  </a:t>
                      </a:r>
                      <a:r>
                        <a:rPr kumimoji="0" lang="en-US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pitchFamily="2" charset="-122"/>
                          <a:sym typeface="Symbol" pitchFamily="18" charset="2"/>
                        </a:rPr>
                        <a:t></a:t>
                      </a:r>
                      <a:r>
                        <a:rPr kumimoji="0" lang="en-US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pitchFamily="2" charset="-122"/>
                        </a:rPr>
                        <a:t> =41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C18"/>
                    </a:solidFill>
                  </a:tcPr>
                </a:tc>
              </a:tr>
              <a:tr h="125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  </a:t>
                      </a:r>
                      <a:r>
                        <a:rPr kumimoji="0" lang="en-US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pitchFamily="2" charset="-122"/>
                          <a:sym typeface="Symbol" pitchFamily="18" charset="2"/>
                        </a:rPr>
                        <a:t></a:t>
                      </a:r>
                      <a:r>
                        <a:rPr kumimoji="0" lang="en-US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pitchFamily="2" charset="-122"/>
                        </a:rPr>
                        <a:t>  41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3717"/>
                    </a:solidFill>
                  </a:tcPr>
                </a:tc>
              </a:tr>
            </a:tbl>
          </a:graphicData>
        </a:graphic>
      </p:graphicFrame>
      <p:sp>
        <p:nvSpPr>
          <p:cNvPr id="3089" name="Text Box 17"/>
          <p:cNvSpPr txBox="1">
            <a:spLocks noChangeArrowheads="1"/>
          </p:cNvSpPr>
          <p:nvPr/>
        </p:nvSpPr>
        <p:spPr bwMode="auto">
          <a:xfrm>
            <a:off x="4618038" y="5734050"/>
            <a:ext cx="3775075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CO"/>
              <a:t>41 alumnos por PC a junio de 2007</a:t>
            </a:r>
            <a:endParaRPr lang="es-ES"/>
          </a:p>
        </p:txBody>
      </p:sp>
      <p:graphicFrame>
        <p:nvGraphicFramePr>
          <p:cNvPr id="3074" name="Object 19"/>
          <p:cNvGraphicFramePr>
            <a:graphicFrameLocks noChangeAspect="1"/>
          </p:cNvGraphicFramePr>
          <p:nvPr/>
        </p:nvGraphicFramePr>
        <p:xfrm>
          <a:off x="323850" y="1268413"/>
          <a:ext cx="8424863" cy="3944937"/>
        </p:xfrm>
        <a:graphic>
          <a:graphicData uri="http://schemas.openxmlformats.org/presentationml/2006/ole">
            <p:oleObj spid="_x0000_s3074" name="Gráfico" r:id="rId3" imgW="7153351" imgH="3057449" progId="Excel.Sheet.8">
              <p:embed/>
            </p:oleObj>
          </a:graphicData>
        </a:graphic>
      </p:graphicFrame>
      <p:sp>
        <p:nvSpPr>
          <p:cNvPr id="3090" name="Line 20"/>
          <p:cNvSpPr>
            <a:spLocks noChangeShapeType="1"/>
          </p:cNvSpPr>
          <p:nvPr/>
        </p:nvSpPr>
        <p:spPr bwMode="auto">
          <a:xfrm flipH="1">
            <a:off x="827088" y="3429000"/>
            <a:ext cx="77771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1" name="Rectangle 36"/>
          <p:cNvSpPr>
            <a:spLocks noChangeArrowheads="1"/>
          </p:cNvSpPr>
          <p:nvPr/>
        </p:nvSpPr>
        <p:spPr bwMode="auto">
          <a:xfrm>
            <a:off x="250825" y="0"/>
            <a:ext cx="2457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b="1"/>
              <a:t>INFRAESTRUCTURA</a:t>
            </a:r>
          </a:p>
        </p:txBody>
      </p:sp>
      <p:sp>
        <p:nvSpPr>
          <p:cNvPr id="3092" name="Rectangle 37"/>
          <p:cNvSpPr>
            <a:spLocks noChangeArrowheads="1"/>
          </p:cNvSpPr>
          <p:nvPr/>
        </p:nvSpPr>
        <p:spPr bwMode="auto">
          <a:xfrm>
            <a:off x="395288" y="614363"/>
            <a:ext cx="8424862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s-CO" sz="1600" b="1">
                <a:solidFill>
                  <a:srgbClr val="000000"/>
                </a:solidFill>
              </a:rPr>
              <a:t>55 Secretarias se encuentran por debajo de la meta.  Se requiere focalizar acciones para aumentar la densidad.</a:t>
            </a:r>
            <a:endParaRPr lang="es-ES" sz="1600" b="1">
              <a:solidFill>
                <a:srgbClr val="000000"/>
              </a:solidFill>
            </a:endParaRPr>
          </a:p>
        </p:txBody>
      </p:sp>
      <p:pic>
        <p:nvPicPr>
          <p:cNvPr id="3093" name="Picture 38" descr="logo horizontal-para web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04025" y="49213"/>
            <a:ext cx="2265363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22" name="Picture 2"/>
          <p:cNvSpPr>
            <a:spLocks noGrp="1" noChangeArrowheads="1"/>
          </p:cNvSpPr>
          <p:nvPr>
            <p:ph type="title"/>
          </p:nvPr>
        </p:nvSpPr>
        <p:spPr>
          <a:xfrm>
            <a:off x="751343" y="214290"/>
            <a:ext cx="8392657" cy="792221"/>
          </a:xfrm>
          <a:ln cap="flat" algn="ctr"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/>
        </p:spPr>
        <p:txBody>
          <a:bodyPr/>
          <a:lstStyle/>
          <a:p>
            <a:pPr marL="0" indent="0" defTabSz="914400" eaLnBrk="1" hangingPunct="1">
              <a:defRPr/>
            </a:pPr>
            <a:r>
              <a:rPr lang="en-US" sz="2800" b="1" i="1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Análisis</a:t>
            </a:r>
            <a:r>
              <a:rPr lang="en-US" sz="2800" b="1" i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800" b="1" i="1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Situación</a:t>
            </a:r>
            <a:r>
              <a:rPr lang="en-US" sz="2800" b="1" i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Actual Sector </a:t>
            </a:r>
            <a:r>
              <a:rPr lang="en-US" sz="2800" b="1" i="1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Educativo</a:t>
            </a:r>
            <a:r>
              <a:rPr lang="en-US" sz="2800" b="1" i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1100" i="1" dirty="0" smtClean="0">
                <a:solidFill>
                  <a:schemeClr val="tx1">
                    <a:alpha val="100000"/>
                  </a:schemeClr>
                </a:solidFill>
              </a:rPr>
              <a:t/>
            </a:r>
            <a:br>
              <a:rPr lang="en-US" sz="1100" i="1" dirty="0" smtClean="0">
                <a:solidFill>
                  <a:schemeClr val="tx1">
                    <a:alpha val="100000"/>
                  </a:schemeClr>
                </a:solidFill>
              </a:rPr>
            </a:br>
            <a:endParaRPr lang="en-US" sz="1100" i="1" dirty="0" smtClean="0">
              <a:solidFill>
                <a:schemeClr val="tx1">
                  <a:alpha val="100000"/>
                </a:schemeClr>
              </a:solidFill>
            </a:endParaRPr>
          </a:p>
        </p:txBody>
      </p:sp>
      <p:sp>
        <p:nvSpPr>
          <p:cNvPr id="25604" name="747522 Forma"/>
          <p:cNvSpPr>
            <a:spLocks noGrp="1" noChangeArrowheads="1"/>
          </p:cNvSpPr>
          <p:nvPr>
            <p:ph type="body" sz="half" idx="1"/>
          </p:nvPr>
        </p:nvSpPr>
        <p:spPr>
          <a:xfrm>
            <a:off x="287338" y="1081088"/>
            <a:ext cx="3675062" cy="5624512"/>
          </a:xfrm>
        </p:spPr>
        <p:txBody>
          <a:bodyPr/>
          <a:lstStyle/>
          <a:p>
            <a:pPr marL="265113" indent="-265113" defTabSz="914400" eaLnBrk="1" hangingPunct="1">
              <a:lnSpc>
                <a:spcPct val="80000"/>
              </a:lnSpc>
              <a:buFontTx/>
              <a:buNone/>
            </a:pPr>
            <a:r>
              <a:rPr lang="en-US" sz="1400" b="1" dirty="0" err="1" smtClean="0">
                <a:solidFill>
                  <a:srgbClr val="FF0000"/>
                </a:solidFill>
              </a:rPr>
              <a:t>Clientes</a:t>
            </a:r>
            <a:r>
              <a:rPr lang="en-US" sz="1400" b="1" dirty="0" smtClean="0">
                <a:solidFill>
                  <a:srgbClr val="FF0000"/>
                </a:solidFill>
              </a:rPr>
              <a:t> </a:t>
            </a:r>
            <a:r>
              <a:rPr lang="en-US" sz="1400" b="1" dirty="0" err="1" smtClean="0">
                <a:solidFill>
                  <a:srgbClr val="FF0000"/>
                </a:solidFill>
              </a:rPr>
              <a:t>educativos</a:t>
            </a:r>
            <a:endParaRPr lang="es-ES" b="1" dirty="0" smtClean="0">
              <a:solidFill>
                <a:srgbClr val="FF0000"/>
              </a:solidFill>
            </a:endParaRPr>
          </a:p>
          <a:p>
            <a:pPr marL="265113" indent="-265113" defTabSz="914400" eaLnBrk="1" hangingPunct="1">
              <a:lnSpc>
                <a:spcPct val="80000"/>
              </a:lnSpc>
              <a:buFontTx/>
              <a:buNone/>
            </a:pPr>
            <a:endParaRPr lang="en-US" sz="1400" dirty="0" smtClean="0">
              <a:solidFill>
                <a:srgbClr val="FF0000"/>
              </a:solidFill>
            </a:endParaRPr>
          </a:p>
          <a:p>
            <a:pPr marL="265113" indent="-265113" defTabSz="914400" eaLnBrk="1" hangingPunct="1">
              <a:lnSpc>
                <a:spcPct val="80000"/>
              </a:lnSpc>
            </a:pPr>
            <a:endParaRPr lang="en-US" sz="1200" dirty="0" smtClean="0"/>
          </a:p>
          <a:p>
            <a:pPr marL="265113" indent="-265113" defTabSz="914400" eaLnBrk="1" hangingPunct="1">
              <a:lnSpc>
                <a:spcPct val="80000"/>
              </a:lnSpc>
              <a:buFontTx/>
              <a:buNone/>
            </a:pPr>
            <a:r>
              <a:rPr lang="en-US" sz="1200" dirty="0" smtClean="0"/>
              <a:t>IT Priority / Challenges</a:t>
            </a:r>
            <a:endParaRPr lang="es-ES" sz="1200" dirty="0" smtClean="0"/>
          </a:p>
          <a:p>
            <a:pPr marL="265113" indent="-265113" defTabSz="914400" eaLnBrk="1" hangingPunct="1">
              <a:lnSpc>
                <a:spcPct val="80000"/>
              </a:lnSpc>
            </a:pPr>
            <a:r>
              <a:rPr lang="en-US" sz="1200" dirty="0" err="1" smtClean="0"/>
              <a:t>Integración</a:t>
            </a:r>
            <a:r>
              <a:rPr lang="en-US" sz="1200" dirty="0" smtClean="0"/>
              <a:t> de los </a:t>
            </a:r>
            <a:r>
              <a:rPr lang="en-US" sz="1200" dirty="0" err="1" smtClean="0"/>
              <a:t>sistemas</a:t>
            </a:r>
            <a:r>
              <a:rPr lang="en-US" sz="1200" dirty="0" smtClean="0"/>
              <a:t> de </a:t>
            </a:r>
            <a:r>
              <a:rPr lang="en-US" sz="1200" dirty="0" err="1" smtClean="0"/>
              <a:t>información</a:t>
            </a:r>
            <a:r>
              <a:rPr lang="en-US" sz="1200" dirty="0" smtClean="0"/>
              <a:t>.</a:t>
            </a:r>
          </a:p>
          <a:p>
            <a:pPr marL="265113" indent="-265113" defTabSz="914400" eaLnBrk="1" hangingPunct="1">
              <a:lnSpc>
                <a:spcPct val="80000"/>
              </a:lnSpc>
            </a:pPr>
            <a:r>
              <a:rPr lang="en-US" sz="1200" dirty="0" smtClean="0"/>
              <a:t>Base </a:t>
            </a:r>
            <a:r>
              <a:rPr lang="en-US" sz="1200" dirty="0" err="1" smtClean="0"/>
              <a:t>instalada</a:t>
            </a:r>
            <a:r>
              <a:rPr lang="en-US" sz="1200" dirty="0" smtClean="0"/>
              <a:t> </a:t>
            </a:r>
            <a:r>
              <a:rPr lang="en-US" sz="1200" dirty="0" err="1" smtClean="0"/>
              <a:t>obsoleta</a:t>
            </a:r>
            <a:r>
              <a:rPr lang="en-US" sz="1200" dirty="0" smtClean="0"/>
              <a:t>, </a:t>
            </a:r>
            <a:r>
              <a:rPr lang="en-US" sz="1200" dirty="0" err="1" smtClean="0"/>
              <a:t>uso</a:t>
            </a:r>
            <a:r>
              <a:rPr lang="en-US" sz="1200" dirty="0" smtClean="0"/>
              <a:t> de </a:t>
            </a:r>
            <a:r>
              <a:rPr lang="en-US" sz="1200" dirty="0" err="1" smtClean="0"/>
              <a:t>versiones</a:t>
            </a:r>
            <a:r>
              <a:rPr lang="en-US" sz="1200" dirty="0" smtClean="0"/>
              <a:t> </a:t>
            </a:r>
            <a:r>
              <a:rPr lang="en-US" sz="1200" dirty="0" err="1" smtClean="0"/>
              <a:t>anteriores</a:t>
            </a:r>
            <a:r>
              <a:rPr lang="en-US" sz="1200" dirty="0" smtClean="0"/>
              <a:t> de software.</a:t>
            </a:r>
          </a:p>
          <a:p>
            <a:pPr marL="265113" indent="-265113" defTabSz="914400" eaLnBrk="1" hangingPunct="1">
              <a:lnSpc>
                <a:spcPct val="80000"/>
              </a:lnSpc>
            </a:pPr>
            <a:r>
              <a:rPr lang="en-US" sz="1200" dirty="0" err="1" smtClean="0"/>
              <a:t>Necesidad</a:t>
            </a:r>
            <a:r>
              <a:rPr lang="en-US" sz="1200" dirty="0" smtClean="0"/>
              <a:t> de </a:t>
            </a:r>
            <a:r>
              <a:rPr lang="en-US" sz="1200" dirty="0" err="1" smtClean="0"/>
              <a:t>entrenamiento</a:t>
            </a:r>
            <a:r>
              <a:rPr lang="en-US" sz="1200" dirty="0" smtClean="0"/>
              <a:t> </a:t>
            </a:r>
            <a:r>
              <a:rPr lang="en-US" sz="1200" dirty="0" err="1" smtClean="0"/>
              <a:t>básico</a:t>
            </a:r>
            <a:r>
              <a:rPr lang="en-US" sz="1200" dirty="0" smtClean="0"/>
              <a:t> en </a:t>
            </a:r>
            <a:r>
              <a:rPr lang="en-US" sz="1200" dirty="0" err="1" smtClean="0"/>
              <a:t>tecnología</a:t>
            </a:r>
            <a:r>
              <a:rPr lang="en-US" sz="1200" dirty="0" smtClean="0"/>
              <a:t> </a:t>
            </a:r>
            <a:r>
              <a:rPr lang="en-US" sz="1200" dirty="0" err="1" smtClean="0"/>
              <a:t>para</a:t>
            </a:r>
            <a:r>
              <a:rPr lang="en-US" sz="1200" dirty="0" smtClean="0"/>
              <a:t> </a:t>
            </a:r>
            <a:r>
              <a:rPr lang="en-US" sz="1200" dirty="0" err="1" smtClean="0"/>
              <a:t>docentes</a:t>
            </a:r>
            <a:r>
              <a:rPr lang="en-US" sz="1200" dirty="0" smtClean="0"/>
              <a:t>.</a:t>
            </a:r>
          </a:p>
          <a:p>
            <a:pPr marL="265113" indent="-265113" defTabSz="914400" eaLnBrk="1" hangingPunct="1">
              <a:lnSpc>
                <a:spcPct val="80000"/>
              </a:lnSpc>
            </a:pPr>
            <a:r>
              <a:rPr lang="en-US" sz="1200" dirty="0" smtClean="0"/>
              <a:t>No se </a:t>
            </a:r>
            <a:r>
              <a:rPr lang="en-US" sz="1200" dirty="0" err="1" smtClean="0"/>
              <a:t>usa</a:t>
            </a:r>
            <a:r>
              <a:rPr lang="en-US" sz="1200" dirty="0" smtClean="0"/>
              <a:t> la </a:t>
            </a:r>
            <a:r>
              <a:rPr lang="en-US" sz="1200" dirty="0" err="1" smtClean="0"/>
              <a:t>tecnología</a:t>
            </a:r>
            <a:r>
              <a:rPr lang="en-US" sz="1200" dirty="0" smtClean="0"/>
              <a:t> en el salon de </a:t>
            </a:r>
            <a:r>
              <a:rPr lang="en-US" sz="1200" dirty="0" err="1" smtClean="0"/>
              <a:t>clases</a:t>
            </a:r>
            <a:r>
              <a:rPr lang="en-US" sz="1200" dirty="0" smtClean="0"/>
              <a:t>.</a:t>
            </a:r>
          </a:p>
          <a:p>
            <a:pPr marL="265113" indent="-265113" defTabSz="914400" eaLnBrk="1" hangingPunct="1">
              <a:lnSpc>
                <a:spcPct val="80000"/>
              </a:lnSpc>
            </a:pPr>
            <a:r>
              <a:rPr lang="en-US" sz="1200" dirty="0" err="1" smtClean="0"/>
              <a:t>Administración</a:t>
            </a:r>
            <a:r>
              <a:rPr lang="en-US" sz="1200" dirty="0" smtClean="0"/>
              <a:t> de </a:t>
            </a:r>
            <a:r>
              <a:rPr lang="en-US" sz="1200" dirty="0" err="1" smtClean="0"/>
              <a:t>contenidos</a:t>
            </a:r>
            <a:r>
              <a:rPr lang="en-US" sz="1200" dirty="0" smtClean="0"/>
              <a:t> </a:t>
            </a:r>
            <a:r>
              <a:rPr lang="en-US" sz="1200" dirty="0" err="1" smtClean="0"/>
              <a:t>seguros</a:t>
            </a:r>
            <a:r>
              <a:rPr lang="en-US" sz="1200" dirty="0" smtClean="0"/>
              <a:t> en internet.</a:t>
            </a:r>
          </a:p>
          <a:p>
            <a:pPr marL="265113" indent="-265113" defTabSz="914400" eaLnBrk="1" hangingPunct="1">
              <a:lnSpc>
                <a:spcPct val="80000"/>
              </a:lnSpc>
            </a:pPr>
            <a:r>
              <a:rPr lang="en-US" sz="1200" dirty="0" err="1" smtClean="0"/>
              <a:t>Proceso</a:t>
            </a:r>
            <a:r>
              <a:rPr lang="en-US" sz="1200" dirty="0" smtClean="0"/>
              <a:t> de </a:t>
            </a:r>
            <a:r>
              <a:rPr lang="en-US" sz="1200" dirty="0" err="1" smtClean="0"/>
              <a:t>admisiones</a:t>
            </a:r>
            <a:r>
              <a:rPr lang="en-US" sz="1200" dirty="0" smtClean="0"/>
              <a:t> y </a:t>
            </a:r>
            <a:r>
              <a:rPr lang="en-US" sz="1200" dirty="0" err="1" smtClean="0"/>
              <a:t>matriculas</a:t>
            </a:r>
            <a:r>
              <a:rPr lang="en-US" sz="1200" dirty="0" smtClean="0"/>
              <a:t> CRM</a:t>
            </a:r>
          </a:p>
          <a:p>
            <a:pPr marL="265113" indent="-265113" defTabSz="914400" eaLnBrk="1" hangingPunct="1">
              <a:lnSpc>
                <a:spcPct val="80000"/>
              </a:lnSpc>
            </a:pPr>
            <a:r>
              <a:rPr lang="en-US" sz="1200" dirty="0" smtClean="0"/>
              <a:t>Intranet</a:t>
            </a:r>
          </a:p>
          <a:p>
            <a:pPr marL="265113" indent="-265113" defTabSz="914400" eaLnBrk="1" hangingPunct="1">
              <a:lnSpc>
                <a:spcPct val="80000"/>
              </a:lnSpc>
            </a:pPr>
            <a:r>
              <a:rPr lang="en-US" sz="1200" dirty="0" err="1" smtClean="0"/>
              <a:t>Ausencia</a:t>
            </a:r>
            <a:r>
              <a:rPr lang="en-US" sz="1200" dirty="0" smtClean="0"/>
              <a:t> de </a:t>
            </a:r>
            <a:r>
              <a:rPr lang="en-US" sz="1200" dirty="0" err="1" smtClean="0"/>
              <a:t>indicadores</a:t>
            </a:r>
            <a:r>
              <a:rPr lang="en-US" sz="1200" dirty="0" smtClean="0"/>
              <a:t> de </a:t>
            </a:r>
            <a:r>
              <a:rPr lang="en-US" sz="1200" dirty="0" err="1" smtClean="0"/>
              <a:t>gestión</a:t>
            </a:r>
            <a:r>
              <a:rPr lang="en-US" sz="1200" dirty="0" smtClean="0"/>
              <a:t>.</a:t>
            </a:r>
          </a:p>
          <a:p>
            <a:pPr marL="265113" indent="-265113" defTabSz="914400" eaLnBrk="1" hangingPunct="1">
              <a:lnSpc>
                <a:spcPct val="80000"/>
              </a:lnSpc>
              <a:buFontTx/>
              <a:buNone/>
            </a:pPr>
            <a:endParaRPr lang="en-US" sz="1200" dirty="0" smtClean="0"/>
          </a:p>
          <a:p>
            <a:pPr marL="265113" indent="-265113" defTabSz="914400" eaLnBrk="1" hangingPunct="1">
              <a:lnSpc>
                <a:spcPct val="80000"/>
              </a:lnSpc>
              <a:buFontTx/>
              <a:buNone/>
            </a:pPr>
            <a:endParaRPr lang="en-US" sz="1200" dirty="0" smtClean="0"/>
          </a:p>
          <a:p>
            <a:pPr marL="265113" indent="-265113" defTabSz="914400" eaLnBrk="1" hangingPunct="1">
              <a:lnSpc>
                <a:spcPct val="80000"/>
              </a:lnSpc>
              <a:buFontTx/>
              <a:buNone/>
            </a:pPr>
            <a:r>
              <a:rPr lang="en-US" sz="1200" dirty="0" smtClean="0">
                <a:solidFill>
                  <a:srgbClr val="FF0000"/>
                </a:solidFill>
              </a:rPr>
              <a:t>Microsoft—company and products</a:t>
            </a:r>
            <a:endParaRPr lang="es-ES" sz="1200" dirty="0" smtClean="0">
              <a:solidFill>
                <a:srgbClr val="FF0000"/>
              </a:solidFill>
            </a:endParaRPr>
          </a:p>
          <a:p>
            <a:pPr marL="265113" indent="-265113" defTabSz="914400" eaLnBrk="1" hangingPunct="1">
              <a:lnSpc>
                <a:spcPct val="80000"/>
              </a:lnSpc>
              <a:buFontTx/>
              <a:buNone/>
            </a:pPr>
            <a:r>
              <a:rPr lang="en-US" sz="1200" dirty="0" err="1" smtClean="0">
                <a:solidFill>
                  <a:srgbClr val="FF0000"/>
                </a:solidFill>
              </a:rPr>
              <a:t>Relación</a:t>
            </a:r>
            <a:r>
              <a:rPr lang="en-US" sz="1200" dirty="0" smtClean="0">
                <a:solidFill>
                  <a:srgbClr val="FF0000"/>
                </a:solidFill>
              </a:rPr>
              <a:t> entre MS y </a:t>
            </a:r>
            <a:r>
              <a:rPr lang="en-US" sz="1200" dirty="0" err="1" smtClean="0">
                <a:solidFill>
                  <a:srgbClr val="FF0000"/>
                </a:solidFill>
              </a:rPr>
              <a:t>clientes</a:t>
            </a:r>
            <a:endParaRPr lang="en-US" sz="1200" dirty="0" smtClean="0">
              <a:solidFill>
                <a:srgbClr val="FF0000"/>
              </a:solidFill>
            </a:endParaRPr>
          </a:p>
          <a:p>
            <a:pPr marL="265113" indent="-265113" defTabSz="914400" eaLnBrk="1" hangingPunct="1">
              <a:lnSpc>
                <a:spcPct val="80000"/>
              </a:lnSpc>
            </a:pPr>
            <a:r>
              <a:rPr lang="en-US" sz="1200" dirty="0" err="1" smtClean="0"/>
              <a:t>Satisfacción</a:t>
            </a:r>
            <a:r>
              <a:rPr lang="en-US" sz="1200" dirty="0" smtClean="0"/>
              <a:t>: La </a:t>
            </a:r>
            <a:r>
              <a:rPr lang="en-US" sz="1200" dirty="0" err="1" smtClean="0"/>
              <a:t>relación</a:t>
            </a:r>
            <a:r>
              <a:rPr lang="en-US" sz="1200" dirty="0" smtClean="0"/>
              <a:t> con Microsoft en </a:t>
            </a:r>
            <a:r>
              <a:rPr lang="en-US" sz="1200" dirty="0" err="1" smtClean="0"/>
              <a:t>percibida</a:t>
            </a:r>
            <a:r>
              <a:rPr lang="en-US" sz="1200" dirty="0" smtClean="0"/>
              <a:t> </a:t>
            </a:r>
            <a:r>
              <a:rPr lang="en-US" sz="1200" dirty="0" err="1" smtClean="0"/>
              <a:t>como</a:t>
            </a:r>
            <a:r>
              <a:rPr lang="en-US" sz="1200" dirty="0" smtClean="0"/>
              <a:t> </a:t>
            </a:r>
            <a:r>
              <a:rPr lang="en-US" sz="1200" dirty="0" err="1" smtClean="0"/>
              <a:t>transaccional</a:t>
            </a:r>
            <a:r>
              <a:rPr lang="en-US" sz="1200" dirty="0" smtClean="0"/>
              <a:t>.</a:t>
            </a:r>
          </a:p>
          <a:p>
            <a:pPr marL="265113" indent="-265113" defTabSz="914400" eaLnBrk="1" hangingPunct="1">
              <a:lnSpc>
                <a:spcPct val="80000"/>
              </a:lnSpc>
            </a:pPr>
            <a:r>
              <a:rPr lang="en-US" sz="1200" dirty="0" smtClean="0"/>
              <a:t>No </a:t>
            </a:r>
            <a:r>
              <a:rPr lang="en-US" sz="1200" dirty="0" err="1" smtClean="0"/>
              <a:t>perciben</a:t>
            </a:r>
            <a:r>
              <a:rPr lang="en-US" sz="1200" dirty="0" smtClean="0"/>
              <a:t> valor en la </a:t>
            </a:r>
            <a:r>
              <a:rPr lang="en-US" sz="1200" dirty="0" err="1" smtClean="0"/>
              <a:t>oferta</a:t>
            </a:r>
            <a:r>
              <a:rPr lang="en-US" sz="1200" dirty="0" smtClean="0"/>
              <a:t> de MS.</a:t>
            </a:r>
            <a:endParaRPr lang="es-ES" sz="1200" dirty="0" smtClean="0"/>
          </a:p>
          <a:p>
            <a:pPr marL="265113" indent="-265113" defTabSz="914400" eaLnBrk="1" hangingPunct="1">
              <a:lnSpc>
                <a:spcPct val="80000"/>
              </a:lnSpc>
            </a:pPr>
            <a:r>
              <a:rPr lang="en-US" sz="1200" dirty="0" err="1" smtClean="0"/>
              <a:t>Ausencia</a:t>
            </a:r>
            <a:r>
              <a:rPr lang="en-US" sz="1200" dirty="0" smtClean="0"/>
              <a:t> de </a:t>
            </a:r>
            <a:r>
              <a:rPr lang="en-US" sz="1200" dirty="0" err="1" smtClean="0"/>
              <a:t>contacto</a:t>
            </a:r>
            <a:r>
              <a:rPr lang="en-US" sz="1200" dirty="0" smtClean="0"/>
              <a:t> </a:t>
            </a:r>
            <a:r>
              <a:rPr lang="en-US" sz="1200" dirty="0" err="1" smtClean="0"/>
              <a:t>directo</a:t>
            </a:r>
            <a:r>
              <a:rPr lang="en-US" sz="1200" dirty="0" smtClean="0"/>
              <a:t> entre MS y el </a:t>
            </a:r>
            <a:r>
              <a:rPr lang="en-US" sz="1200" dirty="0" err="1" smtClean="0"/>
              <a:t>cliente</a:t>
            </a:r>
            <a:r>
              <a:rPr lang="en-US" sz="1200" dirty="0" smtClean="0"/>
              <a:t> final.(</a:t>
            </a:r>
            <a:r>
              <a:rPr lang="en-US" sz="1200" dirty="0" err="1" smtClean="0"/>
              <a:t>Correos</a:t>
            </a:r>
            <a:r>
              <a:rPr lang="en-US" sz="1200" dirty="0" smtClean="0"/>
              <a:t> </a:t>
            </a:r>
            <a:r>
              <a:rPr lang="en-US" sz="1200" dirty="0" err="1" smtClean="0"/>
              <a:t>directos</a:t>
            </a:r>
            <a:r>
              <a:rPr lang="en-US" sz="1200" dirty="0" smtClean="0"/>
              <a:t>, web page, </a:t>
            </a:r>
            <a:r>
              <a:rPr lang="en-US" sz="1200" dirty="0" err="1" smtClean="0"/>
              <a:t>eventos</a:t>
            </a:r>
            <a:r>
              <a:rPr lang="en-US" sz="1200" dirty="0" smtClean="0"/>
              <a:t>).</a:t>
            </a:r>
            <a:endParaRPr lang="es-ES" sz="1200" dirty="0" smtClean="0"/>
          </a:p>
          <a:p>
            <a:pPr marL="265113" indent="-265113" defTabSz="914400" eaLnBrk="1" hangingPunct="1">
              <a:lnSpc>
                <a:spcPct val="80000"/>
              </a:lnSpc>
            </a:pPr>
            <a:r>
              <a:rPr lang="en-US" sz="1200" dirty="0" err="1" smtClean="0"/>
              <a:t>Soluciones</a:t>
            </a:r>
            <a:r>
              <a:rPr lang="en-US" sz="1200" dirty="0" smtClean="0"/>
              <a:t> </a:t>
            </a:r>
            <a:r>
              <a:rPr lang="en-US" sz="1200" dirty="0" err="1" smtClean="0"/>
              <a:t>verticales</a:t>
            </a:r>
            <a:r>
              <a:rPr lang="en-US" sz="1200" dirty="0" smtClean="0"/>
              <a:t>, no </a:t>
            </a:r>
            <a:r>
              <a:rPr lang="en-US" sz="1200" dirty="0" err="1" smtClean="0"/>
              <a:t>existe</a:t>
            </a:r>
            <a:r>
              <a:rPr lang="en-US" sz="1200" dirty="0" smtClean="0"/>
              <a:t> </a:t>
            </a:r>
            <a:r>
              <a:rPr lang="en-US" sz="1200" dirty="0" err="1" smtClean="0"/>
              <a:t>diferenciación</a:t>
            </a:r>
            <a:r>
              <a:rPr lang="en-US" sz="1200" dirty="0" smtClean="0"/>
              <a:t> entre los </a:t>
            </a:r>
            <a:r>
              <a:rPr lang="en-US" sz="1200" dirty="0" err="1" smtClean="0"/>
              <a:t>productos</a:t>
            </a:r>
            <a:r>
              <a:rPr lang="en-US" sz="1200" dirty="0" smtClean="0"/>
              <a:t> </a:t>
            </a:r>
            <a:r>
              <a:rPr lang="en-US" sz="1200" dirty="0" err="1" smtClean="0"/>
              <a:t>educativos</a:t>
            </a:r>
            <a:r>
              <a:rPr lang="en-US" sz="1200" dirty="0" smtClean="0"/>
              <a:t>  y los </a:t>
            </a:r>
            <a:r>
              <a:rPr lang="en-US" sz="1200" dirty="0" err="1" smtClean="0"/>
              <a:t>comerciales</a:t>
            </a:r>
            <a:r>
              <a:rPr lang="en-US" sz="1200" dirty="0" smtClean="0"/>
              <a:t>.</a:t>
            </a:r>
          </a:p>
        </p:txBody>
      </p:sp>
      <p:sp>
        <p:nvSpPr>
          <p:cNvPr id="25605" name="747523 Forma"/>
          <p:cNvSpPr>
            <a:spLocks noGrp="1" noChangeArrowheads="1"/>
          </p:cNvSpPr>
          <p:nvPr>
            <p:ph type="body" sz="half" idx="2"/>
          </p:nvPr>
        </p:nvSpPr>
        <p:spPr>
          <a:xfrm>
            <a:off x="3962400" y="1081088"/>
            <a:ext cx="5181600" cy="5942012"/>
          </a:xfrm>
        </p:spPr>
        <p:txBody>
          <a:bodyPr/>
          <a:lstStyle/>
          <a:p>
            <a:pPr marL="265113" indent="-265113" defTabSz="914400" eaLnBrk="1" hangingPunct="1">
              <a:lnSpc>
                <a:spcPct val="80000"/>
              </a:lnSpc>
              <a:buClr>
                <a:srgbClr val="FF6600"/>
              </a:buClr>
              <a:buFont typeface="Wingdings" pitchFamily="2" charset="2"/>
              <a:buChar char="•"/>
            </a:pPr>
            <a:endParaRPr lang="en-US" sz="1200" dirty="0" smtClean="0">
              <a:solidFill>
                <a:schemeClr val="bg1"/>
              </a:solidFill>
            </a:endParaRPr>
          </a:p>
          <a:p>
            <a:pPr marL="265113" indent="-265113" defTabSz="914400" eaLnBrk="1" hangingPunct="1">
              <a:lnSpc>
                <a:spcPct val="80000"/>
              </a:lnSpc>
              <a:buClr>
                <a:srgbClr val="FF6600"/>
              </a:buClr>
              <a:buFont typeface="Wingdings" pitchFamily="2" charset="2"/>
              <a:buChar char="•"/>
            </a:pPr>
            <a:r>
              <a:rPr lang="en-US" sz="1200" dirty="0" smtClean="0">
                <a:solidFill>
                  <a:srgbClr val="FF0000"/>
                </a:solidFill>
              </a:rPr>
              <a:t>Partners</a:t>
            </a:r>
            <a:endParaRPr lang="es-ES" sz="1200" dirty="0" smtClean="0">
              <a:solidFill>
                <a:srgbClr val="FF0000"/>
              </a:solidFill>
            </a:endParaRPr>
          </a:p>
          <a:p>
            <a:pPr marL="265113" indent="-265113" defTabSz="914400" eaLnBrk="1" hangingPunct="1">
              <a:lnSpc>
                <a:spcPct val="80000"/>
              </a:lnSpc>
              <a:buClr>
                <a:srgbClr val="FF6600"/>
              </a:buClr>
              <a:buFont typeface="Wingdings" pitchFamily="2" charset="2"/>
              <a:buChar char="•"/>
            </a:pPr>
            <a:r>
              <a:rPr lang="en-US" sz="1200" dirty="0" err="1" smtClean="0">
                <a:solidFill>
                  <a:srgbClr val="FF0000"/>
                </a:solidFill>
              </a:rPr>
              <a:t>Principales</a:t>
            </a:r>
            <a:r>
              <a:rPr lang="en-US" sz="1200" dirty="0" smtClean="0">
                <a:solidFill>
                  <a:srgbClr val="FF0000"/>
                </a:solidFill>
              </a:rPr>
              <a:t> </a:t>
            </a:r>
            <a:r>
              <a:rPr lang="en-US" sz="1200" dirty="0" err="1" smtClean="0">
                <a:solidFill>
                  <a:srgbClr val="FF0000"/>
                </a:solidFill>
              </a:rPr>
              <a:t>tendencias</a:t>
            </a:r>
            <a:endParaRPr lang="en-US" sz="1200" dirty="0" smtClean="0">
              <a:solidFill>
                <a:srgbClr val="FF0000"/>
              </a:solidFill>
            </a:endParaRPr>
          </a:p>
          <a:p>
            <a:pPr marL="265113" indent="-265113" defTabSz="914400" eaLnBrk="1" hangingPunct="1">
              <a:lnSpc>
                <a:spcPct val="80000"/>
              </a:lnSpc>
              <a:buClr>
                <a:srgbClr val="FF6600"/>
              </a:buClr>
              <a:buFont typeface="Wingdings" pitchFamily="2" charset="2"/>
              <a:buNone/>
            </a:pPr>
            <a:endParaRPr lang="en-US" sz="1200" dirty="0" smtClean="0">
              <a:solidFill>
                <a:schemeClr val="bg1"/>
              </a:solidFill>
            </a:endParaRPr>
          </a:p>
          <a:p>
            <a:pPr marL="265113" indent="-265113" defTabSz="914400" eaLnBrk="1" hangingPunct="1">
              <a:lnSpc>
                <a:spcPct val="80000"/>
              </a:lnSpc>
              <a:buClr>
                <a:srgbClr val="FF6600"/>
              </a:buClr>
              <a:buFont typeface="Wingdings" pitchFamily="2" charset="2"/>
              <a:buNone/>
            </a:pPr>
            <a:endParaRPr lang="en-US" sz="1200" dirty="0" smtClean="0">
              <a:solidFill>
                <a:schemeClr val="bg1"/>
              </a:solidFill>
            </a:endParaRPr>
          </a:p>
          <a:p>
            <a:pPr marL="265113" indent="-265113" defTabSz="914400" eaLnBrk="1" hangingPunct="1">
              <a:lnSpc>
                <a:spcPct val="80000"/>
              </a:lnSpc>
              <a:buClr>
                <a:srgbClr val="FF6600"/>
              </a:buClr>
              <a:buFont typeface="Wingdings" pitchFamily="2" charset="2"/>
              <a:buChar char="n"/>
            </a:pPr>
            <a:r>
              <a:rPr lang="en-US" sz="1200" dirty="0" err="1" smtClean="0"/>
              <a:t>Muchas</a:t>
            </a:r>
            <a:r>
              <a:rPr lang="en-US" sz="1200" dirty="0" smtClean="0"/>
              <a:t> </a:t>
            </a:r>
            <a:r>
              <a:rPr lang="en-US" sz="1200" dirty="0" err="1" smtClean="0"/>
              <a:t>cuentas</a:t>
            </a:r>
            <a:r>
              <a:rPr lang="en-US" sz="1200" dirty="0" smtClean="0"/>
              <a:t> </a:t>
            </a:r>
            <a:r>
              <a:rPr lang="en-US" sz="1200" dirty="0" err="1" smtClean="0"/>
              <a:t>pocos</a:t>
            </a:r>
            <a:r>
              <a:rPr lang="en-US" sz="1200" dirty="0" smtClean="0"/>
              <a:t> partners.</a:t>
            </a:r>
          </a:p>
          <a:p>
            <a:pPr marL="265113" indent="-265113" defTabSz="914400" eaLnBrk="1" hangingPunct="1">
              <a:lnSpc>
                <a:spcPct val="80000"/>
              </a:lnSpc>
              <a:buClr>
                <a:srgbClr val="FF6600"/>
              </a:buClr>
              <a:buFont typeface="Wingdings" pitchFamily="2" charset="2"/>
              <a:buChar char="n"/>
            </a:pPr>
            <a:r>
              <a:rPr lang="en-US" sz="1200" dirty="0" err="1" smtClean="0"/>
              <a:t>Problemas</a:t>
            </a:r>
            <a:r>
              <a:rPr lang="en-US" sz="1200" dirty="0" smtClean="0"/>
              <a:t> de </a:t>
            </a:r>
            <a:r>
              <a:rPr lang="en-US" sz="1200" dirty="0" err="1" smtClean="0"/>
              <a:t>cobertura</a:t>
            </a:r>
            <a:r>
              <a:rPr lang="en-US" sz="1200" dirty="0" smtClean="0"/>
              <a:t>.</a:t>
            </a:r>
          </a:p>
          <a:p>
            <a:pPr marL="265113" indent="-265113" defTabSz="914400" eaLnBrk="1" hangingPunct="1">
              <a:lnSpc>
                <a:spcPct val="80000"/>
              </a:lnSpc>
              <a:buClr>
                <a:srgbClr val="FF6600"/>
              </a:buClr>
              <a:buFont typeface="Wingdings" pitchFamily="2" charset="2"/>
              <a:buChar char="n"/>
            </a:pPr>
            <a:r>
              <a:rPr lang="en-US" sz="1200" dirty="0" smtClean="0"/>
              <a:t>Es </a:t>
            </a:r>
            <a:r>
              <a:rPr lang="en-US" sz="1200" dirty="0" err="1" smtClean="0"/>
              <a:t>necesario</a:t>
            </a:r>
            <a:r>
              <a:rPr lang="en-US" sz="1200" dirty="0" smtClean="0"/>
              <a:t> un </a:t>
            </a:r>
            <a:r>
              <a:rPr lang="en-US" sz="1200" dirty="0" err="1" smtClean="0"/>
              <a:t>programa</a:t>
            </a:r>
            <a:r>
              <a:rPr lang="en-US" sz="1200" dirty="0" smtClean="0"/>
              <a:t> de readiness </a:t>
            </a:r>
            <a:r>
              <a:rPr lang="en-US" sz="1200" dirty="0" err="1" smtClean="0"/>
              <a:t>para</a:t>
            </a:r>
            <a:r>
              <a:rPr lang="en-US" sz="1200" dirty="0" smtClean="0"/>
              <a:t> los partners </a:t>
            </a:r>
            <a:r>
              <a:rPr lang="en-US" sz="1200" dirty="0" err="1" smtClean="0"/>
              <a:t>educativos</a:t>
            </a:r>
            <a:endParaRPr lang="en-US" sz="1200" dirty="0" smtClean="0"/>
          </a:p>
          <a:p>
            <a:pPr marL="265113" indent="-265113" defTabSz="914400" eaLnBrk="1" hangingPunct="1">
              <a:lnSpc>
                <a:spcPct val="80000"/>
              </a:lnSpc>
              <a:buClr>
                <a:srgbClr val="FF6600"/>
              </a:buClr>
              <a:buFont typeface="Wingdings" pitchFamily="2" charset="2"/>
              <a:buChar char="n"/>
            </a:pPr>
            <a:r>
              <a:rPr lang="en-US" sz="1200" dirty="0" smtClean="0"/>
              <a:t>Partners </a:t>
            </a:r>
            <a:r>
              <a:rPr lang="en-US" sz="1200" dirty="0" err="1" smtClean="0"/>
              <a:t>estan</a:t>
            </a:r>
            <a:r>
              <a:rPr lang="en-US" sz="1200" dirty="0" smtClean="0"/>
              <a:t> </a:t>
            </a:r>
            <a:r>
              <a:rPr lang="en-US" sz="1200" dirty="0" err="1" smtClean="0"/>
              <a:t>solicitando</a:t>
            </a:r>
            <a:r>
              <a:rPr lang="en-US" sz="1200" dirty="0" smtClean="0"/>
              <a:t> un </a:t>
            </a:r>
            <a:r>
              <a:rPr lang="en-US" sz="1200" dirty="0" err="1" smtClean="0"/>
              <a:t>programa</a:t>
            </a:r>
            <a:r>
              <a:rPr lang="en-US" sz="1200" dirty="0" smtClean="0"/>
              <a:t> de rebates y spiffs.</a:t>
            </a:r>
          </a:p>
          <a:p>
            <a:pPr marL="265113" indent="-265113" defTabSz="914400" eaLnBrk="1" hangingPunct="1">
              <a:lnSpc>
                <a:spcPct val="80000"/>
              </a:lnSpc>
              <a:buClr>
                <a:srgbClr val="FF6600"/>
              </a:buClr>
              <a:buFont typeface="Wingdings" pitchFamily="2" charset="2"/>
              <a:buChar char="n"/>
            </a:pPr>
            <a:r>
              <a:rPr lang="en-US" sz="1200" dirty="0" err="1" smtClean="0"/>
              <a:t>Programas</a:t>
            </a:r>
            <a:r>
              <a:rPr lang="en-US" sz="1200" dirty="0" smtClean="0"/>
              <a:t> de </a:t>
            </a:r>
            <a:r>
              <a:rPr lang="en-US" sz="1200" dirty="0" err="1" smtClean="0"/>
              <a:t>generación</a:t>
            </a:r>
            <a:r>
              <a:rPr lang="en-US" sz="1200" dirty="0" smtClean="0"/>
              <a:t> de </a:t>
            </a:r>
            <a:r>
              <a:rPr lang="en-US" sz="1200" dirty="0" err="1" smtClean="0"/>
              <a:t>demanda</a:t>
            </a:r>
            <a:r>
              <a:rPr lang="en-US" sz="1200" dirty="0" smtClean="0"/>
              <a:t>.</a:t>
            </a:r>
          </a:p>
        </p:txBody>
      </p:sp>
      <p:sp>
        <p:nvSpPr>
          <p:cNvPr id="25602" name="9 Forma"/>
          <p:cNvSpPr>
            <a:spLocks noGrp="1"/>
          </p:cNvSpPr>
          <p:nvPr>
            <p:ph type="sldNum" sz="quarter" idx="10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fld id="{65E4CFF5-7DEA-4560-8288-72C84541E3AA}" type="slidenum">
              <a:rPr lang="es-ES" altLang="en-US" sz="1000">
                <a:solidFill>
                  <a:srgbClr val="003399"/>
                </a:solidFill>
              </a:rPr>
              <a:pPr/>
              <a:t>12</a:t>
            </a:fld>
            <a:endParaRPr lang="es-ES" sz="1000">
              <a:solidFill>
                <a:srgbClr val="003399"/>
              </a:solidFill>
            </a:endParaRPr>
          </a:p>
        </p:txBody>
      </p:sp>
      <p:sp>
        <p:nvSpPr>
          <p:cNvPr id="25606" name="25604 Rectángulo"/>
          <p:cNvSpPr>
            <a:spLocks noChangeArrowheads="1"/>
          </p:cNvSpPr>
          <p:nvPr/>
        </p:nvSpPr>
        <p:spPr bwMode="auto">
          <a:xfrm>
            <a:off x="74613" y="852488"/>
            <a:ext cx="228600" cy="2286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2"/>
            </a:solidFill>
            <a:miter lim="800000"/>
            <a:headEnd/>
            <a:tailEnd/>
          </a:ln>
        </p:spPr>
        <p:txBody>
          <a:bodyPr wrap="none" lIns="91374" tIns="45690" rIns="91374" bIns="45690" anchor="ctr" anchorCtr="1"/>
          <a:lstStyle/>
          <a:p>
            <a:r>
              <a:rPr lang="en-US" sz="1600" b="1">
                <a:solidFill>
                  <a:schemeClr val="bg1"/>
                </a:solidFill>
                <a:latin typeface="Tahoma" pitchFamily="34" charset="0"/>
              </a:rPr>
              <a:t>1</a:t>
            </a:r>
          </a:p>
        </p:txBody>
      </p:sp>
      <p:sp>
        <p:nvSpPr>
          <p:cNvPr id="25607" name="25605 Rectángulo"/>
          <p:cNvSpPr>
            <a:spLocks noChangeArrowheads="1"/>
          </p:cNvSpPr>
          <p:nvPr/>
        </p:nvSpPr>
        <p:spPr bwMode="auto">
          <a:xfrm>
            <a:off x="4149725" y="906463"/>
            <a:ext cx="228600" cy="2286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2"/>
            </a:solidFill>
            <a:miter lim="800000"/>
            <a:headEnd/>
            <a:tailEnd/>
          </a:ln>
        </p:spPr>
        <p:txBody>
          <a:bodyPr wrap="none" lIns="91374" tIns="45690" rIns="91374" bIns="45690" anchor="ctr" anchorCtr="1"/>
          <a:lstStyle/>
          <a:p>
            <a:r>
              <a:rPr lang="en-US" sz="1600" b="1">
                <a:solidFill>
                  <a:schemeClr val="bg1"/>
                </a:solidFill>
                <a:latin typeface="Tahoma" pitchFamily="34" charset="0"/>
              </a:rPr>
              <a:t>2</a:t>
            </a:r>
          </a:p>
        </p:txBody>
      </p:sp>
      <p:sp>
        <p:nvSpPr>
          <p:cNvPr id="25608" name="25606 Conector recto"/>
          <p:cNvSpPr>
            <a:spLocks noChangeShapeType="1"/>
          </p:cNvSpPr>
          <p:nvPr/>
        </p:nvSpPr>
        <p:spPr bwMode="auto">
          <a:xfrm>
            <a:off x="3810000" y="787400"/>
            <a:ext cx="0" cy="607060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</p:spPr>
        <p:txBody>
          <a:bodyPr lIns="9144" tIns="91440" rIns="9144" bIns="91440" anchor="ctr"/>
          <a:lstStyle/>
          <a:p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28672 Rectángulo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44C82"/>
              </a:clrFrom>
              <a:clrTo>
                <a:srgbClr val="044C82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50" y="947738"/>
            <a:ext cx="1824038" cy="188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17410 Forma"/>
          <p:cNvSpPr>
            <a:spLocks noGrp="1" noChangeArrowheads="1"/>
          </p:cNvSpPr>
          <p:nvPr>
            <p:ph type="title"/>
          </p:nvPr>
        </p:nvSpPr>
        <p:spPr>
          <a:xfrm>
            <a:off x="762000" y="304800"/>
            <a:ext cx="8382000" cy="455613"/>
          </a:xfrm>
        </p:spPr>
        <p:txBody>
          <a:bodyPr anchor="t">
            <a:noAutofit/>
          </a:bodyPr>
          <a:lstStyle/>
          <a:p>
            <a:pPr>
              <a:defRPr/>
            </a:pPr>
            <a:r>
              <a:rPr lang="es-ES" sz="2800" b="1" i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</a:rPr>
              <a:t>Valor de la Tecnología en la Educación</a:t>
            </a:r>
          </a:p>
        </p:txBody>
      </p:sp>
      <p:sp>
        <p:nvSpPr>
          <p:cNvPr id="17412" name="17411 Forma"/>
          <p:cNvSpPr>
            <a:spLocks noGrp="1" noChangeArrowheads="1"/>
          </p:cNvSpPr>
          <p:nvPr>
            <p:ph type="body" idx="1"/>
          </p:nvPr>
        </p:nvSpPr>
        <p:spPr>
          <a:xfrm>
            <a:off x="7667625" y="2349500"/>
            <a:ext cx="1225550" cy="350838"/>
          </a:xfrm>
        </p:spPr>
        <p:txBody>
          <a:bodyPr>
            <a:noAutofit/>
          </a:bodyPr>
          <a:lstStyle/>
          <a:p>
            <a:pPr marL="569913" indent="-569913" eaLnBrk="1" fontAlgn="auto" hangingPunct="1">
              <a:lnSpc>
                <a:spcPct val="90000"/>
              </a:lnSpc>
              <a:spcBef>
                <a:spcPct val="30000"/>
              </a:spcBef>
              <a:spcAft>
                <a:spcPts val="0"/>
              </a:spcAft>
              <a:buClr>
                <a:schemeClr val="tx2"/>
              </a:buClr>
              <a:buSzPct val="75000"/>
              <a:buFont typeface="Wingdings" pitchFamily="2" charset="2"/>
              <a:buNone/>
              <a:defRPr/>
            </a:pPr>
            <a:r>
              <a:rPr lang="es-ES" sz="200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Times New Roman" pitchFamily="18" charset="0"/>
              </a:rPr>
              <a:t>Escuela</a:t>
            </a:r>
            <a:endParaRPr lang="es-ES" smtClean="0"/>
          </a:p>
        </p:txBody>
      </p:sp>
      <p:sp>
        <p:nvSpPr>
          <p:cNvPr id="17413" name="28675 CuadroTexto"/>
          <p:cNvSpPr txBox="1">
            <a:spLocks noChangeArrowheads="1"/>
          </p:cNvSpPr>
          <p:nvPr/>
        </p:nvSpPr>
        <p:spPr bwMode="auto">
          <a:xfrm>
            <a:off x="8405813" y="14541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pt-BR" sz="1800" b="0">
              <a:solidFill>
                <a:schemeClr val="tx1"/>
              </a:solidFill>
            </a:endParaRPr>
          </a:p>
        </p:txBody>
      </p:sp>
      <p:sp>
        <p:nvSpPr>
          <p:cNvPr id="17414" name="17413 Rectángulo"/>
          <p:cNvSpPr>
            <a:spLocks noChangeArrowheads="1"/>
          </p:cNvSpPr>
          <p:nvPr/>
        </p:nvSpPr>
        <p:spPr bwMode="auto">
          <a:xfrm>
            <a:off x="544513" y="6278563"/>
            <a:ext cx="1673225" cy="366712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marL="569913" indent="-569913" eaLnBrk="0" hangingPunct="0">
              <a:lnSpc>
                <a:spcPct val="90000"/>
              </a:lnSpc>
              <a:spcBef>
                <a:spcPct val="30000"/>
              </a:spcBef>
              <a:buClr>
                <a:schemeClr val="tx2"/>
              </a:buClr>
              <a:buSzPct val="75000"/>
              <a:buFont typeface="Wingdings" pitchFamily="2" charset="2"/>
              <a:buNone/>
              <a:defRPr/>
            </a:pPr>
            <a:r>
              <a:rPr lang="es-ES"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Docentes</a:t>
            </a:r>
            <a:endParaRPr lang="es-ES" sz="1800" b="0">
              <a:solidFill>
                <a:schemeClr val="tx1"/>
              </a:solidFill>
              <a:cs typeface="+mn-cs"/>
            </a:endParaRPr>
          </a:p>
        </p:txBody>
      </p:sp>
      <p:sp>
        <p:nvSpPr>
          <p:cNvPr id="17415" name="17414 Rectángulo"/>
          <p:cNvSpPr>
            <a:spLocks noChangeArrowheads="1"/>
          </p:cNvSpPr>
          <p:nvPr/>
        </p:nvSpPr>
        <p:spPr bwMode="auto">
          <a:xfrm>
            <a:off x="7391400" y="5943600"/>
            <a:ext cx="1752600" cy="6096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marL="569913" indent="-569913" eaLnBrk="0" hangingPunct="0">
              <a:lnSpc>
                <a:spcPct val="70000"/>
              </a:lnSpc>
              <a:spcBef>
                <a:spcPct val="30000"/>
              </a:spcBef>
              <a:buClr>
                <a:schemeClr val="tx2"/>
              </a:buClr>
              <a:buSzPct val="75000"/>
              <a:buFont typeface="Wingdings" pitchFamily="2" charset="2"/>
              <a:buNone/>
              <a:defRPr/>
            </a:pPr>
            <a:r>
              <a:rPr lang="es-ES"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Autoridades </a:t>
            </a:r>
            <a:endParaRPr lang="es-ES" sz="1800" b="0">
              <a:solidFill>
                <a:schemeClr val="tx1"/>
              </a:solidFill>
              <a:cs typeface="+mn-cs"/>
            </a:endParaRPr>
          </a:p>
          <a:p>
            <a:pPr marL="569913" indent="-569913" eaLnBrk="0" hangingPunct="0">
              <a:lnSpc>
                <a:spcPct val="70000"/>
              </a:lnSpc>
              <a:spcBef>
                <a:spcPct val="30000"/>
              </a:spcBef>
              <a:buClr>
                <a:schemeClr val="tx2"/>
              </a:buClr>
              <a:buSzPct val="75000"/>
              <a:buFont typeface="Wingdings" pitchFamily="2" charset="2"/>
              <a:buNone/>
              <a:defRPr/>
            </a:pPr>
            <a:r>
              <a:rPr lang="es-CO"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Educativas </a:t>
            </a:r>
            <a:endParaRPr lang="es-ES" sz="200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itchFamily="18" charset="0"/>
            </a:endParaRPr>
          </a:p>
        </p:txBody>
      </p:sp>
      <p:cxnSp>
        <p:nvCxnSpPr>
          <p:cNvPr id="17416" name="28678 Conector recto de flecha"/>
          <p:cNvCxnSpPr>
            <a:cxnSpLocks noChangeShapeType="1"/>
          </p:cNvCxnSpPr>
          <p:nvPr/>
        </p:nvCxnSpPr>
        <p:spPr bwMode="auto">
          <a:xfrm>
            <a:off x="769938" y="3013075"/>
            <a:ext cx="1587" cy="16383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sp>
        <p:nvSpPr>
          <p:cNvPr id="17418" name="28680 Conector recto"/>
          <p:cNvSpPr>
            <a:spLocks noChangeShapeType="1"/>
          </p:cNvSpPr>
          <p:nvPr/>
        </p:nvSpPr>
        <p:spPr bwMode="auto">
          <a:xfrm>
            <a:off x="8262938" y="3136900"/>
            <a:ext cx="0" cy="1624013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419" name="28681 Conector recto"/>
          <p:cNvSpPr>
            <a:spLocks noChangeShapeType="1"/>
          </p:cNvSpPr>
          <p:nvPr/>
        </p:nvSpPr>
        <p:spPr bwMode="auto">
          <a:xfrm flipV="1">
            <a:off x="1943100" y="4505325"/>
            <a:ext cx="1512888" cy="1039813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420" name="28682 Conector recto"/>
          <p:cNvSpPr>
            <a:spLocks noChangeShapeType="1"/>
          </p:cNvSpPr>
          <p:nvPr/>
        </p:nvSpPr>
        <p:spPr bwMode="auto">
          <a:xfrm>
            <a:off x="2081213" y="2554288"/>
            <a:ext cx="1371600" cy="102393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421" name="28683 Conector recto"/>
          <p:cNvSpPr>
            <a:spLocks noChangeShapeType="1"/>
          </p:cNvSpPr>
          <p:nvPr/>
        </p:nvSpPr>
        <p:spPr bwMode="auto">
          <a:xfrm flipV="1">
            <a:off x="5930900" y="2255838"/>
            <a:ext cx="1544638" cy="1135062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422" name="17421 Rectángulo"/>
          <p:cNvSpPr>
            <a:spLocks noChangeArrowheads="1"/>
          </p:cNvSpPr>
          <p:nvPr/>
        </p:nvSpPr>
        <p:spPr bwMode="auto">
          <a:xfrm>
            <a:off x="2557463" y="4949825"/>
            <a:ext cx="2768600" cy="80645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marL="569913" indent="-569913" eaLnBrk="0" hangingPunct="0">
              <a:lnSpc>
                <a:spcPct val="80000"/>
              </a:lnSpc>
              <a:spcBef>
                <a:spcPct val="30000"/>
              </a:spcBef>
              <a:buClr>
                <a:schemeClr val="tx2"/>
              </a:buClr>
              <a:buSzPct val="75000"/>
              <a:buFont typeface="Wingdings" pitchFamily="2" charset="2"/>
              <a:buNone/>
              <a:defRPr/>
            </a:pPr>
            <a:r>
              <a:rPr lang="es-ES" sz="1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Facilitador</a:t>
            </a:r>
            <a:endParaRPr lang="es-ES" sz="1800" b="0">
              <a:solidFill>
                <a:schemeClr val="tx1"/>
              </a:solidFill>
              <a:cs typeface="+mn-cs"/>
            </a:endParaRPr>
          </a:p>
          <a:p>
            <a:pPr marL="569913" indent="-569913" eaLnBrk="0" hangingPunct="0">
              <a:lnSpc>
                <a:spcPct val="60000"/>
              </a:lnSpc>
              <a:spcBef>
                <a:spcPct val="30000"/>
              </a:spcBef>
              <a:buClr>
                <a:schemeClr val="tx2"/>
              </a:buClr>
              <a:buSzPct val="75000"/>
              <a:buFont typeface="Wingdings" pitchFamily="2" charset="2"/>
              <a:buNone/>
              <a:defRPr/>
            </a:pPr>
            <a:r>
              <a:rPr lang="es-CO" sz="1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Calificación </a:t>
            </a:r>
            <a:endParaRPr lang="es-ES" sz="180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itchFamily="18" charset="0"/>
            </a:endParaRPr>
          </a:p>
          <a:p>
            <a:pPr marL="569913" indent="-569913" eaLnBrk="0" hangingPunct="0">
              <a:lnSpc>
                <a:spcPct val="60000"/>
              </a:lnSpc>
              <a:spcBef>
                <a:spcPct val="30000"/>
              </a:spcBef>
              <a:buClr>
                <a:schemeClr val="tx2"/>
              </a:buClr>
              <a:buSzPct val="75000"/>
              <a:buFont typeface="Wingdings" pitchFamily="2" charset="2"/>
              <a:buNone/>
              <a:defRPr/>
            </a:pPr>
            <a:r>
              <a:rPr lang="es-ES" sz="1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Monitoreo y tutoria</a:t>
            </a:r>
          </a:p>
        </p:txBody>
      </p:sp>
      <p:sp>
        <p:nvSpPr>
          <p:cNvPr id="17423" name="17422 Rectángulo"/>
          <p:cNvSpPr>
            <a:spLocks noChangeArrowheads="1"/>
          </p:cNvSpPr>
          <p:nvPr/>
        </p:nvSpPr>
        <p:spPr bwMode="auto">
          <a:xfrm>
            <a:off x="2617788" y="2403475"/>
            <a:ext cx="1590675" cy="6699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marL="569913" indent="-569913" eaLnBrk="0" hangingPunct="0">
              <a:lnSpc>
                <a:spcPct val="90000"/>
              </a:lnSpc>
              <a:spcBef>
                <a:spcPct val="30000"/>
              </a:spcBef>
              <a:buClr>
                <a:schemeClr val="tx2"/>
              </a:buClr>
              <a:buSzPct val="75000"/>
              <a:buFont typeface="Wingdings" pitchFamily="2" charset="2"/>
              <a:buNone/>
              <a:defRPr/>
            </a:pPr>
            <a:r>
              <a:rPr lang="es-ES" sz="1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Soporte </a:t>
            </a:r>
            <a:endParaRPr lang="es-ES" sz="1800" b="0">
              <a:solidFill>
                <a:schemeClr val="tx1"/>
              </a:solidFill>
              <a:cs typeface="+mn-cs"/>
            </a:endParaRPr>
          </a:p>
          <a:p>
            <a:pPr marL="569913" indent="-569913" eaLnBrk="0" hangingPunct="0">
              <a:lnSpc>
                <a:spcPct val="90000"/>
              </a:lnSpc>
              <a:spcBef>
                <a:spcPct val="30000"/>
              </a:spcBef>
              <a:buClr>
                <a:schemeClr val="tx2"/>
              </a:buClr>
              <a:buSzPct val="75000"/>
              <a:buFont typeface="Wingdings" pitchFamily="2" charset="2"/>
              <a:buNone/>
              <a:defRPr/>
            </a:pPr>
            <a:r>
              <a:rPr lang="es-CO" sz="1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Monitoreo</a:t>
            </a:r>
            <a:endParaRPr lang="es-ES" sz="180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itchFamily="18" charset="0"/>
            </a:endParaRPr>
          </a:p>
        </p:txBody>
      </p:sp>
      <p:sp>
        <p:nvSpPr>
          <p:cNvPr id="17424" name="17423 Rectángulo"/>
          <p:cNvSpPr>
            <a:spLocks noChangeArrowheads="1"/>
          </p:cNvSpPr>
          <p:nvPr/>
        </p:nvSpPr>
        <p:spPr bwMode="auto">
          <a:xfrm>
            <a:off x="5445125" y="2460625"/>
            <a:ext cx="2555875" cy="58737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marL="569913" indent="-569913" eaLnBrk="0" hangingPunct="0">
              <a:lnSpc>
                <a:spcPct val="90000"/>
              </a:lnSpc>
              <a:spcBef>
                <a:spcPct val="30000"/>
              </a:spcBef>
              <a:buClr>
                <a:schemeClr val="tx2"/>
              </a:buClr>
              <a:buSzPct val="75000"/>
              <a:buFont typeface="Wingdings" pitchFamily="2" charset="2"/>
              <a:buNone/>
              <a:defRPr/>
            </a:pPr>
            <a:r>
              <a:rPr lang="es-ES" sz="1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Instalaciones</a:t>
            </a:r>
            <a:br>
              <a:rPr lang="es-ES" sz="1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</a:br>
            <a:r>
              <a:rPr lang="es-ES" sz="1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escolares</a:t>
            </a:r>
            <a:endParaRPr lang="es-ES" sz="1800" b="0">
              <a:solidFill>
                <a:schemeClr val="tx1"/>
              </a:solidFill>
              <a:cs typeface="+mn-cs"/>
            </a:endParaRPr>
          </a:p>
        </p:txBody>
      </p:sp>
      <p:sp>
        <p:nvSpPr>
          <p:cNvPr id="17425" name="17424 Rectángulo"/>
          <p:cNvSpPr>
            <a:spLocks noChangeArrowheads="1"/>
          </p:cNvSpPr>
          <p:nvPr/>
        </p:nvSpPr>
        <p:spPr bwMode="auto">
          <a:xfrm>
            <a:off x="5867400" y="3505200"/>
            <a:ext cx="3717925" cy="671513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marL="569913" indent="-569913" eaLnBrk="0" hangingPunct="0">
              <a:lnSpc>
                <a:spcPct val="50000"/>
              </a:lnSpc>
              <a:spcBef>
                <a:spcPct val="30000"/>
              </a:spcBef>
              <a:buClr>
                <a:schemeClr val="tx2"/>
              </a:buClr>
              <a:buSzPct val="75000"/>
              <a:buFont typeface="Wingdings" pitchFamily="2" charset="2"/>
              <a:buNone/>
              <a:defRPr/>
            </a:pPr>
            <a:r>
              <a:rPr lang="es-ES" sz="1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Política de Educación </a:t>
            </a:r>
            <a:endParaRPr lang="es-ES" sz="1800" b="0">
              <a:solidFill>
                <a:schemeClr val="tx1"/>
              </a:solidFill>
              <a:cs typeface="+mn-cs"/>
            </a:endParaRPr>
          </a:p>
          <a:p>
            <a:pPr marL="569913" indent="-569913" eaLnBrk="0" hangingPunct="0">
              <a:lnSpc>
                <a:spcPct val="50000"/>
              </a:lnSpc>
              <a:spcBef>
                <a:spcPct val="30000"/>
              </a:spcBef>
              <a:buClr>
                <a:schemeClr val="tx2"/>
              </a:buClr>
              <a:buSzPct val="75000"/>
              <a:buFont typeface="Wingdings" pitchFamily="2" charset="2"/>
              <a:buNone/>
              <a:defRPr/>
            </a:pPr>
            <a:r>
              <a:rPr lang="es-CO" sz="1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Asignación de Recursos </a:t>
            </a:r>
            <a:endParaRPr lang="es-ES" sz="180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itchFamily="18" charset="0"/>
            </a:endParaRPr>
          </a:p>
          <a:p>
            <a:pPr marL="569913" indent="-569913" eaLnBrk="0" hangingPunct="0">
              <a:lnSpc>
                <a:spcPct val="50000"/>
              </a:lnSpc>
              <a:spcBef>
                <a:spcPct val="30000"/>
              </a:spcBef>
              <a:buClr>
                <a:schemeClr val="tx2"/>
              </a:buClr>
              <a:buSzPct val="75000"/>
              <a:buFont typeface="Wingdings" pitchFamily="2" charset="2"/>
              <a:buNone/>
              <a:defRPr/>
            </a:pPr>
            <a:r>
              <a:rPr lang="es-ES" sz="1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Monitoreo y Evaluación </a:t>
            </a:r>
          </a:p>
        </p:txBody>
      </p:sp>
      <p:sp>
        <p:nvSpPr>
          <p:cNvPr id="17426" name="17425 Rectángulo"/>
          <p:cNvSpPr>
            <a:spLocks noChangeArrowheads="1"/>
          </p:cNvSpPr>
          <p:nvPr/>
        </p:nvSpPr>
        <p:spPr bwMode="auto">
          <a:xfrm>
            <a:off x="685800" y="3560763"/>
            <a:ext cx="2614613" cy="7334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marL="569913" indent="-569913" eaLnBrk="0" hangingPunct="0">
              <a:lnSpc>
                <a:spcPct val="90000"/>
              </a:lnSpc>
              <a:spcBef>
                <a:spcPct val="30000"/>
              </a:spcBef>
              <a:buClr>
                <a:schemeClr val="tx2"/>
              </a:buClr>
              <a:buSzPct val="75000"/>
              <a:buFont typeface="Wingdings" pitchFamily="2" charset="2"/>
              <a:buNone/>
              <a:defRPr/>
            </a:pPr>
            <a:r>
              <a:rPr lang="es-ES"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Intercambio de</a:t>
            </a:r>
            <a:endParaRPr lang="es-ES" sz="1800" b="0">
              <a:solidFill>
                <a:schemeClr val="tx1"/>
              </a:solidFill>
              <a:cs typeface="+mn-cs"/>
            </a:endParaRPr>
          </a:p>
          <a:p>
            <a:pPr marL="569913" indent="-569913" eaLnBrk="0" hangingPunct="0">
              <a:lnSpc>
                <a:spcPct val="90000"/>
              </a:lnSpc>
              <a:spcBef>
                <a:spcPct val="30000"/>
              </a:spcBef>
              <a:buClr>
                <a:schemeClr val="tx2"/>
              </a:buClr>
              <a:buSzPct val="75000"/>
              <a:buFont typeface="Wingdings" pitchFamily="2" charset="2"/>
              <a:buNone/>
              <a:defRPr/>
            </a:pPr>
            <a:r>
              <a:rPr lang="es-CO"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Información </a:t>
            </a:r>
            <a:endParaRPr lang="es-ES" sz="200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itchFamily="18" charset="0"/>
            </a:endParaRPr>
          </a:p>
        </p:txBody>
      </p:sp>
      <p:pic>
        <p:nvPicPr>
          <p:cNvPr id="17427" name="28689 Rectángulo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66038" y="4767263"/>
            <a:ext cx="1277937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28" name="17427 CuadroTexto"/>
          <p:cNvSpPr txBox="1">
            <a:spLocks noChangeAspect="1" noChangeArrowheads="1"/>
          </p:cNvSpPr>
          <p:nvPr/>
        </p:nvSpPr>
        <p:spPr bwMode="auto">
          <a:xfrm>
            <a:off x="7413625" y="5789613"/>
            <a:ext cx="184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defRPr/>
            </a:pPr>
            <a:endParaRPr lang="pt-BR" sz="140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  <p:sp>
        <p:nvSpPr>
          <p:cNvPr id="17429" name="17428 Rectángulo"/>
          <p:cNvSpPr>
            <a:spLocks noChangeArrowheads="1"/>
          </p:cNvSpPr>
          <p:nvPr/>
        </p:nvSpPr>
        <p:spPr bwMode="auto">
          <a:xfrm>
            <a:off x="312738" y="2738438"/>
            <a:ext cx="1216025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marL="569913" indent="-569913" eaLnBrk="0" hangingPunct="0">
              <a:lnSpc>
                <a:spcPct val="90000"/>
              </a:lnSpc>
              <a:spcBef>
                <a:spcPct val="30000"/>
              </a:spcBef>
              <a:buClr>
                <a:schemeClr val="tx2"/>
              </a:buClr>
              <a:buSzPct val="75000"/>
              <a:buFont typeface="Wingdings" pitchFamily="2" charset="2"/>
              <a:buNone/>
              <a:defRPr/>
            </a:pPr>
            <a:r>
              <a:rPr lang="es-ES"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Padres</a:t>
            </a:r>
            <a:endParaRPr lang="es-ES" sz="1800" b="0">
              <a:solidFill>
                <a:schemeClr val="tx1"/>
              </a:solidFill>
              <a:cs typeface="+mn-cs"/>
            </a:endParaRPr>
          </a:p>
        </p:txBody>
      </p:sp>
      <p:sp>
        <p:nvSpPr>
          <p:cNvPr id="17430" name="28692 Conector recto"/>
          <p:cNvSpPr>
            <a:spLocks noChangeShapeType="1"/>
          </p:cNvSpPr>
          <p:nvPr/>
        </p:nvSpPr>
        <p:spPr bwMode="auto">
          <a:xfrm flipH="1" flipV="1">
            <a:off x="6018213" y="4171950"/>
            <a:ext cx="1544637" cy="1135063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431" name="17430 Rectángulo"/>
          <p:cNvSpPr>
            <a:spLocks noChangeArrowheads="1"/>
          </p:cNvSpPr>
          <p:nvPr/>
        </p:nvSpPr>
        <p:spPr bwMode="blackWhite">
          <a:xfrm>
            <a:off x="2209800" y="5961063"/>
            <a:ext cx="4883150" cy="744537"/>
          </a:xfrm>
          <a:prstGeom prst="rect">
            <a:avLst/>
          </a:prstGeom>
          <a:gradFill rotWithShape="0">
            <a:gsLst>
              <a:gs pos="0">
                <a:srgbClr val="618FFD"/>
              </a:gs>
              <a:gs pos="100000">
                <a:srgbClr val="618FFD">
                  <a:gamma/>
                  <a:shade val="66275"/>
                  <a:invGamma/>
                </a:srgbClr>
              </a:gs>
            </a:gsLst>
            <a:lin ang="5400000" scaled="1"/>
          </a:gradFill>
          <a:ln w="12700" cap="flat" cmpd="sng" algn="ctr">
            <a:solidFill>
              <a:srgbClr val="627FFC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marL="234950" indent="-234950" algn="ctr" eaLnBrk="0" hangingPunct="0">
              <a:defRPr/>
            </a:pPr>
            <a:endParaRPr lang="en-US" sz="17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234950" indent="-234950" algn="ctr" eaLnBrk="0" hangingPunct="0">
              <a:defRPr/>
            </a:pPr>
            <a:r>
              <a:rPr lang="en-US" sz="17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Comunidad Conectada de Aprendizaje para mejora de la educación</a:t>
            </a:r>
            <a:endParaRPr lang="en-US" sz="20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234950" indent="-234950" algn="ctr" eaLnBrk="0" hangingPunct="0">
              <a:defRPr/>
            </a:pPr>
            <a:endParaRPr lang="en-US" sz="20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7432" name="17431 Rectángulo"/>
          <p:cNvSpPr>
            <a:spLocks noChangeArrowheads="1"/>
          </p:cNvSpPr>
          <p:nvPr/>
        </p:nvSpPr>
        <p:spPr bwMode="blackWhite">
          <a:xfrm>
            <a:off x="2209800" y="966788"/>
            <a:ext cx="4883150" cy="1096962"/>
          </a:xfrm>
          <a:prstGeom prst="rect">
            <a:avLst/>
          </a:prstGeom>
          <a:gradFill rotWithShape="0">
            <a:gsLst>
              <a:gs pos="0">
                <a:srgbClr val="618FFD"/>
              </a:gs>
              <a:gs pos="100000">
                <a:srgbClr val="618FFD">
                  <a:gamma/>
                  <a:shade val="66275"/>
                  <a:invGamma/>
                </a:srgbClr>
              </a:gs>
            </a:gsLst>
            <a:lin ang="5400000" scaled="1"/>
          </a:gradFill>
          <a:ln w="12700" cap="flat" cmpd="sng" algn="ctr">
            <a:solidFill>
              <a:srgbClr val="627FFC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anchor="ctr">
            <a:spAutoFit/>
          </a:bodyPr>
          <a:lstStyle/>
          <a:p>
            <a:pPr marL="234950" indent="-234950" algn="ctr" eaLnBrk="0" hangingPunct="0">
              <a:defRPr/>
            </a:pPr>
            <a:endParaRPr lang="en-US" sz="17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234950" indent="-234950" algn="ctr" eaLnBrk="0" hangingPunct="0">
              <a:defRPr/>
            </a:pPr>
            <a:r>
              <a:rPr lang="es-ES"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Colaboración entre la escuela, padres y docentes aumenta el desempeño de los estudiantes</a:t>
            </a:r>
            <a:endParaRPr lang="en-US" sz="16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7433" name="28695 Rectángul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89825" y="1323975"/>
            <a:ext cx="1327150" cy="105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34" name="28696 Rectángulo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054C82"/>
              </a:clrFrom>
              <a:clrTo>
                <a:srgbClr val="054C82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8" y="4678363"/>
            <a:ext cx="1735137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35" name="28697 Rectángulo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044C82"/>
              </a:clrFrom>
              <a:clrTo>
                <a:srgbClr val="044C82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29000" y="2895600"/>
            <a:ext cx="2366963" cy="229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36" name="28698 Conector recto"/>
          <p:cNvSpPr>
            <a:spLocks noChangeShapeType="1"/>
          </p:cNvSpPr>
          <p:nvPr/>
        </p:nvSpPr>
        <p:spPr bwMode="auto">
          <a:xfrm flipV="1">
            <a:off x="2311400" y="5867400"/>
            <a:ext cx="4713288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advClick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4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4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28" grpId="0" autoUpdateAnimBg="0"/>
      <p:bldP spid="17431" grpId="0" animBg="1" autoUpdateAnimBg="0"/>
      <p:bldP spid="17432" grpId="0" animBg="1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O" dirty="0" smtClean="0"/>
              <a:t>ESTRATEGIA MICROSOFT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Picture 3"/>
          <p:cNvSpPr>
            <a:spLocks noGrp="1" noChangeArrowheads="1"/>
          </p:cNvSpPr>
          <p:nvPr>
            <p:ph type="title"/>
          </p:nvPr>
        </p:nvSpPr>
        <p:spPr>
          <a:xfrm>
            <a:off x="428596" y="0"/>
            <a:ext cx="8229600" cy="1143887"/>
          </a:xfrm>
          <a:ln cap="flat" algn="ctr"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/>
        </p:spPr>
        <p:txBody>
          <a:bodyPr>
            <a:normAutofit/>
          </a:bodyPr>
          <a:lstStyle/>
          <a:p>
            <a:pPr marL="0" indent="0" fontAlgn="auto">
              <a:spcAft>
                <a:spcPts val="0"/>
              </a:spcAft>
              <a:defRPr/>
            </a:pPr>
            <a:r>
              <a:rPr lang="en-US" sz="2800" b="1" i="1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</a:rPr>
              <a:t>MARKETING EDUCACIÓN</a:t>
            </a:r>
            <a:endParaRPr lang="es-ES" sz="2800" b="1" i="1" dirty="0" err="1" smtClean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26626" name="11 Forma"/>
          <p:cNvSpPr>
            <a:spLocks noGrp="1"/>
          </p:cNvSpPr>
          <p:nvPr>
            <p:ph type="sldNum" sz="quarter" idx="12"/>
          </p:nvPr>
        </p:nvSpPr>
        <p:spPr>
          <a:xfrm>
            <a:off x="0" y="6356350"/>
            <a:ext cx="2895600" cy="365125"/>
          </a:xfrm>
          <a:prstGeom prst="rect">
            <a:avLst/>
          </a:prstGeom>
          <a:noFill/>
          <a:ln>
            <a:headEnd/>
            <a:tailEnd/>
          </a:ln>
        </p:spPr>
        <p:txBody>
          <a:bodyPr/>
          <a:lstStyle/>
          <a:p>
            <a:fld id="{C7367117-FE43-4589-82C4-338F170F00A7}" type="slidenum">
              <a:rPr lang="es-ES" sz="1000">
                <a:solidFill>
                  <a:srgbClr val="003399"/>
                </a:solidFill>
              </a:rPr>
              <a:pPr/>
              <a:t>15</a:t>
            </a:fld>
            <a:endParaRPr lang="es-ES" sz="1000">
              <a:solidFill>
                <a:srgbClr val="003399"/>
              </a:solidFill>
            </a:endParaRPr>
          </a:p>
        </p:txBody>
      </p:sp>
      <p:pic>
        <p:nvPicPr>
          <p:cNvPr id="26627" name="26625 Rectángul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8800" y="1143000"/>
            <a:ext cx="7810500" cy="446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8123" name="218122 CuadroTexto"/>
          <p:cNvSpPr txBox="1">
            <a:spLocks noChangeArrowheads="1"/>
          </p:cNvSpPr>
          <p:nvPr/>
        </p:nvSpPr>
        <p:spPr bwMode="auto">
          <a:xfrm>
            <a:off x="1298575" y="4857750"/>
            <a:ext cx="5784850" cy="24765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>
            <a:outerShdw dist="17961" dir="2700000" algn="ctr" rotWithShape="0">
              <a:schemeClr val="bg1"/>
            </a:outerShdw>
          </a:effectLst>
        </p:spPr>
        <p:txBody>
          <a:bodyPr lIns="0" tIns="0" rIns="0" bIns="0">
            <a:spAutoFit/>
          </a:bodyPr>
          <a:lstStyle/>
          <a:p>
            <a:pPr algn="ctr" eaLnBrk="0" hangingPunct="0">
              <a:defRPr/>
            </a:pPr>
            <a:r>
              <a:rPr lang="en-US" sz="1600" b="1">
                <a:cs typeface="+mn-cs"/>
              </a:rPr>
              <a:t>SMS&amp;P PROCESOS AND MARKETING EDUCACION</a:t>
            </a:r>
            <a:endParaRPr lang="es-ES" sz="1600">
              <a:cs typeface="+mn-cs"/>
            </a:endParaRPr>
          </a:p>
        </p:txBody>
      </p:sp>
      <p:sp>
        <p:nvSpPr>
          <p:cNvPr id="41990" name="Picture 5"/>
          <p:cNvSpPr txBox="1">
            <a:spLocks noChangeArrowheads="1"/>
          </p:cNvSpPr>
          <p:nvPr/>
        </p:nvSpPr>
        <p:spPr bwMode="auto">
          <a:xfrm>
            <a:off x="2895108" y="2136291"/>
            <a:ext cx="1109846" cy="153553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0" tIns="0" rIns="0" bIns="0">
            <a:spAutoFit/>
          </a:bodyPr>
          <a:lstStyle/>
          <a:p>
            <a:pPr algn="ctr" eaLnBrk="0" hangingPunct="0">
              <a:defRPr/>
            </a:pPr>
            <a:r>
              <a:rPr lang="en-US" sz="1000" b="1" kern="0" dirty="0">
                <a:ln>
                  <a:solidFill>
                    <a:srgbClr val="FF0000"/>
                  </a:solidFill>
                </a:ln>
                <a:solidFill>
                  <a:srgbClr val="777777">
                    <a:alpha val="100000"/>
                  </a:srgbClr>
                </a:solidFill>
                <a:latin typeface="Arial Narrow"/>
                <a:cs typeface="+mn-cs"/>
              </a:rPr>
              <a:t>COMUNICACIONES</a:t>
            </a:r>
            <a:endParaRPr lang="es-ES" kern="0" dirty="0">
              <a:ln>
                <a:solidFill>
                  <a:srgbClr val="FF0000"/>
                </a:solidFill>
              </a:ln>
              <a:solidFill>
                <a:schemeClr val="tx1">
                  <a:alpha val="100000"/>
                </a:schemeClr>
              </a:solidFill>
              <a:latin typeface="Arial"/>
              <a:cs typeface="+mn-cs"/>
            </a:endParaRPr>
          </a:p>
        </p:txBody>
      </p:sp>
      <p:sp>
        <p:nvSpPr>
          <p:cNvPr id="26631" name="26629 CuadroTexto"/>
          <p:cNvSpPr txBox="1">
            <a:spLocks noChangeArrowheads="1"/>
          </p:cNvSpPr>
          <p:nvPr/>
        </p:nvSpPr>
        <p:spPr bwMode="auto">
          <a:xfrm>
            <a:off x="215900" y="1795463"/>
            <a:ext cx="8096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/>
            <a:endParaRPr lang="en-US"/>
          </a:p>
        </p:txBody>
      </p:sp>
      <p:sp>
        <p:nvSpPr>
          <p:cNvPr id="41992" name="Picture 7"/>
          <p:cNvSpPr txBox="1">
            <a:spLocks noChangeArrowheads="1"/>
          </p:cNvSpPr>
          <p:nvPr/>
        </p:nvSpPr>
        <p:spPr bwMode="auto">
          <a:xfrm>
            <a:off x="950455" y="2152305"/>
            <a:ext cx="1050301" cy="15648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0" tIns="0" rIns="0" bIns="0">
            <a:spAutoFit/>
          </a:bodyPr>
          <a:lstStyle/>
          <a:p>
            <a:pPr algn="ctr" eaLnBrk="0" hangingPunct="0">
              <a:defRPr/>
            </a:pPr>
            <a:r>
              <a:rPr lang="en-US" sz="1000" b="1" kern="0" dirty="0">
                <a:ln>
                  <a:solidFill>
                    <a:srgbClr val="0070C0"/>
                  </a:solidFill>
                </a:ln>
                <a:latin typeface="Arial Narrow"/>
                <a:cs typeface="+mn-cs"/>
              </a:rPr>
              <a:t>RELACIONAMIENTO</a:t>
            </a:r>
            <a:endParaRPr lang="es-ES" kern="0" dirty="0">
              <a:ln>
                <a:solidFill>
                  <a:srgbClr val="0070C0"/>
                </a:solidFill>
              </a:ln>
              <a:latin typeface="Arial"/>
              <a:cs typeface="+mn-cs"/>
            </a:endParaRPr>
          </a:p>
        </p:txBody>
      </p:sp>
      <p:sp>
        <p:nvSpPr>
          <p:cNvPr id="26633" name="26631 CuadroTexto"/>
          <p:cNvSpPr txBox="1">
            <a:spLocks noChangeArrowheads="1"/>
          </p:cNvSpPr>
          <p:nvPr/>
        </p:nvSpPr>
        <p:spPr bwMode="auto">
          <a:xfrm>
            <a:off x="2730500" y="1368425"/>
            <a:ext cx="336708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/>
            <a:r>
              <a:rPr lang="en-US" b="1" dirty="0"/>
              <a:t>CPE EDUCACIÓN SMS&amp;P</a:t>
            </a:r>
            <a:endParaRPr lang="es-ES" b="1" dirty="0"/>
          </a:p>
        </p:txBody>
      </p:sp>
      <p:sp>
        <p:nvSpPr>
          <p:cNvPr id="26634" name="26632 CuadroTexto"/>
          <p:cNvSpPr txBox="1">
            <a:spLocks noChangeArrowheads="1"/>
          </p:cNvSpPr>
          <p:nvPr/>
        </p:nvSpPr>
        <p:spPr bwMode="auto">
          <a:xfrm>
            <a:off x="4953000" y="2071688"/>
            <a:ext cx="817563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/>
            <a:endParaRPr lang="en-US"/>
          </a:p>
        </p:txBody>
      </p:sp>
      <p:sp>
        <p:nvSpPr>
          <p:cNvPr id="13" name="Picture 10"/>
          <p:cNvSpPr txBox="1">
            <a:spLocks noChangeArrowheads="1"/>
          </p:cNvSpPr>
          <p:nvPr/>
        </p:nvSpPr>
        <p:spPr bwMode="auto">
          <a:xfrm>
            <a:off x="4785507" y="2074622"/>
            <a:ext cx="1108881" cy="303292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0" tIns="0" rIns="0" bIns="0">
            <a:spAutoFit/>
          </a:bodyPr>
          <a:lstStyle/>
          <a:p>
            <a:pPr algn="ctr" eaLnBrk="0" hangingPunct="0">
              <a:defRPr/>
            </a:pPr>
            <a:r>
              <a:rPr lang="en-US" sz="1000" i="1" kern="0" dirty="0">
                <a:ln>
                  <a:solidFill>
                    <a:schemeClr val="tx1"/>
                  </a:solidFill>
                </a:ln>
                <a:latin typeface="Arial Narrow"/>
                <a:cs typeface="+mn-cs"/>
              </a:rPr>
              <a:t>GENERACION DE DEMANDA</a:t>
            </a:r>
            <a:endParaRPr lang="es-ES" i="1" kern="0" dirty="0">
              <a:ln>
                <a:solidFill>
                  <a:schemeClr val="tx1"/>
                </a:solidFill>
              </a:ln>
              <a:latin typeface="Arial"/>
              <a:cs typeface="+mn-cs"/>
            </a:endParaRPr>
          </a:p>
        </p:txBody>
      </p:sp>
      <p:sp>
        <p:nvSpPr>
          <p:cNvPr id="14" name="Picture 11"/>
          <p:cNvSpPr txBox="1">
            <a:spLocks noChangeArrowheads="1"/>
          </p:cNvSpPr>
          <p:nvPr/>
        </p:nvSpPr>
        <p:spPr bwMode="auto">
          <a:xfrm>
            <a:off x="6781950" y="2149826"/>
            <a:ext cx="1108255" cy="158871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0" tIns="0" rIns="0" bIns="0">
            <a:spAutoFit/>
          </a:bodyPr>
          <a:lstStyle/>
          <a:p>
            <a:pPr algn="ctr" eaLnBrk="0" hangingPunct="0">
              <a:defRPr/>
            </a:pPr>
            <a:r>
              <a:rPr lang="en-US" sz="1000" b="1" kern="0" dirty="0">
                <a:ln>
                  <a:solidFill>
                    <a:schemeClr val="tx1"/>
                  </a:solidFill>
                </a:ln>
                <a:solidFill>
                  <a:srgbClr val="777777">
                    <a:alpha val="100000"/>
                  </a:srgbClr>
                </a:solidFill>
                <a:latin typeface="Arial Narrow"/>
                <a:cs typeface="+mn-cs"/>
              </a:rPr>
              <a:t>CANAL</a:t>
            </a:r>
            <a:endParaRPr lang="es-ES" kern="0" dirty="0">
              <a:ln>
                <a:solidFill>
                  <a:schemeClr val="tx1"/>
                </a:solidFill>
              </a:ln>
              <a:solidFill>
                <a:schemeClr val="tx1">
                  <a:alpha val="100000"/>
                </a:schemeClr>
              </a:solidFill>
              <a:latin typeface="Arial"/>
              <a:cs typeface="+mn-cs"/>
            </a:endParaRPr>
          </a:p>
        </p:txBody>
      </p:sp>
      <p:sp>
        <p:nvSpPr>
          <p:cNvPr id="26637" name="26635 CuadroTexto"/>
          <p:cNvSpPr txBox="1">
            <a:spLocks noChangeArrowheads="1"/>
          </p:cNvSpPr>
          <p:nvPr/>
        </p:nvSpPr>
        <p:spPr bwMode="auto">
          <a:xfrm>
            <a:off x="1014413" y="2847975"/>
            <a:ext cx="993775" cy="153988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/>
            <a:r>
              <a:rPr lang="en-US" sz="1000" b="1">
                <a:solidFill>
                  <a:schemeClr val="bg1"/>
                </a:solidFill>
                <a:latin typeface="Arial Narrow" pitchFamily="34" charset="0"/>
              </a:rPr>
              <a:t>ALIANZAS</a:t>
            </a:r>
            <a:endParaRPr lang="es-ES">
              <a:solidFill>
                <a:schemeClr val="bg1"/>
              </a:solidFill>
            </a:endParaRPr>
          </a:p>
        </p:txBody>
      </p:sp>
      <p:sp>
        <p:nvSpPr>
          <p:cNvPr id="26638" name="26636 CuadroTexto"/>
          <p:cNvSpPr txBox="1">
            <a:spLocks noChangeArrowheads="1"/>
          </p:cNvSpPr>
          <p:nvPr/>
        </p:nvSpPr>
        <p:spPr bwMode="auto">
          <a:xfrm>
            <a:off x="1006475" y="3394075"/>
            <a:ext cx="993775" cy="153988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/>
            <a:r>
              <a:rPr lang="en-US" sz="1000" b="1">
                <a:solidFill>
                  <a:schemeClr val="bg1"/>
                </a:solidFill>
                <a:latin typeface="Arial Narrow" pitchFamily="34" charset="0"/>
              </a:rPr>
              <a:t>EVENTOS</a:t>
            </a:r>
            <a:endParaRPr lang="es-ES">
              <a:solidFill>
                <a:schemeClr val="bg1"/>
              </a:solidFill>
            </a:endParaRPr>
          </a:p>
        </p:txBody>
      </p:sp>
      <p:sp>
        <p:nvSpPr>
          <p:cNvPr id="26639" name="26637 CuadroTexto"/>
          <p:cNvSpPr txBox="1">
            <a:spLocks noChangeArrowheads="1"/>
          </p:cNvSpPr>
          <p:nvPr/>
        </p:nvSpPr>
        <p:spPr bwMode="auto">
          <a:xfrm>
            <a:off x="1041400" y="3638550"/>
            <a:ext cx="993775" cy="153988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/>
            <a:r>
              <a:rPr lang="en-US" sz="1000" b="1">
                <a:solidFill>
                  <a:schemeClr val="bg1"/>
                </a:solidFill>
                <a:latin typeface="Arial Narrow" pitchFamily="34" charset="0"/>
              </a:rPr>
              <a:t>EDUCACIÓN MMRP</a:t>
            </a:r>
            <a:endParaRPr lang="es-ES">
              <a:solidFill>
                <a:schemeClr val="bg1"/>
              </a:solidFill>
            </a:endParaRPr>
          </a:p>
        </p:txBody>
      </p:sp>
      <p:sp>
        <p:nvSpPr>
          <p:cNvPr id="26640" name="26638 CuadroTexto"/>
          <p:cNvSpPr txBox="1">
            <a:spLocks noChangeArrowheads="1"/>
          </p:cNvSpPr>
          <p:nvPr/>
        </p:nvSpPr>
        <p:spPr bwMode="auto">
          <a:xfrm>
            <a:off x="1014413" y="3914775"/>
            <a:ext cx="993775" cy="153988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/>
            <a:r>
              <a:rPr lang="en-US" sz="1000" b="1">
                <a:solidFill>
                  <a:schemeClr val="bg1"/>
                </a:solidFill>
                <a:latin typeface="Arial Narrow" pitchFamily="34" charset="0"/>
              </a:rPr>
              <a:t>PERFILACION</a:t>
            </a:r>
            <a:endParaRPr lang="es-ES">
              <a:solidFill>
                <a:schemeClr val="bg1"/>
              </a:solidFill>
            </a:endParaRPr>
          </a:p>
        </p:txBody>
      </p:sp>
      <p:sp>
        <p:nvSpPr>
          <p:cNvPr id="26641" name="26639 CuadroTexto"/>
          <p:cNvSpPr txBox="1">
            <a:spLocks noChangeArrowheads="1"/>
          </p:cNvSpPr>
          <p:nvPr/>
        </p:nvSpPr>
        <p:spPr bwMode="auto">
          <a:xfrm>
            <a:off x="2963863" y="2771775"/>
            <a:ext cx="993775" cy="153988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/>
            <a:r>
              <a:rPr lang="en-US" sz="1000" b="1">
                <a:solidFill>
                  <a:schemeClr val="bg1"/>
                </a:solidFill>
                <a:latin typeface="Arial Narrow" pitchFamily="34" charset="0"/>
              </a:rPr>
              <a:t>OFERTA DE VALOR</a:t>
            </a:r>
            <a:endParaRPr lang="es-ES">
              <a:solidFill>
                <a:schemeClr val="bg1"/>
              </a:solidFill>
            </a:endParaRPr>
          </a:p>
        </p:txBody>
      </p:sp>
      <p:sp>
        <p:nvSpPr>
          <p:cNvPr id="26642" name="26640 CuadroTexto"/>
          <p:cNvSpPr txBox="1">
            <a:spLocks noChangeArrowheads="1"/>
          </p:cNvSpPr>
          <p:nvPr/>
        </p:nvSpPr>
        <p:spPr bwMode="auto">
          <a:xfrm>
            <a:off x="2730500" y="3151188"/>
            <a:ext cx="1460500" cy="30797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/>
            <a:r>
              <a:rPr lang="en-US" sz="1000" b="1">
                <a:solidFill>
                  <a:schemeClr val="bg1"/>
                </a:solidFill>
                <a:latin typeface="Arial Narrow" pitchFamily="34" charset="0"/>
              </a:rPr>
              <a:t>PAGINA WEB EDUCACION WEB PAGE(Evolution)</a:t>
            </a:r>
            <a:endParaRPr lang="es-ES">
              <a:solidFill>
                <a:schemeClr val="bg1"/>
              </a:solidFill>
            </a:endParaRPr>
          </a:p>
        </p:txBody>
      </p:sp>
      <p:sp>
        <p:nvSpPr>
          <p:cNvPr id="26643" name="26641 CuadroTexto"/>
          <p:cNvSpPr txBox="1">
            <a:spLocks noChangeArrowheads="1"/>
          </p:cNvSpPr>
          <p:nvPr/>
        </p:nvSpPr>
        <p:spPr bwMode="auto">
          <a:xfrm>
            <a:off x="2963863" y="3540125"/>
            <a:ext cx="993775" cy="153988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/>
            <a:r>
              <a:rPr lang="en-US" sz="1000" b="1">
                <a:solidFill>
                  <a:schemeClr val="bg1"/>
                </a:solidFill>
                <a:latin typeface="Arial Narrow" pitchFamily="34" charset="0"/>
              </a:rPr>
              <a:t>EDUC@RTE</a:t>
            </a:r>
            <a:endParaRPr lang="es-ES">
              <a:solidFill>
                <a:schemeClr val="bg1"/>
              </a:solidFill>
            </a:endParaRPr>
          </a:p>
        </p:txBody>
      </p:sp>
      <p:sp>
        <p:nvSpPr>
          <p:cNvPr id="26644" name="26642 CuadroTexto"/>
          <p:cNvSpPr txBox="1">
            <a:spLocks noChangeArrowheads="1"/>
          </p:cNvSpPr>
          <p:nvPr/>
        </p:nvSpPr>
        <p:spPr bwMode="auto">
          <a:xfrm>
            <a:off x="2973388" y="3786188"/>
            <a:ext cx="993775" cy="30797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/>
            <a:r>
              <a:rPr lang="en-US" sz="1000" b="1">
                <a:solidFill>
                  <a:schemeClr val="bg1"/>
                </a:solidFill>
                <a:latin typeface="Arial Narrow" pitchFamily="34" charset="0"/>
              </a:rPr>
              <a:t>CORREOS DIRECTOS</a:t>
            </a:r>
            <a:endParaRPr lang="es-ES">
              <a:solidFill>
                <a:schemeClr val="bg1"/>
              </a:solidFill>
            </a:endParaRPr>
          </a:p>
        </p:txBody>
      </p:sp>
      <p:sp>
        <p:nvSpPr>
          <p:cNvPr id="26645" name="26643 CuadroTexto"/>
          <p:cNvSpPr txBox="1">
            <a:spLocks noChangeArrowheads="1"/>
          </p:cNvSpPr>
          <p:nvPr/>
        </p:nvSpPr>
        <p:spPr bwMode="auto">
          <a:xfrm>
            <a:off x="3000375" y="4214813"/>
            <a:ext cx="993775" cy="153987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/>
            <a:r>
              <a:rPr lang="en-US" sz="1000" b="1">
                <a:solidFill>
                  <a:schemeClr val="bg1"/>
                </a:solidFill>
                <a:latin typeface="Arial Narrow" pitchFamily="34" charset="0"/>
              </a:rPr>
              <a:t>PR</a:t>
            </a:r>
            <a:endParaRPr lang="es-ES">
              <a:solidFill>
                <a:schemeClr val="bg1"/>
              </a:solidFill>
            </a:endParaRPr>
          </a:p>
        </p:txBody>
      </p:sp>
      <p:sp>
        <p:nvSpPr>
          <p:cNvPr id="26646" name="26644 CuadroTexto"/>
          <p:cNvSpPr txBox="1">
            <a:spLocks noChangeArrowheads="1"/>
          </p:cNvSpPr>
          <p:nvPr/>
        </p:nvSpPr>
        <p:spPr bwMode="auto">
          <a:xfrm>
            <a:off x="4914900" y="3484563"/>
            <a:ext cx="993775" cy="153987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/>
            <a:r>
              <a:rPr lang="en-US" sz="1000" b="1">
                <a:latin typeface="Arial Narrow" pitchFamily="34" charset="0"/>
              </a:rPr>
              <a:t>NICHES</a:t>
            </a:r>
            <a:endParaRPr lang="es-ES"/>
          </a:p>
        </p:txBody>
      </p:sp>
      <p:sp>
        <p:nvSpPr>
          <p:cNvPr id="26647" name="26645 CuadroTexto"/>
          <p:cNvSpPr txBox="1">
            <a:spLocks noChangeArrowheads="1"/>
          </p:cNvSpPr>
          <p:nvPr/>
        </p:nvSpPr>
        <p:spPr bwMode="auto">
          <a:xfrm>
            <a:off x="4953000" y="3228975"/>
            <a:ext cx="993775" cy="1524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/>
            <a:r>
              <a:rPr lang="en-US" sz="1000" b="1">
                <a:latin typeface="Arial Narrow" pitchFamily="34" charset="0"/>
              </a:rPr>
              <a:t>DEMOCENTER</a:t>
            </a:r>
            <a:endParaRPr lang="es-ES" b="1"/>
          </a:p>
        </p:txBody>
      </p:sp>
      <p:sp>
        <p:nvSpPr>
          <p:cNvPr id="26648" name="26646 CuadroTexto"/>
          <p:cNvSpPr txBox="1">
            <a:spLocks noChangeArrowheads="1"/>
          </p:cNvSpPr>
          <p:nvPr/>
        </p:nvSpPr>
        <p:spPr bwMode="auto">
          <a:xfrm>
            <a:off x="4914900" y="2716213"/>
            <a:ext cx="993775" cy="15388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/>
            <a:r>
              <a:rPr lang="en-US" sz="1000" b="1" dirty="0" smtClean="0">
                <a:latin typeface="Arial Narrow" pitchFamily="34" charset="0"/>
              </a:rPr>
              <a:t>SAM</a:t>
            </a:r>
            <a:endParaRPr lang="es-ES" dirty="0"/>
          </a:p>
        </p:txBody>
      </p:sp>
      <p:sp>
        <p:nvSpPr>
          <p:cNvPr id="26649" name="26647 CuadroTexto"/>
          <p:cNvSpPr txBox="1">
            <a:spLocks noChangeArrowheads="1"/>
          </p:cNvSpPr>
          <p:nvPr/>
        </p:nvSpPr>
        <p:spPr bwMode="auto">
          <a:xfrm>
            <a:off x="4953000" y="3838575"/>
            <a:ext cx="993775" cy="1524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/>
            <a:r>
              <a:rPr lang="en-US" sz="1000" b="1">
                <a:latin typeface="Arial Narrow" pitchFamily="34" charset="0"/>
              </a:rPr>
              <a:t>COMARKETING</a:t>
            </a:r>
            <a:endParaRPr lang="es-ES"/>
          </a:p>
        </p:txBody>
      </p:sp>
      <p:sp>
        <p:nvSpPr>
          <p:cNvPr id="28" name="27 CuadroTexto"/>
          <p:cNvSpPr txBox="1">
            <a:spLocks noChangeArrowheads="1"/>
          </p:cNvSpPr>
          <p:nvPr/>
        </p:nvSpPr>
        <p:spPr bwMode="auto">
          <a:xfrm>
            <a:off x="6632575" y="3386138"/>
            <a:ext cx="1520825" cy="307975"/>
          </a:xfrm>
          <a:prstGeom prst="rect">
            <a:avLst/>
          </a:prstGeom>
          <a:solidFill>
            <a:schemeClr val="accent4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0" tIns="0" rIns="0" bIns="0">
            <a:spAutoFit/>
          </a:bodyPr>
          <a:lstStyle/>
          <a:p>
            <a:pPr algn="ctr" eaLnBrk="0" hangingPunct="0">
              <a:defRPr/>
            </a:pPr>
            <a:r>
              <a:rPr lang="en-US" sz="1000" b="1">
                <a:solidFill>
                  <a:schemeClr val="bg1"/>
                </a:solidFill>
                <a:latin typeface="Arial Narrow" pitchFamily="34" charset="0"/>
                <a:cs typeface="+mn-cs"/>
              </a:rPr>
              <a:t>REBATES AND SPIFF PROGRAM</a:t>
            </a:r>
            <a:endParaRPr lang="es-ES">
              <a:solidFill>
                <a:schemeClr val="bg1"/>
              </a:solidFill>
              <a:cs typeface="+mn-cs"/>
            </a:endParaRPr>
          </a:p>
        </p:txBody>
      </p:sp>
      <p:sp>
        <p:nvSpPr>
          <p:cNvPr id="29" name="28 CuadroTexto"/>
          <p:cNvSpPr txBox="1">
            <a:spLocks noChangeArrowheads="1"/>
          </p:cNvSpPr>
          <p:nvPr/>
        </p:nvSpPr>
        <p:spPr bwMode="auto">
          <a:xfrm>
            <a:off x="6896100" y="3074988"/>
            <a:ext cx="993775" cy="153987"/>
          </a:xfrm>
          <a:prstGeom prst="rect">
            <a:avLst/>
          </a:prstGeom>
          <a:solidFill>
            <a:schemeClr val="accent4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0" tIns="0" rIns="0" bIns="0">
            <a:spAutoFit/>
          </a:bodyPr>
          <a:lstStyle/>
          <a:p>
            <a:pPr algn="ctr" eaLnBrk="0" hangingPunct="0">
              <a:defRPr/>
            </a:pPr>
            <a:r>
              <a:rPr lang="en-US" sz="1000" b="1" dirty="0">
                <a:solidFill>
                  <a:schemeClr val="bg1"/>
                </a:solidFill>
                <a:latin typeface="Arial Narrow" pitchFamily="34" charset="0"/>
                <a:cs typeface="+mn-cs"/>
              </a:rPr>
              <a:t>ES</a:t>
            </a:r>
            <a:endParaRPr lang="es-ES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30" name="29 CuadroTexto"/>
          <p:cNvSpPr txBox="1">
            <a:spLocks noChangeArrowheads="1"/>
          </p:cNvSpPr>
          <p:nvPr/>
        </p:nvSpPr>
        <p:spPr bwMode="auto">
          <a:xfrm>
            <a:off x="6896100" y="2792413"/>
            <a:ext cx="993775" cy="161583"/>
          </a:xfrm>
          <a:prstGeom prst="rect">
            <a:avLst/>
          </a:prstGeom>
          <a:solidFill>
            <a:schemeClr val="accent4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0" tIns="0" rIns="0" bIns="0">
            <a:spAutoFit/>
          </a:bodyPr>
          <a:lstStyle/>
          <a:p>
            <a:pPr algn="ctr" eaLnBrk="0" hangingPunct="0">
              <a:defRPr/>
            </a:pPr>
            <a:r>
              <a:rPr lang="en-US" sz="1050" b="1" dirty="0" smtClean="0">
                <a:solidFill>
                  <a:schemeClr val="bg1"/>
                </a:solidFill>
                <a:latin typeface="Arial Narrow" pitchFamily="34" charset="0"/>
                <a:cs typeface="+mn-cs"/>
              </a:rPr>
              <a:t>ENTRENAMIENTO</a:t>
            </a:r>
            <a:endParaRPr lang="es-ES" sz="2000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26653" name="26651 CuadroTexto"/>
          <p:cNvSpPr txBox="1">
            <a:spLocks noChangeArrowheads="1"/>
          </p:cNvSpPr>
          <p:nvPr/>
        </p:nvSpPr>
        <p:spPr bwMode="auto">
          <a:xfrm>
            <a:off x="1014413" y="3140075"/>
            <a:ext cx="993775" cy="153988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/>
            <a:r>
              <a:rPr lang="en-US" sz="1000" b="1">
                <a:solidFill>
                  <a:schemeClr val="bg1"/>
                </a:solidFill>
                <a:latin typeface="Arial Narrow" pitchFamily="34" charset="0"/>
              </a:rPr>
              <a:t>BCC</a:t>
            </a:r>
            <a:endParaRPr lang="es-ES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4572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2800" b="1" i="1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</a:rPr>
              <a:t>Evolución</a:t>
            </a:r>
            <a:r>
              <a:rPr lang="en-US" sz="2800" b="1" i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</a:rPr>
              <a:t> del </a:t>
            </a:r>
            <a:r>
              <a:rPr lang="en-US" sz="2800" b="1" i="1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</a:rPr>
              <a:t>Modelo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269B872F-F06C-4C33-AA77-4EEC51357384}" type="slidenum">
              <a:rPr lang="en-US"/>
              <a:pPr>
                <a:defRPr/>
              </a:pPr>
              <a:t>16</a:t>
            </a:fld>
            <a:endParaRPr lang="en-US"/>
          </a:p>
        </p:txBody>
      </p:sp>
      <p:graphicFrame>
        <p:nvGraphicFramePr>
          <p:cNvPr id="4" name="Diagram 3"/>
          <p:cNvGraphicFramePr/>
          <p:nvPr/>
        </p:nvGraphicFramePr>
        <p:xfrm>
          <a:off x="152400" y="6324600"/>
          <a:ext cx="8991600" cy="60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6" name="Diagram 15"/>
          <p:cNvGraphicFramePr/>
          <p:nvPr/>
        </p:nvGraphicFramePr>
        <p:xfrm>
          <a:off x="228600" y="762000"/>
          <a:ext cx="8534400" cy="556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5"/>
          <p:cNvSpPr>
            <a:spLocks noGrp="1"/>
          </p:cNvSpPr>
          <p:nvPr>
            <p:ph type="title"/>
          </p:nvPr>
        </p:nvSpPr>
        <p:spPr>
          <a:xfrm>
            <a:off x="457200" y="122238"/>
            <a:ext cx="8229600" cy="792162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800" b="1" i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</a:rPr>
              <a:t>FY09 </a:t>
            </a:r>
            <a:r>
              <a:rPr lang="en-US" sz="2800" b="1" i="1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</a:rPr>
              <a:t>Estrategias</a:t>
            </a:r>
            <a:r>
              <a:rPr lang="en-US" sz="2800" b="1" i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</a:rPr>
              <a:t> de </a:t>
            </a:r>
            <a:r>
              <a:rPr lang="en-US" sz="2800" b="1" i="1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</a:rPr>
              <a:t>Crecimiento</a:t>
            </a:r>
            <a:endParaRPr lang="en-US" sz="2800" b="1" i="1" dirty="0" smtClean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5529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239000" y="6553200"/>
            <a:ext cx="1905000" cy="304800"/>
          </a:xfrm>
          <a:prstGeom prst="rect">
            <a:avLst/>
          </a:prstGeom>
          <a:ln>
            <a:headEnd/>
            <a:tailEnd/>
          </a:ln>
        </p:spPr>
        <p:txBody>
          <a:bodyPr/>
          <a:lstStyle/>
          <a:p>
            <a:pPr>
              <a:defRPr/>
            </a:pPr>
            <a:fld id="{21999EFB-CA56-40D1-82E4-5783E44BC7FB}" type="slidenum">
              <a:rPr lang="es-ES" altLang="en-US"/>
              <a:pPr>
                <a:defRPr/>
              </a:pPr>
              <a:t>17</a:t>
            </a:fld>
            <a:endParaRPr lang="es-ES"/>
          </a:p>
        </p:txBody>
      </p:sp>
      <p:graphicFrame>
        <p:nvGraphicFramePr>
          <p:cNvPr id="7" name="Diagram 6"/>
          <p:cNvGraphicFramePr/>
          <p:nvPr/>
        </p:nvGraphicFramePr>
        <p:xfrm>
          <a:off x="0" y="381000"/>
          <a:ext cx="9144000" cy="6705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49859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CO" sz="3600" dirty="0" smtClean="0"/>
              <a:t>Segmentación de cuentas </a:t>
            </a:r>
            <a:r>
              <a:rPr lang="es-CO" sz="3600" dirty="0" err="1" smtClean="0"/>
              <a:t>Telesales</a:t>
            </a:r>
            <a:endParaRPr lang="en-US" sz="3600" dirty="0" smtClean="0"/>
          </a:p>
        </p:txBody>
      </p:sp>
      <p:sp>
        <p:nvSpPr>
          <p:cNvPr id="69635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239000" y="6553200"/>
            <a:ext cx="1905000" cy="304800"/>
          </a:xfrm>
          <a:prstGeom prst="rect">
            <a:avLst/>
          </a:prstGeom>
          <a:ln>
            <a:headEnd/>
            <a:tailEnd/>
          </a:ln>
        </p:spPr>
        <p:txBody>
          <a:bodyPr/>
          <a:lstStyle/>
          <a:p>
            <a:pPr algn="l" rtl="0">
              <a:defRPr/>
            </a:pPr>
            <a:fld id="{735B00D0-BC60-4E54-934A-A729E51AE1F3}" type="slidenum">
              <a:rPr lang="es-ES" altLang="en-US" kern="1200">
                <a:solidFill>
                  <a:srgbClr val="FFFFFF"/>
                </a:solidFill>
                <a:latin typeface="Segoe"/>
                <a:ea typeface="+mn-ea"/>
                <a:cs typeface="+mn-cs"/>
              </a:rPr>
              <a:pPr algn="l" rtl="0">
                <a:defRPr/>
              </a:pPr>
              <a:t>18</a:t>
            </a:fld>
            <a:endParaRPr lang="es-ES" kern="1200">
              <a:solidFill>
                <a:srgbClr val="FFFFFF"/>
              </a:solidFill>
              <a:latin typeface="Segoe"/>
              <a:ea typeface="+mn-ea"/>
              <a:cs typeface="+mn-cs"/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0" y="638140"/>
          <a:ext cx="6183600" cy="62198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Pentagon 5"/>
          <p:cNvSpPr/>
          <p:nvPr/>
        </p:nvSpPr>
        <p:spPr>
          <a:xfrm>
            <a:off x="6172200" y="2209800"/>
            <a:ext cx="2971800" cy="1524000"/>
          </a:xfrm>
          <a:prstGeom prst="homePlate">
            <a:avLst/>
          </a:prstGeom>
          <a:solidFill>
            <a:srgbClr val="FFFFFF">
              <a:alpha val="14118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rtl="0">
              <a:spcBef>
                <a:spcPct val="25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s-PE" sz="1100" kern="1200" dirty="0">
                <a:solidFill>
                  <a:schemeClr val="tx1"/>
                </a:solidFill>
                <a:latin typeface="Segoe"/>
                <a:ea typeface="+mn-ea"/>
                <a:cs typeface="+mn-cs"/>
              </a:rPr>
              <a:t>% Renovaciones (T1 = 100%, T2= 90%)</a:t>
            </a:r>
            <a:endParaRPr lang="en-US" sz="1100" kern="1200" dirty="0">
              <a:solidFill>
                <a:schemeClr val="tx1"/>
              </a:solidFill>
              <a:latin typeface="Segoe"/>
              <a:ea typeface="+mn-ea"/>
              <a:cs typeface="+mn-cs"/>
            </a:endParaRPr>
          </a:p>
          <a:p>
            <a:pPr algn="l" rtl="0">
              <a:spcBef>
                <a:spcPct val="25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s-PE" sz="1100" kern="1200" dirty="0">
                <a:solidFill>
                  <a:schemeClr val="tx1"/>
                </a:solidFill>
                <a:latin typeface="Segoe"/>
                <a:ea typeface="+mn-ea"/>
                <a:cs typeface="+mn-cs"/>
              </a:rPr>
              <a:t> - % de Crecimiento (T1 y T2 =6%)</a:t>
            </a:r>
            <a:endParaRPr lang="en-US" sz="1100" kern="1200" dirty="0">
              <a:solidFill>
                <a:schemeClr val="tx1"/>
              </a:solidFill>
              <a:latin typeface="Segoe"/>
              <a:ea typeface="+mn-ea"/>
              <a:cs typeface="+mn-cs"/>
            </a:endParaRPr>
          </a:p>
          <a:p>
            <a:pPr algn="l" rtl="0">
              <a:spcBef>
                <a:spcPct val="25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s-PE" sz="1100" kern="1200" dirty="0">
                <a:solidFill>
                  <a:schemeClr val="tx1"/>
                </a:solidFill>
                <a:latin typeface="Segoe"/>
                <a:ea typeface="+mn-ea"/>
                <a:cs typeface="+mn-cs"/>
              </a:rPr>
              <a:t> </a:t>
            </a:r>
            <a:r>
              <a:rPr lang="en-US" sz="1100" kern="1200" dirty="0">
                <a:solidFill>
                  <a:schemeClr val="tx1"/>
                </a:solidFill>
                <a:latin typeface="Segoe"/>
                <a:ea typeface="+mn-ea"/>
                <a:cs typeface="+mn-cs"/>
              </a:rPr>
              <a:t>- Data Quality: T1 (</a:t>
            </a:r>
            <a:r>
              <a:rPr lang="en-US" sz="1100" kern="1200" dirty="0" err="1">
                <a:solidFill>
                  <a:schemeClr val="tx1"/>
                </a:solidFill>
                <a:latin typeface="Segoe"/>
                <a:ea typeface="+mn-ea"/>
                <a:cs typeface="+mn-cs"/>
              </a:rPr>
              <a:t>basico</a:t>
            </a:r>
            <a:r>
              <a:rPr lang="en-US" sz="1100" kern="1200" dirty="0">
                <a:solidFill>
                  <a:schemeClr val="tx1"/>
                </a:solidFill>
                <a:latin typeface="Segoe"/>
                <a:ea typeface="+mn-ea"/>
                <a:cs typeface="+mn-cs"/>
              </a:rPr>
              <a:t> + </a:t>
            </a:r>
            <a:r>
              <a:rPr lang="en-US" sz="1100" kern="1200" dirty="0" err="1">
                <a:solidFill>
                  <a:schemeClr val="tx1"/>
                </a:solidFill>
                <a:latin typeface="Segoe"/>
                <a:ea typeface="+mn-ea"/>
                <a:cs typeface="+mn-cs"/>
              </a:rPr>
              <a:t>Plataforma</a:t>
            </a:r>
            <a:r>
              <a:rPr lang="en-US" sz="1100" kern="1200" dirty="0">
                <a:solidFill>
                  <a:schemeClr val="tx1"/>
                </a:solidFill>
                <a:latin typeface="Segoe"/>
                <a:ea typeface="+mn-ea"/>
                <a:cs typeface="+mn-cs"/>
              </a:rPr>
              <a:t>) + T2 (</a:t>
            </a:r>
            <a:r>
              <a:rPr lang="en-US" sz="1100" kern="1200" dirty="0" err="1">
                <a:solidFill>
                  <a:schemeClr val="tx1"/>
                </a:solidFill>
                <a:latin typeface="Segoe"/>
                <a:ea typeface="+mn-ea"/>
                <a:cs typeface="+mn-cs"/>
              </a:rPr>
              <a:t>Basico</a:t>
            </a:r>
            <a:r>
              <a:rPr lang="en-US" sz="1100" kern="1200" dirty="0">
                <a:solidFill>
                  <a:schemeClr val="tx1"/>
                </a:solidFill>
                <a:latin typeface="Segoe"/>
                <a:ea typeface="+mn-ea"/>
                <a:cs typeface="+mn-cs"/>
              </a:rPr>
              <a:t>)</a:t>
            </a:r>
          </a:p>
          <a:p>
            <a:pPr algn="ctr" rtl="0">
              <a:spcBef>
                <a:spcPct val="25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endParaRPr lang="en-US" sz="1100" kern="1200" dirty="0">
              <a:solidFill>
                <a:schemeClr val="tx1"/>
              </a:solidFill>
              <a:latin typeface="Segoe"/>
              <a:ea typeface="+mn-ea"/>
              <a:cs typeface="+mn-cs"/>
            </a:endParaRPr>
          </a:p>
        </p:txBody>
      </p:sp>
      <p:sp>
        <p:nvSpPr>
          <p:cNvPr id="7" name="Pentagon 6"/>
          <p:cNvSpPr/>
          <p:nvPr/>
        </p:nvSpPr>
        <p:spPr>
          <a:xfrm>
            <a:off x="6324600" y="4724400"/>
            <a:ext cx="2971800" cy="1524000"/>
          </a:xfrm>
          <a:prstGeom prst="homePlate">
            <a:avLst/>
          </a:prstGeom>
          <a:solidFill>
            <a:srgbClr val="FFFFFF">
              <a:alpha val="14118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rtl="0">
              <a:spcBef>
                <a:spcPct val="25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s-PE" sz="1400" kern="1200" dirty="0">
                <a:solidFill>
                  <a:srgbClr val="FFFFFF"/>
                </a:solidFill>
                <a:latin typeface="Segoe"/>
                <a:ea typeface="+mn-ea"/>
                <a:cs typeface="+mn-cs"/>
              </a:rPr>
              <a:t>- </a:t>
            </a:r>
            <a:r>
              <a:rPr lang="es-PE" sz="1400" kern="1200" dirty="0">
                <a:solidFill>
                  <a:schemeClr val="tx1"/>
                </a:solidFill>
                <a:latin typeface="Segoe"/>
                <a:ea typeface="+mn-ea"/>
                <a:cs typeface="+mn-cs"/>
              </a:rPr>
              <a:t># Cuentas barridas</a:t>
            </a:r>
            <a:endParaRPr lang="en-US" sz="1400" kern="1200" dirty="0">
              <a:solidFill>
                <a:schemeClr val="tx1"/>
              </a:solidFill>
              <a:latin typeface="Segoe"/>
              <a:ea typeface="+mn-ea"/>
              <a:cs typeface="+mn-cs"/>
            </a:endParaRPr>
          </a:p>
          <a:p>
            <a:pPr algn="l" rtl="0">
              <a:spcBef>
                <a:spcPct val="25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s-PE" sz="1400" kern="1200" dirty="0">
                <a:solidFill>
                  <a:schemeClr val="tx1"/>
                </a:solidFill>
                <a:latin typeface="Segoe"/>
                <a:ea typeface="+mn-ea"/>
                <a:cs typeface="+mn-cs"/>
              </a:rPr>
              <a:t>     </a:t>
            </a:r>
            <a:r>
              <a:rPr lang="en-US" sz="1400" kern="1200" dirty="0">
                <a:solidFill>
                  <a:schemeClr val="tx1"/>
                </a:solidFill>
                <a:latin typeface="Segoe"/>
                <a:ea typeface="+mn-ea"/>
                <a:cs typeface="+mn-cs"/>
              </a:rPr>
              <a:t>- # leads o revenue</a:t>
            </a:r>
          </a:p>
          <a:p>
            <a:pPr algn="l" rtl="0">
              <a:spcBef>
                <a:spcPct val="25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1400" kern="1200" dirty="0">
                <a:solidFill>
                  <a:schemeClr val="tx1"/>
                </a:solidFill>
                <a:latin typeface="Segoe"/>
                <a:ea typeface="+mn-ea"/>
                <a:cs typeface="+mn-cs"/>
              </a:rPr>
              <a:t>     - Data Quality (Basic)</a:t>
            </a:r>
          </a:p>
          <a:p>
            <a:pPr algn="l" rtl="0">
              <a:spcBef>
                <a:spcPct val="25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endParaRPr lang="en-US" sz="1100" kern="1200" dirty="0">
              <a:solidFill>
                <a:schemeClr val="tx1"/>
              </a:solidFill>
              <a:latin typeface="Segoe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err="1" smtClean="0"/>
              <a:t>Modelo</a:t>
            </a:r>
            <a:r>
              <a:rPr lang="en-US" sz="3200" dirty="0" smtClean="0"/>
              <a:t> de </a:t>
            </a:r>
            <a:r>
              <a:rPr lang="en-US" sz="3200" dirty="0" err="1" smtClean="0"/>
              <a:t>Relacionamiento</a:t>
            </a:r>
            <a:r>
              <a:rPr lang="en-US" sz="3200" dirty="0" smtClean="0"/>
              <a:t> con </a:t>
            </a:r>
            <a:r>
              <a:rPr lang="en-US" sz="3200" dirty="0" err="1" smtClean="0"/>
              <a:t>Estudiantes</a:t>
            </a:r>
            <a:endParaRPr lang="es-CO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04800" y="1219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33400" y="2971800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Visión</a:t>
            </a:r>
            <a:endParaRPr lang="es-C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33800" y="2971800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Formación</a:t>
            </a:r>
            <a:endParaRPr lang="es-C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0" y="2971800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Reconocimiento</a:t>
            </a:r>
            <a:endParaRPr lang="es-C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3657600"/>
            <a:ext cx="7043208" cy="461665"/>
          </a:xfrm>
        </p:spPr>
        <p:txBody>
          <a:bodyPr/>
          <a:lstStyle/>
          <a:p>
            <a:r>
              <a:rPr lang="es-CO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Andrés Alberto Jiménez</a:t>
            </a:r>
          </a:p>
          <a:p>
            <a:r>
              <a:rPr lang="es-CO" dirty="0" smtClean="0"/>
              <a:t>Gerente Gobierno y educación</a:t>
            </a:r>
          </a:p>
          <a:p>
            <a:r>
              <a:rPr lang="es-CO" sz="3200" dirty="0" smtClean="0"/>
              <a:t>Pequeña y mediana empresa</a:t>
            </a:r>
          </a:p>
          <a:p>
            <a:r>
              <a:rPr lang="es-CO" sz="3200" dirty="0" smtClean="0"/>
              <a:t>Microsoft Colombia</a:t>
            </a:r>
          </a:p>
          <a:p>
            <a:r>
              <a:rPr lang="es-CO" dirty="0" smtClean="0"/>
              <a:t>andres.jimenez@microsoft.com</a:t>
            </a:r>
            <a:endParaRPr lang="es-CO" sz="3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71472" y="714356"/>
            <a:ext cx="7690115" cy="1384994"/>
          </a:xfrm>
        </p:spPr>
        <p:txBody>
          <a:bodyPr/>
          <a:lstStyle/>
          <a:p>
            <a:pPr algn="ctr"/>
            <a:r>
              <a:rPr lang="es-CO" sz="4000" b="0" i="0" spc="0" dirty="0" smtClean="0">
                <a:solidFill>
                  <a:schemeClr val="tx1"/>
                </a:solidFill>
                <a:effectLst/>
                <a:latin typeface="+mn-lt"/>
              </a:rPr>
              <a:t>SECTOR EDUCATIVO UN SEGMENTO CON CRECIMIENTO SOSTENIBLE, </a:t>
            </a:r>
            <a:r>
              <a:rPr lang="es-CO" sz="4000" b="0" i="0" spc="0" dirty="0">
                <a:solidFill>
                  <a:schemeClr val="tx1"/>
                </a:solidFill>
                <a:effectLst/>
                <a:latin typeface="+mn-lt"/>
              </a:rPr>
              <a:t>RENTABLE, Y QUE IMPACTA NUESTRA SOCIEDAD.</a:t>
            </a:r>
          </a:p>
        </p:txBody>
      </p:sp>
      <p:pic>
        <p:nvPicPr>
          <p:cNvPr id="5" name="Rectangle 1229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3600" y="2895600"/>
            <a:ext cx="2357454" cy="30900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Modelo</a:t>
            </a:r>
            <a:r>
              <a:rPr lang="en-US" smtClean="0"/>
              <a:t> de </a:t>
            </a:r>
            <a:r>
              <a:rPr lang="en-US" dirty="0" err="1" smtClean="0"/>
              <a:t>Relacionamiento</a:t>
            </a:r>
            <a:endParaRPr lang="es-CO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81000" y="1219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443198"/>
          </a:xfrm>
        </p:spPr>
        <p:txBody>
          <a:bodyPr>
            <a:normAutofit fontScale="90000"/>
          </a:bodyPr>
          <a:lstStyle/>
          <a:p>
            <a:r>
              <a:rPr lang="es-CO" sz="3200" dirty="0" smtClean="0"/>
              <a:t>RESULTADOS EDUCACION FY08 COLOMBIA</a:t>
            </a:r>
            <a:endParaRPr lang="en-US" sz="3200" dirty="0"/>
          </a:p>
        </p:txBody>
      </p:sp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85800"/>
            <a:ext cx="6748106" cy="1308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704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25963" y="3733800"/>
            <a:ext cx="4618037" cy="216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704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2819400"/>
            <a:ext cx="4749800" cy="112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7046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2133600"/>
            <a:ext cx="4749800" cy="6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7047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8600" y="4038600"/>
            <a:ext cx="2724262" cy="1641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Oval 7"/>
          <p:cNvSpPr/>
          <p:nvPr/>
        </p:nvSpPr>
        <p:spPr bwMode="auto">
          <a:xfrm>
            <a:off x="5029200" y="1066800"/>
            <a:ext cx="500066" cy="214314"/>
          </a:xfrm>
          <a:prstGeom prst="ellipse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algn="ctr" defTabSz="1096963" rtl="0" fontAlgn="base">
              <a:spcBef>
                <a:spcPct val="0"/>
              </a:spcBef>
              <a:spcAft>
                <a:spcPct val="0"/>
              </a:spcAft>
            </a:pPr>
            <a:endParaRPr lang="en-US" sz="2800" kern="12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O" dirty="0" err="1" smtClean="0"/>
              <a:t>Education</a:t>
            </a:r>
            <a:r>
              <a:rPr lang="es-CO" dirty="0" smtClean="0"/>
              <a:t> </a:t>
            </a:r>
            <a:r>
              <a:rPr lang="es-CO" dirty="0" err="1" smtClean="0"/>
              <a:t>Specialist</a:t>
            </a:r>
            <a:r>
              <a:rPr lang="es-CO" dirty="0" smtClean="0"/>
              <a:t> gracias por un excelente FY08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s-CO" dirty="0" smtClean="0"/>
              <a:t>RESULTADOS COLOMBIA</a:t>
            </a:r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838200"/>
            <a:ext cx="7915560" cy="4801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498598"/>
          </a:xfrm>
        </p:spPr>
        <p:txBody>
          <a:bodyPr>
            <a:normAutofit fontScale="90000"/>
          </a:bodyPr>
          <a:lstStyle/>
          <a:p>
            <a:pPr algn="ctr"/>
            <a:r>
              <a:rPr lang="es-CO" sz="3600" dirty="0" smtClean="0"/>
              <a:t>VENTAS POR TIPO LICENCIAMIENTO</a:t>
            </a:r>
            <a:endParaRPr lang="en-US" sz="3600" dirty="0"/>
          </a:p>
        </p:txBody>
      </p:sp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428736"/>
            <a:ext cx="3384550" cy="182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9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7200" y="2590800"/>
            <a:ext cx="4594225" cy="276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4929190" y="1785926"/>
            <a:ext cx="371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s-CO" kern="1200" dirty="0" err="1">
                <a:latin typeface="Segoe"/>
                <a:ea typeface="+mn-ea"/>
                <a:cs typeface="+mn-cs"/>
              </a:rPr>
              <a:t>Renewals</a:t>
            </a:r>
            <a:r>
              <a:rPr lang="es-CO" kern="1200" dirty="0">
                <a:latin typeface="Segoe"/>
                <a:ea typeface="+mn-ea"/>
                <a:cs typeface="+mn-cs"/>
              </a:rPr>
              <a:t>= 66% </a:t>
            </a:r>
            <a:r>
              <a:rPr lang="es-CO" kern="1200" dirty="0" err="1">
                <a:latin typeface="Segoe"/>
                <a:ea typeface="+mn-ea"/>
                <a:cs typeface="+mn-cs"/>
              </a:rPr>
              <a:t>revenue</a:t>
            </a:r>
            <a:endParaRPr lang="en-US" kern="1200" dirty="0">
              <a:latin typeface="Segoe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RESULTADOS COLOMBIA</a:t>
            </a:r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38" y="1135063"/>
            <a:ext cx="6713537" cy="458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err="1" smtClean="0"/>
              <a:t>Revenue</a:t>
            </a:r>
            <a:r>
              <a:rPr lang="es-CO" dirty="0" smtClean="0"/>
              <a:t> per </a:t>
            </a:r>
            <a:r>
              <a:rPr lang="es-CO" dirty="0" err="1" smtClean="0"/>
              <a:t>region</a:t>
            </a:r>
            <a:endParaRPr lang="en-US" dirty="0"/>
          </a:p>
        </p:txBody>
      </p:sp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571612"/>
            <a:ext cx="3651250" cy="137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49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1000" y="2438400"/>
            <a:ext cx="4594225" cy="277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s-CO" dirty="0" smtClean="0"/>
              <a:t>RESULTADOS COLOMBIA</a:t>
            </a:r>
            <a:endParaRPr lang="en-U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38200"/>
            <a:ext cx="8642614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>
            <a:normAutofit fontScale="90000"/>
          </a:bodyPr>
          <a:lstStyle/>
          <a:p>
            <a:pPr algn="ctr"/>
            <a:r>
              <a:rPr lang="es-CO" sz="4800" dirty="0" smtClean="0"/>
              <a:t>PARTICIPACION POR REGION</a:t>
            </a:r>
            <a:endParaRPr lang="en-US" sz="4800" dirty="0"/>
          </a:p>
        </p:txBody>
      </p:sp>
      <p:pic>
        <p:nvPicPr>
          <p:cNvPr id="8601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428736"/>
            <a:ext cx="3651250" cy="318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602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2714620"/>
            <a:ext cx="4594225" cy="276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498598"/>
          </a:xfrm>
        </p:spPr>
        <p:txBody>
          <a:bodyPr>
            <a:normAutofit fontScale="90000"/>
          </a:bodyPr>
          <a:lstStyle/>
          <a:p>
            <a:pPr algn="ctr"/>
            <a:r>
              <a:rPr lang="es-CO" sz="3600" dirty="0" smtClean="0"/>
              <a:t>VENTAS POR GRUPO DE PRODUCTO</a:t>
            </a:r>
            <a:endParaRPr lang="en-US" sz="3600" dirty="0"/>
          </a:p>
        </p:txBody>
      </p:sp>
      <p:pic>
        <p:nvPicPr>
          <p:cNvPr id="839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685800"/>
            <a:ext cx="3922832" cy="206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39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6200" y="2819400"/>
            <a:ext cx="5068948" cy="3051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2209800"/>
            <a:ext cx="7043208" cy="1523494"/>
          </a:xfrm>
        </p:spPr>
        <p:txBody>
          <a:bodyPr/>
          <a:lstStyle/>
          <a:p>
            <a:r>
              <a:rPr lang="es-CO" dirty="0" smtClean="0"/>
              <a:t>DESCRIPCIÓN DEL SEGMENTO EN COLOMBIA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553998"/>
          </a:xfrm>
        </p:spPr>
        <p:txBody>
          <a:bodyPr>
            <a:normAutofit fontScale="90000"/>
          </a:bodyPr>
          <a:lstStyle/>
          <a:p>
            <a:r>
              <a:rPr lang="es-CO" sz="4000" dirty="0" smtClean="0"/>
              <a:t>PRESUPUESTO DE VENTAS FY09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000108"/>
            <a:ext cx="3925936" cy="1734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286124"/>
            <a:ext cx="3978272" cy="2394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1001214"/>
            <a:ext cx="3646492" cy="1809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59077" y="3378220"/>
            <a:ext cx="3882138" cy="2336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s-CO" sz="3600" b="1" i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COLOMBIA CRECIMIENTO SOSTENIDO</a:t>
            </a:r>
            <a:endParaRPr lang="en-US" sz="3600" b="1" i="1" dirty="0" smtClean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graphicFrame>
        <p:nvGraphicFramePr>
          <p:cNvPr id="3" name="Diagram 2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CO" dirty="0" smtClean="0"/>
              <a:t>Rol del Canal en Microsoft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/>
          <a:lstStyle/>
          <a:p>
            <a:pPr algn="l" rtl="0">
              <a:defRPr/>
            </a:pPr>
            <a:fld id="{96609F12-E7D2-4E5F-A940-E2FD20E81BEF}" type="slidenum">
              <a:rPr lang="en-US" kern="1200">
                <a:solidFill>
                  <a:srgbClr val="FFFFFF"/>
                </a:solidFill>
                <a:latin typeface="Segoe"/>
                <a:ea typeface="+mn-ea"/>
                <a:cs typeface="+mn-cs"/>
              </a:rPr>
              <a:pPr algn="l" rtl="0">
                <a:defRPr/>
              </a:pPr>
              <a:t>32</a:t>
            </a:fld>
            <a:endParaRPr lang="en-US" kern="1200" dirty="0">
              <a:solidFill>
                <a:srgbClr val="FFFFFF"/>
              </a:solidFill>
              <a:latin typeface="Segoe"/>
              <a:ea typeface="+mn-ea"/>
              <a:cs typeface="+mn-cs"/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457200" y="990600"/>
          <a:ext cx="82296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553998"/>
          </a:xfrm>
        </p:spPr>
        <p:txBody>
          <a:bodyPr>
            <a:normAutofit fontScale="90000"/>
          </a:bodyPr>
          <a:lstStyle/>
          <a:p>
            <a:r>
              <a:rPr lang="es-CO" sz="4000" dirty="0" smtClean="0"/>
              <a:t>OFERTA DE VALOR CANAL ES</a:t>
            </a:r>
            <a:endParaRPr lang="en-US" sz="4000" dirty="0"/>
          </a:p>
        </p:txBody>
      </p:sp>
      <p:graphicFrame>
        <p:nvGraphicFramePr>
          <p:cNvPr id="3" name="Diagram 2"/>
          <p:cNvGraphicFramePr/>
          <p:nvPr/>
        </p:nvGraphicFramePr>
        <p:xfrm>
          <a:off x="228600" y="762000"/>
          <a:ext cx="8715436" cy="5143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s-CO" dirty="0" smtClean="0"/>
              <a:t>ALIANZAS</a:t>
            </a:r>
            <a:endParaRPr lang="en-US" dirty="0"/>
          </a:p>
        </p:txBody>
      </p:sp>
      <p:graphicFrame>
        <p:nvGraphicFramePr>
          <p:cNvPr id="3" name="Diagram 2"/>
          <p:cNvGraphicFramePr/>
          <p:nvPr/>
        </p:nvGraphicFramePr>
        <p:xfrm>
          <a:off x="914400" y="1143000"/>
          <a:ext cx="7286564" cy="43528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09398"/>
          </a:xfrm>
        </p:spPr>
        <p:txBody>
          <a:bodyPr>
            <a:normAutofit fontScale="90000"/>
          </a:bodyPr>
          <a:lstStyle/>
          <a:p>
            <a:r>
              <a:rPr lang="es-CO" sz="4400" dirty="0" smtClean="0"/>
              <a:t>OFERTA DE VALOR CLIENTES</a:t>
            </a:r>
            <a:endParaRPr lang="en-US" sz="4400" dirty="0"/>
          </a:p>
        </p:txBody>
      </p:sp>
      <p:pic>
        <p:nvPicPr>
          <p:cNvPr id="3" name="ServerUnleashed-CommandLine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61122" y="1066800"/>
            <a:ext cx="8421756" cy="47244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 bwMode="auto">
          <a:xfrm>
            <a:off x="2357422" y="1000108"/>
            <a:ext cx="4572032" cy="4714908"/>
          </a:xfrm>
          <a:prstGeom prst="ellipse">
            <a:avLst/>
          </a:prstGeom>
          <a:gradFill>
            <a:gsLst>
              <a:gs pos="0">
                <a:schemeClr val="accent2">
                  <a:shade val="15000"/>
                  <a:satMod val="180000"/>
                  <a:alpha val="4000"/>
                </a:schemeClr>
              </a:gs>
              <a:gs pos="50000">
                <a:schemeClr val="accent2">
                  <a:shade val="45000"/>
                  <a:satMod val="170000"/>
                </a:schemeClr>
              </a:gs>
              <a:gs pos="70000">
                <a:schemeClr val="accent2">
                  <a:tint val="99000"/>
                  <a:shade val="65000"/>
                  <a:satMod val="155000"/>
                </a:schemeClr>
              </a:gs>
              <a:gs pos="100000">
                <a:schemeClr val="accent2">
                  <a:tint val="95500"/>
                  <a:shade val="100000"/>
                  <a:satMod val="155000"/>
                </a:schemeClr>
              </a:gs>
            </a:gsLst>
          </a:gra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algn="ctr" defTabSz="1096963" rtl="0" fontAlgn="base">
              <a:spcBef>
                <a:spcPct val="0"/>
              </a:spcBef>
              <a:spcAft>
                <a:spcPct val="0"/>
              </a:spcAft>
            </a:pPr>
            <a:endParaRPr lang="en-US" sz="2800" kern="12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s-CO" dirty="0" smtClean="0"/>
              <a:t>Oferta de Valor Clientes</a:t>
            </a:r>
            <a:endParaRPr lang="en-US" dirty="0"/>
          </a:p>
        </p:txBody>
      </p:sp>
      <p:graphicFrame>
        <p:nvGraphicFramePr>
          <p:cNvPr id="3" name="Diagram 2"/>
          <p:cNvGraphicFramePr/>
          <p:nvPr/>
        </p:nvGraphicFramePr>
        <p:xfrm>
          <a:off x="857208" y="685800"/>
          <a:ext cx="7524792" cy="51212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Diagram 3"/>
          <p:cNvGraphicFramePr/>
          <p:nvPr/>
        </p:nvGraphicFramePr>
        <p:xfrm>
          <a:off x="1500166" y="421481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7" name="Rectangle 6"/>
          <p:cNvSpPr/>
          <p:nvPr/>
        </p:nvSpPr>
        <p:spPr>
          <a:xfrm>
            <a:off x="6043023" y="1143000"/>
            <a:ext cx="310097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096963" rtl="0" fontAlgn="base">
              <a:spcBef>
                <a:spcPct val="0"/>
              </a:spcBef>
              <a:spcAft>
                <a:spcPct val="0"/>
              </a:spcAft>
            </a:pPr>
            <a:r>
              <a:rPr lang="es-CO" sz="20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  <a:ea typeface="+mn-ea"/>
                <a:cs typeface="+mn-cs"/>
              </a:rPr>
              <a:t>CASA ANNUITY MODEL</a:t>
            </a:r>
            <a:endPara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>
                <a:solidFill>
                  <a:schemeClr val="tx1"/>
                </a:solidFill>
              </a:rPr>
              <a:t>Marketing</a:t>
            </a:r>
            <a:r>
              <a:rPr lang="en-US" dirty="0" smtClean="0"/>
              <a:t> </a:t>
            </a:r>
            <a:r>
              <a:rPr lang="en-US" sz="4400" dirty="0" smtClean="0">
                <a:solidFill>
                  <a:schemeClr val="tx1"/>
                </a:solidFill>
              </a:rPr>
              <a:t>Roadmap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/>
          <a:lstStyle/>
          <a:p>
            <a:pPr algn="l" rtl="0">
              <a:defRPr/>
            </a:pPr>
            <a:fld id="{4455FFF3-22EE-499A-AA30-C0C9D699BF7B}" type="slidenum">
              <a:rPr lang="en-US" kern="1200">
                <a:solidFill>
                  <a:srgbClr val="FFFFFF"/>
                </a:solidFill>
                <a:latin typeface="Segoe"/>
                <a:ea typeface="+mn-ea"/>
                <a:cs typeface="+mn-cs"/>
              </a:rPr>
              <a:pPr algn="l" rtl="0">
                <a:defRPr/>
              </a:pPr>
              <a:t>37</a:t>
            </a:fld>
            <a:endParaRPr lang="en-US" kern="1200" dirty="0">
              <a:solidFill>
                <a:srgbClr val="FFFFFF"/>
              </a:solidFill>
              <a:latin typeface="Segoe"/>
              <a:ea typeface="+mn-ea"/>
              <a:cs typeface="+mn-cs"/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685800" y="1447800"/>
          <a:ext cx="77724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4400" dirty="0" smtClean="0">
                <a:solidFill>
                  <a:schemeClr val="tx1"/>
                </a:solidFill>
              </a:rPr>
              <a:t>Tome nota </a:t>
            </a:r>
            <a:r>
              <a:rPr lang="en-US" sz="4400" dirty="0" err="1" smtClean="0">
                <a:solidFill>
                  <a:schemeClr val="tx1"/>
                </a:solidFill>
              </a:rPr>
              <a:t>Colegios</a:t>
            </a:r>
            <a:endParaRPr lang="en-US" sz="4400" dirty="0" smtClean="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/>
          <a:lstStyle/>
          <a:p>
            <a:pPr algn="l" rtl="0">
              <a:defRPr/>
            </a:pPr>
            <a:fld id="{4455FFF3-22EE-499A-AA30-C0C9D699BF7B}" type="slidenum">
              <a:rPr lang="en-US" kern="1200">
                <a:solidFill>
                  <a:srgbClr val="FFFFFF"/>
                </a:solidFill>
                <a:latin typeface="Segoe"/>
                <a:ea typeface="+mn-ea"/>
                <a:cs typeface="+mn-cs"/>
              </a:rPr>
              <a:pPr algn="l" rtl="0">
                <a:defRPr/>
              </a:pPr>
              <a:t>38</a:t>
            </a:fld>
            <a:endParaRPr lang="en-US" kern="1200" dirty="0">
              <a:solidFill>
                <a:srgbClr val="FFFFFF"/>
              </a:solidFill>
              <a:latin typeface="Segoe"/>
              <a:ea typeface="+mn-ea"/>
              <a:cs typeface="+mn-cs"/>
            </a:endParaRP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914400"/>
            <a:ext cx="7146926" cy="497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43116"/>
            <a:ext cx="9144000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6" descr="C:\Documents and Settings\Acharry\Escritorio\logo microsoft_Negro.jpg"/>
          <p:cNvPicPr>
            <a:picLocks noChangeAspect="1" noChangeArrowheads="1"/>
          </p:cNvPicPr>
          <p:nvPr/>
        </p:nvPicPr>
        <p:blipFill>
          <a:blip r:embed="rId3" cstate="print"/>
          <a:srcRect l="6789" t="23189" r="4950" b="42029"/>
          <a:stretch>
            <a:fillRect/>
          </a:stretch>
        </p:blipFill>
        <p:spPr bwMode="auto">
          <a:xfrm>
            <a:off x="6096000" y="6019800"/>
            <a:ext cx="1981200" cy="457200"/>
          </a:xfrm>
          <a:prstGeom prst="rect">
            <a:avLst/>
          </a:prstGeom>
          <a:noFill/>
        </p:spPr>
      </p:pic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609600" y="482025"/>
            <a:ext cx="72390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s-MX" sz="4400" b="1" kern="1200" dirty="0">
                <a:ln w="6350">
                  <a:noFill/>
                </a:ln>
                <a:solidFill>
                  <a:srgbClr val="FFFFFF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Segoe"/>
                <a:ea typeface="+mn-ea"/>
                <a:cs typeface="+mn-cs"/>
              </a:rPr>
              <a:t>Campaña Tome Nota Institutos</a:t>
            </a:r>
            <a:endParaRPr lang="es-ES" sz="4400" b="1" kern="1200" dirty="0">
              <a:ln w="6350">
                <a:noFill/>
              </a:ln>
              <a:solidFill>
                <a:srgbClr val="FFFFFF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Segoe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s-CO" sz="2800" b="1" i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OPORTUNIDAD DE MERCADO</a:t>
            </a:r>
            <a:endParaRPr lang="en-US" sz="2800" b="1" i="1" dirty="0" smtClean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graphicFrame>
        <p:nvGraphicFramePr>
          <p:cNvPr id="8" name="Diagram 7"/>
          <p:cNvGraphicFramePr/>
          <p:nvPr/>
        </p:nvGraphicFramePr>
        <p:xfrm>
          <a:off x="0" y="142873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Diagram 8"/>
          <p:cNvGraphicFramePr/>
          <p:nvPr/>
        </p:nvGraphicFramePr>
        <p:xfrm>
          <a:off x="4857752" y="1500174"/>
          <a:ext cx="6096000" cy="3778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7E229CE-9CEB-41C9-82A1-059ED56978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graphicEl>
                                              <a:dgm id="{67E229CE-9CEB-41C9-82A1-059ED56978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graphicEl>
                                              <a:dgm id="{67E229CE-9CEB-41C9-82A1-059ED56978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6E4A689-A492-416A-8DB4-E506F07B2C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graphicEl>
                                              <a:dgm id="{C6E4A689-A492-416A-8DB4-E506F07B2C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graphicEl>
                                              <a:dgm id="{C6E4A689-A492-416A-8DB4-E506F07B2C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AE54ED5-D40C-457D-B067-A1A4BF31E9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>
                                            <p:graphicEl>
                                              <a:dgm id="{4AE54ED5-D40C-457D-B067-A1A4BF31E9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>
                                            <p:graphicEl>
                                              <a:dgm id="{4AE54ED5-D40C-457D-B067-A1A4BF31E9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572C762-D331-4B9C-ABA5-7C06BBA9F1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>
                                            <p:graphicEl>
                                              <a:dgm id="{F572C762-D331-4B9C-ABA5-7C06BBA9F1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>
                                            <p:graphicEl>
                                              <a:dgm id="{F572C762-D331-4B9C-ABA5-7C06BBA9F1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1E6F3D1-0B85-46DC-989A-B8E86C2964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>
                                            <p:graphicEl>
                                              <a:dgm id="{81E6F3D1-0B85-46DC-989A-B8E86C2964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>
                                            <p:graphicEl>
                                              <a:dgm id="{81E6F3D1-0B85-46DC-989A-B8E86C2964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Graphic spid="9" grpId="0">
        <p:bldSub>
          <a:bldDgm bld="one"/>
        </p:bldSub>
      </p:bldGraphic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28800"/>
            <a:ext cx="9220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609600" y="381000"/>
            <a:ext cx="76200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s-MX" sz="4400" b="1" kern="1200" dirty="0">
                <a:ln w="6350">
                  <a:noFill/>
                </a:ln>
                <a:solidFill>
                  <a:srgbClr val="FFFFFF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Segoe"/>
                <a:ea typeface="+mn-ea"/>
                <a:cs typeface="+mn-cs"/>
              </a:rPr>
              <a:t>Campaña Tome Nota Universidades</a:t>
            </a:r>
            <a:endParaRPr lang="es-ES" sz="4400" b="1" kern="1200" dirty="0">
              <a:ln w="6350">
                <a:noFill/>
              </a:ln>
              <a:solidFill>
                <a:srgbClr val="FFFFFF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Segoe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7" name="Text Box 3"/>
          <p:cNvSpPr txBox="1">
            <a:spLocks noChangeArrowheads="1"/>
          </p:cNvSpPr>
          <p:nvPr/>
        </p:nvSpPr>
        <p:spPr bwMode="auto">
          <a:xfrm>
            <a:off x="685800" y="381000"/>
            <a:ext cx="5715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s-MX" sz="4400" b="1" kern="1200" dirty="0" err="1">
                <a:ln w="6350">
                  <a:noFill/>
                </a:ln>
                <a:solidFill>
                  <a:srgbClr val="FFFFFF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Segoe"/>
                <a:ea typeface="+mn-ea"/>
                <a:cs typeface="+mn-cs"/>
              </a:rPr>
              <a:t>Learning</a:t>
            </a:r>
            <a:r>
              <a:rPr lang="es-MX" sz="4400" b="1" kern="1200" dirty="0">
                <a:ln w="6350">
                  <a:noFill/>
                </a:ln>
                <a:solidFill>
                  <a:srgbClr val="FFFFFF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Segoe"/>
                <a:ea typeface="+mn-ea"/>
                <a:cs typeface="+mn-cs"/>
              </a:rPr>
              <a:t> suite</a:t>
            </a:r>
            <a:endParaRPr lang="es-ES" sz="4400" b="1" kern="1200" dirty="0">
              <a:ln w="6350">
                <a:noFill/>
              </a:ln>
              <a:solidFill>
                <a:srgbClr val="FFFFFF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Segoe"/>
              <a:ea typeface="+mn-ea"/>
              <a:cs typeface="+mn-cs"/>
            </a:endParaRPr>
          </a:p>
        </p:txBody>
      </p:sp>
      <p:pic>
        <p:nvPicPr>
          <p:cNvPr id="216074" name="Picture 10"/>
          <p:cNvPicPr>
            <a:picLocks noChangeAspect="1" noChangeArrowheads="1"/>
          </p:cNvPicPr>
          <p:nvPr/>
        </p:nvPicPr>
        <p:blipFill>
          <a:blip r:embed="rId2"/>
          <a:srcRect r="11578"/>
          <a:stretch>
            <a:fillRect/>
          </a:stretch>
        </p:blipFill>
        <p:spPr bwMode="auto">
          <a:xfrm flipH="1">
            <a:off x="8686800" y="3657600"/>
            <a:ext cx="258763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6076" name="Line 12"/>
          <p:cNvSpPr>
            <a:spLocks noChangeShapeType="1"/>
          </p:cNvSpPr>
          <p:nvPr/>
        </p:nvSpPr>
        <p:spPr bwMode="auto">
          <a:xfrm>
            <a:off x="1752600" y="5257800"/>
            <a:ext cx="9144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algn="l" rtl="0"/>
            <a:endParaRPr lang="en-US" kern="1200">
              <a:solidFill>
                <a:srgbClr val="FFFFFF"/>
              </a:solidFill>
              <a:latin typeface="Segoe"/>
              <a:ea typeface="+mn-ea"/>
              <a:cs typeface="+mn-cs"/>
            </a:endParaRPr>
          </a:p>
        </p:txBody>
      </p:sp>
      <p:sp>
        <p:nvSpPr>
          <p:cNvPr id="216077" name="Text Box 13"/>
          <p:cNvSpPr txBox="1">
            <a:spLocks noChangeArrowheads="1"/>
          </p:cNvSpPr>
          <p:nvPr/>
        </p:nvSpPr>
        <p:spPr bwMode="auto">
          <a:xfrm>
            <a:off x="2667000" y="6096000"/>
            <a:ext cx="2971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s-MX" sz="1400" kern="1200">
                <a:solidFill>
                  <a:srgbClr val="FFFFFF"/>
                </a:solidFill>
                <a:latin typeface="Century Gothic" pitchFamily="34" charset="0"/>
                <a:ea typeface="+mn-ea"/>
                <a:cs typeface="+mn-cs"/>
              </a:rPr>
              <a:t>Pieza móvil</a:t>
            </a:r>
            <a:endParaRPr lang="es-ES" sz="1400" kern="1200">
              <a:solidFill>
                <a:srgbClr val="FFFFFF"/>
              </a:solidFill>
              <a:latin typeface="Century Gothic" pitchFamily="34" charset="0"/>
              <a:ea typeface="+mn-ea"/>
              <a:cs typeface="+mn-cs"/>
            </a:endParaRPr>
          </a:p>
        </p:txBody>
      </p:sp>
      <p:pic>
        <p:nvPicPr>
          <p:cNvPr id="11" name="Picture 6" descr="C:\Documents and Settings\Acharry\Escritorio\logo microsoft_Negro.jpg"/>
          <p:cNvPicPr>
            <a:picLocks noChangeAspect="1" noChangeArrowheads="1"/>
          </p:cNvPicPr>
          <p:nvPr/>
        </p:nvPicPr>
        <p:blipFill>
          <a:blip r:embed="rId3" cstate="print"/>
          <a:srcRect l="6789" t="23189" r="4950" b="42029"/>
          <a:stretch>
            <a:fillRect/>
          </a:stretch>
        </p:blipFill>
        <p:spPr bwMode="auto">
          <a:xfrm>
            <a:off x="6096000" y="6019800"/>
            <a:ext cx="1981200" cy="457200"/>
          </a:xfrm>
          <a:prstGeom prst="rect">
            <a:avLst/>
          </a:prstGeom>
          <a:noFill/>
        </p:spPr>
      </p:pic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1143000" y="1905000"/>
            <a:ext cx="6553200" cy="3525838"/>
            <a:chOff x="144" y="624"/>
            <a:chExt cx="5520" cy="3155"/>
          </a:xfrm>
        </p:grpSpPr>
        <p:pic>
          <p:nvPicPr>
            <p:cNvPr id="13" name="Picture 6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44" y="624"/>
              <a:ext cx="5520" cy="15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4" name="Picture 8"/>
            <p:cNvPicPr>
              <a:picLocks noChangeAspect="1" noChangeArrowheads="1"/>
            </p:cNvPicPr>
            <p:nvPr/>
          </p:nvPicPr>
          <p:blipFill>
            <a:blip r:embed="rId5"/>
            <a:srcRect l="877" r="877"/>
            <a:stretch>
              <a:fillRect/>
            </a:stretch>
          </p:blipFill>
          <p:spPr bwMode="auto">
            <a:xfrm>
              <a:off x="144" y="2160"/>
              <a:ext cx="5520" cy="16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216075" name="Picture 11"/>
          <p:cNvPicPr>
            <a:picLocks noChangeAspect="1" noChangeArrowheads="1"/>
          </p:cNvPicPr>
          <p:nvPr/>
        </p:nvPicPr>
        <p:blipFill>
          <a:blip r:embed="rId6"/>
          <a:srcRect t="8328" r="24782"/>
          <a:stretch>
            <a:fillRect/>
          </a:stretch>
        </p:blipFill>
        <p:spPr bwMode="auto">
          <a:xfrm>
            <a:off x="1143000" y="4267200"/>
            <a:ext cx="1062038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INFRASTRUCTURE</a:t>
            </a:r>
            <a:endParaRPr lang="en-US" dirty="0"/>
          </a:p>
        </p:txBody>
      </p:sp>
      <p:pic>
        <p:nvPicPr>
          <p:cNvPr id="911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285860"/>
            <a:ext cx="6250036" cy="4687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8841229" flipH="1">
            <a:off x="292100" y="5672138"/>
            <a:ext cx="571500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170930" flipH="1" flipV="1">
            <a:off x="750888" y="6088063"/>
            <a:ext cx="465137" cy="55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3076593" flipH="1">
            <a:off x="849313" y="5562600"/>
            <a:ext cx="565150" cy="67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609600" y="381000"/>
            <a:ext cx="7480300" cy="1365250"/>
            <a:chOff x="723900" y="1470025"/>
            <a:chExt cx="7480300" cy="1365250"/>
          </a:xfrm>
        </p:grpSpPr>
        <p:sp>
          <p:nvSpPr>
            <p:cNvPr id="10248" name="21566 Conector recto"/>
            <p:cNvSpPr>
              <a:spLocks noChangeShapeType="1"/>
            </p:cNvSpPr>
            <p:nvPr/>
          </p:nvSpPr>
          <p:spPr bwMode="auto">
            <a:xfrm flipH="1" flipV="1">
              <a:off x="723900" y="1470025"/>
              <a:ext cx="7480300" cy="12759"/>
            </a:xfrm>
            <a:prstGeom prst="line">
              <a:avLst/>
            </a:prstGeom>
            <a:noFill/>
            <a:ln w="28575" algn="ctr">
              <a:solidFill>
                <a:schemeClr val="tx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algn="l" rtl="0"/>
              <a:endParaRPr lang="en-US" kern="1200">
                <a:solidFill>
                  <a:srgbClr val="FFFFFF"/>
                </a:solidFill>
                <a:latin typeface="Segoe"/>
                <a:ea typeface="+mn-ea"/>
                <a:cs typeface="+mn-cs"/>
              </a:endParaRPr>
            </a:p>
          </p:txBody>
        </p:sp>
        <p:sp>
          <p:nvSpPr>
            <p:cNvPr id="10249" name="21567 Conector recto"/>
            <p:cNvSpPr>
              <a:spLocks noChangeShapeType="1"/>
            </p:cNvSpPr>
            <p:nvPr/>
          </p:nvSpPr>
          <p:spPr bwMode="auto">
            <a:xfrm>
              <a:off x="725424" y="2693099"/>
              <a:ext cx="7478776" cy="1823"/>
            </a:xfrm>
            <a:prstGeom prst="line">
              <a:avLst/>
            </a:prstGeom>
            <a:noFill/>
            <a:ln w="28575" algn="ctr">
              <a:solidFill>
                <a:schemeClr val="tx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algn="l" rtl="0"/>
              <a:endParaRPr lang="en-US" kern="1200">
                <a:solidFill>
                  <a:srgbClr val="FFFFFF"/>
                </a:solidFill>
                <a:latin typeface="Segoe"/>
                <a:ea typeface="+mn-ea"/>
                <a:cs typeface="+mn-cs"/>
              </a:endParaRPr>
            </a:p>
          </p:txBody>
        </p:sp>
        <p:sp>
          <p:nvSpPr>
            <p:cNvPr id="10250" name="21568 Conector recto"/>
            <p:cNvSpPr>
              <a:spLocks noChangeShapeType="1"/>
            </p:cNvSpPr>
            <p:nvPr/>
          </p:nvSpPr>
          <p:spPr bwMode="auto">
            <a:xfrm flipV="1">
              <a:off x="8176761" y="1488253"/>
              <a:ext cx="15244" cy="1210315"/>
            </a:xfrm>
            <a:prstGeom prst="line">
              <a:avLst/>
            </a:prstGeom>
            <a:noFill/>
            <a:ln w="28575" algn="ctr">
              <a:solidFill>
                <a:schemeClr val="tx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algn="l" rtl="0"/>
              <a:endParaRPr lang="en-US" kern="1200">
                <a:solidFill>
                  <a:srgbClr val="FFFFFF"/>
                </a:solidFill>
                <a:latin typeface="Segoe"/>
                <a:ea typeface="+mn-ea"/>
                <a:cs typeface="+mn-cs"/>
              </a:endParaRPr>
            </a:p>
          </p:txBody>
        </p:sp>
        <p:sp>
          <p:nvSpPr>
            <p:cNvPr id="10251" name="21569 Conector recto"/>
            <p:cNvSpPr>
              <a:spLocks noChangeShapeType="1"/>
            </p:cNvSpPr>
            <p:nvPr/>
          </p:nvSpPr>
          <p:spPr bwMode="auto">
            <a:xfrm flipH="1">
              <a:off x="725424" y="1471848"/>
              <a:ext cx="0" cy="1212138"/>
            </a:xfrm>
            <a:prstGeom prst="line">
              <a:avLst/>
            </a:prstGeom>
            <a:noFill/>
            <a:ln w="28575" algn="ctr">
              <a:solidFill>
                <a:schemeClr val="tx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algn="l" rtl="0"/>
              <a:endParaRPr lang="en-US" kern="1200">
                <a:solidFill>
                  <a:srgbClr val="FFFFFF"/>
                </a:solidFill>
                <a:latin typeface="Segoe"/>
                <a:ea typeface="+mn-ea"/>
                <a:cs typeface="+mn-cs"/>
              </a:endParaRPr>
            </a:p>
          </p:txBody>
        </p:sp>
        <p:sp>
          <p:nvSpPr>
            <p:cNvPr id="13" name="21570 Pentágono"/>
            <p:cNvSpPr>
              <a:spLocks noChangeArrowheads="1"/>
            </p:cNvSpPr>
            <p:nvPr/>
          </p:nvSpPr>
          <p:spPr bwMode="auto">
            <a:xfrm>
              <a:off x="6493807" y="1736148"/>
              <a:ext cx="1547281" cy="628853"/>
            </a:xfrm>
            <a:prstGeom prst="homePlate">
              <a:avLst>
                <a:gd name="adj" fmla="val 46111"/>
              </a:avLst>
            </a:prstGeom>
            <a:solidFill>
              <a:srgbClr val="FFC000"/>
            </a:solidFill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lIns="91432" tIns="45716" rIns="91432" bIns="45716" anchor="ctr"/>
            <a:lstStyle/>
            <a:p>
              <a:pPr algn="ctr" rtl="0">
                <a:lnSpc>
                  <a:spcPct val="80000"/>
                </a:lnSpc>
                <a:defRPr/>
              </a:pPr>
              <a:r>
                <a:rPr lang="en-US" sz="1400" kern="1200" dirty="0">
                  <a:solidFill>
                    <a:srgbClr val="FFFFFF"/>
                  </a:solidFill>
                  <a:latin typeface="Segoe"/>
                  <a:ea typeface="+mn-ea"/>
                  <a:cs typeface="Arial" charset="0"/>
                </a:rPr>
                <a:t>Retain/ </a:t>
              </a:r>
            </a:p>
            <a:p>
              <a:pPr algn="ctr" rtl="0">
                <a:lnSpc>
                  <a:spcPct val="80000"/>
                </a:lnSpc>
                <a:defRPr/>
              </a:pPr>
              <a:r>
                <a:rPr lang="en-US" sz="1400" kern="1200" dirty="0">
                  <a:solidFill>
                    <a:srgbClr val="FFFFFF"/>
                  </a:solidFill>
                  <a:latin typeface="Segoe"/>
                  <a:ea typeface="+mn-ea"/>
                  <a:cs typeface="Arial" charset="0"/>
                </a:rPr>
                <a:t>Renew</a:t>
              </a:r>
            </a:p>
          </p:txBody>
        </p:sp>
        <p:sp>
          <p:nvSpPr>
            <p:cNvPr id="10255" name="21572 CuadroTexto"/>
            <p:cNvSpPr txBox="1">
              <a:spLocks noChangeArrowheads="1"/>
            </p:cNvSpPr>
            <p:nvPr/>
          </p:nvSpPr>
          <p:spPr bwMode="auto">
            <a:xfrm>
              <a:off x="1308830" y="1493721"/>
              <a:ext cx="994167" cy="2769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32" tIns="45716" rIns="91432" bIns="45716">
              <a:spAutoFit/>
            </a:bodyPr>
            <a:lstStyle/>
            <a:p>
              <a:pPr algn="l" rtl="0"/>
              <a:r>
                <a:rPr lang="en-US" sz="1200" kern="1200">
                  <a:solidFill>
                    <a:srgbClr val="FFFFFF"/>
                  </a:solidFill>
                  <a:latin typeface="Franklin Gothic Medium" pitchFamily="34" charset="0"/>
                  <a:ea typeface="+mn-ea"/>
                  <a:cs typeface="+mn-cs"/>
                </a:rPr>
                <a:t>0 – 3 Meses</a:t>
              </a:r>
            </a:p>
          </p:txBody>
        </p:sp>
        <p:sp>
          <p:nvSpPr>
            <p:cNvPr id="10256" name="21573 CuadroTexto"/>
            <p:cNvSpPr txBox="1">
              <a:spLocks noChangeArrowheads="1"/>
            </p:cNvSpPr>
            <p:nvPr/>
          </p:nvSpPr>
          <p:spPr bwMode="auto">
            <a:xfrm>
              <a:off x="3191005" y="1493721"/>
              <a:ext cx="864323" cy="2769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32" tIns="45716" rIns="91432" bIns="45716">
              <a:spAutoFit/>
            </a:bodyPr>
            <a:lstStyle/>
            <a:p>
              <a:pPr algn="l" rtl="0"/>
              <a:r>
                <a:rPr lang="en-US" sz="1200" kern="1200">
                  <a:solidFill>
                    <a:srgbClr val="FFFFFF"/>
                  </a:solidFill>
                  <a:latin typeface="Franklin Gothic Medium" pitchFamily="34" charset="0"/>
                  <a:ea typeface="+mn-ea"/>
                  <a:cs typeface="+mn-cs"/>
                </a:rPr>
                <a:t>3-6 Meses</a:t>
              </a:r>
            </a:p>
          </p:txBody>
        </p:sp>
        <p:sp>
          <p:nvSpPr>
            <p:cNvPr id="10257" name="21574 CuadroTexto"/>
            <p:cNvSpPr txBox="1">
              <a:spLocks noChangeArrowheads="1"/>
            </p:cNvSpPr>
            <p:nvPr/>
          </p:nvSpPr>
          <p:spPr bwMode="auto">
            <a:xfrm>
              <a:off x="6493807" y="1493721"/>
              <a:ext cx="994423" cy="2769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32" tIns="45716" rIns="91432" bIns="45716">
              <a:spAutoFit/>
            </a:bodyPr>
            <a:lstStyle/>
            <a:p>
              <a:pPr algn="l" rtl="0"/>
              <a:r>
                <a:rPr lang="en-US" sz="1200" kern="1200">
                  <a:solidFill>
                    <a:srgbClr val="FFFFFF"/>
                  </a:solidFill>
                  <a:latin typeface="Franklin Gothic Medium" pitchFamily="34" charset="0"/>
                  <a:ea typeface="+mn-ea"/>
                  <a:cs typeface="+mn-cs"/>
                </a:rPr>
                <a:t> 9-12 Meses</a:t>
              </a:r>
            </a:p>
          </p:txBody>
        </p:sp>
        <p:sp>
          <p:nvSpPr>
            <p:cNvPr id="10258" name="21575 CuadroTexto"/>
            <p:cNvSpPr txBox="1">
              <a:spLocks noChangeArrowheads="1"/>
            </p:cNvSpPr>
            <p:nvPr/>
          </p:nvSpPr>
          <p:spPr bwMode="auto">
            <a:xfrm>
              <a:off x="4876800" y="1493721"/>
              <a:ext cx="864323" cy="2769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32" tIns="45716" rIns="91432" bIns="45716">
              <a:spAutoFit/>
            </a:bodyPr>
            <a:lstStyle/>
            <a:p>
              <a:pPr algn="l" rtl="0"/>
              <a:r>
                <a:rPr lang="en-US" sz="1200" kern="1200">
                  <a:solidFill>
                    <a:srgbClr val="FFFFFF"/>
                  </a:solidFill>
                  <a:latin typeface="Franklin Gothic Medium" pitchFamily="34" charset="0"/>
                  <a:ea typeface="+mn-ea"/>
                  <a:cs typeface="+mn-cs"/>
                </a:rPr>
                <a:t>6-9 Meses</a:t>
              </a:r>
            </a:p>
          </p:txBody>
        </p:sp>
        <p:sp>
          <p:nvSpPr>
            <p:cNvPr id="18" name="21576 Pentágono"/>
            <p:cNvSpPr>
              <a:spLocks noChangeArrowheads="1"/>
            </p:cNvSpPr>
            <p:nvPr/>
          </p:nvSpPr>
          <p:spPr bwMode="auto">
            <a:xfrm>
              <a:off x="975428" y="2539987"/>
              <a:ext cx="6891876" cy="295288"/>
            </a:xfrm>
            <a:prstGeom prst="homePlate">
              <a:avLst>
                <a:gd name="adj" fmla="val 428947"/>
              </a:avLst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lIns="91432" tIns="45716" rIns="91432" bIns="45716" anchor="ctr"/>
            <a:lstStyle/>
            <a:p>
              <a:pPr algn="ctr" rtl="0">
                <a:lnSpc>
                  <a:spcPct val="80000"/>
                </a:lnSpc>
                <a:defRPr/>
              </a:pPr>
              <a:r>
                <a:rPr lang="en-US" sz="1400" kern="1200">
                  <a:solidFill>
                    <a:srgbClr val="FFFFFF"/>
                  </a:solidFill>
                  <a:latin typeface="Segoe"/>
                  <a:ea typeface="+mn-ea"/>
                  <a:cs typeface="Arial" charset="0"/>
                </a:rPr>
                <a:t>Cross-Sell/Up-Sell</a:t>
              </a:r>
            </a:p>
          </p:txBody>
        </p:sp>
        <p:sp>
          <p:nvSpPr>
            <p:cNvPr id="19" name="21577 Pentágono"/>
            <p:cNvSpPr>
              <a:spLocks noChangeArrowheads="1"/>
            </p:cNvSpPr>
            <p:nvPr/>
          </p:nvSpPr>
          <p:spPr bwMode="auto">
            <a:xfrm>
              <a:off x="4800599" y="1736148"/>
              <a:ext cx="1626133" cy="628853"/>
            </a:xfrm>
            <a:prstGeom prst="homePlate">
              <a:avLst>
                <a:gd name="adj" fmla="val 63264"/>
              </a:avLst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lIns="91432" tIns="45716" rIns="91432" bIns="45716" anchor="ctr"/>
            <a:lstStyle/>
            <a:p>
              <a:pPr algn="ctr" rtl="0">
                <a:lnSpc>
                  <a:spcPct val="80000"/>
                </a:lnSpc>
                <a:defRPr/>
              </a:pPr>
              <a:r>
                <a:rPr lang="en-US" sz="1400" kern="1200" dirty="0">
                  <a:solidFill>
                    <a:srgbClr val="FFFFFF"/>
                  </a:solidFill>
                  <a:latin typeface="Segoe"/>
                  <a:ea typeface="+mn-ea"/>
                  <a:cs typeface="Arial" charset="0"/>
                </a:rPr>
                <a:t>Use &amp; </a:t>
              </a:r>
            </a:p>
            <a:p>
              <a:pPr algn="ctr" rtl="0">
                <a:lnSpc>
                  <a:spcPct val="80000"/>
                </a:lnSpc>
                <a:defRPr/>
              </a:pPr>
              <a:r>
                <a:rPr lang="en-US" sz="1400" kern="1200" dirty="0">
                  <a:solidFill>
                    <a:srgbClr val="FFFFFF"/>
                  </a:solidFill>
                  <a:latin typeface="Segoe"/>
                  <a:ea typeface="+mn-ea"/>
                  <a:cs typeface="Arial" charset="0"/>
                </a:rPr>
                <a:t>Experience</a:t>
              </a:r>
            </a:p>
          </p:txBody>
        </p:sp>
        <p:sp>
          <p:nvSpPr>
            <p:cNvPr id="20" name="21579 Pentágono"/>
            <p:cNvSpPr>
              <a:spLocks noChangeArrowheads="1"/>
            </p:cNvSpPr>
            <p:nvPr/>
          </p:nvSpPr>
          <p:spPr bwMode="auto">
            <a:xfrm>
              <a:off x="3050094" y="1736148"/>
              <a:ext cx="1598106" cy="628853"/>
            </a:xfrm>
            <a:prstGeom prst="homePlate">
              <a:avLst>
                <a:gd name="adj" fmla="val 41656"/>
              </a:avLst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lIns="91432" tIns="45716" rIns="91432" bIns="45716" anchor="ctr"/>
            <a:lstStyle/>
            <a:p>
              <a:pPr algn="ctr" rtl="0">
                <a:lnSpc>
                  <a:spcPct val="80000"/>
                </a:lnSpc>
                <a:defRPr/>
              </a:pPr>
              <a:r>
                <a:rPr lang="en-US" sz="1400" kern="1200" dirty="0">
                  <a:solidFill>
                    <a:srgbClr val="FFFFFF"/>
                  </a:solidFill>
                  <a:latin typeface="Segoe"/>
                  <a:ea typeface="+mn-ea"/>
                  <a:cs typeface="Arial" charset="0"/>
                </a:rPr>
                <a:t>Deploy</a:t>
              </a:r>
            </a:p>
          </p:txBody>
        </p:sp>
        <p:sp>
          <p:nvSpPr>
            <p:cNvPr id="21" name="21581 Pentágono"/>
            <p:cNvSpPr>
              <a:spLocks noChangeArrowheads="1"/>
            </p:cNvSpPr>
            <p:nvPr/>
          </p:nvSpPr>
          <p:spPr bwMode="auto">
            <a:xfrm>
              <a:off x="1120165" y="1736148"/>
              <a:ext cx="1775435" cy="628853"/>
            </a:xfrm>
            <a:prstGeom prst="homePlate">
              <a:avLst>
                <a:gd name="adj" fmla="val 57917"/>
              </a:avLst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lIns="91432" tIns="45716" rIns="91432" bIns="45716" anchor="ctr"/>
            <a:lstStyle/>
            <a:p>
              <a:pPr algn="ctr" rtl="0">
                <a:lnSpc>
                  <a:spcPct val="80000"/>
                </a:lnSpc>
                <a:defRPr/>
              </a:pPr>
              <a:r>
                <a:rPr lang="en-US" sz="1400" kern="1200" dirty="0">
                  <a:solidFill>
                    <a:srgbClr val="FFFFFF"/>
                  </a:solidFill>
                  <a:latin typeface="Segoe"/>
                  <a:ea typeface="+mn-ea"/>
                  <a:cs typeface="Arial" charset="0"/>
                </a:rPr>
                <a:t>Welcome/</a:t>
              </a:r>
            </a:p>
            <a:p>
              <a:pPr algn="ctr" rtl="0">
                <a:lnSpc>
                  <a:spcPct val="80000"/>
                </a:lnSpc>
                <a:defRPr/>
              </a:pPr>
              <a:r>
                <a:rPr lang="en-US" sz="1400" kern="1200" dirty="0">
                  <a:solidFill>
                    <a:srgbClr val="FFFFFF"/>
                  </a:solidFill>
                  <a:latin typeface="Segoe"/>
                  <a:ea typeface="+mn-ea"/>
                  <a:cs typeface="Arial" charset="0"/>
                </a:rPr>
                <a:t>Activate</a:t>
              </a:r>
            </a:p>
          </p:txBody>
        </p:sp>
      </p:grpSp>
      <p:graphicFrame>
        <p:nvGraphicFramePr>
          <p:cNvPr id="24" name="Content Placeholder 4"/>
          <p:cNvGraphicFramePr>
            <a:graphicFrameLocks/>
          </p:cNvGraphicFramePr>
          <p:nvPr/>
        </p:nvGraphicFramePr>
        <p:xfrm>
          <a:off x="304800" y="1676400"/>
          <a:ext cx="8145462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22" name="Title 1"/>
          <p:cNvSpPr txBox="1">
            <a:spLocks/>
          </p:cNvSpPr>
          <p:nvPr/>
        </p:nvSpPr>
        <p:spPr>
          <a:xfrm>
            <a:off x="1371600" y="5715000"/>
            <a:ext cx="7239000" cy="9159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r" rtl="0">
              <a:spcBef>
                <a:spcPct val="0"/>
              </a:spcBef>
              <a:defRPr/>
            </a:pPr>
            <a:r>
              <a:rPr lang="en-US" sz="2400" b="1" kern="1200" dirty="0">
                <a:solidFill>
                  <a:srgbClr val="FFFFF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Segoe"/>
                <a:ea typeface="+mn-ea"/>
                <a:cs typeface="+mn-cs"/>
              </a:rPr>
              <a:t>Academic Relationship Program</a:t>
            </a:r>
            <a:br>
              <a:rPr lang="en-US" sz="2400" b="1" kern="1200" dirty="0">
                <a:solidFill>
                  <a:srgbClr val="FFFFF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Segoe"/>
                <a:ea typeface="+mn-ea"/>
                <a:cs typeface="+mn-cs"/>
              </a:rPr>
            </a:br>
            <a:r>
              <a:rPr lang="en-US" sz="2400" b="1" kern="1200" dirty="0">
                <a:solidFill>
                  <a:srgbClr val="FFFFF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Segoe"/>
                <a:ea typeface="+mn-ea"/>
                <a:cs typeface="+mn-cs"/>
              </a:rPr>
              <a:t>Andean Region FY08</a:t>
            </a:r>
            <a:endParaRPr lang="en-US" sz="2400" b="1" kern="1200" dirty="0">
              <a:solidFill>
                <a:srgbClr val="FFFFFF"/>
              </a:solidFill>
              <a:latin typeface="Segoe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 r="1991" b="10649"/>
          <a:stretch>
            <a:fillRect/>
          </a:stretch>
        </p:blipFill>
        <p:spPr bwMode="auto">
          <a:xfrm>
            <a:off x="0" y="0"/>
            <a:ext cx="9144000" cy="1660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1429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News Letter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Educación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sz="6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Educ@rte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2000240"/>
            <a:ext cx="4229072" cy="4383087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Un NL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para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cada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tipo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de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instituci</a:t>
            </a:r>
            <a:r>
              <a:rPr lang="es-CO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ó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educativa</a:t>
            </a:r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>
              <a:buBlip>
                <a:blip r:embed="rId3"/>
              </a:buBlip>
            </a:pP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NL </a:t>
            </a:r>
            <a:r>
              <a:rPr lang="en-US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Colegios</a:t>
            </a:r>
            <a:endParaRPr lang="en-US" sz="1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>
              <a:buBlip>
                <a:blip r:embed="rId3"/>
              </a:buBlip>
            </a:pP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NL </a:t>
            </a:r>
            <a:r>
              <a:rPr lang="en-US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Educaci</a:t>
            </a:r>
            <a:r>
              <a:rPr lang="es-CO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ón</a:t>
            </a:r>
            <a:r>
              <a:rPr lang="es-CO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Superior </a:t>
            </a:r>
          </a:p>
          <a:p>
            <a:pPr lvl="1">
              <a:buNone/>
            </a:pPr>
            <a:endParaRPr lang="es-CO" sz="1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r>
              <a:rPr lang="es-CO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En ambos se encuentra información para cada institución, avances tecnológicos, </a:t>
            </a:r>
            <a:r>
              <a:rPr lang="es-CO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tips</a:t>
            </a:r>
            <a:r>
              <a:rPr lang="es-CO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para uso de productos, casos de éxito y mucho más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/>
          <a:srcRect t="8572" r="72678" b="27856"/>
          <a:stretch>
            <a:fillRect/>
          </a:stretch>
        </p:blipFill>
        <p:spPr bwMode="auto">
          <a:xfrm>
            <a:off x="142844" y="1714488"/>
            <a:ext cx="2428892" cy="3920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/>
          <a:srcRect t="8571" r="72678" b="28571"/>
          <a:stretch>
            <a:fillRect/>
          </a:stretch>
        </p:blipFill>
        <p:spPr bwMode="auto">
          <a:xfrm>
            <a:off x="785786" y="2468090"/>
            <a:ext cx="2758476" cy="4389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6"/>
          <a:srcRect b="8647"/>
          <a:stretch>
            <a:fillRect/>
          </a:stretch>
        </p:blipFill>
        <p:spPr bwMode="auto">
          <a:xfrm>
            <a:off x="1785918" y="2928934"/>
            <a:ext cx="2428892" cy="4129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t="16991" r="4762" b="7766"/>
          <a:stretch>
            <a:fillRect/>
          </a:stretch>
        </p:blipFill>
        <p:spPr bwMode="auto">
          <a:xfrm flipH="1">
            <a:off x="0" y="0"/>
            <a:ext cx="9144000" cy="2214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28660" y="214290"/>
            <a:ext cx="8229600" cy="1143000"/>
          </a:xfrm>
        </p:spPr>
        <p:txBody>
          <a:bodyPr>
            <a:normAutofit/>
          </a:bodyPr>
          <a:lstStyle/>
          <a:p>
            <a:r>
              <a:rPr lang="es-CO" sz="4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Educ@rte</a:t>
            </a:r>
            <a:r>
              <a:rPr lang="es-CO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Colegios</a:t>
            </a:r>
            <a:endParaRPr lang="en-US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43372" y="2000240"/>
            <a:ext cx="4543428" cy="4525963"/>
          </a:xfrm>
        </p:spPr>
        <p:txBody>
          <a:bodyPr>
            <a:normAutofit/>
          </a:bodyPr>
          <a:lstStyle/>
          <a:p>
            <a:pPr>
              <a:buBlip>
                <a:blip r:embed="rId3"/>
              </a:buBlip>
            </a:pPr>
            <a:r>
              <a:rPr lang="es-CO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Envío trimestral del e-mail</a:t>
            </a:r>
          </a:p>
          <a:p>
            <a:pPr>
              <a:buBlip>
                <a:blip r:embed="rId3"/>
              </a:buBlip>
            </a:pPr>
            <a:r>
              <a:rPr lang="es-CO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Envíos por suscripción</a:t>
            </a:r>
          </a:p>
          <a:p>
            <a:pPr>
              <a:buBlip>
                <a:blip r:embed="rId3"/>
              </a:buBlip>
            </a:pPr>
            <a:r>
              <a:rPr lang="es-CO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Look and </a:t>
            </a:r>
            <a:r>
              <a:rPr lang="es-CO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feel</a:t>
            </a:r>
            <a:r>
              <a:rPr lang="es-CO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de la campaña de Colegios</a:t>
            </a:r>
          </a:p>
          <a:p>
            <a:pPr>
              <a:buBlip>
                <a:blip r:embed="rId3"/>
              </a:buBlip>
            </a:pPr>
            <a:r>
              <a:rPr lang="es-CO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Los mensajes van alineados con las campañas que se están corriendo en el trimestre</a:t>
            </a:r>
          </a:p>
          <a:p>
            <a:pPr>
              <a:buBlip>
                <a:blip r:embed="rId3"/>
              </a:buBlip>
            </a:pPr>
            <a:r>
              <a:rPr lang="es-CO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Incluye:</a:t>
            </a:r>
          </a:p>
          <a:p>
            <a:pPr lvl="1">
              <a:buFont typeface="Courier New" pitchFamily="49" charset="0"/>
              <a:buChar char="o"/>
            </a:pPr>
            <a:r>
              <a:rPr lang="es-CO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Artículos de interés sobre el sector educativo local</a:t>
            </a:r>
          </a:p>
          <a:p>
            <a:pPr lvl="1">
              <a:buFont typeface="Courier New" pitchFamily="49" charset="0"/>
              <a:buChar char="o"/>
            </a:pPr>
            <a:r>
              <a:rPr lang="es-CO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Casos de Éxito</a:t>
            </a:r>
          </a:p>
          <a:p>
            <a:pPr lvl="1">
              <a:buFont typeface="Courier New" pitchFamily="49" charset="0"/>
              <a:buChar char="o"/>
            </a:pPr>
            <a:r>
              <a:rPr lang="es-CO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Mensajes de producto</a:t>
            </a:r>
          </a:p>
          <a:p>
            <a:pPr lvl="1">
              <a:buFont typeface="Courier New" pitchFamily="49" charset="0"/>
              <a:buChar char="o"/>
            </a:pPr>
            <a:r>
              <a:rPr lang="es-CO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Mensajes de licenciamiento, entrenamientos Online, etc.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/>
          <a:srcRect t="8571" r="72678" b="28571"/>
          <a:stretch>
            <a:fillRect/>
          </a:stretch>
        </p:blipFill>
        <p:spPr bwMode="auto">
          <a:xfrm>
            <a:off x="928662" y="2143116"/>
            <a:ext cx="2578919" cy="4104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714348" y="2000240"/>
            <a:ext cx="4543428" cy="4714908"/>
          </a:xfrm>
        </p:spPr>
        <p:txBody>
          <a:bodyPr>
            <a:normAutofit/>
          </a:bodyPr>
          <a:lstStyle/>
          <a:p>
            <a:pPr>
              <a:buBlip>
                <a:blip r:embed="rId2"/>
              </a:buBlip>
            </a:pPr>
            <a:r>
              <a:rPr lang="es-CO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Envíos por suscripción de forma trimestral</a:t>
            </a:r>
          </a:p>
          <a:p>
            <a:pPr>
              <a:buNone/>
            </a:pPr>
            <a:endParaRPr lang="es-CO" sz="12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Blip>
                <a:blip r:embed="rId2"/>
              </a:buBlip>
            </a:pPr>
            <a:r>
              <a:rPr lang="es-CO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Look and </a:t>
            </a:r>
            <a:r>
              <a:rPr lang="es-CO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feel</a:t>
            </a:r>
            <a:r>
              <a:rPr lang="es-CO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de la campaña de Universidades</a:t>
            </a:r>
          </a:p>
          <a:p>
            <a:pPr>
              <a:buNone/>
            </a:pPr>
            <a:endParaRPr lang="es-CO" sz="11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Blip>
                <a:blip r:embed="rId2"/>
              </a:buBlip>
            </a:pPr>
            <a:r>
              <a:rPr lang="es-CO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Los mensajes van alineados con las campañas que se están corriendo en el trimestre</a:t>
            </a:r>
          </a:p>
          <a:p>
            <a:pPr>
              <a:buNone/>
            </a:pPr>
            <a:endParaRPr lang="es-CO" sz="12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Blip>
                <a:blip r:embed="rId2"/>
              </a:buBlip>
            </a:pPr>
            <a:r>
              <a:rPr lang="es-CO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Incluye:</a:t>
            </a:r>
          </a:p>
          <a:p>
            <a:pPr lvl="1">
              <a:buFont typeface="Courier New" pitchFamily="49" charset="0"/>
              <a:buChar char="o"/>
            </a:pPr>
            <a:r>
              <a:rPr lang="es-CO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Artículos de interés sobre el sector educativo local</a:t>
            </a:r>
          </a:p>
          <a:p>
            <a:pPr lvl="1">
              <a:buFont typeface="Courier New" pitchFamily="49" charset="0"/>
              <a:buChar char="o"/>
            </a:pPr>
            <a:r>
              <a:rPr lang="es-CO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Casos de Éxito</a:t>
            </a:r>
          </a:p>
          <a:p>
            <a:pPr lvl="1">
              <a:buFont typeface="Courier New" pitchFamily="49" charset="0"/>
              <a:buChar char="o"/>
            </a:pPr>
            <a:r>
              <a:rPr lang="es-CO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Mensajes de producto</a:t>
            </a:r>
          </a:p>
          <a:p>
            <a:pPr lvl="1">
              <a:buFont typeface="Courier New" pitchFamily="49" charset="0"/>
              <a:buChar char="o"/>
            </a:pPr>
            <a:r>
              <a:rPr lang="es-CO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</a:t>
            </a:r>
            <a:r>
              <a:rPr lang="es-CO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ensajes de licenciamiento, entrenamientos Online, MVA y </a:t>
            </a:r>
            <a:r>
              <a:rPr lang="es-CO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DemoCenter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142976" y="21429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rtl="0">
              <a:spcBef>
                <a:spcPct val="0"/>
              </a:spcBef>
              <a:defRPr/>
            </a:pPr>
            <a:r>
              <a:rPr lang="es-CO" sz="4800" kern="1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"/>
                <a:ea typeface="+mn-ea"/>
                <a:cs typeface="+mn-cs"/>
              </a:rPr>
              <a:t>Educ@rte</a:t>
            </a:r>
            <a:r>
              <a:rPr lang="es-CO" sz="4800" kern="1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"/>
                <a:ea typeface="+mn-ea"/>
                <a:cs typeface="+mn-cs"/>
              </a:rPr>
              <a:t> Universidades</a:t>
            </a:r>
            <a:endParaRPr lang="en-US" sz="4800" kern="1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egoe"/>
              <a:ea typeface="+mn-ea"/>
              <a:cs typeface="+mn-cs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/>
          <a:srcRect t="8572" r="72678" b="27856"/>
          <a:stretch>
            <a:fillRect/>
          </a:stretch>
        </p:blipFill>
        <p:spPr bwMode="auto">
          <a:xfrm>
            <a:off x="5857884" y="1928802"/>
            <a:ext cx="2857520" cy="4612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52400"/>
            <a:ext cx="7772400" cy="735586"/>
          </a:xfr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marL="342900" indent="-342900" algn="r" eaLnBrk="0" hangingPunct="0">
              <a:lnSpc>
                <a:spcPct val="110000"/>
              </a:lnSpc>
              <a:spcBef>
                <a:spcPct val="20000"/>
              </a:spcBef>
              <a:defRPr/>
            </a:pPr>
            <a:r>
              <a:rPr lang="es-CO" sz="4000" b="1" kern="0" dirty="0" smtClean="0">
                <a:ln>
                  <a:prstDash val="solid"/>
                </a:ln>
                <a:solidFill>
                  <a:srgbClr val="92D05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+mn-lt"/>
                <a:ea typeface="MS PGothic" pitchFamily="34" charset="-128"/>
                <a:cs typeface="+mn-cs"/>
              </a:rPr>
              <a:t>Qué es </a:t>
            </a:r>
            <a:r>
              <a:rPr lang="es-CO" sz="4000" b="1" kern="0" dirty="0" err="1" smtClean="0">
                <a:ln>
                  <a:prstDash val="solid"/>
                </a:ln>
                <a:solidFill>
                  <a:srgbClr val="92D05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+mn-lt"/>
                <a:ea typeface="MS PGothic" pitchFamily="34" charset="-128"/>
                <a:cs typeface="+mn-cs"/>
              </a:rPr>
              <a:t>live</a:t>
            </a:r>
            <a:r>
              <a:rPr lang="es-CO" sz="4000" b="1" kern="0" dirty="0" smtClean="0">
                <a:ln>
                  <a:prstDash val="solid"/>
                </a:ln>
                <a:solidFill>
                  <a:srgbClr val="92D05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+mn-lt"/>
                <a:ea typeface="MS PGothic" pitchFamily="34" charset="-128"/>
                <a:cs typeface="+mn-cs"/>
              </a:rPr>
              <a:t> @ </a:t>
            </a:r>
            <a:r>
              <a:rPr lang="es-CO" sz="4000" b="1" kern="0" dirty="0" err="1" smtClean="0">
                <a:ln>
                  <a:prstDash val="solid"/>
                </a:ln>
                <a:solidFill>
                  <a:srgbClr val="92D05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+mn-lt"/>
                <a:ea typeface="MS PGothic" pitchFamily="34" charset="-128"/>
                <a:cs typeface="+mn-cs"/>
              </a:rPr>
              <a:t>edu</a:t>
            </a:r>
            <a:r>
              <a:rPr lang="es-CO" sz="4000" b="1" kern="0" dirty="0" smtClean="0">
                <a:ln>
                  <a:prstDash val="solid"/>
                </a:ln>
                <a:solidFill>
                  <a:srgbClr val="92D05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+mn-lt"/>
                <a:ea typeface="MS PGothic" pitchFamily="34" charset="-128"/>
                <a:cs typeface="+mn-cs"/>
              </a:rPr>
              <a:t>?</a:t>
            </a:r>
            <a:endParaRPr lang="en-US" sz="4000" b="1" kern="0" dirty="0">
              <a:ln>
                <a:prstDash val="solid"/>
              </a:ln>
              <a:solidFill>
                <a:srgbClr val="92D05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+mn-lt"/>
              <a:ea typeface="MS PGothic" pitchFamily="34" charset="-128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-2209800" y="685800"/>
            <a:ext cx="118622" cy="307777"/>
          </a:xfrm>
        </p:spPr>
        <p:txBody>
          <a:bodyPr anchor="t">
            <a:normAutofit fontScale="85000" lnSpcReduction="20000"/>
          </a:bodyPr>
          <a:lstStyle/>
          <a:p>
            <a:pPr algn="l"/>
            <a:r>
              <a:rPr lang="es-CO" sz="2000" u="sng" dirty="0" smtClean="0">
                <a:solidFill>
                  <a:schemeClr val="bg1"/>
                </a:solidFill>
                <a:latin typeface="Calibri" pitchFamily="34" charset="0"/>
              </a:rPr>
              <a:t>¿</a:t>
            </a:r>
          </a:p>
        </p:txBody>
      </p:sp>
      <p:sp>
        <p:nvSpPr>
          <p:cNvPr id="8" name="Text Box 25"/>
          <p:cNvSpPr txBox="1">
            <a:spLocks noChangeArrowheads="1"/>
          </p:cNvSpPr>
          <p:nvPr/>
        </p:nvSpPr>
        <p:spPr bwMode="auto">
          <a:xfrm>
            <a:off x="1219493" y="5280025"/>
            <a:ext cx="1638300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 err="1" smtClean="0">
                <a:latin typeface="Segoe Light" pitchFamily="34" charset="0"/>
              </a:rPr>
              <a:t>Espacios</a:t>
            </a:r>
            <a:r>
              <a:rPr lang="en-US" sz="1600" dirty="0" smtClean="0">
                <a:latin typeface="Segoe Light" pitchFamily="34" charset="0"/>
              </a:rPr>
              <a:t> / Blog</a:t>
            </a:r>
            <a:endParaRPr lang="en-US" sz="1600" dirty="0">
              <a:latin typeface="Segoe Light" pitchFamily="34" charset="0"/>
            </a:endParaRPr>
          </a:p>
        </p:txBody>
      </p:sp>
      <p:sp>
        <p:nvSpPr>
          <p:cNvPr id="9" name="Text Box 28"/>
          <p:cNvSpPr txBox="1">
            <a:spLocks noChangeArrowheads="1"/>
          </p:cNvSpPr>
          <p:nvPr/>
        </p:nvSpPr>
        <p:spPr bwMode="auto">
          <a:xfrm>
            <a:off x="1257593" y="3887787"/>
            <a:ext cx="1485900" cy="3381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dirty="0" err="1" smtClean="0">
                <a:latin typeface="Segoe Light" pitchFamily="34" charset="0"/>
              </a:rPr>
              <a:t>Movilidad</a:t>
            </a:r>
            <a:endParaRPr lang="en-US" sz="1600" dirty="0">
              <a:latin typeface="Segoe Light" pitchFamily="34" charset="0"/>
            </a:endParaRPr>
          </a:p>
        </p:txBody>
      </p:sp>
      <p:pic>
        <p:nvPicPr>
          <p:cNvPr id="11" name="Picture 2" descr="W:\MS Client\07-CLI-006 (Windows Live@edu)\From Client\Brochure (.indd)\WL_for_mobile_CMYK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8306" y="3860800"/>
            <a:ext cx="536575" cy="53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25"/>
          <p:cNvSpPr txBox="1">
            <a:spLocks noChangeArrowheads="1"/>
          </p:cNvSpPr>
          <p:nvPr/>
        </p:nvSpPr>
        <p:spPr bwMode="auto">
          <a:xfrm>
            <a:off x="1295693" y="2508562"/>
            <a:ext cx="1371600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dirty="0" smtClean="0">
                <a:latin typeface="Segoe Light" pitchFamily="34" charset="0"/>
              </a:rPr>
              <a:t>E-mail</a:t>
            </a:r>
            <a:endParaRPr lang="en-US" sz="1600" dirty="0">
              <a:latin typeface="Segoe Light" pitchFamily="34" charset="0"/>
            </a:endParaRPr>
          </a:p>
        </p:txBody>
      </p:sp>
      <p:pic>
        <p:nvPicPr>
          <p:cNvPr id="17" name="Picture 58" descr="LiveBeta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15368" y="3097212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59" descr="EN_Icon_SharedView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24893" y="4572000"/>
            <a:ext cx="43815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793" y="2527299"/>
            <a:ext cx="609600" cy="42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 Box 25"/>
          <p:cNvSpPr txBox="1">
            <a:spLocks noChangeArrowheads="1"/>
          </p:cNvSpPr>
          <p:nvPr/>
        </p:nvSpPr>
        <p:spPr bwMode="auto">
          <a:xfrm>
            <a:off x="1219493" y="3160306"/>
            <a:ext cx="1371600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dirty="0" err="1" smtClean="0">
                <a:latin typeface="Segoe Light" pitchFamily="34" charset="0"/>
              </a:rPr>
              <a:t>Mensajería</a:t>
            </a:r>
            <a:r>
              <a:rPr lang="en-US" sz="1600" dirty="0" smtClean="0">
                <a:latin typeface="Segoe Light" pitchFamily="34" charset="0"/>
              </a:rPr>
              <a:t> </a:t>
            </a:r>
            <a:r>
              <a:rPr lang="en-US" sz="1600" dirty="0" err="1" smtClean="0">
                <a:latin typeface="Segoe Light" pitchFamily="34" charset="0"/>
              </a:rPr>
              <a:t>Instantanea</a:t>
            </a:r>
            <a:endParaRPr lang="en-US" sz="1600" dirty="0">
              <a:latin typeface="Segoe Light" pitchFamily="34" charset="0"/>
            </a:endParaRPr>
          </a:p>
        </p:txBody>
      </p:sp>
      <p:sp>
        <p:nvSpPr>
          <p:cNvPr id="22" name="Text Box 28"/>
          <p:cNvSpPr txBox="1">
            <a:spLocks noChangeArrowheads="1"/>
          </p:cNvSpPr>
          <p:nvPr/>
        </p:nvSpPr>
        <p:spPr bwMode="auto">
          <a:xfrm>
            <a:off x="1257593" y="4540250"/>
            <a:ext cx="1485900" cy="338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dirty="0" err="1" smtClean="0">
                <a:latin typeface="Segoe Light" pitchFamily="34" charset="0"/>
              </a:rPr>
              <a:t>Calendario</a:t>
            </a:r>
            <a:endParaRPr lang="en-US" sz="1600" dirty="0">
              <a:latin typeface="Segoe Light" pitchFamily="34" charset="0"/>
            </a:endParaRPr>
          </a:p>
        </p:txBody>
      </p:sp>
      <p:sp>
        <p:nvSpPr>
          <p:cNvPr id="23" name="Text Box 28"/>
          <p:cNvSpPr txBox="1">
            <a:spLocks noChangeArrowheads="1"/>
          </p:cNvSpPr>
          <p:nvPr/>
        </p:nvSpPr>
        <p:spPr bwMode="auto">
          <a:xfrm>
            <a:off x="7162800" y="2590800"/>
            <a:ext cx="1485900" cy="338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dirty="0" err="1" smtClean="0">
                <a:latin typeface="Segoe Light" pitchFamily="34" charset="0"/>
              </a:rPr>
              <a:t>Alertas</a:t>
            </a:r>
            <a:endParaRPr lang="en-US" sz="1600" dirty="0">
              <a:latin typeface="Segoe Light" pitchFamily="34" charset="0"/>
            </a:endParaRPr>
          </a:p>
        </p:txBody>
      </p:sp>
      <p:sp>
        <p:nvSpPr>
          <p:cNvPr id="24" name="Text Box 28"/>
          <p:cNvSpPr txBox="1">
            <a:spLocks noChangeArrowheads="1"/>
          </p:cNvSpPr>
          <p:nvPr/>
        </p:nvSpPr>
        <p:spPr bwMode="auto">
          <a:xfrm>
            <a:off x="6248400" y="5084762"/>
            <a:ext cx="1905000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 err="1" smtClean="0">
                <a:latin typeface="Segoe Light" pitchFamily="34" charset="0"/>
              </a:rPr>
              <a:t>Otros</a:t>
            </a:r>
            <a:r>
              <a:rPr lang="en-US" sz="1600" dirty="0" smtClean="0">
                <a:latin typeface="Segoe Light" pitchFamily="34" charset="0"/>
              </a:rPr>
              <a:t> </a:t>
            </a:r>
            <a:r>
              <a:rPr lang="en-US" sz="1600" dirty="0" err="1" smtClean="0">
                <a:latin typeface="Segoe Light" pitchFamily="34" charset="0"/>
              </a:rPr>
              <a:t>productos</a:t>
            </a:r>
            <a:r>
              <a:rPr lang="en-US" sz="1600" dirty="0" smtClean="0">
                <a:latin typeface="Segoe Light" pitchFamily="34" charset="0"/>
              </a:rPr>
              <a:t>…</a:t>
            </a:r>
            <a:endParaRPr lang="en-US" sz="1600" dirty="0">
              <a:latin typeface="Segoe Light" pitchFamily="34" charset="0"/>
            </a:endParaRPr>
          </a:p>
        </p:txBody>
      </p:sp>
      <p:pic>
        <p:nvPicPr>
          <p:cNvPr id="25" name="Picture 2" descr="W:\MS Client\07-CLI-006 (Windows Live@edu)\From Client\Brochure (.indd)\WL_Contacts_CMYK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33693" y="4475162"/>
            <a:ext cx="687388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" descr="W:\MS Client\07-CLI-006 (Windows Live@edu)\From Client\Brochure (.indd)\WL_Alerts_CMYK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324600" y="2265362"/>
            <a:ext cx="522288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8" name="Straight Connector 27"/>
          <p:cNvCxnSpPr/>
          <p:nvPr/>
        </p:nvCxnSpPr>
        <p:spPr>
          <a:xfrm rot="16200000" flipV="1">
            <a:off x="2372018" y="3027362"/>
            <a:ext cx="1066800" cy="609600"/>
          </a:xfrm>
          <a:prstGeom prst="line">
            <a:avLst/>
          </a:prstGeom>
          <a:ln>
            <a:solidFill>
              <a:srgbClr val="92D05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10800000">
            <a:off x="2600618" y="3484562"/>
            <a:ext cx="609600" cy="381000"/>
          </a:xfrm>
          <a:prstGeom prst="line">
            <a:avLst/>
          </a:prstGeom>
          <a:ln>
            <a:solidFill>
              <a:srgbClr val="92D05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10800000" flipV="1">
            <a:off x="2372018" y="3865562"/>
            <a:ext cx="838200" cy="152400"/>
          </a:xfrm>
          <a:prstGeom prst="line">
            <a:avLst/>
          </a:prstGeom>
          <a:ln>
            <a:solidFill>
              <a:srgbClr val="92D05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10800000" flipV="1">
            <a:off x="2524418" y="3865562"/>
            <a:ext cx="685800" cy="762000"/>
          </a:xfrm>
          <a:prstGeom prst="line">
            <a:avLst/>
          </a:prstGeom>
          <a:ln>
            <a:solidFill>
              <a:srgbClr val="92D05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5400000">
            <a:off x="2067218" y="4170362"/>
            <a:ext cx="1447800" cy="838200"/>
          </a:xfrm>
          <a:prstGeom prst="line">
            <a:avLst/>
          </a:prstGeom>
          <a:ln>
            <a:solidFill>
              <a:srgbClr val="92D05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5400000" flipH="1" flipV="1">
            <a:off x="5229518" y="2836862"/>
            <a:ext cx="914400" cy="838200"/>
          </a:xfrm>
          <a:prstGeom prst="line">
            <a:avLst/>
          </a:prstGeom>
          <a:ln>
            <a:solidFill>
              <a:srgbClr val="92D05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5267618" y="3408362"/>
            <a:ext cx="838200" cy="304800"/>
          </a:xfrm>
          <a:prstGeom prst="line">
            <a:avLst/>
          </a:prstGeom>
          <a:ln>
            <a:solidFill>
              <a:srgbClr val="92D05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5267618" y="3713162"/>
            <a:ext cx="838200" cy="304800"/>
          </a:xfrm>
          <a:prstGeom prst="line">
            <a:avLst/>
          </a:prstGeom>
          <a:ln>
            <a:solidFill>
              <a:srgbClr val="92D05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rot="16200000" flipH="1">
            <a:off x="5191418" y="3789362"/>
            <a:ext cx="990600" cy="838200"/>
          </a:xfrm>
          <a:prstGeom prst="line">
            <a:avLst/>
          </a:prstGeom>
          <a:ln>
            <a:solidFill>
              <a:srgbClr val="92D05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rot="16200000" flipH="1">
            <a:off x="4886618" y="4094162"/>
            <a:ext cx="1600200" cy="838200"/>
          </a:xfrm>
          <a:prstGeom prst="line">
            <a:avLst/>
          </a:prstGeom>
          <a:ln>
            <a:solidFill>
              <a:srgbClr val="92D05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80"/>
          <p:cNvSpPr txBox="1">
            <a:spLocks noChangeArrowheads="1"/>
          </p:cNvSpPr>
          <p:nvPr/>
        </p:nvSpPr>
        <p:spPr bwMode="auto">
          <a:xfrm>
            <a:off x="3259431" y="5033962"/>
            <a:ext cx="262924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Segoe Light" pitchFamily="34" charset="0"/>
              </a:rPr>
              <a:t>estudiante@</a:t>
            </a:r>
            <a:r>
              <a:rPr lang="en-US" sz="1600" b="1" dirty="0" smtClean="0">
                <a:latin typeface="Segoe Light" pitchFamily="34" charset="0"/>
              </a:rPr>
              <a:t>contoso.edu</a:t>
            </a:r>
            <a:endParaRPr lang="en-US" sz="1600" b="1" dirty="0">
              <a:latin typeface="Segoe Light" pitchFamily="34" charset="0"/>
            </a:endParaRPr>
          </a:p>
          <a:p>
            <a:r>
              <a:rPr lang="en-US" sz="1600" dirty="0" smtClean="0">
                <a:latin typeface="Segoe Light" pitchFamily="34" charset="0"/>
              </a:rPr>
              <a:t>Clave: </a:t>
            </a:r>
            <a:r>
              <a:rPr lang="en-US" sz="1600" dirty="0">
                <a:latin typeface="Segoe Light" pitchFamily="34" charset="0"/>
              </a:rPr>
              <a:t>*******</a:t>
            </a:r>
          </a:p>
        </p:txBody>
      </p:sp>
      <p:pic>
        <p:nvPicPr>
          <p:cNvPr id="39" name="Picture 11" descr="C:\Documents and Settings\v-anbank\Local Settings\Temp\WL06_Courtney2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1112"/>
          <a:stretch>
            <a:fillRect/>
          </a:stretch>
        </p:blipFill>
        <p:spPr bwMode="auto">
          <a:xfrm>
            <a:off x="3810000" y="3352800"/>
            <a:ext cx="1000417" cy="169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Text Box 28"/>
          <p:cNvSpPr txBox="1">
            <a:spLocks noChangeArrowheads="1"/>
          </p:cNvSpPr>
          <p:nvPr/>
        </p:nvSpPr>
        <p:spPr bwMode="auto">
          <a:xfrm>
            <a:off x="7162800" y="3200400"/>
            <a:ext cx="1485900" cy="338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dirty="0" smtClean="0">
                <a:latin typeface="Segoe Light" pitchFamily="34" charset="0"/>
              </a:rPr>
              <a:t>Office Live</a:t>
            </a:r>
            <a:endParaRPr lang="en-US" sz="1600" dirty="0">
              <a:latin typeface="Segoe Light" pitchFamily="34" charset="0"/>
            </a:endParaRPr>
          </a:p>
        </p:txBody>
      </p:sp>
      <p:sp>
        <p:nvSpPr>
          <p:cNvPr id="41" name="Text Box 28"/>
          <p:cNvSpPr txBox="1">
            <a:spLocks noChangeArrowheads="1"/>
          </p:cNvSpPr>
          <p:nvPr/>
        </p:nvSpPr>
        <p:spPr bwMode="auto">
          <a:xfrm>
            <a:off x="7163093" y="3886200"/>
            <a:ext cx="1485900" cy="338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dirty="0" err="1" smtClean="0">
                <a:latin typeface="Segoe Light" pitchFamily="34" charset="0"/>
              </a:rPr>
              <a:t>Skydrive</a:t>
            </a:r>
            <a:endParaRPr lang="en-US" sz="1600" dirty="0">
              <a:latin typeface="Segoe Light" pitchFamily="34" charset="0"/>
            </a:endParaRPr>
          </a:p>
        </p:txBody>
      </p:sp>
      <p:sp>
        <p:nvSpPr>
          <p:cNvPr id="43" name="Text Box 28"/>
          <p:cNvSpPr txBox="1">
            <a:spLocks noChangeArrowheads="1"/>
          </p:cNvSpPr>
          <p:nvPr/>
        </p:nvSpPr>
        <p:spPr bwMode="auto">
          <a:xfrm>
            <a:off x="7162800" y="4648200"/>
            <a:ext cx="1485900" cy="338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dirty="0" smtClean="0">
                <a:latin typeface="Segoe Light" pitchFamily="34" charset="0"/>
              </a:rPr>
              <a:t>Shared View</a:t>
            </a:r>
            <a:endParaRPr lang="en-US" sz="1600" dirty="0">
              <a:latin typeface="Segoe Light" pitchFamily="34" charset="0"/>
            </a:endParaRPr>
          </a:p>
        </p:txBody>
      </p:sp>
      <p:pic>
        <p:nvPicPr>
          <p:cNvPr id="45" name="Picture 6" descr="D:\Projects\Microsoft\TCS_MS\images\WL_Spaces_RGB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09600" y="5160962"/>
            <a:ext cx="609600" cy="572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Rectangle 9219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57200" y="3255962"/>
            <a:ext cx="766566" cy="521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47" name="Picture 20" descr="C:\Users\v-elsab\Desktop\CD NET archivos separados\IMAGENES\ICONOS MICROSOFT\Windows Vista Illustration Icons\Hard Drive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248400" y="3560762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AutoShape 2" descr="https://mediabank.partners.extranet.microsoft.com/PreviewImage.asp?type=4&amp;repoid=%7b379B7E0A-951E-4F24-8957-ECAB4B6D1774%7d&amp;version=1&amp;md=11-1-200712-25-59PM">
            <a:hlinkClick r:id="rId13"/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42" name="TextBox 41"/>
          <p:cNvSpPr txBox="1"/>
          <p:nvPr/>
        </p:nvSpPr>
        <p:spPr>
          <a:xfrm>
            <a:off x="381000" y="914400"/>
            <a:ext cx="8534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CO" sz="2400" dirty="0" smtClean="0">
                <a:latin typeface="Calibri" pitchFamily="34" charset="0"/>
              </a:rPr>
              <a:t>Es una plataforma de herramientas de última generación aplicadas al aprendizaje, disponibles de manera gratuita para los alumnos, egresados y profesores de su institución</a:t>
            </a:r>
            <a:endParaRPr lang="es-CO" sz="2400" u="sng" dirty="0" smtClean="0">
              <a:latin typeface="Calibri" pitchFamily="34" charset="0"/>
            </a:endParaRPr>
          </a:p>
          <a:p>
            <a:pPr algn="l"/>
            <a:endParaRPr lang="es-CO" dirty="0"/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43000" y="1219200"/>
            <a:ext cx="11029173" cy="4994547"/>
          </a:xfrm>
          <a:prstGeom prst="rect">
            <a:avLst/>
          </a:prstGeom>
          <a:noFill/>
        </p:spPr>
      </p:pic>
      <p:pic>
        <p:nvPicPr>
          <p:cNvPr id="37" name="Picture 36" descr="attrac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95400" y="3505200"/>
            <a:ext cx="1600200" cy="1683544"/>
          </a:xfrm>
          <a:prstGeom prst="rect">
            <a:avLst/>
          </a:prstGeom>
        </p:spPr>
      </p:pic>
      <p:pic>
        <p:nvPicPr>
          <p:cNvPr id="38" name="Picture 37" descr="engag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81400" y="2819400"/>
            <a:ext cx="1676400" cy="1737518"/>
          </a:xfrm>
          <a:prstGeom prst="rect">
            <a:avLst/>
          </a:prstGeom>
        </p:spPr>
      </p:pic>
      <p:pic>
        <p:nvPicPr>
          <p:cNvPr id="41" name="Picture 9" descr="C:\Program Files\Microsoft Resource DVD Artwork\DVD_ART\Artwork_Imagery\Shapes and Graphics\Arrows - arrow\Black Collection 100 percent opaque - for shape changer\curved arrow 1.png"/>
          <p:cNvPicPr>
            <a:picLocks noChangeAspect="1" noChangeArrowheads="1"/>
          </p:cNvPicPr>
          <p:nvPr/>
        </p:nvPicPr>
        <p:blipFill>
          <a:blip r:embed="rId5" cstate="print">
            <a:lum bright="100000"/>
          </a:blip>
          <a:srcRect/>
          <a:stretch>
            <a:fillRect/>
          </a:stretch>
        </p:blipFill>
        <p:spPr bwMode="auto">
          <a:xfrm rot="17320068">
            <a:off x="5567712" y="4713904"/>
            <a:ext cx="406745" cy="628122"/>
          </a:xfrm>
          <a:prstGeom prst="rect">
            <a:avLst/>
          </a:prstGeom>
          <a:noFill/>
        </p:spPr>
      </p:pic>
      <p:pic>
        <p:nvPicPr>
          <p:cNvPr id="42" name="Picture 9" descr="C:\Program Files\Microsoft Resource DVD Artwork\DVD_ART\Artwork_Imagery\Shapes and Graphics\Arrows - arrow\Black Collection 100 percent opaque - for shape changer\curved arrow 1.png"/>
          <p:cNvPicPr>
            <a:picLocks noChangeAspect="1" noChangeArrowheads="1"/>
          </p:cNvPicPr>
          <p:nvPr/>
        </p:nvPicPr>
        <p:blipFill>
          <a:blip r:embed="rId5" cstate="print">
            <a:lum bright="100000"/>
          </a:blip>
          <a:srcRect/>
          <a:stretch>
            <a:fillRect/>
          </a:stretch>
        </p:blipFill>
        <p:spPr bwMode="auto">
          <a:xfrm rot="9017550">
            <a:off x="7436638" y="738476"/>
            <a:ext cx="406745" cy="628122"/>
          </a:xfrm>
          <a:prstGeom prst="rect">
            <a:avLst/>
          </a:prstGeom>
          <a:noFill/>
        </p:spPr>
      </p:pic>
      <p:pic>
        <p:nvPicPr>
          <p:cNvPr id="44" name="Picture 43" descr="Blue-Black MS Live@edu logo.png"/>
          <p:cNvPicPr>
            <a:picLocks noChangeAspect="1"/>
          </p:cNvPicPr>
          <p:nvPr/>
        </p:nvPicPr>
        <p:blipFill>
          <a:blip r:embed="rId6"/>
          <a:srcRect l="20903" t="34207"/>
          <a:stretch>
            <a:fillRect/>
          </a:stretch>
        </p:blipFill>
        <p:spPr bwMode="auto">
          <a:xfrm>
            <a:off x="3124200" y="5181600"/>
            <a:ext cx="2895600" cy="576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Picture 11" descr="Blue-Black MS Live@edu logo.png"/>
          <p:cNvPicPr>
            <a:picLocks noChangeAspect="1"/>
          </p:cNvPicPr>
          <p:nvPr/>
        </p:nvPicPr>
        <p:blipFill>
          <a:blip r:embed="rId6"/>
          <a:srcRect r="57277" b="65791"/>
          <a:stretch>
            <a:fillRect/>
          </a:stretch>
        </p:blipFill>
        <p:spPr bwMode="auto">
          <a:xfrm>
            <a:off x="3276600" y="4899024"/>
            <a:ext cx="965200" cy="185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Picture 47" descr="PRB man 3 silouette people ready.png"/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524000" y="1447800"/>
            <a:ext cx="371902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" name="Picture 15" descr="PRB man 3 silouette people ready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2000" y="1600200"/>
            <a:ext cx="371902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Picture 15" descr="PRB man 3 silouette people ready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" y="1524000"/>
            <a:ext cx="371902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Picture 52" descr="PRB man 3 silouette people ready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9600" y="1371600"/>
            <a:ext cx="371902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" name="TextBox 53"/>
          <p:cNvSpPr txBox="1"/>
          <p:nvPr/>
        </p:nvSpPr>
        <p:spPr>
          <a:xfrm>
            <a:off x="152400" y="2514600"/>
            <a:ext cx="107753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100" b="1" kern="1200" dirty="0">
                <a:solidFill>
                  <a:srgbClr val="FFFFFF"/>
                </a:solidFill>
                <a:latin typeface="Segoe"/>
                <a:ea typeface="+mn-ea"/>
                <a:cs typeface="+mn-cs"/>
              </a:rPr>
              <a:t>Communities</a:t>
            </a:r>
            <a:endParaRPr lang="es-CO" sz="1100" b="1" kern="1200" dirty="0">
              <a:solidFill>
                <a:srgbClr val="FFFFFF"/>
              </a:solidFill>
              <a:latin typeface="Segoe"/>
              <a:ea typeface="+mn-ea"/>
              <a:cs typeface="+mn-cs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295400" y="2294467"/>
            <a:ext cx="81945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s-CO" sz="1100" b="1" kern="1200" dirty="0" err="1">
                <a:solidFill>
                  <a:srgbClr val="FF9929">
                    <a:lumMod val="50000"/>
                  </a:srgbClr>
                </a:solidFill>
                <a:latin typeface="Segoe"/>
                <a:ea typeface="+mn-ea"/>
                <a:cs typeface="+mn-cs"/>
              </a:rPr>
              <a:t>Telesales</a:t>
            </a:r>
            <a:endParaRPr lang="es-CO" sz="1100" b="1" kern="1200" dirty="0">
              <a:solidFill>
                <a:srgbClr val="FF9929">
                  <a:lumMod val="50000"/>
                </a:srgbClr>
              </a:solidFill>
              <a:latin typeface="Segoe"/>
              <a:ea typeface="+mn-ea"/>
              <a:cs typeface="+mn-cs"/>
            </a:endParaRPr>
          </a:p>
        </p:txBody>
      </p:sp>
      <p:pic>
        <p:nvPicPr>
          <p:cNvPr id="56" name="Picture 15" descr="PRB man 3 silouette people ready.png"/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371600" y="1371600"/>
            <a:ext cx="371902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" name="Picture 15" descr="PRB man 3 silouette people ready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1000" y="2971800"/>
            <a:ext cx="371902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" name="Picture 57" descr="PRB man 3 silouette people ready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3400" y="2819400"/>
            <a:ext cx="371902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" name="TextBox 58"/>
          <p:cNvSpPr txBox="1"/>
          <p:nvPr/>
        </p:nvSpPr>
        <p:spPr>
          <a:xfrm>
            <a:off x="228600" y="3962400"/>
            <a:ext cx="75693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100" b="1" kern="1200" dirty="0">
                <a:solidFill>
                  <a:srgbClr val="FFFFFF"/>
                </a:solidFill>
                <a:latin typeface="Segoe"/>
                <a:ea typeface="+mn-ea"/>
                <a:cs typeface="+mn-cs"/>
              </a:rPr>
              <a:t>Partners</a:t>
            </a:r>
            <a:endParaRPr lang="es-CO" sz="1100" b="1" kern="1200" dirty="0">
              <a:solidFill>
                <a:srgbClr val="FFFFFF"/>
              </a:solidFill>
              <a:latin typeface="Segoe"/>
              <a:ea typeface="+mn-ea"/>
              <a:cs typeface="+mn-cs"/>
            </a:endParaRPr>
          </a:p>
        </p:txBody>
      </p:sp>
      <p:pic>
        <p:nvPicPr>
          <p:cNvPr id="60" name="Picture 59" descr="excite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943600" y="3124200"/>
            <a:ext cx="1815718" cy="2045835"/>
          </a:xfrm>
          <a:prstGeom prst="rect">
            <a:avLst/>
          </a:prstGeom>
        </p:spPr>
      </p:pic>
      <p:sp>
        <p:nvSpPr>
          <p:cNvPr id="61" name="TextBox 60"/>
          <p:cNvSpPr txBox="1"/>
          <p:nvPr/>
        </p:nvSpPr>
        <p:spPr>
          <a:xfrm>
            <a:off x="6934200" y="2057400"/>
            <a:ext cx="151842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s-CO" kern="1200" dirty="0" err="1">
                <a:solidFill>
                  <a:srgbClr val="FFFFFF"/>
                </a:solidFill>
                <a:latin typeface="Segoe"/>
                <a:ea typeface="+mn-ea"/>
                <a:cs typeface="+mn-cs"/>
              </a:rPr>
              <a:t>Tournaments</a:t>
            </a:r>
            <a:endParaRPr lang="es-CO" kern="1200" dirty="0">
              <a:solidFill>
                <a:srgbClr val="FFFFFF"/>
              </a:solidFill>
              <a:latin typeface="Segoe"/>
              <a:ea typeface="+mn-ea"/>
              <a:cs typeface="+mn-cs"/>
            </a:endParaRPr>
          </a:p>
          <a:p>
            <a:pPr algn="l" rtl="0"/>
            <a:r>
              <a:rPr lang="es-CO" kern="1200" dirty="0" err="1">
                <a:solidFill>
                  <a:srgbClr val="FFFFFF"/>
                </a:solidFill>
                <a:latin typeface="Segoe"/>
                <a:ea typeface="+mn-ea"/>
                <a:cs typeface="+mn-cs"/>
              </a:rPr>
              <a:t>Prizes</a:t>
            </a:r>
            <a:endParaRPr lang="es-CO" kern="1200" dirty="0">
              <a:solidFill>
                <a:srgbClr val="FFFFFF"/>
              </a:solidFill>
              <a:latin typeface="Segoe"/>
              <a:ea typeface="+mn-ea"/>
              <a:cs typeface="+mn-cs"/>
            </a:endParaRPr>
          </a:p>
          <a:p>
            <a:pPr algn="l" rtl="0"/>
            <a:r>
              <a:rPr lang="es-CO" kern="1200" dirty="0" err="1">
                <a:solidFill>
                  <a:srgbClr val="FFFFFF"/>
                </a:solidFill>
                <a:latin typeface="Segoe"/>
                <a:ea typeface="+mn-ea"/>
                <a:cs typeface="+mn-cs"/>
              </a:rPr>
              <a:t>Experiences</a:t>
            </a:r>
            <a:endParaRPr lang="es-CO" kern="1200" dirty="0">
              <a:solidFill>
                <a:srgbClr val="FFFFFF"/>
              </a:solidFill>
              <a:latin typeface="Segoe"/>
              <a:ea typeface="+mn-ea"/>
              <a:cs typeface="+mn-cs"/>
            </a:endParaRPr>
          </a:p>
          <a:p>
            <a:pPr algn="l" rtl="0"/>
            <a:endParaRPr lang="es-CO" kern="1200" dirty="0">
              <a:solidFill>
                <a:srgbClr val="FFFFFF"/>
              </a:solidFill>
              <a:latin typeface="Segoe"/>
              <a:ea typeface="+mn-ea"/>
              <a:cs typeface="+mn-cs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5181600" y="2362200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s-CO" b="1" kern="1200" dirty="0">
                <a:solidFill>
                  <a:srgbClr val="FFFFFF"/>
                </a:solidFill>
                <a:latin typeface="Segoe"/>
                <a:ea typeface="+mn-ea"/>
                <a:cs typeface="+mn-cs"/>
              </a:rPr>
              <a:t>DPE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2819400" y="2514600"/>
            <a:ext cx="127470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s-CO" sz="1100" b="1" kern="1200" dirty="0" err="1">
                <a:solidFill>
                  <a:srgbClr val="FFFFFF"/>
                </a:solidFill>
                <a:latin typeface="Segoe"/>
                <a:ea typeface="+mn-ea"/>
                <a:cs typeface="+mn-cs"/>
              </a:rPr>
              <a:t>Education</a:t>
            </a:r>
            <a:r>
              <a:rPr lang="es-CO" sz="1100" b="1" kern="1200" dirty="0">
                <a:solidFill>
                  <a:srgbClr val="FFFFFF"/>
                </a:solidFill>
                <a:latin typeface="Segoe"/>
                <a:ea typeface="+mn-ea"/>
                <a:cs typeface="+mn-cs"/>
              </a:rPr>
              <a:t> </a:t>
            </a:r>
            <a:r>
              <a:rPr lang="es-CO" sz="1100" b="1" kern="1200" dirty="0" err="1">
                <a:solidFill>
                  <a:srgbClr val="FFFFFF"/>
                </a:solidFill>
                <a:latin typeface="Segoe"/>
                <a:ea typeface="+mn-ea"/>
                <a:cs typeface="+mn-cs"/>
              </a:rPr>
              <a:t>Team</a:t>
            </a:r>
            <a:endParaRPr lang="es-CO" sz="1100" b="1" kern="1200" dirty="0">
              <a:solidFill>
                <a:srgbClr val="FFFFFF"/>
              </a:solidFill>
              <a:latin typeface="Segoe"/>
              <a:ea typeface="+mn-ea"/>
              <a:cs typeface="+mn-cs"/>
            </a:endParaRPr>
          </a:p>
        </p:txBody>
      </p:sp>
      <p:pic>
        <p:nvPicPr>
          <p:cNvPr id="67" name="Picture 15" descr="PRB man 3 silouette people ready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48000" y="1524000"/>
            <a:ext cx="371902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" name="Picture 67" descr="PRB man 3 silouette people ready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00400" y="1371600"/>
            <a:ext cx="371902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" name="Picture 68" descr="PRB man 3 silouette people ready.png"/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334000" y="1447800"/>
            <a:ext cx="371902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" name="Picture 15" descr="PRB man 3 silouette people ready.png"/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181600" y="1371600"/>
            <a:ext cx="371902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7620000" cy="55399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 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Rebates</a:t>
            </a:r>
            <a:endPara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8600" y="1143000"/>
            <a:ext cx="8471358" cy="22621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s-CO" sz="2000" b="1" u="sng" dirty="0" smtClean="0"/>
              <a:t>Rebates Ventas Académico</a:t>
            </a:r>
            <a:endParaRPr lang="en-US" sz="2000" dirty="0" smtClean="0"/>
          </a:p>
          <a:p>
            <a:r>
              <a:rPr lang="es-CO" sz="1100" b="1" dirty="0" smtClean="0"/>
              <a:t> </a:t>
            </a:r>
            <a:r>
              <a:rPr lang="en-US" sz="1100" dirty="0" smtClean="0"/>
              <a:t> </a:t>
            </a:r>
          </a:p>
          <a:p>
            <a:r>
              <a:rPr lang="en-US" sz="1400" dirty="0" smtClean="0"/>
              <a:t>Se </a:t>
            </a:r>
            <a:r>
              <a:rPr lang="en-US" sz="1400" dirty="0" err="1" smtClean="0"/>
              <a:t>calcula</a:t>
            </a:r>
            <a:r>
              <a:rPr lang="en-US" sz="1400" dirty="0" smtClean="0"/>
              <a:t> el rebate </a:t>
            </a:r>
            <a:r>
              <a:rPr lang="en-US" sz="1400" dirty="0" err="1" smtClean="0"/>
              <a:t>considerando</a:t>
            </a:r>
            <a:r>
              <a:rPr lang="en-US" sz="1400" dirty="0" smtClean="0"/>
              <a:t> el total de </a:t>
            </a:r>
            <a:r>
              <a:rPr lang="en-US" sz="1400" dirty="0" err="1" smtClean="0"/>
              <a:t>ventas</a:t>
            </a:r>
            <a:r>
              <a:rPr lang="en-US" sz="1400" dirty="0" smtClean="0"/>
              <a:t> </a:t>
            </a:r>
            <a:r>
              <a:rPr lang="en-US" sz="1400" dirty="0" err="1" smtClean="0"/>
              <a:t>netas</a:t>
            </a:r>
            <a:r>
              <a:rPr lang="en-US" sz="1400" dirty="0" smtClean="0"/>
              <a:t> </a:t>
            </a:r>
            <a:r>
              <a:rPr lang="en-US" sz="1400" dirty="0" err="1" smtClean="0"/>
              <a:t>obtenidas</a:t>
            </a:r>
            <a:r>
              <a:rPr lang="en-US" sz="1400" dirty="0" smtClean="0"/>
              <a:t> al final del </a:t>
            </a:r>
            <a:r>
              <a:rPr lang="en-US" sz="1400" dirty="0" err="1" smtClean="0"/>
              <a:t>trimestre</a:t>
            </a:r>
            <a:r>
              <a:rPr lang="en-US" sz="1400" dirty="0" smtClean="0"/>
              <a:t> de los </a:t>
            </a:r>
            <a:r>
              <a:rPr lang="en-US" sz="1400" dirty="0" err="1" smtClean="0"/>
              <a:t>Programas</a:t>
            </a:r>
            <a:r>
              <a:rPr lang="en-US" sz="1400" dirty="0" smtClean="0"/>
              <a:t> de</a:t>
            </a:r>
          </a:p>
          <a:p>
            <a:r>
              <a:rPr lang="en-US" sz="1400" dirty="0" smtClean="0"/>
              <a:t> </a:t>
            </a:r>
            <a:r>
              <a:rPr lang="en-US" sz="1400" dirty="0" err="1" smtClean="0"/>
              <a:t>Licenciamiento</a:t>
            </a:r>
            <a:r>
              <a:rPr lang="en-US" sz="1400" dirty="0" smtClean="0"/>
              <a:t>:</a:t>
            </a:r>
          </a:p>
          <a:p>
            <a:pPr lvl="0"/>
            <a:r>
              <a:rPr lang="en-US" sz="1400" dirty="0" smtClean="0"/>
              <a:t>Open Academic </a:t>
            </a:r>
          </a:p>
          <a:p>
            <a:pPr lvl="0"/>
            <a:r>
              <a:rPr lang="en-US" sz="1400" dirty="0" smtClean="0"/>
              <a:t>Campus &amp; School Agreement</a:t>
            </a:r>
          </a:p>
          <a:p>
            <a:endParaRPr lang="en-US" sz="1400" b="1" i="1" dirty="0" smtClean="0"/>
          </a:p>
          <a:p>
            <a:r>
              <a:rPr lang="en-US" sz="1400" b="1" i="1" dirty="0" smtClean="0"/>
              <a:t>TIPO DE SOCIO QUE ACCEDE AL REBATE</a:t>
            </a:r>
            <a:r>
              <a:rPr lang="en-US" sz="1400" i="1" dirty="0" smtClean="0"/>
              <a:t>: SOCIO REGISTRADO EN MSPP CON LA CERTIFICACION DE MS EDUCATION</a:t>
            </a:r>
          </a:p>
          <a:p>
            <a:r>
              <a:rPr lang="en-US" sz="1400" i="1" dirty="0" smtClean="0"/>
              <a:t> SPECIALIST, PREVIO AL INICIO DEL TRIMESTRE.</a:t>
            </a:r>
            <a:endParaRPr lang="en-US" sz="1400" dirty="0" smtClean="0"/>
          </a:p>
          <a:p>
            <a:r>
              <a:rPr lang="en-US" sz="1200" dirty="0" smtClean="0"/>
              <a:t> </a:t>
            </a:r>
            <a:endParaRPr lang="en-US" sz="1200" dirty="0"/>
          </a:p>
        </p:txBody>
      </p:sp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1524000" y="3343275"/>
          <a:ext cx="6096000" cy="171450"/>
        </p:xfrm>
        <a:graphic>
          <a:graphicData uri="http://schemas.openxmlformats.org/drawingml/2006/table">
            <a:tbl>
              <a:tblPr/>
              <a:tblGrid>
                <a:gridCol w="6096000"/>
              </a:tblGrid>
              <a:tr h="0">
                <a:tc>
                  <a:txBody>
                    <a:bodyPr/>
                    <a:lstStyle/>
                    <a:p>
                      <a:endParaRPr lang="en-US" sz="1000" dirty="0">
                        <a:latin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87042" name="Widget4722" descr="https://partner.microsoft.com/binary/colombia/4007363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3886200"/>
            <a:ext cx="47625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71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/>
        </p:nvGraphicFramePr>
        <p:xfrm>
          <a:off x="457200" y="0"/>
          <a:ext cx="8239108" cy="6635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err="1" smtClean="0"/>
              <a:t>Education</a:t>
            </a:r>
            <a:r>
              <a:rPr lang="es-CO" dirty="0" smtClean="0"/>
              <a:t> </a:t>
            </a:r>
            <a:r>
              <a:rPr lang="es-CO" dirty="0" err="1" smtClean="0"/>
              <a:t>Specialist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609600" y="1752600"/>
            <a:ext cx="7620000" cy="4262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6075" indent="-346075">
              <a:lnSpc>
                <a:spcPct val="170000"/>
              </a:lnSpc>
              <a:spcBef>
                <a:spcPct val="0"/>
              </a:spcBef>
              <a:buClr>
                <a:schemeClr val="tx1"/>
              </a:buClr>
              <a:buAutoNum type="arabicPeriod"/>
            </a:pPr>
            <a:r>
              <a:rPr lang="es-CO" sz="2800" dirty="0" smtClean="0">
                <a:solidFill>
                  <a:schemeClr val="accent4">
                    <a:lumMod val="75000"/>
                  </a:schemeClr>
                </a:solidFill>
                <a:cs typeface="Segoe UI" pitchFamily="34" charset="0"/>
              </a:rPr>
              <a:t>Conviértase en </a:t>
            </a:r>
            <a:r>
              <a:rPr lang="es-CO" sz="2800" dirty="0" err="1" smtClean="0">
                <a:solidFill>
                  <a:schemeClr val="accent4">
                    <a:lumMod val="75000"/>
                  </a:schemeClr>
                </a:solidFill>
                <a:cs typeface="Segoe UI" pitchFamily="34" charset="0"/>
              </a:rPr>
              <a:t>Education</a:t>
            </a:r>
            <a:r>
              <a:rPr lang="es-CO" sz="2800" dirty="0" smtClean="0">
                <a:solidFill>
                  <a:schemeClr val="accent4">
                    <a:lumMod val="75000"/>
                  </a:schemeClr>
                </a:solidFill>
                <a:cs typeface="Segoe UI" pitchFamily="34" charset="0"/>
              </a:rPr>
              <a:t> </a:t>
            </a:r>
            <a:r>
              <a:rPr lang="es-CO" sz="2800" dirty="0" err="1" smtClean="0">
                <a:solidFill>
                  <a:schemeClr val="accent4">
                    <a:lumMod val="75000"/>
                  </a:schemeClr>
                </a:solidFill>
                <a:cs typeface="Segoe UI" pitchFamily="34" charset="0"/>
              </a:rPr>
              <a:t>Specialist</a:t>
            </a:r>
            <a:endParaRPr lang="es-CO" sz="2800" dirty="0" smtClean="0">
              <a:solidFill>
                <a:schemeClr val="accent4">
                  <a:lumMod val="75000"/>
                </a:schemeClr>
              </a:solidFill>
              <a:cs typeface="Segoe UI" pitchFamily="34" charset="0"/>
            </a:endParaRPr>
          </a:p>
          <a:p>
            <a:pPr marL="746125" lvl="1" indent="-346075">
              <a:lnSpc>
                <a:spcPct val="170000"/>
              </a:lnSpc>
              <a:spcBef>
                <a:spcPct val="0"/>
              </a:spcBef>
              <a:buClr>
                <a:schemeClr val="tx1"/>
              </a:buClr>
              <a:buNone/>
            </a:pPr>
            <a:r>
              <a:rPr lang="es-CO" dirty="0" smtClean="0">
                <a:solidFill>
                  <a:schemeClr val="accent4">
                    <a:lumMod val="75000"/>
                  </a:schemeClr>
                </a:solidFill>
                <a:cs typeface="Segoe UI" pitchFamily="34" charset="0"/>
              </a:rPr>
              <a:t>Mayor información sobre requisitos y beneficios:</a:t>
            </a:r>
          </a:p>
          <a:p>
            <a:pPr marL="746125" lvl="1" indent="-346075">
              <a:lnSpc>
                <a:spcPct val="170000"/>
              </a:lnSpc>
              <a:spcBef>
                <a:spcPct val="0"/>
              </a:spcBef>
              <a:buClr>
                <a:schemeClr val="tx1"/>
              </a:buClr>
              <a:buNone/>
            </a:pPr>
            <a:r>
              <a:rPr lang="es-CO" b="1" u="sng" dirty="0" smtClean="0">
                <a:solidFill>
                  <a:schemeClr val="accent4">
                    <a:lumMod val="75000"/>
                  </a:schemeClr>
                </a:solidFill>
                <a:hlinkClick r:id="rId2"/>
              </a:rPr>
              <a:t>https://partner.microsoft.com/colombia/programa/educationspecialist</a:t>
            </a:r>
            <a:endParaRPr lang="es-CO" b="1" u="sng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marL="346075" indent="-346075">
              <a:lnSpc>
                <a:spcPct val="170000"/>
              </a:lnSpc>
              <a:spcBef>
                <a:spcPct val="0"/>
              </a:spcBef>
              <a:buClr>
                <a:schemeClr val="tx1"/>
              </a:buClr>
              <a:buAutoNum type="arabicPeriod"/>
            </a:pPr>
            <a:r>
              <a:rPr lang="es-CO" sz="2800" dirty="0" smtClean="0">
                <a:solidFill>
                  <a:schemeClr val="accent4">
                    <a:lumMod val="75000"/>
                  </a:schemeClr>
                </a:solidFill>
                <a:cs typeface="Segoe UI" pitchFamily="34" charset="0"/>
              </a:rPr>
              <a:t>Contacte a su Gerente de Canales:</a:t>
            </a:r>
          </a:p>
          <a:p>
            <a:pPr marL="803275" lvl="1" indent="-346075">
              <a:spcBef>
                <a:spcPct val="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es-CO" sz="2800" dirty="0" smtClean="0">
                <a:solidFill>
                  <a:schemeClr val="accent4">
                    <a:lumMod val="75000"/>
                  </a:schemeClr>
                </a:solidFill>
                <a:cs typeface="Segoe UI" pitchFamily="34" charset="0"/>
              </a:rPr>
              <a:t>Cesar Vargas Tel: 4049022 </a:t>
            </a:r>
            <a:r>
              <a:rPr lang="es-CO" sz="2800" dirty="0" err="1" smtClean="0">
                <a:solidFill>
                  <a:schemeClr val="accent4">
                    <a:lumMod val="75000"/>
                  </a:schemeClr>
                </a:solidFill>
                <a:cs typeface="Segoe UI" pitchFamily="34" charset="0"/>
              </a:rPr>
              <a:t>ext</a:t>
            </a:r>
            <a:r>
              <a:rPr lang="es-CO" sz="2800" dirty="0" smtClean="0">
                <a:solidFill>
                  <a:schemeClr val="accent4">
                    <a:lumMod val="75000"/>
                  </a:schemeClr>
                </a:solidFill>
                <a:cs typeface="Segoe UI" pitchFamily="34" charset="0"/>
              </a:rPr>
              <a:t> 11512 en Bogotá.</a:t>
            </a:r>
          </a:p>
          <a:p>
            <a:pPr marL="803275" lvl="1" indent="-346075">
              <a:spcBef>
                <a:spcPct val="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es-CO" sz="2800" dirty="0" smtClean="0">
                <a:solidFill>
                  <a:schemeClr val="accent4">
                    <a:lumMod val="75000"/>
                  </a:schemeClr>
                </a:solidFill>
                <a:cs typeface="Segoe UI" pitchFamily="34" charset="0"/>
              </a:rPr>
              <a:t>E-mail: cvargas@microsoft.com.co</a:t>
            </a:r>
          </a:p>
          <a:p>
            <a:pPr marL="746125" lvl="1" indent="-346075">
              <a:lnSpc>
                <a:spcPct val="170000"/>
              </a:lnSpc>
              <a:spcBef>
                <a:spcPct val="0"/>
              </a:spcBef>
              <a:buClr>
                <a:schemeClr val="tx1"/>
              </a:buClr>
            </a:pP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LIDE 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85"/>
            <a:ext cx="9144000" cy="6856629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72400" cy="1470025"/>
          </a:xfrm>
        </p:spPr>
        <p:txBody>
          <a:bodyPr/>
          <a:lstStyle/>
          <a:p>
            <a:pPr eaLnBrk="1" hangingPunct="1"/>
            <a:r>
              <a:rPr lang="es-MX" sz="3600" dirty="0" smtClean="0"/>
              <a:t>INFRAESTRUCTURA</a:t>
            </a:r>
            <a:endParaRPr lang="es-ES" sz="3600" dirty="0" smtClean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" y="2362200"/>
            <a:ext cx="9144000" cy="191928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s-MX" sz="2000" dirty="0" smtClean="0">
                <a:solidFill>
                  <a:srgbClr val="000000"/>
                </a:solidFill>
                <a:latin typeface="Tahoma" pitchFamily="34" charset="0"/>
              </a:rPr>
              <a:t>Metas 2010:</a:t>
            </a:r>
          </a:p>
          <a:p>
            <a:pPr>
              <a:lnSpc>
                <a:spcPct val="80000"/>
              </a:lnSpc>
            </a:pPr>
            <a:r>
              <a:rPr lang="es-MX" sz="2000" dirty="0" smtClean="0">
                <a:solidFill>
                  <a:srgbClr val="000000"/>
                </a:solidFill>
                <a:latin typeface="Tahoma" pitchFamily="34" charset="0"/>
              </a:rPr>
              <a:t>20 alumnos por computador en el país.</a:t>
            </a:r>
          </a:p>
          <a:p>
            <a:pPr>
              <a:lnSpc>
                <a:spcPct val="80000"/>
              </a:lnSpc>
            </a:pPr>
            <a:r>
              <a:rPr lang="es-MX" sz="2000" dirty="0" smtClean="0">
                <a:solidFill>
                  <a:srgbClr val="000000"/>
                </a:solidFill>
                <a:latin typeface="Tahoma" pitchFamily="34" charset="0"/>
              </a:rPr>
              <a:t>100% de establecimientos con computador.</a:t>
            </a:r>
          </a:p>
          <a:p>
            <a:pPr>
              <a:lnSpc>
                <a:spcPct val="80000"/>
              </a:lnSpc>
            </a:pPr>
            <a:r>
              <a:rPr lang="es-MX" sz="2000" dirty="0" smtClean="0">
                <a:solidFill>
                  <a:srgbClr val="000000"/>
                </a:solidFill>
                <a:latin typeface="Tahoma" pitchFamily="34" charset="0"/>
              </a:rPr>
              <a:t>60% de sedes educativas conectadas a Internet.</a:t>
            </a:r>
          </a:p>
          <a:p>
            <a:pPr eaLnBrk="1" hangingPunct="1">
              <a:lnSpc>
                <a:spcPct val="80000"/>
              </a:lnSpc>
            </a:pPr>
            <a:r>
              <a:rPr lang="es-MX" sz="2000" dirty="0" smtClean="0">
                <a:solidFill>
                  <a:srgbClr val="000000"/>
                </a:solidFill>
                <a:latin typeface="Tahoma" pitchFamily="34" charset="0"/>
              </a:rPr>
              <a:t>80 Instituciones de Educación Superior conectadas a la red RENATA</a:t>
            </a:r>
            <a:endParaRPr lang="es-ES" sz="2000" dirty="0" smtClean="0">
              <a:solidFill>
                <a:srgbClr val="000000"/>
              </a:solidFill>
              <a:latin typeface="Tahoma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s-ES" sz="2000" dirty="0" smtClean="0"/>
          </a:p>
        </p:txBody>
      </p:sp>
      <p:pic>
        <p:nvPicPr>
          <p:cNvPr id="38916" name="Picture 4" descr="logo horizontal-para we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04025" y="49213"/>
            <a:ext cx="2265363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468313" y="5630863"/>
            <a:ext cx="8280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1200"/>
              <a:t>Fuente: Instituto de Informática Educativa – Universidad de la Frontera</a:t>
            </a:r>
          </a:p>
          <a:p>
            <a:r>
              <a:rPr lang="es-MX" sz="1200"/>
              <a:t>Inclusión de información de Colombia (Programa de Nuevas Tecnologías – MEN) – 2005</a:t>
            </a:r>
          </a:p>
          <a:p>
            <a:r>
              <a:rPr lang="es-MX" sz="1200"/>
              <a:t>Los 253.000 PCs se han tomado sobre una matrícula de 9 millones y teniendo en cuenta 196.096 PCs. acumulados a 2006</a:t>
            </a:r>
            <a:endParaRPr lang="es-ES" sz="1200"/>
          </a:p>
        </p:txBody>
      </p:sp>
      <p:sp>
        <p:nvSpPr>
          <p:cNvPr id="1028" name="Text Box 7"/>
          <p:cNvSpPr txBox="1">
            <a:spLocks noChangeArrowheads="1"/>
          </p:cNvSpPr>
          <p:nvPr/>
        </p:nvSpPr>
        <p:spPr bwMode="auto">
          <a:xfrm>
            <a:off x="6640513" y="20812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s-CO"/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179388" y="1771650"/>
            <a:ext cx="8785225" cy="3673475"/>
            <a:chOff x="0" y="1162"/>
            <a:chExt cx="5696" cy="1656"/>
          </a:xfrm>
        </p:grpSpPr>
        <p:graphicFrame>
          <p:nvGraphicFramePr>
            <p:cNvPr id="1026" name="Object 2"/>
            <p:cNvGraphicFramePr>
              <a:graphicFrameLocks noChangeAspect="1"/>
            </p:cNvGraphicFramePr>
            <p:nvPr/>
          </p:nvGraphicFramePr>
          <p:xfrm>
            <a:off x="0" y="1162"/>
            <a:ext cx="5696" cy="1656"/>
          </p:xfrm>
          <a:graphic>
            <a:graphicData uri="http://schemas.openxmlformats.org/presentationml/2006/ole">
              <p:oleObj spid="_x0000_s1026" name="Gráfico" r:id="rId3" imgW="8810473" imgH="2562149" progId="Excel.Sheet.8">
                <p:embed/>
              </p:oleObj>
            </a:graphicData>
          </a:graphic>
        </p:graphicFrame>
        <p:sp>
          <p:nvSpPr>
            <p:cNvPr id="1033" name="Line 5"/>
            <p:cNvSpPr>
              <a:spLocks noChangeShapeType="1"/>
            </p:cNvSpPr>
            <p:nvPr/>
          </p:nvSpPr>
          <p:spPr bwMode="auto">
            <a:xfrm flipV="1">
              <a:off x="4195" y="1570"/>
              <a:ext cx="0" cy="104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4" name="Line 6"/>
            <p:cNvSpPr>
              <a:spLocks noChangeShapeType="1"/>
            </p:cNvSpPr>
            <p:nvPr/>
          </p:nvSpPr>
          <p:spPr bwMode="auto">
            <a:xfrm flipV="1">
              <a:off x="5193" y="1525"/>
              <a:ext cx="0" cy="108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5" name="Text Box 8"/>
            <p:cNvSpPr txBox="1">
              <a:spLocks noChangeArrowheads="1"/>
            </p:cNvSpPr>
            <p:nvPr/>
          </p:nvSpPr>
          <p:spPr bwMode="auto">
            <a:xfrm>
              <a:off x="4195" y="1389"/>
              <a:ext cx="922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CO" sz="1600"/>
                <a:t>253.000 PCs</a:t>
              </a:r>
              <a:r>
                <a:rPr lang="es-CO"/>
                <a:t>.</a:t>
              </a:r>
              <a:endParaRPr lang="es-ES"/>
            </a:p>
          </p:txBody>
        </p:sp>
      </p:grpSp>
      <p:sp>
        <p:nvSpPr>
          <p:cNvPr id="1030" name="Rectangle 11"/>
          <p:cNvSpPr>
            <a:spLocks noChangeArrowheads="1"/>
          </p:cNvSpPr>
          <p:nvPr/>
        </p:nvSpPr>
        <p:spPr bwMode="auto">
          <a:xfrm>
            <a:off x="250825" y="0"/>
            <a:ext cx="2457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b="1"/>
              <a:t>INFRAESTRUCTURA</a:t>
            </a:r>
          </a:p>
        </p:txBody>
      </p:sp>
      <p:sp>
        <p:nvSpPr>
          <p:cNvPr id="1031" name="Rectangle 5"/>
          <p:cNvSpPr>
            <a:spLocks noChangeArrowheads="1"/>
          </p:cNvSpPr>
          <p:nvPr/>
        </p:nvSpPr>
        <p:spPr bwMode="auto">
          <a:xfrm>
            <a:off x="250825" y="676275"/>
            <a:ext cx="8569325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ct val="130000"/>
              </a:lnSpc>
            </a:pPr>
            <a:r>
              <a:rPr lang="es-CO" sz="1600" b="1">
                <a:solidFill>
                  <a:srgbClr val="000000"/>
                </a:solidFill>
              </a:rPr>
              <a:t>A pesar de los grandes esfuerzos en dotación de computadores, Colombia debe cerrar la brecha con respecto a los países líderes de América Latina.</a:t>
            </a:r>
            <a:endParaRPr lang="es-ES" sz="1600" b="1">
              <a:solidFill>
                <a:srgbClr val="000000"/>
              </a:solidFill>
            </a:endParaRPr>
          </a:p>
        </p:txBody>
      </p:sp>
      <p:pic>
        <p:nvPicPr>
          <p:cNvPr id="1032" name="Picture 13" descr="logo horizontal-para web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04025" y="49213"/>
            <a:ext cx="2265363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"/>
          <p:cNvSpPr>
            <a:spLocks noChangeArrowheads="1"/>
          </p:cNvSpPr>
          <p:nvPr/>
        </p:nvSpPr>
        <p:spPr bwMode="auto">
          <a:xfrm>
            <a:off x="250825" y="0"/>
            <a:ext cx="2457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b="1"/>
              <a:t>INFRAESTRUCTURA</a:t>
            </a:r>
          </a:p>
        </p:txBody>
      </p:sp>
      <p:sp>
        <p:nvSpPr>
          <p:cNvPr id="40963" name="Rectangle 4"/>
          <p:cNvSpPr>
            <a:spLocks noChangeArrowheads="1"/>
          </p:cNvSpPr>
          <p:nvPr/>
        </p:nvSpPr>
        <p:spPr bwMode="auto">
          <a:xfrm>
            <a:off x="395288" y="5661025"/>
            <a:ext cx="8351837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ct val="130000"/>
              </a:lnSpc>
            </a:pPr>
            <a:r>
              <a:rPr lang="es-CO" sz="1600">
                <a:solidFill>
                  <a:srgbClr val="000000"/>
                </a:solidFill>
              </a:rPr>
              <a:t>Durante el primer semestre se aumentó a 216.255 el número de computadores  en los establecimientos educativos.</a:t>
            </a:r>
            <a:endParaRPr lang="es-ES" sz="1600">
              <a:solidFill>
                <a:srgbClr val="000000"/>
              </a:solidFill>
            </a:endParaRPr>
          </a:p>
        </p:txBody>
      </p:sp>
      <p:sp>
        <p:nvSpPr>
          <p:cNvPr id="40964" name="AutoShape 5"/>
          <p:cNvSpPr>
            <a:spLocks noChangeAspect="1" noChangeArrowheads="1" noTextEdit="1"/>
          </p:cNvSpPr>
          <p:nvPr/>
        </p:nvSpPr>
        <p:spPr bwMode="auto">
          <a:xfrm>
            <a:off x="1403350" y="1835150"/>
            <a:ext cx="6192838" cy="346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65" name="Rectangle 7"/>
          <p:cNvSpPr>
            <a:spLocks noChangeArrowheads="1"/>
          </p:cNvSpPr>
          <p:nvPr/>
        </p:nvSpPr>
        <p:spPr bwMode="auto">
          <a:xfrm>
            <a:off x="1458913" y="1889125"/>
            <a:ext cx="6070600" cy="3357563"/>
          </a:xfrm>
          <a:prstGeom prst="rect">
            <a:avLst/>
          </a:prstGeom>
          <a:solidFill>
            <a:srgbClr val="FFFFFF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66" name="Rectangle 8"/>
          <p:cNvSpPr>
            <a:spLocks noChangeArrowheads="1"/>
          </p:cNvSpPr>
          <p:nvPr/>
        </p:nvSpPr>
        <p:spPr bwMode="auto">
          <a:xfrm>
            <a:off x="1871663" y="2619375"/>
            <a:ext cx="5568950" cy="19399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67" name="Line 9"/>
          <p:cNvSpPr>
            <a:spLocks noChangeShapeType="1"/>
          </p:cNvSpPr>
          <p:nvPr/>
        </p:nvSpPr>
        <p:spPr bwMode="auto">
          <a:xfrm>
            <a:off x="1871663" y="4314825"/>
            <a:ext cx="5568950" cy="0"/>
          </a:xfrm>
          <a:prstGeom prst="line">
            <a:avLst/>
          </a:prstGeom>
          <a:noFill/>
          <a:ln w="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68" name="Line 10"/>
          <p:cNvSpPr>
            <a:spLocks noChangeShapeType="1"/>
          </p:cNvSpPr>
          <p:nvPr/>
        </p:nvSpPr>
        <p:spPr bwMode="auto">
          <a:xfrm>
            <a:off x="1871663" y="4071938"/>
            <a:ext cx="5568950" cy="0"/>
          </a:xfrm>
          <a:prstGeom prst="line">
            <a:avLst/>
          </a:prstGeom>
          <a:noFill/>
          <a:ln w="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69" name="Line 11"/>
          <p:cNvSpPr>
            <a:spLocks noChangeShapeType="1"/>
          </p:cNvSpPr>
          <p:nvPr/>
        </p:nvSpPr>
        <p:spPr bwMode="auto">
          <a:xfrm>
            <a:off x="1871663" y="3827463"/>
            <a:ext cx="5568950" cy="0"/>
          </a:xfrm>
          <a:prstGeom prst="line">
            <a:avLst/>
          </a:prstGeom>
          <a:noFill/>
          <a:ln w="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70" name="Line 12"/>
          <p:cNvSpPr>
            <a:spLocks noChangeShapeType="1"/>
          </p:cNvSpPr>
          <p:nvPr/>
        </p:nvSpPr>
        <p:spPr bwMode="auto">
          <a:xfrm>
            <a:off x="1871663" y="3594100"/>
            <a:ext cx="5568950" cy="0"/>
          </a:xfrm>
          <a:prstGeom prst="line">
            <a:avLst/>
          </a:prstGeom>
          <a:noFill/>
          <a:ln w="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71" name="Line 13"/>
          <p:cNvSpPr>
            <a:spLocks noChangeShapeType="1"/>
          </p:cNvSpPr>
          <p:nvPr/>
        </p:nvSpPr>
        <p:spPr bwMode="auto">
          <a:xfrm>
            <a:off x="1871663" y="3351213"/>
            <a:ext cx="5568950" cy="0"/>
          </a:xfrm>
          <a:prstGeom prst="line">
            <a:avLst/>
          </a:prstGeom>
          <a:noFill/>
          <a:ln w="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72" name="Line 14"/>
          <p:cNvSpPr>
            <a:spLocks noChangeShapeType="1"/>
          </p:cNvSpPr>
          <p:nvPr/>
        </p:nvSpPr>
        <p:spPr bwMode="auto">
          <a:xfrm>
            <a:off x="1871663" y="3106738"/>
            <a:ext cx="5568950" cy="0"/>
          </a:xfrm>
          <a:prstGeom prst="line">
            <a:avLst/>
          </a:prstGeom>
          <a:noFill/>
          <a:ln w="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73" name="Line 15"/>
          <p:cNvSpPr>
            <a:spLocks noChangeShapeType="1"/>
          </p:cNvSpPr>
          <p:nvPr/>
        </p:nvSpPr>
        <p:spPr bwMode="auto">
          <a:xfrm>
            <a:off x="1871663" y="2862263"/>
            <a:ext cx="5568950" cy="0"/>
          </a:xfrm>
          <a:prstGeom prst="line">
            <a:avLst/>
          </a:prstGeom>
          <a:noFill/>
          <a:ln w="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74" name="Line 16"/>
          <p:cNvSpPr>
            <a:spLocks noChangeShapeType="1"/>
          </p:cNvSpPr>
          <p:nvPr/>
        </p:nvSpPr>
        <p:spPr bwMode="auto">
          <a:xfrm>
            <a:off x="1871663" y="2619375"/>
            <a:ext cx="5568950" cy="0"/>
          </a:xfrm>
          <a:prstGeom prst="line">
            <a:avLst/>
          </a:prstGeom>
          <a:noFill/>
          <a:ln w="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75" name="Rectangle 17"/>
          <p:cNvSpPr>
            <a:spLocks noChangeArrowheads="1"/>
          </p:cNvSpPr>
          <p:nvPr/>
        </p:nvSpPr>
        <p:spPr bwMode="auto">
          <a:xfrm>
            <a:off x="1871663" y="2524125"/>
            <a:ext cx="5568950" cy="2035175"/>
          </a:xfrm>
          <a:prstGeom prst="rect">
            <a:avLst/>
          </a:prstGeom>
          <a:noFill/>
          <a:ln w="12700">
            <a:solidFill>
              <a:srgbClr val="80808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76" name="Rectangle 18"/>
          <p:cNvSpPr>
            <a:spLocks noChangeArrowheads="1"/>
          </p:cNvSpPr>
          <p:nvPr/>
        </p:nvSpPr>
        <p:spPr bwMode="auto">
          <a:xfrm>
            <a:off x="2149475" y="2841625"/>
            <a:ext cx="368300" cy="1717675"/>
          </a:xfrm>
          <a:prstGeom prst="rect">
            <a:avLst/>
          </a:prstGeom>
          <a:solidFill>
            <a:srgbClr val="99CC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77" name="Rectangle 19"/>
          <p:cNvSpPr>
            <a:spLocks noChangeArrowheads="1"/>
          </p:cNvSpPr>
          <p:nvPr/>
        </p:nvSpPr>
        <p:spPr bwMode="auto">
          <a:xfrm>
            <a:off x="3074988" y="3317875"/>
            <a:ext cx="377825" cy="1241425"/>
          </a:xfrm>
          <a:prstGeom prst="rect">
            <a:avLst/>
          </a:prstGeom>
          <a:solidFill>
            <a:srgbClr val="99CC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78" name="Rectangle 20"/>
          <p:cNvSpPr>
            <a:spLocks noChangeArrowheads="1"/>
          </p:cNvSpPr>
          <p:nvPr/>
        </p:nvSpPr>
        <p:spPr bwMode="auto">
          <a:xfrm>
            <a:off x="4010025" y="3743325"/>
            <a:ext cx="366713" cy="815975"/>
          </a:xfrm>
          <a:prstGeom prst="rect">
            <a:avLst/>
          </a:prstGeom>
          <a:solidFill>
            <a:srgbClr val="99CC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79" name="Rectangle 21"/>
          <p:cNvSpPr>
            <a:spLocks noChangeArrowheads="1"/>
          </p:cNvSpPr>
          <p:nvPr/>
        </p:nvSpPr>
        <p:spPr bwMode="auto">
          <a:xfrm>
            <a:off x="4933950" y="3890963"/>
            <a:ext cx="366713" cy="668337"/>
          </a:xfrm>
          <a:prstGeom prst="rect">
            <a:avLst/>
          </a:prstGeom>
          <a:solidFill>
            <a:srgbClr val="99CC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80" name="Rectangle 22"/>
          <p:cNvSpPr>
            <a:spLocks noChangeArrowheads="1"/>
          </p:cNvSpPr>
          <p:nvPr/>
        </p:nvSpPr>
        <p:spPr bwMode="auto">
          <a:xfrm>
            <a:off x="5857875" y="4017963"/>
            <a:ext cx="379413" cy="541337"/>
          </a:xfrm>
          <a:prstGeom prst="rect">
            <a:avLst/>
          </a:prstGeom>
          <a:solidFill>
            <a:srgbClr val="99CC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81" name="Rectangle 23"/>
          <p:cNvSpPr>
            <a:spLocks noChangeArrowheads="1"/>
          </p:cNvSpPr>
          <p:nvPr/>
        </p:nvSpPr>
        <p:spPr bwMode="auto">
          <a:xfrm>
            <a:off x="6794500" y="4060825"/>
            <a:ext cx="368300" cy="498475"/>
          </a:xfrm>
          <a:prstGeom prst="rect">
            <a:avLst/>
          </a:prstGeom>
          <a:solidFill>
            <a:srgbClr val="99CC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82" name="Line 24"/>
          <p:cNvSpPr>
            <a:spLocks noChangeShapeType="1"/>
          </p:cNvSpPr>
          <p:nvPr/>
        </p:nvSpPr>
        <p:spPr bwMode="auto">
          <a:xfrm>
            <a:off x="1871663" y="2619375"/>
            <a:ext cx="0" cy="19399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83" name="Line 25"/>
          <p:cNvSpPr>
            <a:spLocks noChangeShapeType="1"/>
          </p:cNvSpPr>
          <p:nvPr/>
        </p:nvSpPr>
        <p:spPr bwMode="auto">
          <a:xfrm>
            <a:off x="1836738" y="4559300"/>
            <a:ext cx="34925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84" name="Line 26"/>
          <p:cNvSpPr>
            <a:spLocks noChangeShapeType="1"/>
          </p:cNvSpPr>
          <p:nvPr/>
        </p:nvSpPr>
        <p:spPr bwMode="auto">
          <a:xfrm>
            <a:off x="1836738" y="4314825"/>
            <a:ext cx="34925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85" name="Line 27"/>
          <p:cNvSpPr>
            <a:spLocks noChangeShapeType="1"/>
          </p:cNvSpPr>
          <p:nvPr/>
        </p:nvSpPr>
        <p:spPr bwMode="auto">
          <a:xfrm>
            <a:off x="1836738" y="4071938"/>
            <a:ext cx="34925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86" name="Line 28"/>
          <p:cNvSpPr>
            <a:spLocks noChangeShapeType="1"/>
          </p:cNvSpPr>
          <p:nvPr/>
        </p:nvSpPr>
        <p:spPr bwMode="auto">
          <a:xfrm>
            <a:off x="1836738" y="3827463"/>
            <a:ext cx="34925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87" name="Line 29"/>
          <p:cNvSpPr>
            <a:spLocks noChangeShapeType="1"/>
          </p:cNvSpPr>
          <p:nvPr/>
        </p:nvSpPr>
        <p:spPr bwMode="auto">
          <a:xfrm>
            <a:off x="1836738" y="3594100"/>
            <a:ext cx="34925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88" name="Line 30"/>
          <p:cNvSpPr>
            <a:spLocks noChangeShapeType="1"/>
          </p:cNvSpPr>
          <p:nvPr/>
        </p:nvSpPr>
        <p:spPr bwMode="auto">
          <a:xfrm>
            <a:off x="1836738" y="3351213"/>
            <a:ext cx="34925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89" name="Line 31"/>
          <p:cNvSpPr>
            <a:spLocks noChangeShapeType="1"/>
          </p:cNvSpPr>
          <p:nvPr/>
        </p:nvSpPr>
        <p:spPr bwMode="auto">
          <a:xfrm>
            <a:off x="1836738" y="3106738"/>
            <a:ext cx="34925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90" name="Line 32"/>
          <p:cNvSpPr>
            <a:spLocks noChangeShapeType="1"/>
          </p:cNvSpPr>
          <p:nvPr/>
        </p:nvSpPr>
        <p:spPr bwMode="auto">
          <a:xfrm>
            <a:off x="1836738" y="2862263"/>
            <a:ext cx="34925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91" name="Line 33"/>
          <p:cNvSpPr>
            <a:spLocks noChangeShapeType="1"/>
          </p:cNvSpPr>
          <p:nvPr/>
        </p:nvSpPr>
        <p:spPr bwMode="auto">
          <a:xfrm>
            <a:off x="1836738" y="2619375"/>
            <a:ext cx="34925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92" name="Line 34"/>
          <p:cNvSpPr>
            <a:spLocks noChangeShapeType="1"/>
          </p:cNvSpPr>
          <p:nvPr/>
        </p:nvSpPr>
        <p:spPr bwMode="auto">
          <a:xfrm>
            <a:off x="1871663" y="4559300"/>
            <a:ext cx="5568950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93" name="Line 35"/>
          <p:cNvSpPr>
            <a:spLocks noChangeShapeType="1"/>
          </p:cNvSpPr>
          <p:nvPr/>
        </p:nvSpPr>
        <p:spPr bwMode="auto">
          <a:xfrm flipV="1">
            <a:off x="1871663" y="4559300"/>
            <a:ext cx="0" cy="301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94" name="Line 36"/>
          <p:cNvSpPr>
            <a:spLocks noChangeShapeType="1"/>
          </p:cNvSpPr>
          <p:nvPr/>
        </p:nvSpPr>
        <p:spPr bwMode="auto">
          <a:xfrm flipV="1">
            <a:off x="2795588" y="4559300"/>
            <a:ext cx="0" cy="301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95" name="Line 37"/>
          <p:cNvSpPr>
            <a:spLocks noChangeShapeType="1"/>
          </p:cNvSpPr>
          <p:nvPr/>
        </p:nvSpPr>
        <p:spPr bwMode="auto">
          <a:xfrm flipV="1">
            <a:off x="3730625" y="4559300"/>
            <a:ext cx="0" cy="301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96" name="Line 38"/>
          <p:cNvSpPr>
            <a:spLocks noChangeShapeType="1"/>
          </p:cNvSpPr>
          <p:nvPr/>
        </p:nvSpPr>
        <p:spPr bwMode="auto">
          <a:xfrm flipV="1">
            <a:off x="4656138" y="4559300"/>
            <a:ext cx="0" cy="301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97" name="Line 39"/>
          <p:cNvSpPr>
            <a:spLocks noChangeShapeType="1"/>
          </p:cNvSpPr>
          <p:nvPr/>
        </p:nvSpPr>
        <p:spPr bwMode="auto">
          <a:xfrm flipV="1">
            <a:off x="5580063" y="4559300"/>
            <a:ext cx="0" cy="301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98" name="Line 40"/>
          <p:cNvSpPr>
            <a:spLocks noChangeShapeType="1"/>
          </p:cNvSpPr>
          <p:nvPr/>
        </p:nvSpPr>
        <p:spPr bwMode="auto">
          <a:xfrm flipV="1">
            <a:off x="6516688" y="4559300"/>
            <a:ext cx="0" cy="301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99" name="Line 41"/>
          <p:cNvSpPr>
            <a:spLocks noChangeShapeType="1"/>
          </p:cNvSpPr>
          <p:nvPr/>
        </p:nvSpPr>
        <p:spPr bwMode="auto">
          <a:xfrm flipV="1">
            <a:off x="7440613" y="4559300"/>
            <a:ext cx="0" cy="301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00" name="Rectangle 42"/>
          <p:cNvSpPr>
            <a:spLocks noChangeArrowheads="1"/>
          </p:cNvSpPr>
          <p:nvPr/>
        </p:nvSpPr>
        <p:spPr bwMode="auto">
          <a:xfrm>
            <a:off x="2705100" y="1982788"/>
            <a:ext cx="4038600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" sz="1300" b="1">
                <a:solidFill>
                  <a:srgbClr val="000000"/>
                </a:solidFill>
              </a:rPr>
              <a:t>Evolución de Número de Alumnos por Computador</a:t>
            </a:r>
            <a:endParaRPr lang="es-ES"/>
          </a:p>
        </p:txBody>
      </p:sp>
      <p:sp>
        <p:nvSpPr>
          <p:cNvPr id="41001" name="Rectangle 43"/>
          <p:cNvSpPr>
            <a:spLocks noChangeArrowheads="1"/>
          </p:cNvSpPr>
          <p:nvPr/>
        </p:nvSpPr>
        <p:spPr bwMode="auto">
          <a:xfrm>
            <a:off x="3543300" y="2163763"/>
            <a:ext cx="2244725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" sz="1300">
                <a:solidFill>
                  <a:srgbClr val="000000"/>
                </a:solidFill>
              </a:rPr>
              <a:t>(Consolidado País 2002-2007)</a:t>
            </a:r>
            <a:endParaRPr lang="es-ES"/>
          </a:p>
        </p:txBody>
      </p:sp>
      <p:sp>
        <p:nvSpPr>
          <p:cNvPr id="41002" name="Rectangle 44"/>
          <p:cNvSpPr>
            <a:spLocks noChangeArrowheads="1"/>
          </p:cNvSpPr>
          <p:nvPr/>
        </p:nvSpPr>
        <p:spPr bwMode="auto">
          <a:xfrm>
            <a:off x="2193925" y="2576513"/>
            <a:ext cx="277813" cy="25558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03" name="Rectangle 45"/>
          <p:cNvSpPr>
            <a:spLocks noChangeArrowheads="1"/>
          </p:cNvSpPr>
          <p:nvPr/>
        </p:nvSpPr>
        <p:spPr bwMode="auto">
          <a:xfrm>
            <a:off x="2217738" y="2714625"/>
            <a:ext cx="252412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" sz="1200" b="1">
                <a:solidFill>
                  <a:srgbClr val="000000"/>
                </a:solidFill>
              </a:rPr>
              <a:t>142</a:t>
            </a:r>
            <a:endParaRPr lang="es-ES" sz="1200"/>
          </a:p>
        </p:txBody>
      </p:sp>
      <p:sp>
        <p:nvSpPr>
          <p:cNvPr id="41004" name="Rectangle 46"/>
          <p:cNvSpPr>
            <a:spLocks noChangeArrowheads="1"/>
          </p:cNvSpPr>
          <p:nvPr/>
        </p:nvSpPr>
        <p:spPr bwMode="auto">
          <a:xfrm>
            <a:off x="3130550" y="3052763"/>
            <a:ext cx="277813" cy="25558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05" name="Rectangle 47"/>
          <p:cNvSpPr>
            <a:spLocks noChangeArrowheads="1"/>
          </p:cNvSpPr>
          <p:nvPr/>
        </p:nvSpPr>
        <p:spPr bwMode="auto">
          <a:xfrm>
            <a:off x="3152775" y="3163888"/>
            <a:ext cx="252413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" sz="1200" b="1">
                <a:solidFill>
                  <a:srgbClr val="000000"/>
                </a:solidFill>
              </a:rPr>
              <a:t>102</a:t>
            </a:r>
            <a:endParaRPr lang="es-ES" sz="1200"/>
          </a:p>
        </p:txBody>
      </p:sp>
      <p:sp>
        <p:nvSpPr>
          <p:cNvPr id="41006" name="Rectangle 48"/>
          <p:cNvSpPr>
            <a:spLocks noChangeArrowheads="1"/>
          </p:cNvSpPr>
          <p:nvPr/>
        </p:nvSpPr>
        <p:spPr bwMode="auto">
          <a:xfrm>
            <a:off x="4087813" y="3478213"/>
            <a:ext cx="200025" cy="254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07" name="Rectangle 49"/>
          <p:cNvSpPr>
            <a:spLocks noChangeArrowheads="1"/>
          </p:cNvSpPr>
          <p:nvPr/>
        </p:nvSpPr>
        <p:spPr bwMode="auto">
          <a:xfrm>
            <a:off x="4110038" y="3587750"/>
            <a:ext cx="16827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" sz="1200" b="1">
                <a:solidFill>
                  <a:srgbClr val="000000"/>
                </a:solidFill>
              </a:rPr>
              <a:t>67</a:t>
            </a:r>
            <a:endParaRPr lang="es-ES" sz="1200"/>
          </a:p>
        </p:txBody>
      </p:sp>
      <p:sp>
        <p:nvSpPr>
          <p:cNvPr id="41008" name="Rectangle 50"/>
          <p:cNvSpPr>
            <a:spLocks noChangeArrowheads="1"/>
          </p:cNvSpPr>
          <p:nvPr/>
        </p:nvSpPr>
        <p:spPr bwMode="auto">
          <a:xfrm>
            <a:off x="5011738" y="3625850"/>
            <a:ext cx="200025" cy="2555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09" name="Rectangle 51"/>
          <p:cNvSpPr>
            <a:spLocks noChangeArrowheads="1"/>
          </p:cNvSpPr>
          <p:nvPr/>
        </p:nvSpPr>
        <p:spPr bwMode="auto">
          <a:xfrm>
            <a:off x="5035550" y="3735388"/>
            <a:ext cx="16827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" sz="1200" b="1">
                <a:solidFill>
                  <a:srgbClr val="000000"/>
                </a:solidFill>
              </a:rPr>
              <a:t>55</a:t>
            </a:r>
            <a:endParaRPr lang="es-ES" sz="1200"/>
          </a:p>
        </p:txBody>
      </p:sp>
      <p:sp>
        <p:nvSpPr>
          <p:cNvPr id="41010" name="Rectangle 52"/>
          <p:cNvSpPr>
            <a:spLocks noChangeArrowheads="1"/>
          </p:cNvSpPr>
          <p:nvPr/>
        </p:nvSpPr>
        <p:spPr bwMode="auto">
          <a:xfrm>
            <a:off x="5948363" y="3754438"/>
            <a:ext cx="200025" cy="254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11" name="Rectangle 53"/>
          <p:cNvSpPr>
            <a:spLocks noChangeArrowheads="1"/>
          </p:cNvSpPr>
          <p:nvPr/>
        </p:nvSpPr>
        <p:spPr bwMode="auto">
          <a:xfrm>
            <a:off x="5970588" y="3862388"/>
            <a:ext cx="16827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" sz="1200" b="1">
                <a:solidFill>
                  <a:srgbClr val="000000"/>
                </a:solidFill>
              </a:rPr>
              <a:t>45</a:t>
            </a:r>
            <a:endParaRPr lang="es-ES" sz="1200"/>
          </a:p>
        </p:txBody>
      </p:sp>
      <p:sp>
        <p:nvSpPr>
          <p:cNvPr id="41012" name="Rectangle 54"/>
          <p:cNvSpPr>
            <a:spLocks noChangeArrowheads="1"/>
          </p:cNvSpPr>
          <p:nvPr/>
        </p:nvSpPr>
        <p:spPr bwMode="auto">
          <a:xfrm>
            <a:off x="6872288" y="3795713"/>
            <a:ext cx="201612" cy="254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13" name="Rectangle 55"/>
          <p:cNvSpPr>
            <a:spLocks noChangeArrowheads="1"/>
          </p:cNvSpPr>
          <p:nvPr/>
        </p:nvSpPr>
        <p:spPr bwMode="auto">
          <a:xfrm>
            <a:off x="6897688" y="3905250"/>
            <a:ext cx="16827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" sz="1200" b="1">
                <a:solidFill>
                  <a:srgbClr val="000000"/>
                </a:solidFill>
              </a:rPr>
              <a:t>41</a:t>
            </a:r>
            <a:endParaRPr lang="es-ES" sz="1200"/>
          </a:p>
        </p:txBody>
      </p:sp>
      <p:sp>
        <p:nvSpPr>
          <p:cNvPr id="41014" name="Rectangle 56"/>
          <p:cNvSpPr>
            <a:spLocks noChangeArrowheads="1"/>
          </p:cNvSpPr>
          <p:nvPr/>
        </p:nvSpPr>
        <p:spPr bwMode="auto">
          <a:xfrm>
            <a:off x="1714500" y="4484688"/>
            <a:ext cx="77788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" sz="1100">
                <a:solidFill>
                  <a:srgbClr val="000000"/>
                </a:solidFill>
              </a:rPr>
              <a:t>0</a:t>
            </a:r>
            <a:endParaRPr lang="es-ES"/>
          </a:p>
        </p:txBody>
      </p:sp>
      <p:sp>
        <p:nvSpPr>
          <p:cNvPr id="41015" name="Rectangle 57"/>
          <p:cNvSpPr>
            <a:spLocks noChangeArrowheads="1"/>
          </p:cNvSpPr>
          <p:nvPr/>
        </p:nvSpPr>
        <p:spPr bwMode="auto">
          <a:xfrm>
            <a:off x="1649413" y="4240213"/>
            <a:ext cx="15557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" sz="1100">
                <a:solidFill>
                  <a:srgbClr val="000000"/>
                </a:solidFill>
              </a:rPr>
              <a:t>20</a:t>
            </a:r>
            <a:endParaRPr lang="es-ES"/>
          </a:p>
        </p:txBody>
      </p:sp>
      <p:sp>
        <p:nvSpPr>
          <p:cNvPr id="41016" name="Rectangle 58"/>
          <p:cNvSpPr>
            <a:spLocks noChangeArrowheads="1"/>
          </p:cNvSpPr>
          <p:nvPr/>
        </p:nvSpPr>
        <p:spPr bwMode="auto">
          <a:xfrm>
            <a:off x="1649413" y="3997325"/>
            <a:ext cx="15557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" sz="1100">
                <a:solidFill>
                  <a:srgbClr val="000000"/>
                </a:solidFill>
              </a:rPr>
              <a:t>40</a:t>
            </a:r>
            <a:endParaRPr lang="es-ES"/>
          </a:p>
        </p:txBody>
      </p:sp>
      <p:sp>
        <p:nvSpPr>
          <p:cNvPr id="41017" name="Rectangle 59"/>
          <p:cNvSpPr>
            <a:spLocks noChangeArrowheads="1"/>
          </p:cNvSpPr>
          <p:nvPr/>
        </p:nvSpPr>
        <p:spPr bwMode="auto">
          <a:xfrm>
            <a:off x="1649413" y="3754438"/>
            <a:ext cx="15557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" sz="1100">
                <a:solidFill>
                  <a:srgbClr val="000000"/>
                </a:solidFill>
              </a:rPr>
              <a:t>60</a:t>
            </a:r>
            <a:endParaRPr lang="es-ES"/>
          </a:p>
        </p:txBody>
      </p:sp>
      <p:sp>
        <p:nvSpPr>
          <p:cNvPr id="41018" name="Rectangle 60"/>
          <p:cNvSpPr>
            <a:spLocks noChangeArrowheads="1"/>
          </p:cNvSpPr>
          <p:nvPr/>
        </p:nvSpPr>
        <p:spPr bwMode="auto">
          <a:xfrm>
            <a:off x="1649413" y="3519488"/>
            <a:ext cx="15557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" sz="1100">
                <a:solidFill>
                  <a:srgbClr val="000000"/>
                </a:solidFill>
              </a:rPr>
              <a:t>80</a:t>
            </a:r>
            <a:endParaRPr lang="es-ES"/>
          </a:p>
        </p:txBody>
      </p:sp>
      <p:sp>
        <p:nvSpPr>
          <p:cNvPr id="41019" name="Rectangle 61"/>
          <p:cNvSpPr>
            <a:spLocks noChangeArrowheads="1"/>
          </p:cNvSpPr>
          <p:nvPr/>
        </p:nvSpPr>
        <p:spPr bwMode="auto">
          <a:xfrm>
            <a:off x="1582738" y="3278188"/>
            <a:ext cx="233362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" sz="1100">
                <a:solidFill>
                  <a:srgbClr val="000000"/>
                </a:solidFill>
              </a:rPr>
              <a:t>100</a:t>
            </a:r>
            <a:endParaRPr lang="es-ES"/>
          </a:p>
        </p:txBody>
      </p:sp>
      <p:sp>
        <p:nvSpPr>
          <p:cNvPr id="41020" name="Rectangle 62"/>
          <p:cNvSpPr>
            <a:spLocks noChangeArrowheads="1"/>
          </p:cNvSpPr>
          <p:nvPr/>
        </p:nvSpPr>
        <p:spPr bwMode="auto">
          <a:xfrm>
            <a:off x="1582738" y="3032125"/>
            <a:ext cx="233362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" sz="1100">
                <a:solidFill>
                  <a:srgbClr val="000000"/>
                </a:solidFill>
              </a:rPr>
              <a:t>120</a:t>
            </a:r>
            <a:endParaRPr lang="es-ES"/>
          </a:p>
        </p:txBody>
      </p:sp>
      <p:sp>
        <p:nvSpPr>
          <p:cNvPr id="41021" name="Rectangle 63"/>
          <p:cNvSpPr>
            <a:spLocks noChangeArrowheads="1"/>
          </p:cNvSpPr>
          <p:nvPr/>
        </p:nvSpPr>
        <p:spPr bwMode="auto">
          <a:xfrm>
            <a:off x="1582738" y="2789238"/>
            <a:ext cx="233362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" sz="1100">
                <a:solidFill>
                  <a:srgbClr val="000000"/>
                </a:solidFill>
              </a:rPr>
              <a:t>140</a:t>
            </a:r>
            <a:endParaRPr lang="es-ES"/>
          </a:p>
        </p:txBody>
      </p:sp>
      <p:sp>
        <p:nvSpPr>
          <p:cNvPr id="41022" name="Rectangle 64"/>
          <p:cNvSpPr>
            <a:spLocks noChangeArrowheads="1"/>
          </p:cNvSpPr>
          <p:nvPr/>
        </p:nvSpPr>
        <p:spPr bwMode="auto">
          <a:xfrm>
            <a:off x="1582738" y="2546350"/>
            <a:ext cx="233362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" sz="1100">
                <a:solidFill>
                  <a:srgbClr val="000000"/>
                </a:solidFill>
              </a:rPr>
              <a:t>160</a:t>
            </a:r>
            <a:endParaRPr lang="es-ES"/>
          </a:p>
        </p:txBody>
      </p:sp>
      <p:sp>
        <p:nvSpPr>
          <p:cNvPr id="41023" name="Rectangle 65"/>
          <p:cNvSpPr>
            <a:spLocks noChangeArrowheads="1"/>
          </p:cNvSpPr>
          <p:nvPr/>
        </p:nvSpPr>
        <p:spPr bwMode="auto">
          <a:xfrm>
            <a:off x="2193925" y="4654550"/>
            <a:ext cx="31115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" sz="1100" i="1">
                <a:solidFill>
                  <a:srgbClr val="000000"/>
                </a:solidFill>
              </a:rPr>
              <a:t>2002</a:t>
            </a:r>
            <a:endParaRPr lang="es-ES"/>
          </a:p>
        </p:txBody>
      </p:sp>
      <p:sp>
        <p:nvSpPr>
          <p:cNvPr id="41024" name="Rectangle 66"/>
          <p:cNvSpPr>
            <a:spLocks noChangeArrowheads="1"/>
          </p:cNvSpPr>
          <p:nvPr/>
        </p:nvSpPr>
        <p:spPr bwMode="auto">
          <a:xfrm>
            <a:off x="3117850" y="4654550"/>
            <a:ext cx="31115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" sz="1100" i="1">
                <a:solidFill>
                  <a:srgbClr val="000000"/>
                </a:solidFill>
              </a:rPr>
              <a:t>2003</a:t>
            </a:r>
            <a:endParaRPr lang="es-ES"/>
          </a:p>
        </p:txBody>
      </p:sp>
      <p:sp>
        <p:nvSpPr>
          <p:cNvPr id="41025" name="Rectangle 67"/>
          <p:cNvSpPr>
            <a:spLocks noChangeArrowheads="1"/>
          </p:cNvSpPr>
          <p:nvPr/>
        </p:nvSpPr>
        <p:spPr bwMode="auto">
          <a:xfrm>
            <a:off x="4043363" y="4654550"/>
            <a:ext cx="31115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" sz="1100" i="1">
                <a:solidFill>
                  <a:srgbClr val="000000"/>
                </a:solidFill>
              </a:rPr>
              <a:t>2004</a:t>
            </a:r>
            <a:endParaRPr lang="es-ES"/>
          </a:p>
        </p:txBody>
      </p:sp>
      <p:sp>
        <p:nvSpPr>
          <p:cNvPr id="41026" name="Rectangle 68"/>
          <p:cNvSpPr>
            <a:spLocks noChangeArrowheads="1"/>
          </p:cNvSpPr>
          <p:nvPr/>
        </p:nvSpPr>
        <p:spPr bwMode="auto">
          <a:xfrm>
            <a:off x="4978400" y="4654550"/>
            <a:ext cx="31115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" sz="1100" i="1">
                <a:solidFill>
                  <a:srgbClr val="000000"/>
                </a:solidFill>
              </a:rPr>
              <a:t>2005</a:t>
            </a:r>
            <a:endParaRPr lang="es-ES"/>
          </a:p>
        </p:txBody>
      </p:sp>
      <p:sp>
        <p:nvSpPr>
          <p:cNvPr id="41027" name="Rectangle 69"/>
          <p:cNvSpPr>
            <a:spLocks noChangeArrowheads="1"/>
          </p:cNvSpPr>
          <p:nvPr/>
        </p:nvSpPr>
        <p:spPr bwMode="auto">
          <a:xfrm>
            <a:off x="5903913" y="4654550"/>
            <a:ext cx="31115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" sz="1100" i="1">
                <a:solidFill>
                  <a:srgbClr val="000000"/>
                </a:solidFill>
              </a:rPr>
              <a:t>2006</a:t>
            </a:r>
            <a:endParaRPr lang="es-ES"/>
          </a:p>
        </p:txBody>
      </p:sp>
      <p:sp>
        <p:nvSpPr>
          <p:cNvPr id="41028" name="Rectangle 70"/>
          <p:cNvSpPr>
            <a:spLocks noChangeArrowheads="1"/>
          </p:cNvSpPr>
          <p:nvPr/>
        </p:nvSpPr>
        <p:spPr bwMode="auto">
          <a:xfrm>
            <a:off x="6650038" y="4654550"/>
            <a:ext cx="72072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" sz="1100" i="1">
                <a:solidFill>
                  <a:srgbClr val="000000"/>
                </a:solidFill>
              </a:rPr>
              <a:t>2007-I Sem</a:t>
            </a:r>
            <a:endParaRPr lang="es-ES"/>
          </a:p>
        </p:txBody>
      </p:sp>
      <p:sp>
        <p:nvSpPr>
          <p:cNvPr id="41029" name="Rectangle 71"/>
          <p:cNvSpPr>
            <a:spLocks noChangeArrowheads="1"/>
          </p:cNvSpPr>
          <p:nvPr/>
        </p:nvSpPr>
        <p:spPr bwMode="auto">
          <a:xfrm>
            <a:off x="3621088" y="4972050"/>
            <a:ext cx="2103437" cy="257175"/>
          </a:xfrm>
          <a:prstGeom prst="rect">
            <a:avLst/>
          </a:prstGeom>
          <a:solidFill>
            <a:srgbClr val="FFFFFF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30" name="Rectangle 72"/>
          <p:cNvSpPr>
            <a:spLocks noChangeArrowheads="1"/>
          </p:cNvSpPr>
          <p:nvPr/>
        </p:nvSpPr>
        <p:spPr bwMode="auto">
          <a:xfrm>
            <a:off x="3663950" y="5046663"/>
            <a:ext cx="66675" cy="63500"/>
          </a:xfrm>
          <a:prstGeom prst="rect">
            <a:avLst/>
          </a:prstGeom>
          <a:solidFill>
            <a:srgbClr val="99CC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31" name="Rectangle 73"/>
          <p:cNvSpPr>
            <a:spLocks noChangeArrowheads="1"/>
          </p:cNvSpPr>
          <p:nvPr/>
        </p:nvSpPr>
        <p:spPr bwMode="auto">
          <a:xfrm>
            <a:off x="3851275" y="5013325"/>
            <a:ext cx="173037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" sz="1100">
                <a:solidFill>
                  <a:srgbClr val="000000"/>
                </a:solidFill>
              </a:rPr>
              <a:t>Número de alumnos por PC</a:t>
            </a:r>
            <a:endParaRPr lang="es-ES"/>
          </a:p>
        </p:txBody>
      </p:sp>
      <p:sp>
        <p:nvSpPr>
          <p:cNvPr id="41032" name="Rectangle 74"/>
          <p:cNvSpPr>
            <a:spLocks noChangeArrowheads="1"/>
          </p:cNvSpPr>
          <p:nvPr/>
        </p:nvSpPr>
        <p:spPr bwMode="auto">
          <a:xfrm>
            <a:off x="1458913" y="1889125"/>
            <a:ext cx="6070600" cy="3357563"/>
          </a:xfrm>
          <a:prstGeom prst="rect">
            <a:avLst/>
          </a:prstGeom>
          <a:noFill/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33" name="Rectangle 76"/>
          <p:cNvSpPr>
            <a:spLocks noChangeArrowheads="1"/>
          </p:cNvSpPr>
          <p:nvPr/>
        </p:nvSpPr>
        <p:spPr bwMode="auto">
          <a:xfrm>
            <a:off x="323850" y="620713"/>
            <a:ext cx="8424863" cy="104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s-CO" sz="1600" b="1">
                <a:solidFill>
                  <a:srgbClr val="000000"/>
                </a:solidFill>
              </a:rPr>
              <a:t>La meta a 2007 es de 37 alumnos por computador y a 2010 es de 20 alumnos por computador.  Según lo proyectado para el segundo semestre se alcanzará la meta para este año.</a:t>
            </a:r>
            <a:endParaRPr lang="es-ES" sz="1600" b="1">
              <a:solidFill>
                <a:srgbClr val="000000"/>
              </a:solidFill>
            </a:endParaRPr>
          </a:p>
        </p:txBody>
      </p:sp>
      <p:pic>
        <p:nvPicPr>
          <p:cNvPr id="41034" name="Picture 77" descr="logo horizontal-para we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04025" y="49213"/>
            <a:ext cx="2265363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ISM07_Template_FINAL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Blue-Purple TT">
      <a:majorFont>
        <a:latin typeface="Segoe"/>
        <a:ea typeface=""/>
        <a:cs typeface=""/>
      </a:majorFont>
      <a:minorFont>
        <a:latin typeface="Segoe"/>
        <a:ea typeface=""/>
        <a:cs typeface="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Presentación Enfoque Pym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3915</TotalTime>
  <Words>1772</Words>
  <Application>Microsoft Office PowerPoint</Application>
  <PresentationFormat>On-screen Show (4:3)</PresentationFormat>
  <Paragraphs>483</Paragraphs>
  <Slides>52</Slides>
  <Notes>7</Notes>
  <HiddenSlides>0</HiddenSlides>
  <MMClips>1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5" baseType="lpstr">
      <vt:lpstr>PRISM07_Template_FINAL</vt:lpstr>
      <vt:lpstr>Presentación Enfoque Pymes</vt:lpstr>
      <vt:lpstr>Gráfico</vt:lpstr>
      <vt:lpstr>Slide 1</vt:lpstr>
      <vt:lpstr>Slide 2</vt:lpstr>
      <vt:lpstr>DESCRIPCIÓN DEL SEGMENTO EN COLOMBIA</vt:lpstr>
      <vt:lpstr>OPORTUNIDAD DE MERCADO</vt:lpstr>
      <vt:lpstr>Slide 5</vt:lpstr>
      <vt:lpstr>Slide 6</vt:lpstr>
      <vt:lpstr>INFRAESTRUCTURA</vt:lpstr>
      <vt:lpstr>Slide 8</vt:lpstr>
      <vt:lpstr>Slide 9</vt:lpstr>
      <vt:lpstr>Slide 10</vt:lpstr>
      <vt:lpstr>Slide 11</vt:lpstr>
      <vt:lpstr>Análisis Situación Actual Sector Educativo  </vt:lpstr>
      <vt:lpstr>Valor de la Tecnología en la Educación</vt:lpstr>
      <vt:lpstr>ESTRATEGIA MICROSOFT</vt:lpstr>
      <vt:lpstr>MARKETING EDUCACIÓN</vt:lpstr>
      <vt:lpstr>Evolución del Modelo</vt:lpstr>
      <vt:lpstr>FY09 Estrategias de Crecimiento</vt:lpstr>
      <vt:lpstr>Segmentación de cuentas Telesales</vt:lpstr>
      <vt:lpstr>Modelo de Relacionamiento con Estudiantes</vt:lpstr>
      <vt:lpstr>Modelo de Relacionamiento</vt:lpstr>
      <vt:lpstr>RESULTADOS EDUCACION FY08 COLOMBIA</vt:lpstr>
      <vt:lpstr>Education Specialist gracias por un excelente FY08</vt:lpstr>
      <vt:lpstr>RESULTADOS COLOMBIA</vt:lpstr>
      <vt:lpstr>VENTAS POR TIPO LICENCIAMIENTO</vt:lpstr>
      <vt:lpstr>RESULTADOS COLOMBIA</vt:lpstr>
      <vt:lpstr>Revenue per region</vt:lpstr>
      <vt:lpstr>RESULTADOS COLOMBIA</vt:lpstr>
      <vt:lpstr>PARTICIPACION POR REGION</vt:lpstr>
      <vt:lpstr>VENTAS POR GRUPO DE PRODUCTO</vt:lpstr>
      <vt:lpstr>PRESUPUESTO DE VENTAS FY09</vt:lpstr>
      <vt:lpstr>COLOMBIA CRECIMIENTO SOSTENIDO</vt:lpstr>
      <vt:lpstr>Rol del Canal en Microsoft</vt:lpstr>
      <vt:lpstr>OFERTA DE VALOR CANAL ES</vt:lpstr>
      <vt:lpstr>ALIANZAS</vt:lpstr>
      <vt:lpstr>OFERTA DE VALOR CLIENTES</vt:lpstr>
      <vt:lpstr>Oferta de Valor Clientes</vt:lpstr>
      <vt:lpstr>Marketing Roadmap</vt:lpstr>
      <vt:lpstr>Tome nota Colegios</vt:lpstr>
      <vt:lpstr>Slide 39</vt:lpstr>
      <vt:lpstr>Slide 40</vt:lpstr>
      <vt:lpstr>Slide 41</vt:lpstr>
      <vt:lpstr>INFRASTRUCTURE</vt:lpstr>
      <vt:lpstr>Slide 43</vt:lpstr>
      <vt:lpstr>News Letter Educación Educ@rte</vt:lpstr>
      <vt:lpstr>Educ@rte Colegios</vt:lpstr>
      <vt:lpstr>Slide 46</vt:lpstr>
      <vt:lpstr>Qué es live @ edu?</vt:lpstr>
      <vt:lpstr>Slide 48</vt:lpstr>
      <vt:lpstr>  Rebates</vt:lpstr>
      <vt:lpstr>Slide 50</vt:lpstr>
      <vt:lpstr>Education Specialist</vt:lpstr>
      <vt:lpstr>Slide 52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andjim</dc:creator>
  <cp:lastModifiedBy>v-lucard</cp:lastModifiedBy>
  <cp:revision>102</cp:revision>
  <dcterms:created xsi:type="dcterms:W3CDTF">2008-08-14T02:37:41Z</dcterms:created>
  <dcterms:modified xsi:type="dcterms:W3CDTF">2008-09-24T16:15:20Z</dcterms:modified>
</cp:coreProperties>
</file>