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5"/>
  </p:notesMasterIdLst>
  <p:sldIdLst>
    <p:sldId id="272" r:id="rId2"/>
    <p:sldId id="273" r:id="rId3"/>
    <p:sldId id="274" r:id="rId4"/>
    <p:sldId id="275" r:id="rId5"/>
    <p:sldId id="276" r:id="rId6"/>
    <p:sldId id="277" r:id="rId7"/>
    <p:sldId id="278" r:id="rId8"/>
    <p:sldId id="279" r:id="rId9"/>
    <p:sldId id="280" r:id="rId10"/>
    <p:sldId id="281" r:id="rId11"/>
    <p:sldId id="282" r:id="rId12"/>
    <p:sldId id="283" r:id="rId13"/>
    <p:sldId id="268" r:id="rId14"/>
  </p:sldIdLst>
  <p:sldSz cx="9144000" cy="6858000" type="screen4x3"/>
  <p:notesSz cx="7010400" cy="9296400"/>
  <p:defaultTextStyle>
    <a:defPPr>
      <a:defRPr lang="es-ES"/>
    </a:defPPr>
    <a:lvl1pPr algn="ctr" rtl="0" fontAlgn="base">
      <a:spcBef>
        <a:spcPct val="0"/>
      </a:spcBef>
      <a:spcAft>
        <a:spcPct val="0"/>
      </a:spcAft>
      <a:defRPr kern="1200">
        <a:solidFill>
          <a:schemeClr val="bg2"/>
        </a:solidFill>
        <a:latin typeface="Garamond" pitchFamily="18" charset="0"/>
        <a:ea typeface="+mn-ea"/>
        <a:cs typeface="+mn-cs"/>
      </a:defRPr>
    </a:lvl1pPr>
    <a:lvl2pPr marL="457200" algn="ctr" rtl="0" fontAlgn="base">
      <a:spcBef>
        <a:spcPct val="0"/>
      </a:spcBef>
      <a:spcAft>
        <a:spcPct val="0"/>
      </a:spcAft>
      <a:defRPr kern="1200">
        <a:solidFill>
          <a:schemeClr val="bg2"/>
        </a:solidFill>
        <a:latin typeface="Garamond" pitchFamily="18" charset="0"/>
        <a:ea typeface="+mn-ea"/>
        <a:cs typeface="+mn-cs"/>
      </a:defRPr>
    </a:lvl2pPr>
    <a:lvl3pPr marL="914400" algn="ctr" rtl="0" fontAlgn="base">
      <a:spcBef>
        <a:spcPct val="0"/>
      </a:spcBef>
      <a:spcAft>
        <a:spcPct val="0"/>
      </a:spcAft>
      <a:defRPr kern="1200">
        <a:solidFill>
          <a:schemeClr val="bg2"/>
        </a:solidFill>
        <a:latin typeface="Garamond" pitchFamily="18" charset="0"/>
        <a:ea typeface="+mn-ea"/>
        <a:cs typeface="+mn-cs"/>
      </a:defRPr>
    </a:lvl3pPr>
    <a:lvl4pPr marL="1371600" algn="ctr" rtl="0" fontAlgn="base">
      <a:spcBef>
        <a:spcPct val="0"/>
      </a:spcBef>
      <a:spcAft>
        <a:spcPct val="0"/>
      </a:spcAft>
      <a:defRPr kern="1200">
        <a:solidFill>
          <a:schemeClr val="bg2"/>
        </a:solidFill>
        <a:latin typeface="Garamond" pitchFamily="18" charset="0"/>
        <a:ea typeface="+mn-ea"/>
        <a:cs typeface="+mn-cs"/>
      </a:defRPr>
    </a:lvl4pPr>
    <a:lvl5pPr marL="1828800" algn="ctr" rtl="0" fontAlgn="base">
      <a:spcBef>
        <a:spcPct val="0"/>
      </a:spcBef>
      <a:spcAft>
        <a:spcPct val="0"/>
      </a:spcAft>
      <a:defRPr kern="1200">
        <a:solidFill>
          <a:schemeClr val="bg2"/>
        </a:solidFill>
        <a:latin typeface="Garamond" pitchFamily="18" charset="0"/>
        <a:ea typeface="+mn-ea"/>
        <a:cs typeface="+mn-cs"/>
      </a:defRPr>
    </a:lvl5pPr>
    <a:lvl6pPr marL="2286000" algn="l" defTabSz="914400" rtl="0" eaLnBrk="1" latinLnBrk="0" hangingPunct="1">
      <a:defRPr kern="1200">
        <a:solidFill>
          <a:schemeClr val="bg2"/>
        </a:solidFill>
        <a:latin typeface="Garamond" pitchFamily="18" charset="0"/>
        <a:ea typeface="+mn-ea"/>
        <a:cs typeface="+mn-cs"/>
      </a:defRPr>
    </a:lvl6pPr>
    <a:lvl7pPr marL="2743200" algn="l" defTabSz="914400" rtl="0" eaLnBrk="1" latinLnBrk="0" hangingPunct="1">
      <a:defRPr kern="1200">
        <a:solidFill>
          <a:schemeClr val="bg2"/>
        </a:solidFill>
        <a:latin typeface="Garamond" pitchFamily="18" charset="0"/>
        <a:ea typeface="+mn-ea"/>
        <a:cs typeface="+mn-cs"/>
      </a:defRPr>
    </a:lvl7pPr>
    <a:lvl8pPr marL="3200400" algn="l" defTabSz="914400" rtl="0" eaLnBrk="1" latinLnBrk="0" hangingPunct="1">
      <a:defRPr kern="1200">
        <a:solidFill>
          <a:schemeClr val="bg2"/>
        </a:solidFill>
        <a:latin typeface="Garamond" pitchFamily="18" charset="0"/>
        <a:ea typeface="+mn-ea"/>
        <a:cs typeface="+mn-cs"/>
      </a:defRPr>
    </a:lvl8pPr>
    <a:lvl9pPr marL="3657600" algn="l" defTabSz="914400" rtl="0" eaLnBrk="1" latinLnBrk="0" hangingPunct="1">
      <a:defRPr kern="1200">
        <a:solidFill>
          <a:schemeClr val="bg2"/>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3300"/>
    <a:srgbClr val="FFFF00"/>
    <a:srgbClr val="FFFFCC"/>
    <a:srgbClr val="3333CC"/>
    <a:srgbClr val="3366FF"/>
    <a:srgbClr val="3333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54667" autoAdjust="0"/>
  </p:normalViewPr>
  <p:slideViewPr>
    <p:cSldViewPr>
      <p:cViewPr varScale="1">
        <p:scale>
          <a:sx n="79" d="100"/>
          <a:sy n="79" d="100"/>
        </p:scale>
        <p:origin x="-8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917D92-388B-43C3-9850-FA87FE5D1FE6}"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n-US"/>
        </a:p>
      </dgm:t>
    </dgm:pt>
    <dgm:pt modelId="{64F60D04-EE9A-4273-AAC7-628C3B6FF58E}">
      <dgm:prSet/>
      <dgm:spPr/>
      <dgm:t>
        <a:bodyPr/>
        <a:lstStyle/>
        <a:p>
          <a:pPr rtl="0"/>
          <a:endParaRPr lang="en-US" dirty="0"/>
        </a:p>
      </dgm:t>
    </dgm:pt>
    <dgm:pt modelId="{DBA13348-9908-4CAA-9371-594A7BC1A570}" type="parTrans" cxnId="{F77FD474-6130-461B-8F2C-CCD3E912AA96}">
      <dgm:prSet/>
      <dgm:spPr/>
      <dgm:t>
        <a:bodyPr/>
        <a:lstStyle/>
        <a:p>
          <a:endParaRPr lang="en-US"/>
        </a:p>
      </dgm:t>
    </dgm:pt>
    <dgm:pt modelId="{5743E982-6D33-4F57-A8B5-E3CFAC2D628A}" type="sibTrans" cxnId="{F77FD474-6130-461B-8F2C-CCD3E912AA96}">
      <dgm:prSet/>
      <dgm:spPr/>
      <dgm:t>
        <a:bodyPr/>
        <a:lstStyle/>
        <a:p>
          <a:endParaRPr lang="en-US"/>
        </a:p>
      </dgm:t>
    </dgm:pt>
    <dgm:pt modelId="{9891905E-1209-499C-8F81-C8C31A7D56FE}">
      <dgm:prSet/>
      <dgm:spPr/>
      <dgm:t>
        <a:bodyPr/>
        <a:lstStyle/>
        <a:p>
          <a:pPr rtl="0"/>
          <a:r>
            <a:rPr lang="es-ES" noProof="0" dirty="0" smtClean="0"/>
            <a:t>Aplicaciones como servicios virtuales disponibles bajo demanda y gestión centralizada. Despliegue a clientes sin instalación</a:t>
          </a:r>
          <a:endParaRPr lang="en-US" dirty="0"/>
        </a:p>
      </dgm:t>
    </dgm:pt>
    <dgm:pt modelId="{BFCC4C1B-9FB5-40F7-AC7D-287C3915BC13}" type="parTrans" cxnId="{F28C7181-87A3-4186-BD58-BA0B9481B616}">
      <dgm:prSet/>
      <dgm:spPr/>
      <dgm:t>
        <a:bodyPr/>
        <a:lstStyle/>
        <a:p>
          <a:endParaRPr lang="en-US"/>
        </a:p>
      </dgm:t>
    </dgm:pt>
    <dgm:pt modelId="{E1624511-09B4-4DFE-8485-7905724724C6}" type="sibTrans" cxnId="{F28C7181-87A3-4186-BD58-BA0B9481B616}">
      <dgm:prSet/>
      <dgm:spPr/>
      <dgm:t>
        <a:bodyPr/>
        <a:lstStyle/>
        <a:p>
          <a:endParaRPr lang="en-US"/>
        </a:p>
      </dgm:t>
    </dgm:pt>
    <dgm:pt modelId="{FD6F47C5-EB30-42B7-85BD-E8CC79DDEA70}">
      <dgm:prSet/>
      <dgm:spPr/>
      <dgm:t>
        <a:bodyPr/>
        <a:lstStyle/>
        <a:p>
          <a:pPr rtl="0"/>
          <a:endParaRPr lang="en-US" dirty="0"/>
        </a:p>
      </dgm:t>
    </dgm:pt>
    <dgm:pt modelId="{6E08ACE8-4D3B-48C3-A61C-424D633A26D4}" type="parTrans" cxnId="{F5F88FCF-DBC3-40FD-970E-308E33796C30}">
      <dgm:prSet/>
      <dgm:spPr/>
      <dgm:t>
        <a:bodyPr/>
        <a:lstStyle/>
        <a:p>
          <a:endParaRPr lang="en-US"/>
        </a:p>
      </dgm:t>
    </dgm:pt>
    <dgm:pt modelId="{A2C78EBD-C0DC-44EA-B029-C805B6223F6A}" type="sibTrans" cxnId="{F5F88FCF-DBC3-40FD-970E-308E33796C30}">
      <dgm:prSet/>
      <dgm:spPr/>
      <dgm:t>
        <a:bodyPr/>
        <a:lstStyle/>
        <a:p>
          <a:endParaRPr lang="en-US"/>
        </a:p>
      </dgm:t>
    </dgm:pt>
    <dgm:pt modelId="{FC5A4C71-3C52-495F-8D29-F8A531E38F2B}">
      <dgm:prSet/>
      <dgm:spPr/>
      <dgm:t>
        <a:bodyPr/>
        <a:lstStyle/>
        <a:p>
          <a:pPr rtl="0"/>
          <a:r>
            <a:rPr lang="es-ES" dirty="0" smtClean="0"/>
            <a:t>Inventariado avanzado de SW centralizado, fácil  administración. Mejor control y gestión del entorno</a:t>
          </a:r>
          <a:endParaRPr lang="en-US" dirty="0"/>
        </a:p>
      </dgm:t>
    </dgm:pt>
    <dgm:pt modelId="{CD2C723C-5A4F-4796-857A-B6DD7A9C0251}" type="parTrans" cxnId="{F8556042-3805-4274-9C79-EA3C4E4FAACE}">
      <dgm:prSet/>
      <dgm:spPr/>
      <dgm:t>
        <a:bodyPr/>
        <a:lstStyle/>
        <a:p>
          <a:endParaRPr lang="en-US"/>
        </a:p>
      </dgm:t>
    </dgm:pt>
    <dgm:pt modelId="{79128AD8-06AF-4EE4-9A9D-DC5C9936DDDE}" type="sibTrans" cxnId="{F8556042-3805-4274-9C79-EA3C4E4FAACE}">
      <dgm:prSet/>
      <dgm:spPr/>
      <dgm:t>
        <a:bodyPr/>
        <a:lstStyle/>
        <a:p>
          <a:endParaRPr lang="en-US"/>
        </a:p>
      </dgm:t>
    </dgm:pt>
    <dgm:pt modelId="{BA0CB6CF-FE1B-4CC4-BA24-5CF2887302C3}">
      <dgm:prSet/>
      <dgm:spPr/>
      <dgm:t>
        <a:bodyPr/>
        <a:lstStyle/>
        <a:p>
          <a:pPr rtl="0"/>
          <a:endParaRPr lang="en-US" dirty="0"/>
        </a:p>
      </dgm:t>
    </dgm:pt>
    <dgm:pt modelId="{BB9B03BE-74FB-4021-8079-FCC10D30CCE4}" type="parTrans" cxnId="{E762A398-AFD1-4E0C-A63A-5268E3752530}">
      <dgm:prSet/>
      <dgm:spPr/>
      <dgm:t>
        <a:bodyPr/>
        <a:lstStyle/>
        <a:p>
          <a:endParaRPr lang="en-US"/>
        </a:p>
      </dgm:t>
    </dgm:pt>
    <dgm:pt modelId="{79CB3720-DDAE-4AC7-80DB-DFF8277903F0}" type="sibTrans" cxnId="{E762A398-AFD1-4E0C-A63A-5268E3752530}">
      <dgm:prSet/>
      <dgm:spPr/>
      <dgm:t>
        <a:bodyPr/>
        <a:lstStyle/>
        <a:p>
          <a:endParaRPr lang="en-US"/>
        </a:p>
      </dgm:t>
    </dgm:pt>
    <dgm:pt modelId="{84F8133E-3F6B-40ED-992B-DB819173802B}">
      <dgm:prSet/>
      <dgm:spPr/>
      <dgm:t>
        <a:bodyPr/>
        <a:lstStyle/>
        <a:p>
          <a:pPr rtl="0"/>
          <a:r>
            <a:rPr lang="es-ES" dirty="0" smtClean="0"/>
            <a:t>Potente conjunto de herramientas de diagnóstico, reparación y recuperación de sistemas bloqueados o sin arranque (ERD </a:t>
          </a:r>
          <a:r>
            <a:rPr lang="es-ES" dirty="0" err="1" smtClean="0"/>
            <a:t>Commander</a:t>
          </a:r>
          <a:r>
            <a:rPr lang="es-ES" dirty="0" smtClean="0"/>
            <a:t>, </a:t>
          </a:r>
          <a:r>
            <a:rPr lang="es-ES" dirty="0" err="1" smtClean="0"/>
            <a:t>Crash</a:t>
          </a:r>
          <a:r>
            <a:rPr lang="es-ES" dirty="0" smtClean="0"/>
            <a:t> </a:t>
          </a:r>
          <a:r>
            <a:rPr lang="es-ES" dirty="0" err="1" smtClean="0"/>
            <a:t>Analisys</a:t>
          </a:r>
          <a:r>
            <a:rPr lang="es-ES" dirty="0" smtClean="0"/>
            <a:t>, </a:t>
          </a:r>
          <a:r>
            <a:rPr lang="es-ES" dirty="0" err="1" smtClean="0"/>
            <a:t>LockSmith</a:t>
          </a:r>
          <a:r>
            <a:rPr lang="es-ES" dirty="0" smtClean="0"/>
            <a:t>)</a:t>
          </a:r>
          <a:endParaRPr lang="en-US" dirty="0"/>
        </a:p>
      </dgm:t>
    </dgm:pt>
    <dgm:pt modelId="{FBD2CE3D-AFF7-40A6-BB32-4510B66CC6C3}" type="parTrans" cxnId="{F3F769A3-8945-4133-8D17-1E7638CAF7B8}">
      <dgm:prSet/>
      <dgm:spPr/>
      <dgm:t>
        <a:bodyPr/>
        <a:lstStyle/>
        <a:p>
          <a:endParaRPr lang="en-US"/>
        </a:p>
      </dgm:t>
    </dgm:pt>
    <dgm:pt modelId="{3601D933-919A-480E-90AA-8534688A3360}" type="sibTrans" cxnId="{F3F769A3-8945-4133-8D17-1E7638CAF7B8}">
      <dgm:prSet/>
      <dgm:spPr/>
      <dgm:t>
        <a:bodyPr/>
        <a:lstStyle/>
        <a:p>
          <a:endParaRPr lang="en-US"/>
        </a:p>
      </dgm:t>
    </dgm:pt>
    <dgm:pt modelId="{0FCD3975-A4AD-487A-BAFD-2C0FD6E58DD4}">
      <dgm:prSet/>
      <dgm:spPr/>
      <dgm:t>
        <a:bodyPr/>
        <a:lstStyle/>
        <a:p>
          <a:pPr rtl="0"/>
          <a:endParaRPr lang="en-US" dirty="0"/>
        </a:p>
      </dgm:t>
    </dgm:pt>
    <dgm:pt modelId="{7E27E677-F3A6-4F19-8DC5-EA0E0FF9F979}" type="parTrans" cxnId="{412E2F5C-C116-4DB7-83D4-ECEC79EAF212}">
      <dgm:prSet/>
      <dgm:spPr/>
      <dgm:t>
        <a:bodyPr/>
        <a:lstStyle/>
        <a:p>
          <a:endParaRPr lang="en-US"/>
        </a:p>
      </dgm:t>
    </dgm:pt>
    <dgm:pt modelId="{5A12C59E-398F-44EE-B19A-22B82460FC7E}" type="sibTrans" cxnId="{412E2F5C-C116-4DB7-83D4-ECEC79EAF212}">
      <dgm:prSet/>
      <dgm:spPr/>
      <dgm:t>
        <a:bodyPr/>
        <a:lstStyle/>
        <a:p>
          <a:endParaRPr lang="en-US"/>
        </a:p>
      </dgm:t>
    </dgm:pt>
    <dgm:pt modelId="{28FE63C5-609C-4A5F-9D79-690E13340242}">
      <dgm:prSet/>
      <dgm:spPr/>
      <dgm:t>
        <a:bodyPr/>
        <a:lstStyle/>
        <a:p>
          <a:pPr rtl="0"/>
          <a:r>
            <a:rPr lang="es-ES" dirty="0" smtClean="0"/>
            <a:t>Gestión avanzada y centralizada de políticas. Gestión del cambio, versionado y </a:t>
          </a:r>
          <a:r>
            <a:rPr lang="es-ES" dirty="0" err="1" smtClean="0"/>
            <a:t>rollback</a:t>
          </a:r>
          <a:r>
            <a:rPr lang="es-ES" dirty="0" smtClean="0"/>
            <a:t> de políticas.</a:t>
          </a:r>
          <a:endParaRPr lang="en-US" dirty="0"/>
        </a:p>
      </dgm:t>
    </dgm:pt>
    <dgm:pt modelId="{53FDABFA-7EF9-4254-9B73-A6E10234B5B1}" type="parTrans" cxnId="{32495C59-29DB-498E-AF54-241E62916E91}">
      <dgm:prSet/>
      <dgm:spPr/>
      <dgm:t>
        <a:bodyPr/>
        <a:lstStyle/>
        <a:p>
          <a:endParaRPr lang="en-US"/>
        </a:p>
      </dgm:t>
    </dgm:pt>
    <dgm:pt modelId="{D9E0B3E0-8C6A-4CC3-9776-B2F04BA101D7}" type="sibTrans" cxnId="{32495C59-29DB-498E-AF54-241E62916E91}">
      <dgm:prSet/>
      <dgm:spPr/>
      <dgm:t>
        <a:bodyPr/>
        <a:lstStyle/>
        <a:p>
          <a:endParaRPr lang="en-US"/>
        </a:p>
      </dgm:t>
    </dgm:pt>
    <dgm:pt modelId="{E9F1A218-708C-4E2D-B14D-DD6A11647950}">
      <dgm:prSet/>
      <dgm:spPr/>
      <dgm:t>
        <a:bodyPr/>
        <a:lstStyle/>
        <a:p>
          <a:endParaRPr lang="en-US" dirty="0"/>
        </a:p>
      </dgm:t>
    </dgm:pt>
    <dgm:pt modelId="{FD49F6F5-29B4-4BAE-9637-1BE7964F3210}" type="parTrans" cxnId="{58AD84F1-CD37-4309-B7A2-AF84087F1F45}">
      <dgm:prSet/>
      <dgm:spPr/>
      <dgm:t>
        <a:bodyPr/>
        <a:lstStyle/>
        <a:p>
          <a:endParaRPr lang="en-US"/>
        </a:p>
      </dgm:t>
    </dgm:pt>
    <dgm:pt modelId="{6F5235F3-46BA-4085-AB2F-D1BB48010D94}" type="sibTrans" cxnId="{58AD84F1-CD37-4309-B7A2-AF84087F1F45}">
      <dgm:prSet/>
      <dgm:spPr/>
      <dgm:t>
        <a:bodyPr/>
        <a:lstStyle/>
        <a:p>
          <a:endParaRPr lang="en-US"/>
        </a:p>
      </dgm:t>
    </dgm:pt>
    <dgm:pt modelId="{E16BF09B-43D8-4357-9424-6F2ECA8281FF}">
      <dgm:prSet/>
      <dgm:spPr/>
      <dgm:t>
        <a:bodyPr/>
        <a:lstStyle/>
        <a:p>
          <a:r>
            <a:rPr lang="es-ES" dirty="0" smtClean="0"/>
            <a:t>Proactivamente manejo de fallos de aplicaciones y de sistema operativo.</a:t>
          </a:r>
          <a:endParaRPr lang="en-US" dirty="0"/>
        </a:p>
      </dgm:t>
    </dgm:pt>
    <dgm:pt modelId="{8DD42580-B6B5-4A58-AECC-FED30EE41CB2}" type="parTrans" cxnId="{E864394E-CFBF-4949-B686-1A2CAF1A961A}">
      <dgm:prSet/>
      <dgm:spPr/>
      <dgm:t>
        <a:bodyPr/>
        <a:lstStyle/>
        <a:p>
          <a:endParaRPr lang="en-US"/>
        </a:p>
      </dgm:t>
    </dgm:pt>
    <dgm:pt modelId="{F8F0971B-2467-47B8-8428-E2D9A0F8B10F}" type="sibTrans" cxnId="{E864394E-CFBF-4949-B686-1A2CAF1A961A}">
      <dgm:prSet/>
      <dgm:spPr/>
      <dgm:t>
        <a:bodyPr/>
        <a:lstStyle/>
        <a:p>
          <a:endParaRPr lang="en-US"/>
        </a:p>
      </dgm:t>
    </dgm:pt>
    <dgm:pt modelId="{DBE55E12-CA0D-4608-982A-52DFF0B77409}">
      <dgm:prSet/>
      <dgm:spPr/>
      <dgm:t>
        <a:bodyPr/>
        <a:lstStyle/>
        <a:p>
          <a:pPr algn="l"/>
          <a:r>
            <a:rPr lang="es-ES" noProof="0" dirty="0" smtClean="0"/>
            <a:t>Ejecución de aplicaciones en una máquina virtual , de manera trasparente para el usuario final</a:t>
          </a:r>
          <a:endParaRPr lang="en-US" dirty="0"/>
        </a:p>
      </dgm:t>
    </dgm:pt>
    <dgm:pt modelId="{0A8FCC75-E5C2-42F5-83AC-E72DA88106E7}" type="parTrans" cxnId="{B41BC50C-285A-4C2F-BE42-847132CD3EF2}">
      <dgm:prSet/>
      <dgm:spPr/>
      <dgm:t>
        <a:bodyPr/>
        <a:lstStyle/>
        <a:p>
          <a:endParaRPr lang="en-US"/>
        </a:p>
      </dgm:t>
    </dgm:pt>
    <dgm:pt modelId="{352F4C0A-5570-4C04-86D3-1948B529A8DA}" type="sibTrans" cxnId="{B41BC50C-285A-4C2F-BE42-847132CD3EF2}">
      <dgm:prSet/>
      <dgm:spPr/>
      <dgm:t>
        <a:bodyPr/>
        <a:lstStyle/>
        <a:p>
          <a:endParaRPr lang="en-US"/>
        </a:p>
      </dgm:t>
    </dgm:pt>
    <dgm:pt modelId="{0048ED61-9106-42F4-8832-03534C7F5C7B}">
      <dgm:prSet/>
      <dgm:spPr/>
      <dgm:t>
        <a:bodyPr/>
        <a:lstStyle/>
        <a:p>
          <a:pPr algn="ctr"/>
          <a:endParaRPr lang="en-US" dirty="0"/>
        </a:p>
      </dgm:t>
    </dgm:pt>
    <dgm:pt modelId="{83B8DBDA-7C6F-44CB-BD9F-B1BA815E8B40}" type="parTrans" cxnId="{AC9A3E7F-8D8F-49C6-AA78-7D7FFEF72511}">
      <dgm:prSet/>
      <dgm:spPr/>
    </dgm:pt>
    <dgm:pt modelId="{AF869DCC-75BB-48D0-96FC-2F583A7A878D}" type="sibTrans" cxnId="{AC9A3E7F-8D8F-49C6-AA78-7D7FFEF72511}">
      <dgm:prSet/>
      <dgm:spPr/>
    </dgm:pt>
    <dgm:pt modelId="{DF946691-32AD-4CAF-A386-19A7DA79CB98}" type="pres">
      <dgm:prSet presAssocID="{75917D92-388B-43C3-9850-FA87FE5D1FE6}" presName="Name0" presStyleCnt="0">
        <dgm:presLayoutVars>
          <dgm:dir/>
          <dgm:animLvl val="lvl"/>
          <dgm:resizeHandles val="exact"/>
        </dgm:presLayoutVars>
      </dgm:prSet>
      <dgm:spPr/>
      <dgm:t>
        <a:bodyPr/>
        <a:lstStyle/>
        <a:p>
          <a:endParaRPr lang="en-US"/>
        </a:p>
      </dgm:t>
    </dgm:pt>
    <dgm:pt modelId="{7AA661FA-B860-4ECB-BCED-F0C88CC21957}" type="pres">
      <dgm:prSet presAssocID="{64F60D04-EE9A-4273-AAC7-628C3B6FF58E}" presName="linNode" presStyleCnt="0"/>
      <dgm:spPr/>
      <dgm:t>
        <a:bodyPr/>
        <a:lstStyle/>
        <a:p>
          <a:endParaRPr lang="en-US"/>
        </a:p>
      </dgm:t>
    </dgm:pt>
    <dgm:pt modelId="{46128E47-DC04-443B-A560-5711BA583664}" type="pres">
      <dgm:prSet presAssocID="{64F60D04-EE9A-4273-AAC7-628C3B6FF58E}" presName="parentText" presStyleLbl="node1" presStyleIdx="0" presStyleCnt="6">
        <dgm:presLayoutVars>
          <dgm:chMax val="1"/>
          <dgm:bulletEnabled val="1"/>
        </dgm:presLayoutVars>
      </dgm:prSet>
      <dgm:spPr/>
      <dgm:t>
        <a:bodyPr/>
        <a:lstStyle/>
        <a:p>
          <a:endParaRPr lang="en-US"/>
        </a:p>
      </dgm:t>
    </dgm:pt>
    <dgm:pt modelId="{08C272ED-F2FC-4155-A752-D1371A2F3DBA}" type="pres">
      <dgm:prSet presAssocID="{64F60D04-EE9A-4273-AAC7-628C3B6FF58E}" presName="descendantText" presStyleLbl="alignAccFollowNode1" presStyleIdx="0" presStyleCnt="6">
        <dgm:presLayoutVars>
          <dgm:bulletEnabled val="1"/>
        </dgm:presLayoutVars>
      </dgm:prSet>
      <dgm:spPr/>
      <dgm:t>
        <a:bodyPr/>
        <a:lstStyle/>
        <a:p>
          <a:endParaRPr lang="en-US"/>
        </a:p>
      </dgm:t>
    </dgm:pt>
    <dgm:pt modelId="{F22D5633-46CB-42FE-990A-DE7336A0E72A}" type="pres">
      <dgm:prSet presAssocID="{5743E982-6D33-4F57-A8B5-E3CFAC2D628A}" presName="sp" presStyleCnt="0"/>
      <dgm:spPr/>
      <dgm:t>
        <a:bodyPr/>
        <a:lstStyle/>
        <a:p>
          <a:endParaRPr lang="en-US"/>
        </a:p>
      </dgm:t>
    </dgm:pt>
    <dgm:pt modelId="{EFBE518F-7842-460A-B1E4-6C4CD0139839}" type="pres">
      <dgm:prSet presAssocID="{FD6F47C5-EB30-42B7-85BD-E8CC79DDEA70}" presName="linNode" presStyleCnt="0"/>
      <dgm:spPr/>
      <dgm:t>
        <a:bodyPr/>
        <a:lstStyle/>
        <a:p>
          <a:endParaRPr lang="en-US"/>
        </a:p>
      </dgm:t>
    </dgm:pt>
    <dgm:pt modelId="{C864A812-74B8-47B8-9D90-BD5DCC4EE630}" type="pres">
      <dgm:prSet presAssocID="{FD6F47C5-EB30-42B7-85BD-E8CC79DDEA70}" presName="parentText" presStyleLbl="node1" presStyleIdx="1" presStyleCnt="6">
        <dgm:presLayoutVars>
          <dgm:chMax val="1"/>
          <dgm:bulletEnabled val="1"/>
        </dgm:presLayoutVars>
      </dgm:prSet>
      <dgm:spPr/>
      <dgm:t>
        <a:bodyPr/>
        <a:lstStyle/>
        <a:p>
          <a:endParaRPr lang="en-US"/>
        </a:p>
      </dgm:t>
    </dgm:pt>
    <dgm:pt modelId="{5F757F8D-EC55-44F4-8D93-080CCD4E42A6}" type="pres">
      <dgm:prSet presAssocID="{FD6F47C5-EB30-42B7-85BD-E8CC79DDEA70}" presName="descendantText" presStyleLbl="alignAccFollowNode1" presStyleIdx="1" presStyleCnt="6">
        <dgm:presLayoutVars>
          <dgm:bulletEnabled val="1"/>
        </dgm:presLayoutVars>
      </dgm:prSet>
      <dgm:spPr/>
      <dgm:t>
        <a:bodyPr/>
        <a:lstStyle/>
        <a:p>
          <a:endParaRPr lang="en-US"/>
        </a:p>
      </dgm:t>
    </dgm:pt>
    <dgm:pt modelId="{214D1D1D-D8E9-4882-9CAD-297889AE277E}" type="pres">
      <dgm:prSet presAssocID="{A2C78EBD-C0DC-44EA-B029-C805B6223F6A}" presName="sp" presStyleCnt="0"/>
      <dgm:spPr/>
      <dgm:t>
        <a:bodyPr/>
        <a:lstStyle/>
        <a:p>
          <a:endParaRPr lang="en-US"/>
        </a:p>
      </dgm:t>
    </dgm:pt>
    <dgm:pt modelId="{2CAB31F8-8368-4614-A2E8-89B1D1D07EE8}" type="pres">
      <dgm:prSet presAssocID="{BA0CB6CF-FE1B-4CC4-BA24-5CF2887302C3}" presName="linNode" presStyleCnt="0"/>
      <dgm:spPr/>
      <dgm:t>
        <a:bodyPr/>
        <a:lstStyle/>
        <a:p>
          <a:endParaRPr lang="en-US"/>
        </a:p>
      </dgm:t>
    </dgm:pt>
    <dgm:pt modelId="{651F0E1A-E217-4158-ABDC-4C22709D64E7}" type="pres">
      <dgm:prSet presAssocID="{BA0CB6CF-FE1B-4CC4-BA24-5CF2887302C3}" presName="parentText" presStyleLbl="node1" presStyleIdx="2" presStyleCnt="6">
        <dgm:presLayoutVars>
          <dgm:chMax val="1"/>
          <dgm:bulletEnabled val="1"/>
        </dgm:presLayoutVars>
      </dgm:prSet>
      <dgm:spPr/>
      <dgm:t>
        <a:bodyPr/>
        <a:lstStyle/>
        <a:p>
          <a:endParaRPr lang="en-US"/>
        </a:p>
      </dgm:t>
    </dgm:pt>
    <dgm:pt modelId="{2D4DAE85-EAE1-4B3F-AD38-19590CD6ED9E}" type="pres">
      <dgm:prSet presAssocID="{BA0CB6CF-FE1B-4CC4-BA24-5CF2887302C3}" presName="descendantText" presStyleLbl="alignAccFollowNode1" presStyleIdx="2" presStyleCnt="6">
        <dgm:presLayoutVars>
          <dgm:bulletEnabled val="1"/>
        </dgm:presLayoutVars>
      </dgm:prSet>
      <dgm:spPr/>
      <dgm:t>
        <a:bodyPr/>
        <a:lstStyle/>
        <a:p>
          <a:endParaRPr lang="en-US"/>
        </a:p>
      </dgm:t>
    </dgm:pt>
    <dgm:pt modelId="{89DA6BA6-338F-4F4E-83F8-B55CFD8B1011}" type="pres">
      <dgm:prSet presAssocID="{79CB3720-DDAE-4AC7-80DB-DFF8277903F0}" presName="sp" presStyleCnt="0"/>
      <dgm:spPr/>
      <dgm:t>
        <a:bodyPr/>
        <a:lstStyle/>
        <a:p>
          <a:endParaRPr lang="en-US"/>
        </a:p>
      </dgm:t>
    </dgm:pt>
    <dgm:pt modelId="{89C14ABC-E3D7-4C1F-981E-4094E30A283F}" type="pres">
      <dgm:prSet presAssocID="{0FCD3975-A4AD-487A-BAFD-2C0FD6E58DD4}" presName="linNode" presStyleCnt="0"/>
      <dgm:spPr/>
      <dgm:t>
        <a:bodyPr/>
        <a:lstStyle/>
        <a:p>
          <a:endParaRPr lang="en-US"/>
        </a:p>
      </dgm:t>
    </dgm:pt>
    <dgm:pt modelId="{74B5D810-FD57-41FE-B44C-A780C6346A50}" type="pres">
      <dgm:prSet presAssocID="{0FCD3975-A4AD-487A-BAFD-2C0FD6E58DD4}" presName="parentText" presStyleLbl="node1" presStyleIdx="3" presStyleCnt="6">
        <dgm:presLayoutVars>
          <dgm:chMax val="1"/>
          <dgm:bulletEnabled val="1"/>
        </dgm:presLayoutVars>
      </dgm:prSet>
      <dgm:spPr/>
      <dgm:t>
        <a:bodyPr/>
        <a:lstStyle/>
        <a:p>
          <a:endParaRPr lang="en-US"/>
        </a:p>
      </dgm:t>
    </dgm:pt>
    <dgm:pt modelId="{BAC980CE-C680-4CA2-BD83-AAF44CE22BD4}" type="pres">
      <dgm:prSet presAssocID="{0FCD3975-A4AD-487A-BAFD-2C0FD6E58DD4}" presName="descendantText" presStyleLbl="alignAccFollowNode1" presStyleIdx="3" presStyleCnt="6">
        <dgm:presLayoutVars>
          <dgm:bulletEnabled val="1"/>
        </dgm:presLayoutVars>
      </dgm:prSet>
      <dgm:spPr/>
      <dgm:t>
        <a:bodyPr/>
        <a:lstStyle/>
        <a:p>
          <a:endParaRPr lang="en-US"/>
        </a:p>
      </dgm:t>
    </dgm:pt>
    <dgm:pt modelId="{2D3145CD-C311-4F7F-9937-B5887E2790C7}" type="pres">
      <dgm:prSet presAssocID="{5A12C59E-398F-44EE-B19A-22B82460FC7E}" presName="sp" presStyleCnt="0"/>
      <dgm:spPr/>
      <dgm:t>
        <a:bodyPr/>
        <a:lstStyle/>
        <a:p>
          <a:endParaRPr lang="en-US"/>
        </a:p>
      </dgm:t>
    </dgm:pt>
    <dgm:pt modelId="{000A003D-B0B7-4DD1-BDDB-7F6D5E17381A}" type="pres">
      <dgm:prSet presAssocID="{E9F1A218-708C-4E2D-B14D-DD6A11647950}" presName="linNode" presStyleCnt="0"/>
      <dgm:spPr/>
      <dgm:t>
        <a:bodyPr/>
        <a:lstStyle/>
        <a:p>
          <a:endParaRPr lang="en-US"/>
        </a:p>
      </dgm:t>
    </dgm:pt>
    <dgm:pt modelId="{1BD9F561-D5C9-4320-9621-51C87BB2D75F}" type="pres">
      <dgm:prSet presAssocID="{E9F1A218-708C-4E2D-B14D-DD6A11647950}" presName="parentText" presStyleLbl="node1" presStyleIdx="4" presStyleCnt="6" custLinFactNeighborY="-358">
        <dgm:presLayoutVars>
          <dgm:chMax val="1"/>
          <dgm:bulletEnabled val="1"/>
        </dgm:presLayoutVars>
      </dgm:prSet>
      <dgm:spPr/>
      <dgm:t>
        <a:bodyPr/>
        <a:lstStyle/>
        <a:p>
          <a:endParaRPr lang="en-US"/>
        </a:p>
      </dgm:t>
    </dgm:pt>
    <dgm:pt modelId="{22B7F1B2-5792-407F-B459-9255AFEF8810}" type="pres">
      <dgm:prSet presAssocID="{E9F1A218-708C-4E2D-B14D-DD6A11647950}" presName="descendantText" presStyleLbl="alignAccFollowNode1" presStyleIdx="4" presStyleCnt="6" custScaleX="99324">
        <dgm:presLayoutVars>
          <dgm:bulletEnabled val="1"/>
        </dgm:presLayoutVars>
      </dgm:prSet>
      <dgm:spPr/>
      <dgm:t>
        <a:bodyPr/>
        <a:lstStyle/>
        <a:p>
          <a:endParaRPr lang="en-US"/>
        </a:p>
      </dgm:t>
    </dgm:pt>
    <dgm:pt modelId="{0F6C0637-F9C8-480E-94C4-51C40CEF6984}" type="pres">
      <dgm:prSet presAssocID="{6F5235F3-46BA-4085-AB2F-D1BB48010D94}" presName="sp" presStyleCnt="0"/>
      <dgm:spPr/>
      <dgm:t>
        <a:bodyPr/>
        <a:lstStyle/>
        <a:p>
          <a:endParaRPr lang="en-US"/>
        </a:p>
      </dgm:t>
    </dgm:pt>
    <dgm:pt modelId="{3007C19D-9F6C-44C1-B493-297D5D1A606F}" type="pres">
      <dgm:prSet presAssocID="{0048ED61-9106-42F4-8832-03534C7F5C7B}" presName="linNode" presStyleCnt="0"/>
      <dgm:spPr/>
    </dgm:pt>
    <dgm:pt modelId="{DC9F8170-06E3-46E0-B5F3-4E6A00533DF0}" type="pres">
      <dgm:prSet presAssocID="{0048ED61-9106-42F4-8832-03534C7F5C7B}" presName="parentText" presStyleLbl="node1" presStyleIdx="5" presStyleCnt="6">
        <dgm:presLayoutVars>
          <dgm:chMax val="1"/>
          <dgm:bulletEnabled val="1"/>
        </dgm:presLayoutVars>
      </dgm:prSet>
      <dgm:spPr/>
      <dgm:t>
        <a:bodyPr/>
        <a:lstStyle/>
        <a:p>
          <a:endParaRPr lang="es-ES"/>
        </a:p>
      </dgm:t>
    </dgm:pt>
    <dgm:pt modelId="{89A1E624-25A3-4C57-9915-3A05A400D160}" type="pres">
      <dgm:prSet presAssocID="{0048ED61-9106-42F4-8832-03534C7F5C7B}" presName="descendantText" presStyleLbl="alignAccFollowNode1" presStyleIdx="5" presStyleCnt="6">
        <dgm:presLayoutVars>
          <dgm:bulletEnabled val="1"/>
        </dgm:presLayoutVars>
      </dgm:prSet>
      <dgm:spPr/>
      <dgm:t>
        <a:bodyPr/>
        <a:lstStyle/>
        <a:p>
          <a:endParaRPr lang="es-ES"/>
        </a:p>
      </dgm:t>
    </dgm:pt>
  </dgm:ptLst>
  <dgm:cxnLst>
    <dgm:cxn modelId="{663744E4-B116-43D6-8FA2-5E9123A06653}" type="presOf" srcId="{28FE63C5-609C-4A5F-9D79-690E13340242}" destId="{BAC980CE-C680-4CA2-BD83-AAF44CE22BD4}" srcOrd="0" destOrd="0" presId="urn:microsoft.com/office/officeart/2005/8/layout/vList5"/>
    <dgm:cxn modelId="{F8556042-3805-4274-9C79-EA3C4E4FAACE}" srcId="{FD6F47C5-EB30-42B7-85BD-E8CC79DDEA70}" destId="{FC5A4C71-3C52-495F-8D29-F8A531E38F2B}" srcOrd="0" destOrd="0" parTransId="{CD2C723C-5A4F-4796-857A-B6DD7A9C0251}" sibTransId="{79128AD8-06AF-4EE4-9A9D-DC5C9936DDDE}"/>
    <dgm:cxn modelId="{32495C59-29DB-498E-AF54-241E62916E91}" srcId="{0FCD3975-A4AD-487A-BAFD-2C0FD6E58DD4}" destId="{28FE63C5-609C-4A5F-9D79-690E13340242}" srcOrd="0" destOrd="0" parTransId="{53FDABFA-7EF9-4254-9B73-A6E10234B5B1}" sibTransId="{D9E0B3E0-8C6A-4CC3-9776-B2F04BA101D7}"/>
    <dgm:cxn modelId="{E864394E-CFBF-4949-B686-1A2CAF1A961A}" srcId="{E9F1A218-708C-4E2D-B14D-DD6A11647950}" destId="{E16BF09B-43D8-4357-9424-6F2ECA8281FF}" srcOrd="0" destOrd="0" parTransId="{8DD42580-B6B5-4A58-AECC-FED30EE41CB2}" sibTransId="{F8F0971B-2467-47B8-8428-E2D9A0F8B10F}"/>
    <dgm:cxn modelId="{412E2F5C-C116-4DB7-83D4-ECEC79EAF212}" srcId="{75917D92-388B-43C3-9850-FA87FE5D1FE6}" destId="{0FCD3975-A4AD-487A-BAFD-2C0FD6E58DD4}" srcOrd="3" destOrd="0" parTransId="{7E27E677-F3A6-4F19-8DC5-EA0E0FF9F979}" sibTransId="{5A12C59E-398F-44EE-B19A-22B82460FC7E}"/>
    <dgm:cxn modelId="{B98136AF-ACDD-450B-B1C4-F4D71E9090E4}" type="presOf" srcId="{BA0CB6CF-FE1B-4CC4-BA24-5CF2887302C3}" destId="{651F0E1A-E217-4158-ABDC-4C22709D64E7}" srcOrd="0" destOrd="0" presId="urn:microsoft.com/office/officeart/2005/8/layout/vList5"/>
    <dgm:cxn modelId="{58AD84F1-CD37-4309-B7A2-AF84087F1F45}" srcId="{75917D92-388B-43C3-9850-FA87FE5D1FE6}" destId="{E9F1A218-708C-4E2D-B14D-DD6A11647950}" srcOrd="4" destOrd="0" parTransId="{FD49F6F5-29B4-4BAE-9637-1BE7964F3210}" sibTransId="{6F5235F3-46BA-4085-AB2F-D1BB48010D94}"/>
    <dgm:cxn modelId="{E8FBF7DE-7CB7-4670-99AB-2349123C72A6}" type="presOf" srcId="{E16BF09B-43D8-4357-9424-6F2ECA8281FF}" destId="{22B7F1B2-5792-407F-B459-9255AFEF8810}" srcOrd="0" destOrd="0" presId="urn:microsoft.com/office/officeart/2005/8/layout/vList5"/>
    <dgm:cxn modelId="{F5F88FCF-DBC3-40FD-970E-308E33796C30}" srcId="{75917D92-388B-43C3-9850-FA87FE5D1FE6}" destId="{FD6F47C5-EB30-42B7-85BD-E8CC79DDEA70}" srcOrd="1" destOrd="0" parTransId="{6E08ACE8-4D3B-48C3-A61C-424D633A26D4}" sibTransId="{A2C78EBD-C0DC-44EA-B029-C805B6223F6A}"/>
    <dgm:cxn modelId="{B41BC50C-285A-4C2F-BE42-847132CD3EF2}" srcId="{0048ED61-9106-42F4-8832-03534C7F5C7B}" destId="{DBE55E12-CA0D-4608-982A-52DFF0B77409}" srcOrd="0" destOrd="0" parTransId="{0A8FCC75-E5C2-42F5-83AC-E72DA88106E7}" sibTransId="{352F4C0A-5570-4C04-86D3-1948B529A8DA}"/>
    <dgm:cxn modelId="{50186D81-452C-4064-8837-13E078E8F95C}" type="presOf" srcId="{0048ED61-9106-42F4-8832-03534C7F5C7B}" destId="{DC9F8170-06E3-46E0-B5F3-4E6A00533DF0}" srcOrd="0" destOrd="0" presId="urn:microsoft.com/office/officeart/2005/8/layout/vList5"/>
    <dgm:cxn modelId="{91EDFC8C-A773-4937-A5AA-CF769B035289}" type="presOf" srcId="{84F8133E-3F6B-40ED-992B-DB819173802B}" destId="{2D4DAE85-EAE1-4B3F-AD38-19590CD6ED9E}" srcOrd="0" destOrd="0" presId="urn:microsoft.com/office/officeart/2005/8/layout/vList5"/>
    <dgm:cxn modelId="{A749393C-6B6A-4627-B8FB-C57F865427D2}" type="presOf" srcId="{64F60D04-EE9A-4273-AAC7-628C3B6FF58E}" destId="{46128E47-DC04-443B-A560-5711BA583664}" srcOrd="0" destOrd="0" presId="urn:microsoft.com/office/officeart/2005/8/layout/vList5"/>
    <dgm:cxn modelId="{F28C7181-87A3-4186-BD58-BA0B9481B616}" srcId="{64F60D04-EE9A-4273-AAC7-628C3B6FF58E}" destId="{9891905E-1209-499C-8F81-C8C31A7D56FE}" srcOrd="0" destOrd="0" parTransId="{BFCC4C1B-9FB5-40F7-AC7D-287C3915BC13}" sibTransId="{E1624511-09B4-4DFE-8485-7905724724C6}"/>
    <dgm:cxn modelId="{12D30FD9-2448-4BE7-A616-ED8FE7FEE58D}" type="presOf" srcId="{75917D92-388B-43C3-9850-FA87FE5D1FE6}" destId="{DF946691-32AD-4CAF-A386-19A7DA79CB98}" srcOrd="0" destOrd="0" presId="urn:microsoft.com/office/officeart/2005/8/layout/vList5"/>
    <dgm:cxn modelId="{E762A398-AFD1-4E0C-A63A-5268E3752530}" srcId="{75917D92-388B-43C3-9850-FA87FE5D1FE6}" destId="{BA0CB6CF-FE1B-4CC4-BA24-5CF2887302C3}" srcOrd="2" destOrd="0" parTransId="{BB9B03BE-74FB-4021-8079-FCC10D30CCE4}" sibTransId="{79CB3720-DDAE-4AC7-80DB-DFF8277903F0}"/>
    <dgm:cxn modelId="{231EA518-AB12-4789-9231-73BF2F8C64EF}" type="presOf" srcId="{0FCD3975-A4AD-487A-BAFD-2C0FD6E58DD4}" destId="{74B5D810-FD57-41FE-B44C-A780C6346A50}" srcOrd="0" destOrd="0" presId="urn:microsoft.com/office/officeart/2005/8/layout/vList5"/>
    <dgm:cxn modelId="{F77FD474-6130-461B-8F2C-CCD3E912AA96}" srcId="{75917D92-388B-43C3-9850-FA87FE5D1FE6}" destId="{64F60D04-EE9A-4273-AAC7-628C3B6FF58E}" srcOrd="0" destOrd="0" parTransId="{DBA13348-9908-4CAA-9371-594A7BC1A570}" sibTransId="{5743E982-6D33-4F57-A8B5-E3CFAC2D628A}"/>
    <dgm:cxn modelId="{4741EFD3-0F5B-424A-840B-23569778FAE3}" type="presOf" srcId="{E9F1A218-708C-4E2D-B14D-DD6A11647950}" destId="{1BD9F561-D5C9-4320-9621-51C87BB2D75F}" srcOrd="0" destOrd="0" presId="urn:microsoft.com/office/officeart/2005/8/layout/vList5"/>
    <dgm:cxn modelId="{F3F769A3-8945-4133-8D17-1E7638CAF7B8}" srcId="{BA0CB6CF-FE1B-4CC4-BA24-5CF2887302C3}" destId="{84F8133E-3F6B-40ED-992B-DB819173802B}" srcOrd="0" destOrd="0" parTransId="{FBD2CE3D-AFF7-40A6-BB32-4510B66CC6C3}" sibTransId="{3601D933-919A-480E-90AA-8534688A3360}"/>
    <dgm:cxn modelId="{ED5CF03C-6CA0-4DC5-A875-772958B4EAB9}" type="presOf" srcId="{9891905E-1209-499C-8F81-C8C31A7D56FE}" destId="{08C272ED-F2FC-4155-A752-D1371A2F3DBA}" srcOrd="0" destOrd="0" presId="urn:microsoft.com/office/officeart/2005/8/layout/vList5"/>
    <dgm:cxn modelId="{A375C3B2-DC9E-46EC-8CDB-141F6168C710}" type="presOf" srcId="{FC5A4C71-3C52-495F-8D29-F8A531E38F2B}" destId="{5F757F8D-EC55-44F4-8D93-080CCD4E42A6}" srcOrd="0" destOrd="0" presId="urn:microsoft.com/office/officeart/2005/8/layout/vList5"/>
    <dgm:cxn modelId="{4CF73576-9853-4A1E-945E-A3BD1059A047}" type="presOf" srcId="{DBE55E12-CA0D-4608-982A-52DFF0B77409}" destId="{89A1E624-25A3-4C57-9915-3A05A400D160}" srcOrd="0" destOrd="0" presId="urn:microsoft.com/office/officeart/2005/8/layout/vList5"/>
    <dgm:cxn modelId="{AC9A3E7F-8D8F-49C6-AA78-7D7FFEF72511}" srcId="{75917D92-388B-43C3-9850-FA87FE5D1FE6}" destId="{0048ED61-9106-42F4-8832-03534C7F5C7B}" srcOrd="5" destOrd="0" parTransId="{83B8DBDA-7C6F-44CB-BD9F-B1BA815E8B40}" sibTransId="{AF869DCC-75BB-48D0-96FC-2F583A7A878D}"/>
    <dgm:cxn modelId="{0C5A771F-A675-470A-A0F8-E4D9771155A7}" type="presOf" srcId="{FD6F47C5-EB30-42B7-85BD-E8CC79DDEA70}" destId="{C864A812-74B8-47B8-9D90-BD5DCC4EE630}" srcOrd="0" destOrd="0" presId="urn:microsoft.com/office/officeart/2005/8/layout/vList5"/>
    <dgm:cxn modelId="{F96FC212-02EB-4442-8297-694FD2D9ABF4}" type="presParOf" srcId="{DF946691-32AD-4CAF-A386-19A7DA79CB98}" destId="{7AA661FA-B860-4ECB-BCED-F0C88CC21957}" srcOrd="0" destOrd="0" presId="urn:microsoft.com/office/officeart/2005/8/layout/vList5"/>
    <dgm:cxn modelId="{3B406D1C-4EA5-462A-9C43-D96AB541870D}" type="presParOf" srcId="{7AA661FA-B860-4ECB-BCED-F0C88CC21957}" destId="{46128E47-DC04-443B-A560-5711BA583664}" srcOrd="0" destOrd="0" presId="urn:microsoft.com/office/officeart/2005/8/layout/vList5"/>
    <dgm:cxn modelId="{AEC80CED-D6DE-4C38-94EB-094E0491BC66}" type="presParOf" srcId="{7AA661FA-B860-4ECB-BCED-F0C88CC21957}" destId="{08C272ED-F2FC-4155-A752-D1371A2F3DBA}" srcOrd="1" destOrd="0" presId="urn:microsoft.com/office/officeart/2005/8/layout/vList5"/>
    <dgm:cxn modelId="{731F75A9-AC28-4C25-8327-F55BE92C56EE}" type="presParOf" srcId="{DF946691-32AD-4CAF-A386-19A7DA79CB98}" destId="{F22D5633-46CB-42FE-990A-DE7336A0E72A}" srcOrd="1" destOrd="0" presId="urn:microsoft.com/office/officeart/2005/8/layout/vList5"/>
    <dgm:cxn modelId="{50774C78-934B-41CE-A67B-350305025ED3}" type="presParOf" srcId="{DF946691-32AD-4CAF-A386-19A7DA79CB98}" destId="{EFBE518F-7842-460A-B1E4-6C4CD0139839}" srcOrd="2" destOrd="0" presId="urn:microsoft.com/office/officeart/2005/8/layout/vList5"/>
    <dgm:cxn modelId="{503332F0-D561-44EE-823A-3FAA2EB72CC8}" type="presParOf" srcId="{EFBE518F-7842-460A-B1E4-6C4CD0139839}" destId="{C864A812-74B8-47B8-9D90-BD5DCC4EE630}" srcOrd="0" destOrd="0" presId="urn:microsoft.com/office/officeart/2005/8/layout/vList5"/>
    <dgm:cxn modelId="{DABFF91C-4BE5-4A53-B203-25A23062EB68}" type="presParOf" srcId="{EFBE518F-7842-460A-B1E4-6C4CD0139839}" destId="{5F757F8D-EC55-44F4-8D93-080CCD4E42A6}" srcOrd="1" destOrd="0" presId="urn:microsoft.com/office/officeart/2005/8/layout/vList5"/>
    <dgm:cxn modelId="{26051F4D-D10E-4303-99A5-132866ACCA78}" type="presParOf" srcId="{DF946691-32AD-4CAF-A386-19A7DA79CB98}" destId="{214D1D1D-D8E9-4882-9CAD-297889AE277E}" srcOrd="3" destOrd="0" presId="urn:microsoft.com/office/officeart/2005/8/layout/vList5"/>
    <dgm:cxn modelId="{11445437-158A-4190-859C-D5F0E94EA77B}" type="presParOf" srcId="{DF946691-32AD-4CAF-A386-19A7DA79CB98}" destId="{2CAB31F8-8368-4614-A2E8-89B1D1D07EE8}" srcOrd="4" destOrd="0" presId="urn:microsoft.com/office/officeart/2005/8/layout/vList5"/>
    <dgm:cxn modelId="{5F91F2CC-EF60-4887-9137-CA43CFA77BF3}" type="presParOf" srcId="{2CAB31F8-8368-4614-A2E8-89B1D1D07EE8}" destId="{651F0E1A-E217-4158-ABDC-4C22709D64E7}" srcOrd="0" destOrd="0" presId="urn:microsoft.com/office/officeart/2005/8/layout/vList5"/>
    <dgm:cxn modelId="{CD9D68CD-98B2-4F04-A7A0-B4E5E60BEFB8}" type="presParOf" srcId="{2CAB31F8-8368-4614-A2E8-89B1D1D07EE8}" destId="{2D4DAE85-EAE1-4B3F-AD38-19590CD6ED9E}" srcOrd="1" destOrd="0" presId="urn:microsoft.com/office/officeart/2005/8/layout/vList5"/>
    <dgm:cxn modelId="{62EF3D4E-4066-48F3-9D23-17418B1A6CCB}" type="presParOf" srcId="{DF946691-32AD-4CAF-A386-19A7DA79CB98}" destId="{89DA6BA6-338F-4F4E-83F8-B55CFD8B1011}" srcOrd="5" destOrd="0" presId="urn:microsoft.com/office/officeart/2005/8/layout/vList5"/>
    <dgm:cxn modelId="{CD4E4264-A5A0-4774-AE47-97ECDCF30460}" type="presParOf" srcId="{DF946691-32AD-4CAF-A386-19A7DA79CB98}" destId="{89C14ABC-E3D7-4C1F-981E-4094E30A283F}" srcOrd="6" destOrd="0" presId="urn:microsoft.com/office/officeart/2005/8/layout/vList5"/>
    <dgm:cxn modelId="{82BEA920-600A-42F8-B810-5211F87FEE22}" type="presParOf" srcId="{89C14ABC-E3D7-4C1F-981E-4094E30A283F}" destId="{74B5D810-FD57-41FE-B44C-A780C6346A50}" srcOrd="0" destOrd="0" presId="urn:microsoft.com/office/officeart/2005/8/layout/vList5"/>
    <dgm:cxn modelId="{BD34C697-E5B5-4481-B756-0BB853E30807}" type="presParOf" srcId="{89C14ABC-E3D7-4C1F-981E-4094E30A283F}" destId="{BAC980CE-C680-4CA2-BD83-AAF44CE22BD4}" srcOrd="1" destOrd="0" presId="urn:microsoft.com/office/officeart/2005/8/layout/vList5"/>
    <dgm:cxn modelId="{3CA513D1-EF39-44F8-80D3-C186E06C9314}" type="presParOf" srcId="{DF946691-32AD-4CAF-A386-19A7DA79CB98}" destId="{2D3145CD-C311-4F7F-9937-B5887E2790C7}" srcOrd="7" destOrd="0" presId="urn:microsoft.com/office/officeart/2005/8/layout/vList5"/>
    <dgm:cxn modelId="{A1959BF4-F2A9-4466-8510-494501368B28}" type="presParOf" srcId="{DF946691-32AD-4CAF-A386-19A7DA79CB98}" destId="{000A003D-B0B7-4DD1-BDDB-7F6D5E17381A}" srcOrd="8" destOrd="0" presId="urn:microsoft.com/office/officeart/2005/8/layout/vList5"/>
    <dgm:cxn modelId="{B7DE0BE0-D904-4837-A275-FE183BCFF634}" type="presParOf" srcId="{000A003D-B0B7-4DD1-BDDB-7F6D5E17381A}" destId="{1BD9F561-D5C9-4320-9621-51C87BB2D75F}" srcOrd="0" destOrd="0" presId="urn:microsoft.com/office/officeart/2005/8/layout/vList5"/>
    <dgm:cxn modelId="{213D3233-5758-4E21-961B-CCE917B832A4}" type="presParOf" srcId="{000A003D-B0B7-4DD1-BDDB-7F6D5E17381A}" destId="{22B7F1B2-5792-407F-B459-9255AFEF8810}" srcOrd="1" destOrd="0" presId="urn:microsoft.com/office/officeart/2005/8/layout/vList5"/>
    <dgm:cxn modelId="{097984F2-E7B8-4D4B-95BC-BBE3AC28D2C6}" type="presParOf" srcId="{DF946691-32AD-4CAF-A386-19A7DA79CB98}" destId="{0F6C0637-F9C8-480E-94C4-51C40CEF6984}" srcOrd="9" destOrd="0" presId="urn:microsoft.com/office/officeart/2005/8/layout/vList5"/>
    <dgm:cxn modelId="{B01326C4-DE15-4368-8BC0-645387DE4A0B}" type="presParOf" srcId="{DF946691-32AD-4CAF-A386-19A7DA79CB98}" destId="{3007C19D-9F6C-44C1-B493-297D5D1A606F}" srcOrd="10" destOrd="0" presId="urn:microsoft.com/office/officeart/2005/8/layout/vList5"/>
    <dgm:cxn modelId="{55F56AFA-70CD-47CA-B202-6533A0836151}" type="presParOf" srcId="{3007C19D-9F6C-44C1-B493-297D5D1A606F}" destId="{DC9F8170-06E3-46E0-B5F3-4E6A00533DF0}" srcOrd="0" destOrd="0" presId="urn:microsoft.com/office/officeart/2005/8/layout/vList5"/>
    <dgm:cxn modelId="{01ADC4B5-1E97-46AD-8F78-1940F25CF8C0}" type="presParOf" srcId="{3007C19D-9F6C-44C1-B493-297D5D1A606F}" destId="{89A1E624-25A3-4C57-9915-3A05A400D160}" srcOrd="1" destOrd="0" presId="urn:microsoft.com/office/officeart/2005/8/layout/vList5"/>
  </dgm:cxnLst>
  <dgm:bg/>
  <dgm:whole/>
</dgm:dataModel>
</file>

<file path=ppt/diagrams/data2.xml><?xml version="1.0" encoding="utf-8"?>
<dgm:dataModel xmlns:dgm="http://schemas.openxmlformats.org/drawingml/2006/diagram" xmlns:a="http://schemas.openxmlformats.org/drawingml/2006/main">
  <dgm:ptLst>
    <dgm:pt modelId="{8099F62C-0FD2-4179-9C7F-954D4ECBBC1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5C1C1F1B-5038-48B3-B7B3-96878648F5F5}">
      <dgm:prSet phldrT="[Text]"/>
      <dgm:spPr>
        <a:noFill/>
      </dgm:spPr>
      <dgm:t>
        <a:bodyPr/>
        <a:lstStyle/>
        <a:p>
          <a:r>
            <a:rPr lang="es-ES" noProof="0" dirty="0" smtClean="0">
              <a:solidFill>
                <a:srgbClr val="FFC000"/>
              </a:solidFill>
              <a:effectLst>
                <a:outerShdw blurRad="38100" dist="38100" dir="2700000" algn="tl">
                  <a:srgbClr val="000000">
                    <a:alpha val="43137"/>
                  </a:srgbClr>
                </a:outerShdw>
              </a:effectLst>
            </a:rPr>
            <a:t>Virtualización dinámica</a:t>
          </a:r>
          <a:endParaRPr lang="es-ES" noProof="0" dirty="0"/>
        </a:p>
      </dgm:t>
    </dgm:pt>
    <dgm:pt modelId="{E84907EB-C8AA-4949-BB7F-F576797BAD93}" type="parTrans" cxnId="{911A5EB4-F6BE-463A-A8F3-B35E3E3991D1}">
      <dgm:prSet/>
      <dgm:spPr/>
      <dgm:t>
        <a:bodyPr/>
        <a:lstStyle/>
        <a:p>
          <a:endParaRPr lang="en-US"/>
        </a:p>
      </dgm:t>
    </dgm:pt>
    <dgm:pt modelId="{9373A516-55BD-4F75-AB78-D0B80CD8EB0B}" type="sibTrans" cxnId="{911A5EB4-F6BE-463A-A8F3-B35E3E3991D1}">
      <dgm:prSet/>
      <dgm:spPr/>
      <dgm:t>
        <a:bodyPr/>
        <a:lstStyle/>
        <a:p>
          <a:endParaRPr lang="en-US"/>
        </a:p>
      </dgm:t>
    </dgm:pt>
    <dgm:pt modelId="{60861666-9BE4-43E0-959E-0120677814C0}">
      <dgm:prSet phldrT="[Text]"/>
      <dgm:spPr>
        <a:noFill/>
      </dgm:spPr>
      <dgm:t>
        <a:bodyPr/>
        <a:lstStyle/>
        <a:p>
          <a:r>
            <a:rPr lang="es-ES" noProof="0" dirty="0" smtClean="0"/>
            <a:t>Dynamic Suite Composition</a:t>
          </a:r>
          <a:endParaRPr lang="es-ES" noProof="0" dirty="0"/>
        </a:p>
      </dgm:t>
    </dgm:pt>
    <dgm:pt modelId="{C6E5F2A8-643A-4D7B-B11F-1A3C87939777}" type="parTrans" cxnId="{BB35A37E-5A33-4710-8B44-04712DB8E7C9}">
      <dgm:prSet/>
      <dgm:spPr/>
      <dgm:t>
        <a:bodyPr/>
        <a:lstStyle/>
        <a:p>
          <a:endParaRPr lang="en-US"/>
        </a:p>
      </dgm:t>
    </dgm:pt>
    <dgm:pt modelId="{8A1546A5-5A5B-4099-9C0E-689CEC6EE8E1}" type="sibTrans" cxnId="{BB35A37E-5A33-4710-8B44-04712DB8E7C9}">
      <dgm:prSet/>
      <dgm:spPr/>
      <dgm:t>
        <a:bodyPr/>
        <a:lstStyle/>
        <a:p>
          <a:endParaRPr lang="en-US"/>
        </a:p>
      </dgm:t>
    </dgm:pt>
    <dgm:pt modelId="{0A917CA5-A21B-48BE-BBB6-EA1C65C19645}">
      <dgm:prSet phldrT="[Text]"/>
      <dgm:spPr>
        <a:noFill/>
      </dgm:spPr>
      <dgm:t>
        <a:bodyPr/>
        <a:lstStyle/>
        <a:p>
          <a:r>
            <a:rPr lang="es-ES" noProof="0" dirty="0" smtClean="0">
              <a:solidFill>
                <a:srgbClr val="FFC000"/>
              </a:solidFill>
              <a:effectLst>
                <a:outerShdw blurRad="38100" dist="38100" dir="2700000" algn="tl">
                  <a:srgbClr val="000000">
                    <a:alpha val="43137"/>
                  </a:srgbClr>
                </a:outerShdw>
              </a:effectLst>
            </a:rPr>
            <a:t>Escalabilidad extendida</a:t>
          </a:r>
          <a:endParaRPr lang="es-ES" noProof="0" dirty="0">
            <a:solidFill>
              <a:srgbClr val="FFC000"/>
            </a:solidFill>
            <a:effectLst>
              <a:outerShdw blurRad="38100" dist="38100" dir="2700000" algn="tl">
                <a:srgbClr val="000000">
                  <a:alpha val="43137"/>
                </a:srgbClr>
              </a:outerShdw>
            </a:effectLst>
          </a:endParaRPr>
        </a:p>
      </dgm:t>
    </dgm:pt>
    <dgm:pt modelId="{8C9BB5F3-65AF-4AE5-BC2D-9043FC41409A}" type="parTrans" cxnId="{B097DAB6-BB79-421F-94CF-C227AB30E3DB}">
      <dgm:prSet/>
      <dgm:spPr/>
      <dgm:t>
        <a:bodyPr/>
        <a:lstStyle/>
        <a:p>
          <a:endParaRPr lang="en-US"/>
        </a:p>
      </dgm:t>
    </dgm:pt>
    <dgm:pt modelId="{9571939F-70F7-47B4-BCB4-C674553D3B70}" type="sibTrans" cxnId="{B097DAB6-BB79-421F-94CF-C227AB30E3DB}">
      <dgm:prSet/>
      <dgm:spPr/>
      <dgm:t>
        <a:bodyPr/>
        <a:lstStyle/>
        <a:p>
          <a:endParaRPr lang="en-US"/>
        </a:p>
      </dgm:t>
    </dgm:pt>
    <dgm:pt modelId="{AD2D0EE2-D317-426F-8066-292C8A4A74F2}">
      <dgm:prSet phldrT="[Text]"/>
      <dgm:spPr>
        <a:noFill/>
      </dgm:spPr>
      <dgm:t>
        <a:bodyPr/>
        <a:lstStyle/>
        <a:p>
          <a:r>
            <a:rPr lang="es-ES" noProof="0" dirty="0" smtClean="0">
              <a:solidFill>
                <a:schemeClr val="tx1"/>
              </a:solidFill>
              <a:effectLst>
                <a:outerShdw blurRad="38100" dist="38100" dir="2700000" algn="tl">
                  <a:srgbClr val="000000">
                    <a:alpha val="43137"/>
                  </a:srgbClr>
                </a:outerShdw>
              </a:effectLst>
            </a:rPr>
            <a:t>Modos de despliegues más flexibles</a:t>
          </a:r>
          <a:endParaRPr lang="es-ES" noProof="0" dirty="0">
            <a:solidFill>
              <a:schemeClr val="tx1"/>
            </a:solidFill>
            <a:effectLst>
              <a:outerShdw blurRad="38100" dist="38100" dir="2700000" algn="tl">
                <a:srgbClr val="000000">
                  <a:alpha val="43137"/>
                </a:srgbClr>
              </a:outerShdw>
            </a:effectLst>
          </a:endParaRPr>
        </a:p>
      </dgm:t>
    </dgm:pt>
    <dgm:pt modelId="{90FFDA49-9958-467A-A68C-62AAD9787314}" type="parTrans" cxnId="{4A5C422B-A9CE-4E30-889F-E76476A84A04}">
      <dgm:prSet/>
      <dgm:spPr/>
      <dgm:t>
        <a:bodyPr/>
        <a:lstStyle/>
        <a:p>
          <a:endParaRPr lang="en-US"/>
        </a:p>
      </dgm:t>
    </dgm:pt>
    <dgm:pt modelId="{1102DBFF-432A-43D1-A751-7F05D87785EB}" type="sibTrans" cxnId="{4A5C422B-A9CE-4E30-889F-E76476A84A04}">
      <dgm:prSet/>
      <dgm:spPr/>
      <dgm:t>
        <a:bodyPr/>
        <a:lstStyle/>
        <a:p>
          <a:endParaRPr lang="en-US"/>
        </a:p>
      </dgm:t>
    </dgm:pt>
    <dgm:pt modelId="{6AF4A4D5-4924-47F9-BAD5-AEE0B173A466}">
      <dgm:prSet phldrT="[Text]"/>
      <dgm:spPr>
        <a:noFill/>
      </dgm:spPr>
      <dgm:t>
        <a:bodyPr/>
        <a:lstStyle/>
        <a:p>
          <a:r>
            <a:rPr lang="es-ES" noProof="0" dirty="0" smtClean="0">
              <a:solidFill>
                <a:srgbClr val="FFC000"/>
              </a:solidFill>
              <a:effectLst>
                <a:outerShdw blurRad="38100" dist="38100" dir="2700000" algn="tl">
                  <a:srgbClr val="000000">
                    <a:alpha val="43137"/>
                  </a:srgbClr>
                </a:outerShdw>
              </a:effectLst>
            </a:rPr>
            <a:t>Globalización</a:t>
          </a:r>
          <a:endParaRPr lang="es-ES" noProof="0" dirty="0">
            <a:solidFill>
              <a:srgbClr val="FFC000"/>
            </a:solidFill>
            <a:effectLst>
              <a:outerShdw blurRad="38100" dist="38100" dir="2700000" algn="tl">
                <a:srgbClr val="000000">
                  <a:alpha val="43137"/>
                </a:srgbClr>
              </a:outerShdw>
            </a:effectLst>
          </a:endParaRPr>
        </a:p>
      </dgm:t>
    </dgm:pt>
    <dgm:pt modelId="{F97EF83A-B921-4039-8C63-D8A733E9A8D8}" type="parTrans" cxnId="{3D8BE8CC-D691-428C-A5C2-EDC65E3C0303}">
      <dgm:prSet/>
      <dgm:spPr/>
      <dgm:t>
        <a:bodyPr/>
        <a:lstStyle/>
        <a:p>
          <a:endParaRPr lang="en-US"/>
        </a:p>
      </dgm:t>
    </dgm:pt>
    <dgm:pt modelId="{46DD9AF4-71A4-4461-AC3F-0380F6918278}" type="sibTrans" cxnId="{3D8BE8CC-D691-428C-A5C2-EDC65E3C0303}">
      <dgm:prSet/>
      <dgm:spPr/>
      <dgm:t>
        <a:bodyPr/>
        <a:lstStyle/>
        <a:p>
          <a:endParaRPr lang="en-US"/>
        </a:p>
      </dgm:t>
    </dgm:pt>
    <dgm:pt modelId="{F6F8C593-0361-4B62-AD05-3CB4242D1826}">
      <dgm:prSet/>
      <dgm:spPr/>
      <dgm:t>
        <a:bodyPr/>
        <a:lstStyle/>
        <a:p>
          <a:r>
            <a:rPr lang="es-ES" noProof="0" dirty="0" smtClean="0">
              <a:solidFill>
                <a:schemeClr val="tx1"/>
              </a:solidFill>
              <a:effectLst>
                <a:outerShdw blurRad="38100" dist="38100" dir="2700000" algn="tl">
                  <a:srgbClr val="000000">
                    <a:alpha val="43137"/>
                  </a:srgbClr>
                </a:outerShdw>
              </a:effectLst>
            </a:rPr>
            <a:t>Globalización y localización</a:t>
          </a:r>
          <a:endParaRPr lang="es-ES" noProof="0" dirty="0">
            <a:solidFill>
              <a:schemeClr val="tx1"/>
            </a:solidFill>
            <a:effectLst>
              <a:outerShdw blurRad="38100" dist="38100" dir="2700000" algn="tl">
                <a:srgbClr val="000000">
                  <a:alpha val="43137"/>
                </a:srgbClr>
              </a:outerShdw>
            </a:effectLst>
          </a:endParaRPr>
        </a:p>
      </dgm:t>
    </dgm:pt>
    <dgm:pt modelId="{33EA6024-2CB3-46BD-A7A2-C176A04B0084}" type="parTrans" cxnId="{0AF4196F-B446-4BCF-9F8E-FA3F9838D366}">
      <dgm:prSet/>
      <dgm:spPr/>
      <dgm:t>
        <a:bodyPr/>
        <a:lstStyle/>
        <a:p>
          <a:endParaRPr lang="en-US"/>
        </a:p>
      </dgm:t>
    </dgm:pt>
    <dgm:pt modelId="{CD6F11E2-AA3C-431F-810C-9080FFADB80E}" type="sibTrans" cxnId="{0AF4196F-B446-4BCF-9F8E-FA3F9838D366}">
      <dgm:prSet/>
      <dgm:spPr/>
      <dgm:t>
        <a:bodyPr/>
        <a:lstStyle/>
        <a:p>
          <a:endParaRPr lang="en-US"/>
        </a:p>
      </dgm:t>
    </dgm:pt>
    <dgm:pt modelId="{BA4299B2-7F15-4BE4-B86E-8ED143E1F713}">
      <dgm:prSet phldrT="[Text]"/>
      <dgm:spPr>
        <a:noFill/>
      </dgm:spPr>
      <dgm:t>
        <a:bodyPr/>
        <a:lstStyle/>
        <a:p>
          <a:r>
            <a:rPr lang="es-ES" noProof="0" dirty="0" smtClean="0">
              <a:solidFill>
                <a:srgbClr val="FFC000"/>
              </a:solidFill>
              <a:effectLst>
                <a:outerShdw blurRad="38100" dist="38100" dir="2700000" algn="tl">
                  <a:srgbClr val="000000">
                    <a:alpha val="43137"/>
                  </a:srgbClr>
                </a:outerShdw>
              </a:effectLst>
            </a:rPr>
            <a:t>Estándares de seguridad</a:t>
          </a:r>
          <a:endParaRPr lang="es-ES" noProof="0" dirty="0"/>
        </a:p>
      </dgm:t>
    </dgm:pt>
    <dgm:pt modelId="{B33BC2F6-A626-42D8-A709-FC7336C7ADE5}" type="parTrans" cxnId="{4BAFC112-A3C2-4EAC-A659-ED0A0C74B4C1}">
      <dgm:prSet/>
      <dgm:spPr/>
      <dgm:t>
        <a:bodyPr/>
        <a:lstStyle/>
        <a:p>
          <a:endParaRPr lang="en-US"/>
        </a:p>
      </dgm:t>
    </dgm:pt>
    <dgm:pt modelId="{62CD7BB0-F23F-495B-B937-FF0303FCB8F9}" type="sibTrans" cxnId="{4BAFC112-A3C2-4EAC-A659-ED0A0C74B4C1}">
      <dgm:prSet/>
      <dgm:spPr/>
      <dgm:t>
        <a:bodyPr/>
        <a:lstStyle/>
        <a:p>
          <a:endParaRPr lang="en-US"/>
        </a:p>
      </dgm:t>
    </dgm:pt>
    <dgm:pt modelId="{6C96B5A2-E0E5-4A5F-B2E3-30EBDA4ED5F3}">
      <dgm:prSet phldrT="[Text]"/>
      <dgm:spPr>
        <a:noFill/>
      </dgm:spPr>
      <dgm:t>
        <a:bodyPr/>
        <a:lstStyle/>
        <a:p>
          <a:r>
            <a:rPr lang="es-ES" noProof="0" dirty="0" smtClean="0">
              <a:solidFill>
                <a:schemeClr val="tx1"/>
              </a:solidFill>
              <a:effectLst>
                <a:outerShdw blurRad="38100" dist="38100" dir="2700000" algn="tl">
                  <a:srgbClr val="000000">
                    <a:alpha val="43137"/>
                  </a:srgbClr>
                </a:outerShdw>
              </a:effectLst>
            </a:rPr>
            <a:t>Interoperabilidad con SMS, SCCM y herramientas de terceros</a:t>
          </a:r>
          <a:endParaRPr lang="es-ES" noProof="0" dirty="0">
            <a:solidFill>
              <a:schemeClr val="tx1"/>
            </a:solidFill>
            <a:effectLst>
              <a:outerShdw blurRad="38100" dist="38100" dir="2700000" algn="tl">
                <a:srgbClr val="000000">
                  <a:alpha val="43137"/>
                </a:srgbClr>
              </a:outerShdw>
            </a:effectLst>
          </a:endParaRPr>
        </a:p>
      </dgm:t>
    </dgm:pt>
    <dgm:pt modelId="{8C969588-710C-4F8C-88BB-513CBD510118}" type="parTrans" cxnId="{124604DD-7BF2-415A-9D83-7C5332F60D0B}">
      <dgm:prSet/>
      <dgm:spPr/>
      <dgm:t>
        <a:bodyPr/>
        <a:lstStyle/>
        <a:p>
          <a:endParaRPr lang="en-US"/>
        </a:p>
      </dgm:t>
    </dgm:pt>
    <dgm:pt modelId="{EABCF840-4974-41A4-85BE-0A9B6A396756}" type="sibTrans" cxnId="{124604DD-7BF2-415A-9D83-7C5332F60D0B}">
      <dgm:prSet/>
      <dgm:spPr/>
      <dgm:t>
        <a:bodyPr/>
        <a:lstStyle/>
        <a:p>
          <a:endParaRPr lang="en-US"/>
        </a:p>
      </dgm:t>
    </dgm:pt>
    <dgm:pt modelId="{876699B3-05B1-4A9F-9BE1-BFA04F824279}">
      <dgm:prSet phldrT="[Text]"/>
      <dgm:spPr>
        <a:noFill/>
      </dgm:spPr>
      <dgm:t>
        <a:bodyPr/>
        <a:lstStyle/>
        <a:p>
          <a:r>
            <a:rPr lang="es-ES" noProof="0" dirty="0" smtClean="0"/>
            <a:t>Combinación de aplicaciones controladas por el administrador</a:t>
          </a:r>
          <a:endParaRPr lang="es-ES" noProof="0" dirty="0"/>
        </a:p>
      </dgm:t>
    </dgm:pt>
    <dgm:pt modelId="{D289F376-A08F-4330-BADC-156BAE5873DA}" type="parTrans" cxnId="{BBBE06C7-D91A-4E96-B870-65EAFA4B9695}">
      <dgm:prSet/>
      <dgm:spPr/>
      <dgm:t>
        <a:bodyPr/>
        <a:lstStyle/>
        <a:p>
          <a:endParaRPr lang="en-US"/>
        </a:p>
      </dgm:t>
    </dgm:pt>
    <dgm:pt modelId="{78F38D0C-33CD-411B-A3FC-0B4B5F779201}" type="sibTrans" cxnId="{BBBE06C7-D91A-4E96-B870-65EAFA4B9695}">
      <dgm:prSet/>
      <dgm:spPr/>
      <dgm:t>
        <a:bodyPr/>
        <a:lstStyle/>
        <a:p>
          <a:endParaRPr lang="en-US"/>
        </a:p>
      </dgm:t>
    </dgm:pt>
    <dgm:pt modelId="{BC883A34-CF47-487C-B153-391E9CBC48FE}">
      <dgm:prSet phldrT="[Text]"/>
      <dgm:spPr>
        <a:noFill/>
      </dgm:spPr>
      <dgm:t>
        <a:bodyPr/>
        <a:lstStyle/>
        <a:p>
          <a:r>
            <a:rPr lang="es-ES" noProof="0" dirty="0" smtClean="0">
              <a:solidFill>
                <a:schemeClr val="tx1"/>
              </a:solidFill>
              <a:effectLst>
                <a:outerShdw blurRad="38100" dist="38100" dir="2700000" algn="tl">
                  <a:srgbClr val="000000">
                    <a:alpha val="43137"/>
                  </a:srgbClr>
                </a:outerShdw>
              </a:effectLst>
            </a:rPr>
            <a:t>Modo desconectado</a:t>
          </a:r>
          <a:endParaRPr lang="es-ES" noProof="0" dirty="0">
            <a:solidFill>
              <a:schemeClr val="tx1"/>
            </a:solidFill>
            <a:effectLst>
              <a:outerShdw blurRad="38100" dist="38100" dir="2700000" algn="tl">
                <a:srgbClr val="000000">
                  <a:alpha val="43137"/>
                </a:srgbClr>
              </a:outerShdw>
            </a:effectLst>
          </a:endParaRPr>
        </a:p>
      </dgm:t>
    </dgm:pt>
    <dgm:pt modelId="{DFA22397-1E88-47B8-ABBA-B323538FF7F8}" type="parTrans" cxnId="{DE776DC0-8676-4A34-B5A4-B8C768F0EEB7}">
      <dgm:prSet/>
      <dgm:spPr/>
      <dgm:t>
        <a:bodyPr/>
        <a:lstStyle/>
        <a:p>
          <a:endParaRPr lang="en-US"/>
        </a:p>
      </dgm:t>
    </dgm:pt>
    <dgm:pt modelId="{273A2DDD-8BC5-434C-A813-5C72460C20C2}" type="sibTrans" cxnId="{DE776DC0-8676-4A34-B5A4-B8C768F0EEB7}">
      <dgm:prSet/>
      <dgm:spPr/>
      <dgm:t>
        <a:bodyPr/>
        <a:lstStyle/>
        <a:p>
          <a:endParaRPr lang="en-US"/>
        </a:p>
      </dgm:t>
    </dgm:pt>
    <dgm:pt modelId="{E7188BDF-050A-4F7C-824D-190C639699D1}">
      <dgm:prSet/>
      <dgm:spPr/>
      <dgm:t>
        <a:bodyPr/>
        <a:lstStyle/>
        <a:p>
          <a:r>
            <a:rPr lang="es-ES" noProof="0" dirty="0" smtClean="0">
              <a:solidFill>
                <a:schemeClr val="tx1"/>
              </a:solidFill>
              <a:effectLst>
                <a:outerShdw blurRad="38100" dist="38100" dir="2700000" algn="tl">
                  <a:srgbClr val="000000">
                    <a:alpha val="43137"/>
                  </a:srgbClr>
                </a:outerShdw>
              </a:effectLst>
            </a:rPr>
            <a:t>Soporte de aplicaciones  y sistemas operativos</a:t>
          </a:r>
          <a:endParaRPr lang="es-ES" noProof="0" dirty="0">
            <a:solidFill>
              <a:schemeClr val="tx1"/>
            </a:solidFill>
            <a:effectLst>
              <a:outerShdw blurRad="38100" dist="38100" dir="2700000" algn="tl">
                <a:srgbClr val="000000">
                  <a:alpha val="43137"/>
                </a:srgbClr>
              </a:outerShdw>
            </a:effectLst>
          </a:endParaRPr>
        </a:p>
      </dgm:t>
    </dgm:pt>
    <dgm:pt modelId="{E633D948-628E-4E04-805D-0D341912C6F6}" type="parTrans" cxnId="{BAD3A3B5-D026-42B1-ABF8-00954C56E405}">
      <dgm:prSet/>
      <dgm:spPr/>
      <dgm:t>
        <a:bodyPr/>
        <a:lstStyle/>
        <a:p>
          <a:endParaRPr lang="en-US"/>
        </a:p>
      </dgm:t>
    </dgm:pt>
    <dgm:pt modelId="{CAC62465-0318-4B43-B06B-8C0C52CA1019}" type="sibTrans" cxnId="{BAD3A3B5-D026-42B1-ABF8-00954C56E405}">
      <dgm:prSet/>
      <dgm:spPr/>
      <dgm:t>
        <a:bodyPr/>
        <a:lstStyle/>
        <a:p>
          <a:endParaRPr lang="en-US"/>
        </a:p>
      </dgm:t>
    </dgm:pt>
    <dgm:pt modelId="{E4CCCD0C-7FCA-448A-BEEF-9538622CB893}">
      <dgm:prSet phldrT="[Text]"/>
      <dgm:spPr>
        <a:noFill/>
      </dgm:spPr>
      <dgm:t>
        <a:bodyPr/>
        <a:lstStyle/>
        <a:p>
          <a:r>
            <a:rPr lang="es-ES" noProof="0" dirty="0" smtClean="0"/>
            <a:t>Iniciativa de securización de Windows</a:t>
          </a:r>
          <a:endParaRPr lang="es-ES" noProof="0" dirty="0"/>
        </a:p>
      </dgm:t>
    </dgm:pt>
    <dgm:pt modelId="{DF66A7D7-6DBA-4F73-A49E-A9EC3035E040}" type="parTrans" cxnId="{B4EA2398-FC70-4984-AB91-1C2300439021}">
      <dgm:prSet/>
      <dgm:spPr/>
      <dgm:t>
        <a:bodyPr/>
        <a:lstStyle/>
        <a:p>
          <a:endParaRPr lang="en-US"/>
        </a:p>
      </dgm:t>
    </dgm:pt>
    <dgm:pt modelId="{FFB8429F-5436-4140-83FF-67C3AC8CA908}" type="sibTrans" cxnId="{B4EA2398-FC70-4984-AB91-1C2300439021}">
      <dgm:prSet/>
      <dgm:spPr/>
      <dgm:t>
        <a:bodyPr/>
        <a:lstStyle/>
        <a:p>
          <a:endParaRPr lang="en-US"/>
        </a:p>
      </dgm:t>
    </dgm:pt>
    <dgm:pt modelId="{8126FD60-354F-4F42-BB3B-471D247A1A5C}">
      <dgm:prSet phldrT="[Text]"/>
      <dgm:spPr>
        <a:noFill/>
      </dgm:spPr>
      <dgm:t>
        <a:bodyPr/>
        <a:lstStyle/>
        <a:p>
          <a:r>
            <a:rPr lang="es-ES" noProof="0" dirty="0" smtClean="0"/>
            <a:t>Trustworthy Computing</a:t>
          </a:r>
          <a:endParaRPr lang="es-ES" noProof="0" dirty="0"/>
        </a:p>
      </dgm:t>
    </dgm:pt>
    <dgm:pt modelId="{C91A1B69-B79C-4EFE-BC64-E3A6B9C97F43}" type="parTrans" cxnId="{1B13555A-FA68-4E20-9CF2-EE4F5C452611}">
      <dgm:prSet/>
      <dgm:spPr/>
      <dgm:t>
        <a:bodyPr/>
        <a:lstStyle/>
        <a:p>
          <a:endParaRPr lang="en-US"/>
        </a:p>
      </dgm:t>
    </dgm:pt>
    <dgm:pt modelId="{5A3320C0-E3F7-4DAE-8223-13D4CC7F4C9A}" type="sibTrans" cxnId="{1B13555A-FA68-4E20-9CF2-EE4F5C452611}">
      <dgm:prSet/>
      <dgm:spPr/>
      <dgm:t>
        <a:bodyPr/>
        <a:lstStyle/>
        <a:p>
          <a:endParaRPr lang="en-US"/>
        </a:p>
      </dgm:t>
    </dgm:pt>
    <dgm:pt modelId="{61209FF7-3FFB-4796-8835-86A4C6A83E8B}">
      <dgm:prSet phldrT="[Text]"/>
      <dgm:spPr>
        <a:noFill/>
      </dgm:spPr>
      <dgm:t>
        <a:bodyPr/>
        <a:lstStyle/>
        <a:p>
          <a:r>
            <a:rPr lang="es-ES" noProof="0" dirty="0" smtClean="0"/>
            <a:t>Seguro por defecto</a:t>
          </a:r>
          <a:endParaRPr lang="es-ES" noProof="0" dirty="0"/>
        </a:p>
      </dgm:t>
    </dgm:pt>
    <dgm:pt modelId="{BC2F98D9-21B6-45AE-9E71-0DF48E192D27}" type="parTrans" cxnId="{6411D279-D287-46C4-BE7E-9FC7A75C0CCA}">
      <dgm:prSet/>
      <dgm:spPr/>
      <dgm:t>
        <a:bodyPr/>
        <a:lstStyle/>
        <a:p>
          <a:endParaRPr lang="en-US"/>
        </a:p>
      </dgm:t>
    </dgm:pt>
    <dgm:pt modelId="{BAE2BC72-77FA-4B86-8914-3944A21F0DD7}" type="sibTrans" cxnId="{6411D279-D287-46C4-BE7E-9FC7A75C0CCA}">
      <dgm:prSet/>
      <dgm:spPr/>
      <dgm:t>
        <a:bodyPr/>
        <a:lstStyle/>
        <a:p>
          <a:endParaRPr lang="en-US"/>
        </a:p>
      </dgm:t>
    </dgm:pt>
    <dgm:pt modelId="{74362473-F1FA-4C83-8914-AB82790B966F}">
      <dgm:prSet phldrT="[Text]"/>
      <dgm:spPr>
        <a:noFill/>
      </dgm:spPr>
      <dgm:t>
        <a:bodyPr/>
        <a:lstStyle/>
        <a:p>
          <a:r>
            <a:rPr lang="es-ES" noProof="0" dirty="0" smtClean="0">
              <a:solidFill>
                <a:schemeClr val="tx1"/>
              </a:solidFill>
              <a:effectLst>
                <a:outerShdw blurRad="38100" dist="38100" dir="2700000" algn="tl">
                  <a:srgbClr val="000000">
                    <a:alpha val="43137"/>
                  </a:srgbClr>
                </a:outerShdw>
              </a:effectLst>
            </a:rPr>
            <a:t>Streaming por HTTP</a:t>
          </a:r>
          <a:endParaRPr lang="es-ES" noProof="0" dirty="0">
            <a:solidFill>
              <a:schemeClr val="tx1"/>
            </a:solidFill>
            <a:effectLst>
              <a:outerShdw blurRad="38100" dist="38100" dir="2700000" algn="tl">
                <a:srgbClr val="000000">
                  <a:alpha val="43137"/>
                </a:srgbClr>
              </a:outerShdw>
            </a:effectLst>
          </a:endParaRPr>
        </a:p>
      </dgm:t>
    </dgm:pt>
    <dgm:pt modelId="{E37B33A8-1525-450C-A280-31C8F6D6FDE4}" type="parTrans" cxnId="{960A9CAC-EED1-4E93-A923-537109E4733B}">
      <dgm:prSet/>
      <dgm:spPr/>
      <dgm:t>
        <a:bodyPr/>
        <a:lstStyle/>
        <a:p>
          <a:endParaRPr lang="en-US"/>
        </a:p>
      </dgm:t>
    </dgm:pt>
    <dgm:pt modelId="{FC6696DD-29B3-410A-B438-00A1E7CD869B}" type="sibTrans" cxnId="{960A9CAC-EED1-4E93-A923-537109E4733B}">
      <dgm:prSet/>
      <dgm:spPr/>
      <dgm:t>
        <a:bodyPr/>
        <a:lstStyle/>
        <a:p>
          <a:endParaRPr lang="en-US"/>
        </a:p>
      </dgm:t>
    </dgm:pt>
    <dgm:pt modelId="{F59FC370-7573-46E2-8230-CA510013B7E0}">
      <dgm:prSet/>
      <dgm:spPr/>
      <dgm:t>
        <a:bodyPr/>
        <a:lstStyle/>
        <a:p>
          <a:r>
            <a:rPr lang="es-ES" noProof="0" dirty="0" smtClean="0">
              <a:solidFill>
                <a:schemeClr val="tx1"/>
              </a:solidFill>
              <a:effectLst>
                <a:outerShdw blurRad="38100" dist="38100" dir="2700000" algn="tl">
                  <a:srgbClr val="000000">
                    <a:alpha val="43137"/>
                  </a:srgbClr>
                </a:outerShdw>
              </a:effectLst>
            </a:rPr>
            <a:t>Ampliación de la caché a 1TB</a:t>
          </a:r>
          <a:endParaRPr lang="es-ES" noProof="0" dirty="0">
            <a:solidFill>
              <a:schemeClr val="tx1"/>
            </a:solidFill>
            <a:effectLst>
              <a:outerShdw blurRad="38100" dist="38100" dir="2700000" algn="tl">
                <a:srgbClr val="000000">
                  <a:alpha val="43137"/>
                </a:srgbClr>
              </a:outerShdw>
            </a:effectLst>
          </a:endParaRPr>
        </a:p>
      </dgm:t>
    </dgm:pt>
    <dgm:pt modelId="{6E1DA43C-983A-45F7-834B-D7F5769C2D61}" type="parTrans" cxnId="{95BCF3B3-4DB7-4854-AF5B-0A643F5BEC69}">
      <dgm:prSet/>
      <dgm:spPr/>
    </dgm:pt>
    <dgm:pt modelId="{0CCF3448-D4E2-4DA4-A5EA-C91DE2FF02C3}" type="sibTrans" cxnId="{95BCF3B3-4DB7-4854-AF5B-0A643F5BEC69}">
      <dgm:prSet/>
      <dgm:spPr/>
    </dgm:pt>
    <dgm:pt modelId="{B2AFC712-2547-4C4D-A3DB-F7CC914C1A0A}" type="pres">
      <dgm:prSet presAssocID="{8099F62C-0FD2-4179-9C7F-954D4ECBBC1D}" presName="linear" presStyleCnt="0">
        <dgm:presLayoutVars>
          <dgm:dir/>
          <dgm:resizeHandles val="exact"/>
        </dgm:presLayoutVars>
      </dgm:prSet>
      <dgm:spPr/>
      <dgm:t>
        <a:bodyPr/>
        <a:lstStyle/>
        <a:p>
          <a:endParaRPr lang="en-US"/>
        </a:p>
      </dgm:t>
    </dgm:pt>
    <dgm:pt modelId="{87E4E19D-7301-4047-9037-34C2DF0006DB}" type="pres">
      <dgm:prSet presAssocID="{5C1C1F1B-5038-48B3-B7B3-96878648F5F5}" presName="comp" presStyleCnt="0"/>
      <dgm:spPr/>
    </dgm:pt>
    <dgm:pt modelId="{91F25F62-9E34-417F-BC71-C18F87CFD753}" type="pres">
      <dgm:prSet presAssocID="{5C1C1F1B-5038-48B3-B7B3-96878648F5F5}" presName="box" presStyleLbl="node1" presStyleIdx="0" presStyleCnt="4"/>
      <dgm:spPr/>
      <dgm:t>
        <a:bodyPr/>
        <a:lstStyle/>
        <a:p>
          <a:endParaRPr lang="en-US"/>
        </a:p>
      </dgm:t>
    </dgm:pt>
    <dgm:pt modelId="{879E5B11-62B6-4AAA-9C9F-42EFCB9A6A91}" type="pres">
      <dgm:prSet presAssocID="{5C1C1F1B-5038-48B3-B7B3-96878648F5F5}" presName="img" presStyleLbl="fgImgPlace1" presStyleIdx="0" presStyleCnt="4"/>
      <dgm:spPr>
        <a:solidFill>
          <a:schemeClr val="accent4">
            <a:lumMod val="10000"/>
          </a:schemeClr>
        </a:solidFill>
      </dgm:spPr>
    </dgm:pt>
    <dgm:pt modelId="{C25E9714-646F-496B-8D21-37181C8E2DB8}" type="pres">
      <dgm:prSet presAssocID="{5C1C1F1B-5038-48B3-B7B3-96878648F5F5}" presName="text" presStyleLbl="node1" presStyleIdx="0" presStyleCnt="4">
        <dgm:presLayoutVars>
          <dgm:bulletEnabled val="1"/>
        </dgm:presLayoutVars>
      </dgm:prSet>
      <dgm:spPr/>
      <dgm:t>
        <a:bodyPr/>
        <a:lstStyle/>
        <a:p>
          <a:endParaRPr lang="en-US"/>
        </a:p>
      </dgm:t>
    </dgm:pt>
    <dgm:pt modelId="{780B31BF-3FB0-479C-839B-365F3F3D84DE}" type="pres">
      <dgm:prSet presAssocID="{9373A516-55BD-4F75-AB78-D0B80CD8EB0B}" presName="spacer" presStyleCnt="0"/>
      <dgm:spPr/>
    </dgm:pt>
    <dgm:pt modelId="{1E9FE4A0-3C00-441D-9756-54028721036A}" type="pres">
      <dgm:prSet presAssocID="{0A917CA5-A21B-48BE-BBB6-EA1C65C19645}" presName="comp" presStyleCnt="0"/>
      <dgm:spPr/>
    </dgm:pt>
    <dgm:pt modelId="{51A4B8ED-DCE2-4234-A4D3-34B5A8C5EEF2}" type="pres">
      <dgm:prSet presAssocID="{0A917CA5-A21B-48BE-BBB6-EA1C65C19645}" presName="box" presStyleLbl="node1" presStyleIdx="1" presStyleCnt="4" custScaleY="120462"/>
      <dgm:spPr/>
      <dgm:t>
        <a:bodyPr/>
        <a:lstStyle/>
        <a:p>
          <a:endParaRPr lang="en-US"/>
        </a:p>
      </dgm:t>
    </dgm:pt>
    <dgm:pt modelId="{FAFE87F3-467F-452E-8D93-17D9E15FB5F4}" type="pres">
      <dgm:prSet presAssocID="{0A917CA5-A21B-48BE-BBB6-EA1C65C19645}" presName="img" presStyleLbl="fgImgPlace1" presStyleIdx="1" presStyleCnt="4"/>
      <dgm:spPr>
        <a:solidFill>
          <a:schemeClr val="accent4">
            <a:lumMod val="10000"/>
          </a:schemeClr>
        </a:solidFill>
      </dgm:spPr>
    </dgm:pt>
    <dgm:pt modelId="{F933BEA7-1497-4010-B02F-8003D17884D8}" type="pres">
      <dgm:prSet presAssocID="{0A917CA5-A21B-48BE-BBB6-EA1C65C19645}" presName="text" presStyleLbl="node1" presStyleIdx="1" presStyleCnt="4">
        <dgm:presLayoutVars>
          <dgm:bulletEnabled val="1"/>
        </dgm:presLayoutVars>
      </dgm:prSet>
      <dgm:spPr/>
      <dgm:t>
        <a:bodyPr/>
        <a:lstStyle/>
        <a:p>
          <a:endParaRPr lang="en-US"/>
        </a:p>
      </dgm:t>
    </dgm:pt>
    <dgm:pt modelId="{9BC9C91A-D5D6-4FC4-A493-5ACC887C7623}" type="pres">
      <dgm:prSet presAssocID="{9571939F-70F7-47B4-BCB4-C674553D3B70}" presName="spacer" presStyleCnt="0"/>
      <dgm:spPr/>
    </dgm:pt>
    <dgm:pt modelId="{87A19611-4777-4507-9C25-7BC1A03EA18A}" type="pres">
      <dgm:prSet presAssocID="{6AF4A4D5-4924-47F9-BAD5-AEE0B173A466}" presName="comp" presStyleCnt="0"/>
      <dgm:spPr/>
    </dgm:pt>
    <dgm:pt modelId="{823A4225-7F6E-4B44-BC11-EE0D9AEC27E4}" type="pres">
      <dgm:prSet presAssocID="{6AF4A4D5-4924-47F9-BAD5-AEE0B173A466}" presName="box" presStyleLbl="node1" presStyleIdx="2" presStyleCnt="4"/>
      <dgm:spPr/>
      <dgm:t>
        <a:bodyPr/>
        <a:lstStyle/>
        <a:p>
          <a:endParaRPr lang="en-US"/>
        </a:p>
      </dgm:t>
    </dgm:pt>
    <dgm:pt modelId="{E827A5BE-5A73-4B78-AB98-7C0C0689B9A8}" type="pres">
      <dgm:prSet presAssocID="{6AF4A4D5-4924-47F9-BAD5-AEE0B173A466}" presName="img" presStyleLbl="fgImgPlace1" presStyleIdx="2" presStyleCnt="4"/>
      <dgm:spPr>
        <a:solidFill>
          <a:schemeClr val="accent4">
            <a:lumMod val="10000"/>
          </a:schemeClr>
        </a:solidFill>
      </dgm:spPr>
    </dgm:pt>
    <dgm:pt modelId="{1AC53301-4549-4CF3-A3D2-298B6D215D8B}" type="pres">
      <dgm:prSet presAssocID="{6AF4A4D5-4924-47F9-BAD5-AEE0B173A466}" presName="text" presStyleLbl="node1" presStyleIdx="2" presStyleCnt="4">
        <dgm:presLayoutVars>
          <dgm:bulletEnabled val="1"/>
        </dgm:presLayoutVars>
      </dgm:prSet>
      <dgm:spPr/>
      <dgm:t>
        <a:bodyPr/>
        <a:lstStyle/>
        <a:p>
          <a:endParaRPr lang="en-US"/>
        </a:p>
      </dgm:t>
    </dgm:pt>
    <dgm:pt modelId="{CC72817E-75FC-4B34-A090-E48D84696BFB}" type="pres">
      <dgm:prSet presAssocID="{46DD9AF4-71A4-4461-AC3F-0380F6918278}" presName="spacer" presStyleCnt="0"/>
      <dgm:spPr/>
    </dgm:pt>
    <dgm:pt modelId="{A77FBB6A-74CE-4BEB-96A3-88E8B45CF68C}" type="pres">
      <dgm:prSet presAssocID="{BA4299B2-7F15-4BE4-B86E-8ED143E1F713}" presName="comp" presStyleCnt="0"/>
      <dgm:spPr/>
    </dgm:pt>
    <dgm:pt modelId="{7F072BD2-9985-4718-96AD-D28E74D67AA2}" type="pres">
      <dgm:prSet presAssocID="{BA4299B2-7F15-4BE4-B86E-8ED143E1F713}" presName="box" presStyleLbl="node1" presStyleIdx="3" presStyleCnt="4"/>
      <dgm:spPr/>
      <dgm:t>
        <a:bodyPr/>
        <a:lstStyle/>
        <a:p>
          <a:endParaRPr lang="en-US"/>
        </a:p>
      </dgm:t>
    </dgm:pt>
    <dgm:pt modelId="{832A8B4D-3B8D-4B31-B6DD-15516A5161F8}" type="pres">
      <dgm:prSet presAssocID="{BA4299B2-7F15-4BE4-B86E-8ED143E1F713}" presName="img" presStyleLbl="fgImgPlace1" presStyleIdx="3" presStyleCnt="4"/>
      <dgm:spPr>
        <a:solidFill>
          <a:schemeClr val="accent4">
            <a:lumMod val="10000"/>
          </a:schemeClr>
        </a:solidFill>
      </dgm:spPr>
    </dgm:pt>
    <dgm:pt modelId="{A79BBEFC-C3AC-4616-B7E4-8F9B0754B04D}" type="pres">
      <dgm:prSet presAssocID="{BA4299B2-7F15-4BE4-B86E-8ED143E1F713}" presName="text" presStyleLbl="node1" presStyleIdx="3" presStyleCnt="4">
        <dgm:presLayoutVars>
          <dgm:bulletEnabled val="1"/>
        </dgm:presLayoutVars>
      </dgm:prSet>
      <dgm:spPr/>
      <dgm:t>
        <a:bodyPr/>
        <a:lstStyle/>
        <a:p>
          <a:endParaRPr lang="en-US"/>
        </a:p>
      </dgm:t>
    </dgm:pt>
  </dgm:ptLst>
  <dgm:cxnLst>
    <dgm:cxn modelId="{911A5EB4-F6BE-463A-A8F3-B35E3E3991D1}" srcId="{8099F62C-0FD2-4179-9C7F-954D4ECBBC1D}" destId="{5C1C1F1B-5038-48B3-B7B3-96878648F5F5}" srcOrd="0" destOrd="0" parTransId="{E84907EB-C8AA-4949-BB7F-F576797BAD93}" sibTransId="{9373A516-55BD-4F75-AB78-D0B80CD8EB0B}"/>
    <dgm:cxn modelId="{6411D279-D287-46C4-BE7E-9FC7A75C0CCA}" srcId="{BA4299B2-7F15-4BE4-B86E-8ED143E1F713}" destId="{61209FF7-3FFB-4796-8835-86A4C6A83E8B}" srcOrd="2" destOrd="0" parTransId="{BC2F98D9-21B6-45AE-9E71-0DF48E192D27}" sibTransId="{BAE2BC72-77FA-4B86-8914-3944A21F0DD7}"/>
    <dgm:cxn modelId="{E039EFDB-87D2-4ADD-8DD4-BA159F843B39}" type="presOf" srcId="{F59FC370-7573-46E2-8230-CA510013B7E0}" destId="{823A4225-7F6E-4B44-BC11-EE0D9AEC27E4}" srcOrd="0" destOrd="3" presId="urn:microsoft.com/office/officeart/2005/8/layout/vList4"/>
    <dgm:cxn modelId="{4BAFC112-A3C2-4EAC-A659-ED0A0C74B4C1}" srcId="{8099F62C-0FD2-4179-9C7F-954D4ECBBC1D}" destId="{BA4299B2-7F15-4BE4-B86E-8ED143E1F713}" srcOrd="3" destOrd="0" parTransId="{B33BC2F6-A626-42D8-A709-FC7336C7ADE5}" sibTransId="{62CD7BB0-F23F-495B-B937-FF0303FCB8F9}"/>
    <dgm:cxn modelId="{BBBE06C7-D91A-4E96-B870-65EAFA4B9695}" srcId="{5C1C1F1B-5038-48B3-B7B3-96878648F5F5}" destId="{876699B3-05B1-4A9F-9BE1-BFA04F824279}" srcOrd="1" destOrd="0" parTransId="{D289F376-A08F-4330-BADC-156BAE5873DA}" sibTransId="{78F38D0C-33CD-411B-A3FC-0B4B5F779201}"/>
    <dgm:cxn modelId="{DE776DC0-8676-4A34-B5A4-B8C768F0EEB7}" srcId="{0A917CA5-A21B-48BE-BBB6-EA1C65C19645}" destId="{BC883A34-CF47-487C-B153-391E9CBC48FE}" srcOrd="2" destOrd="0" parTransId="{DFA22397-1E88-47B8-ABBA-B323538FF7F8}" sibTransId="{273A2DDD-8BC5-434C-A813-5C72460C20C2}"/>
    <dgm:cxn modelId="{E56A2B9B-DEAD-4B3F-AD8F-1B0B744CDE4E}" type="presOf" srcId="{8126FD60-354F-4F42-BB3B-471D247A1A5C}" destId="{A79BBEFC-C3AC-4616-B7E4-8F9B0754B04D}" srcOrd="1" destOrd="2" presId="urn:microsoft.com/office/officeart/2005/8/layout/vList4"/>
    <dgm:cxn modelId="{FB92B902-72FE-45D8-83D6-6A903508BF01}" type="presOf" srcId="{BA4299B2-7F15-4BE4-B86E-8ED143E1F713}" destId="{7F072BD2-9985-4718-96AD-D28E74D67AA2}" srcOrd="0" destOrd="0" presId="urn:microsoft.com/office/officeart/2005/8/layout/vList4"/>
    <dgm:cxn modelId="{7EE154AE-EE91-41EB-8A8A-32C6026C6D02}" type="presOf" srcId="{E7188BDF-050A-4F7C-824D-190C639699D1}" destId="{1AC53301-4549-4CF3-A3D2-298B6D215D8B}" srcOrd="1" destOrd="2" presId="urn:microsoft.com/office/officeart/2005/8/layout/vList4"/>
    <dgm:cxn modelId="{B42EB8D4-1140-4CC3-A527-EB218C060645}" type="presOf" srcId="{6C96B5A2-E0E5-4A5F-B2E3-30EBDA4ED5F3}" destId="{F933BEA7-1497-4010-B02F-8003D17884D8}" srcOrd="1" destOrd="2" presId="urn:microsoft.com/office/officeart/2005/8/layout/vList4"/>
    <dgm:cxn modelId="{89D90049-854F-4D63-B41F-FD7B0F87B64A}" type="presOf" srcId="{0A917CA5-A21B-48BE-BBB6-EA1C65C19645}" destId="{51A4B8ED-DCE2-4234-A4D3-34B5A8C5EEF2}" srcOrd="0" destOrd="0" presId="urn:microsoft.com/office/officeart/2005/8/layout/vList4"/>
    <dgm:cxn modelId="{7A1E1E2E-5949-48BD-AE33-6C05F366AA11}" type="presOf" srcId="{61209FF7-3FFB-4796-8835-86A4C6A83E8B}" destId="{7F072BD2-9985-4718-96AD-D28E74D67AA2}" srcOrd="0" destOrd="3" presId="urn:microsoft.com/office/officeart/2005/8/layout/vList4"/>
    <dgm:cxn modelId="{7230CBBA-C1A1-4873-AC8C-33BB61320429}" type="presOf" srcId="{F6F8C593-0361-4B62-AD05-3CB4242D1826}" destId="{1AC53301-4549-4CF3-A3D2-298B6D215D8B}" srcOrd="1" destOrd="1" presId="urn:microsoft.com/office/officeart/2005/8/layout/vList4"/>
    <dgm:cxn modelId="{B3D10DE3-1EEC-4128-86B2-E07D19EADAE0}" type="presOf" srcId="{60861666-9BE4-43E0-959E-0120677814C0}" destId="{C25E9714-646F-496B-8D21-37181C8E2DB8}" srcOrd="1" destOrd="1" presId="urn:microsoft.com/office/officeart/2005/8/layout/vList4"/>
    <dgm:cxn modelId="{1E96D5EB-E4CF-4CBC-9203-6A36214AB8A3}" type="presOf" srcId="{876699B3-05B1-4A9F-9BE1-BFA04F824279}" destId="{91F25F62-9E34-417F-BC71-C18F87CFD753}" srcOrd="0" destOrd="2" presId="urn:microsoft.com/office/officeart/2005/8/layout/vList4"/>
    <dgm:cxn modelId="{F9B11895-1CF1-477B-B7A5-474CD300D4C4}" type="presOf" srcId="{60861666-9BE4-43E0-959E-0120677814C0}" destId="{91F25F62-9E34-417F-BC71-C18F87CFD753}" srcOrd="0" destOrd="1" presId="urn:microsoft.com/office/officeart/2005/8/layout/vList4"/>
    <dgm:cxn modelId="{EE38B81E-D395-47BF-B453-20C25D1E5629}" type="presOf" srcId="{AD2D0EE2-D317-426F-8066-292C8A4A74F2}" destId="{51A4B8ED-DCE2-4234-A4D3-34B5A8C5EEF2}" srcOrd="0" destOrd="1" presId="urn:microsoft.com/office/officeart/2005/8/layout/vList4"/>
    <dgm:cxn modelId="{2FC3FB63-7CBF-4023-9FF3-2AD2B0C6B21A}" type="presOf" srcId="{876699B3-05B1-4A9F-9BE1-BFA04F824279}" destId="{C25E9714-646F-496B-8D21-37181C8E2DB8}" srcOrd="1" destOrd="2" presId="urn:microsoft.com/office/officeart/2005/8/layout/vList4"/>
    <dgm:cxn modelId="{95BCF3B3-4DB7-4854-AF5B-0A643F5BEC69}" srcId="{6AF4A4D5-4924-47F9-BAD5-AEE0B173A466}" destId="{F59FC370-7573-46E2-8230-CA510013B7E0}" srcOrd="2" destOrd="0" parTransId="{6E1DA43C-983A-45F7-834B-D7F5769C2D61}" sibTransId="{0CCF3448-D4E2-4DA4-A5EA-C91DE2FF02C3}"/>
    <dgm:cxn modelId="{CC93D0DE-2BAD-412C-8350-42D6346338AE}" type="presOf" srcId="{BC883A34-CF47-487C-B153-391E9CBC48FE}" destId="{F933BEA7-1497-4010-B02F-8003D17884D8}" srcOrd="1" destOrd="3" presId="urn:microsoft.com/office/officeart/2005/8/layout/vList4"/>
    <dgm:cxn modelId="{124604DD-7BF2-415A-9D83-7C5332F60D0B}" srcId="{0A917CA5-A21B-48BE-BBB6-EA1C65C19645}" destId="{6C96B5A2-E0E5-4A5F-B2E3-30EBDA4ED5F3}" srcOrd="1" destOrd="0" parTransId="{8C969588-710C-4F8C-88BB-513CBD510118}" sibTransId="{EABCF840-4974-41A4-85BE-0A9B6A396756}"/>
    <dgm:cxn modelId="{BBB64A5B-5576-4CB7-9C7C-D761507B2211}" type="presOf" srcId="{5C1C1F1B-5038-48B3-B7B3-96878648F5F5}" destId="{91F25F62-9E34-417F-BC71-C18F87CFD753}" srcOrd="0" destOrd="0" presId="urn:microsoft.com/office/officeart/2005/8/layout/vList4"/>
    <dgm:cxn modelId="{14C155D3-1E68-4DCA-9252-CFDF2B8C8FB9}" type="presOf" srcId="{AD2D0EE2-D317-426F-8066-292C8A4A74F2}" destId="{F933BEA7-1497-4010-B02F-8003D17884D8}" srcOrd="1" destOrd="1" presId="urn:microsoft.com/office/officeart/2005/8/layout/vList4"/>
    <dgm:cxn modelId="{CE769C65-6184-45D8-A0C8-0EA1D48ED05F}" type="presOf" srcId="{8099F62C-0FD2-4179-9C7F-954D4ECBBC1D}" destId="{B2AFC712-2547-4C4D-A3DB-F7CC914C1A0A}" srcOrd="0" destOrd="0" presId="urn:microsoft.com/office/officeart/2005/8/layout/vList4"/>
    <dgm:cxn modelId="{8F96024A-A439-4AC7-9962-A9E39F98B2D8}" type="presOf" srcId="{8126FD60-354F-4F42-BB3B-471D247A1A5C}" destId="{7F072BD2-9985-4718-96AD-D28E74D67AA2}" srcOrd="0" destOrd="2" presId="urn:microsoft.com/office/officeart/2005/8/layout/vList4"/>
    <dgm:cxn modelId="{B097DAB6-BB79-421F-94CF-C227AB30E3DB}" srcId="{8099F62C-0FD2-4179-9C7F-954D4ECBBC1D}" destId="{0A917CA5-A21B-48BE-BBB6-EA1C65C19645}" srcOrd="1" destOrd="0" parTransId="{8C9BB5F3-65AF-4AE5-BC2D-9043FC41409A}" sibTransId="{9571939F-70F7-47B4-BCB4-C674553D3B70}"/>
    <dgm:cxn modelId="{D7A0C738-8274-4E44-A8D6-ED3B128A5CD4}" type="presOf" srcId="{BC883A34-CF47-487C-B153-391E9CBC48FE}" destId="{51A4B8ED-DCE2-4234-A4D3-34B5A8C5EEF2}" srcOrd="0" destOrd="3" presId="urn:microsoft.com/office/officeart/2005/8/layout/vList4"/>
    <dgm:cxn modelId="{1B13555A-FA68-4E20-9CF2-EE4F5C452611}" srcId="{BA4299B2-7F15-4BE4-B86E-8ED143E1F713}" destId="{8126FD60-354F-4F42-BB3B-471D247A1A5C}" srcOrd="1" destOrd="0" parTransId="{C91A1B69-B79C-4EFE-BC64-E3A6B9C97F43}" sibTransId="{5A3320C0-E3F7-4DAE-8223-13D4CC7F4C9A}"/>
    <dgm:cxn modelId="{0AF4196F-B446-4BCF-9F8E-FA3F9838D366}" srcId="{6AF4A4D5-4924-47F9-BAD5-AEE0B173A466}" destId="{F6F8C593-0361-4B62-AD05-3CB4242D1826}" srcOrd="0" destOrd="0" parTransId="{33EA6024-2CB3-46BD-A7A2-C176A04B0084}" sibTransId="{CD6F11E2-AA3C-431F-810C-9080FFADB80E}"/>
    <dgm:cxn modelId="{12FF17F1-4947-48FD-8344-0C021350F67D}" type="presOf" srcId="{74362473-F1FA-4C83-8914-AB82790B966F}" destId="{F933BEA7-1497-4010-B02F-8003D17884D8}" srcOrd="1" destOrd="4" presId="urn:microsoft.com/office/officeart/2005/8/layout/vList4"/>
    <dgm:cxn modelId="{A1449B5F-FA29-4112-81D1-D4153ADA9D0E}" type="presOf" srcId="{0A917CA5-A21B-48BE-BBB6-EA1C65C19645}" destId="{F933BEA7-1497-4010-B02F-8003D17884D8}" srcOrd="1" destOrd="0" presId="urn:microsoft.com/office/officeart/2005/8/layout/vList4"/>
    <dgm:cxn modelId="{4BE0A7B0-2DA7-4F4D-B89D-25D74413982C}" type="presOf" srcId="{6AF4A4D5-4924-47F9-BAD5-AEE0B173A466}" destId="{1AC53301-4549-4CF3-A3D2-298B6D215D8B}" srcOrd="1" destOrd="0" presId="urn:microsoft.com/office/officeart/2005/8/layout/vList4"/>
    <dgm:cxn modelId="{042A61AA-D329-4AA9-B8E0-D8C5EA248E32}" type="presOf" srcId="{F6F8C593-0361-4B62-AD05-3CB4242D1826}" destId="{823A4225-7F6E-4B44-BC11-EE0D9AEC27E4}" srcOrd="0" destOrd="1" presId="urn:microsoft.com/office/officeart/2005/8/layout/vList4"/>
    <dgm:cxn modelId="{4A5C422B-A9CE-4E30-889F-E76476A84A04}" srcId="{0A917CA5-A21B-48BE-BBB6-EA1C65C19645}" destId="{AD2D0EE2-D317-426F-8066-292C8A4A74F2}" srcOrd="0" destOrd="0" parTransId="{90FFDA49-9958-467A-A68C-62AAD9787314}" sibTransId="{1102DBFF-432A-43D1-A751-7F05D87785EB}"/>
    <dgm:cxn modelId="{D05E0454-E893-4019-9989-368E44D5BE53}" type="presOf" srcId="{BA4299B2-7F15-4BE4-B86E-8ED143E1F713}" destId="{A79BBEFC-C3AC-4616-B7E4-8F9B0754B04D}" srcOrd="1" destOrd="0" presId="urn:microsoft.com/office/officeart/2005/8/layout/vList4"/>
    <dgm:cxn modelId="{BAD3A3B5-D026-42B1-ABF8-00954C56E405}" srcId="{6AF4A4D5-4924-47F9-BAD5-AEE0B173A466}" destId="{E7188BDF-050A-4F7C-824D-190C639699D1}" srcOrd="1" destOrd="0" parTransId="{E633D948-628E-4E04-805D-0D341912C6F6}" sibTransId="{CAC62465-0318-4B43-B06B-8C0C52CA1019}"/>
    <dgm:cxn modelId="{B4EA2398-FC70-4984-AB91-1C2300439021}" srcId="{BA4299B2-7F15-4BE4-B86E-8ED143E1F713}" destId="{E4CCCD0C-7FCA-448A-BEEF-9538622CB893}" srcOrd="0" destOrd="0" parTransId="{DF66A7D7-6DBA-4F73-A49E-A9EC3035E040}" sibTransId="{FFB8429F-5436-4140-83FF-67C3AC8CA908}"/>
    <dgm:cxn modelId="{4609A6A6-0DDA-4397-B990-2030FF5F411D}" type="presOf" srcId="{E7188BDF-050A-4F7C-824D-190C639699D1}" destId="{823A4225-7F6E-4B44-BC11-EE0D9AEC27E4}" srcOrd="0" destOrd="2" presId="urn:microsoft.com/office/officeart/2005/8/layout/vList4"/>
    <dgm:cxn modelId="{3D8BE8CC-D691-428C-A5C2-EDC65E3C0303}" srcId="{8099F62C-0FD2-4179-9C7F-954D4ECBBC1D}" destId="{6AF4A4D5-4924-47F9-BAD5-AEE0B173A466}" srcOrd="2" destOrd="0" parTransId="{F97EF83A-B921-4039-8C63-D8A733E9A8D8}" sibTransId="{46DD9AF4-71A4-4461-AC3F-0380F6918278}"/>
    <dgm:cxn modelId="{7947B426-C80B-45FA-9BBD-110C1128ED91}" type="presOf" srcId="{E4CCCD0C-7FCA-448A-BEEF-9538622CB893}" destId="{7F072BD2-9985-4718-96AD-D28E74D67AA2}" srcOrd="0" destOrd="1" presId="urn:microsoft.com/office/officeart/2005/8/layout/vList4"/>
    <dgm:cxn modelId="{746C50CC-CFDF-4651-9651-2FA64A7AF651}" type="presOf" srcId="{F59FC370-7573-46E2-8230-CA510013B7E0}" destId="{1AC53301-4549-4CF3-A3D2-298B6D215D8B}" srcOrd="1" destOrd="3" presId="urn:microsoft.com/office/officeart/2005/8/layout/vList4"/>
    <dgm:cxn modelId="{960A9CAC-EED1-4E93-A923-537109E4733B}" srcId="{0A917CA5-A21B-48BE-BBB6-EA1C65C19645}" destId="{74362473-F1FA-4C83-8914-AB82790B966F}" srcOrd="3" destOrd="0" parTransId="{E37B33A8-1525-450C-A280-31C8F6D6FDE4}" sibTransId="{FC6696DD-29B3-410A-B438-00A1E7CD869B}"/>
    <dgm:cxn modelId="{399104BC-E553-41A4-B6D6-19953F98CB84}" type="presOf" srcId="{5C1C1F1B-5038-48B3-B7B3-96878648F5F5}" destId="{C25E9714-646F-496B-8D21-37181C8E2DB8}" srcOrd="1" destOrd="0" presId="urn:microsoft.com/office/officeart/2005/8/layout/vList4"/>
    <dgm:cxn modelId="{6C473805-0587-463E-A681-28ED4F0634DB}" type="presOf" srcId="{6AF4A4D5-4924-47F9-BAD5-AEE0B173A466}" destId="{823A4225-7F6E-4B44-BC11-EE0D9AEC27E4}" srcOrd="0" destOrd="0" presId="urn:microsoft.com/office/officeart/2005/8/layout/vList4"/>
    <dgm:cxn modelId="{BB35A37E-5A33-4710-8B44-04712DB8E7C9}" srcId="{5C1C1F1B-5038-48B3-B7B3-96878648F5F5}" destId="{60861666-9BE4-43E0-959E-0120677814C0}" srcOrd="0" destOrd="0" parTransId="{C6E5F2A8-643A-4D7B-B11F-1A3C87939777}" sibTransId="{8A1546A5-5A5B-4099-9C0E-689CEC6EE8E1}"/>
    <dgm:cxn modelId="{AE532E6B-FB04-49FF-88C6-85E21CAA2629}" type="presOf" srcId="{E4CCCD0C-7FCA-448A-BEEF-9538622CB893}" destId="{A79BBEFC-C3AC-4616-B7E4-8F9B0754B04D}" srcOrd="1" destOrd="1" presId="urn:microsoft.com/office/officeart/2005/8/layout/vList4"/>
    <dgm:cxn modelId="{156C566F-F5F6-48CF-988A-F2A301FA440B}" type="presOf" srcId="{6C96B5A2-E0E5-4A5F-B2E3-30EBDA4ED5F3}" destId="{51A4B8ED-DCE2-4234-A4D3-34B5A8C5EEF2}" srcOrd="0" destOrd="2" presId="urn:microsoft.com/office/officeart/2005/8/layout/vList4"/>
    <dgm:cxn modelId="{FD15B967-6832-4739-83D9-E4C5EDA69171}" type="presOf" srcId="{61209FF7-3FFB-4796-8835-86A4C6A83E8B}" destId="{A79BBEFC-C3AC-4616-B7E4-8F9B0754B04D}" srcOrd="1" destOrd="3" presId="urn:microsoft.com/office/officeart/2005/8/layout/vList4"/>
    <dgm:cxn modelId="{BFB7F5D2-93E8-4301-A2C8-B4095BEC693E}" type="presOf" srcId="{74362473-F1FA-4C83-8914-AB82790B966F}" destId="{51A4B8ED-DCE2-4234-A4D3-34B5A8C5EEF2}" srcOrd="0" destOrd="4" presId="urn:microsoft.com/office/officeart/2005/8/layout/vList4"/>
    <dgm:cxn modelId="{44030D4B-C39D-43C6-B427-89A8295F77F3}" type="presParOf" srcId="{B2AFC712-2547-4C4D-A3DB-F7CC914C1A0A}" destId="{87E4E19D-7301-4047-9037-34C2DF0006DB}" srcOrd="0" destOrd="0" presId="urn:microsoft.com/office/officeart/2005/8/layout/vList4"/>
    <dgm:cxn modelId="{B7C944D7-B0FF-4B64-8272-B402ADA56F13}" type="presParOf" srcId="{87E4E19D-7301-4047-9037-34C2DF0006DB}" destId="{91F25F62-9E34-417F-BC71-C18F87CFD753}" srcOrd="0" destOrd="0" presId="urn:microsoft.com/office/officeart/2005/8/layout/vList4"/>
    <dgm:cxn modelId="{5BB979B1-FF30-4D30-A927-DA4E4FFAC4DA}" type="presParOf" srcId="{87E4E19D-7301-4047-9037-34C2DF0006DB}" destId="{879E5B11-62B6-4AAA-9C9F-42EFCB9A6A91}" srcOrd="1" destOrd="0" presId="urn:microsoft.com/office/officeart/2005/8/layout/vList4"/>
    <dgm:cxn modelId="{D3E50AB6-D5E4-4A42-8D06-75196A4382B1}" type="presParOf" srcId="{87E4E19D-7301-4047-9037-34C2DF0006DB}" destId="{C25E9714-646F-496B-8D21-37181C8E2DB8}" srcOrd="2" destOrd="0" presId="urn:microsoft.com/office/officeart/2005/8/layout/vList4"/>
    <dgm:cxn modelId="{D609BAD4-B776-4C30-AFF1-40256088ABAE}" type="presParOf" srcId="{B2AFC712-2547-4C4D-A3DB-F7CC914C1A0A}" destId="{780B31BF-3FB0-479C-839B-365F3F3D84DE}" srcOrd="1" destOrd="0" presId="urn:microsoft.com/office/officeart/2005/8/layout/vList4"/>
    <dgm:cxn modelId="{7C64CDAC-5267-4580-98D6-140804C81004}" type="presParOf" srcId="{B2AFC712-2547-4C4D-A3DB-F7CC914C1A0A}" destId="{1E9FE4A0-3C00-441D-9756-54028721036A}" srcOrd="2" destOrd="0" presId="urn:microsoft.com/office/officeart/2005/8/layout/vList4"/>
    <dgm:cxn modelId="{452C5DB9-8D02-457F-ACF0-E7D486BD7AEA}" type="presParOf" srcId="{1E9FE4A0-3C00-441D-9756-54028721036A}" destId="{51A4B8ED-DCE2-4234-A4D3-34B5A8C5EEF2}" srcOrd="0" destOrd="0" presId="urn:microsoft.com/office/officeart/2005/8/layout/vList4"/>
    <dgm:cxn modelId="{A98082D3-EFF9-4254-AB40-4CEEB7163819}" type="presParOf" srcId="{1E9FE4A0-3C00-441D-9756-54028721036A}" destId="{FAFE87F3-467F-452E-8D93-17D9E15FB5F4}" srcOrd="1" destOrd="0" presId="urn:microsoft.com/office/officeart/2005/8/layout/vList4"/>
    <dgm:cxn modelId="{EE16BF90-A056-4097-8570-5128C15396D3}" type="presParOf" srcId="{1E9FE4A0-3C00-441D-9756-54028721036A}" destId="{F933BEA7-1497-4010-B02F-8003D17884D8}" srcOrd="2" destOrd="0" presId="urn:microsoft.com/office/officeart/2005/8/layout/vList4"/>
    <dgm:cxn modelId="{B13CA5A8-2A97-4107-A396-CAF598CEA144}" type="presParOf" srcId="{B2AFC712-2547-4C4D-A3DB-F7CC914C1A0A}" destId="{9BC9C91A-D5D6-4FC4-A493-5ACC887C7623}" srcOrd="3" destOrd="0" presId="urn:microsoft.com/office/officeart/2005/8/layout/vList4"/>
    <dgm:cxn modelId="{D432D706-019D-432F-AECF-875DC4A51B02}" type="presParOf" srcId="{B2AFC712-2547-4C4D-A3DB-F7CC914C1A0A}" destId="{87A19611-4777-4507-9C25-7BC1A03EA18A}" srcOrd="4" destOrd="0" presId="urn:microsoft.com/office/officeart/2005/8/layout/vList4"/>
    <dgm:cxn modelId="{F9EE803E-C38A-49E3-8DBD-CC23A83FAF7E}" type="presParOf" srcId="{87A19611-4777-4507-9C25-7BC1A03EA18A}" destId="{823A4225-7F6E-4B44-BC11-EE0D9AEC27E4}" srcOrd="0" destOrd="0" presId="urn:microsoft.com/office/officeart/2005/8/layout/vList4"/>
    <dgm:cxn modelId="{7C08346D-490A-49D2-AD75-3A032D3094B8}" type="presParOf" srcId="{87A19611-4777-4507-9C25-7BC1A03EA18A}" destId="{E827A5BE-5A73-4B78-AB98-7C0C0689B9A8}" srcOrd="1" destOrd="0" presId="urn:microsoft.com/office/officeart/2005/8/layout/vList4"/>
    <dgm:cxn modelId="{74DF51E1-94B4-4144-8656-96EC4BBAB77B}" type="presParOf" srcId="{87A19611-4777-4507-9C25-7BC1A03EA18A}" destId="{1AC53301-4549-4CF3-A3D2-298B6D215D8B}" srcOrd="2" destOrd="0" presId="urn:microsoft.com/office/officeart/2005/8/layout/vList4"/>
    <dgm:cxn modelId="{E1115AA3-380E-41FA-A542-10B5B9EF1747}" type="presParOf" srcId="{B2AFC712-2547-4C4D-A3DB-F7CC914C1A0A}" destId="{CC72817E-75FC-4B34-A090-E48D84696BFB}" srcOrd="5" destOrd="0" presId="urn:microsoft.com/office/officeart/2005/8/layout/vList4"/>
    <dgm:cxn modelId="{A5A8C723-BFE9-454A-9B08-E618DC75845C}" type="presParOf" srcId="{B2AFC712-2547-4C4D-A3DB-F7CC914C1A0A}" destId="{A77FBB6A-74CE-4BEB-96A3-88E8B45CF68C}" srcOrd="6" destOrd="0" presId="urn:microsoft.com/office/officeart/2005/8/layout/vList4"/>
    <dgm:cxn modelId="{2C323A2D-12DB-4EC1-9B65-0D737912B655}" type="presParOf" srcId="{A77FBB6A-74CE-4BEB-96A3-88E8B45CF68C}" destId="{7F072BD2-9985-4718-96AD-D28E74D67AA2}" srcOrd="0" destOrd="0" presId="urn:microsoft.com/office/officeart/2005/8/layout/vList4"/>
    <dgm:cxn modelId="{3CB6ED62-4C4C-40E7-843B-F635749F127D}" type="presParOf" srcId="{A77FBB6A-74CE-4BEB-96A3-88E8B45CF68C}" destId="{832A8B4D-3B8D-4B31-B6DD-15516A5161F8}" srcOrd="1" destOrd="0" presId="urn:microsoft.com/office/officeart/2005/8/layout/vList4"/>
    <dgm:cxn modelId="{5D81AFE2-C30E-43F5-A373-7A410854FDE6}" type="presParOf" srcId="{A77FBB6A-74CE-4BEB-96A3-88E8B45CF68C}" destId="{A79BBEFC-C3AC-4616-B7E4-8F9B0754B04D}" srcOrd="2" destOrd="0" presId="urn:microsoft.com/office/officeart/2005/8/layout/vList4"/>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solidFill>
                  <a:schemeClr val="tx1"/>
                </a:solidFill>
                <a:latin typeface="Arial" charset="0"/>
              </a:defRPr>
            </a:lvl1pPr>
          </a:lstStyle>
          <a:p>
            <a:endParaRPr lang="es-ES"/>
          </a:p>
        </p:txBody>
      </p:sp>
      <p:sp>
        <p:nvSpPr>
          <p:cNvPr id="1638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solidFill>
                  <a:schemeClr val="tx1"/>
                </a:solidFill>
                <a:latin typeface="Arial" charset="0"/>
              </a:defRPr>
            </a:lvl1pPr>
          </a:lstStyle>
          <a:p>
            <a:endParaRPr lang="es-E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p>
        </p:txBody>
      </p:sp>
      <p:sp>
        <p:nvSpPr>
          <p:cNvPr id="1639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solidFill>
                  <a:schemeClr val="tx1"/>
                </a:solidFill>
                <a:latin typeface="Arial" charset="0"/>
              </a:defRPr>
            </a:lvl1pPr>
          </a:lstStyle>
          <a:p>
            <a:endParaRPr lang="es-ES"/>
          </a:p>
        </p:txBody>
      </p:sp>
      <p:sp>
        <p:nvSpPr>
          <p:cNvPr id="1639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solidFill>
                  <a:schemeClr val="tx1"/>
                </a:solidFill>
                <a:latin typeface="Arial" charset="0"/>
              </a:defRPr>
            </a:lvl1pPr>
          </a:lstStyle>
          <a:p>
            <a:fld id="{6D79717A-8D89-4817-BE4C-46B046B8A1E3}" type="slidenum">
              <a:rPr lang="es-ES"/>
              <a:pPr/>
              <a:t>‹#›</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pPr>
              <a:defRPr/>
            </a:pPr>
            <a:fld id="{FB454C07-6A72-4BCC-A71A-EEB3FF9F74DE}" type="slidenum">
              <a:rPr lang="en-US" smtClean="0"/>
              <a:pPr>
                <a:defRPr/>
              </a:pPr>
              <a:t>1</a:t>
            </a:fld>
            <a:endParaRPr 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normAutofit/>
          </a:bodyPr>
          <a:lstStyle/>
          <a:p>
            <a:pPr eaLnBrk="1" hangingPunct="1">
              <a:lnSpc>
                <a:spcPct val="90000"/>
              </a:lnSpc>
            </a:pPr>
            <a:endParaRPr lang="en-US" sz="1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49E483-0F56-45E9-80DC-852B3B87B225}"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FE6CE8D-8E6D-4606-8872-DE73F016CB07}" type="slidenum">
              <a:rPr lang="en-US">
                <a:latin typeface="Arial" charset="0"/>
              </a:rPr>
              <a:pPr/>
              <a:t>3</a:t>
            </a:fld>
            <a:endParaRPr lang="en-US" dirty="0">
              <a:latin typeface="Arial" charset="0"/>
            </a:endParaRPr>
          </a:p>
        </p:txBody>
      </p:sp>
      <p:sp>
        <p:nvSpPr>
          <p:cNvPr id="37891" name="Shape 4"/>
          <p:cNvSpPr txBox="1">
            <a:spLocks noGrp="1" noChangeArrowheads="1"/>
          </p:cNvSpPr>
          <p:nvPr/>
        </p:nvSpPr>
        <p:spPr bwMode="auto">
          <a:xfrm>
            <a:off x="3970049" y="8830015"/>
            <a:ext cx="3038782" cy="464820"/>
          </a:xfrm>
          <a:prstGeom prst="rect">
            <a:avLst/>
          </a:prstGeom>
          <a:noFill/>
          <a:ln w="9525">
            <a:noFill/>
            <a:miter lim="800000"/>
            <a:headEnd/>
            <a:tailEnd/>
          </a:ln>
        </p:spPr>
        <p:txBody>
          <a:bodyPr vert="horz" wrap="square" lIns="93134" tIns="46568" rIns="93134" bIns="46568" numCol="1" anchor="b" anchorCtr="0" compatLnSpc="1">
            <a:prstTxWarp prst="textNoShape">
              <a:avLst/>
            </a:prstTxWarp>
          </a:bodyPr>
          <a:lstStyle/>
          <a:p>
            <a:pPr algn="r" defTabSz="948151"/>
            <a:fld id="{F4246039-A245-4003-9ACC-0366B14344D9}" type="slidenum">
              <a:rPr lang="en-US" sz="1200">
                <a:latin typeface="Times New Roman" pitchFamily="18" charset="0"/>
              </a:rPr>
              <a:pPr algn="r" defTabSz="948151"/>
              <a:t>3</a:t>
            </a:fld>
            <a:endParaRPr lang="en-US" sz="1200" dirty="0">
              <a:latin typeface="Times New Roman" pitchFamily="18" charset="0"/>
            </a:endParaRPr>
          </a:p>
        </p:txBody>
      </p:sp>
      <p:sp>
        <p:nvSpPr>
          <p:cNvPr id="37892" name="Rectangle 442369"/>
          <p:cNvSpPr>
            <a:spLocks noGrp="1" noRot="1" noChangeAspect="1" noChangeArrowheads="1" noTextEdit="1"/>
          </p:cNvSpPr>
          <p:nvPr>
            <p:ph type="sldImg"/>
          </p:nvPr>
        </p:nvSpPr>
        <p:spPr>
          <a:xfrm>
            <a:off x="1150550" y="702072"/>
            <a:ext cx="4712547" cy="3516815"/>
          </a:xfrm>
          <a:ln cap="flat" algn="ctr">
            <a:headEnd type="none" w="med" len="med"/>
            <a:tailEnd type="none" w="med" len="med"/>
          </a:ln>
        </p:spPr>
      </p:sp>
      <p:sp>
        <p:nvSpPr>
          <p:cNvPr id="37893" name="Rectangle 442370"/>
          <p:cNvSpPr>
            <a:spLocks noGrp="1" noChangeArrowheads="1"/>
          </p:cNvSpPr>
          <p:nvPr>
            <p:ph type="body" idx="1"/>
          </p:nvPr>
        </p:nvSpPr>
        <p:spPr>
          <a:xfrm>
            <a:off x="934407" y="4452569"/>
            <a:ext cx="5141589" cy="4142688"/>
          </a:xfrm>
          <a:noFill/>
          <a:ln/>
        </p:spPr>
        <p:txBody>
          <a:bodyPr/>
          <a:lstStyle/>
          <a:p>
            <a:endParaRPr lang="en-US" i="1"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934720" y="4415790"/>
            <a:ext cx="5140960" cy="4183380"/>
          </a:xfrm>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0A3E9-4ECC-4451-83EE-D6DB0E34C451}" type="slidenum">
              <a:rPr lang="en-US"/>
              <a:pPr/>
              <a:t>6</a:t>
            </a:fld>
            <a:endParaRPr lang="en-US"/>
          </a:p>
        </p:txBody>
      </p:sp>
      <p:sp>
        <p:nvSpPr>
          <p:cNvPr id="590850" name="Rectangle 2"/>
          <p:cNvSpPr>
            <a:spLocks noGrp="1" noRot="1" noChangeAspect="1" noChangeArrowheads="1" noTextEdit="1"/>
          </p:cNvSpPr>
          <p:nvPr>
            <p:ph type="sldImg"/>
          </p:nvPr>
        </p:nvSpPr>
        <p:spPr>
          <a:xfrm>
            <a:off x="1170023" y="698844"/>
            <a:ext cx="4671977" cy="3484536"/>
          </a:xfrm>
          <a:ln/>
        </p:spPr>
      </p:sp>
      <p:sp>
        <p:nvSpPr>
          <p:cNvPr id="590851" name="Rectangle 3"/>
          <p:cNvSpPr>
            <a:spLocks noGrp="1" noChangeArrowheads="1"/>
          </p:cNvSpPr>
          <p:nvPr>
            <p:ph type="body" idx="1"/>
          </p:nvPr>
        </p:nvSpPr>
        <p:spPr>
          <a:xfrm>
            <a:off x="934720" y="4415790"/>
            <a:ext cx="5140960" cy="4181767"/>
          </a:xfrm>
        </p:spPr>
        <p:txBody>
          <a:bodyPr/>
          <a:lstStyle/>
          <a:p>
            <a:pPr>
              <a:lnSpc>
                <a:spcPct val="80000"/>
              </a:lnSpc>
            </a:pPr>
            <a:endParaRPr lang="en-US" sz="8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B71428-941A-46C5-B097-D2CE437415DE}" type="slidenum">
              <a:rPr lang="en-US"/>
              <a:pPr/>
              <a:t>7</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D7705-F2E8-4C73-8660-9A771F8D31C6}" type="slidenum">
              <a:rPr lang="en-US"/>
              <a:pPr/>
              <a:t>8</a:t>
            </a:fld>
            <a:endParaRPr 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1331B57-0BE5-4F82-AA58-76F53EFF3ADA}" type="datetime8">
              <a:rPr lang="en-US" smtClean="0"/>
              <a:pPr/>
              <a:t>9/25/2008 10:39 AM</a:t>
            </a:fld>
            <a:endParaRPr lang="en-US"/>
          </a:p>
        </p:txBody>
      </p:sp>
      <p:sp>
        <p:nvSpPr>
          <p:cNvPr id="6" name="Footer Placeholder 5"/>
          <p:cNvSpPr>
            <a:spLocks noGrp="1"/>
          </p:cNvSpPr>
          <p:nvPr>
            <p:ph type="ftr" sz="quarter" idx="12"/>
          </p:nvPr>
        </p:nvSpPr>
        <p:spPr/>
        <p:txBody>
          <a:bodyPr/>
          <a:lstStyle/>
          <a:p>
            <a:r>
              <a:rPr lang="en-US" sz="800"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F8684D-9220-4402-A161-4EEE2243DD22}"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0825" cy="6850063"/>
            <a:chOff x="0" y="0"/>
            <a:chExt cx="5758" cy="4315"/>
          </a:xfrm>
        </p:grpSpPr>
        <p:grpSp>
          <p:nvGrpSpPr>
            <p:cNvPr id="5123" name="Group 3"/>
            <p:cNvGrpSpPr>
              <a:grpSpLocks/>
            </p:cNvGrpSpPr>
            <p:nvPr userDrawn="1"/>
          </p:nvGrpSpPr>
          <p:grpSpPr bwMode="auto">
            <a:xfrm>
              <a:off x="1728" y="2230"/>
              <a:ext cx="4027" cy="2085"/>
              <a:chOff x="1728" y="2230"/>
              <a:chExt cx="4027" cy="2085"/>
            </a:xfrm>
          </p:grpSpPr>
          <p:sp>
            <p:nvSpPr>
              <p:cNvPr id="5124"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s-ES"/>
              </a:p>
            </p:txBody>
          </p:sp>
          <p:sp>
            <p:nvSpPr>
              <p:cNvPr id="5125"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s-ES"/>
              </a:p>
            </p:txBody>
          </p:sp>
          <p:sp>
            <p:nvSpPr>
              <p:cNvPr id="5126"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s-ES"/>
              </a:p>
            </p:txBody>
          </p:sp>
          <p:sp>
            <p:nvSpPr>
              <p:cNvPr id="5127"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s-ES"/>
              </a:p>
            </p:txBody>
          </p:sp>
          <p:sp>
            <p:nvSpPr>
              <p:cNvPr id="5128"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s-ES"/>
              </a:p>
            </p:txBody>
          </p:sp>
        </p:grpSp>
        <p:sp>
          <p:nvSpPr>
            <p:cNvPr id="5129"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s-ES"/>
            </a:p>
          </p:txBody>
        </p:sp>
        <p:sp>
          <p:nvSpPr>
            <p:cNvPr id="5130"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s-E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Click to edit Master subtitle style</a:t>
            </a:r>
          </a:p>
        </p:txBody>
      </p:sp>
      <p:sp>
        <p:nvSpPr>
          <p:cNvPr id="5133" name="Rectangle 13"/>
          <p:cNvSpPr>
            <a:spLocks noGrp="1" noChangeArrowheads="1"/>
          </p:cNvSpPr>
          <p:nvPr>
            <p:ph type="dt" sz="quarter" idx="2"/>
          </p:nvPr>
        </p:nvSpPr>
        <p:spPr>
          <a:xfrm>
            <a:off x="457200" y="6248400"/>
            <a:ext cx="2133600" cy="476250"/>
          </a:xfrm>
        </p:spPr>
        <p:txBody>
          <a:bodyPr/>
          <a:lstStyle>
            <a:lvl1pPr>
              <a:defRPr/>
            </a:lvl1pPr>
          </a:lstStyle>
          <a:p>
            <a:endParaRPr lang="es-ES"/>
          </a:p>
        </p:txBody>
      </p:sp>
      <p:sp>
        <p:nvSpPr>
          <p:cNvPr id="5134" name="Rectangle 14"/>
          <p:cNvSpPr>
            <a:spLocks noGrp="1" noChangeArrowheads="1"/>
          </p:cNvSpPr>
          <p:nvPr>
            <p:ph type="ftr" sz="quarter" idx="3"/>
          </p:nvPr>
        </p:nvSpPr>
        <p:spPr>
          <a:xfrm>
            <a:off x="3124200" y="6251575"/>
            <a:ext cx="2895600" cy="476250"/>
          </a:xfrm>
        </p:spPr>
        <p:txBody>
          <a:bodyPr/>
          <a:lstStyle>
            <a:lvl1pPr>
              <a:defRPr/>
            </a:lvl1pPr>
          </a:lstStyle>
          <a:p>
            <a:endParaRPr lang="es-ES"/>
          </a:p>
        </p:txBody>
      </p:sp>
      <p:sp>
        <p:nvSpPr>
          <p:cNvPr id="5135" name="Rectangle 15"/>
          <p:cNvSpPr>
            <a:spLocks noGrp="1" noChangeArrowheads="1"/>
          </p:cNvSpPr>
          <p:nvPr>
            <p:ph type="sldNum" sz="quarter" idx="4"/>
          </p:nvPr>
        </p:nvSpPr>
        <p:spPr>
          <a:xfrm>
            <a:off x="6553200" y="6254750"/>
            <a:ext cx="2133600" cy="476250"/>
          </a:xfrm>
        </p:spPr>
        <p:txBody>
          <a:bodyPr/>
          <a:lstStyle>
            <a:lvl1pPr>
              <a:defRPr/>
            </a:lvl1pPr>
          </a:lstStyle>
          <a:p>
            <a:fld id="{9F91EA06-55B1-4DCC-8BAB-B4B3D3588D07}" type="slidenum">
              <a:rPr lang="es-ES"/>
              <a:pPr/>
              <a:t>‹#›</a:t>
            </a:fld>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s-ES"/>
          </a:p>
        </p:txBody>
      </p:sp>
      <p:sp>
        <p:nvSpPr>
          <p:cNvPr id="5" name="Slide Number Placeholder 4"/>
          <p:cNvSpPr>
            <a:spLocks noGrp="1"/>
          </p:cNvSpPr>
          <p:nvPr>
            <p:ph type="sldNum" sz="quarter" idx="11"/>
          </p:nvPr>
        </p:nvSpPr>
        <p:spPr/>
        <p:txBody>
          <a:bodyPr/>
          <a:lstStyle>
            <a:lvl1pPr>
              <a:defRPr/>
            </a:lvl1pPr>
          </a:lstStyle>
          <a:p>
            <a:fld id="{478DBF84-F57F-4DE4-AE15-537A1D9712C8}" type="slidenum">
              <a:rPr lang="es-ES"/>
              <a:pPr/>
              <a:t>‹#›</a:t>
            </a:fld>
            <a:endParaRPr lang="es-ES"/>
          </a:p>
        </p:txBody>
      </p:sp>
      <p:sp>
        <p:nvSpPr>
          <p:cNvPr id="6" name="Footer Placeholder 5"/>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s-ES"/>
          </a:p>
        </p:txBody>
      </p:sp>
      <p:sp>
        <p:nvSpPr>
          <p:cNvPr id="5" name="Slide Number Placeholder 4"/>
          <p:cNvSpPr>
            <a:spLocks noGrp="1"/>
          </p:cNvSpPr>
          <p:nvPr>
            <p:ph type="sldNum" sz="quarter" idx="11"/>
          </p:nvPr>
        </p:nvSpPr>
        <p:spPr/>
        <p:txBody>
          <a:bodyPr/>
          <a:lstStyle>
            <a:lvl1pPr>
              <a:defRPr/>
            </a:lvl1pPr>
          </a:lstStyle>
          <a:p>
            <a:fld id="{4022A662-318E-41E6-8900-EF3175650773}" type="slidenum">
              <a:rPr lang="es-ES"/>
              <a:pPr/>
              <a:t>‹#›</a:t>
            </a:fld>
            <a:endParaRPr lang="es-ES"/>
          </a:p>
        </p:txBody>
      </p:sp>
      <p:sp>
        <p:nvSpPr>
          <p:cNvPr id="6" name="Footer Placeholder 5"/>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ctr">
              <a:defRPr sz="4800" baseline="0"/>
            </a:lvl1pPr>
          </a:lstStyle>
          <a:p>
            <a:r>
              <a:rPr lang="en-US" dirty="0" smtClean="0"/>
              <a:t>Click to Insert Presentation Title</a:t>
            </a:r>
            <a:endParaRPr lang="en-US" dirty="0"/>
          </a:p>
        </p:txBody>
      </p:sp>
      <p:sp>
        <p:nvSpPr>
          <p:cNvPr id="3" name="Subtitle 2"/>
          <p:cNvSpPr>
            <a:spLocks noGrp="1"/>
          </p:cNvSpPr>
          <p:nvPr>
            <p:ph type="subTitle" idx="1" hasCustomPrompt="1"/>
          </p:nvPr>
        </p:nvSpPr>
        <p:spPr>
          <a:xfrm>
            <a:off x="3048000" y="3886200"/>
            <a:ext cx="4724400" cy="1752600"/>
          </a:xfrm>
        </p:spPr>
        <p:txBody>
          <a:bodyPr>
            <a:noAutofit/>
          </a:bodyPr>
          <a:lstStyle>
            <a:lvl1pPr marL="0" indent="0" algn="l">
              <a:buNone/>
              <a:defRPr sz="3200" baseline="0">
                <a:solidFill>
                  <a:schemeClr val="tx2"/>
                </a:solidFill>
                <a:latin typeface="Sego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p>
          <a:p>
            <a:r>
              <a:rPr lang="en-US" dirty="0" smtClean="0"/>
              <a:t>Presenters Title</a:t>
            </a:r>
          </a:p>
          <a:p>
            <a:r>
              <a:rPr lang="en-US" dirty="0" smtClean="0"/>
              <a:t>Microsoft Corporation</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p>
            <a:fld id="{52CF1C5A-8F3D-4AF9-A0F7-29C4252B765D}" type="datetime1">
              <a:rPr lang="en-US" smtClean="0"/>
              <a:pPr/>
              <a:t>9/25/2008</a:t>
            </a:fld>
            <a:endParaRPr lang="en-US"/>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r>
              <a:rPr lang="en-US" dirty="0" smtClean="0"/>
              <a:t>Slide </a:t>
            </a:r>
            <a:fld id="{20125A74-2498-489C-8558-473622EDAADF}" type="slidenum">
              <a:rPr lang="en-US" smtClean="0"/>
              <a:pPr/>
              <a:t>‹#›</a:t>
            </a:fld>
            <a:endParaRPr lang="en-US" dirty="0"/>
          </a:p>
        </p:txBody>
      </p:sp>
      <p:sp>
        <p:nvSpPr>
          <p:cNvPr id="9" name="Text Placeholder 7"/>
          <p:cNvSpPr>
            <a:spLocks noGrp="1"/>
          </p:cNvSpPr>
          <p:nvPr>
            <p:ph type="body" sz="quarter" idx="13" hasCustomPrompt="1"/>
          </p:nvPr>
        </p:nvSpPr>
        <p:spPr>
          <a:xfrm>
            <a:off x="685800" y="2895600"/>
            <a:ext cx="8321675" cy="457200"/>
          </a:xfrm>
        </p:spPr>
        <p:txBody>
          <a:bodyPr>
            <a:noAutofit/>
          </a:bodyPr>
          <a:lstStyle>
            <a:lvl1pPr>
              <a:buNone/>
              <a:defRPr sz="32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8_Title and sub 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chor="t" anchorCtr="0">
            <a:noAutofit/>
          </a:bodyPr>
          <a:lstStyle>
            <a:lvl1pPr algn="l">
              <a:defRPr sz="5400" b="1">
                <a:solidFill>
                  <a:srgbClr val="D9FF39"/>
                </a:solidFill>
                <a:latin typeface="Segoe Light"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p>
            <a:fld id="{4ADC909F-5995-43BA-92F7-6380C83767B0}" type="datetime1">
              <a:rPr lang="en-US" smtClean="0"/>
              <a:pPr/>
              <a:t>9/25/2008</a:t>
            </a:fld>
            <a:endParaRPr lang="en-US"/>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r>
              <a:rPr lang="en-US" dirty="0" smtClean="0"/>
              <a:t>Slide </a:t>
            </a:r>
            <a:fld id="{20125A74-2498-489C-8558-473622EDAADF}" type="slidenum">
              <a:rPr lang="en-US" smtClean="0"/>
              <a:pPr/>
              <a:t>‹#›</a:t>
            </a:fld>
            <a:endParaRPr lang="en-US" dirty="0"/>
          </a:p>
        </p:txBody>
      </p:sp>
      <p:sp>
        <p:nvSpPr>
          <p:cNvPr id="8" name="Text Placeholder 7"/>
          <p:cNvSpPr>
            <a:spLocks noGrp="1"/>
          </p:cNvSpPr>
          <p:nvPr>
            <p:ph type="body" sz="quarter" idx="13" hasCustomPrompt="1"/>
          </p:nvPr>
        </p:nvSpPr>
        <p:spPr>
          <a:xfrm>
            <a:off x="381000" y="838200"/>
            <a:ext cx="8626475" cy="457200"/>
          </a:xfrm>
        </p:spPr>
        <p:txBody>
          <a:bodyPr>
            <a:normAutofit/>
          </a:bodyPr>
          <a:lstStyle>
            <a:lvl1pPr>
              <a:buNone/>
              <a:defRPr sz="26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49250" y="12700"/>
            <a:ext cx="7315200" cy="104775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381000" y="1371600"/>
            <a:ext cx="4114800" cy="5029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371600"/>
            <a:ext cx="4114800" cy="5029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smtClean="0"/>
              <a:t>Click to edit Master title style</a:t>
            </a:r>
            <a:endParaRPr lang="en-US"/>
          </a:p>
        </p:txBody>
      </p:sp>
      <p:sp>
        <p:nvSpPr>
          <p:cNvPr id="3" name="Text Placeholder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s-ES"/>
          </a:p>
        </p:txBody>
      </p:sp>
      <p:sp>
        <p:nvSpPr>
          <p:cNvPr id="5" name="Slide Number Placeholder 4"/>
          <p:cNvSpPr>
            <a:spLocks noGrp="1"/>
          </p:cNvSpPr>
          <p:nvPr>
            <p:ph type="sldNum" sz="quarter" idx="11"/>
          </p:nvPr>
        </p:nvSpPr>
        <p:spPr/>
        <p:txBody>
          <a:bodyPr/>
          <a:lstStyle>
            <a:lvl1pPr>
              <a:defRPr/>
            </a:lvl1pPr>
          </a:lstStyle>
          <a:p>
            <a:fld id="{BB8CD94F-D5FA-4AA6-A529-678AFB877A5B}" type="slidenum">
              <a:rPr lang="es-ES"/>
              <a:pPr/>
              <a:t>‹#›</a:t>
            </a:fld>
            <a:endParaRPr lang="es-ES"/>
          </a:p>
        </p:txBody>
      </p:sp>
      <p:sp>
        <p:nvSpPr>
          <p:cNvPr id="6" name="Footer Placeholder 5"/>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Slide Number Placeholder 4"/>
          <p:cNvSpPr>
            <a:spLocks noGrp="1"/>
          </p:cNvSpPr>
          <p:nvPr>
            <p:ph type="sldNum" sz="quarter" idx="11"/>
          </p:nvPr>
        </p:nvSpPr>
        <p:spPr/>
        <p:txBody>
          <a:bodyPr/>
          <a:lstStyle>
            <a:lvl1pPr>
              <a:defRPr/>
            </a:lvl1pPr>
          </a:lstStyle>
          <a:p>
            <a:fld id="{DF69ADB9-7862-46E5-86BA-B330C3B4E39C}" type="slidenum">
              <a:rPr lang="es-ES"/>
              <a:pPr/>
              <a:t>‹#›</a:t>
            </a:fld>
            <a:endParaRPr lang="es-ES"/>
          </a:p>
        </p:txBody>
      </p:sp>
      <p:sp>
        <p:nvSpPr>
          <p:cNvPr id="6" name="Footer Placeholder 5"/>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lvl1pPr>
              <a:defRPr/>
            </a:lvl1pPr>
          </a:lstStyle>
          <a:p>
            <a:endParaRPr lang="es-ES"/>
          </a:p>
        </p:txBody>
      </p:sp>
      <p:sp>
        <p:nvSpPr>
          <p:cNvPr id="6" name="Slide Number Placeholder 5"/>
          <p:cNvSpPr>
            <a:spLocks noGrp="1"/>
          </p:cNvSpPr>
          <p:nvPr>
            <p:ph type="sldNum" sz="quarter" idx="11"/>
          </p:nvPr>
        </p:nvSpPr>
        <p:spPr/>
        <p:txBody>
          <a:bodyPr/>
          <a:lstStyle>
            <a:lvl1pPr>
              <a:defRPr/>
            </a:lvl1pPr>
          </a:lstStyle>
          <a:p>
            <a:fld id="{045DF239-D3B2-4664-9820-A10FD373936B}" type="slidenum">
              <a:rPr lang="es-ES"/>
              <a:pPr/>
              <a:t>‹#›</a:t>
            </a:fld>
            <a:endParaRPr lang="es-ES"/>
          </a:p>
        </p:txBody>
      </p:sp>
      <p:sp>
        <p:nvSpPr>
          <p:cNvPr id="7" name="Footer Placeholder 6"/>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lvl1pPr>
              <a:defRPr/>
            </a:lvl1pPr>
          </a:lstStyle>
          <a:p>
            <a:endParaRPr lang="es-ES"/>
          </a:p>
        </p:txBody>
      </p:sp>
      <p:sp>
        <p:nvSpPr>
          <p:cNvPr id="8" name="Slide Number Placeholder 7"/>
          <p:cNvSpPr>
            <a:spLocks noGrp="1"/>
          </p:cNvSpPr>
          <p:nvPr>
            <p:ph type="sldNum" sz="quarter" idx="11"/>
          </p:nvPr>
        </p:nvSpPr>
        <p:spPr/>
        <p:txBody>
          <a:bodyPr/>
          <a:lstStyle>
            <a:lvl1pPr>
              <a:defRPr/>
            </a:lvl1pPr>
          </a:lstStyle>
          <a:p>
            <a:fld id="{335ADC19-D53B-4244-9234-569E1A7E5037}" type="slidenum">
              <a:rPr lang="es-ES"/>
              <a:pPr/>
              <a:t>‹#›</a:t>
            </a:fld>
            <a:endParaRPr lang="es-ES"/>
          </a:p>
        </p:txBody>
      </p:sp>
      <p:sp>
        <p:nvSpPr>
          <p:cNvPr id="9" name="Footer Placeholder 8"/>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lvl1pPr>
              <a:defRPr/>
            </a:lvl1pPr>
          </a:lstStyle>
          <a:p>
            <a:endParaRPr lang="es-ES"/>
          </a:p>
        </p:txBody>
      </p:sp>
      <p:sp>
        <p:nvSpPr>
          <p:cNvPr id="4" name="Slide Number Placeholder 3"/>
          <p:cNvSpPr>
            <a:spLocks noGrp="1"/>
          </p:cNvSpPr>
          <p:nvPr>
            <p:ph type="sldNum" sz="quarter" idx="11"/>
          </p:nvPr>
        </p:nvSpPr>
        <p:spPr/>
        <p:txBody>
          <a:bodyPr/>
          <a:lstStyle>
            <a:lvl1pPr>
              <a:defRPr/>
            </a:lvl1pPr>
          </a:lstStyle>
          <a:p>
            <a:fld id="{B39498B2-30C4-473F-BC58-F5369EEC1044}" type="slidenum">
              <a:rPr lang="es-ES"/>
              <a:pPr/>
              <a:t>‹#›</a:t>
            </a:fld>
            <a:endParaRPr lang="es-ES"/>
          </a:p>
        </p:txBody>
      </p:sp>
      <p:sp>
        <p:nvSpPr>
          <p:cNvPr id="5" name="Footer Placeholder 4"/>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Slide Number Placeholder 2"/>
          <p:cNvSpPr>
            <a:spLocks noGrp="1"/>
          </p:cNvSpPr>
          <p:nvPr>
            <p:ph type="sldNum" sz="quarter" idx="11"/>
          </p:nvPr>
        </p:nvSpPr>
        <p:spPr/>
        <p:txBody>
          <a:bodyPr/>
          <a:lstStyle>
            <a:lvl1pPr>
              <a:defRPr/>
            </a:lvl1pPr>
          </a:lstStyle>
          <a:p>
            <a:fld id="{D165A803-D42A-4491-A6E8-DFC056B99AB5}" type="slidenum">
              <a:rPr lang="es-ES"/>
              <a:pPr/>
              <a:t>‹#›</a:t>
            </a:fld>
            <a:endParaRPr lang="es-ES"/>
          </a:p>
        </p:txBody>
      </p:sp>
      <p:sp>
        <p:nvSpPr>
          <p:cNvPr id="4" name="Footer Placeholder 3"/>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Slide Number Placeholder 5"/>
          <p:cNvSpPr>
            <a:spLocks noGrp="1"/>
          </p:cNvSpPr>
          <p:nvPr>
            <p:ph type="sldNum" sz="quarter" idx="11"/>
          </p:nvPr>
        </p:nvSpPr>
        <p:spPr/>
        <p:txBody>
          <a:bodyPr/>
          <a:lstStyle>
            <a:lvl1pPr>
              <a:defRPr/>
            </a:lvl1pPr>
          </a:lstStyle>
          <a:p>
            <a:fld id="{903912F5-AA5B-4166-B5C5-C708DFC9ADD6}" type="slidenum">
              <a:rPr lang="es-ES"/>
              <a:pPr/>
              <a:t>‹#›</a:t>
            </a:fld>
            <a:endParaRPr lang="es-ES"/>
          </a:p>
        </p:txBody>
      </p:sp>
      <p:sp>
        <p:nvSpPr>
          <p:cNvPr id="7" name="Footer Placeholder 6"/>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Slide Number Placeholder 5"/>
          <p:cNvSpPr>
            <a:spLocks noGrp="1"/>
          </p:cNvSpPr>
          <p:nvPr>
            <p:ph type="sldNum" sz="quarter" idx="11"/>
          </p:nvPr>
        </p:nvSpPr>
        <p:spPr/>
        <p:txBody>
          <a:bodyPr/>
          <a:lstStyle>
            <a:lvl1pPr>
              <a:defRPr/>
            </a:lvl1pPr>
          </a:lstStyle>
          <a:p>
            <a:fld id="{FFD3B9D7-0825-4374-9385-8BA545E4C21A}" type="slidenum">
              <a:rPr lang="es-ES"/>
              <a:pPr/>
              <a:t>‹#›</a:t>
            </a:fld>
            <a:endParaRPr lang="es-ES"/>
          </a:p>
        </p:txBody>
      </p:sp>
      <p:sp>
        <p:nvSpPr>
          <p:cNvPr id="7" name="Footer Placeholder 6"/>
          <p:cNvSpPr>
            <a:spLocks noGrp="1"/>
          </p:cNvSpPr>
          <p:nvPr>
            <p:ph type="ftr" sz="quarter" idx="12"/>
          </p:nvPr>
        </p:nvSpPr>
        <p:spPr/>
        <p:txBody>
          <a:bodyPr/>
          <a:lstStyle>
            <a:lvl1pPr>
              <a:defRPr/>
            </a:lvl1p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s-ES"/>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B7473E84-0A9A-436C-B5D6-2E0B3AE05629}" type="slidenum">
              <a:rPr lang="es-ES"/>
              <a:pPr/>
              <a:t>‹#›</a:t>
            </a:fld>
            <a:endParaRPr lang="es-ES"/>
          </a:p>
        </p:txBody>
      </p:sp>
      <p:grpSp>
        <p:nvGrpSpPr>
          <p:cNvPr id="4100" name="Group 4"/>
          <p:cNvGrpSpPr>
            <a:grpSpLocks/>
          </p:cNvGrpSpPr>
          <p:nvPr/>
        </p:nvGrpSpPr>
        <p:grpSpPr bwMode="auto">
          <a:xfrm>
            <a:off x="0" y="0"/>
            <a:ext cx="9140825" cy="6850063"/>
            <a:chOff x="0" y="0"/>
            <a:chExt cx="5758" cy="4315"/>
          </a:xfrm>
        </p:grpSpPr>
        <p:grpSp>
          <p:nvGrpSpPr>
            <p:cNvPr id="4101"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s-ES"/>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s-ES"/>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s-ES"/>
              </a:p>
            </p:txBody>
          </p:sp>
          <p:sp>
            <p:nvSpPr>
              <p:cNvPr id="4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s-ES"/>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s-ES"/>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s-ES"/>
            </a:p>
          </p:txBody>
        </p:sp>
        <p:sp>
          <p:nvSpPr>
            <p:cNvPr id="4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es-ES"/>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oftricity.com/products/index.asp"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diagramLayout" Target="../diagrams/layout2.xml"/><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diagramData" Target="../diagrams/data2.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diagramColors" Target="../diagrams/colors2.xml"/><Relationship Id="rId15" Type="http://schemas.openxmlformats.org/officeDocument/2006/relationships/image" Target="../media/image34.png"/><Relationship Id="rId23" Type="http://schemas.openxmlformats.org/officeDocument/2006/relationships/image" Target="../media/image42.wmf"/><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diagramQuickStyle" Target="../diagrams/quickStyle2.xml"/><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microsoft.com/spain/technet/jornadas/webcasts/default.asp" TargetMode="External"/><Relationship Id="rId7" Type="http://schemas.openxmlformats.org/officeDocument/2006/relationships/image" Target="../media/image44.png"/><Relationship Id="rId2" Type="http://schemas.openxmlformats.org/officeDocument/2006/relationships/hyperlink" Target="http://www.microsoft.es/technet/jornadas/webcasts/webcasts_ant.asp" TargetMode="External"/><Relationship Id="rId1" Type="http://schemas.openxmlformats.org/officeDocument/2006/relationships/slideLayout" Target="../slideLayouts/slideLayout2.xml"/><Relationship Id="rId6" Type="http://schemas.openxmlformats.org/officeDocument/2006/relationships/hyperlink" Target="http://www.microsoft.es/technet/recursos/cd/default.mspx" TargetMode="External"/><Relationship Id="rId5" Type="http://schemas.openxmlformats.org/officeDocument/2006/relationships/hyperlink" Target="http://www.microsoft.es/technet/itsshowtime/default.aspx" TargetMode="External"/><Relationship Id="rId4" Type="http://schemas.openxmlformats.org/officeDocument/2006/relationships/hyperlink" Target="http://www.microsoft.es/spain/technet/boletines/default.m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diagramColors" Target="../diagrams/colors1.xml"/><Relationship Id="rId10" Type="http://schemas.openxmlformats.org/officeDocument/2006/relationships/image" Target="../media/image12.png"/><Relationship Id="rId4" Type="http://schemas.openxmlformats.org/officeDocument/2006/relationships/diagramQuickStyle" Target="../diagrams/quickStyle1.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152400" y="5334000"/>
            <a:ext cx="4876800" cy="1447800"/>
          </a:xfrm>
        </p:spPr>
        <p:txBody>
          <a:bodyPr/>
          <a:lstStyle/>
          <a:p>
            <a:pPr>
              <a:lnSpc>
                <a:spcPts val="2400"/>
              </a:lnSpc>
            </a:pPr>
            <a:endParaRPr lang="en-US" sz="2800" dirty="0" smtClean="0">
              <a:latin typeface="Segoe"/>
            </a:endParaRPr>
          </a:p>
          <a:p>
            <a:pPr>
              <a:lnSpc>
                <a:spcPts val="2400"/>
              </a:lnSpc>
            </a:pPr>
            <a:r>
              <a:rPr lang="en-US" sz="2800" dirty="0" smtClean="0">
                <a:latin typeface="Segoe"/>
              </a:rPr>
              <a:t>Antonio </a:t>
            </a:r>
            <a:r>
              <a:rPr lang="en-US" sz="2800" dirty="0" err="1" smtClean="0">
                <a:latin typeface="Segoe"/>
              </a:rPr>
              <a:t>Gámir</a:t>
            </a:r>
            <a:endParaRPr lang="en-US" sz="2800" dirty="0" smtClean="0">
              <a:latin typeface="Segoe"/>
            </a:endParaRPr>
          </a:p>
          <a:p>
            <a:pPr>
              <a:lnSpc>
                <a:spcPts val="2400"/>
              </a:lnSpc>
            </a:pPr>
            <a:r>
              <a:rPr lang="en-US" sz="2800" dirty="0" smtClean="0">
                <a:latin typeface="Segoe"/>
              </a:rPr>
              <a:t>TSP – Windows Client</a:t>
            </a:r>
          </a:p>
          <a:p>
            <a:pPr>
              <a:lnSpc>
                <a:spcPts val="2400"/>
              </a:lnSpc>
            </a:pPr>
            <a:r>
              <a:rPr lang="en-US" sz="2800" dirty="0" smtClean="0">
                <a:latin typeface="Segoe"/>
              </a:rPr>
              <a:t>agamir@microsoft.com               </a:t>
            </a:r>
            <a:endParaRPr lang="en-US" sz="2800" dirty="0">
              <a:latin typeface="Segoe"/>
            </a:endParaRPr>
          </a:p>
        </p:txBody>
      </p:sp>
      <p:pic>
        <p:nvPicPr>
          <p:cNvPr id="9" name="Picture 14" descr="Microsoft SoftGrid Application Virtualization and Streaming: Click here to learn how SoftGrid turns any Windows application into a dynamic, centrally managed service.">
            <a:hlinkClick r:id="rId3"/>
          </p:cNvPr>
          <p:cNvPicPr>
            <a:picLocks noChangeAspect="1" noChangeArrowheads="1"/>
          </p:cNvPicPr>
          <p:nvPr/>
        </p:nvPicPr>
        <p:blipFill>
          <a:blip r:embed="rId4"/>
          <a:srcRect t="7557"/>
          <a:stretch>
            <a:fillRect/>
          </a:stretch>
        </p:blipFill>
        <p:spPr bwMode="auto">
          <a:xfrm>
            <a:off x="0" y="1752600"/>
            <a:ext cx="9233439" cy="2848485"/>
          </a:xfrm>
          <a:prstGeom prst="rect">
            <a:avLst/>
          </a:prstGeom>
          <a:noFill/>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3"/>
          <p:cNvSpPr>
            <a:spLocks noChangeArrowheads="1"/>
          </p:cNvSpPr>
          <p:nvPr/>
        </p:nvSpPr>
        <p:spPr bwMode="auto">
          <a:xfrm>
            <a:off x="609600" y="152400"/>
            <a:ext cx="6853881" cy="971342"/>
          </a:xfrm>
          <a:prstGeom prst="rect">
            <a:avLst/>
          </a:prstGeom>
          <a:noFill/>
          <a:ln w="9525">
            <a:noFill/>
            <a:miter lim="800000"/>
            <a:headEnd/>
            <a:tailEnd/>
          </a:ln>
        </p:spPr>
        <p:txBody>
          <a:bodyPr lIns="109728" tIns="54864" rIns="109728" bIns="54864" anchor="ctr"/>
          <a:lstStyle/>
          <a:p>
            <a:pPr algn="l"/>
            <a:r>
              <a:rPr lang="es-ES" sz="3600" dirty="0" smtClean="0">
                <a:solidFill>
                  <a:srgbClr val="FFC000"/>
                </a:solidFill>
                <a:effectLst>
                  <a:outerShdw blurRad="38100" dist="38100" dir="2700000" algn="tl">
                    <a:srgbClr val="000000">
                      <a:alpha val="43137"/>
                    </a:srgbClr>
                  </a:outerShdw>
                </a:effectLst>
                <a:latin typeface="+mj-lt"/>
              </a:rPr>
              <a:t>Novedades de Microsoft Application Virtualization 4.5</a:t>
            </a:r>
            <a:endParaRPr lang="es-ES" sz="3600" dirty="0">
              <a:solidFill>
                <a:srgbClr val="FFC000"/>
              </a:solidFill>
              <a:effectLst>
                <a:outerShdw blurRad="38100" dist="38100" dir="2700000" algn="tl">
                  <a:srgbClr val="000000">
                    <a:alpha val="43137"/>
                  </a:srgbClr>
                </a:outerShdw>
              </a:effectLst>
              <a:latin typeface="+mj-lt"/>
            </a:endParaRPr>
          </a:p>
        </p:txBody>
      </p:sp>
      <p:graphicFrame>
        <p:nvGraphicFramePr>
          <p:cNvPr id="4" name="Diagram 3"/>
          <p:cNvGraphicFramePr/>
          <p:nvPr/>
        </p:nvGraphicFramePr>
        <p:xfrm>
          <a:off x="457200" y="1303386"/>
          <a:ext cx="7924800" cy="4945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7"/>
          <p:cNvGrpSpPr>
            <a:grpSpLocks/>
          </p:cNvGrpSpPr>
          <p:nvPr/>
        </p:nvGrpSpPr>
        <p:grpSpPr bwMode="auto">
          <a:xfrm>
            <a:off x="914400" y="2815440"/>
            <a:ext cx="1070919" cy="918360"/>
            <a:chOff x="116" y="1157"/>
            <a:chExt cx="2452" cy="2461"/>
          </a:xfrm>
        </p:grpSpPr>
        <p:pic>
          <p:nvPicPr>
            <p:cNvPr id="6" name="Picture 18" descr="orange globe"/>
            <p:cNvPicPr>
              <a:picLocks noChangeAspect="1" noChangeArrowheads="1"/>
            </p:cNvPicPr>
            <p:nvPr/>
          </p:nvPicPr>
          <p:blipFill>
            <a:blip r:embed="rId6"/>
            <a:srcRect/>
            <a:stretch>
              <a:fillRect/>
            </a:stretch>
          </p:blipFill>
          <p:spPr bwMode="auto">
            <a:xfrm>
              <a:off x="116" y="1185"/>
              <a:ext cx="2452" cy="2433"/>
            </a:xfrm>
            <a:prstGeom prst="rect">
              <a:avLst/>
            </a:prstGeom>
            <a:noFill/>
            <a:ln w="9525">
              <a:noFill/>
              <a:miter lim="800000"/>
              <a:headEnd/>
              <a:tailEnd/>
            </a:ln>
          </p:spPr>
        </p:pic>
        <p:pic>
          <p:nvPicPr>
            <p:cNvPr id="7" name="Picture 19" descr="user business man"/>
            <p:cNvPicPr>
              <a:picLocks noChangeAspect="1" noChangeArrowheads="1"/>
            </p:cNvPicPr>
            <p:nvPr/>
          </p:nvPicPr>
          <p:blipFill>
            <a:blip r:embed="rId7">
              <a:lum bright="-6000"/>
            </a:blip>
            <a:srcRect/>
            <a:stretch>
              <a:fillRect/>
            </a:stretch>
          </p:blipFill>
          <p:spPr bwMode="auto">
            <a:xfrm>
              <a:off x="135" y="1696"/>
              <a:ext cx="296" cy="434"/>
            </a:xfrm>
            <a:prstGeom prst="rect">
              <a:avLst/>
            </a:prstGeom>
            <a:noFill/>
            <a:ln w="9525">
              <a:noFill/>
              <a:miter lim="800000"/>
              <a:headEnd/>
              <a:tailEnd/>
            </a:ln>
          </p:spPr>
        </p:pic>
        <p:pic>
          <p:nvPicPr>
            <p:cNvPr id="8" name="Picture 20" descr="user business user woman"/>
            <p:cNvPicPr>
              <a:picLocks noChangeAspect="1" noChangeArrowheads="1"/>
            </p:cNvPicPr>
            <p:nvPr/>
          </p:nvPicPr>
          <p:blipFill>
            <a:blip r:embed="rId8" cstate="email">
              <a:lum bright="-6000"/>
            </a:blip>
            <a:srcRect/>
            <a:stretch>
              <a:fillRect/>
            </a:stretch>
          </p:blipFill>
          <p:spPr bwMode="auto">
            <a:xfrm>
              <a:off x="156" y="2550"/>
              <a:ext cx="274" cy="404"/>
            </a:xfrm>
            <a:prstGeom prst="rect">
              <a:avLst/>
            </a:prstGeom>
            <a:noFill/>
            <a:ln w="9525">
              <a:noFill/>
              <a:miter lim="800000"/>
              <a:headEnd/>
              <a:tailEnd/>
            </a:ln>
          </p:spPr>
        </p:pic>
        <p:pic>
          <p:nvPicPr>
            <p:cNvPr id="9" name="Picture 21" descr="PC with flat panel"/>
            <p:cNvPicPr>
              <a:picLocks noChangeAspect="1" noChangeArrowheads="1"/>
            </p:cNvPicPr>
            <p:nvPr/>
          </p:nvPicPr>
          <p:blipFill>
            <a:blip r:embed="rId9" cstate="email"/>
            <a:srcRect/>
            <a:stretch>
              <a:fillRect/>
            </a:stretch>
          </p:blipFill>
          <p:spPr bwMode="auto">
            <a:xfrm>
              <a:off x="239" y="2610"/>
              <a:ext cx="521" cy="524"/>
            </a:xfrm>
            <a:prstGeom prst="rect">
              <a:avLst/>
            </a:prstGeom>
            <a:noFill/>
            <a:ln w="9525">
              <a:noFill/>
              <a:miter lim="800000"/>
              <a:headEnd/>
              <a:tailEnd/>
            </a:ln>
          </p:spPr>
        </p:pic>
        <p:grpSp>
          <p:nvGrpSpPr>
            <p:cNvPr id="5" name="Group 22"/>
            <p:cNvGrpSpPr>
              <a:grpSpLocks/>
            </p:cNvGrpSpPr>
            <p:nvPr/>
          </p:nvGrpSpPr>
          <p:grpSpPr bwMode="auto">
            <a:xfrm>
              <a:off x="961" y="2859"/>
              <a:ext cx="499" cy="474"/>
              <a:chOff x="871" y="2859"/>
              <a:chExt cx="499" cy="474"/>
            </a:xfrm>
          </p:grpSpPr>
          <p:pic>
            <p:nvPicPr>
              <p:cNvPr id="29" name="Picture 23" descr="user business casual man"/>
              <p:cNvPicPr>
                <a:picLocks noChangeAspect="1" noChangeArrowheads="1"/>
              </p:cNvPicPr>
              <p:nvPr/>
            </p:nvPicPr>
            <p:blipFill>
              <a:blip r:embed="rId10" cstate="email"/>
              <a:srcRect/>
              <a:stretch>
                <a:fillRect/>
              </a:stretch>
            </p:blipFill>
            <p:spPr bwMode="auto">
              <a:xfrm>
                <a:off x="871" y="2859"/>
                <a:ext cx="270" cy="394"/>
              </a:xfrm>
              <a:prstGeom prst="rect">
                <a:avLst/>
              </a:prstGeom>
              <a:noFill/>
              <a:ln w="9525">
                <a:noFill/>
                <a:miter lim="800000"/>
                <a:headEnd/>
                <a:tailEnd/>
              </a:ln>
            </p:spPr>
          </p:pic>
          <p:pic>
            <p:nvPicPr>
              <p:cNvPr id="30" name="Picture 24" descr="laptop notebook portable Computer"/>
              <p:cNvPicPr>
                <a:picLocks noChangeAspect="1" noChangeArrowheads="1"/>
              </p:cNvPicPr>
              <p:nvPr/>
            </p:nvPicPr>
            <p:blipFill>
              <a:blip r:embed="rId11" cstate="email"/>
              <a:srcRect/>
              <a:stretch>
                <a:fillRect/>
              </a:stretch>
            </p:blipFill>
            <p:spPr bwMode="auto">
              <a:xfrm>
                <a:off x="1010" y="2960"/>
                <a:ext cx="360" cy="373"/>
              </a:xfrm>
              <a:prstGeom prst="rect">
                <a:avLst/>
              </a:prstGeom>
              <a:noFill/>
              <a:ln w="9525">
                <a:noFill/>
                <a:miter lim="800000"/>
                <a:headEnd/>
                <a:tailEnd/>
              </a:ln>
            </p:spPr>
          </p:pic>
        </p:grpSp>
        <p:grpSp>
          <p:nvGrpSpPr>
            <p:cNvPr id="10" name="Group 25"/>
            <p:cNvGrpSpPr>
              <a:grpSpLocks/>
            </p:cNvGrpSpPr>
            <p:nvPr/>
          </p:nvGrpSpPr>
          <p:grpSpPr bwMode="auto">
            <a:xfrm>
              <a:off x="1720" y="2486"/>
              <a:ext cx="396" cy="484"/>
              <a:chOff x="1745" y="2576"/>
              <a:chExt cx="396" cy="484"/>
            </a:xfrm>
          </p:grpSpPr>
          <p:pic>
            <p:nvPicPr>
              <p:cNvPr id="27" name="Picture 26" descr="XP_Woman"/>
              <p:cNvPicPr>
                <a:picLocks noChangeAspect="1" noChangeArrowheads="1"/>
              </p:cNvPicPr>
              <p:nvPr/>
            </p:nvPicPr>
            <p:blipFill>
              <a:blip r:embed="rId12" cstate="email">
                <a:lum bright="12000"/>
              </a:blip>
              <a:srcRect/>
              <a:stretch>
                <a:fillRect/>
              </a:stretch>
            </p:blipFill>
            <p:spPr bwMode="auto">
              <a:xfrm>
                <a:off x="1860" y="2576"/>
                <a:ext cx="281" cy="411"/>
              </a:xfrm>
              <a:prstGeom prst="rect">
                <a:avLst/>
              </a:prstGeom>
              <a:noFill/>
              <a:ln w="9525">
                <a:noFill/>
                <a:miter lim="800000"/>
                <a:headEnd/>
                <a:tailEnd/>
              </a:ln>
            </p:spPr>
          </p:pic>
          <p:pic>
            <p:nvPicPr>
              <p:cNvPr id="28" name="Picture 27" descr="Pocket PC pda"/>
              <p:cNvPicPr>
                <a:picLocks noChangeAspect="1" noChangeArrowheads="1"/>
              </p:cNvPicPr>
              <p:nvPr/>
            </p:nvPicPr>
            <p:blipFill>
              <a:blip r:embed="rId13" cstate="email"/>
              <a:srcRect/>
              <a:stretch>
                <a:fillRect/>
              </a:stretch>
            </p:blipFill>
            <p:spPr bwMode="auto">
              <a:xfrm>
                <a:off x="1745" y="2721"/>
                <a:ext cx="161" cy="339"/>
              </a:xfrm>
              <a:prstGeom prst="rect">
                <a:avLst/>
              </a:prstGeom>
              <a:noFill/>
              <a:ln w="9525">
                <a:noFill/>
                <a:miter lim="800000"/>
                <a:headEnd/>
                <a:tailEnd/>
              </a:ln>
            </p:spPr>
          </p:pic>
        </p:grpSp>
        <p:grpSp>
          <p:nvGrpSpPr>
            <p:cNvPr id="11" name="Group 28"/>
            <p:cNvGrpSpPr>
              <a:grpSpLocks/>
            </p:cNvGrpSpPr>
            <p:nvPr/>
          </p:nvGrpSpPr>
          <p:grpSpPr bwMode="auto">
            <a:xfrm>
              <a:off x="1904" y="1837"/>
              <a:ext cx="366" cy="405"/>
              <a:chOff x="1955" y="1837"/>
              <a:chExt cx="366" cy="405"/>
            </a:xfrm>
          </p:grpSpPr>
          <p:pic>
            <p:nvPicPr>
              <p:cNvPr id="25" name="Picture 29" descr="user business user woman"/>
              <p:cNvPicPr>
                <a:picLocks noChangeAspect="1" noChangeArrowheads="1"/>
              </p:cNvPicPr>
              <p:nvPr/>
            </p:nvPicPr>
            <p:blipFill>
              <a:blip r:embed="rId8" cstate="email">
                <a:lum bright="-6000"/>
              </a:blip>
              <a:srcRect/>
              <a:stretch>
                <a:fillRect/>
              </a:stretch>
            </p:blipFill>
            <p:spPr bwMode="auto">
              <a:xfrm>
                <a:off x="2048" y="1837"/>
                <a:ext cx="273" cy="405"/>
              </a:xfrm>
              <a:prstGeom prst="rect">
                <a:avLst/>
              </a:prstGeom>
              <a:noFill/>
              <a:ln w="9525">
                <a:noFill/>
                <a:miter lim="800000"/>
                <a:headEnd/>
                <a:tailEnd/>
              </a:ln>
            </p:spPr>
          </p:pic>
          <p:pic>
            <p:nvPicPr>
              <p:cNvPr id="26" name="Picture 30" descr="Mobile cell Phone"/>
              <p:cNvPicPr>
                <a:picLocks noChangeAspect="1" noChangeArrowheads="1"/>
              </p:cNvPicPr>
              <p:nvPr/>
            </p:nvPicPr>
            <p:blipFill>
              <a:blip r:embed="rId14" cstate="email"/>
              <a:srcRect/>
              <a:stretch>
                <a:fillRect/>
              </a:stretch>
            </p:blipFill>
            <p:spPr bwMode="auto">
              <a:xfrm>
                <a:off x="1955" y="1883"/>
                <a:ext cx="147" cy="348"/>
              </a:xfrm>
              <a:prstGeom prst="rect">
                <a:avLst/>
              </a:prstGeom>
              <a:noFill/>
              <a:ln w="9525">
                <a:noFill/>
                <a:miter lim="800000"/>
                <a:headEnd/>
                <a:tailEnd/>
              </a:ln>
            </p:spPr>
          </p:pic>
        </p:grpSp>
        <p:grpSp>
          <p:nvGrpSpPr>
            <p:cNvPr id="12" name="Group 31"/>
            <p:cNvGrpSpPr>
              <a:grpSpLocks/>
            </p:cNvGrpSpPr>
            <p:nvPr/>
          </p:nvGrpSpPr>
          <p:grpSpPr bwMode="auto">
            <a:xfrm>
              <a:off x="1386" y="1157"/>
              <a:ext cx="602" cy="569"/>
              <a:chOff x="1341" y="1151"/>
              <a:chExt cx="602" cy="569"/>
            </a:xfrm>
          </p:grpSpPr>
          <p:pic>
            <p:nvPicPr>
              <p:cNvPr id="23" name="Picture 32" descr="PC with flat panel"/>
              <p:cNvPicPr>
                <a:picLocks noChangeAspect="1" noChangeArrowheads="1"/>
              </p:cNvPicPr>
              <p:nvPr/>
            </p:nvPicPr>
            <p:blipFill>
              <a:blip r:embed="rId9" cstate="email"/>
              <a:srcRect/>
              <a:stretch>
                <a:fillRect/>
              </a:stretch>
            </p:blipFill>
            <p:spPr bwMode="auto">
              <a:xfrm>
                <a:off x="1422" y="1196"/>
                <a:ext cx="521" cy="524"/>
              </a:xfrm>
              <a:prstGeom prst="rect">
                <a:avLst/>
              </a:prstGeom>
              <a:noFill/>
              <a:ln w="9525">
                <a:noFill/>
                <a:miter lim="800000"/>
                <a:headEnd/>
                <a:tailEnd/>
              </a:ln>
            </p:spPr>
          </p:pic>
          <p:pic>
            <p:nvPicPr>
              <p:cNvPr id="24" name="Picture 33" descr="user business casual man"/>
              <p:cNvPicPr>
                <a:picLocks noChangeAspect="1" noChangeArrowheads="1"/>
              </p:cNvPicPr>
              <p:nvPr/>
            </p:nvPicPr>
            <p:blipFill>
              <a:blip r:embed="rId15" cstate="email"/>
              <a:srcRect/>
              <a:stretch>
                <a:fillRect/>
              </a:stretch>
            </p:blipFill>
            <p:spPr bwMode="auto">
              <a:xfrm>
                <a:off x="1341" y="1151"/>
                <a:ext cx="270" cy="393"/>
              </a:xfrm>
              <a:prstGeom prst="rect">
                <a:avLst/>
              </a:prstGeom>
              <a:noFill/>
              <a:ln w="9525">
                <a:noFill/>
                <a:miter lim="800000"/>
                <a:headEnd/>
                <a:tailEnd/>
              </a:ln>
            </p:spPr>
          </p:pic>
        </p:grpSp>
        <p:grpSp>
          <p:nvGrpSpPr>
            <p:cNvPr id="13" name="Group 34"/>
            <p:cNvGrpSpPr>
              <a:grpSpLocks/>
            </p:cNvGrpSpPr>
            <p:nvPr/>
          </p:nvGrpSpPr>
          <p:grpSpPr bwMode="auto">
            <a:xfrm>
              <a:off x="539" y="1187"/>
              <a:ext cx="514" cy="551"/>
              <a:chOff x="488" y="1206"/>
              <a:chExt cx="514" cy="551"/>
            </a:xfrm>
          </p:grpSpPr>
          <p:pic>
            <p:nvPicPr>
              <p:cNvPr id="21" name="Picture 35" descr="XP_Woman"/>
              <p:cNvPicPr>
                <a:picLocks noChangeAspect="1" noChangeArrowheads="1"/>
              </p:cNvPicPr>
              <p:nvPr/>
            </p:nvPicPr>
            <p:blipFill>
              <a:blip r:embed="rId12" cstate="email">
                <a:lum bright="12000"/>
              </a:blip>
              <a:srcRect/>
              <a:stretch>
                <a:fillRect/>
              </a:stretch>
            </p:blipFill>
            <p:spPr bwMode="auto">
              <a:xfrm>
                <a:off x="488" y="1206"/>
                <a:ext cx="280" cy="412"/>
              </a:xfrm>
              <a:prstGeom prst="rect">
                <a:avLst/>
              </a:prstGeom>
              <a:noFill/>
              <a:ln w="9525">
                <a:noFill/>
                <a:miter lim="800000"/>
                <a:headEnd/>
                <a:tailEnd/>
              </a:ln>
            </p:spPr>
          </p:pic>
          <p:pic>
            <p:nvPicPr>
              <p:cNvPr id="22" name="Picture 36" descr="laptop notebook portable Computer"/>
              <p:cNvPicPr>
                <a:picLocks noChangeAspect="1" noChangeArrowheads="1"/>
              </p:cNvPicPr>
              <p:nvPr/>
            </p:nvPicPr>
            <p:blipFill>
              <a:blip r:embed="rId16" cstate="email"/>
              <a:srcRect/>
              <a:stretch>
                <a:fillRect/>
              </a:stretch>
            </p:blipFill>
            <p:spPr bwMode="auto">
              <a:xfrm>
                <a:off x="617" y="1357"/>
                <a:ext cx="385" cy="400"/>
              </a:xfrm>
              <a:prstGeom prst="rect">
                <a:avLst/>
              </a:prstGeom>
              <a:noFill/>
              <a:ln w="9525">
                <a:noFill/>
                <a:miter lim="800000"/>
                <a:headEnd/>
                <a:tailEnd/>
              </a:ln>
            </p:spPr>
          </p:pic>
        </p:grpSp>
        <p:pic>
          <p:nvPicPr>
            <p:cNvPr id="15" name="Picture 37" descr="connector stars - gold 7"/>
            <p:cNvPicPr>
              <a:picLocks noChangeAspect="1" noChangeArrowheads="1"/>
            </p:cNvPicPr>
            <p:nvPr/>
          </p:nvPicPr>
          <p:blipFill>
            <a:blip r:embed="rId17"/>
            <a:srcRect/>
            <a:stretch>
              <a:fillRect/>
            </a:stretch>
          </p:blipFill>
          <p:spPr bwMode="auto">
            <a:xfrm>
              <a:off x="396" y="1474"/>
              <a:ext cx="1620" cy="1584"/>
            </a:xfrm>
            <a:prstGeom prst="rect">
              <a:avLst/>
            </a:prstGeom>
            <a:noFill/>
            <a:ln w="9525">
              <a:noFill/>
              <a:miter lim="800000"/>
              <a:headEnd/>
              <a:tailEnd/>
            </a:ln>
          </p:spPr>
        </p:pic>
        <p:pic>
          <p:nvPicPr>
            <p:cNvPr id="16" name="Picture 38" descr="Server"/>
            <p:cNvPicPr>
              <a:picLocks noChangeAspect="1" noChangeArrowheads="1"/>
            </p:cNvPicPr>
            <p:nvPr/>
          </p:nvPicPr>
          <p:blipFill>
            <a:blip r:embed="rId18" cstate="email"/>
            <a:srcRect/>
            <a:stretch>
              <a:fillRect/>
            </a:stretch>
          </p:blipFill>
          <p:spPr bwMode="auto">
            <a:xfrm>
              <a:off x="1374" y="1929"/>
              <a:ext cx="237" cy="384"/>
            </a:xfrm>
            <a:prstGeom prst="rect">
              <a:avLst/>
            </a:prstGeom>
            <a:noFill/>
            <a:ln w="9525">
              <a:noFill/>
              <a:miter lim="800000"/>
              <a:headEnd/>
              <a:tailEnd/>
            </a:ln>
          </p:spPr>
        </p:pic>
        <p:pic>
          <p:nvPicPr>
            <p:cNvPr id="17" name="Picture 39" descr="user business user woman"/>
            <p:cNvPicPr>
              <a:picLocks noChangeAspect="1" noChangeArrowheads="1"/>
            </p:cNvPicPr>
            <p:nvPr/>
          </p:nvPicPr>
          <p:blipFill>
            <a:blip r:embed="rId19" cstate="email"/>
            <a:srcRect/>
            <a:stretch>
              <a:fillRect/>
            </a:stretch>
          </p:blipFill>
          <p:spPr bwMode="auto">
            <a:xfrm>
              <a:off x="1087" y="1922"/>
              <a:ext cx="259" cy="383"/>
            </a:xfrm>
            <a:prstGeom prst="rect">
              <a:avLst/>
            </a:prstGeom>
            <a:noFill/>
            <a:ln w="9525">
              <a:noFill/>
              <a:miter lim="800000"/>
              <a:headEnd/>
              <a:tailEnd/>
            </a:ln>
          </p:spPr>
        </p:pic>
        <p:pic>
          <p:nvPicPr>
            <p:cNvPr id="18" name="Picture 40" descr="Pocket PC pda"/>
            <p:cNvPicPr>
              <a:picLocks noChangeAspect="1" noChangeArrowheads="1"/>
            </p:cNvPicPr>
            <p:nvPr/>
          </p:nvPicPr>
          <p:blipFill>
            <a:blip r:embed="rId13" cstate="email"/>
            <a:srcRect/>
            <a:stretch>
              <a:fillRect/>
            </a:stretch>
          </p:blipFill>
          <p:spPr bwMode="auto">
            <a:xfrm>
              <a:off x="349" y="1901"/>
              <a:ext cx="161" cy="339"/>
            </a:xfrm>
            <a:prstGeom prst="rect">
              <a:avLst/>
            </a:prstGeom>
            <a:noFill/>
            <a:ln w="9525">
              <a:noFill/>
              <a:miter lim="800000"/>
              <a:headEnd/>
              <a:tailEnd/>
            </a:ln>
          </p:spPr>
        </p:pic>
        <p:pic>
          <p:nvPicPr>
            <p:cNvPr id="19" name="Picture 41" descr="Server"/>
            <p:cNvPicPr>
              <a:picLocks noChangeAspect="1" noChangeArrowheads="1"/>
            </p:cNvPicPr>
            <p:nvPr/>
          </p:nvPicPr>
          <p:blipFill>
            <a:blip r:embed="rId20" cstate="email"/>
            <a:srcRect/>
            <a:stretch>
              <a:fillRect/>
            </a:stretch>
          </p:blipFill>
          <p:spPr bwMode="auto">
            <a:xfrm>
              <a:off x="822" y="1930"/>
              <a:ext cx="239" cy="383"/>
            </a:xfrm>
            <a:prstGeom prst="rect">
              <a:avLst/>
            </a:prstGeom>
            <a:noFill/>
            <a:ln w="9525">
              <a:noFill/>
              <a:miter lim="800000"/>
              <a:headEnd/>
              <a:tailEnd/>
            </a:ln>
          </p:spPr>
        </p:pic>
        <p:pic>
          <p:nvPicPr>
            <p:cNvPr id="20" name="Picture 42" descr="Server"/>
            <p:cNvPicPr>
              <a:picLocks noChangeAspect="1" noChangeArrowheads="1"/>
            </p:cNvPicPr>
            <p:nvPr/>
          </p:nvPicPr>
          <p:blipFill>
            <a:blip r:embed="rId18" cstate="email"/>
            <a:srcRect/>
            <a:stretch>
              <a:fillRect/>
            </a:stretch>
          </p:blipFill>
          <p:spPr bwMode="auto">
            <a:xfrm>
              <a:off x="1094" y="2291"/>
              <a:ext cx="238" cy="383"/>
            </a:xfrm>
            <a:prstGeom prst="rect">
              <a:avLst/>
            </a:prstGeom>
            <a:noFill/>
            <a:ln w="9525">
              <a:noFill/>
              <a:miter lim="800000"/>
              <a:headEnd/>
              <a:tailEnd/>
            </a:ln>
          </p:spPr>
        </p:pic>
      </p:grpSp>
      <p:pic>
        <p:nvPicPr>
          <p:cNvPr id="31" name="Picture 2" descr="C:\Users\chajones\AppData\Local\Microsoft\Windows\Temporary Internet Files\Content.IE5\I4LVSML8\MCj04326470000[1].png"/>
          <p:cNvPicPr>
            <a:picLocks noChangeAspect="1" noChangeArrowheads="1"/>
          </p:cNvPicPr>
          <p:nvPr/>
        </p:nvPicPr>
        <p:blipFill>
          <a:blip r:embed="rId21"/>
          <a:srcRect/>
          <a:stretch>
            <a:fillRect/>
          </a:stretch>
        </p:blipFill>
        <p:spPr bwMode="auto">
          <a:xfrm>
            <a:off x="914400" y="5257800"/>
            <a:ext cx="892432" cy="892432"/>
          </a:xfrm>
          <a:prstGeom prst="rect">
            <a:avLst/>
          </a:prstGeom>
          <a:noFill/>
        </p:spPr>
      </p:pic>
      <p:pic>
        <p:nvPicPr>
          <p:cNvPr id="32" name="Picture 3" descr="C:\Users\chajones\AppData\Local\Microsoft\Windows\Temporary Internet Files\Content.IE5\I4LVSML8\MCj04247800000[1].wmf"/>
          <p:cNvPicPr>
            <a:picLocks noChangeAspect="1" noChangeArrowheads="1"/>
          </p:cNvPicPr>
          <p:nvPr/>
        </p:nvPicPr>
        <p:blipFill>
          <a:blip r:embed="rId22"/>
          <a:srcRect/>
          <a:stretch>
            <a:fillRect/>
          </a:stretch>
        </p:blipFill>
        <p:spPr bwMode="auto">
          <a:xfrm>
            <a:off x="990600" y="4114800"/>
            <a:ext cx="717061" cy="714463"/>
          </a:xfrm>
          <a:prstGeom prst="rect">
            <a:avLst/>
          </a:prstGeom>
          <a:noFill/>
        </p:spPr>
      </p:pic>
      <p:pic>
        <p:nvPicPr>
          <p:cNvPr id="33" name="Picture 1" descr="C:\Users\chajones\AppData\Local\Microsoft\Windows\Temporary Internet Files\Content.IE5\SYQFP2KP\MCj01980960000[1].wmf"/>
          <p:cNvPicPr>
            <a:picLocks noChangeAspect="1" noChangeArrowheads="1"/>
          </p:cNvPicPr>
          <p:nvPr/>
        </p:nvPicPr>
        <p:blipFill>
          <a:blip r:embed="rId23"/>
          <a:srcRect t="12329" b="17534"/>
          <a:stretch>
            <a:fillRect/>
          </a:stretch>
        </p:blipFill>
        <p:spPr bwMode="auto">
          <a:xfrm rot="5400000">
            <a:off x="932086" y="1383457"/>
            <a:ext cx="793903" cy="999524"/>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81200" y="3124200"/>
            <a:ext cx="5495394" cy="1495794"/>
          </a:xfrm>
        </p:spPr>
        <p:txBody>
          <a:bodyPr/>
          <a:lstStyle/>
          <a:p>
            <a:r>
              <a:rPr smtClean="0"/>
              <a:t>Microsoft </a:t>
            </a:r>
            <a:r>
              <a:rPr lang="es-ES" dirty="0" smtClean="0"/>
              <a:t>Application Virtualization</a:t>
            </a:r>
            <a:endParaRPr lang="en-US" dirty="0"/>
          </a:p>
        </p:txBody>
      </p:sp>
      <p:sp>
        <p:nvSpPr>
          <p:cNvPr id="7" name="TextBox 6"/>
          <p:cNvSpPr txBox="1"/>
          <p:nvPr/>
        </p:nvSpPr>
        <p:spPr>
          <a:xfrm>
            <a:off x="1370542" y="949079"/>
            <a:ext cx="6746875" cy="1538883"/>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10000" b="1" spc="-642" dirty="0" smtClean="0">
                <a:ln w="11430"/>
                <a:gradFill>
                  <a:gsLst>
                    <a:gs pos="0">
                      <a:schemeClr val="accent5">
                        <a:lumMod val="20000"/>
                        <a:lumOff val="80000"/>
                      </a:schemeClr>
                    </a:gs>
                    <a:gs pos="37000">
                      <a:schemeClr val="accent5">
                        <a:lumMod val="40000"/>
                        <a:lumOff val="60000"/>
                      </a:schemeClr>
                    </a:gs>
                    <a:gs pos="85000">
                      <a:schemeClr val="accent5">
                        <a:lumMod val="75000"/>
                      </a:schemeClr>
                    </a:gs>
                  </a:gsLst>
                  <a:lin ang="5400000"/>
                </a:gradFill>
                <a:effectLst>
                  <a:outerShdw blurRad="50800" dist="39000" dir="5460000" algn="tl">
                    <a:srgbClr val="000000">
                      <a:alpha val="38000"/>
                    </a:srgbClr>
                  </a:outerShdw>
                </a:effectLst>
                <a:latin typeface="Segoe" pitchFamily="34" charset="0"/>
              </a:rPr>
              <a:t>demo</a:t>
            </a:r>
            <a:endParaRPr lang="en-US" sz="10000" b="1" spc="-642" dirty="0">
              <a:ln w="11430"/>
              <a:gradFill>
                <a:gsLst>
                  <a:gs pos="0">
                    <a:schemeClr val="accent5">
                      <a:lumMod val="20000"/>
                      <a:lumOff val="80000"/>
                    </a:schemeClr>
                  </a:gs>
                  <a:gs pos="37000">
                    <a:schemeClr val="accent5">
                      <a:lumMod val="40000"/>
                      <a:lumOff val="60000"/>
                    </a:schemeClr>
                  </a:gs>
                  <a:gs pos="85000">
                    <a:schemeClr val="accent5">
                      <a:lumMod val="75000"/>
                    </a:schemeClr>
                  </a:gs>
                </a:gsLst>
                <a:lin ang="5400000"/>
              </a:gradFill>
              <a:effectLst>
                <a:outerShdw blurRad="50800" dist="39000" dir="5460000" algn="tl">
                  <a:srgbClr val="000000">
                    <a:alpha val="38000"/>
                  </a:srgbClr>
                </a:outerShdw>
              </a:effectLst>
              <a:latin typeface="Segoe"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381000" y="6092279"/>
            <a:ext cx="8382000" cy="384721"/>
          </a:xfrm>
          <a:prstGeom prst="rect">
            <a:avLst/>
          </a:prstGeom>
          <a:noFill/>
          <a:ln w="12700">
            <a:noFill/>
            <a:miter lim="800000"/>
            <a:headEnd type="none" w="sm" len="sm"/>
            <a:tailEnd type="none" w="sm" len="sm"/>
          </a:ln>
          <a:effectLst/>
        </p:spPr>
        <p:txBody>
          <a:bodyPr wrap="square">
            <a:spAutoFit/>
          </a:bodyPr>
          <a:lstStyle/>
          <a:p>
            <a:pPr algn="ctr" eaLnBrk="0" hangingPunct="0"/>
            <a:r>
              <a:rPr lang="en-US" sz="1000" i="1" dirty="0">
                <a:solidFill>
                  <a:schemeClr val="bg1"/>
                </a:solidFill>
                <a:cs typeface="Arial" charset="0"/>
              </a:rPr>
              <a:t>© </a:t>
            </a:r>
            <a:r>
              <a:rPr lang="en-US" sz="1000" i="1" dirty="0" smtClean="0">
                <a:solidFill>
                  <a:schemeClr val="bg1"/>
                </a:solidFill>
                <a:cs typeface="Arial" charset="0"/>
              </a:rPr>
              <a:t>2006 </a:t>
            </a:r>
            <a:r>
              <a:rPr lang="en-US" sz="1000" i="1" dirty="0">
                <a:solidFill>
                  <a:schemeClr val="bg1"/>
                </a:solidFill>
                <a:cs typeface="Arial" charset="0"/>
              </a:rPr>
              <a:t>Microsoft Corporation. All rights </a:t>
            </a:r>
            <a:r>
              <a:rPr lang="en-US" sz="1000" i="1" dirty="0" smtClean="0">
                <a:solidFill>
                  <a:schemeClr val="bg1"/>
                </a:solidFill>
                <a:cs typeface="Arial" charset="0"/>
              </a:rPr>
              <a:t>reserved. </a:t>
            </a:r>
          </a:p>
          <a:p>
            <a:pPr algn="ctr" eaLnBrk="0" hangingPunct="0"/>
            <a:r>
              <a:rPr lang="en-US" sz="900" i="1" dirty="0" smtClean="0">
                <a:solidFill>
                  <a:schemeClr val="bg1"/>
                </a:solidFill>
                <a:cs typeface="Arial" charset="0"/>
              </a:rPr>
              <a:t>This </a:t>
            </a:r>
            <a:r>
              <a:rPr lang="en-US" sz="900" i="1" dirty="0">
                <a:solidFill>
                  <a:schemeClr val="bg1"/>
                </a:solidFill>
                <a:cs typeface="Arial" charset="0"/>
              </a:rPr>
              <a:t>presentation is for informational purposes only. </a:t>
            </a:r>
            <a:r>
              <a:rPr lang="en-US" sz="900" i="1" dirty="0" smtClean="0">
                <a:solidFill>
                  <a:schemeClr val="bg1"/>
                </a:solidFill>
                <a:cs typeface="Arial" charset="0"/>
              </a:rPr>
              <a:t>Microsoft </a:t>
            </a:r>
            <a:r>
              <a:rPr lang="en-US" sz="900" i="1" dirty="0">
                <a:solidFill>
                  <a:schemeClr val="bg1"/>
                </a:solidFill>
                <a:cs typeface="Arial" charset="0"/>
              </a:rPr>
              <a:t>makes no warranties, express or implied, in this summary.</a:t>
            </a:r>
          </a:p>
        </p:txBody>
      </p:sp>
      <p:pic>
        <p:nvPicPr>
          <p:cNvPr id="1027" name="Picture 3" descr="C:\Program Files\Microsoft Resource DVD Artwork\DVD_ART\BoxShots_Logos\MICROSOFT\Microsoft logo with new tagline reverse.png"/>
          <p:cNvPicPr>
            <a:picLocks noChangeAspect="1" noChangeArrowheads="1"/>
          </p:cNvPicPr>
          <p:nvPr/>
        </p:nvPicPr>
        <p:blipFill>
          <a:blip r:embed="rId3"/>
          <a:srcRect/>
          <a:stretch>
            <a:fillRect/>
          </a:stretch>
        </p:blipFill>
        <p:spPr bwMode="auto">
          <a:xfrm>
            <a:off x="2019300" y="2370668"/>
            <a:ext cx="5105400" cy="1134532"/>
          </a:xfrm>
          <a:prstGeom prst="rect">
            <a:avLst/>
          </a:prstGeom>
          <a:noFill/>
        </p:spPr>
      </p:pic>
      <p:sp>
        <p:nvSpPr>
          <p:cNvPr id="14" name="Date Placeholder 13"/>
          <p:cNvSpPr>
            <a:spLocks noGrp="1"/>
          </p:cNvSpPr>
          <p:nvPr>
            <p:ph type="dt" sz="half" idx="4294967295"/>
          </p:nvPr>
        </p:nvSpPr>
        <p:spPr>
          <a:xfrm>
            <a:off x="0" y="6492875"/>
            <a:ext cx="793750" cy="365125"/>
          </a:xfrm>
          <a:prstGeom prst="rect">
            <a:avLst/>
          </a:prstGeom>
        </p:spPr>
        <p:txBody>
          <a:bodyPr/>
          <a:lstStyle/>
          <a:p>
            <a:fld id="{B389BCD1-D8B5-4168-9156-909495AB21C5}" type="datetime1">
              <a:rPr lang="en-US" smtClean="0"/>
              <a:pPr/>
              <a:t>9/25/2008</a:t>
            </a:fld>
            <a:endParaRPr lang="en-US"/>
          </a:p>
        </p:txBody>
      </p:sp>
      <p:sp>
        <p:nvSpPr>
          <p:cNvPr id="15" name="Slide Number Placeholder 14"/>
          <p:cNvSpPr>
            <a:spLocks noGrp="1"/>
          </p:cNvSpPr>
          <p:nvPr>
            <p:ph type="sldNum" sz="quarter" idx="4294967295"/>
          </p:nvPr>
        </p:nvSpPr>
        <p:spPr>
          <a:xfrm>
            <a:off x="0" y="6492875"/>
            <a:ext cx="2133600" cy="365125"/>
          </a:xfrm>
          <a:prstGeom prst="rect">
            <a:avLst/>
          </a:prstGeom>
        </p:spPr>
        <p:txBody>
          <a:bodyPr/>
          <a:lstStyle/>
          <a:p>
            <a:r>
              <a:rPr lang="en-US" smtClean="0"/>
              <a:t>Slide </a:t>
            </a:r>
            <a:fld id="{20125A74-2498-489C-8558-473622EDAADF}" type="slidenum">
              <a:rPr lang="en-US" smtClean="0"/>
              <a:pPr/>
              <a:t>12</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395288" y="52388"/>
            <a:ext cx="8229600" cy="855662"/>
          </a:xfrm>
        </p:spPr>
        <p:txBody>
          <a:bodyPr/>
          <a:lstStyle/>
          <a:p>
            <a:r>
              <a:rPr lang="es-ES" dirty="0"/>
              <a:t>Más acciones desde TechNet</a:t>
            </a:r>
          </a:p>
        </p:txBody>
      </p:sp>
      <p:sp>
        <p:nvSpPr>
          <p:cNvPr id="25603" name="Rectangle 3"/>
          <p:cNvSpPr>
            <a:spLocks noGrp="1" noChangeArrowheads="1"/>
          </p:cNvSpPr>
          <p:nvPr>
            <p:ph type="body" idx="1"/>
          </p:nvPr>
        </p:nvSpPr>
        <p:spPr>
          <a:xfrm>
            <a:off x="374650" y="1125538"/>
            <a:ext cx="8388350" cy="5111750"/>
          </a:xfrm>
          <a:noFill/>
        </p:spPr>
        <p:txBody>
          <a:bodyPr/>
          <a:lstStyle/>
          <a:p>
            <a:pPr>
              <a:lnSpc>
                <a:spcPct val="130000"/>
              </a:lnSpc>
              <a:spcBef>
                <a:spcPct val="50000"/>
              </a:spcBef>
            </a:pPr>
            <a:r>
              <a:rPr lang="es-ES" sz="1600" b="1" dirty="0">
                <a:solidFill>
                  <a:srgbClr val="FFFFCC"/>
                </a:solidFill>
                <a:latin typeface="Arial" charset="0"/>
              </a:rPr>
              <a:t>Para ver los </a:t>
            </a:r>
            <a:r>
              <a:rPr lang="es-ES" sz="1600" b="1" dirty="0" err="1">
                <a:solidFill>
                  <a:srgbClr val="FFFFCC"/>
                </a:solidFill>
                <a:latin typeface="Arial" charset="0"/>
              </a:rPr>
              <a:t>webcast</a:t>
            </a:r>
            <a:r>
              <a:rPr lang="es-ES" sz="1600" b="1" dirty="0">
                <a:solidFill>
                  <a:srgbClr val="FFFFCC"/>
                </a:solidFill>
                <a:latin typeface="Arial" charset="0"/>
              </a:rPr>
              <a:t> grabados sobre éste tema y otros temas, diríjase a:</a:t>
            </a:r>
          </a:p>
          <a:p>
            <a:pPr lvl="1">
              <a:lnSpc>
                <a:spcPct val="130000"/>
              </a:lnSpc>
              <a:spcBef>
                <a:spcPct val="50000"/>
              </a:spcBef>
            </a:pPr>
            <a:r>
              <a:rPr lang="es-ES" sz="1600" dirty="0">
                <a:solidFill>
                  <a:srgbClr val="FFFFCC"/>
                </a:solidFill>
                <a:latin typeface="Arial" charset="0"/>
                <a:hlinkClick r:id="rId2"/>
              </a:rPr>
              <a:t>http://www.microsoft.es/technet/jornadas/webcasts/webcasts_ant.asp</a:t>
            </a:r>
            <a:endParaRPr lang="es-ES" sz="1600" dirty="0">
              <a:solidFill>
                <a:srgbClr val="FFFFCC"/>
              </a:solidFill>
              <a:latin typeface="Arial" charset="0"/>
            </a:endParaRPr>
          </a:p>
          <a:p>
            <a:pPr>
              <a:lnSpc>
                <a:spcPct val="130000"/>
              </a:lnSpc>
              <a:spcBef>
                <a:spcPct val="50000"/>
              </a:spcBef>
            </a:pPr>
            <a:r>
              <a:rPr lang="es-ES" sz="1600" b="1" dirty="0">
                <a:solidFill>
                  <a:srgbClr val="FFFFCC"/>
                </a:solidFill>
                <a:latin typeface="Arial" charset="0"/>
              </a:rPr>
              <a:t>Para información y registro de Futuros </a:t>
            </a:r>
            <a:r>
              <a:rPr lang="es-ES" sz="1600" b="1" dirty="0" err="1">
                <a:solidFill>
                  <a:srgbClr val="FFFFCC"/>
                </a:solidFill>
                <a:latin typeface="Arial" charset="0"/>
              </a:rPr>
              <a:t>Webcast</a:t>
            </a:r>
            <a:r>
              <a:rPr lang="es-ES" sz="1600" b="1" dirty="0">
                <a:solidFill>
                  <a:srgbClr val="FFFFCC"/>
                </a:solidFill>
                <a:latin typeface="Arial" charset="0"/>
              </a:rPr>
              <a:t> de éste y otros temas diríjase a:</a:t>
            </a:r>
          </a:p>
          <a:p>
            <a:pPr lvl="1">
              <a:lnSpc>
                <a:spcPct val="130000"/>
              </a:lnSpc>
              <a:spcBef>
                <a:spcPct val="50000"/>
              </a:spcBef>
            </a:pPr>
            <a:r>
              <a:rPr lang="es-ES" sz="1600" dirty="0">
                <a:solidFill>
                  <a:srgbClr val="FFFFCC"/>
                </a:solidFill>
                <a:latin typeface="Arial" charset="0"/>
                <a:hlinkClick r:id="rId3"/>
              </a:rPr>
              <a:t>http://www.microsoft.es/technet/jornadas/webcasts/default.asp</a:t>
            </a:r>
            <a:endParaRPr lang="es-ES" sz="1600" dirty="0">
              <a:solidFill>
                <a:srgbClr val="FFFFCC"/>
              </a:solidFill>
              <a:latin typeface="Arial" charset="0"/>
            </a:endParaRPr>
          </a:p>
          <a:p>
            <a:pPr>
              <a:lnSpc>
                <a:spcPct val="130000"/>
              </a:lnSpc>
              <a:spcBef>
                <a:spcPct val="50000"/>
              </a:spcBef>
            </a:pPr>
            <a:r>
              <a:rPr lang="es-ES" sz="1600" b="1" dirty="0">
                <a:solidFill>
                  <a:srgbClr val="FFFFCC"/>
                </a:solidFill>
                <a:latin typeface="Arial" charset="0"/>
              </a:rPr>
              <a:t>Para mantenerse informado sobre todos los Eventos, Seminarios y </a:t>
            </a:r>
            <a:r>
              <a:rPr lang="es-ES" sz="1600" b="1" dirty="0" err="1">
                <a:solidFill>
                  <a:srgbClr val="FFFFCC"/>
                </a:solidFill>
                <a:latin typeface="Arial" charset="0"/>
              </a:rPr>
              <a:t>webcast</a:t>
            </a:r>
            <a:r>
              <a:rPr lang="es-ES" sz="1600" b="1" dirty="0">
                <a:solidFill>
                  <a:srgbClr val="FFFFCC"/>
                </a:solidFill>
                <a:latin typeface="Arial" charset="0"/>
              </a:rPr>
              <a:t> suscríbase a nuestro boletín TechNet Flash en ésta dirección:</a:t>
            </a:r>
          </a:p>
          <a:p>
            <a:pPr lvl="1">
              <a:lnSpc>
                <a:spcPct val="130000"/>
              </a:lnSpc>
              <a:spcBef>
                <a:spcPct val="50000"/>
              </a:spcBef>
            </a:pPr>
            <a:r>
              <a:rPr lang="es-ES" sz="1600" dirty="0">
                <a:solidFill>
                  <a:srgbClr val="FFFFCC"/>
                </a:solidFill>
                <a:latin typeface="Arial" charset="0"/>
                <a:hlinkClick r:id="rId4"/>
              </a:rPr>
              <a:t>http://www.microsoft.es/technet/boletines/default.mspx</a:t>
            </a:r>
            <a:endParaRPr lang="es-ES" sz="1600" dirty="0">
              <a:solidFill>
                <a:srgbClr val="FFFFCC"/>
              </a:solidFill>
              <a:latin typeface="Arial" charset="0"/>
            </a:endParaRPr>
          </a:p>
          <a:p>
            <a:pPr>
              <a:lnSpc>
                <a:spcPct val="130000"/>
              </a:lnSpc>
              <a:spcBef>
                <a:spcPct val="50000"/>
              </a:spcBef>
            </a:pPr>
            <a:r>
              <a:rPr lang="es-ES" sz="1600" b="1" dirty="0">
                <a:solidFill>
                  <a:srgbClr val="FFFFCC"/>
                </a:solidFill>
                <a:latin typeface="Arial" charset="0"/>
              </a:rPr>
              <a:t>Descubra los mejores vídeos para TI gratis y a un solo clic:</a:t>
            </a:r>
            <a:r>
              <a:rPr lang="es-ES" sz="1600" dirty="0">
                <a:solidFill>
                  <a:srgbClr val="FFFFCC"/>
                </a:solidFill>
                <a:latin typeface="Arial" charset="0"/>
              </a:rPr>
              <a:t> </a:t>
            </a:r>
          </a:p>
          <a:p>
            <a:pPr lvl="1">
              <a:lnSpc>
                <a:spcPct val="130000"/>
              </a:lnSpc>
              <a:spcBef>
                <a:spcPct val="50000"/>
              </a:spcBef>
            </a:pPr>
            <a:r>
              <a:rPr lang="es-ES" sz="1600" dirty="0">
                <a:solidFill>
                  <a:srgbClr val="FFFFCC"/>
                </a:solidFill>
                <a:latin typeface="Arial" charset="0"/>
                <a:hlinkClick r:id="rId5"/>
              </a:rPr>
              <a:t>http://www.microsoft.es/technet/itsshowtime/default.aspx</a:t>
            </a:r>
            <a:endParaRPr lang="es-ES" sz="1600" dirty="0">
              <a:solidFill>
                <a:srgbClr val="FFFFCC"/>
              </a:solidFill>
              <a:latin typeface="Arial" charset="0"/>
            </a:endParaRPr>
          </a:p>
          <a:p>
            <a:pPr>
              <a:lnSpc>
                <a:spcPct val="130000"/>
              </a:lnSpc>
              <a:spcBef>
                <a:spcPct val="50000"/>
              </a:spcBef>
            </a:pPr>
            <a:r>
              <a:rPr lang="es-ES" sz="1600" b="1" dirty="0">
                <a:solidFill>
                  <a:srgbClr val="FFFFCC"/>
                </a:solidFill>
                <a:latin typeface="Arial" charset="0"/>
              </a:rPr>
              <a:t>Para acceder a toda la información, betas, actualizaciones, recursos, puede suscribirse a Nuestra Suscripción TechNet en:</a:t>
            </a:r>
          </a:p>
          <a:p>
            <a:pPr lvl="1">
              <a:lnSpc>
                <a:spcPct val="130000"/>
              </a:lnSpc>
              <a:spcBef>
                <a:spcPct val="50000"/>
              </a:spcBef>
            </a:pPr>
            <a:r>
              <a:rPr lang="es-ES" sz="1600" dirty="0">
                <a:solidFill>
                  <a:srgbClr val="FFFFCC"/>
                </a:solidFill>
                <a:latin typeface="Arial" charset="0"/>
                <a:hlinkClick r:id="rId6"/>
              </a:rPr>
              <a:t>http://www.microsoft.es/technet/recursos/cd/default.mspx</a:t>
            </a:r>
            <a:endParaRPr lang="es-ES" sz="1600" dirty="0">
              <a:solidFill>
                <a:srgbClr val="FFFFCC"/>
              </a:solidFill>
              <a:latin typeface="Arial" charset="0"/>
            </a:endParaRPr>
          </a:p>
        </p:txBody>
      </p:sp>
      <p:pic>
        <p:nvPicPr>
          <p:cNvPr id="7" name="Picture 6" descr="TechNet_rgb.png"/>
          <p:cNvPicPr>
            <a:picLocks noChangeAspect="1"/>
          </p:cNvPicPr>
          <p:nvPr/>
        </p:nvPicPr>
        <p:blipFill>
          <a:blip r:embed="rId7"/>
          <a:stretch>
            <a:fillRect/>
          </a:stretch>
        </p:blipFill>
        <p:spPr>
          <a:xfrm>
            <a:off x="5353746" y="6086478"/>
            <a:ext cx="3790254" cy="771522"/>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0606"/>
            <a:ext cx="7772400" cy="664797"/>
          </a:xfrm>
        </p:spPr>
        <p:txBody>
          <a:bodyPr/>
          <a:lstStyle/>
          <a:p>
            <a:r>
              <a:rPr lang="es-ES" smtClean="0"/>
              <a:t>Nuevo nombre</a:t>
            </a:r>
            <a:endParaRPr lang="es-ES"/>
          </a:p>
        </p:txBody>
      </p:sp>
      <p:sp>
        <p:nvSpPr>
          <p:cNvPr id="3" name="Content Placeholder 2"/>
          <p:cNvSpPr>
            <a:spLocks noGrp="1"/>
          </p:cNvSpPr>
          <p:nvPr>
            <p:ph idx="1"/>
          </p:nvPr>
        </p:nvSpPr>
        <p:spPr>
          <a:xfrm>
            <a:off x="0" y="1752600"/>
            <a:ext cx="9144000" cy="886397"/>
          </a:xfrm>
        </p:spPr>
        <p:txBody>
          <a:bodyPr/>
          <a:lstStyle/>
          <a:p>
            <a:pPr algn="ctr">
              <a:buNone/>
            </a:pPr>
            <a:r>
              <a:rPr lang="es-ES" dirty="0" smtClean="0"/>
              <a:t>Microsoft </a:t>
            </a:r>
            <a:r>
              <a:rPr lang="es-ES" dirty="0" err="1" smtClean="0"/>
              <a:t>SoftGrid</a:t>
            </a:r>
            <a:r>
              <a:rPr lang="es-ES" dirty="0" smtClean="0"/>
              <a:t> Application Virtualization</a:t>
            </a:r>
            <a:br>
              <a:rPr lang="es-ES" dirty="0" smtClean="0"/>
            </a:br>
            <a:r>
              <a:rPr lang="es-ES" dirty="0" smtClean="0"/>
              <a:t>ahora se llama</a:t>
            </a:r>
          </a:p>
        </p:txBody>
      </p:sp>
      <p:pic>
        <p:nvPicPr>
          <p:cNvPr id="6" name="Picture 2" descr="C:\Users\chajones\Desktop\Logo-MSAV.png"/>
          <p:cNvPicPr>
            <a:picLocks noChangeAspect="1" noChangeArrowheads="1"/>
          </p:cNvPicPr>
          <p:nvPr/>
        </p:nvPicPr>
        <p:blipFill>
          <a:blip r:embed="rId3"/>
          <a:srcRect/>
          <a:stretch>
            <a:fillRect/>
          </a:stretch>
        </p:blipFill>
        <p:spPr bwMode="auto">
          <a:xfrm>
            <a:off x="2514600" y="2820538"/>
            <a:ext cx="3810000" cy="989463"/>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pull_quote_box.png"/>
          <p:cNvPicPr>
            <a:picLocks noChangeAspect="1"/>
          </p:cNvPicPr>
          <p:nvPr/>
        </p:nvPicPr>
        <p:blipFill>
          <a:blip r:embed="rId3">
            <a:duotone>
              <a:prstClr val="black"/>
              <a:schemeClr val="tx2">
                <a:tint val="45000"/>
                <a:satMod val="400000"/>
              </a:schemeClr>
            </a:duotone>
          </a:blip>
          <a:stretch>
            <a:fillRect/>
          </a:stretch>
        </p:blipFill>
        <p:spPr>
          <a:xfrm>
            <a:off x="533400" y="5873035"/>
            <a:ext cx="3657600" cy="682625"/>
          </a:xfrm>
          <a:prstGeom prst="rect">
            <a:avLst/>
          </a:prstGeom>
          <a:effectLst>
            <a:outerShdw dist="50800" sx="1000" sy="1000" algn="ctr" rotWithShape="0">
              <a:schemeClr val="bg1">
                <a:alpha val="93000"/>
              </a:schemeClr>
            </a:outerShdw>
          </a:effectLst>
        </p:spPr>
      </p:pic>
      <p:pic>
        <p:nvPicPr>
          <p:cNvPr id="19" name="Picture 18" descr="pull_quote_box.png"/>
          <p:cNvPicPr>
            <a:picLocks noChangeAspect="1"/>
          </p:cNvPicPr>
          <p:nvPr/>
        </p:nvPicPr>
        <p:blipFill>
          <a:blip r:embed="rId3">
            <a:duotone>
              <a:prstClr val="black"/>
              <a:schemeClr val="accent3">
                <a:lumMod val="50000"/>
                <a:tint val="45000"/>
                <a:satMod val="400000"/>
              </a:schemeClr>
            </a:duotone>
          </a:blip>
          <a:stretch>
            <a:fillRect/>
          </a:stretch>
        </p:blipFill>
        <p:spPr>
          <a:xfrm>
            <a:off x="533400" y="3688840"/>
            <a:ext cx="3657600" cy="1797050"/>
          </a:xfrm>
          <a:prstGeom prst="rect">
            <a:avLst/>
          </a:prstGeom>
          <a:effectLst>
            <a:outerShdw dist="50800" sx="1000" sy="1000" algn="ctr" rotWithShape="0">
              <a:schemeClr val="bg1">
                <a:alpha val="93000"/>
              </a:schemeClr>
            </a:outerShdw>
          </a:effectLst>
        </p:spPr>
      </p:pic>
      <p:pic>
        <p:nvPicPr>
          <p:cNvPr id="18" name="Picture 17" descr="pull_quote_box.png"/>
          <p:cNvPicPr>
            <a:picLocks noChangeAspect="1"/>
          </p:cNvPicPr>
          <p:nvPr/>
        </p:nvPicPr>
        <p:blipFill>
          <a:blip r:embed="rId3">
            <a:duotone>
              <a:prstClr val="black"/>
              <a:schemeClr val="accent4">
                <a:lumMod val="75000"/>
                <a:tint val="45000"/>
                <a:satMod val="400000"/>
              </a:schemeClr>
            </a:duotone>
          </a:blip>
          <a:stretch>
            <a:fillRect/>
          </a:stretch>
        </p:blipFill>
        <p:spPr>
          <a:xfrm>
            <a:off x="533400" y="1295400"/>
            <a:ext cx="3810000" cy="1967479"/>
          </a:xfrm>
          <a:prstGeom prst="rect">
            <a:avLst/>
          </a:prstGeom>
          <a:effectLst>
            <a:outerShdw dist="50800" sx="1000" sy="1000" algn="ctr" rotWithShape="0">
              <a:schemeClr val="bg1">
                <a:alpha val="93000"/>
              </a:schemeClr>
            </a:outerShdw>
          </a:effectLst>
        </p:spPr>
      </p:pic>
      <p:sp>
        <p:nvSpPr>
          <p:cNvPr id="22" name="Rectangle 2"/>
          <p:cNvSpPr>
            <a:spLocks noGrp="1" noChangeArrowheads="1"/>
          </p:cNvSpPr>
          <p:nvPr>
            <p:ph type="title"/>
          </p:nvPr>
        </p:nvSpPr>
        <p:spPr>
          <a:xfrm>
            <a:off x="380999" y="228600"/>
            <a:ext cx="8626475" cy="609600"/>
          </a:xfrm>
          <a:effectLst/>
        </p:spPr>
        <p:txBody>
          <a:bodyPr vert="horz" lIns="91440" tIns="45720" rIns="91440" bIns="45720" rtlCol="0" anchor="t" anchorCtr="0">
            <a:noAutofit/>
          </a:bodyPr>
          <a:lstStyle/>
          <a:p>
            <a:pPr fontAlgn="base">
              <a:lnSpc>
                <a:spcPct val="90000"/>
              </a:lnSpc>
              <a:spcAft>
                <a:spcPct val="0"/>
              </a:spcAft>
            </a:pPr>
            <a:r>
              <a:rPr sz="3600" spc="-125"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rPr>
              <a:t>Optimizando el puesto Windows Vista</a:t>
            </a:r>
          </a:p>
        </p:txBody>
      </p:sp>
      <p:sp>
        <p:nvSpPr>
          <p:cNvPr id="20" name="Text Placeholder 19"/>
          <p:cNvSpPr>
            <a:spLocks noGrp="1"/>
          </p:cNvSpPr>
          <p:nvPr>
            <p:ph type="body" sz="quarter" idx="13"/>
          </p:nvPr>
        </p:nvSpPr>
        <p:spPr>
          <a:xfrm>
            <a:off x="441325" y="914400"/>
            <a:ext cx="8702675" cy="457200"/>
          </a:xfrm>
        </p:spPr>
        <p:txBody>
          <a:bodyPr>
            <a:noAutofit/>
          </a:bodyPr>
          <a:lstStyle/>
          <a:p>
            <a:pPr marL="0" indent="0"/>
            <a:r>
              <a:rPr lang="es-ES" sz="2400" dirty="0" smtClean="0">
                <a:solidFill>
                  <a:schemeClr val="tx2"/>
                </a:solidFill>
              </a:rPr>
              <a:t>La </a:t>
            </a:r>
            <a:r>
              <a:rPr lang="es-ES" sz="2400" dirty="0" smtClean="0">
                <a:solidFill>
                  <a:schemeClr val="tx2"/>
                </a:solidFill>
                <a:latin typeface="Segoe Light"/>
              </a:rPr>
              <a:t>solución más efectiva </a:t>
            </a:r>
            <a:r>
              <a:rPr lang="es-ES" sz="2400" dirty="0" smtClean="0">
                <a:solidFill>
                  <a:schemeClr val="tx2"/>
                </a:solidFill>
              </a:rPr>
              <a:t>y flexible para la gestión del desktop</a:t>
            </a:r>
            <a:endParaRPr lang="es-ES" sz="2000" dirty="0">
              <a:solidFill>
                <a:schemeClr val="tx2"/>
              </a:solidFill>
              <a:latin typeface="+mn-lt"/>
            </a:endParaRPr>
          </a:p>
        </p:txBody>
      </p:sp>
      <p:sp>
        <p:nvSpPr>
          <p:cNvPr id="17422" name="TextBox 443403"/>
          <p:cNvSpPr txBox="1">
            <a:spLocks noChangeArrowheads="1"/>
          </p:cNvSpPr>
          <p:nvPr/>
        </p:nvSpPr>
        <p:spPr bwMode="auto">
          <a:xfrm>
            <a:off x="609600" y="1828801"/>
            <a:ext cx="3657600" cy="1338828"/>
          </a:xfrm>
          <a:prstGeom prst="rect">
            <a:avLst/>
          </a:prstGeom>
          <a:noFill/>
          <a:ln w="12700" algn="ctr">
            <a:noFill/>
            <a:miter lim="800000"/>
            <a:headEnd type="none" w="sm" len="sm"/>
            <a:tailEnd type="none" w="sm" len="sm"/>
          </a:ln>
        </p:spPr>
        <p:txBody>
          <a:bodyPr vert="horz" wrap="square" lIns="91440" tIns="45720" rIns="91440" bIns="45720" numCol="1" anchor="t" anchorCtr="0" compatLnSpc="1">
            <a:prstTxWarp prst="textNoShape">
              <a:avLst/>
            </a:prstTxWarp>
            <a:spAutoFit/>
          </a:bodyPr>
          <a:lstStyle/>
          <a:p>
            <a:pPr marL="228600" indent="-228600" eaLnBrk="1" hangingPunct="1">
              <a:lnSpc>
                <a:spcPts val="1200"/>
              </a:lnSpc>
              <a:spcBef>
                <a:spcPct val="30000"/>
              </a:spcBef>
              <a:buSzPct val="100000"/>
              <a:buFont typeface="Segoe" pitchFamily="34" charset="0"/>
              <a:buChar char="»"/>
            </a:pPr>
            <a:r>
              <a:rPr lang="es-ES" sz="1400" dirty="0" smtClean="0"/>
              <a:t>Application Virtualization</a:t>
            </a:r>
          </a:p>
          <a:p>
            <a:pPr marL="228600" indent="-228600" eaLnBrk="1" hangingPunct="1">
              <a:lnSpc>
                <a:spcPts val="1200"/>
              </a:lnSpc>
              <a:spcBef>
                <a:spcPct val="30000"/>
              </a:spcBef>
              <a:buSzPct val="100000"/>
              <a:buFont typeface="Segoe" pitchFamily="34" charset="0"/>
              <a:buChar char="»"/>
            </a:pPr>
            <a:r>
              <a:rPr lang="es-ES" sz="1400" dirty="0" err="1" smtClean="0"/>
              <a:t>Asset</a:t>
            </a:r>
            <a:r>
              <a:rPr lang="es-ES" sz="1400" dirty="0" smtClean="0"/>
              <a:t> </a:t>
            </a:r>
            <a:r>
              <a:rPr lang="es-ES" sz="1400" dirty="0" err="1" smtClean="0"/>
              <a:t>Inventory</a:t>
            </a:r>
            <a:r>
              <a:rPr lang="es-ES" sz="1400" dirty="0" smtClean="0"/>
              <a:t> </a:t>
            </a:r>
            <a:r>
              <a:rPr lang="es-ES" sz="1400" dirty="0" err="1" smtClean="0"/>
              <a:t>Service</a:t>
            </a:r>
            <a:endParaRPr lang="es-ES" sz="1400" dirty="0" smtClean="0"/>
          </a:p>
          <a:p>
            <a:pPr marL="228600" indent="-228600" eaLnBrk="1" hangingPunct="1">
              <a:lnSpc>
                <a:spcPts val="1200"/>
              </a:lnSpc>
              <a:spcBef>
                <a:spcPct val="30000"/>
              </a:spcBef>
              <a:buSzPct val="100000"/>
              <a:buFont typeface="Segoe" pitchFamily="34" charset="0"/>
              <a:buChar char="»"/>
            </a:pPr>
            <a:r>
              <a:rPr lang="es-ES" sz="1400" dirty="0" err="1" smtClean="0"/>
              <a:t>Diagnostic</a:t>
            </a:r>
            <a:r>
              <a:rPr lang="es-ES" sz="1400" dirty="0" smtClean="0"/>
              <a:t> and </a:t>
            </a:r>
            <a:r>
              <a:rPr lang="es-ES" sz="1400" dirty="0" err="1" smtClean="0"/>
              <a:t>Recovery</a:t>
            </a:r>
            <a:r>
              <a:rPr lang="es-ES" sz="1400" dirty="0" smtClean="0"/>
              <a:t> </a:t>
            </a:r>
            <a:r>
              <a:rPr lang="es-ES" sz="1400" dirty="0" err="1" smtClean="0"/>
              <a:t>Toolset</a:t>
            </a:r>
            <a:endParaRPr lang="es-ES" sz="1400" dirty="0" smtClean="0"/>
          </a:p>
          <a:p>
            <a:pPr marL="228600" indent="-228600" eaLnBrk="1" hangingPunct="1">
              <a:lnSpc>
                <a:spcPts val="1200"/>
              </a:lnSpc>
              <a:spcBef>
                <a:spcPct val="30000"/>
              </a:spcBef>
              <a:buSzPct val="100000"/>
              <a:buFont typeface="Segoe" pitchFamily="34" charset="0"/>
              <a:buChar char="»"/>
            </a:pPr>
            <a:r>
              <a:rPr lang="es-ES" sz="1400" dirty="0" err="1" smtClean="0"/>
              <a:t>Advanced</a:t>
            </a:r>
            <a:r>
              <a:rPr lang="es-ES" sz="1400" dirty="0" smtClean="0"/>
              <a:t> </a:t>
            </a:r>
            <a:r>
              <a:rPr lang="es-ES" sz="1400" dirty="0" err="1" smtClean="0"/>
              <a:t>Group</a:t>
            </a:r>
            <a:r>
              <a:rPr lang="es-ES" sz="1400" dirty="0" smtClean="0"/>
              <a:t> </a:t>
            </a:r>
            <a:r>
              <a:rPr lang="es-ES" sz="1400" dirty="0" err="1" smtClean="0"/>
              <a:t>Policy</a:t>
            </a:r>
            <a:r>
              <a:rPr lang="es-ES" sz="1400" dirty="0" smtClean="0"/>
              <a:t> Management</a:t>
            </a:r>
          </a:p>
          <a:p>
            <a:pPr marL="228600" indent="-228600">
              <a:lnSpc>
                <a:spcPts val="1200"/>
              </a:lnSpc>
              <a:spcBef>
                <a:spcPct val="30000"/>
              </a:spcBef>
              <a:buSzPct val="100000"/>
              <a:buFont typeface="Segoe" pitchFamily="34" charset="0"/>
              <a:buChar char="»"/>
            </a:pPr>
            <a:r>
              <a:rPr lang="da-DK" sz="1400" dirty="0" smtClean="0"/>
              <a:t>System Center Desktop Error Monitoring</a:t>
            </a:r>
          </a:p>
          <a:p>
            <a:pPr marL="228600" indent="-228600">
              <a:lnSpc>
                <a:spcPts val="1200"/>
              </a:lnSpc>
              <a:spcBef>
                <a:spcPct val="30000"/>
              </a:spcBef>
              <a:buSzPct val="100000"/>
              <a:buFont typeface="Segoe" pitchFamily="34" charset="0"/>
              <a:buChar char="»"/>
            </a:pPr>
            <a:r>
              <a:rPr lang="es-ES" sz="1400" dirty="0" smtClean="0"/>
              <a:t>Enterprise Desktop Virtualization</a:t>
            </a:r>
            <a:endParaRPr lang="es-ES" sz="1400" dirty="0"/>
          </a:p>
        </p:txBody>
      </p:sp>
      <p:sp>
        <p:nvSpPr>
          <p:cNvPr id="17418" name="Rectangle 443400"/>
          <p:cNvSpPr>
            <a:spLocks noChangeArrowheads="1"/>
          </p:cNvSpPr>
          <p:nvPr/>
        </p:nvSpPr>
        <p:spPr bwMode="auto">
          <a:xfrm>
            <a:off x="533400" y="4275754"/>
            <a:ext cx="3581400" cy="246221"/>
          </a:xfrm>
          <a:prstGeom prst="rect">
            <a:avLst/>
          </a:prstGeom>
          <a:noFill/>
          <a:ln w="12700" algn="ctr">
            <a:noFill/>
            <a:miter lim="800000"/>
            <a:headEnd type="none" w="sm" len="sm"/>
            <a:tailEnd type="none" w="sm" len="sm"/>
          </a:ln>
        </p:spPr>
        <p:txBody>
          <a:bodyPr vert="horz" wrap="square" lIns="91440" tIns="45720" rIns="91440" bIns="45720" numCol="1" anchor="ctr" anchorCtr="0" compatLnSpc="1">
            <a:prstTxWarp prst="textNoShape">
              <a:avLst/>
            </a:prstTxWarp>
            <a:spAutoFit/>
          </a:bodyPr>
          <a:lstStyle/>
          <a:p>
            <a:pPr algn="ctr" eaLnBrk="1" hangingPunct="1"/>
            <a:r>
              <a:rPr lang="es-ES" sz="1000" smtClean="0">
                <a:latin typeface="Segoe Semibold" pitchFamily="34" charset="0"/>
              </a:rPr>
              <a:t>Incluye todas características de Vista Business más</a:t>
            </a:r>
            <a:endParaRPr lang="es-ES" sz="1000" i="1">
              <a:latin typeface="Segoe Semibold" pitchFamily="34" charset="0"/>
            </a:endParaRPr>
          </a:p>
        </p:txBody>
      </p:sp>
      <p:sp>
        <p:nvSpPr>
          <p:cNvPr id="17419" name="TextBox 443403"/>
          <p:cNvSpPr txBox="1">
            <a:spLocks noChangeArrowheads="1"/>
          </p:cNvSpPr>
          <p:nvPr/>
        </p:nvSpPr>
        <p:spPr bwMode="auto">
          <a:xfrm>
            <a:off x="609600" y="4519102"/>
            <a:ext cx="3505200" cy="901785"/>
          </a:xfrm>
          <a:prstGeom prst="rect">
            <a:avLst/>
          </a:prstGeom>
          <a:noFill/>
          <a:ln w="12700" algn="ctr">
            <a:noFill/>
            <a:miter lim="800000"/>
            <a:headEnd type="none" w="sm" len="sm"/>
            <a:tailEnd type="none" w="sm" len="sm"/>
          </a:ln>
        </p:spPr>
        <p:txBody>
          <a:bodyPr vert="horz" wrap="square" lIns="91440" tIns="45720" rIns="91440" bIns="45720" numCol="1" anchor="t" anchorCtr="0" compatLnSpc="1">
            <a:prstTxWarp prst="textNoShape">
              <a:avLst/>
            </a:prstTxWarp>
            <a:spAutoFit/>
          </a:bodyPr>
          <a:lstStyle/>
          <a:p>
            <a:pPr marL="228600" indent="-228600" eaLnBrk="1" hangingPunct="1">
              <a:lnSpc>
                <a:spcPts val="1200"/>
              </a:lnSpc>
              <a:spcBef>
                <a:spcPct val="30000"/>
              </a:spcBef>
              <a:buClr>
                <a:schemeClr val="tx1"/>
              </a:buClr>
              <a:buSzPct val="100000"/>
              <a:buFont typeface="Segoe" pitchFamily="34" charset="0"/>
              <a:buChar char="»"/>
            </a:pPr>
            <a:r>
              <a:rPr lang="es-ES" sz="1400" smtClean="0"/>
              <a:t>4 Sistemas Operativos virtualizados</a:t>
            </a:r>
          </a:p>
          <a:p>
            <a:pPr marL="228600" indent="-228600" eaLnBrk="1" hangingPunct="1">
              <a:lnSpc>
                <a:spcPts val="1200"/>
              </a:lnSpc>
              <a:spcBef>
                <a:spcPct val="30000"/>
              </a:spcBef>
              <a:buClr>
                <a:schemeClr val="tx1"/>
              </a:buClr>
              <a:buSzPct val="100000"/>
              <a:buFont typeface="Segoe" pitchFamily="34" charset="0"/>
              <a:buChar char="»"/>
            </a:pPr>
            <a:r>
              <a:rPr lang="es-ES" sz="1400" smtClean="0"/>
              <a:t>Windows BitLocker Drive Encryption</a:t>
            </a:r>
          </a:p>
          <a:p>
            <a:pPr marL="228600" indent="-228600" eaLnBrk="1" hangingPunct="1">
              <a:lnSpc>
                <a:spcPts val="1200"/>
              </a:lnSpc>
              <a:spcBef>
                <a:spcPct val="30000"/>
              </a:spcBef>
              <a:buClr>
                <a:schemeClr val="tx1"/>
              </a:buClr>
              <a:buSzPct val="100000"/>
              <a:buFont typeface="Segoe" pitchFamily="34" charset="0"/>
              <a:buChar char="»"/>
            </a:pPr>
            <a:r>
              <a:rPr lang="es-ES" sz="1400" smtClean="0"/>
              <a:t>Múltiples idiomas (MUI)</a:t>
            </a:r>
          </a:p>
          <a:p>
            <a:pPr marL="228600" indent="-228600" eaLnBrk="1" hangingPunct="1">
              <a:lnSpc>
                <a:spcPts val="1200"/>
              </a:lnSpc>
              <a:spcBef>
                <a:spcPct val="30000"/>
              </a:spcBef>
              <a:buClr>
                <a:schemeClr val="tx1"/>
              </a:buClr>
              <a:buSzPct val="100000"/>
              <a:buFont typeface="Segoe" pitchFamily="34" charset="0"/>
              <a:buChar char="»"/>
            </a:pPr>
            <a:r>
              <a:rPr lang="es-ES" sz="1400" smtClean="0"/>
              <a:t>Subsystem for Unix-Based Apps (SUA)</a:t>
            </a:r>
            <a:endParaRPr lang="es-ES" sz="1400"/>
          </a:p>
        </p:txBody>
      </p:sp>
      <p:sp>
        <p:nvSpPr>
          <p:cNvPr id="17" name="TextBox 16"/>
          <p:cNvSpPr txBox="1"/>
          <p:nvPr/>
        </p:nvSpPr>
        <p:spPr>
          <a:xfrm flipH="1">
            <a:off x="4343400" y="1937590"/>
            <a:ext cx="4800600" cy="4154984"/>
          </a:xfrm>
          <a:prstGeom prst="rect">
            <a:avLst/>
          </a:prstGeom>
          <a:noFill/>
        </p:spPr>
        <p:txBody>
          <a:bodyPr wrap="square" rtlCol="0">
            <a:spAutoFit/>
          </a:bodyPr>
          <a:lstStyle/>
          <a:p>
            <a:pPr marL="342900" indent="-342900">
              <a:lnSpc>
                <a:spcPct val="150000"/>
              </a:lnSpc>
              <a:buBlip>
                <a:blip r:embed="rId4"/>
              </a:buBlip>
            </a:pPr>
            <a:r>
              <a:rPr lang="es-ES" sz="2200" dirty="0" smtClean="0">
                <a:solidFill>
                  <a:schemeClr val="tx2"/>
                </a:solidFill>
                <a:latin typeface="Segoe Light" pitchFamily="34" charset="0"/>
              </a:rPr>
              <a:t>Compatibilidad de Aplicaciones*</a:t>
            </a:r>
          </a:p>
          <a:p>
            <a:pPr marL="342900" indent="-342900">
              <a:lnSpc>
                <a:spcPct val="150000"/>
              </a:lnSpc>
              <a:buBlip>
                <a:blip r:embed="rId4"/>
              </a:buBlip>
            </a:pPr>
            <a:r>
              <a:rPr lang="es-ES" sz="2200" dirty="0" smtClean="0">
                <a:solidFill>
                  <a:schemeClr val="tx2"/>
                </a:solidFill>
                <a:latin typeface="Segoe Light" pitchFamily="34" charset="0"/>
              </a:rPr>
              <a:t>Gestión avanzada del puesto</a:t>
            </a:r>
          </a:p>
          <a:p>
            <a:pPr marL="342900" indent="-342900">
              <a:lnSpc>
                <a:spcPct val="150000"/>
              </a:lnSpc>
              <a:buBlip>
                <a:blip r:embed="rId4"/>
              </a:buBlip>
            </a:pPr>
            <a:r>
              <a:rPr lang="es-ES" sz="2200" dirty="0" smtClean="0">
                <a:solidFill>
                  <a:schemeClr val="tx2"/>
                </a:solidFill>
                <a:latin typeface="Segoe Light" pitchFamily="34" charset="0"/>
              </a:rPr>
              <a:t>Modelos flexibles de distribución de SW</a:t>
            </a:r>
          </a:p>
          <a:p>
            <a:pPr marL="342900" indent="-342900">
              <a:lnSpc>
                <a:spcPct val="150000"/>
              </a:lnSpc>
              <a:buBlip>
                <a:blip r:embed="rId4"/>
              </a:buBlip>
            </a:pPr>
            <a:r>
              <a:rPr lang="es-ES" sz="2200" dirty="0" smtClean="0">
                <a:solidFill>
                  <a:schemeClr val="tx2"/>
                </a:solidFill>
                <a:latin typeface="Segoe Light" pitchFamily="34" charset="0"/>
              </a:rPr>
              <a:t>Protección de datos y seguridad del equipo</a:t>
            </a:r>
          </a:p>
          <a:p>
            <a:pPr marL="342900" indent="-342900">
              <a:lnSpc>
                <a:spcPct val="150000"/>
              </a:lnSpc>
              <a:buBlip>
                <a:blip r:embed="rId4"/>
              </a:buBlip>
            </a:pPr>
            <a:r>
              <a:rPr lang="es-ES" sz="2200" dirty="0" smtClean="0">
                <a:solidFill>
                  <a:schemeClr val="tx2"/>
                </a:solidFill>
                <a:latin typeface="Segoe Light" pitchFamily="34" charset="0"/>
              </a:rPr>
              <a:t>Diagnóstico y Recuperación</a:t>
            </a:r>
          </a:p>
          <a:p>
            <a:pPr marL="342900" indent="-342900">
              <a:lnSpc>
                <a:spcPct val="150000"/>
              </a:lnSpc>
              <a:buBlip>
                <a:blip r:embed="rId4"/>
              </a:buBlip>
            </a:pPr>
            <a:r>
              <a:rPr lang="es-ES" sz="2200" dirty="0" smtClean="0">
                <a:solidFill>
                  <a:schemeClr val="tx2"/>
                </a:solidFill>
                <a:latin typeface="Segoe Light" pitchFamily="34" charset="0"/>
              </a:rPr>
              <a:t>Gestión de activos de SW</a:t>
            </a:r>
            <a:endParaRPr lang="es-ES" sz="2200" dirty="0">
              <a:solidFill>
                <a:schemeClr val="tx2"/>
              </a:solidFill>
              <a:latin typeface="Segoe Light" pitchFamily="34" charset="0"/>
            </a:endParaRPr>
          </a:p>
        </p:txBody>
      </p:sp>
      <p:pic>
        <p:nvPicPr>
          <p:cNvPr id="24" name="Picture 23" descr="WVista-Biz_h_rgb.png"/>
          <p:cNvPicPr>
            <a:picLocks noChangeAspect="1"/>
          </p:cNvPicPr>
          <p:nvPr/>
        </p:nvPicPr>
        <p:blipFill>
          <a:blip r:embed="rId5"/>
          <a:stretch>
            <a:fillRect/>
          </a:stretch>
        </p:blipFill>
        <p:spPr>
          <a:xfrm>
            <a:off x="1524000" y="5968285"/>
            <a:ext cx="1752600" cy="473588"/>
          </a:xfrm>
          <a:prstGeom prst="rect">
            <a:avLst/>
          </a:prstGeom>
        </p:spPr>
      </p:pic>
      <p:pic>
        <p:nvPicPr>
          <p:cNvPr id="25" name="Picture 24" descr="WVista-Ent_h_rgb.png"/>
          <p:cNvPicPr>
            <a:picLocks noChangeAspect="1"/>
          </p:cNvPicPr>
          <p:nvPr/>
        </p:nvPicPr>
        <p:blipFill>
          <a:blip r:embed="rId6"/>
          <a:stretch>
            <a:fillRect/>
          </a:stretch>
        </p:blipFill>
        <p:spPr>
          <a:xfrm>
            <a:off x="1447800" y="3761865"/>
            <a:ext cx="1752600" cy="509028"/>
          </a:xfrm>
          <a:prstGeom prst="rect">
            <a:avLst/>
          </a:prstGeom>
        </p:spPr>
      </p:pic>
      <p:pic>
        <p:nvPicPr>
          <p:cNvPr id="26" name="Picture 25" descr="lg_arrow.png"/>
          <p:cNvPicPr>
            <a:picLocks noChangeAspect="1"/>
          </p:cNvPicPr>
          <p:nvPr/>
        </p:nvPicPr>
        <p:blipFill>
          <a:blip r:embed="rId7" cstate="print"/>
          <a:stretch>
            <a:fillRect/>
          </a:stretch>
        </p:blipFill>
        <p:spPr>
          <a:xfrm rot="16200000">
            <a:off x="2112081" y="5314941"/>
            <a:ext cx="578360" cy="836278"/>
          </a:xfrm>
          <a:prstGeom prst="rect">
            <a:avLst/>
          </a:prstGeom>
        </p:spPr>
      </p:pic>
      <p:pic>
        <p:nvPicPr>
          <p:cNvPr id="27" name="Picture 26" descr="DTP-OptPack-SA_bL.png"/>
          <p:cNvPicPr>
            <a:picLocks noChangeAspect="1"/>
          </p:cNvPicPr>
          <p:nvPr/>
        </p:nvPicPr>
        <p:blipFill>
          <a:blip r:embed="rId8">
            <a:lum bright="100000" contrast="100000"/>
          </a:blip>
          <a:stretch>
            <a:fillRect/>
          </a:stretch>
        </p:blipFill>
        <p:spPr>
          <a:xfrm>
            <a:off x="990600" y="1295400"/>
            <a:ext cx="2776404" cy="465083"/>
          </a:xfrm>
          <a:prstGeom prst="rect">
            <a:avLst/>
          </a:prstGeom>
          <a:noFill/>
        </p:spPr>
      </p:pic>
      <p:pic>
        <p:nvPicPr>
          <p:cNvPr id="28" name="Picture 27" descr="lg_arrow.png"/>
          <p:cNvPicPr>
            <a:picLocks noChangeAspect="1"/>
          </p:cNvPicPr>
          <p:nvPr/>
        </p:nvPicPr>
        <p:blipFill>
          <a:blip r:embed="rId7" cstate="print"/>
          <a:stretch>
            <a:fillRect/>
          </a:stretch>
        </p:blipFill>
        <p:spPr>
          <a:xfrm rot="16200000">
            <a:off x="2112081" y="3105346"/>
            <a:ext cx="578360" cy="836278"/>
          </a:xfrm>
          <a:prstGeom prst="rect">
            <a:avLst/>
          </a:prstGeom>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rot="5400000">
            <a:off x="5877528" y="3165479"/>
            <a:ext cx="623887" cy="5520945"/>
          </a:xfrm>
          <a:prstGeom prst="round2SameRect">
            <a:avLst/>
          </a:prstGeom>
          <a:scene3d>
            <a:camera prst="orthographicFront"/>
            <a:lightRig rig="flat" dir="t"/>
          </a:scene3d>
          <a:sp3d extrusionH="12700" prstMaterial="plastic">
            <a:bevelT w="50800" h="50800"/>
          </a:sp3d>
        </p:spPr>
        <p:style>
          <a:lnRef idx="1">
            <a:schemeClr val="accent3">
              <a:tint val="40000"/>
              <a:alpha val="90000"/>
              <a:hueOff val="8084251"/>
              <a:satOff val="2378"/>
              <a:lumOff val="-129"/>
              <a:alphaOff val="0"/>
            </a:schemeClr>
          </a:lnRef>
          <a:fillRef idx="1">
            <a:schemeClr val="accent3">
              <a:tint val="40000"/>
              <a:alpha val="90000"/>
              <a:hueOff val="8084251"/>
              <a:satOff val="2378"/>
              <a:lumOff val="-129"/>
              <a:alphaOff val="0"/>
            </a:schemeClr>
          </a:fillRef>
          <a:effectRef idx="2">
            <a:schemeClr val="accent3">
              <a:tint val="40000"/>
              <a:alpha val="90000"/>
              <a:hueOff val="8084251"/>
              <a:satOff val="2378"/>
              <a:lumOff val="-129"/>
              <a:alphaOff val="0"/>
            </a:schemeClr>
          </a:effectRef>
          <a:fontRef idx="minor">
            <a:schemeClr val="dk1">
              <a:hueOff val="0"/>
              <a:satOff val="0"/>
              <a:lumOff val="0"/>
              <a:alphaOff val="0"/>
            </a:schemeClr>
          </a:fontRef>
        </p:style>
      </p:sp>
      <p:graphicFrame>
        <p:nvGraphicFramePr>
          <p:cNvPr id="7" name="Diagram 6"/>
          <p:cNvGraphicFramePr/>
          <p:nvPr/>
        </p:nvGraphicFramePr>
        <p:xfrm>
          <a:off x="380999" y="1437294"/>
          <a:ext cx="8626475"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IS"/>
          <p:cNvPicPr>
            <a:picLocks noChangeAspect="1" noChangeArrowheads="1"/>
          </p:cNvPicPr>
          <p:nvPr/>
        </p:nvPicPr>
        <p:blipFill>
          <a:blip r:embed="rId6"/>
          <a:srcRect/>
          <a:stretch>
            <a:fillRect/>
          </a:stretch>
        </p:blipFill>
        <p:spPr bwMode="auto">
          <a:xfrm>
            <a:off x="583598" y="2354712"/>
            <a:ext cx="2245870" cy="561909"/>
          </a:xfrm>
          <a:prstGeom prst="rect">
            <a:avLst/>
          </a:prstGeom>
          <a:noFill/>
          <a:ln w="9525">
            <a:noFill/>
            <a:miter lim="800000"/>
            <a:headEnd/>
            <a:tailEnd/>
          </a:ln>
        </p:spPr>
      </p:pic>
      <p:pic>
        <p:nvPicPr>
          <p:cNvPr id="9" name="Picture 9" descr="SCDEM"/>
          <p:cNvPicPr>
            <a:picLocks noChangeAspect="1" noChangeArrowheads="1"/>
          </p:cNvPicPr>
          <p:nvPr/>
        </p:nvPicPr>
        <p:blipFill>
          <a:blip r:embed="rId7"/>
          <a:srcRect/>
          <a:stretch>
            <a:fillRect/>
          </a:stretch>
        </p:blipFill>
        <p:spPr bwMode="auto">
          <a:xfrm>
            <a:off x="508460" y="4775359"/>
            <a:ext cx="2868613" cy="587375"/>
          </a:xfrm>
          <a:prstGeom prst="rect">
            <a:avLst/>
          </a:prstGeom>
          <a:noFill/>
          <a:ln w="9525">
            <a:noFill/>
            <a:miter lim="800000"/>
            <a:headEnd/>
            <a:tailEnd/>
          </a:ln>
        </p:spPr>
      </p:pic>
      <p:pic>
        <p:nvPicPr>
          <p:cNvPr id="10" name="Picture 6" descr="AGPM"/>
          <p:cNvPicPr>
            <a:picLocks noChangeAspect="1" noChangeArrowheads="1"/>
          </p:cNvPicPr>
          <p:nvPr/>
        </p:nvPicPr>
        <p:blipFill>
          <a:blip r:embed="rId8"/>
          <a:srcRect/>
          <a:stretch>
            <a:fillRect/>
          </a:stretch>
        </p:blipFill>
        <p:spPr bwMode="auto">
          <a:xfrm>
            <a:off x="544535" y="3962675"/>
            <a:ext cx="2398712" cy="517525"/>
          </a:xfrm>
          <a:prstGeom prst="rect">
            <a:avLst/>
          </a:prstGeom>
          <a:noFill/>
          <a:ln w="9525">
            <a:noFill/>
            <a:miter lim="800000"/>
            <a:headEnd/>
            <a:tailEnd/>
          </a:ln>
        </p:spPr>
      </p:pic>
      <p:pic>
        <p:nvPicPr>
          <p:cNvPr id="11" name="Picture 2" descr="C:\Users\chajones\Desktop\Logo-MSAV.png"/>
          <p:cNvPicPr>
            <a:picLocks noChangeAspect="1" noChangeArrowheads="1"/>
          </p:cNvPicPr>
          <p:nvPr/>
        </p:nvPicPr>
        <p:blipFill>
          <a:blip r:embed="rId9"/>
          <a:srcRect/>
          <a:stretch>
            <a:fillRect/>
          </a:stretch>
        </p:blipFill>
        <p:spPr bwMode="auto">
          <a:xfrm>
            <a:off x="567383" y="1516292"/>
            <a:ext cx="2057400" cy="534310"/>
          </a:xfrm>
          <a:prstGeom prst="rect">
            <a:avLst/>
          </a:prstGeom>
          <a:noFill/>
        </p:spPr>
      </p:pic>
      <p:pic>
        <p:nvPicPr>
          <p:cNvPr id="12" name="Picture 8" descr="DaRT"/>
          <p:cNvPicPr>
            <a:picLocks noChangeAspect="1" noChangeArrowheads="1"/>
          </p:cNvPicPr>
          <p:nvPr/>
        </p:nvPicPr>
        <p:blipFill>
          <a:blip r:embed="rId10"/>
          <a:srcRect/>
          <a:stretch>
            <a:fillRect/>
          </a:stretch>
        </p:blipFill>
        <p:spPr bwMode="auto">
          <a:xfrm>
            <a:off x="541283" y="3176313"/>
            <a:ext cx="2182812" cy="538163"/>
          </a:xfrm>
          <a:prstGeom prst="rect">
            <a:avLst/>
          </a:prstGeom>
          <a:noFill/>
          <a:ln w="9525">
            <a:noFill/>
            <a:miter lim="800000"/>
            <a:headEnd/>
            <a:tailEnd/>
          </a:ln>
        </p:spPr>
      </p:pic>
      <p:pic>
        <p:nvPicPr>
          <p:cNvPr id="13" name="Picture 2" descr="C:\Users\dsiroky\AppData\Local\Microsoft\Windows\Temporary Internet Files\Content.Outlook\C9E0G575\EDVwithicon_wht (2).png"/>
          <p:cNvPicPr>
            <a:picLocks noChangeAspect="1" noChangeArrowheads="1"/>
          </p:cNvPicPr>
          <p:nvPr/>
        </p:nvPicPr>
        <p:blipFill>
          <a:blip r:embed="rId11"/>
          <a:srcRect/>
          <a:stretch>
            <a:fillRect/>
          </a:stretch>
        </p:blipFill>
        <p:spPr bwMode="auto">
          <a:xfrm>
            <a:off x="599090" y="5621283"/>
            <a:ext cx="2648608" cy="546553"/>
          </a:xfrm>
          <a:prstGeom prst="rect">
            <a:avLst/>
          </a:prstGeom>
          <a:noFill/>
        </p:spPr>
      </p:pic>
      <p:sp>
        <p:nvSpPr>
          <p:cNvPr id="14" name="Rectangle 2"/>
          <p:cNvSpPr>
            <a:spLocks noGrp="1" noChangeArrowheads="1"/>
          </p:cNvSpPr>
          <p:nvPr>
            <p:ph type="title" idx="4294967295"/>
          </p:nvPr>
        </p:nvSpPr>
        <p:spPr>
          <a:xfrm>
            <a:off x="517525" y="228600"/>
            <a:ext cx="8626475" cy="609600"/>
          </a:xfrm>
        </p:spPr>
        <p:txBody>
          <a:bodyPr>
            <a:noAutofit/>
          </a:bodyPr>
          <a:lstStyle/>
          <a:p>
            <a:r>
              <a:rPr sz="4000" smtClean="0"/>
              <a:t>¿Qué incluye MDOPSA?</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8"/>
          <p:cNvSpPr>
            <a:spLocks noChangeArrowheads="1"/>
          </p:cNvSpPr>
          <p:nvPr/>
        </p:nvSpPr>
        <p:spPr bwMode="auto">
          <a:xfrm>
            <a:off x="2540637" y="1660525"/>
            <a:ext cx="4191000" cy="4876800"/>
          </a:xfrm>
          <a:prstGeom prst="rect">
            <a:avLst/>
          </a:prstGeom>
          <a:noFill/>
          <a:ln w="9525">
            <a:solidFill>
              <a:schemeClr val="tx1"/>
            </a:solidFill>
            <a:miter lim="800000"/>
            <a:headEnd/>
            <a:tailEnd/>
          </a:ln>
        </p:spPr>
        <p:txBody>
          <a:bodyPr wrap="none" anchor="ctr"/>
          <a:lstStyle/>
          <a:p>
            <a:endParaRPr lang="es-ES"/>
          </a:p>
        </p:txBody>
      </p:sp>
      <p:sp>
        <p:nvSpPr>
          <p:cNvPr id="10246" name="Text Box 9"/>
          <p:cNvSpPr txBox="1">
            <a:spLocks noChangeArrowheads="1"/>
          </p:cNvSpPr>
          <p:nvPr/>
        </p:nvSpPr>
        <p:spPr bwMode="auto">
          <a:xfrm>
            <a:off x="2209800" y="1143000"/>
            <a:ext cx="4852674" cy="646331"/>
          </a:xfrm>
          <a:prstGeom prst="rect">
            <a:avLst/>
          </a:prstGeom>
          <a:solidFill>
            <a:schemeClr val="bg1"/>
          </a:solidFill>
          <a:ln w="9525">
            <a:noFill/>
            <a:miter lim="800000"/>
            <a:headEnd/>
            <a:tailEnd/>
          </a:ln>
        </p:spPr>
        <p:txBody>
          <a:bodyPr wrap="none">
            <a:spAutoFit/>
          </a:bodyPr>
          <a:lstStyle/>
          <a:p>
            <a:pPr algn="ctr"/>
            <a:r>
              <a:rPr lang="es-ES" b="1" dirty="0" smtClean="0">
                <a:cs typeface="Arial" charset="0"/>
              </a:rPr>
              <a:t>La plataforma de Application Virtualization</a:t>
            </a:r>
          </a:p>
          <a:p>
            <a:pPr algn="ctr"/>
            <a:r>
              <a:rPr lang="es-ES" b="1" dirty="0" smtClean="0">
                <a:solidFill>
                  <a:schemeClr val="bg2"/>
                </a:solidFill>
                <a:cs typeface="Arial" charset="0"/>
              </a:rPr>
              <a:t>El motor</a:t>
            </a:r>
            <a:endParaRPr lang="es-ES" b="1" dirty="0">
              <a:solidFill>
                <a:schemeClr val="bg2"/>
              </a:solidFill>
              <a:cs typeface="Arial" charset="0"/>
            </a:endParaRPr>
          </a:p>
        </p:txBody>
      </p:sp>
      <p:sp>
        <p:nvSpPr>
          <p:cNvPr id="175114" name="Rectangle 10"/>
          <p:cNvSpPr>
            <a:spLocks noChangeArrowheads="1"/>
          </p:cNvSpPr>
          <p:nvPr/>
        </p:nvSpPr>
        <p:spPr bwMode="auto">
          <a:xfrm>
            <a:off x="4267200" y="2231916"/>
            <a:ext cx="2209800" cy="4016484"/>
          </a:xfrm>
          <a:prstGeom prst="rect">
            <a:avLst/>
          </a:prstGeom>
          <a:noFill/>
          <a:ln w="9525">
            <a:noFill/>
            <a:miter lim="800000"/>
            <a:headEnd/>
            <a:tailEnd/>
          </a:ln>
          <a:effectLst/>
        </p:spPr>
        <p:txBody>
          <a:bodyPr wrap="square">
            <a:spAutoFit/>
          </a:bodyPr>
          <a:lstStyle/>
          <a:p>
            <a:pPr>
              <a:buClr>
                <a:srgbClr val="FF9A00"/>
              </a:buClr>
              <a:buSzPct val="80000"/>
              <a:buFont typeface="Times" pitchFamily="18" charset="0"/>
              <a:buNone/>
              <a:defRPr/>
            </a:pPr>
            <a:r>
              <a:rPr lang="es-ES" dirty="0" smtClean="0">
                <a:ea typeface="ＭＳ Ｐゴシック" pitchFamily="-80" charset="-128"/>
              </a:rPr>
              <a:t>Virtualización </a:t>
            </a:r>
          </a:p>
          <a:p>
            <a:pPr>
              <a:buClr>
                <a:srgbClr val="FF9A00"/>
              </a:buClr>
              <a:buSzPct val="80000"/>
              <a:buFont typeface="Times" pitchFamily="18" charset="0"/>
              <a:buNone/>
              <a:defRPr/>
            </a:pPr>
            <a:r>
              <a:rPr lang="es-ES" dirty="0" smtClean="0">
                <a:ea typeface="ＭＳ Ｐゴシック" pitchFamily="-80" charset="-128"/>
              </a:rPr>
              <a:t>de Aplicaciones</a:t>
            </a:r>
          </a:p>
          <a:p>
            <a:pPr>
              <a:buClr>
                <a:srgbClr val="FF9A00"/>
              </a:buClr>
              <a:buSzPct val="80000"/>
              <a:buFont typeface="Times" pitchFamily="18" charset="0"/>
              <a:buNone/>
              <a:defRPr/>
            </a:pPr>
            <a:endParaRPr lang="es-ES" sz="1800" dirty="0" smtClean="0">
              <a:ea typeface="ＭＳ Ｐゴシック" pitchFamily="-80" charset="-128"/>
            </a:endParaRPr>
          </a:p>
          <a:p>
            <a:pPr>
              <a:buClr>
                <a:srgbClr val="FF9A00"/>
              </a:buClr>
              <a:buSzPct val="80000"/>
              <a:buFont typeface="Times" pitchFamily="18" charset="0"/>
              <a:buNone/>
              <a:defRPr/>
            </a:pPr>
            <a:endParaRPr lang="es-ES" sz="1800" dirty="0" smtClean="0">
              <a:ea typeface="ＭＳ Ｐゴシック" pitchFamily="-80" charset="-128"/>
            </a:endParaRPr>
          </a:p>
          <a:p>
            <a:pPr>
              <a:buClr>
                <a:srgbClr val="FF9A00"/>
              </a:buClr>
              <a:buSzPct val="80000"/>
              <a:buFont typeface="Times" pitchFamily="18" charset="0"/>
              <a:buNone/>
              <a:defRPr/>
            </a:pPr>
            <a:endParaRPr lang="es-ES" dirty="0" smtClean="0">
              <a:effectLst>
                <a:outerShdw blurRad="38100" dist="38100" dir="2700000" algn="tl">
                  <a:srgbClr val="000000">
                    <a:alpha val="43137"/>
                  </a:srgbClr>
                </a:outerShdw>
              </a:effectLst>
              <a:ea typeface="ＭＳ Ｐゴシック" pitchFamily="-80" charset="-128"/>
            </a:endParaRPr>
          </a:p>
          <a:p>
            <a:pPr>
              <a:buClr>
                <a:srgbClr val="FF9A00"/>
              </a:buClr>
              <a:buSzPct val="80000"/>
              <a:buFont typeface="Times" pitchFamily="18" charset="0"/>
              <a:buNone/>
              <a:defRPr/>
            </a:pPr>
            <a:r>
              <a:rPr lang="es-ES" dirty="0" smtClean="0">
                <a:ea typeface="ＭＳ Ｐゴシック" pitchFamily="-80" charset="-128"/>
              </a:rPr>
              <a:t>Entrega Bajo Demanda</a:t>
            </a:r>
          </a:p>
          <a:p>
            <a:pPr>
              <a:buClr>
                <a:srgbClr val="FF9A00"/>
              </a:buClr>
              <a:buSzPct val="80000"/>
              <a:buFont typeface="Times" pitchFamily="18" charset="0"/>
              <a:buNone/>
              <a:defRPr/>
            </a:pPr>
            <a:endParaRPr lang="es-ES" sz="1800" dirty="0" smtClean="0">
              <a:ea typeface="ＭＳ Ｐゴシック" pitchFamily="-80" charset="-128"/>
            </a:endParaRPr>
          </a:p>
          <a:p>
            <a:pPr>
              <a:buClr>
                <a:srgbClr val="FF9A00"/>
              </a:buClr>
              <a:buSzPct val="80000"/>
              <a:buFont typeface="Times" pitchFamily="18" charset="0"/>
              <a:buNone/>
              <a:defRPr/>
            </a:pPr>
            <a:endParaRPr lang="es-ES" sz="1050" dirty="0" smtClean="0">
              <a:ea typeface="ＭＳ Ｐゴシック" pitchFamily="-80" charset="-128"/>
            </a:endParaRPr>
          </a:p>
          <a:p>
            <a:pPr>
              <a:buClr>
                <a:srgbClr val="FF9A00"/>
              </a:buClr>
              <a:buSzPct val="80000"/>
              <a:buFont typeface="Times" pitchFamily="18" charset="0"/>
              <a:buNone/>
              <a:defRPr/>
            </a:pPr>
            <a:endParaRPr lang="es-ES" sz="1050" dirty="0" smtClean="0">
              <a:ea typeface="ＭＳ Ｐゴシック" pitchFamily="-80" charset="-128"/>
            </a:endParaRPr>
          </a:p>
          <a:p>
            <a:pPr>
              <a:buClr>
                <a:srgbClr val="FF9A00"/>
              </a:buClr>
              <a:buSzPct val="80000"/>
              <a:buFont typeface="Times" pitchFamily="18" charset="0"/>
              <a:buNone/>
              <a:defRPr/>
            </a:pPr>
            <a:endParaRPr lang="es-ES" sz="1800" dirty="0" smtClean="0">
              <a:effectLst>
                <a:outerShdw blurRad="38100" dist="38100" dir="2700000" algn="tl">
                  <a:srgbClr val="000000">
                    <a:alpha val="43137"/>
                  </a:srgbClr>
                </a:outerShdw>
              </a:effectLst>
              <a:ea typeface="ＭＳ Ｐゴシック" pitchFamily="-80" charset="-128"/>
            </a:endParaRPr>
          </a:p>
          <a:p>
            <a:pPr>
              <a:buClr>
                <a:srgbClr val="FF9A00"/>
              </a:buClr>
              <a:buSzPct val="80000"/>
              <a:buFont typeface="Times" pitchFamily="18" charset="0"/>
              <a:buNone/>
              <a:defRPr/>
            </a:pPr>
            <a:r>
              <a:rPr lang="es-ES" sz="1800" dirty="0" smtClean="0">
                <a:ea typeface="ＭＳ Ｐゴシック" pitchFamily="-80" charset="-128"/>
              </a:rPr>
              <a:t>Gestión Centralizada basada en políticas</a:t>
            </a:r>
          </a:p>
          <a:p>
            <a:pPr>
              <a:buClr>
                <a:srgbClr val="FF9A00"/>
              </a:buClr>
              <a:buSzPct val="80000"/>
              <a:buFont typeface="Times" pitchFamily="18" charset="0"/>
              <a:buNone/>
              <a:defRPr/>
            </a:pPr>
            <a:endParaRPr lang="es-ES" sz="1800" dirty="0">
              <a:ea typeface="ＭＳ Ｐゴシック" pitchFamily="-80" charset="-128"/>
            </a:endParaRPr>
          </a:p>
        </p:txBody>
      </p:sp>
      <p:sp>
        <p:nvSpPr>
          <p:cNvPr id="17" name="Rectangle 2"/>
          <p:cNvSpPr>
            <a:spLocks noGrp="1" noChangeArrowheads="1"/>
          </p:cNvSpPr>
          <p:nvPr>
            <p:ph type="title"/>
          </p:nvPr>
        </p:nvSpPr>
        <p:spPr>
          <a:xfrm>
            <a:off x="228600" y="0"/>
            <a:ext cx="8915400" cy="762000"/>
          </a:xfrm>
        </p:spPr>
        <p:txBody>
          <a:bodyPr>
            <a:normAutofit fontScale="90000"/>
          </a:bodyPr>
          <a:lstStyle/>
          <a:p>
            <a:pPr>
              <a:defRPr/>
            </a:pPr>
            <a:r>
              <a:rPr lang="es-ES" sz="3600" dirty="0" smtClean="0">
                <a:latin typeface="Segoe"/>
              </a:rPr>
              <a:t>Microsoft Application Virtualization</a:t>
            </a:r>
            <a:br>
              <a:rPr lang="es-ES" sz="3600" dirty="0" smtClean="0">
                <a:latin typeface="Segoe"/>
              </a:rPr>
            </a:br>
            <a:r>
              <a:rPr lang="es-ES" sz="1400" dirty="0" smtClean="0">
                <a:latin typeface="Segoe"/>
              </a:rPr>
              <a:t/>
            </a:r>
            <a:br>
              <a:rPr lang="es-ES" sz="1400" dirty="0" smtClean="0">
                <a:latin typeface="Segoe"/>
              </a:rPr>
            </a:br>
            <a:endParaRPr lang="es-ES" sz="1600" i="1" dirty="0" smtClean="0">
              <a:latin typeface="Segoe"/>
            </a:endParaRPr>
          </a:p>
        </p:txBody>
      </p:sp>
      <p:pic>
        <p:nvPicPr>
          <p:cNvPr id="21505" name="Picture 1" descr="\\.PSF\Parallels Share\MDOP 'Deep Dive' Presentation 2007-03\Icon - App Virtualization.png"/>
          <p:cNvPicPr>
            <a:picLocks noChangeAspect="1" noChangeArrowheads="1"/>
          </p:cNvPicPr>
          <p:nvPr/>
        </p:nvPicPr>
        <p:blipFill>
          <a:blip r:embed="rId3"/>
          <a:srcRect/>
          <a:stretch>
            <a:fillRect/>
          </a:stretch>
        </p:blipFill>
        <p:spPr bwMode="auto">
          <a:xfrm>
            <a:off x="3048000" y="2133600"/>
            <a:ext cx="863812" cy="914400"/>
          </a:xfrm>
          <a:prstGeom prst="rect">
            <a:avLst/>
          </a:prstGeom>
          <a:noFill/>
        </p:spPr>
      </p:pic>
      <p:pic>
        <p:nvPicPr>
          <p:cNvPr id="21506" name="Picture 2" descr="\\.PSF\Parallels Share\MDOP 'Deep Dive' Presentation 2007-03\Icon - On-Demand.png"/>
          <p:cNvPicPr>
            <a:picLocks noChangeAspect="1" noChangeArrowheads="1"/>
          </p:cNvPicPr>
          <p:nvPr/>
        </p:nvPicPr>
        <p:blipFill>
          <a:blip r:embed="rId4"/>
          <a:srcRect/>
          <a:stretch>
            <a:fillRect/>
          </a:stretch>
        </p:blipFill>
        <p:spPr bwMode="auto">
          <a:xfrm>
            <a:off x="2819400" y="3410071"/>
            <a:ext cx="1143000" cy="1009529"/>
          </a:xfrm>
          <a:prstGeom prst="rect">
            <a:avLst/>
          </a:prstGeom>
          <a:noFill/>
        </p:spPr>
      </p:pic>
      <p:pic>
        <p:nvPicPr>
          <p:cNvPr id="21507" name="Picture 3" descr="\\.PSF\Parallels Share\MDOP 'Deep Dive' Presentation 2007-03\Icon - Policies.png"/>
          <p:cNvPicPr>
            <a:picLocks noChangeAspect="1" noChangeArrowheads="1"/>
          </p:cNvPicPr>
          <p:nvPr/>
        </p:nvPicPr>
        <p:blipFill>
          <a:blip r:embed="rId5"/>
          <a:srcRect/>
          <a:stretch>
            <a:fillRect/>
          </a:stretch>
        </p:blipFill>
        <p:spPr bwMode="auto">
          <a:xfrm>
            <a:off x="3048000" y="4968875"/>
            <a:ext cx="983604" cy="99060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8" name="Rectangle 4"/>
          <p:cNvSpPr>
            <a:spLocks noGrp="1" noChangeArrowheads="1"/>
          </p:cNvSpPr>
          <p:nvPr>
            <p:ph type="title"/>
          </p:nvPr>
        </p:nvSpPr>
        <p:spPr>
          <a:xfrm>
            <a:off x="381000" y="230188"/>
            <a:ext cx="8382000" cy="443198"/>
          </a:xfrm>
        </p:spPr>
        <p:txBody>
          <a:bodyPr/>
          <a:lstStyle/>
          <a:p>
            <a:r>
              <a:rPr lang="es-ES" sz="3200" dirty="0" smtClean="0">
                <a:latin typeface="Segoe"/>
              </a:rPr>
              <a:t>Virtualización de Aplicaciones</a:t>
            </a:r>
            <a:endParaRPr lang="es-ES" sz="3200" dirty="0">
              <a:latin typeface="Segoe"/>
            </a:endParaRPr>
          </a:p>
        </p:txBody>
      </p:sp>
      <p:sp>
        <p:nvSpPr>
          <p:cNvPr id="589829" name="Rectangle 5"/>
          <p:cNvSpPr>
            <a:spLocks noGrp="1" noChangeArrowheads="1"/>
          </p:cNvSpPr>
          <p:nvPr>
            <p:ph idx="1"/>
          </p:nvPr>
        </p:nvSpPr>
        <p:spPr>
          <a:xfrm>
            <a:off x="381000" y="1524000"/>
            <a:ext cx="3352800" cy="4495800"/>
          </a:xfrm>
        </p:spPr>
        <p:txBody>
          <a:bodyPr>
            <a:normAutofit fontScale="70000" lnSpcReduction="20000"/>
          </a:bodyPr>
          <a:lstStyle/>
          <a:p>
            <a:r>
              <a:rPr lang="es-ES" dirty="0" smtClean="0"/>
              <a:t>Las aplicaciones son virtualizadas por instancia incluyendo:</a:t>
            </a:r>
          </a:p>
          <a:p>
            <a:pPr lvl="1"/>
            <a:r>
              <a:rPr lang="es-ES" dirty="0" smtClean="0"/>
              <a:t>Ficheros (incluyendo ficheros de sistema)</a:t>
            </a:r>
          </a:p>
          <a:p>
            <a:pPr lvl="1"/>
            <a:r>
              <a:rPr lang="es-ES" dirty="0" smtClean="0"/>
              <a:t>Registro</a:t>
            </a:r>
          </a:p>
          <a:p>
            <a:pPr lvl="1"/>
            <a:r>
              <a:rPr lang="es-ES" dirty="0" smtClean="0"/>
              <a:t>Fuentes</a:t>
            </a:r>
          </a:p>
          <a:p>
            <a:pPr lvl="1"/>
            <a:r>
              <a:rPr lang="es-ES" dirty="0" smtClean="0"/>
              <a:t>.</a:t>
            </a:r>
            <a:r>
              <a:rPr lang="es-ES" dirty="0" err="1" smtClean="0"/>
              <a:t>ini</a:t>
            </a:r>
            <a:endParaRPr lang="es-ES" dirty="0" smtClean="0"/>
          </a:p>
          <a:p>
            <a:pPr lvl="1"/>
            <a:r>
              <a:rPr lang="es-ES" dirty="0" smtClean="0"/>
              <a:t>Objetos COM y DCOM</a:t>
            </a:r>
          </a:p>
          <a:p>
            <a:pPr lvl="1"/>
            <a:r>
              <a:rPr lang="es-ES" dirty="0" smtClean="0"/>
              <a:t>Servicios</a:t>
            </a:r>
          </a:p>
          <a:p>
            <a:r>
              <a:rPr lang="es-ES" dirty="0" smtClean="0"/>
              <a:t>Las aplicaciones NO se instalan ni alteran el sistema operativo</a:t>
            </a:r>
          </a:p>
          <a:p>
            <a:r>
              <a:rPr lang="es-ES" dirty="0" smtClean="0"/>
              <a:t>El procesamiento es local en el PC</a:t>
            </a:r>
            <a:r>
              <a:rPr lang="es-ES" i="1" dirty="0" smtClean="0"/>
              <a:t>.</a:t>
            </a:r>
            <a:endParaRPr lang="es-ES" dirty="0" smtClean="0"/>
          </a:p>
          <a:p>
            <a:endParaRPr lang="es-ES" dirty="0"/>
          </a:p>
        </p:txBody>
      </p:sp>
      <p:pic>
        <p:nvPicPr>
          <p:cNvPr id="589838" name="Picture 14" descr="App-Virtualization-3-Dual-Install"/>
          <p:cNvPicPr>
            <a:picLocks noChangeAspect="1" noChangeArrowheads="1"/>
          </p:cNvPicPr>
          <p:nvPr/>
        </p:nvPicPr>
        <p:blipFill>
          <a:blip r:embed="rId4"/>
          <a:srcRect/>
          <a:stretch>
            <a:fillRect/>
          </a:stretch>
        </p:blipFill>
        <p:spPr bwMode="auto">
          <a:xfrm>
            <a:off x="4540250" y="1524000"/>
            <a:ext cx="3905250" cy="3590925"/>
          </a:xfrm>
          <a:prstGeom prst="rect">
            <a:avLst/>
          </a:prstGeom>
          <a:noFill/>
        </p:spPr>
      </p:pic>
      <p:pic>
        <p:nvPicPr>
          <p:cNvPr id="589839" name="Picture 15" descr="App-Virtualization-4-SystemGuard"/>
          <p:cNvPicPr>
            <a:picLocks noChangeAspect="1" noChangeArrowheads="1"/>
          </p:cNvPicPr>
          <p:nvPr/>
        </p:nvPicPr>
        <p:blipFill>
          <a:blip r:embed="rId5"/>
          <a:srcRect/>
          <a:stretch>
            <a:fillRect/>
          </a:stretch>
        </p:blipFill>
        <p:spPr bwMode="auto">
          <a:xfrm>
            <a:off x="4522788" y="1447800"/>
            <a:ext cx="4056062" cy="4724400"/>
          </a:xfrm>
          <a:prstGeom prst="rect">
            <a:avLst/>
          </a:prstGeom>
          <a:noFill/>
        </p:spPr>
      </p:pic>
      <p:pic>
        <p:nvPicPr>
          <p:cNvPr id="589840" name="Picture 16" descr="App-Virtualization-5-Side-by-Side"/>
          <p:cNvPicPr>
            <a:picLocks noChangeAspect="1" noChangeArrowheads="1"/>
          </p:cNvPicPr>
          <p:nvPr/>
        </p:nvPicPr>
        <p:blipFill>
          <a:blip r:embed="rId6"/>
          <a:srcRect/>
          <a:stretch>
            <a:fillRect/>
          </a:stretch>
        </p:blipFill>
        <p:spPr bwMode="auto">
          <a:xfrm>
            <a:off x="4464050" y="1371600"/>
            <a:ext cx="4146550" cy="4829175"/>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9839"/>
                                        </p:tgtEl>
                                        <p:attrNameLst>
                                          <p:attrName>style.visibility</p:attrName>
                                        </p:attrNameLst>
                                      </p:cBhvr>
                                      <p:to>
                                        <p:strVal val="visible"/>
                                      </p:to>
                                    </p:set>
                                    <p:animEffect transition="in" filter="fade">
                                      <p:cBhvr>
                                        <p:cTn id="7" dur="1000"/>
                                        <p:tgtEl>
                                          <p:spTgt spid="5898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9840"/>
                                        </p:tgtEl>
                                        <p:attrNameLst>
                                          <p:attrName>style.visibility</p:attrName>
                                        </p:attrNameLst>
                                      </p:cBhvr>
                                      <p:to>
                                        <p:strVal val="visible"/>
                                      </p:to>
                                    </p:set>
                                    <p:animEffect transition="in" filter="fade">
                                      <p:cBhvr>
                                        <p:cTn id="12" dur="1000"/>
                                        <p:tgtEl>
                                          <p:spTgt spid="589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44" name="Rectangle 20"/>
          <p:cNvSpPr>
            <a:spLocks noGrp="1" noChangeArrowheads="1"/>
          </p:cNvSpPr>
          <p:nvPr>
            <p:ph type="title"/>
          </p:nvPr>
        </p:nvSpPr>
        <p:spPr>
          <a:xfrm>
            <a:off x="349250" y="165100"/>
            <a:ext cx="8566150" cy="387798"/>
          </a:xfrm>
          <a:noFill/>
          <a:ln/>
        </p:spPr>
        <p:txBody>
          <a:bodyPr/>
          <a:lstStyle/>
          <a:p>
            <a:r>
              <a:rPr lang="es-ES" sz="2800" dirty="0" smtClean="0">
                <a:latin typeface="Segoe"/>
              </a:rPr>
              <a:t>Streaming Bajo Demanda de Aplicaciones Virtuales</a:t>
            </a:r>
            <a:endParaRPr lang="es-ES" sz="2800" dirty="0">
              <a:latin typeface="Segoe"/>
            </a:endParaRPr>
          </a:p>
        </p:txBody>
      </p:sp>
      <p:sp>
        <p:nvSpPr>
          <p:cNvPr id="410650" name="Rectangle 26"/>
          <p:cNvSpPr>
            <a:spLocks noGrp="1" noChangeArrowheads="1"/>
          </p:cNvSpPr>
          <p:nvPr>
            <p:ph idx="1"/>
          </p:nvPr>
        </p:nvSpPr>
        <p:spPr>
          <a:xfrm>
            <a:off x="76200" y="1295400"/>
            <a:ext cx="8153400" cy="5029200"/>
          </a:xfrm>
          <a:noFill/>
          <a:ln/>
        </p:spPr>
        <p:txBody>
          <a:bodyPr>
            <a:normAutofit fontScale="92500" lnSpcReduction="20000"/>
          </a:bodyPr>
          <a:lstStyle/>
          <a:p>
            <a:pPr>
              <a:lnSpc>
                <a:spcPct val="90000"/>
              </a:lnSpc>
            </a:pPr>
            <a:r>
              <a:rPr lang="es-ES" sz="1800" b="1" dirty="0" smtClean="0">
                <a:latin typeface="Segoe"/>
              </a:rPr>
              <a:t>Basada en Permisos</a:t>
            </a:r>
          </a:p>
          <a:p>
            <a:pPr lvl="1">
              <a:lnSpc>
                <a:spcPct val="90000"/>
              </a:lnSpc>
            </a:pPr>
            <a:r>
              <a:rPr lang="es-ES" sz="1600" dirty="0" smtClean="0">
                <a:latin typeface="Segoe"/>
              </a:rPr>
              <a:t>Cuando un usuario hace clic en </a:t>
            </a:r>
          </a:p>
          <a:p>
            <a:pPr lvl="1">
              <a:lnSpc>
                <a:spcPct val="90000"/>
              </a:lnSpc>
              <a:buNone/>
            </a:pPr>
            <a:r>
              <a:rPr lang="es-ES" sz="1600" dirty="0" smtClean="0">
                <a:latin typeface="Segoe"/>
              </a:rPr>
              <a:t>	un icono se verifica los permisos </a:t>
            </a:r>
          </a:p>
          <a:p>
            <a:pPr lvl="1">
              <a:lnSpc>
                <a:spcPct val="90000"/>
              </a:lnSpc>
              <a:buNone/>
            </a:pPr>
            <a:r>
              <a:rPr lang="es-ES" sz="1600" dirty="0" smtClean="0">
                <a:latin typeface="Segoe"/>
              </a:rPr>
              <a:t>	y licencias cada vez que un usuario</a:t>
            </a:r>
          </a:p>
          <a:p>
            <a:pPr lvl="1">
              <a:lnSpc>
                <a:spcPct val="90000"/>
              </a:lnSpc>
              <a:buNone/>
            </a:pPr>
            <a:r>
              <a:rPr lang="es-ES" sz="1600" dirty="0" smtClean="0">
                <a:latin typeface="Segoe"/>
              </a:rPr>
              <a:t>	lanza una aplicación virtual</a:t>
            </a:r>
          </a:p>
          <a:p>
            <a:pPr lvl="1">
              <a:lnSpc>
                <a:spcPct val="90000"/>
              </a:lnSpc>
              <a:buNone/>
            </a:pPr>
            <a:endParaRPr lang="es-ES" sz="1600" dirty="0" smtClean="0">
              <a:latin typeface="Segoe"/>
            </a:endParaRPr>
          </a:p>
          <a:p>
            <a:pPr>
              <a:lnSpc>
                <a:spcPct val="90000"/>
              </a:lnSpc>
            </a:pPr>
            <a:r>
              <a:rPr lang="es-ES" sz="1800" b="1" dirty="0" smtClean="0">
                <a:latin typeface="Segoe"/>
              </a:rPr>
              <a:t>Servidas Centralizadamente</a:t>
            </a:r>
          </a:p>
          <a:p>
            <a:pPr lvl="1">
              <a:lnSpc>
                <a:spcPct val="90000"/>
              </a:lnSpc>
            </a:pPr>
            <a:r>
              <a:rPr lang="es-ES" sz="1600" dirty="0" smtClean="0">
                <a:latin typeface="Segoe"/>
              </a:rPr>
              <a:t>La primera vez el servidor realiza</a:t>
            </a:r>
          </a:p>
          <a:p>
            <a:pPr lvl="1">
              <a:lnSpc>
                <a:spcPct val="90000"/>
              </a:lnSpc>
              <a:buNone/>
            </a:pPr>
            <a:r>
              <a:rPr lang="es-ES" sz="1600" dirty="0" smtClean="0">
                <a:latin typeface="Segoe"/>
              </a:rPr>
              <a:t>	Streaming de la cantidad de código </a:t>
            </a:r>
          </a:p>
          <a:p>
            <a:pPr lvl="1">
              <a:lnSpc>
                <a:spcPct val="90000"/>
              </a:lnSpc>
              <a:buNone/>
            </a:pPr>
            <a:r>
              <a:rPr lang="es-ES" sz="1600" dirty="0" smtClean="0">
                <a:latin typeface="Segoe"/>
              </a:rPr>
              <a:t>	necesario (20-40%)  al PC o servidor </a:t>
            </a:r>
          </a:p>
          <a:p>
            <a:pPr lvl="1">
              <a:lnSpc>
                <a:spcPct val="90000"/>
              </a:lnSpc>
              <a:buNone/>
            </a:pPr>
            <a:r>
              <a:rPr lang="es-ES" sz="1600" dirty="0" smtClean="0">
                <a:latin typeface="Segoe"/>
              </a:rPr>
              <a:t>	de TS , según se necesita  más código </a:t>
            </a:r>
          </a:p>
          <a:p>
            <a:pPr lvl="1">
              <a:lnSpc>
                <a:spcPct val="90000"/>
              </a:lnSpc>
              <a:buNone/>
            </a:pPr>
            <a:r>
              <a:rPr lang="es-ES" sz="1600" dirty="0" smtClean="0">
                <a:latin typeface="Segoe"/>
              </a:rPr>
              <a:t>	este es enviado bajo demanda.</a:t>
            </a:r>
          </a:p>
          <a:p>
            <a:pPr lvl="1">
              <a:lnSpc>
                <a:spcPct val="90000"/>
              </a:lnSpc>
              <a:buFontTx/>
              <a:buNone/>
            </a:pPr>
            <a:endParaRPr lang="es-ES" sz="1600" dirty="0" smtClean="0">
              <a:latin typeface="Segoe"/>
            </a:endParaRPr>
          </a:p>
          <a:p>
            <a:pPr>
              <a:lnSpc>
                <a:spcPct val="90000"/>
              </a:lnSpc>
            </a:pPr>
            <a:r>
              <a:rPr lang="es-ES" sz="1800" b="1" dirty="0" smtClean="0">
                <a:latin typeface="Segoe"/>
              </a:rPr>
              <a:t>Ejecutado Localmente</a:t>
            </a:r>
          </a:p>
          <a:p>
            <a:pPr lvl="1">
              <a:lnSpc>
                <a:spcPct val="90000"/>
              </a:lnSpc>
            </a:pPr>
            <a:r>
              <a:rPr lang="es-ES" sz="1700" dirty="0" smtClean="0">
                <a:latin typeface="Segoe"/>
              </a:rPr>
              <a:t>Las aplicaciones virtuales se ejecutan en el PC o Servidor de TS</a:t>
            </a:r>
          </a:p>
          <a:p>
            <a:pPr lvl="1">
              <a:lnSpc>
                <a:spcPct val="90000"/>
              </a:lnSpc>
            </a:pPr>
            <a:endParaRPr lang="es-ES" sz="1600" dirty="0" smtClean="0">
              <a:latin typeface="Segoe"/>
            </a:endParaRPr>
          </a:p>
          <a:p>
            <a:pPr>
              <a:lnSpc>
                <a:spcPct val="90000"/>
              </a:lnSpc>
            </a:pPr>
            <a:r>
              <a:rPr lang="es-ES" sz="1800" b="1" dirty="0" smtClean="0">
                <a:latin typeface="Segoe"/>
              </a:rPr>
              <a:t>Cache para mejorar el rendimiento</a:t>
            </a:r>
          </a:p>
          <a:p>
            <a:pPr lvl="1">
              <a:lnSpc>
                <a:spcPct val="90000"/>
              </a:lnSpc>
            </a:pPr>
            <a:r>
              <a:rPr lang="es-ES" sz="1700" dirty="0" smtClean="0">
                <a:latin typeface="Segoe"/>
              </a:rPr>
              <a:t>El código de las aplicaciones es almacenado en local para sucesivas ejecuciones incluso sin red</a:t>
            </a:r>
          </a:p>
          <a:p>
            <a:pPr lvl="1">
              <a:lnSpc>
                <a:spcPct val="90000"/>
              </a:lnSpc>
              <a:buNone/>
            </a:pPr>
            <a:endParaRPr lang="es-ES" sz="1400" dirty="0" smtClean="0">
              <a:latin typeface="Segoe"/>
            </a:endParaRPr>
          </a:p>
          <a:p>
            <a:pPr>
              <a:lnSpc>
                <a:spcPct val="90000"/>
              </a:lnSpc>
            </a:pPr>
            <a:r>
              <a:rPr lang="es-ES" sz="1800" b="1" dirty="0" smtClean="0">
                <a:latin typeface="Segoe"/>
              </a:rPr>
              <a:t>Soporte a usuarios desconectados</a:t>
            </a:r>
          </a:p>
          <a:p>
            <a:pPr lvl="1">
              <a:lnSpc>
                <a:spcPct val="90000"/>
              </a:lnSpc>
            </a:pPr>
            <a:r>
              <a:rPr lang="es-ES" sz="1700" dirty="0" smtClean="0">
                <a:latin typeface="Segoe"/>
              </a:rPr>
              <a:t>Las aplicaciones  se almacenan en local durante un periodo limitado de tiempo configurable antes de expirar</a:t>
            </a:r>
            <a:endParaRPr lang="es-ES" sz="1700" dirty="0">
              <a:latin typeface="Segoe"/>
            </a:endParaRPr>
          </a:p>
        </p:txBody>
      </p:sp>
      <p:pic>
        <p:nvPicPr>
          <p:cNvPr id="410652" name="Picture 28" descr="App-Streaming-Build-1"/>
          <p:cNvPicPr>
            <a:picLocks noChangeAspect="1" noChangeArrowheads="1"/>
          </p:cNvPicPr>
          <p:nvPr/>
        </p:nvPicPr>
        <p:blipFill>
          <a:blip r:embed="rId3"/>
          <a:srcRect/>
          <a:stretch>
            <a:fillRect/>
          </a:stretch>
        </p:blipFill>
        <p:spPr bwMode="auto">
          <a:xfrm>
            <a:off x="4343400" y="1295400"/>
            <a:ext cx="4724400" cy="2698750"/>
          </a:xfrm>
          <a:prstGeom prst="rect">
            <a:avLst/>
          </a:prstGeom>
          <a:noFill/>
        </p:spPr>
      </p:pic>
      <p:pic>
        <p:nvPicPr>
          <p:cNvPr id="410653" name="Picture 29" descr="App-Streaming-Build-2"/>
          <p:cNvPicPr>
            <a:picLocks noChangeAspect="1" noChangeArrowheads="1"/>
          </p:cNvPicPr>
          <p:nvPr/>
        </p:nvPicPr>
        <p:blipFill>
          <a:blip r:embed="rId4"/>
          <a:srcRect/>
          <a:stretch>
            <a:fillRect/>
          </a:stretch>
        </p:blipFill>
        <p:spPr bwMode="auto">
          <a:xfrm>
            <a:off x="4343400" y="1295400"/>
            <a:ext cx="4724400" cy="2698750"/>
          </a:xfrm>
          <a:prstGeom prst="rect">
            <a:avLst/>
          </a:prstGeom>
          <a:noFill/>
        </p:spPr>
      </p:pic>
      <p:pic>
        <p:nvPicPr>
          <p:cNvPr id="410654" name="Picture 30" descr="App-Streaming-Build-3"/>
          <p:cNvPicPr>
            <a:picLocks noChangeAspect="1" noChangeArrowheads="1"/>
          </p:cNvPicPr>
          <p:nvPr/>
        </p:nvPicPr>
        <p:blipFill>
          <a:blip r:embed="rId5"/>
          <a:srcRect/>
          <a:stretch>
            <a:fillRect/>
          </a:stretch>
        </p:blipFill>
        <p:spPr bwMode="auto">
          <a:xfrm>
            <a:off x="4343400" y="1295400"/>
            <a:ext cx="4724400" cy="2698750"/>
          </a:xfrm>
          <a:prstGeom prst="rect">
            <a:avLst/>
          </a:prstGeom>
          <a:noFill/>
        </p:spPr>
      </p:pic>
      <p:pic>
        <p:nvPicPr>
          <p:cNvPr id="410655" name="Picture 31" descr="App-Streaming-Build-4"/>
          <p:cNvPicPr>
            <a:picLocks noChangeAspect="1" noChangeArrowheads="1"/>
          </p:cNvPicPr>
          <p:nvPr/>
        </p:nvPicPr>
        <p:blipFill>
          <a:blip r:embed="rId6"/>
          <a:srcRect/>
          <a:stretch>
            <a:fillRect/>
          </a:stretch>
        </p:blipFill>
        <p:spPr bwMode="auto">
          <a:xfrm>
            <a:off x="4343400" y="1295400"/>
            <a:ext cx="4724400" cy="26987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0653"/>
                                        </p:tgtEl>
                                        <p:attrNameLst>
                                          <p:attrName>style.visibility</p:attrName>
                                        </p:attrNameLst>
                                      </p:cBhvr>
                                      <p:to>
                                        <p:strVal val="visible"/>
                                      </p:to>
                                    </p:set>
                                    <p:animEffect transition="in" filter="wipe(left)">
                                      <p:cBhvr>
                                        <p:cTn id="7" dur="500"/>
                                        <p:tgtEl>
                                          <p:spTgt spid="4106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0654"/>
                                        </p:tgtEl>
                                        <p:attrNameLst>
                                          <p:attrName>style.visibility</p:attrName>
                                        </p:attrNameLst>
                                      </p:cBhvr>
                                      <p:to>
                                        <p:strVal val="visible"/>
                                      </p:to>
                                    </p:set>
                                    <p:animEffect transition="in" filter="wipe(left)">
                                      <p:cBhvr>
                                        <p:cTn id="12" dur="500"/>
                                        <p:tgtEl>
                                          <p:spTgt spid="4106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0655"/>
                                        </p:tgtEl>
                                        <p:attrNameLst>
                                          <p:attrName>style.visibility</p:attrName>
                                        </p:attrNameLst>
                                      </p:cBhvr>
                                      <p:to>
                                        <p:strVal val="visible"/>
                                      </p:to>
                                    </p:set>
                                    <p:animEffect transition="in" filter="wipe(left)">
                                      <p:cBhvr>
                                        <p:cTn id="17" dur="500"/>
                                        <p:tgtEl>
                                          <p:spTgt spid="410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type="title"/>
          </p:nvPr>
        </p:nvSpPr>
        <p:spPr>
          <a:xfrm>
            <a:off x="349250" y="12700"/>
            <a:ext cx="7315200" cy="443198"/>
          </a:xfrm>
        </p:spPr>
        <p:txBody>
          <a:bodyPr/>
          <a:lstStyle/>
          <a:p>
            <a:r>
              <a:rPr lang="es-ES" sz="3200" dirty="0" smtClean="0">
                <a:latin typeface="Segoe"/>
              </a:rPr>
              <a:t>Gestión Basada en Política</a:t>
            </a:r>
            <a:endParaRPr lang="es-ES" sz="3200" dirty="0">
              <a:latin typeface="Segoe"/>
            </a:endParaRPr>
          </a:p>
        </p:txBody>
      </p:sp>
      <p:sp>
        <p:nvSpPr>
          <p:cNvPr id="408581" name="Rectangle 5"/>
          <p:cNvSpPr>
            <a:spLocks noGrp="1" noChangeArrowheads="1"/>
          </p:cNvSpPr>
          <p:nvPr>
            <p:ph type="body" sz="half" idx="1"/>
          </p:nvPr>
        </p:nvSpPr>
        <p:spPr>
          <a:xfrm>
            <a:off x="381000" y="1295400"/>
            <a:ext cx="4572000" cy="5029200"/>
          </a:xfrm>
        </p:spPr>
        <p:txBody>
          <a:bodyPr>
            <a:normAutofit/>
          </a:bodyPr>
          <a:lstStyle/>
          <a:p>
            <a:pPr>
              <a:lnSpc>
                <a:spcPct val="90000"/>
              </a:lnSpc>
            </a:pPr>
            <a:r>
              <a:rPr lang="es-ES" sz="1800" b="1" dirty="0" smtClean="0"/>
              <a:t>Management Web </a:t>
            </a:r>
            <a:r>
              <a:rPr lang="es-ES" sz="1800" b="1" dirty="0" err="1" smtClean="0"/>
              <a:t>Service</a:t>
            </a:r>
            <a:r>
              <a:rPr lang="es-ES" sz="1800" dirty="0" smtClean="0"/>
              <a:t>: Servicio central para la configuración, administración y monitorización de los servidores y las aplicaciones.</a:t>
            </a:r>
          </a:p>
          <a:p>
            <a:pPr>
              <a:lnSpc>
                <a:spcPct val="90000"/>
              </a:lnSpc>
              <a:buNone/>
            </a:pPr>
            <a:endParaRPr lang="es-ES" sz="1800" dirty="0" smtClean="0"/>
          </a:p>
          <a:p>
            <a:pPr>
              <a:lnSpc>
                <a:spcPct val="90000"/>
              </a:lnSpc>
            </a:pPr>
            <a:r>
              <a:rPr lang="es-ES" sz="1800" b="1" dirty="0" smtClean="0"/>
              <a:t>Asignación de acceso a aplicaciones mediante integración con Active </a:t>
            </a:r>
            <a:r>
              <a:rPr lang="es-ES" sz="1800" b="1" dirty="0" err="1" smtClean="0"/>
              <a:t>Directory</a:t>
            </a:r>
            <a:endParaRPr lang="es-ES" sz="1800" b="1" dirty="0" smtClean="0"/>
          </a:p>
          <a:p>
            <a:pPr>
              <a:lnSpc>
                <a:spcPct val="90000"/>
              </a:lnSpc>
            </a:pPr>
            <a:endParaRPr lang="es-ES" sz="1800" b="1" dirty="0" smtClean="0"/>
          </a:p>
          <a:p>
            <a:pPr>
              <a:lnSpc>
                <a:spcPct val="90000"/>
              </a:lnSpc>
            </a:pPr>
            <a:r>
              <a:rPr lang="es-ES" sz="1800" b="1" dirty="0" smtClean="0"/>
              <a:t>Control de Licencias</a:t>
            </a:r>
            <a:endParaRPr lang="es-ES" sz="1800" dirty="0" smtClean="0"/>
          </a:p>
          <a:p>
            <a:pPr>
              <a:lnSpc>
                <a:spcPct val="90000"/>
              </a:lnSpc>
            </a:pPr>
            <a:endParaRPr lang="es-ES" sz="1800" dirty="0" smtClean="0"/>
          </a:p>
          <a:p>
            <a:pPr>
              <a:lnSpc>
                <a:spcPct val="90000"/>
              </a:lnSpc>
            </a:pPr>
            <a:r>
              <a:rPr lang="es-ES" sz="1800" b="1" dirty="0" smtClean="0"/>
              <a:t>Informes</a:t>
            </a:r>
            <a:r>
              <a:rPr lang="es-ES" sz="1800" dirty="0" smtClean="0"/>
              <a:t>– Informes para control de</a:t>
            </a:r>
            <a:br>
              <a:rPr lang="es-ES" sz="1800" dirty="0" smtClean="0"/>
            </a:br>
            <a:r>
              <a:rPr lang="es-ES" sz="1800" dirty="0" smtClean="0"/>
              <a:t>uso de aplicaciones virtuales</a:t>
            </a:r>
          </a:p>
          <a:p>
            <a:pPr>
              <a:lnSpc>
                <a:spcPct val="90000"/>
              </a:lnSpc>
            </a:pPr>
            <a:endParaRPr lang="es-ES" sz="1800" dirty="0" smtClean="0"/>
          </a:p>
          <a:p>
            <a:pPr>
              <a:lnSpc>
                <a:spcPct val="90000"/>
              </a:lnSpc>
            </a:pPr>
            <a:r>
              <a:rPr lang="es-ES" sz="1800" b="1" dirty="0" smtClean="0"/>
              <a:t>Active </a:t>
            </a:r>
            <a:r>
              <a:rPr lang="es-ES" sz="1800" b="1" dirty="0" err="1" smtClean="0"/>
              <a:t>Upgrade</a:t>
            </a:r>
            <a:r>
              <a:rPr lang="es-ES" sz="1800" dirty="0" smtClean="0"/>
              <a:t> – Actualización de aplicaciones centralizada y sin parada</a:t>
            </a:r>
            <a:endParaRPr lang="es-ES" sz="1800" dirty="0"/>
          </a:p>
        </p:txBody>
      </p:sp>
      <p:pic>
        <p:nvPicPr>
          <p:cNvPr id="5" name="Picture 4" descr="\\.PSF\Parallels Share\MDOP 'Deep Dive' Presentation 2007-03\Management-Architecture.png"/>
          <p:cNvPicPr>
            <a:picLocks noChangeAspect="1" noChangeArrowheads="1"/>
          </p:cNvPicPr>
          <p:nvPr/>
        </p:nvPicPr>
        <p:blipFill>
          <a:blip r:embed="rId3"/>
          <a:srcRect/>
          <a:stretch>
            <a:fillRect/>
          </a:stretch>
        </p:blipFill>
        <p:spPr bwMode="auto">
          <a:xfrm>
            <a:off x="4157701" y="1676400"/>
            <a:ext cx="4986299" cy="4114800"/>
          </a:xfrm>
          <a:prstGeom prst="rect">
            <a:avLst/>
          </a:prstGeom>
          <a:noFill/>
        </p:spPr>
      </p:pic>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¿Se puede virtualizar todo?</a:t>
            </a:r>
            <a:endParaRPr lang="es-ES" dirty="0"/>
          </a:p>
        </p:txBody>
      </p:sp>
      <p:graphicFrame>
        <p:nvGraphicFramePr>
          <p:cNvPr id="5" name="4 Tabla"/>
          <p:cNvGraphicFramePr>
            <a:graphicFrameLocks noGrp="1"/>
          </p:cNvGraphicFramePr>
          <p:nvPr/>
        </p:nvGraphicFramePr>
        <p:xfrm>
          <a:off x="685800" y="1143000"/>
          <a:ext cx="8077200" cy="5098854"/>
        </p:xfrm>
        <a:graphic>
          <a:graphicData uri="http://schemas.openxmlformats.org/drawingml/2006/table">
            <a:tbl>
              <a:tblPr firstRow="1" bandRow="1">
                <a:tableStyleId>{5C22544A-7EE6-4342-B048-85BDC9FD1C3A}</a:tableStyleId>
              </a:tblPr>
              <a:tblGrid>
                <a:gridCol w="4419600"/>
                <a:gridCol w="3657600"/>
              </a:tblGrid>
              <a:tr h="6776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smtClean="0"/>
                        <a:t>Se puede</a:t>
                      </a:r>
                    </a:p>
                    <a:p>
                      <a:endParaRPr lang="es-ES" noProof="0" dirty="0"/>
                    </a:p>
                  </a:txBody>
                  <a:tcPr/>
                </a:tc>
                <a:tc>
                  <a:txBody>
                    <a:bodyPr/>
                    <a:lstStyle/>
                    <a:p>
                      <a:r>
                        <a:rPr lang="es-ES" noProof="0" smtClean="0"/>
                        <a:t>No se puede</a:t>
                      </a:r>
                    </a:p>
                  </a:txBody>
                  <a:tcPr/>
                </a:tc>
              </a:tr>
              <a:tr h="392609">
                <a:tc>
                  <a:txBody>
                    <a:bodyPr/>
                    <a:lstStyle/>
                    <a:p>
                      <a:r>
                        <a:rPr lang="es-ES" noProof="0" dirty="0" smtClean="0"/>
                        <a:t>Aplicaciones</a:t>
                      </a:r>
                    </a:p>
                  </a:txBody>
                  <a:tcPr/>
                </a:tc>
                <a:tc>
                  <a:txBody>
                    <a:bodyPr/>
                    <a:lstStyle/>
                    <a:p>
                      <a:r>
                        <a:rPr lang="es-ES" noProof="0" smtClean="0"/>
                        <a:t>Internet Explorer</a:t>
                      </a:r>
                      <a:endParaRPr lang="es-ES" noProof="0"/>
                    </a:p>
                  </a:txBody>
                  <a:tcPr/>
                </a:tc>
              </a:tr>
              <a:tr h="392609">
                <a:tc>
                  <a:txBody>
                    <a:bodyPr/>
                    <a:lstStyle/>
                    <a:p>
                      <a:r>
                        <a:rPr lang="es-ES" noProof="0" dirty="0" smtClean="0"/>
                        <a:t>Fuentes</a:t>
                      </a:r>
                      <a:endParaRPr lang="es-ES" noProof="0" dirty="0"/>
                    </a:p>
                  </a:txBody>
                  <a:tcPr/>
                </a:tc>
                <a:tc>
                  <a:txBody>
                    <a:bodyPr/>
                    <a:lstStyle/>
                    <a:p>
                      <a:r>
                        <a:rPr lang="es-ES" noProof="0" smtClean="0"/>
                        <a:t>Drivers</a:t>
                      </a:r>
                      <a:endParaRPr lang="es-ES" noProof="0"/>
                    </a:p>
                  </a:txBody>
                  <a:tcPr/>
                </a:tc>
              </a:tr>
              <a:tr h="442129">
                <a:tc>
                  <a:txBody>
                    <a:bodyPr/>
                    <a:lstStyle/>
                    <a:p>
                      <a:r>
                        <a:rPr lang="es-ES" noProof="0" dirty="0" smtClean="0"/>
                        <a:t>Configuración del registro</a:t>
                      </a:r>
                    </a:p>
                  </a:txBody>
                  <a:tcPr/>
                </a:tc>
                <a:tc>
                  <a:txBody>
                    <a:bodyPr/>
                    <a:lstStyle/>
                    <a:p>
                      <a:r>
                        <a:rPr lang="es-ES" noProof="0" smtClean="0"/>
                        <a:t>OS Hotfixes</a:t>
                      </a:r>
                      <a:endParaRPr lang="es-ES" noProof="0"/>
                    </a:p>
                  </a:txBody>
                  <a:tcPr/>
                </a:tc>
              </a:tr>
              <a:tr h="392609">
                <a:tc>
                  <a:txBody>
                    <a:bodyPr/>
                    <a:lstStyle/>
                    <a:p>
                      <a:r>
                        <a:rPr lang="es-ES" noProof="0" dirty="0" smtClean="0"/>
                        <a:t>Cambios en los</a:t>
                      </a:r>
                      <a:r>
                        <a:rPr lang="es-ES" baseline="0" noProof="0" dirty="0" smtClean="0"/>
                        <a:t> ficheros</a:t>
                      </a:r>
                      <a:endParaRPr lang="es-ES"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noProof="0" smtClean="0"/>
                        <a:t> Antivirus software</a:t>
                      </a:r>
                    </a:p>
                  </a:txBody>
                  <a:tcPr/>
                </a:tc>
              </a:tr>
              <a:tr h="445591">
                <a:tc>
                  <a:txBody>
                    <a:bodyPr/>
                    <a:lstStyle/>
                    <a:p>
                      <a:r>
                        <a:rPr lang="es-ES" noProof="0" dirty="0" smtClean="0"/>
                        <a:t>Cambios en el sistema</a:t>
                      </a:r>
                      <a:r>
                        <a:rPr lang="es-ES" baseline="0" noProof="0" dirty="0" smtClean="0"/>
                        <a:t> de archivos</a:t>
                      </a:r>
                      <a:endParaRPr lang="es-ES" noProof="0" dirty="0" smtClean="0"/>
                    </a:p>
                  </a:txBody>
                  <a:tcPr/>
                </a:tc>
                <a:tc>
                  <a:txBody>
                    <a:bodyPr/>
                    <a:lstStyle/>
                    <a:p>
                      <a:endParaRPr lang="es-ES" noProof="0"/>
                    </a:p>
                  </a:txBody>
                  <a:tcPr/>
                </a:tc>
              </a:tr>
              <a:tr h="392609">
                <a:tc>
                  <a:txBody>
                    <a:bodyPr/>
                    <a:lstStyle/>
                    <a:p>
                      <a:r>
                        <a:rPr lang="es-ES" noProof="0" dirty="0" smtClean="0"/>
                        <a:t>Servicios</a:t>
                      </a:r>
                      <a:endParaRPr lang="es-ES" noProof="0" dirty="0"/>
                    </a:p>
                  </a:txBody>
                  <a:tcPr/>
                </a:tc>
                <a:tc>
                  <a:txBody>
                    <a:bodyPr/>
                    <a:lstStyle/>
                    <a:p>
                      <a:endParaRPr lang="es-ES" noProof="0"/>
                    </a:p>
                  </a:txBody>
                  <a:tcPr/>
                </a:tc>
              </a:tr>
              <a:tr h="392609">
                <a:tc>
                  <a:txBody>
                    <a:bodyPr/>
                    <a:lstStyle/>
                    <a:p>
                      <a:r>
                        <a:rPr lang="es-ES" noProof="0" dirty="0" smtClean="0"/>
                        <a:t>Objetos de </a:t>
                      </a:r>
                      <a:r>
                        <a:rPr lang="es-ES" noProof="0" dirty="0" err="1" smtClean="0"/>
                        <a:t>Runtime</a:t>
                      </a:r>
                      <a:endParaRPr lang="es-ES" noProof="0" dirty="0"/>
                    </a:p>
                  </a:txBody>
                  <a:tcPr/>
                </a:tc>
                <a:tc>
                  <a:txBody>
                    <a:bodyPr/>
                    <a:lstStyle/>
                    <a:p>
                      <a:endParaRPr lang="es-ES" noProof="0"/>
                    </a:p>
                  </a:txBody>
                  <a:tcPr/>
                </a:tc>
              </a:tr>
              <a:tr h="392609">
                <a:tc>
                  <a:txBody>
                    <a:bodyPr/>
                    <a:lstStyle/>
                    <a:p>
                      <a:r>
                        <a:rPr lang="es-ES" noProof="0" dirty="0" smtClean="0"/>
                        <a:t>Versiones de MDAC</a:t>
                      </a:r>
                      <a:endParaRPr lang="es-ES" noProof="0" dirty="0"/>
                    </a:p>
                  </a:txBody>
                  <a:tcPr/>
                </a:tc>
                <a:tc>
                  <a:txBody>
                    <a:bodyPr/>
                    <a:lstStyle/>
                    <a:p>
                      <a:endParaRPr lang="es-ES" noProof="0"/>
                    </a:p>
                  </a:txBody>
                  <a:tcPr/>
                </a:tc>
              </a:tr>
              <a:tr h="392609">
                <a:tc>
                  <a:txBody>
                    <a:bodyPr/>
                    <a:lstStyle/>
                    <a:p>
                      <a:r>
                        <a:rPr lang="es-ES" noProof="0" dirty="0" smtClean="0"/>
                        <a:t>Máquina</a:t>
                      </a:r>
                      <a:r>
                        <a:rPr lang="es-ES" baseline="0" noProof="0" dirty="0" smtClean="0"/>
                        <a:t>s virtuales de </a:t>
                      </a:r>
                      <a:r>
                        <a:rPr lang="es-ES" noProof="0" dirty="0" smtClean="0"/>
                        <a:t>Java</a:t>
                      </a:r>
                      <a:endParaRPr lang="es-ES" noProof="0" dirty="0"/>
                    </a:p>
                  </a:txBody>
                  <a:tcPr/>
                </a:tc>
                <a:tc>
                  <a:txBody>
                    <a:bodyPr/>
                    <a:lstStyle/>
                    <a:p>
                      <a:endParaRPr lang="es-ES" noProof="0"/>
                    </a:p>
                  </a:txBody>
                  <a:tcPr/>
                </a:tc>
              </a:tr>
              <a:tr h="392609">
                <a:tc>
                  <a:txBody>
                    <a:bodyPr/>
                    <a:lstStyle/>
                    <a:p>
                      <a:r>
                        <a:rPr lang="es-ES" noProof="0" dirty="0" smtClean="0"/>
                        <a:t>Objetos COM/DCOM</a:t>
                      </a:r>
                      <a:endParaRPr lang="es-ES" noProof="0" dirty="0"/>
                    </a:p>
                  </a:txBody>
                  <a:tcPr/>
                </a:tc>
                <a:tc>
                  <a:txBody>
                    <a:bodyPr/>
                    <a:lstStyle/>
                    <a:p>
                      <a:endParaRPr lang="es-ES" noProof="0"/>
                    </a:p>
                  </a:txBody>
                  <a:tcPr/>
                </a:tc>
              </a:tr>
              <a:tr h="392609">
                <a:tc>
                  <a:txBody>
                    <a:bodyPr/>
                    <a:lstStyle/>
                    <a:p>
                      <a:r>
                        <a:rPr lang="es-ES" noProof="0" dirty="0" smtClean="0"/>
                        <a:t>Drivers de base de datos</a:t>
                      </a:r>
                      <a:endParaRPr lang="es-ES" noProof="0" dirty="0"/>
                    </a:p>
                  </a:txBody>
                  <a:tcPr/>
                </a:tc>
                <a:tc>
                  <a:txBody>
                    <a:bodyPr/>
                    <a:lstStyle/>
                    <a:p>
                      <a:endParaRPr lang="es-ES" noProof="0" dirty="0"/>
                    </a:p>
                  </a:txBody>
                  <a:tcPr/>
                </a:tc>
              </a:tr>
            </a:tbl>
          </a:graphicData>
        </a:graphic>
      </p:graphicFrame>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4"/>
</p:tagLst>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bg2"/>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bg2"/>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948</TotalTime>
  <Words>707</Words>
  <Application>Microsoft Office PowerPoint</Application>
  <PresentationFormat>On-screen Show (4:3)</PresentationFormat>
  <Paragraphs>153</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Stream</vt:lpstr>
      <vt:lpstr>Slide 1</vt:lpstr>
      <vt:lpstr>Nuevo nombre</vt:lpstr>
      <vt:lpstr>Optimizando el puesto Windows Vista</vt:lpstr>
      <vt:lpstr>¿Qué incluye MDOPSA?</vt:lpstr>
      <vt:lpstr>Microsoft Application Virtualization  </vt:lpstr>
      <vt:lpstr>Virtualización de Aplicaciones</vt:lpstr>
      <vt:lpstr>Streaming Bajo Demanda de Aplicaciones Virtuales</vt:lpstr>
      <vt:lpstr>Gestión Basada en Política</vt:lpstr>
      <vt:lpstr>¿Se puede virtualizar todo?</vt:lpstr>
      <vt:lpstr>Slide 10</vt:lpstr>
      <vt:lpstr>Microsoft Application Virtualization</vt:lpstr>
      <vt:lpstr>Slide 12</vt:lpstr>
      <vt:lpstr>Más acciones desde TechNet</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Webcast de TechNet:SQL</dc:title>
  <dc:creator>v-analfa</dc:creator>
  <cp:lastModifiedBy>v-ancava</cp:lastModifiedBy>
  <cp:revision>64</cp:revision>
  <dcterms:created xsi:type="dcterms:W3CDTF">2005-08-04T08:40:20Z</dcterms:created>
  <dcterms:modified xsi:type="dcterms:W3CDTF">2008-09-25T08:42:08Z</dcterms:modified>
</cp:coreProperties>
</file>