
<file path=[Content_Types].xml><?xml version="1.0" encoding="utf-8"?>
<Types xmlns="http://schemas.openxmlformats.org/package/2006/content-types">
  <Default Extension="rels" ContentType="application/vnd.openxmlformats-package.relationships+xml"/>
  <Default Extension="xml" ContentType="application/xml"/>
  <Default Extension="png" ContentType="image/png"/>
  <Default Extension="jpeg" ContentType="image/jpeg"/>
  <Override PartName="/ppt/slideMasters/slideMaster3.xml" ContentType="application/vnd.openxmlformats-officedocument.presentationml.slideMaster+xml"/>
  <Override PartName="/ppt/theme/theme5.xml" ContentType="application/vnd.openxmlformats-officedocument.them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commentAuthors.xml" ContentType="application/vnd.openxmlformats-officedocument.presentationml.commentAuthors+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slideLayouts/slideLayout29.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Override PartName="/ppt/slideMasters/slideMaster5.xml" ContentType="application/vnd.openxmlformats-officedocument.presentationml.slideMaster+xml"/>
  <Override PartName="/ppt/slides/slide8.xml" ContentType="application/vnd.openxmlformats-officedocument.presentationml.slide+xml"/>
  <Override PartName="/ppt/handoutMasters/handoutMaster1.xml" ContentType="application/vnd.openxmlformats-officedocument.presentationml.handoutMaster+xml"/>
  <Override PartName="/ppt/theme/theme7.xml" ContentType="application/vnd.openxmlformats-officedocument.them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34" r:id="rId1"/>
    <p:sldMasterId id="2147483741" r:id="rId2"/>
    <p:sldMasterId id="2147483748" r:id="rId3"/>
    <p:sldMasterId id="2147483755" r:id="rId4"/>
    <p:sldMasterId id="2147483762" r:id="rId5"/>
  </p:sldMasterIdLst>
  <p:notesMasterIdLst>
    <p:notesMasterId r:id="rId27"/>
  </p:notesMasterIdLst>
  <p:handoutMasterIdLst>
    <p:handoutMasterId r:id="rId28"/>
  </p:handoutMasterIdLst>
  <p:sldIdLst>
    <p:sldId id="296" r:id="rId6"/>
    <p:sldId id="286" r:id="rId7"/>
    <p:sldId id="272" r:id="rId8"/>
    <p:sldId id="273" r:id="rId9"/>
    <p:sldId id="279" r:id="rId10"/>
    <p:sldId id="280" r:id="rId11"/>
    <p:sldId id="287" r:id="rId12"/>
    <p:sldId id="288" r:id="rId13"/>
    <p:sldId id="274" r:id="rId14"/>
    <p:sldId id="275" r:id="rId15"/>
    <p:sldId id="276" r:id="rId16"/>
    <p:sldId id="277" r:id="rId17"/>
    <p:sldId id="291" r:id="rId18"/>
    <p:sldId id="278" r:id="rId19"/>
    <p:sldId id="292" r:id="rId20"/>
    <p:sldId id="293" r:id="rId21"/>
    <p:sldId id="294" r:id="rId22"/>
    <p:sldId id="295" r:id="rId23"/>
    <p:sldId id="289" r:id="rId24"/>
    <p:sldId id="290" r:id="rId25"/>
    <p:sldId id="297" r:id="rId26"/>
  </p:sldIdLst>
  <p:sldSz cx="9144000" cy="6858000" type="screen4x3"/>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clrMru>
    <a:srgbClr val="F6AE1E"/>
    <a:srgbClr val="FFFFFF"/>
    <a:srgbClr val="FF0066"/>
    <a:srgbClr val="000000"/>
    <a:srgbClr val="F3AF35"/>
    <a:srgbClr val="9C42E6"/>
    <a:srgbClr val="D1943B"/>
    <a:srgbClr val="F8F57B"/>
    <a:srgbClr val="D5B953"/>
    <a:srgbClr val="B87DF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snapVertSplitter="1" vertBarState="minimized" horzBarState="maximized">
    <p:restoredLeft sz="34555" autoAdjust="0"/>
    <p:restoredTop sz="86441" autoAdjust="0"/>
  </p:normalViewPr>
  <p:slideViewPr>
    <p:cSldViewPr>
      <p:cViewPr varScale="1">
        <p:scale>
          <a:sx n="106" d="100"/>
          <a:sy n="106" d="100"/>
        </p:scale>
        <p:origin x="-2538" y="-102"/>
      </p:cViewPr>
      <p:guideLst>
        <p:guide orient="horz" pos="144"/>
        <p:guide orient="horz" pos="895"/>
        <p:guide orient="horz" pos="1484"/>
        <p:guide orient="horz" pos="1200"/>
        <p:guide orient="horz" pos="2448"/>
        <p:guide orient="horz" pos="4319"/>
        <p:guide pos="3072"/>
        <p:guide pos="240"/>
        <p:guide pos="460"/>
        <p:guide pos="5520"/>
        <p:guide pos="864"/>
        <p:guide pos="5299"/>
      </p:guideLst>
    </p:cSldViewPr>
  </p:slideViewPr>
  <p:outlineViewPr>
    <p:cViewPr>
      <p:scale>
        <a:sx n="33" d="100"/>
        <a:sy n="33" d="100"/>
      </p:scale>
      <p:origin x="252" y="329058"/>
    </p:cViewPr>
  </p:outlineViewPr>
  <p:notesTextViewPr>
    <p:cViewPr>
      <p:scale>
        <a:sx n="100" d="100"/>
        <a:sy n="100" d="100"/>
      </p:scale>
      <p:origin x="0" y="0"/>
    </p:cViewPr>
  </p:notesTextViewPr>
  <p:sorterViewPr>
    <p:cViewPr>
      <p:scale>
        <a:sx n="100" d="100"/>
        <a:sy n="100" d="100"/>
      </p:scale>
      <p:origin x="0" y="0"/>
    </p:cViewPr>
  </p:sorterViewPr>
  <p:notesViewPr>
    <p:cSldViewPr showGuides="1">
      <p:cViewPr varScale="1">
        <p:scale>
          <a:sx n="85" d="100"/>
          <a:sy n="85" d="100"/>
        </p:scale>
        <p:origin x="-3244" y="-103"/>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latin typeface="Trebuchet MS"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latin typeface="Trebuchet MS" pitchFamily="34" charset="0"/>
              </a:rPr>
              <a:pPr/>
              <a:t>8/5/2009</a:t>
            </a:fld>
            <a:endParaRPr lang="en-US" dirty="0">
              <a:latin typeface="Trebuchet MS"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Trebuchet MS" pitchFamily="34" charset="0"/>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Trebuchet MS"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Trebuchet MS" pitchFamily="34" charset="0"/>
              </a:rPr>
            </a:br>
            <a:r>
              <a:rPr lang="en-US" sz="500" dirty="0" smtClean="0">
                <a:solidFill>
                  <a:srgbClr val="000000"/>
                </a:solidFill>
                <a:latin typeface="Trebuchet MS"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latin typeface="Trebuchet MS" pitchFamily="34" charset="0"/>
              </a:rPr>
              <a:pPr/>
              <a:t>‹#›</a:t>
            </a:fld>
            <a:endParaRPr lang="en-US" dirty="0">
              <a:latin typeface="Trebuchet MS"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Trebuchet MS" pitchFamily="34" charset="0"/>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Trebuchet MS" pitchFamily="34" charset="0"/>
              </a:defRPr>
            </a:lvl1pPr>
          </a:lstStyle>
          <a:p>
            <a:fld id="{7C3FBCD4-166E-446F-AF18-7D4A0CF9AEF6}" type="datetimeFigureOut">
              <a:rPr lang="en-US" smtClean="0"/>
              <a:pPr/>
              <a:t>8/5/2009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Segoe" pitchFamily="34" charset="0"/>
              </a:defRPr>
            </a:lvl1pPr>
          </a:lstStyle>
          <a:p>
            <a:r>
              <a:rPr lang="en-US" dirty="0" smtClean="0">
                <a:solidFill>
                  <a:srgbClr val="000000"/>
                </a:solidFill>
                <a:latin typeface="Trebuchet MS"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Trebuchet MS"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Trebuchet MS" pitchFamily="34" charset="0"/>
              </a:rPr>
            </a:br>
            <a:r>
              <a:rPr lang="en-US" dirty="0" smtClean="0">
                <a:solidFill>
                  <a:srgbClr val="000000"/>
                </a:solidFill>
                <a:latin typeface="Trebuchet MS"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atin typeface="Trebuchet MS" pitchFamily="34" charset="0"/>
              </a:defRPr>
            </a:lvl1pPr>
          </a:lstStyle>
          <a:p>
            <a:fld id="{8B263312-38AA-4E1E-B2B5-0F8F122B24FE}"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Trebuchet MS"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Trebuchet MS"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Trebuchet MS"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Trebuchet MS"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Trebuchet MS"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resentation Title">
    <p:spTree>
      <p:nvGrpSpPr>
        <p:cNvPr id="1" name=""/>
        <p:cNvGrpSpPr/>
        <p:nvPr/>
      </p:nvGrpSpPr>
      <p:grpSpPr>
        <a:xfrm>
          <a:off x="0" y="0"/>
          <a:ext cx="0" cy="0"/>
          <a:chOff x="0" y="0"/>
          <a:chExt cx="0" cy="0"/>
        </a:xfrm>
      </p:grpSpPr>
      <p:pic>
        <p:nvPicPr>
          <p:cNvPr id="13" name="Picture 2"/>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
        <p:nvSpPr>
          <p:cNvPr id="2" name="Title 1"/>
          <p:cNvSpPr>
            <a:spLocks noGrp="1"/>
          </p:cNvSpPr>
          <p:nvPr>
            <p:ph type="ctrTitle"/>
          </p:nvPr>
        </p:nvSpPr>
        <p:spPr>
          <a:xfrm>
            <a:off x="381000" y="2390890"/>
            <a:ext cx="5562600" cy="1323439"/>
          </a:xfrm>
        </p:spPr>
        <p:txBody>
          <a:bodyPr anchor="b"/>
          <a:lstStyle>
            <a:lvl1pPr>
              <a:defRPr>
                <a:gradFill>
                  <a:gsLst>
                    <a:gs pos="0">
                      <a:schemeClr val="bg1"/>
                    </a:gs>
                    <a:gs pos="50000">
                      <a:schemeClr val="bg1"/>
                    </a:gs>
                  </a:gsLst>
                  <a:lin ang="5400000" scaled="0"/>
                </a:gradFill>
              </a:defRPr>
            </a:lvl1pPr>
          </a:lstStyle>
          <a:p>
            <a:r>
              <a:rPr lang="en-US" smtClean="0"/>
              <a:t>Click to edit Master title style</a:t>
            </a:r>
            <a:endParaRPr lang="en-US" dirty="0"/>
          </a:p>
        </p:txBody>
      </p:sp>
      <p:sp>
        <p:nvSpPr>
          <p:cNvPr id="12" name="Subtitle 2"/>
          <p:cNvSpPr>
            <a:spLocks noGrp="1"/>
          </p:cNvSpPr>
          <p:nvPr>
            <p:ph type="subTitle" idx="1"/>
          </p:nvPr>
        </p:nvSpPr>
        <p:spPr>
          <a:xfrm>
            <a:off x="381001" y="3729335"/>
            <a:ext cx="5562600" cy="341632"/>
          </a:xfrm>
        </p:spPr>
        <p:txBody>
          <a:bodyPr vert="horz" wrap="square" lIns="0" tIns="45720" rIns="0" bIns="45720" rtlCol="0" anchor="t">
            <a:spAutoFit/>
          </a:bodyPr>
          <a:lstStyle>
            <a:lvl1pPr marL="0" indent="0" algn="l" defTabSz="914400" rtl="0" eaLnBrk="1" latinLnBrk="0" hangingPunct="1">
              <a:lnSpc>
                <a:spcPct val="90000"/>
              </a:lnSpc>
              <a:spcBef>
                <a:spcPct val="0"/>
              </a:spcBef>
              <a:buNone/>
              <a:defRPr lang="en-US" sz="1800" kern="1200" dirty="0">
                <a:gradFill>
                  <a:gsLst>
                    <a:gs pos="0">
                      <a:schemeClr val="bg1"/>
                    </a:gs>
                    <a:gs pos="50000">
                      <a:schemeClr val="bg1"/>
                    </a:gs>
                  </a:gsLst>
                  <a:lin ang="5400000" scaled="0"/>
                </a:gradFill>
                <a:latin typeface="Segoe UI" pitchFamily="34" charset="0"/>
                <a:ea typeface="+mj-ea"/>
                <a:cs typeface="+mj-cs"/>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5" name="Footer Placeholder 14"/>
          <p:cNvSpPr>
            <a:spLocks noGrp="1"/>
          </p:cNvSpPr>
          <p:nvPr>
            <p:ph type="ftr" sz="quarter" idx="12"/>
          </p:nvPr>
        </p:nvSpPr>
        <p:spPr/>
        <p:txBody>
          <a:bodyPr/>
          <a:lstStyle/>
          <a:p>
            <a:r>
              <a:rPr lang="en-US" smtClean="0"/>
              <a:t>Microsoft Confidential</a:t>
            </a:r>
            <a:endParaRPr lang="en-US" dirty="0"/>
          </a:p>
        </p:txBody>
      </p:sp>
    </p:spTree>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resentation Title">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
        <p:nvSpPr>
          <p:cNvPr id="2" name="Title 1"/>
          <p:cNvSpPr>
            <a:spLocks noGrp="1"/>
          </p:cNvSpPr>
          <p:nvPr>
            <p:ph type="ctrTitle"/>
          </p:nvPr>
        </p:nvSpPr>
        <p:spPr>
          <a:xfrm>
            <a:off x="380999" y="2244304"/>
            <a:ext cx="5562601" cy="1470025"/>
          </a:xfrm>
        </p:spPr>
        <p:txBody>
          <a:bodyPr anchor="b"/>
          <a:lstStyle>
            <a:lvl1pPr>
              <a:defRPr>
                <a:solidFill>
                  <a:schemeClr val="bg1"/>
                </a:solidFill>
              </a:defRPr>
            </a:lvl1pPr>
          </a:lstStyle>
          <a:p>
            <a:r>
              <a:rPr lang="en-US" smtClean="0"/>
              <a:t>Click to edit Master title style</a:t>
            </a:r>
            <a:endParaRPr lang="en-US" dirty="0"/>
          </a:p>
        </p:txBody>
      </p:sp>
      <p:sp>
        <p:nvSpPr>
          <p:cNvPr id="12" name="Subtitle 2"/>
          <p:cNvSpPr>
            <a:spLocks noGrp="1"/>
          </p:cNvSpPr>
          <p:nvPr>
            <p:ph type="subTitle" idx="1"/>
          </p:nvPr>
        </p:nvSpPr>
        <p:spPr>
          <a:xfrm>
            <a:off x="381000" y="3729335"/>
            <a:ext cx="5562601" cy="341632"/>
          </a:xfrm>
        </p:spPr>
        <p:txBody>
          <a:bodyPr vert="horz" wrap="square" lIns="0" tIns="45720" rIns="0" bIns="45720" rtlCol="0" anchor="t">
            <a:spAutoFit/>
          </a:bodyPr>
          <a:lstStyle>
            <a:lvl1pPr marL="0" indent="0" algn="l" defTabSz="914400" rtl="0" eaLnBrk="1" latinLnBrk="0" hangingPunct="1">
              <a:lnSpc>
                <a:spcPct val="90000"/>
              </a:lnSpc>
              <a:spcBef>
                <a:spcPct val="0"/>
              </a:spcBef>
              <a:buNone/>
              <a:defRPr lang="en-US" sz="1800" kern="1200" dirty="0">
                <a:solidFill>
                  <a:schemeClr val="bg1"/>
                </a:solidFill>
                <a:latin typeface="Segoe UI" pitchFamily="34" charset="0"/>
                <a:ea typeface="+mj-ea"/>
                <a:cs typeface="+mj-cs"/>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4" name="Footer Placeholder 13"/>
          <p:cNvSpPr>
            <a:spLocks noGrp="1"/>
          </p:cNvSpPr>
          <p:nvPr>
            <p:ph type="ftr" sz="quarter" idx="12"/>
          </p:nvPr>
        </p:nvSpPr>
        <p:spPr/>
        <p:txBody>
          <a:bodyPr/>
          <a:lstStyle/>
          <a:p>
            <a:r>
              <a:rPr lang="en-US" smtClean="0"/>
              <a:t>Microsoft Confidential</a:t>
            </a:r>
            <a:endParaRPr lang="en-US" dirty="0"/>
          </a:p>
        </p:txBody>
      </p:sp>
    </p:spTree>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2" name="Title 1"/>
          <p:cNvSpPr>
            <a:spLocks noGrp="1"/>
          </p:cNvSpPr>
          <p:nvPr>
            <p:ph type="ctrTitle"/>
          </p:nvPr>
        </p:nvSpPr>
        <p:spPr>
          <a:xfrm>
            <a:off x="5325208" y="2667000"/>
            <a:ext cx="3361592" cy="646331"/>
          </a:xfrm>
        </p:spPr>
        <p:txBody>
          <a:bodyPr wrap="square">
            <a:spAutoFit/>
          </a:bodyPr>
          <a:lstStyle>
            <a:lvl1pPr>
              <a:defRPr sz="3600">
                <a:solidFill>
                  <a:schemeClr val="bg1"/>
                </a:solidFill>
              </a:defRPr>
            </a:lvl1pPr>
          </a:lstStyle>
          <a:p>
            <a:r>
              <a:rPr lang="en-US" smtClean="0"/>
              <a:t>Click to edit Master title style</a:t>
            </a:r>
            <a:endParaRPr lang="en-US" dirty="0"/>
          </a:p>
        </p:txBody>
      </p:sp>
      <p:sp>
        <p:nvSpPr>
          <p:cNvPr id="11" name="Footer Placeholder 10"/>
          <p:cNvSpPr>
            <a:spLocks noGrp="1"/>
          </p:cNvSpPr>
          <p:nvPr>
            <p:ph type="ftr" sz="quarter" idx="12"/>
          </p:nvPr>
        </p:nvSpPr>
        <p:spPr/>
        <p:txBody>
          <a:bodyPr/>
          <a:lstStyle>
            <a:lvl1pPr>
              <a:defRPr>
                <a:solidFill>
                  <a:schemeClr val="accent1">
                    <a:lumMod val="60000"/>
                    <a:lumOff val="40000"/>
                  </a:schemeClr>
                </a:solidFill>
              </a:defRPr>
            </a:lvl1pPr>
          </a:lstStyle>
          <a:p>
            <a:r>
              <a:rPr lang="en-US" smtClean="0"/>
              <a:t>Microsoft Confidential</a:t>
            </a:r>
            <a:endParaRPr lang="en-US" dirty="0"/>
          </a:p>
        </p:txBody>
      </p:sp>
      <p:sp>
        <p:nvSpPr>
          <p:cNvPr id="13" name="Text Placeholder 2"/>
          <p:cNvSpPr>
            <a:spLocks noGrp="1"/>
          </p:cNvSpPr>
          <p:nvPr>
            <p:ph type="body" idx="1"/>
          </p:nvPr>
        </p:nvSpPr>
        <p:spPr>
          <a:xfrm>
            <a:off x="5333999" y="3365500"/>
            <a:ext cx="3352801" cy="757130"/>
          </a:xfrm>
        </p:spPr>
        <p:txBody>
          <a:bodyPr wrap="square" anchor="t">
            <a:spAutoFit/>
          </a:bodyPr>
          <a:lstStyle>
            <a:lvl1pPr marL="0" indent="0">
              <a:buNone/>
              <a:defRPr sz="24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cxnSp>
        <p:nvCxnSpPr>
          <p:cNvPr id="15" name="Straight Connector 14"/>
          <p:cNvCxnSpPr/>
          <p:nvPr userDrawn="1"/>
        </p:nvCxnSpPr>
        <p:spPr>
          <a:xfrm rot="5400000">
            <a:off x="3963194" y="4038600"/>
            <a:ext cx="2438400"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12" name="Picture 2" descr="\\Files01\clientfiles\Microsoft\Master Assets\Win7\Logos\Win7_HB_N\Window7-HomeBasicN_h_rgb_r.png"/>
          <p:cNvPicPr>
            <a:picLocks noChangeAspect="1" noChangeArrowheads="1"/>
          </p:cNvPicPr>
          <p:nvPr userDrawn="1"/>
        </p:nvPicPr>
        <p:blipFill>
          <a:blip r:embed="rId2" cstate="print"/>
          <a:srcRect b="43275"/>
          <a:stretch>
            <a:fillRect/>
          </a:stretch>
        </p:blipFill>
        <p:spPr bwMode="auto">
          <a:xfrm>
            <a:off x="2225040" y="2843137"/>
            <a:ext cx="2651760" cy="428701"/>
          </a:xfrm>
          <a:prstGeom prst="rect">
            <a:avLst/>
          </a:prstGeom>
          <a:noFill/>
        </p:spPr>
      </p:pic>
    </p:spTree>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buClr>
                <a:schemeClr val="tx2">
                  <a:lumMod val="60000"/>
                  <a:lumOff val="40000"/>
                </a:schemeClr>
              </a:buClr>
              <a:defRPr/>
            </a:lvl1pPr>
            <a:lvl2pPr>
              <a:buClr>
                <a:schemeClr val="tx2">
                  <a:lumMod val="60000"/>
                  <a:lumOff val="40000"/>
                </a:schemeClr>
              </a:buClr>
              <a:defRPr/>
            </a:lvl2pPr>
            <a:lvl3pPr>
              <a:buClr>
                <a:schemeClr val="tx2">
                  <a:lumMod val="60000"/>
                  <a:lumOff val="40000"/>
                </a:schemeClr>
              </a:buClr>
              <a:defRPr/>
            </a:lvl3pPr>
            <a:lvl4pPr>
              <a:buClr>
                <a:schemeClr val="tx2">
                  <a:lumMod val="60000"/>
                  <a:lumOff val="40000"/>
                </a:schemeClr>
              </a:buClr>
              <a:defRPr/>
            </a:lvl4pPr>
            <a:lvl5pPr>
              <a:buClr>
                <a:schemeClr val="tx2">
                  <a:lumMod val="60000"/>
                  <a:lumOff val="40000"/>
                </a:schemeClr>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Footer Placeholder 8"/>
          <p:cNvSpPr>
            <a:spLocks noGrp="1"/>
          </p:cNvSpPr>
          <p:nvPr>
            <p:ph type="ftr" sz="quarter" idx="12"/>
          </p:nvPr>
        </p:nvSpPr>
        <p:spPr/>
        <p:txBody>
          <a:bodyPr/>
          <a:lstStyle/>
          <a:p>
            <a:r>
              <a:rPr lang="en-US" smtClean="0"/>
              <a:t>Microsoft Confidential</a:t>
            </a:r>
            <a:endParaRPr lang="en-US" dirty="0"/>
          </a:p>
        </p:txBody>
      </p:sp>
    </p:spTree>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lIns="0" rIns="0"/>
          <a:lstStyle/>
          <a:p>
            <a:r>
              <a:rPr lang="en-US" smtClean="0"/>
              <a:t>Click to edit Master title style</a:t>
            </a:r>
            <a:endParaRPr lang="en-US"/>
          </a:p>
        </p:txBody>
      </p:sp>
      <p:sp>
        <p:nvSpPr>
          <p:cNvPr id="8" name="Footer Placeholder 7"/>
          <p:cNvSpPr>
            <a:spLocks noGrp="1"/>
          </p:cNvSpPr>
          <p:nvPr>
            <p:ph type="ftr" sz="quarter" idx="12"/>
          </p:nvPr>
        </p:nvSpPr>
        <p:spPr/>
        <p:txBody>
          <a:bodyPr lIns="0" rIns="0"/>
          <a:lstStyle/>
          <a:p>
            <a:r>
              <a:rPr lang="en-US" smtClean="0"/>
              <a:t>Microsoft Confidential</a:t>
            </a:r>
            <a:endParaRPr lang="en-US" dirty="0"/>
          </a:p>
        </p:txBody>
      </p:sp>
    </p:spTree>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Footer Placeholder 6"/>
          <p:cNvSpPr>
            <a:spLocks noGrp="1"/>
          </p:cNvSpPr>
          <p:nvPr>
            <p:ph type="ftr" sz="quarter" idx="12"/>
          </p:nvPr>
        </p:nvSpPr>
        <p:spPr/>
        <p:txBody>
          <a:bodyPr/>
          <a:lstStyle/>
          <a:p>
            <a:r>
              <a:rPr lang="en-US" smtClean="0"/>
              <a:t>Microsoft Confidential</a:t>
            </a:r>
            <a:endParaRPr lang="en-US" dirty="0"/>
          </a:p>
        </p:txBody>
      </p:sp>
    </p:spTree>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6"/>
            <a:ext cx="7043208" cy="1523495"/>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9"/>
            <a:ext cx="7043208" cy="461665"/>
          </a:xfrm>
          <a:noFill/>
        </p:spPr>
        <p:txBody>
          <a:bodyPr>
            <a:noAutofit/>
          </a:bodyPr>
          <a:lstStyle>
            <a:lvl1pPr marL="0" indent="0" algn="l">
              <a:lnSpc>
                <a:spcPct val="90000"/>
              </a:lnSpc>
              <a:spcBef>
                <a:spcPts val="0"/>
              </a:spcBef>
              <a:buNone/>
              <a:defRPr>
                <a:gradFill>
                  <a:gsLst>
                    <a:gs pos="0">
                      <a:schemeClr val="bg1"/>
                    </a:gs>
                    <a:gs pos="50000">
                      <a:schemeClr val="bg1"/>
                    </a:gs>
                  </a:gsLst>
                  <a:lin ang="16200000" scaled="1"/>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49"/>
            <a:ext cx="7690114" cy="1384995"/>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Segoe UI Symbol" pitchFamily="34" charset="0"/>
                <a:ea typeface="Segoe UI Symbol" pitchFamily="34" charset="0"/>
                <a:cs typeface="Segoe UI" pitchFamily="34" charset="0"/>
              </a:defRPr>
            </a:lvl1pPr>
          </a:lstStyle>
          <a:p>
            <a:pPr lvl="0"/>
            <a:r>
              <a:rPr lang="en-US" dirty="0" smtClean="0"/>
              <a:t>click to…</a:t>
            </a:r>
          </a:p>
        </p:txBody>
      </p:sp>
    </p:spTree>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resentation Title">
    <p:spTree>
      <p:nvGrpSpPr>
        <p:cNvPr id="1" name=""/>
        <p:cNvGrpSpPr/>
        <p:nvPr/>
      </p:nvGrpSpPr>
      <p:grpSpPr>
        <a:xfrm>
          <a:off x="0" y="0"/>
          <a:ext cx="0" cy="0"/>
          <a:chOff x="0" y="0"/>
          <a:chExt cx="0" cy="0"/>
        </a:xfrm>
      </p:grpSpPr>
      <p:pic>
        <p:nvPicPr>
          <p:cNvPr id="1027" name="Picture 3"/>
          <p:cNvPicPr>
            <a:picLocks noChangeAspect="1" noChangeArrowheads="1"/>
          </p:cNvPicPr>
          <p:nvPr userDrawn="1"/>
        </p:nvPicPr>
        <p:blipFill>
          <a:blip r:embed="rId2" cstate="print"/>
          <a:srcRect l="27778" t="18651" r="8730" b="9921"/>
          <a:stretch>
            <a:fillRect/>
          </a:stretch>
        </p:blipFill>
        <p:spPr bwMode="auto">
          <a:xfrm>
            <a:off x="0" y="0"/>
            <a:ext cx="9144000" cy="6858000"/>
          </a:xfrm>
          <a:prstGeom prst="rect">
            <a:avLst/>
          </a:prstGeom>
          <a:noFill/>
          <a:ln w="9525">
            <a:noFill/>
            <a:miter lim="800000"/>
            <a:headEnd/>
            <a:tailEnd/>
          </a:ln>
          <a:effectLst/>
        </p:spPr>
      </p:pic>
      <p:sp>
        <p:nvSpPr>
          <p:cNvPr id="2" name="Title 1"/>
          <p:cNvSpPr>
            <a:spLocks noGrp="1"/>
          </p:cNvSpPr>
          <p:nvPr>
            <p:ph type="ctrTitle"/>
          </p:nvPr>
        </p:nvSpPr>
        <p:spPr>
          <a:xfrm>
            <a:off x="381000" y="2244304"/>
            <a:ext cx="5562600" cy="1470025"/>
          </a:xfrm>
        </p:spPr>
        <p:txBody>
          <a:bodyPr anchor="b"/>
          <a:lstStyle>
            <a:lvl1pPr>
              <a:defRPr>
                <a:solidFill>
                  <a:schemeClr val="bg1"/>
                </a:solidFill>
              </a:defRPr>
            </a:lvl1pPr>
          </a:lstStyle>
          <a:p>
            <a:r>
              <a:rPr lang="en-US" smtClean="0"/>
              <a:t>Click to edit Master title style</a:t>
            </a:r>
            <a:endParaRPr lang="en-US" dirty="0"/>
          </a:p>
        </p:txBody>
      </p:sp>
      <p:sp>
        <p:nvSpPr>
          <p:cNvPr id="12" name="Subtitle 2"/>
          <p:cNvSpPr>
            <a:spLocks noGrp="1"/>
          </p:cNvSpPr>
          <p:nvPr>
            <p:ph type="subTitle" idx="1"/>
          </p:nvPr>
        </p:nvSpPr>
        <p:spPr>
          <a:xfrm>
            <a:off x="381001" y="3729335"/>
            <a:ext cx="5562600" cy="341632"/>
          </a:xfrm>
        </p:spPr>
        <p:txBody>
          <a:bodyPr vert="horz" wrap="square" lIns="0" tIns="45720" rIns="0" bIns="45720" rtlCol="0" anchor="t">
            <a:spAutoFit/>
          </a:bodyPr>
          <a:lstStyle>
            <a:lvl1pPr marL="0" indent="0" algn="l" defTabSz="914400" rtl="0" eaLnBrk="1" latinLnBrk="0" hangingPunct="1">
              <a:lnSpc>
                <a:spcPct val="90000"/>
              </a:lnSpc>
              <a:spcBef>
                <a:spcPct val="0"/>
              </a:spcBef>
              <a:buNone/>
              <a:defRPr lang="en-US" sz="1800" kern="1200" dirty="0">
                <a:solidFill>
                  <a:schemeClr val="bg1"/>
                </a:solidFill>
                <a:latin typeface="Segoe UI" pitchFamily="34" charset="0"/>
                <a:ea typeface="+mj-ea"/>
                <a:cs typeface="+mj-cs"/>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5" name="Footer Placeholder 14"/>
          <p:cNvSpPr>
            <a:spLocks noGrp="1"/>
          </p:cNvSpPr>
          <p:nvPr>
            <p:ph type="ftr" sz="quarter" idx="12"/>
          </p:nvPr>
        </p:nvSpPr>
        <p:spPr/>
        <p:txBody>
          <a:bodyPr/>
          <a:lstStyle/>
          <a:p>
            <a:r>
              <a:rPr lang="en-US" smtClean="0"/>
              <a:t>Microsoft Confidential</a:t>
            </a:r>
            <a:endParaRPr lang="en-US" dirty="0"/>
          </a:p>
        </p:txBody>
      </p:sp>
    </p:spTree>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18" name="Footer Placeholder 17"/>
          <p:cNvSpPr>
            <a:spLocks noGrp="1"/>
          </p:cNvSpPr>
          <p:nvPr>
            <p:ph type="ftr" sz="quarter" idx="12"/>
          </p:nvPr>
        </p:nvSpPr>
        <p:spPr/>
        <p:txBody>
          <a:bodyPr/>
          <a:lstStyle/>
          <a:p>
            <a:r>
              <a:rPr lang="en-US" smtClean="0"/>
              <a:t>Microsoft Confidential</a:t>
            </a:r>
            <a:endParaRPr lang="en-US" dirty="0"/>
          </a:p>
        </p:txBody>
      </p:sp>
      <p:sp>
        <p:nvSpPr>
          <p:cNvPr id="9" name="Title 1"/>
          <p:cNvSpPr>
            <a:spLocks noGrp="1"/>
          </p:cNvSpPr>
          <p:nvPr>
            <p:ph type="ctrTitle"/>
          </p:nvPr>
        </p:nvSpPr>
        <p:spPr>
          <a:xfrm>
            <a:off x="5325208" y="2667000"/>
            <a:ext cx="3361592" cy="838200"/>
          </a:xfrm>
        </p:spPr>
        <p:txBody>
          <a:bodyPr wrap="square">
            <a:normAutofit/>
          </a:bodyPr>
          <a:lstStyle>
            <a:lvl1pPr>
              <a:defRPr sz="3600">
                <a:solidFill>
                  <a:schemeClr val="bg1"/>
                </a:solidFill>
              </a:defRPr>
            </a:lvl1pPr>
          </a:lstStyle>
          <a:p>
            <a:r>
              <a:rPr lang="en-US" smtClean="0"/>
              <a:t>Click to edit Master title style</a:t>
            </a:r>
            <a:endParaRPr lang="en-US" dirty="0"/>
          </a:p>
        </p:txBody>
      </p:sp>
      <p:sp>
        <p:nvSpPr>
          <p:cNvPr id="10" name="Text Placeholder 2"/>
          <p:cNvSpPr>
            <a:spLocks noGrp="1"/>
          </p:cNvSpPr>
          <p:nvPr>
            <p:ph type="body" idx="1"/>
          </p:nvPr>
        </p:nvSpPr>
        <p:spPr>
          <a:xfrm>
            <a:off x="5333999" y="3365500"/>
            <a:ext cx="3352801" cy="757130"/>
          </a:xfrm>
        </p:spPr>
        <p:txBody>
          <a:bodyPr anchor="t">
            <a:spAutoFit/>
          </a:bodyPr>
          <a:lstStyle>
            <a:lvl1pPr marL="0" indent="0">
              <a:buNone/>
              <a:defRPr sz="24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cxnSp>
        <p:nvCxnSpPr>
          <p:cNvPr id="11" name="Straight Connector 10"/>
          <p:cNvCxnSpPr/>
          <p:nvPr userDrawn="1"/>
        </p:nvCxnSpPr>
        <p:spPr>
          <a:xfrm rot="5400000">
            <a:off x="3963194" y="4038600"/>
            <a:ext cx="2438400"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12" name="Picture 2" descr="\\Files01\clientfiles\Microsoft\Master Assets\Win7\Logos\Win7_HB_N\Window7-HomeBasicN_h_rgb_r.png"/>
          <p:cNvPicPr>
            <a:picLocks noChangeAspect="1" noChangeArrowheads="1"/>
          </p:cNvPicPr>
          <p:nvPr userDrawn="1"/>
        </p:nvPicPr>
        <p:blipFill>
          <a:blip r:embed="rId2" cstate="print"/>
          <a:srcRect b="43275"/>
          <a:stretch>
            <a:fillRect/>
          </a:stretch>
        </p:blipFill>
        <p:spPr bwMode="auto">
          <a:xfrm>
            <a:off x="2225040" y="2843137"/>
            <a:ext cx="2651760" cy="428701"/>
          </a:xfrm>
          <a:prstGeom prst="rect">
            <a:avLst/>
          </a:prstGeom>
          <a:noFill/>
        </p:spPr>
      </p:pic>
    </p:spTree>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US"/>
          </a:p>
        </p:txBody>
      </p:sp>
      <p:sp>
        <p:nvSpPr>
          <p:cNvPr id="12" name="Content Placeholder 11"/>
          <p:cNvSpPr>
            <a:spLocks noGrp="1"/>
          </p:cNvSpPr>
          <p:nvPr>
            <p:ph sz="quarter" idx="13"/>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4" name="Footer Placeholder 13"/>
          <p:cNvSpPr>
            <a:spLocks noGrp="1"/>
          </p:cNvSpPr>
          <p:nvPr>
            <p:ph type="ftr" sz="quarter" idx="16"/>
          </p:nvPr>
        </p:nvSpPr>
        <p:spPr/>
        <p:txBody>
          <a:bodyPr/>
          <a:lstStyle/>
          <a:p>
            <a:r>
              <a:rPr lang="en-US" smtClean="0"/>
              <a:t>Microsoft Confidential</a:t>
            </a:r>
            <a:endParaRPr lang="en-US" dirty="0"/>
          </a:p>
        </p:txBody>
      </p:sp>
    </p:spTree>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lIns="0" rIns="0"/>
          <a:lstStyle/>
          <a:p>
            <a:r>
              <a:rPr lang="en-US" smtClean="0"/>
              <a:t>Click to edit Master title style</a:t>
            </a:r>
            <a:endParaRPr lang="en-US"/>
          </a:p>
        </p:txBody>
      </p:sp>
      <p:sp>
        <p:nvSpPr>
          <p:cNvPr id="11" name="Footer Placeholder 10"/>
          <p:cNvSpPr>
            <a:spLocks noGrp="1"/>
          </p:cNvSpPr>
          <p:nvPr>
            <p:ph type="ftr" sz="quarter" idx="12"/>
          </p:nvPr>
        </p:nvSpPr>
        <p:spPr/>
        <p:txBody>
          <a:bodyPr/>
          <a:lstStyle/>
          <a:p>
            <a:r>
              <a:rPr lang="en-US" smtClean="0"/>
              <a:t>Microsoft Confidential</a:t>
            </a:r>
            <a:endParaRPr lang="en-US" dirty="0"/>
          </a:p>
        </p:txBody>
      </p:sp>
    </p:spTree>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11" name="Footer Placeholder 10"/>
          <p:cNvSpPr>
            <a:spLocks noGrp="1"/>
          </p:cNvSpPr>
          <p:nvPr>
            <p:ph type="ftr" sz="quarter" idx="12"/>
          </p:nvPr>
        </p:nvSpPr>
        <p:spPr/>
        <p:txBody>
          <a:bodyPr/>
          <a:lstStyle>
            <a:lvl1pPr>
              <a:defRPr>
                <a:solidFill>
                  <a:schemeClr val="accent3">
                    <a:lumMod val="60000"/>
                    <a:lumOff val="40000"/>
                  </a:schemeClr>
                </a:solidFill>
              </a:defRPr>
            </a:lvl1pPr>
          </a:lstStyle>
          <a:p>
            <a:r>
              <a:rPr lang="en-US" smtClean="0"/>
              <a:t>Microsoft Confidential</a:t>
            </a:r>
            <a:endParaRPr lang="en-US" dirty="0"/>
          </a:p>
        </p:txBody>
      </p:sp>
      <p:sp>
        <p:nvSpPr>
          <p:cNvPr id="14" name="Title 1"/>
          <p:cNvSpPr>
            <a:spLocks noGrp="1"/>
          </p:cNvSpPr>
          <p:nvPr>
            <p:ph type="ctrTitle" hasCustomPrompt="1"/>
          </p:nvPr>
        </p:nvSpPr>
        <p:spPr>
          <a:xfrm>
            <a:off x="5325208" y="2667000"/>
            <a:ext cx="3361592" cy="1200329"/>
          </a:xfrm>
        </p:spPr>
        <p:txBody>
          <a:bodyPr wrap="square">
            <a:spAutoFit/>
          </a:bodyPr>
          <a:lstStyle>
            <a:lvl1pPr>
              <a:defRPr sz="3600">
                <a:gradFill>
                  <a:gsLst>
                    <a:gs pos="0">
                      <a:schemeClr val="bg1"/>
                    </a:gs>
                    <a:gs pos="100000">
                      <a:schemeClr val="bg1"/>
                    </a:gs>
                  </a:gsLst>
                  <a:lin ang="5400000" scaled="1"/>
                </a:gradFill>
              </a:defRPr>
            </a:lvl1pPr>
          </a:lstStyle>
          <a:p>
            <a:r>
              <a:rPr lang="en-US" dirty="0" smtClean="0"/>
              <a:t>Click to edit master</a:t>
            </a:r>
            <a:endParaRPr lang="en-US" dirty="0"/>
          </a:p>
        </p:txBody>
      </p:sp>
      <p:sp>
        <p:nvSpPr>
          <p:cNvPr id="16" name="Text Placeholder 2"/>
          <p:cNvSpPr>
            <a:spLocks noGrp="1"/>
          </p:cNvSpPr>
          <p:nvPr>
            <p:ph type="body" idx="1"/>
          </p:nvPr>
        </p:nvSpPr>
        <p:spPr>
          <a:xfrm>
            <a:off x="5333999" y="3962400"/>
            <a:ext cx="3352801" cy="757130"/>
          </a:xfrm>
        </p:spPr>
        <p:txBody>
          <a:bodyPr anchor="t">
            <a:spAutoFit/>
          </a:bodyPr>
          <a:lstStyle>
            <a:lvl1pPr marL="0" indent="0">
              <a:buNone/>
              <a:defRPr sz="24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cxnSp>
        <p:nvCxnSpPr>
          <p:cNvPr id="17" name="Straight Connector 16"/>
          <p:cNvCxnSpPr/>
          <p:nvPr userDrawn="1"/>
        </p:nvCxnSpPr>
        <p:spPr>
          <a:xfrm rot="5400000">
            <a:off x="3963194" y="4038600"/>
            <a:ext cx="2438400"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1026" name="Picture 2" descr="\\Files01\clientfiles\Microsoft\Master Assets\Win7\Logos\Win7_HB_N\Window7-HomeBasicN_h_rgb_r.png"/>
          <p:cNvPicPr>
            <a:picLocks noChangeAspect="1" noChangeArrowheads="1"/>
          </p:cNvPicPr>
          <p:nvPr userDrawn="1"/>
        </p:nvPicPr>
        <p:blipFill>
          <a:blip r:embed="rId2" cstate="print"/>
          <a:srcRect b="43275"/>
          <a:stretch>
            <a:fillRect/>
          </a:stretch>
        </p:blipFill>
        <p:spPr bwMode="auto">
          <a:xfrm>
            <a:off x="2225040" y="2843137"/>
            <a:ext cx="2651760" cy="428701"/>
          </a:xfrm>
          <a:prstGeom prst="rect">
            <a:avLst/>
          </a:prstGeom>
          <a:noFill/>
        </p:spPr>
      </p:pic>
    </p:spTree>
  </p:cSld>
  <p:clrMapOvr>
    <a:masterClrMapping/>
  </p:clrMapOvr>
  <p:transition>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smtClean="0"/>
              <a:t>Microsoft Confidential</a:t>
            </a:r>
            <a:endParaRPr lang="en-US" dirty="0"/>
          </a:p>
        </p:txBody>
      </p:sp>
    </p:spTree>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6"/>
            <a:ext cx="7043208" cy="1523495"/>
          </a:xfrm>
        </p:spPr>
        <p:txBody>
          <a:bodyPr anchor="ctr" anchorCtr="0">
            <a:noAutofit/>
          </a:bodyPr>
          <a:lstStyle>
            <a:lvl1pPr>
              <a:lnSpc>
                <a:spcPct val="90000"/>
              </a:lnSpc>
              <a:defRPr sz="5400">
                <a:gradFill>
                  <a:gsLst>
                    <a:gs pos="0">
                      <a:schemeClr val="bg1"/>
                    </a:gs>
                    <a:gs pos="50000">
                      <a:schemeClr val="bg1"/>
                    </a:gs>
                  </a:gsLst>
                  <a:lin ang="16200000" scaled="1"/>
                </a:gra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9"/>
            <a:ext cx="7043208" cy="461665"/>
          </a:xfrm>
          <a:noFill/>
        </p:spPr>
        <p:txBody>
          <a:bodyPr>
            <a:noAutofit/>
          </a:bodyPr>
          <a:lstStyle>
            <a:lvl1pPr marL="0" indent="0" algn="l">
              <a:lnSpc>
                <a:spcPct val="90000"/>
              </a:lnSpc>
              <a:spcBef>
                <a:spcPts val="0"/>
              </a:spcBef>
              <a:buNone/>
              <a:defRPr>
                <a:gradFill>
                  <a:gsLst>
                    <a:gs pos="0">
                      <a:schemeClr val="bg1"/>
                    </a:gs>
                    <a:gs pos="50000">
                      <a:schemeClr val="bg1"/>
                    </a:gs>
                  </a:gsLst>
                  <a:lin ang="16200000" scaled="1"/>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49"/>
            <a:ext cx="7690114" cy="1384995"/>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Segoe UI Symbol" pitchFamily="34" charset="0"/>
                <a:ea typeface="Segoe UI Symbol" pitchFamily="34" charset="0"/>
                <a:cs typeface="Segoe UI" pitchFamily="34" charset="0"/>
              </a:defRPr>
            </a:lvl1pPr>
          </a:lstStyle>
          <a:p>
            <a:pPr lvl="0"/>
            <a:r>
              <a:rPr lang="en-US" dirty="0" smtClean="0"/>
              <a:t>click to…</a:t>
            </a:r>
          </a:p>
        </p:txBody>
      </p:sp>
    </p:spTree>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resentation Title">
    <p:spTree>
      <p:nvGrpSpPr>
        <p:cNvPr id="1" name=""/>
        <p:cNvGrpSpPr/>
        <p:nvPr/>
      </p:nvGrpSpPr>
      <p:grpSpPr>
        <a:xfrm>
          <a:off x="0" y="0"/>
          <a:ext cx="0" cy="0"/>
          <a:chOff x="0" y="0"/>
          <a:chExt cx="0" cy="0"/>
        </a:xfrm>
      </p:grpSpPr>
      <p:pic>
        <p:nvPicPr>
          <p:cNvPr id="8" name="Picture 7"/>
          <p:cNvPicPr>
            <a:picLocks noChangeAspect="1" noChangeArrowheads="1"/>
          </p:cNvPicPr>
          <p:nvPr userDrawn="1"/>
        </p:nvPicPr>
        <p:blipFill>
          <a:blip r:embed="rId2" cstate="print"/>
          <a:srcRect l="27778" t="18254" r="8730" b="10317"/>
          <a:stretch>
            <a:fillRect/>
          </a:stretch>
        </p:blipFill>
        <p:spPr bwMode="auto">
          <a:xfrm>
            <a:off x="0" y="0"/>
            <a:ext cx="9144000" cy="6858000"/>
          </a:xfrm>
          <a:prstGeom prst="rect">
            <a:avLst/>
          </a:prstGeom>
          <a:noFill/>
          <a:ln w="9525">
            <a:noFill/>
            <a:miter lim="800000"/>
            <a:headEnd/>
            <a:tailEnd/>
          </a:ln>
          <a:effectLst/>
        </p:spPr>
      </p:pic>
      <p:sp>
        <p:nvSpPr>
          <p:cNvPr id="2" name="Title 1"/>
          <p:cNvSpPr>
            <a:spLocks noGrp="1"/>
          </p:cNvSpPr>
          <p:nvPr>
            <p:ph type="ctrTitle"/>
          </p:nvPr>
        </p:nvSpPr>
        <p:spPr>
          <a:xfrm>
            <a:off x="381000" y="2244304"/>
            <a:ext cx="5562600" cy="1470025"/>
          </a:xfrm>
        </p:spPr>
        <p:txBody>
          <a:bodyPr anchor="b"/>
          <a:lstStyle>
            <a:lvl1pPr>
              <a:defRPr>
                <a:solidFill>
                  <a:schemeClr val="bg1"/>
                </a:solidFill>
              </a:defRPr>
            </a:lvl1pPr>
          </a:lstStyle>
          <a:p>
            <a:r>
              <a:rPr lang="en-US" smtClean="0"/>
              <a:t>Click to edit Master title style</a:t>
            </a:r>
            <a:endParaRPr lang="en-US" dirty="0"/>
          </a:p>
        </p:txBody>
      </p:sp>
      <p:sp>
        <p:nvSpPr>
          <p:cNvPr id="12" name="Subtitle 2"/>
          <p:cNvSpPr>
            <a:spLocks noGrp="1"/>
          </p:cNvSpPr>
          <p:nvPr>
            <p:ph type="subTitle" idx="1"/>
          </p:nvPr>
        </p:nvSpPr>
        <p:spPr>
          <a:xfrm>
            <a:off x="381001" y="3729335"/>
            <a:ext cx="5562600" cy="341632"/>
          </a:xfrm>
        </p:spPr>
        <p:txBody>
          <a:bodyPr vert="horz" wrap="square" lIns="0" tIns="45720" rIns="0" bIns="45720" rtlCol="0" anchor="t">
            <a:spAutoFit/>
          </a:bodyPr>
          <a:lstStyle>
            <a:lvl1pPr marL="0" indent="0" algn="l" defTabSz="914400" rtl="0" eaLnBrk="1" latinLnBrk="0" hangingPunct="1">
              <a:lnSpc>
                <a:spcPct val="90000"/>
              </a:lnSpc>
              <a:spcBef>
                <a:spcPct val="0"/>
              </a:spcBef>
              <a:buNone/>
              <a:defRPr lang="en-US" sz="1800" kern="1200" dirty="0">
                <a:solidFill>
                  <a:schemeClr val="bg1"/>
                </a:solidFill>
                <a:latin typeface="Segoe UI" pitchFamily="34" charset="0"/>
                <a:ea typeface="+mj-ea"/>
                <a:cs typeface="+mj-cs"/>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5" name="Footer Placeholder 14"/>
          <p:cNvSpPr>
            <a:spLocks noGrp="1"/>
          </p:cNvSpPr>
          <p:nvPr>
            <p:ph type="ftr" sz="quarter" idx="12"/>
          </p:nvPr>
        </p:nvSpPr>
        <p:spPr/>
        <p:txBody>
          <a:bodyPr/>
          <a:lstStyle/>
          <a:p>
            <a:r>
              <a:rPr lang="en-US" smtClean="0"/>
              <a:t>Microsoft Confidential</a:t>
            </a:r>
            <a:endParaRPr lang="en-US" dirty="0"/>
          </a:p>
        </p:txBody>
      </p:sp>
    </p:spTree>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11" name="Footer Placeholder 10"/>
          <p:cNvSpPr>
            <a:spLocks noGrp="1"/>
          </p:cNvSpPr>
          <p:nvPr>
            <p:ph type="ftr" sz="quarter" idx="12"/>
          </p:nvPr>
        </p:nvSpPr>
        <p:spPr/>
        <p:txBody>
          <a:bodyPr/>
          <a:lstStyle>
            <a:lvl1pPr>
              <a:defRPr>
                <a:solidFill>
                  <a:schemeClr val="accent2">
                    <a:lumMod val="60000"/>
                    <a:lumOff val="40000"/>
                  </a:schemeClr>
                </a:solidFill>
              </a:defRPr>
            </a:lvl1pPr>
          </a:lstStyle>
          <a:p>
            <a:r>
              <a:rPr lang="en-US" smtClean="0"/>
              <a:t>Microsoft Confidential</a:t>
            </a:r>
            <a:endParaRPr lang="en-US" dirty="0"/>
          </a:p>
        </p:txBody>
      </p:sp>
      <p:sp>
        <p:nvSpPr>
          <p:cNvPr id="12" name="Title 1"/>
          <p:cNvSpPr>
            <a:spLocks noGrp="1"/>
          </p:cNvSpPr>
          <p:nvPr>
            <p:ph type="ctrTitle"/>
          </p:nvPr>
        </p:nvSpPr>
        <p:spPr>
          <a:xfrm>
            <a:off x="5325208" y="2667000"/>
            <a:ext cx="3361592" cy="646331"/>
          </a:xfrm>
        </p:spPr>
        <p:txBody>
          <a:bodyPr wrap="square">
            <a:spAutoFit/>
          </a:bodyPr>
          <a:lstStyle>
            <a:lvl1pPr>
              <a:defRPr sz="3600">
                <a:solidFill>
                  <a:schemeClr val="bg1"/>
                </a:solidFill>
              </a:defRPr>
            </a:lvl1pPr>
          </a:lstStyle>
          <a:p>
            <a:r>
              <a:rPr lang="en-US" smtClean="0"/>
              <a:t>Click to edit Master title style</a:t>
            </a:r>
            <a:endParaRPr lang="en-US" dirty="0"/>
          </a:p>
        </p:txBody>
      </p:sp>
      <p:sp>
        <p:nvSpPr>
          <p:cNvPr id="16" name="Text Placeholder 2"/>
          <p:cNvSpPr>
            <a:spLocks noGrp="1"/>
          </p:cNvSpPr>
          <p:nvPr>
            <p:ph type="body" idx="1"/>
          </p:nvPr>
        </p:nvSpPr>
        <p:spPr>
          <a:xfrm>
            <a:off x="5333999" y="3505200"/>
            <a:ext cx="3352801" cy="757130"/>
          </a:xfrm>
        </p:spPr>
        <p:txBody>
          <a:bodyPr anchor="t">
            <a:spAutoFit/>
          </a:bodyPr>
          <a:lstStyle>
            <a:lvl1pPr marL="0" indent="0">
              <a:buNone/>
              <a:defRPr sz="24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cxnSp>
        <p:nvCxnSpPr>
          <p:cNvPr id="17" name="Straight Connector 16"/>
          <p:cNvCxnSpPr/>
          <p:nvPr userDrawn="1"/>
        </p:nvCxnSpPr>
        <p:spPr>
          <a:xfrm rot="5400000">
            <a:off x="3963194" y="4038600"/>
            <a:ext cx="2438400"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13" name="Picture 2" descr="\\Files01\clientfiles\Microsoft\Master Assets\Win7\Logos\Win7_HB_N\Window7-HomeBasicN_h_rgb_r.png"/>
          <p:cNvPicPr>
            <a:picLocks noChangeAspect="1" noChangeArrowheads="1"/>
          </p:cNvPicPr>
          <p:nvPr userDrawn="1"/>
        </p:nvPicPr>
        <p:blipFill>
          <a:blip r:embed="rId2" cstate="print"/>
          <a:srcRect b="43275"/>
          <a:stretch>
            <a:fillRect/>
          </a:stretch>
        </p:blipFill>
        <p:spPr bwMode="auto">
          <a:xfrm>
            <a:off x="2225040" y="2843137"/>
            <a:ext cx="2651760" cy="428701"/>
          </a:xfrm>
          <a:prstGeom prst="rect">
            <a:avLst/>
          </a:prstGeom>
          <a:noFill/>
        </p:spPr>
      </p:pic>
    </p:spTree>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Footer Placeholder 8"/>
          <p:cNvSpPr>
            <a:spLocks noGrp="1"/>
          </p:cNvSpPr>
          <p:nvPr>
            <p:ph type="ftr" sz="quarter" idx="12"/>
          </p:nvPr>
        </p:nvSpPr>
        <p:spPr/>
        <p:txBody>
          <a:bodyPr/>
          <a:lstStyle/>
          <a:p>
            <a:r>
              <a:rPr lang="en-US" smtClean="0"/>
              <a:t>Microsoft Confidential</a:t>
            </a:r>
            <a:endParaRPr lang="en-US" dirty="0"/>
          </a:p>
        </p:txBody>
      </p:sp>
    </p:spTree>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lIns="0" rIns="0"/>
          <a:lstStyle/>
          <a:p>
            <a:r>
              <a:rPr lang="en-US" smtClean="0"/>
              <a:t>Click to edit Master title style</a:t>
            </a:r>
            <a:endParaRPr lang="en-US"/>
          </a:p>
        </p:txBody>
      </p:sp>
      <p:sp>
        <p:nvSpPr>
          <p:cNvPr id="8" name="Footer Placeholder 7"/>
          <p:cNvSpPr>
            <a:spLocks noGrp="1"/>
          </p:cNvSpPr>
          <p:nvPr>
            <p:ph type="ftr" sz="quarter" idx="12"/>
          </p:nvPr>
        </p:nvSpPr>
        <p:spPr/>
        <p:txBody>
          <a:bodyPr lIns="0" rIns="0"/>
          <a:lstStyle/>
          <a:p>
            <a:r>
              <a:rPr lang="en-US" smtClean="0"/>
              <a:t>Microsoft Confidential</a:t>
            </a:r>
            <a:endParaRPr lang="en-US" dirty="0"/>
          </a:p>
        </p:txBody>
      </p:sp>
    </p:spTree>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Footer Placeholder 6"/>
          <p:cNvSpPr>
            <a:spLocks noGrp="1"/>
          </p:cNvSpPr>
          <p:nvPr>
            <p:ph type="ftr" sz="quarter" idx="12"/>
          </p:nvPr>
        </p:nvSpPr>
        <p:spPr/>
        <p:txBody>
          <a:bodyPr/>
          <a:lstStyle/>
          <a:p>
            <a:r>
              <a:rPr lang="en-US" smtClean="0"/>
              <a:t>Microsoft Confidential</a:t>
            </a:r>
            <a:endParaRPr lang="en-US" dirty="0"/>
          </a:p>
        </p:txBody>
      </p:sp>
    </p:spTree>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6"/>
            <a:ext cx="7043208" cy="1523495"/>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9"/>
            <a:ext cx="7043208" cy="461665"/>
          </a:xfrm>
          <a:noFill/>
        </p:spPr>
        <p:txBody>
          <a:bodyPr>
            <a:noAutofit/>
          </a:bodyPr>
          <a:lstStyle>
            <a:lvl1pPr marL="0" indent="0" algn="l">
              <a:lnSpc>
                <a:spcPct val="90000"/>
              </a:lnSpc>
              <a:spcBef>
                <a:spcPts val="0"/>
              </a:spcBef>
              <a:buNone/>
              <a:defRPr>
                <a:gradFill>
                  <a:gsLst>
                    <a:gs pos="0">
                      <a:schemeClr val="bg1"/>
                    </a:gs>
                    <a:gs pos="50000">
                      <a:schemeClr val="bg1"/>
                    </a:gs>
                  </a:gsLst>
                  <a:lin ang="16200000" scaled="1"/>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49"/>
            <a:ext cx="7690114" cy="1384995"/>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Segoe UI Symbol" pitchFamily="34" charset="0"/>
                <a:ea typeface="Segoe UI Symbol" pitchFamily="34" charset="0"/>
                <a:cs typeface="Segoe UI" pitchFamily="34" charset="0"/>
              </a:defRPr>
            </a:lvl1pPr>
          </a:lstStyle>
          <a:p>
            <a:pPr lvl="0"/>
            <a:r>
              <a:rPr lang="en-US" dirty="0" smtClean="0"/>
              <a:t>click to…</a:t>
            </a:r>
          </a:p>
        </p:txBody>
      </p:sp>
    </p:spTree>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11" name="Footer Placeholder 10"/>
          <p:cNvSpPr>
            <a:spLocks noGrp="1"/>
          </p:cNvSpPr>
          <p:nvPr>
            <p:ph type="ftr" sz="quarter" idx="12"/>
          </p:nvPr>
        </p:nvSpPr>
        <p:spPr/>
        <p:txBody>
          <a:bodyPr/>
          <a:lstStyle/>
          <a:p>
            <a:r>
              <a:rPr lang="en-US" smtClean="0"/>
              <a:t>Microsoft Confidential</a:t>
            </a:r>
            <a:endParaRPr lang="en-US" dirty="0"/>
          </a:p>
        </p:txBody>
      </p:sp>
      <p:sp>
        <p:nvSpPr>
          <p:cNvPr id="12" name="Title 1"/>
          <p:cNvSpPr>
            <a:spLocks noGrp="1"/>
          </p:cNvSpPr>
          <p:nvPr>
            <p:ph type="ctrTitle"/>
          </p:nvPr>
        </p:nvSpPr>
        <p:spPr>
          <a:xfrm>
            <a:off x="5325208" y="2667000"/>
            <a:ext cx="3361592" cy="646331"/>
          </a:xfrm>
        </p:spPr>
        <p:txBody>
          <a:bodyPr wrap="square">
            <a:spAutoFit/>
          </a:bodyPr>
          <a:lstStyle>
            <a:lvl1pPr>
              <a:defRPr sz="3600">
                <a:solidFill>
                  <a:schemeClr val="bg1"/>
                </a:solidFill>
              </a:defRPr>
            </a:lvl1pPr>
          </a:lstStyle>
          <a:p>
            <a:r>
              <a:rPr lang="en-US" smtClean="0"/>
              <a:t>Click to edit Master title style</a:t>
            </a:r>
            <a:endParaRPr lang="en-US" dirty="0"/>
          </a:p>
        </p:txBody>
      </p:sp>
      <p:sp>
        <p:nvSpPr>
          <p:cNvPr id="16" name="Text Placeholder 2"/>
          <p:cNvSpPr>
            <a:spLocks noGrp="1"/>
          </p:cNvSpPr>
          <p:nvPr>
            <p:ph type="body" idx="1"/>
          </p:nvPr>
        </p:nvSpPr>
        <p:spPr>
          <a:xfrm>
            <a:off x="5333999" y="3365500"/>
            <a:ext cx="3352801" cy="757130"/>
          </a:xfrm>
        </p:spPr>
        <p:txBody>
          <a:bodyPr anchor="t">
            <a:spAutoFit/>
          </a:bodyPr>
          <a:lstStyle>
            <a:lvl1pPr marL="0" indent="0">
              <a:buNone/>
              <a:defRPr sz="24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cxnSp>
        <p:nvCxnSpPr>
          <p:cNvPr id="17" name="Straight Connector 16"/>
          <p:cNvCxnSpPr/>
          <p:nvPr userDrawn="1"/>
        </p:nvCxnSpPr>
        <p:spPr>
          <a:xfrm rot="5400000">
            <a:off x="3963194" y="4038600"/>
            <a:ext cx="2438400"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13" name="Picture 2" descr="\\Files01\clientfiles\Microsoft\Master Assets\Win7\Logos\Win7_HB_N\Window7-HomeBasicN_h_rgb_r.png"/>
          <p:cNvPicPr>
            <a:picLocks noChangeAspect="1" noChangeArrowheads="1"/>
          </p:cNvPicPr>
          <p:nvPr userDrawn="1"/>
        </p:nvPicPr>
        <p:blipFill>
          <a:blip r:embed="rId2" cstate="print"/>
          <a:srcRect b="43275"/>
          <a:stretch>
            <a:fillRect/>
          </a:stretch>
        </p:blipFill>
        <p:spPr bwMode="auto">
          <a:xfrm>
            <a:off x="2225040" y="2843137"/>
            <a:ext cx="2651760" cy="428701"/>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up)">
                                      <p:cBhvr>
                                        <p:cTn id="7" dur="10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1000"/>
                                        <p:tgtEl>
                                          <p:spTgt spid="12"/>
                                        </p:tgtEl>
                                      </p:cBhvr>
                                    </p:animEffect>
                                  </p:childTnLst>
                                </p:cTn>
                              </p:par>
                            </p:childTnLst>
                          </p:cTn>
                        </p:par>
                        <p:par>
                          <p:cTn id="11" fill="hold">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16">
                                            <p:txEl>
                                              <p:pRg st="0" end="0"/>
                                            </p:txEl>
                                          </p:spTgt>
                                        </p:tgtEl>
                                        <p:attrNameLst>
                                          <p:attrName>style.visibility</p:attrName>
                                        </p:attrNameLst>
                                      </p:cBhvr>
                                      <p:to>
                                        <p:strVal val="visible"/>
                                      </p:to>
                                    </p:set>
                                    <p:animEffect transition="in" filter="fade">
                                      <p:cBhvr>
                                        <p:cTn id="14" dur="10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6" grpId="0" build="p">
        <p:tmplLst>
          <p:tmpl lvl="1">
            <p:tnLst>
              <p:par>
                <p:cTn presetID="10" presetClass="entr" presetSubtype="0"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fade">
                      <p:cBhvr>
                        <p:cTn dur="1000"/>
                        <p:tgtEl>
                          <p:spTgt spid="16"/>
                        </p:tgtEl>
                      </p:cBhvr>
                    </p:animEffect>
                  </p:childTnLst>
                </p:cTn>
              </p:par>
            </p:tnLst>
          </p:tmpl>
        </p:tmplLst>
      </p:bldP>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US"/>
          </a:p>
        </p:txBody>
      </p:sp>
      <p:sp>
        <p:nvSpPr>
          <p:cNvPr id="9" name="Footer Placeholder 8"/>
          <p:cNvSpPr>
            <a:spLocks noGrp="1"/>
          </p:cNvSpPr>
          <p:nvPr>
            <p:ph type="ftr" sz="quarter" idx="12"/>
          </p:nvPr>
        </p:nvSpPr>
        <p:spPr/>
        <p:txBody>
          <a:bodyPr/>
          <a:lstStyle/>
          <a:p>
            <a:r>
              <a:rPr lang="en-US" smtClean="0"/>
              <a:t>Microsoft Confidential</a:t>
            </a:r>
            <a:endParaRPr lang="en-US" dirty="0"/>
          </a:p>
        </p:txBody>
      </p:sp>
      <p:sp>
        <p:nvSpPr>
          <p:cNvPr id="12" name="Content Placeholder 11"/>
          <p:cNvSpPr>
            <a:spLocks noGrp="1"/>
          </p:cNvSpPr>
          <p:nvPr>
            <p:ph sz="quarter" idx="13"/>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500"/>
                                        <p:tgtEl>
                                          <p:spTgt spid="12">
                                            <p:txEl>
                                              <p:pRg st="0" end="0"/>
                                            </p:txEl>
                                          </p:spTgt>
                                        </p:tgtEl>
                                      </p:cBhvr>
                                    </p:animEffect>
                                  </p:childTnLst>
                                  <p:subTnLst>
                                    <p:animClr>
                                      <p:cBhvr override="childStyle">
                                        <p:cTn dur="1" fill="hold" display="0" masterRel="nextClick" afterEffect="1"/>
                                        <p:tgtEl>
                                          <p:spTgt spid="12">
                                            <p:txEl>
                                              <p:pRg st="0" end="0"/>
                                            </p:txEl>
                                          </p:spTgt>
                                        </p:tgtEl>
                                        <p:attrNameLst>
                                          <p:attrName>ppt_c</p:attrName>
                                        </p:attrNameLst>
                                      </p:cBhvr>
                                      <p:to>
                                        <a:srgbClr val="B8B8B8"/>
                                      </p:to>
                                    </p:animClr>
                                  </p:subTnLst>
                                </p:cTn>
                              </p:par>
                              <p:par>
                                <p:cTn id="8" presetID="10" presetClass="entr" presetSubtype="0" fill="hold" grpId="0" nodeType="withEffect">
                                  <p:stCondLst>
                                    <p:cond delay="0"/>
                                  </p:stCondLst>
                                  <p:childTnLst>
                                    <p:set>
                                      <p:cBhvr>
                                        <p:cTn id="9" dur="1" fill="hold">
                                          <p:stCondLst>
                                            <p:cond delay="0"/>
                                          </p:stCondLst>
                                        </p:cTn>
                                        <p:tgtEl>
                                          <p:spTgt spid="12">
                                            <p:txEl>
                                              <p:pRg st="1" end="1"/>
                                            </p:txEl>
                                          </p:spTgt>
                                        </p:tgtEl>
                                        <p:attrNameLst>
                                          <p:attrName>style.visibility</p:attrName>
                                        </p:attrNameLst>
                                      </p:cBhvr>
                                      <p:to>
                                        <p:strVal val="visible"/>
                                      </p:to>
                                    </p:set>
                                    <p:animEffect transition="in" filter="fade">
                                      <p:cBhvr>
                                        <p:cTn id="10" dur="500"/>
                                        <p:tgtEl>
                                          <p:spTgt spid="12">
                                            <p:txEl>
                                              <p:pRg st="1" end="1"/>
                                            </p:txEl>
                                          </p:spTgt>
                                        </p:tgtEl>
                                      </p:cBhvr>
                                    </p:animEffect>
                                  </p:childTnLst>
                                  <p:subTnLst>
                                    <p:animClr>
                                      <p:cBhvr override="childStyle">
                                        <p:cTn dur="1" fill="hold" display="0" masterRel="nextClick" afterEffect="1"/>
                                        <p:tgtEl>
                                          <p:spTgt spid="12">
                                            <p:txEl>
                                              <p:pRg st="1" end="1"/>
                                            </p:txEl>
                                          </p:spTgt>
                                        </p:tgtEl>
                                        <p:attrNameLst>
                                          <p:attrName>ppt_c</p:attrName>
                                        </p:attrNameLst>
                                      </p:cBhvr>
                                      <p:to>
                                        <a:srgbClr val="B8B8B8"/>
                                      </p:to>
                                    </p:animClr>
                                  </p:subTnLst>
                                </p:cTn>
                              </p:par>
                              <p:par>
                                <p:cTn id="11" presetID="10" presetClass="entr" presetSubtype="0" fill="hold" grpId="0" nodeType="withEffect">
                                  <p:stCondLst>
                                    <p:cond delay="0"/>
                                  </p:stCondLst>
                                  <p:childTnLst>
                                    <p:set>
                                      <p:cBhvr>
                                        <p:cTn id="12" dur="1" fill="hold">
                                          <p:stCondLst>
                                            <p:cond delay="0"/>
                                          </p:stCondLst>
                                        </p:cTn>
                                        <p:tgtEl>
                                          <p:spTgt spid="12">
                                            <p:txEl>
                                              <p:pRg st="2" end="2"/>
                                            </p:txEl>
                                          </p:spTgt>
                                        </p:tgtEl>
                                        <p:attrNameLst>
                                          <p:attrName>style.visibility</p:attrName>
                                        </p:attrNameLst>
                                      </p:cBhvr>
                                      <p:to>
                                        <p:strVal val="visible"/>
                                      </p:to>
                                    </p:set>
                                    <p:animEffect transition="in" filter="fade">
                                      <p:cBhvr>
                                        <p:cTn id="13" dur="500"/>
                                        <p:tgtEl>
                                          <p:spTgt spid="12">
                                            <p:txEl>
                                              <p:pRg st="2" end="2"/>
                                            </p:txEl>
                                          </p:spTgt>
                                        </p:tgtEl>
                                      </p:cBhvr>
                                    </p:animEffect>
                                  </p:childTnLst>
                                  <p:subTnLst>
                                    <p:animClr>
                                      <p:cBhvr override="childStyle">
                                        <p:cTn dur="1" fill="hold" display="0" masterRel="nextClick" afterEffect="1"/>
                                        <p:tgtEl>
                                          <p:spTgt spid="12">
                                            <p:txEl>
                                              <p:pRg st="2" end="2"/>
                                            </p:txEl>
                                          </p:spTgt>
                                        </p:tgtEl>
                                        <p:attrNameLst>
                                          <p:attrName>ppt_c</p:attrName>
                                        </p:attrNameLst>
                                      </p:cBhvr>
                                      <p:to>
                                        <a:srgbClr val="B8B8B8"/>
                                      </p:to>
                                    </p:animClr>
                                  </p:subTnLst>
                                </p:cTn>
                              </p:par>
                              <p:par>
                                <p:cTn id="14" presetID="10" presetClass="entr" presetSubtype="0" fill="hold" grpId="0" nodeType="withEffect">
                                  <p:stCondLst>
                                    <p:cond delay="0"/>
                                  </p:stCondLst>
                                  <p:childTnLst>
                                    <p:set>
                                      <p:cBhvr>
                                        <p:cTn id="15" dur="1" fill="hold">
                                          <p:stCondLst>
                                            <p:cond delay="0"/>
                                          </p:stCondLst>
                                        </p:cTn>
                                        <p:tgtEl>
                                          <p:spTgt spid="12">
                                            <p:txEl>
                                              <p:pRg st="3" end="3"/>
                                            </p:txEl>
                                          </p:spTgt>
                                        </p:tgtEl>
                                        <p:attrNameLst>
                                          <p:attrName>style.visibility</p:attrName>
                                        </p:attrNameLst>
                                      </p:cBhvr>
                                      <p:to>
                                        <p:strVal val="visible"/>
                                      </p:to>
                                    </p:set>
                                    <p:animEffect transition="in" filter="fade">
                                      <p:cBhvr>
                                        <p:cTn id="16" dur="500"/>
                                        <p:tgtEl>
                                          <p:spTgt spid="12">
                                            <p:txEl>
                                              <p:pRg st="3" end="3"/>
                                            </p:txEl>
                                          </p:spTgt>
                                        </p:tgtEl>
                                      </p:cBhvr>
                                    </p:animEffect>
                                  </p:childTnLst>
                                  <p:subTnLst>
                                    <p:animClr>
                                      <p:cBhvr override="childStyle">
                                        <p:cTn dur="1" fill="hold" display="0" masterRel="nextClick" afterEffect="1"/>
                                        <p:tgtEl>
                                          <p:spTgt spid="12">
                                            <p:txEl>
                                              <p:pRg st="3" end="3"/>
                                            </p:txEl>
                                          </p:spTgt>
                                        </p:tgtEl>
                                        <p:attrNameLst>
                                          <p:attrName>ppt_c</p:attrName>
                                        </p:attrNameLst>
                                      </p:cBhvr>
                                      <p:to>
                                        <a:srgbClr val="B8B8B8"/>
                                      </p:to>
                                    </p:animClr>
                                  </p:subTnLst>
                                </p:cTn>
                              </p:par>
                              <p:par>
                                <p:cTn id="17" presetID="10" presetClass="entr" presetSubtype="0" fill="hold" grpId="0" nodeType="withEffect">
                                  <p:stCondLst>
                                    <p:cond delay="0"/>
                                  </p:stCondLst>
                                  <p:childTnLst>
                                    <p:set>
                                      <p:cBhvr>
                                        <p:cTn id="18" dur="1" fill="hold">
                                          <p:stCondLst>
                                            <p:cond delay="0"/>
                                          </p:stCondLst>
                                        </p:cTn>
                                        <p:tgtEl>
                                          <p:spTgt spid="12">
                                            <p:txEl>
                                              <p:pRg st="4" end="4"/>
                                            </p:txEl>
                                          </p:spTgt>
                                        </p:tgtEl>
                                        <p:attrNameLst>
                                          <p:attrName>style.visibility</p:attrName>
                                        </p:attrNameLst>
                                      </p:cBhvr>
                                      <p:to>
                                        <p:strVal val="visible"/>
                                      </p:to>
                                    </p:set>
                                    <p:animEffect transition="in" filter="fade">
                                      <p:cBhvr>
                                        <p:cTn id="19" dur="500"/>
                                        <p:tgtEl>
                                          <p:spTgt spid="12">
                                            <p:txEl>
                                              <p:pRg st="4" end="4"/>
                                            </p:txEl>
                                          </p:spTgt>
                                        </p:tgtEl>
                                      </p:cBhvr>
                                    </p:animEffect>
                                  </p:childTnLst>
                                  <p:subTnLst>
                                    <p:animClr>
                                      <p:cBhvr override="childStyle">
                                        <p:cTn dur="1" fill="hold" display="0" masterRel="nextClick" afterEffect="1"/>
                                        <p:tgtEl>
                                          <p:spTgt spid="12">
                                            <p:txEl>
                                              <p:pRg st="4" end="4"/>
                                            </p:txEl>
                                          </p:spTgt>
                                        </p:tgtEl>
                                        <p:attrNameLst>
                                          <p:attrName>ppt_c</p:attrName>
                                        </p:attrNameLst>
                                      </p:cBhvr>
                                      <p:to>
                                        <a:srgbClr val="B8B8B8"/>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tmplLst>
          <p:tmpl lvl="1">
            <p:tnLst>
              <p:par>
                <p:cTn presetID="10" presetClass="entr" presetSubtype="0" fill="hold" nodeType="click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subTnLst>
                    <p:animClr>
                      <p:cBhvr override="childStyle">
                        <p:cTn dur="1" fill="hold" display="0" masterRel="nextClick" afterEffect="1"/>
                        <p:tgtEl>
                          <p:spTgt spid="12"/>
                        </p:tgtEl>
                        <p:attrNameLst>
                          <p:attrName>ppt_c</p:attrName>
                        </p:attrNameLst>
                      </p:cBhvr>
                      <p:to>
                        <a:srgbClr val="B8B8B8"/>
                      </p:to>
                    </p:animClr>
                  </p:subTnLst>
                </p:cTn>
              </p:par>
            </p:tnLst>
          </p:tmpl>
          <p:tmpl lvl="2">
            <p:tnLst>
              <p:par>
                <p:cTn presetID="10" presetClass="entr" presetSubtype="0" fill="hold" nodeType="with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subTnLst>
                    <p:animClr>
                      <p:cBhvr override="childStyle">
                        <p:cTn dur="1" fill="hold" display="0" masterRel="nextClick" afterEffect="1"/>
                        <p:tgtEl>
                          <p:spTgt spid="12"/>
                        </p:tgtEl>
                        <p:attrNameLst>
                          <p:attrName>ppt_c</p:attrName>
                        </p:attrNameLst>
                      </p:cBhvr>
                      <p:to>
                        <a:srgbClr val="B8B8B8"/>
                      </p:to>
                    </p:animClr>
                  </p:subTnLst>
                </p:cTn>
              </p:par>
            </p:tnLst>
          </p:tmpl>
          <p:tmpl lvl="3">
            <p:tnLst>
              <p:par>
                <p:cTn presetID="10" presetClass="entr" presetSubtype="0" fill="hold" nodeType="with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subTnLst>
                    <p:animClr>
                      <p:cBhvr override="childStyle">
                        <p:cTn dur="1" fill="hold" display="0" masterRel="nextClick" afterEffect="1"/>
                        <p:tgtEl>
                          <p:spTgt spid="12"/>
                        </p:tgtEl>
                        <p:attrNameLst>
                          <p:attrName>ppt_c</p:attrName>
                        </p:attrNameLst>
                      </p:cBhvr>
                      <p:to>
                        <a:srgbClr val="B8B8B8"/>
                      </p:to>
                    </p:animClr>
                  </p:subTnLst>
                </p:cTn>
              </p:par>
            </p:tnLst>
          </p:tmpl>
          <p:tmpl lvl="4">
            <p:tnLst>
              <p:par>
                <p:cTn presetID="10" presetClass="entr" presetSubtype="0" fill="hold" nodeType="with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subTnLst>
                    <p:animClr>
                      <p:cBhvr override="childStyle">
                        <p:cTn dur="1" fill="hold" display="0" masterRel="nextClick" afterEffect="1"/>
                        <p:tgtEl>
                          <p:spTgt spid="12"/>
                        </p:tgtEl>
                        <p:attrNameLst>
                          <p:attrName>ppt_c</p:attrName>
                        </p:attrNameLst>
                      </p:cBhvr>
                      <p:to>
                        <a:srgbClr val="B8B8B8"/>
                      </p:to>
                    </p:animClr>
                  </p:subTnLst>
                </p:cTn>
              </p:par>
            </p:tnLst>
          </p:tmpl>
          <p:tmpl lvl="5">
            <p:tnLst>
              <p:par>
                <p:cTn presetID="10" presetClass="entr" presetSubtype="0" fill="hold" nodeType="with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subTnLst>
                    <p:animClr>
                      <p:cBhvr override="childStyle">
                        <p:cTn dur="1" fill="hold" display="0" masterRel="nextClick" afterEffect="1"/>
                        <p:tgtEl>
                          <p:spTgt spid="12"/>
                        </p:tgtEl>
                        <p:attrNameLst>
                          <p:attrName>ppt_c</p:attrName>
                        </p:attrNameLst>
                      </p:cBhvr>
                      <p:to>
                        <a:srgbClr val="B8B8B8"/>
                      </p:to>
                    </p:animClr>
                  </p:sub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0" tIns="45720" rIns="0" bIns="45720" rtlCol="0" anchor="t" anchorCtr="0">
            <a:spAutoFit/>
          </a:bodyPr>
          <a:lstStyle>
            <a:lvl1pPr algn="l" defTabSz="914400" rtl="0" eaLnBrk="1" latinLnBrk="0" hangingPunct="1">
              <a:spcBef>
                <a:spcPct val="0"/>
              </a:spcBef>
              <a:buNone/>
              <a:defRPr lang="en-US" sz="4400" kern="1200" dirty="0">
                <a:gradFill>
                  <a:gsLst>
                    <a:gs pos="0">
                      <a:schemeClr val="bg1"/>
                    </a:gs>
                    <a:gs pos="50000">
                      <a:schemeClr val="bg1"/>
                    </a:gs>
                  </a:gsLst>
                  <a:lin ang="5400000" scaled="0"/>
                </a:gradFill>
                <a:latin typeface="Segoe UI" pitchFamily="34" charset="0"/>
                <a:ea typeface="+mj-ea"/>
                <a:cs typeface="+mj-cs"/>
              </a:defRPr>
            </a:lvl1pPr>
          </a:lstStyle>
          <a:p>
            <a:r>
              <a:rPr lang="en-US" smtClean="0"/>
              <a:t>Click to edit Master title style</a:t>
            </a:r>
            <a:endParaRPr lang="en-US" dirty="0"/>
          </a:p>
        </p:txBody>
      </p:sp>
      <p:sp>
        <p:nvSpPr>
          <p:cNvPr id="9" name="Footer Placeholder 8"/>
          <p:cNvSpPr>
            <a:spLocks noGrp="1"/>
          </p:cNvSpPr>
          <p:nvPr>
            <p:ph type="ftr" sz="quarter" idx="12"/>
          </p:nvPr>
        </p:nvSpPr>
        <p:spPr/>
        <p:txBody>
          <a:bodyPr/>
          <a:lstStyle/>
          <a:p>
            <a:r>
              <a:rPr lang="en-US" smtClean="0"/>
              <a:t>Microsoft Confidential</a:t>
            </a:r>
            <a:endParaRPr lang="en-US" dirty="0"/>
          </a:p>
        </p:txBody>
      </p:sp>
      <p:sp>
        <p:nvSpPr>
          <p:cNvPr id="12" name="Content Placeholder 11"/>
          <p:cNvSpPr>
            <a:spLocks noGrp="1"/>
          </p:cNvSpPr>
          <p:nvPr>
            <p:ph sz="quarter" idx="13"/>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lIns="0" rIns="0"/>
          <a:lstStyle/>
          <a:p>
            <a:r>
              <a:rPr lang="en-US" smtClean="0"/>
              <a:t>Click to edit Master title style</a:t>
            </a:r>
            <a:endParaRPr lang="en-US"/>
          </a:p>
        </p:txBody>
      </p:sp>
      <p:sp>
        <p:nvSpPr>
          <p:cNvPr id="8" name="Footer Placeholder 7"/>
          <p:cNvSpPr>
            <a:spLocks noGrp="1"/>
          </p:cNvSpPr>
          <p:nvPr>
            <p:ph type="ftr" sz="quarter" idx="12"/>
          </p:nvPr>
        </p:nvSpPr>
        <p:spPr/>
        <p:txBody>
          <a:bodyPr lIns="0" rIns="0"/>
          <a:lstStyle/>
          <a:p>
            <a:r>
              <a:rPr lang="en-US" smtClean="0"/>
              <a:t>Microsoft Confidential</a:t>
            </a:r>
            <a:endParaRPr lang="en-US" dirty="0"/>
          </a:p>
        </p:txBody>
      </p:sp>
    </p:spTree>
  </p:cSld>
  <p:clrMapOvr>
    <a:masterClrMapping/>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3" name="Footer Placeholder 12"/>
          <p:cNvSpPr>
            <a:spLocks noGrp="1"/>
          </p:cNvSpPr>
          <p:nvPr>
            <p:ph type="ftr" sz="quarter" idx="12"/>
          </p:nvPr>
        </p:nvSpPr>
        <p:spPr/>
        <p:txBody>
          <a:bodyPr/>
          <a:lstStyle/>
          <a:p>
            <a:r>
              <a:rPr lang="en-US" smtClean="0"/>
              <a:t>Microsoft Confidential</a:t>
            </a:r>
            <a:endParaRPr lang="en-US" dirty="0"/>
          </a:p>
        </p:txBody>
      </p:sp>
    </p:spTree>
  </p:cSld>
  <p:clrMapOvr>
    <a:masterClrMapping/>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6"/>
            <a:ext cx="7043208" cy="1523495"/>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9"/>
            <a:ext cx="7043208" cy="461665"/>
          </a:xfrm>
          <a:noFill/>
        </p:spPr>
        <p:txBody>
          <a:bodyPr>
            <a:noAutofit/>
          </a:bodyPr>
          <a:lstStyle>
            <a:lvl1pPr marL="0" indent="0" algn="l">
              <a:lnSpc>
                <a:spcPct val="90000"/>
              </a:lnSpc>
              <a:spcBef>
                <a:spcPts val="0"/>
              </a:spcBef>
              <a:buNone/>
              <a:defRPr>
                <a:gradFill>
                  <a:gsLst>
                    <a:gs pos="0">
                      <a:schemeClr val="bg1"/>
                    </a:gs>
                    <a:gs pos="50000">
                      <a:schemeClr val="bg1"/>
                    </a:gs>
                  </a:gsLst>
                  <a:lin ang="16200000" scaled="1"/>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49"/>
            <a:ext cx="7690114" cy="1384995"/>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Segoe UI Symbol" pitchFamily="34" charset="0"/>
                <a:ea typeface="Segoe UI Symbol" pitchFamily="34" charset="0"/>
                <a:cs typeface="Segoe UI" pitchFamily="34" charset="0"/>
              </a:defRPr>
            </a:lvl1pPr>
          </a:lstStyle>
          <a:p>
            <a:pPr lvl="0"/>
            <a:r>
              <a:rPr lang="en-US" dirty="0" smtClean="0"/>
              <a:t>click to…</a:t>
            </a:r>
          </a:p>
        </p:txBody>
      </p:sp>
    </p:spTree>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0" tIns="45720" rIns="0" bIns="45720" rtlCol="0" anchor="t" anchorCtr="0">
            <a:spAutoFit/>
          </a:bodyPr>
          <a:lstStyle>
            <a:lvl1pPr algn="l" defTabSz="914400" rtl="0" eaLnBrk="1" latinLnBrk="0" hangingPunct="1">
              <a:spcBef>
                <a:spcPct val="0"/>
              </a:spcBef>
              <a:buNone/>
              <a:defRPr lang="en-US" sz="4400" kern="1200">
                <a:gradFill>
                  <a:gsLst>
                    <a:gs pos="0">
                      <a:schemeClr val="bg1"/>
                    </a:gs>
                    <a:gs pos="50000">
                      <a:schemeClr val="bg1"/>
                    </a:gs>
                  </a:gsLst>
                  <a:lin ang="5400000" scaled="0"/>
                </a:gradFill>
                <a:latin typeface="Segoe UI" pitchFamily="34" charset="0"/>
                <a:ea typeface="+mj-ea"/>
                <a:cs typeface="+mj-cs"/>
              </a:defRPr>
            </a:lvl1pPr>
          </a:lstStyle>
          <a:p>
            <a:r>
              <a:rPr lang="en-US" smtClean="0"/>
              <a:t>Click to edit Master title style</a:t>
            </a:r>
            <a:endParaRPr lang="en-US"/>
          </a:p>
        </p:txBody>
      </p:sp>
      <p:sp>
        <p:nvSpPr>
          <p:cNvPr id="12" name="Footer Placeholder 11"/>
          <p:cNvSpPr>
            <a:spLocks noGrp="1"/>
          </p:cNvSpPr>
          <p:nvPr>
            <p:ph type="ftr" sz="quarter" idx="12"/>
          </p:nvPr>
        </p:nvSpPr>
        <p:spPr/>
        <p:txBody>
          <a:bodyPr/>
          <a:lstStyle/>
          <a:p>
            <a:r>
              <a:rPr lang="en-US" smtClean="0"/>
              <a:t>Microsoft Confidential</a:t>
            </a:r>
            <a:endParaRPr lang="en-US" dirty="0"/>
          </a:p>
        </p:txBody>
      </p:sp>
    </p:spTree>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Footer Placeholder 6"/>
          <p:cNvSpPr>
            <a:spLocks noGrp="1"/>
          </p:cNvSpPr>
          <p:nvPr>
            <p:ph type="ftr" sz="quarter" idx="12"/>
          </p:nvPr>
        </p:nvSpPr>
        <p:spPr/>
        <p:txBody>
          <a:bodyPr/>
          <a:lstStyle/>
          <a:p>
            <a:r>
              <a:rPr lang="en-US" smtClean="0"/>
              <a:t>Microsoft Confidential</a:t>
            </a:r>
            <a:endParaRPr lang="en-US" dirty="0"/>
          </a:p>
        </p:txBody>
      </p:sp>
    </p:spTree>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6"/>
            <a:ext cx="7043208" cy="1523495"/>
          </a:xfrm>
        </p:spPr>
        <p:txBody>
          <a:bodyPr anchor="ctr" anchorCtr="0">
            <a:noAutofit/>
          </a:bodyPr>
          <a:lstStyle>
            <a:lvl1pPr>
              <a:lnSpc>
                <a:spcPct val="90000"/>
              </a:lnSpc>
              <a:defRPr sz="5400">
                <a:gradFill>
                  <a:gsLst>
                    <a:gs pos="0">
                      <a:schemeClr val="bg1"/>
                    </a:gs>
                    <a:gs pos="50000">
                      <a:schemeClr val="bg1"/>
                    </a:gs>
                  </a:gsLst>
                  <a:lin ang="5400000" scaled="0"/>
                </a:gra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9"/>
            <a:ext cx="7043208" cy="461665"/>
          </a:xfrm>
          <a:noFill/>
        </p:spPr>
        <p:txBody>
          <a:bodyPr>
            <a:noAutofit/>
          </a:bodyPr>
          <a:lstStyle>
            <a:lvl1pPr marL="0" indent="0" algn="l">
              <a:lnSpc>
                <a:spcPct val="90000"/>
              </a:lnSpc>
              <a:spcBef>
                <a:spcPts val="0"/>
              </a:spcBef>
              <a:buNone/>
              <a:defRPr>
                <a:gradFill>
                  <a:gsLst>
                    <a:gs pos="0">
                      <a:schemeClr val="bg1"/>
                    </a:gs>
                    <a:gs pos="50000">
                      <a:schemeClr val="bg1"/>
                    </a:gs>
                  </a:gsLst>
                  <a:lin ang="16200000" scaled="1"/>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49"/>
            <a:ext cx="7690114" cy="1384995"/>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Segoe UI Symbol" pitchFamily="34" charset="0"/>
                <a:ea typeface="Segoe UI Symbol" pitchFamily="34" charset="0"/>
                <a:cs typeface="Segoe UI" pitchFamily="34" charset="0"/>
              </a:defRPr>
            </a:lvl1pPr>
          </a:lstStyle>
          <a:p>
            <a:pPr lvl="0"/>
            <a:r>
              <a:rPr lang="en-US" dirty="0" smtClean="0"/>
              <a:t>click to…</a:t>
            </a:r>
          </a:p>
        </p:txBody>
      </p:sp>
    </p:spTree>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1" y="1905002"/>
            <a:ext cx="7681913" cy="1523495"/>
          </a:xfrm>
        </p:spPr>
        <p:txBody>
          <a:bodyPr>
            <a:noAutofit/>
          </a:bodyPr>
          <a:lstStyle>
            <a:lvl1pPr>
              <a:lnSpc>
                <a:spcPct val="90000"/>
              </a:lnSpc>
              <a:defRPr sz="5400"/>
            </a:lvl1pPr>
          </a:lstStyle>
          <a:p>
            <a:r>
              <a:rPr lang="en-US" dirty="0" smtClean="0"/>
              <a:t>Click to edit Master title style</a:t>
            </a:r>
            <a:endParaRPr lang="en-US" dirty="0"/>
          </a:p>
        </p:txBody>
      </p:sp>
      <p:sp>
        <p:nvSpPr>
          <p:cNvPr id="3" name="Subtitle 2"/>
          <p:cNvSpPr>
            <a:spLocks noGrp="1"/>
          </p:cNvSpPr>
          <p:nvPr>
            <p:ph type="subTitle" idx="1"/>
          </p:nvPr>
        </p:nvSpPr>
        <p:spPr>
          <a:xfrm>
            <a:off x="730251" y="4344989"/>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381000" y="1411552"/>
            <a:ext cx="8382000" cy="21359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722313" y="1905001"/>
            <a:ext cx="8040688"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12.xml"/><Relationship Id="rId7"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4" Type="http://schemas.openxmlformats.org/officeDocument/2006/relationships/slideLayout" Target="../slideLayouts/slideLayout13.xml"/><Relationship Id="rId9"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Layout" Target="../slideLayouts/slideLayout18.xml"/><Relationship Id="rId7" Type="http://schemas.openxmlformats.org/officeDocument/2006/relationships/theme" Target="../theme/theme3.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5" Type="http://schemas.openxmlformats.org/officeDocument/2006/relationships/slideLayout" Target="../slideLayouts/slideLayout20.xml"/><Relationship Id="rId4" Type="http://schemas.openxmlformats.org/officeDocument/2006/relationships/slideLayout" Target="../slideLayouts/slideLayout19.xml"/><Relationship Id="rId9"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24.xml"/><Relationship Id="rId7" Type="http://schemas.openxmlformats.org/officeDocument/2006/relationships/theme" Target="../theme/theme4.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5" Type="http://schemas.openxmlformats.org/officeDocument/2006/relationships/slideLayout" Target="../slideLayouts/slideLayout26.xml"/><Relationship Id="rId4" Type="http://schemas.openxmlformats.org/officeDocument/2006/relationships/slideLayout" Target="../slideLayouts/slideLayout25.xml"/><Relationship Id="rId9"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0.xml"/><Relationship Id="rId7" Type="http://schemas.openxmlformats.org/officeDocument/2006/relationships/image" Target="../media/image12.png"/><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theme" Target="../theme/theme5.xml"/><Relationship Id="rId5" Type="http://schemas.openxmlformats.org/officeDocument/2006/relationships/slideLayout" Target="../slideLayouts/slideLayout32.xml"/><Relationship Id="rId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28600"/>
            <a:ext cx="8318500" cy="769441"/>
          </a:xfrm>
          <a:prstGeom prst="rect">
            <a:avLst/>
          </a:prstGeom>
        </p:spPr>
        <p:txBody>
          <a:bodyPr vert="horz" wrap="square" lIns="0" tIns="45720" rIns="0" bIns="45720" rtlCol="0" anchor="t" anchorCtr="0">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4463"/>
            <a:ext cx="8318500" cy="2092881"/>
          </a:xfrm>
          <a:prstGeom prst="rect">
            <a:avLst/>
          </a:prstGeom>
        </p:spPr>
        <p:txBody>
          <a:bodyPr vert="horz" wrap="square" lIns="0" tIns="45720" rIns="0" bIns="45720" rtlCol="0" anchor="t" anchorCtr="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4"/>
          <p:cNvSpPr>
            <a:spLocks noGrp="1"/>
          </p:cNvSpPr>
          <p:nvPr>
            <p:ph type="ftr" sz="quarter" idx="3"/>
          </p:nvPr>
        </p:nvSpPr>
        <p:spPr>
          <a:xfrm>
            <a:off x="6629400" y="6477000"/>
            <a:ext cx="2057400" cy="244485"/>
          </a:xfrm>
          <a:prstGeom prst="rect">
            <a:avLst/>
          </a:prstGeom>
        </p:spPr>
        <p:txBody>
          <a:bodyPr lIns="0" rIns="0" anchor="b"/>
          <a:lstStyle>
            <a:lvl1pPr algn="r">
              <a:defRPr sz="700">
                <a:solidFill>
                  <a:schemeClr val="accent3">
                    <a:lumMod val="40000"/>
                    <a:lumOff val="60000"/>
                  </a:schemeClr>
                </a:solidFill>
                <a:latin typeface="Segoe UI" pitchFamily="34" charset="0"/>
              </a:defRPr>
            </a:lvl1pPr>
          </a:lstStyle>
          <a:p>
            <a:r>
              <a:rPr lang="en-US" dirty="0" smtClean="0"/>
              <a:t>Microsoft Confidential</a:t>
            </a:r>
            <a:endParaRPr lang="en-US" dirty="0"/>
          </a:p>
        </p:txBody>
      </p:sp>
      <p:pic>
        <p:nvPicPr>
          <p:cNvPr id="10" name="Picture 9" descr="windows 7 rev h.png"/>
          <p:cNvPicPr>
            <a:picLocks noChangeAspect="1"/>
          </p:cNvPicPr>
          <p:nvPr/>
        </p:nvPicPr>
        <p:blipFill>
          <a:blip r:embed="rId12" cstate="print"/>
          <a:stretch>
            <a:fillRect/>
          </a:stretch>
        </p:blipFill>
        <p:spPr>
          <a:xfrm>
            <a:off x="119480" y="6553200"/>
            <a:ext cx="1208843" cy="204615"/>
          </a:xfrm>
          <a:prstGeom prst="rect">
            <a:avLst/>
          </a:prstGeom>
        </p:spPr>
      </p:pic>
    </p:spTree>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69" r:id="rId7"/>
    <p:sldLayoutId id="2147483770" r:id="rId8"/>
    <p:sldLayoutId id="2147483771" r:id="rId9"/>
  </p:sldLayoutIdLst>
  <p:transition>
    <p:fade/>
  </p:transition>
  <p:timing>
    <p:tnLst>
      <p:par>
        <p:cTn id="1" dur="indefinite" restart="never" nodeType="tmRoot"/>
      </p:par>
    </p:tnLst>
  </p:timing>
  <p:hf hdr="0"/>
  <p:txStyles>
    <p:titleStyle>
      <a:lvl1pPr algn="l" defTabSz="914400" rtl="0" eaLnBrk="1" latinLnBrk="0" hangingPunct="1">
        <a:spcBef>
          <a:spcPct val="0"/>
        </a:spcBef>
        <a:buNone/>
        <a:defRPr sz="4400" kern="1200">
          <a:gradFill>
            <a:gsLst>
              <a:gs pos="0">
                <a:schemeClr val="bg1"/>
              </a:gs>
              <a:gs pos="50000">
                <a:schemeClr val="bg1"/>
              </a:gs>
            </a:gsLst>
            <a:lin ang="5400000" scaled="0"/>
          </a:gradFill>
          <a:latin typeface="Segoe UI" pitchFamily="34" charset="0"/>
          <a:ea typeface="+mj-ea"/>
          <a:cs typeface="+mj-cs"/>
        </a:defRPr>
      </a:lvl1pPr>
    </p:titleStyle>
    <p:bodyStyle>
      <a:lvl1pPr marL="342900" indent="-342900" algn="l" defTabSz="914400" rtl="0" eaLnBrk="1" latinLnBrk="0" hangingPunct="1">
        <a:lnSpc>
          <a:spcPct val="90000"/>
        </a:lnSpc>
        <a:spcBef>
          <a:spcPct val="20000"/>
        </a:spcBef>
        <a:buClr>
          <a:schemeClr val="accent3">
            <a:lumMod val="40000"/>
            <a:lumOff val="60000"/>
          </a:schemeClr>
        </a:buClr>
        <a:buFont typeface="Arial" pitchFamily="34" charset="0"/>
        <a:buChar char="•"/>
        <a:tabLst>
          <a:tab pos="742950" algn="l"/>
        </a:tabLst>
        <a:defRPr sz="3200" kern="1200">
          <a:gradFill>
            <a:gsLst>
              <a:gs pos="0">
                <a:schemeClr val="bg1"/>
              </a:gs>
              <a:gs pos="50000">
                <a:schemeClr val="bg1"/>
              </a:gs>
            </a:gsLst>
            <a:lin ang="5400000" scaled="0"/>
          </a:gradFill>
          <a:latin typeface="Segoe UI" pitchFamily="34" charset="0"/>
          <a:ea typeface="+mn-ea"/>
          <a:cs typeface="+mn-cs"/>
        </a:defRPr>
      </a:lvl1pPr>
      <a:lvl2pPr marL="742950" indent="-285750" algn="l" defTabSz="914400" rtl="0" eaLnBrk="1" latinLnBrk="0" hangingPunct="1">
        <a:lnSpc>
          <a:spcPct val="90000"/>
        </a:lnSpc>
        <a:spcBef>
          <a:spcPct val="20000"/>
        </a:spcBef>
        <a:buClr>
          <a:schemeClr val="accent3">
            <a:lumMod val="40000"/>
            <a:lumOff val="60000"/>
          </a:schemeClr>
        </a:buClr>
        <a:buFont typeface="Arial" pitchFamily="34" charset="0"/>
        <a:buChar char="–"/>
        <a:tabLst>
          <a:tab pos="742950" algn="l"/>
        </a:tabLst>
        <a:defRPr sz="2800" kern="1200">
          <a:gradFill>
            <a:gsLst>
              <a:gs pos="0">
                <a:schemeClr val="bg1"/>
              </a:gs>
              <a:gs pos="50000">
                <a:schemeClr val="bg1"/>
              </a:gs>
            </a:gsLst>
            <a:lin ang="5400000" scaled="0"/>
          </a:gradFill>
          <a:latin typeface="Segoe UI" pitchFamily="34" charset="0"/>
          <a:ea typeface="+mn-ea"/>
          <a:cs typeface="+mn-cs"/>
        </a:defRPr>
      </a:lvl2pPr>
      <a:lvl3pPr marL="1143000" indent="-228600" algn="l" defTabSz="914400" rtl="0" eaLnBrk="1" latinLnBrk="0" hangingPunct="1">
        <a:lnSpc>
          <a:spcPct val="90000"/>
        </a:lnSpc>
        <a:spcBef>
          <a:spcPct val="20000"/>
        </a:spcBef>
        <a:buClr>
          <a:schemeClr val="accent3">
            <a:lumMod val="40000"/>
            <a:lumOff val="60000"/>
          </a:schemeClr>
        </a:buClr>
        <a:buFont typeface="Arial" pitchFamily="34" charset="0"/>
        <a:buChar char="•"/>
        <a:tabLst>
          <a:tab pos="742950" algn="l"/>
        </a:tabLst>
        <a:defRPr sz="2400" kern="1200">
          <a:gradFill>
            <a:gsLst>
              <a:gs pos="0">
                <a:schemeClr val="bg1"/>
              </a:gs>
              <a:gs pos="50000">
                <a:schemeClr val="bg1"/>
              </a:gs>
            </a:gsLst>
            <a:lin ang="5400000" scaled="0"/>
          </a:gradFill>
          <a:latin typeface="Segoe UI" pitchFamily="34" charset="0"/>
          <a:ea typeface="+mn-ea"/>
          <a:cs typeface="+mn-cs"/>
        </a:defRPr>
      </a:lvl3pPr>
      <a:lvl4pPr marL="1600200" indent="-228600" algn="l" defTabSz="914400" rtl="0" eaLnBrk="1" latinLnBrk="0" hangingPunct="1">
        <a:lnSpc>
          <a:spcPct val="90000"/>
        </a:lnSpc>
        <a:spcBef>
          <a:spcPct val="20000"/>
        </a:spcBef>
        <a:buClr>
          <a:schemeClr val="accent3">
            <a:lumMod val="40000"/>
            <a:lumOff val="60000"/>
          </a:schemeClr>
        </a:buClr>
        <a:buFont typeface="Arial" pitchFamily="34" charset="0"/>
        <a:buChar char="–"/>
        <a:tabLst>
          <a:tab pos="742950" algn="l"/>
        </a:tabLst>
        <a:defRPr sz="2000" kern="1200">
          <a:gradFill>
            <a:gsLst>
              <a:gs pos="0">
                <a:schemeClr val="bg1"/>
              </a:gs>
              <a:gs pos="50000">
                <a:schemeClr val="bg1"/>
              </a:gs>
            </a:gsLst>
            <a:lin ang="5400000" scaled="0"/>
          </a:gradFill>
          <a:latin typeface="Segoe UI" pitchFamily="34" charset="0"/>
          <a:ea typeface="+mn-ea"/>
          <a:cs typeface="+mn-cs"/>
        </a:defRPr>
      </a:lvl4pPr>
      <a:lvl5pPr marL="2057400" indent="-228600" algn="l" defTabSz="914400" rtl="0" eaLnBrk="1" latinLnBrk="0" hangingPunct="1">
        <a:lnSpc>
          <a:spcPct val="90000"/>
        </a:lnSpc>
        <a:spcBef>
          <a:spcPct val="20000"/>
        </a:spcBef>
        <a:buClr>
          <a:schemeClr val="accent3">
            <a:lumMod val="40000"/>
            <a:lumOff val="60000"/>
          </a:schemeClr>
        </a:buClr>
        <a:buFont typeface="Arial" pitchFamily="34" charset="0"/>
        <a:buChar char="»"/>
        <a:tabLst>
          <a:tab pos="742950" algn="l"/>
        </a:tabLst>
        <a:defRPr sz="2000" kern="1200">
          <a:gradFill>
            <a:gsLst>
              <a:gs pos="0">
                <a:schemeClr val="bg1"/>
              </a:gs>
              <a:gs pos="50000">
                <a:schemeClr val="bg1"/>
              </a:gs>
            </a:gsLst>
            <a:lin ang="5400000" scaled="0"/>
          </a:gradFill>
          <a:latin typeface="Segoe U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8"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3700" y="228600"/>
            <a:ext cx="8305800" cy="769441"/>
          </a:xfrm>
          <a:prstGeom prst="rect">
            <a:avLst/>
          </a:prstGeom>
        </p:spPr>
        <p:txBody>
          <a:bodyPr vert="horz" wrap="square" lIns="0" tIns="45720" rIns="0" bIns="45720" rtlCol="0" anchor="t" anchorCtr="0">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4463"/>
            <a:ext cx="8305800" cy="2092881"/>
          </a:xfrm>
          <a:prstGeom prst="rect">
            <a:avLst/>
          </a:prstGeom>
        </p:spPr>
        <p:txBody>
          <a:bodyPr vert="horz" wrap="square" lIns="0" tIns="45720" rIns="0" bIns="45720" rtlCol="0" anchor="t" anchorCtr="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4"/>
          <p:cNvSpPr>
            <a:spLocks noGrp="1"/>
          </p:cNvSpPr>
          <p:nvPr>
            <p:ph type="ftr" sz="quarter" idx="3"/>
          </p:nvPr>
        </p:nvSpPr>
        <p:spPr>
          <a:xfrm>
            <a:off x="6629400" y="6477000"/>
            <a:ext cx="2057400" cy="244485"/>
          </a:xfrm>
          <a:prstGeom prst="rect">
            <a:avLst/>
          </a:prstGeom>
        </p:spPr>
        <p:txBody>
          <a:bodyPr lIns="0" rIns="0" anchor="b"/>
          <a:lstStyle>
            <a:lvl1pPr algn="r">
              <a:defRPr sz="700">
                <a:solidFill>
                  <a:schemeClr val="accent1">
                    <a:lumMod val="60000"/>
                    <a:lumOff val="40000"/>
                  </a:schemeClr>
                </a:solidFill>
                <a:latin typeface="Segoe UI" pitchFamily="34" charset="0"/>
              </a:defRPr>
            </a:lvl1pPr>
          </a:lstStyle>
          <a:p>
            <a:r>
              <a:rPr lang="en-US" dirty="0" smtClean="0"/>
              <a:t>Microsoft Confidential</a:t>
            </a:r>
            <a:endParaRPr lang="en-US" dirty="0"/>
          </a:p>
        </p:txBody>
      </p:sp>
      <p:pic>
        <p:nvPicPr>
          <p:cNvPr id="10" name="Picture 9" descr="windows 7 rev h.png"/>
          <p:cNvPicPr>
            <a:picLocks noChangeAspect="1"/>
          </p:cNvPicPr>
          <p:nvPr/>
        </p:nvPicPr>
        <p:blipFill>
          <a:blip r:embed="rId9" cstate="print"/>
          <a:stretch>
            <a:fillRect/>
          </a:stretch>
        </p:blipFill>
        <p:spPr>
          <a:xfrm>
            <a:off x="119480" y="6553200"/>
            <a:ext cx="1208843" cy="204615"/>
          </a:xfrm>
          <a:prstGeom prst="rect">
            <a:avLst/>
          </a:prstGeom>
        </p:spPr>
      </p:pic>
    </p:spTree>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Lst>
  <p:transition>
    <p:fade/>
  </p:transition>
  <p:timing>
    <p:tnLst>
      <p:par>
        <p:cTn id="1" dur="indefinite" restart="never" nodeType="tmRoot"/>
      </p:par>
    </p:tnLst>
  </p:timing>
  <p:hf hdr="0"/>
  <p:txStyles>
    <p:titleStyle>
      <a:lvl1pPr algn="l" defTabSz="914400" rtl="0" eaLnBrk="1" latinLnBrk="0" hangingPunct="1">
        <a:spcBef>
          <a:spcPct val="0"/>
        </a:spcBef>
        <a:buNone/>
        <a:defRPr sz="4400" kern="1200">
          <a:gradFill>
            <a:gsLst>
              <a:gs pos="0">
                <a:schemeClr val="bg1"/>
              </a:gs>
              <a:gs pos="50000">
                <a:schemeClr val="bg1"/>
              </a:gs>
            </a:gsLst>
            <a:lin ang="5400000" scaled="0"/>
          </a:gradFill>
          <a:latin typeface="Segoe UI" pitchFamily="34" charset="0"/>
          <a:ea typeface="+mj-ea"/>
          <a:cs typeface="+mj-cs"/>
        </a:defRPr>
      </a:lvl1pPr>
    </p:titleStyle>
    <p:bodyStyle>
      <a:lvl1pPr marL="342900" indent="-342900" algn="l" defTabSz="914400" rtl="0" eaLnBrk="1" latinLnBrk="0" hangingPunct="1">
        <a:lnSpc>
          <a:spcPct val="90000"/>
        </a:lnSpc>
        <a:spcBef>
          <a:spcPct val="20000"/>
        </a:spcBef>
        <a:buClr>
          <a:schemeClr val="accent1">
            <a:lumMod val="20000"/>
            <a:lumOff val="80000"/>
          </a:schemeClr>
        </a:buClr>
        <a:buFont typeface="Arial" pitchFamily="34" charset="0"/>
        <a:buChar char="•"/>
        <a:defRPr sz="3200" kern="1200">
          <a:gradFill>
            <a:gsLst>
              <a:gs pos="0">
                <a:schemeClr val="bg1"/>
              </a:gs>
              <a:gs pos="50000">
                <a:schemeClr val="bg1"/>
              </a:gs>
            </a:gsLst>
            <a:lin ang="5400000" scaled="0"/>
          </a:gradFill>
          <a:latin typeface="Segoe UI" pitchFamily="34" charset="0"/>
          <a:ea typeface="+mn-ea"/>
          <a:cs typeface="+mn-cs"/>
        </a:defRPr>
      </a:lvl1pPr>
      <a:lvl2pPr marL="742950" indent="-285750" algn="l" defTabSz="914400" rtl="0" eaLnBrk="1" latinLnBrk="0" hangingPunct="1">
        <a:lnSpc>
          <a:spcPct val="90000"/>
        </a:lnSpc>
        <a:spcBef>
          <a:spcPct val="20000"/>
        </a:spcBef>
        <a:buClr>
          <a:schemeClr val="tx2">
            <a:lumMod val="40000"/>
            <a:lumOff val="60000"/>
          </a:schemeClr>
        </a:buClr>
        <a:buFont typeface="Arial" pitchFamily="34" charset="0"/>
        <a:buChar char="–"/>
        <a:defRPr sz="2800" kern="1200">
          <a:solidFill>
            <a:schemeClr val="bg1"/>
          </a:solidFill>
          <a:latin typeface="Segoe UI" pitchFamily="34" charset="0"/>
          <a:ea typeface="+mn-ea"/>
          <a:cs typeface="+mn-cs"/>
        </a:defRPr>
      </a:lvl2pPr>
      <a:lvl3pPr marL="1143000" indent="-228600" algn="l" defTabSz="914400" rtl="0" eaLnBrk="1" latinLnBrk="0" hangingPunct="1">
        <a:lnSpc>
          <a:spcPct val="90000"/>
        </a:lnSpc>
        <a:spcBef>
          <a:spcPct val="20000"/>
        </a:spcBef>
        <a:buClr>
          <a:schemeClr val="tx2">
            <a:lumMod val="40000"/>
            <a:lumOff val="60000"/>
          </a:schemeClr>
        </a:buClr>
        <a:buFont typeface="Arial" pitchFamily="34" charset="0"/>
        <a:buChar char="•"/>
        <a:defRPr sz="2400" kern="1200">
          <a:solidFill>
            <a:schemeClr val="bg1"/>
          </a:solidFill>
          <a:latin typeface="Segoe UI" pitchFamily="34" charset="0"/>
          <a:ea typeface="+mn-ea"/>
          <a:cs typeface="+mn-cs"/>
        </a:defRPr>
      </a:lvl3pPr>
      <a:lvl4pPr marL="1600200" indent="-228600" algn="l" defTabSz="914400" rtl="0" eaLnBrk="1" latinLnBrk="0" hangingPunct="1">
        <a:lnSpc>
          <a:spcPct val="90000"/>
        </a:lnSpc>
        <a:spcBef>
          <a:spcPct val="20000"/>
        </a:spcBef>
        <a:buClr>
          <a:schemeClr val="tx2">
            <a:lumMod val="40000"/>
            <a:lumOff val="60000"/>
          </a:schemeClr>
        </a:buClr>
        <a:buFont typeface="Arial" pitchFamily="34" charset="0"/>
        <a:buChar char="–"/>
        <a:defRPr sz="2000" kern="1200">
          <a:solidFill>
            <a:schemeClr val="bg1"/>
          </a:solidFill>
          <a:latin typeface="Segoe UI" pitchFamily="34" charset="0"/>
          <a:ea typeface="+mn-ea"/>
          <a:cs typeface="+mn-cs"/>
        </a:defRPr>
      </a:lvl4pPr>
      <a:lvl5pPr marL="2057400" indent="-228600" algn="l" defTabSz="914400" rtl="0" eaLnBrk="1" latinLnBrk="0" hangingPunct="1">
        <a:lnSpc>
          <a:spcPct val="90000"/>
        </a:lnSpc>
        <a:spcBef>
          <a:spcPct val="20000"/>
        </a:spcBef>
        <a:buClr>
          <a:schemeClr val="tx2">
            <a:lumMod val="40000"/>
            <a:lumOff val="60000"/>
          </a:schemeClr>
        </a:buClr>
        <a:buFont typeface="Arial" pitchFamily="34" charset="0"/>
        <a:buChar char="»"/>
        <a:defRPr sz="2000" kern="1200">
          <a:solidFill>
            <a:schemeClr val="bg1"/>
          </a:solidFill>
          <a:latin typeface="Segoe U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8"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28600"/>
            <a:ext cx="8318500" cy="769441"/>
          </a:xfrm>
          <a:prstGeom prst="rect">
            <a:avLst/>
          </a:prstGeom>
        </p:spPr>
        <p:txBody>
          <a:bodyPr vert="horz" wrap="square" lIns="0" tIns="45720" rIns="0" bIns="45720" rtlCol="0" anchor="t" anchorCtr="0">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4463"/>
            <a:ext cx="8318500" cy="2092881"/>
          </a:xfrm>
          <a:prstGeom prst="rect">
            <a:avLst/>
          </a:prstGeom>
        </p:spPr>
        <p:txBody>
          <a:bodyPr vert="horz" wrap="square" lIns="0" tIns="45720" rIns="0" bIns="45720" rtlCol="0" anchor="t" anchorCtr="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4"/>
          <p:cNvSpPr>
            <a:spLocks noGrp="1"/>
          </p:cNvSpPr>
          <p:nvPr>
            <p:ph type="ftr" sz="quarter" idx="3"/>
          </p:nvPr>
        </p:nvSpPr>
        <p:spPr>
          <a:xfrm>
            <a:off x="6629400" y="6477000"/>
            <a:ext cx="2057400" cy="244485"/>
          </a:xfrm>
          <a:prstGeom prst="rect">
            <a:avLst/>
          </a:prstGeom>
        </p:spPr>
        <p:txBody>
          <a:bodyPr lIns="0" rIns="0" anchor="b"/>
          <a:lstStyle>
            <a:lvl1pPr algn="r">
              <a:defRPr sz="700">
                <a:solidFill>
                  <a:srgbClr val="FFE593"/>
                </a:solidFill>
                <a:latin typeface="Segoe UI" pitchFamily="34" charset="0"/>
              </a:defRPr>
            </a:lvl1pPr>
          </a:lstStyle>
          <a:p>
            <a:r>
              <a:rPr lang="en-US" dirty="0" smtClean="0"/>
              <a:t>Microsoft Confidential</a:t>
            </a:r>
            <a:endParaRPr lang="en-US" dirty="0"/>
          </a:p>
        </p:txBody>
      </p:sp>
      <p:pic>
        <p:nvPicPr>
          <p:cNvPr id="10" name="Picture 9" descr="windows 7 rev h.png"/>
          <p:cNvPicPr>
            <a:picLocks noChangeAspect="1"/>
          </p:cNvPicPr>
          <p:nvPr/>
        </p:nvPicPr>
        <p:blipFill>
          <a:blip r:embed="rId9" cstate="print"/>
          <a:stretch>
            <a:fillRect/>
          </a:stretch>
        </p:blipFill>
        <p:spPr>
          <a:xfrm>
            <a:off x="119480" y="6553200"/>
            <a:ext cx="1208843" cy="204615"/>
          </a:xfrm>
          <a:prstGeom prst="rect">
            <a:avLst/>
          </a:prstGeom>
        </p:spPr>
      </p:pic>
    </p:spTree>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Lst>
  <p:transition>
    <p:fade/>
  </p:transition>
  <p:timing>
    <p:tnLst>
      <p:par>
        <p:cTn id="1" dur="indefinite" restart="never" nodeType="tmRoot"/>
      </p:par>
    </p:tnLst>
  </p:timing>
  <p:hf hdr="0"/>
  <p:txStyles>
    <p:titleStyle>
      <a:lvl1pPr algn="l" defTabSz="914400" rtl="0" eaLnBrk="1" latinLnBrk="0" hangingPunct="1">
        <a:spcBef>
          <a:spcPct val="0"/>
        </a:spcBef>
        <a:buNone/>
        <a:defRPr sz="4400" kern="1200">
          <a:solidFill>
            <a:schemeClr val="bg1"/>
          </a:solidFill>
          <a:latin typeface="Segoe UI" pitchFamily="34" charset="0"/>
          <a:ea typeface="+mj-ea"/>
          <a:cs typeface="+mj-cs"/>
        </a:defRPr>
      </a:lvl1pPr>
    </p:titleStyle>
    <p:bodyStyle>
      <a:lvl1pPr marL="342900" indent="-342900" algn="l" defTabSz="914400" rtl="0" eaLnBrk="1" latinLnBrk="0" hangingPunct="1">
        <a:lnSpc>
          <a:spcPct val="90000"/>
        </a:lnSpc>
        <a:spcBef>
          <a:spcPct val="20000"/>
        </a:spcBef>
        <a:buClr>
          <a:schemeClr val="accent6">
            <a:lumMod val="40000"/>
            <a:lumOff val="60000"/>
          </a:schemeClr>
        </a:buClr>
        <a:buFont typeface="Arial" pitchFamily="34" charset="0"/>
        <a:buChar char="•"/>
        <a:defRPr sz="3200" kern="1200">
          <a:gradFill>
            <a:gsLst>
              <a:gs pos="0">
                <a:schemeClr val="bg1"/>
              </a:gs>
              <a:gs pos="50000">
                <a:schemeClr val="bg1"/>
              </a:gs>
            </a:gsLst>
            <a:lin ang="5400000" scaled="0"/>
          </a:gradFill>
          <a:latin typeface="Segoe UI" pitchFamily="34" charset="0"/>
          <a:ea typeface="+mn-ea"/>
          <a:cs typeface="+mn-cs"/>
        </a:defRPr>
      </a:lvl1pPr>
      <a:lvl2pPr marL="742950" indent="-285750" algn="l" defTabSz="914400" rtl="0" eaLnBrk="1" latinLnBrk="0" hangingPunct="1">
        <a:lnSpc>
          <a:spcPct val="90000"/>
        </a:lnSpc>
        <a:spcBef>
          <a:spcPct val="20000"/>
        </a:spcBef>
        <a:buClr>
          <a:schemeClr val="accent6">
            <a:lumMod val="40000"/>
            <a:lumOff val="60000"/>
          </a:schemeClr>
        </a:buClr>
        <a:buFont typeface="Arial" pitchFamily="34" charset="0"/>
        <a:buChar char="–"/>
        <a:defRPr sz="2800" kern="1200">
          <a:gradFill>
            <a:gsLst>
              <a:gs pos="0">
                <a:schemeClr val="bg1"/>
              </a:gs>
              <a:gs pos="50000">
                <a:schemeClr val="bg1"/>
              </a:gs>
            </a:gsLst>
            <a:lin ang="5400000" scaled="0"/>
          </a:gradFill>
          <a:latin typeface="Segoe UI" pitchFamily="34" charset="0"/>
          <a:ea typeface="+mn-ea"/>
          <a:cs typeface="+mn-cs"/>
        </a:defRPr>
      </a:lvl2pPr>
      <a:lvl3pPr marL="1143000" indent="-228600" algn="l" defTabSz="914400" rtl="0" eaLnBrk="1" latinLnBrk="0" hangingPunct="1">
        <a:lnSpc>
          <a:spcPct val="90000"/>
        </a:lnSpc>
        <a:spcBef>
          <a:spcPct val="20000"/>
        </a:spcBef>
        <a:buClr>
          <a:schemeClr val="accent6">
            <a:lumMod val="40000"/>
            <a:lumOff val="60000"/>
          </a:schemeClr>
        </a:buClr>
        <a:buFont typeface="Arial" pitchFamily="34" charset="0"/>
        <a:buChar char="•"/>
        <a:defRPr sz="2400" kern="1200">
          <a:gradFill>
            <a:gsLst>
              <a:gs pos="0">
                <a:schemeClr val="bg1"/>
              </a:gs>
              <a:gs pos="50000">
                <a:schemeClr val="bg1"/>
              </a:gs>
            </a:gsLst>
            <a:lin ang="5400000" scaled="0"/>
          </a:gradFill>
          <a:latin typeface="Segoe UI" pitchFamily="34" charset="0"/>
          <a:ea typeface="+mn-ea"/>
          <a:cs typeface="+mn-cs"/>
        </a:defRPr>
      </a:lvl3pPr>
      <a:lvl4pPr marL="1600200" indent="-228600" algn="l" defTabSz="914400" rtl="0" eaLnBrk="1" latinLnBrk="0" hangingPunct="1">
        <a:lnSpc>
          <a:spcPct val="90000"/>
        </a:lnSpc>
        <a:spcBef>
          <a:spcPct val="20000"/>
        </a:spcBef>
        <a:buClr>
          <a:schemeClr val="accent6">
            <a:lumMod val="40000"/>
            <a:lumOff val="60000"/>
          </a:schemeClr>
        </a:buClr>
        <a:buFont typeface="Arial" pitchFamily="34" charset="0"/>
        <a:buChar char="–"/>
        <a:defRPr sz="2000" kern="1200">
          <a:gradFill>
            <a:gsLst>
              <a:gs pos="0">
                <a:schemeClr val="bg1"/>
              </a:gs>
              <a:gs pos="50000">
                <a:schemeClr val="bg1"/>
              </a:gs>
            </a:gsLst>
            <a:lin ang="5400000" scaled="0"/>
          </a:gradFill>
          <a:latin typeface="Segoe UI" pitchFamily="34" charset="0"/>
          <a:ea typeface="+mn-ea"/>
          <a:cs typeface="+mn-cs"/>
        </a:defRPr>
      </a:lvl4pPr>
      <a:lvl5pPr marL="2057400" indent="-228600" algn="l" defTabSz="914400" rtl="0" eaLnBrk="1" latinLnBrk="0" hangingPunct="1">
        <a:lnSpc>
          <a:spcPct val="90000"/>
        </a:lnSpc>
        <a:spcBef>
          <a:spcPct val="20000"/>
        </a:spcBef>
        <a:buClr>
          <a:schemeClr val="accent6">
            <a:lumMod val="40000"/>
            <a:lumOff val="60000"/>
          </a:schemeClr>
        </a:buClr>
        <a:buFont typeface="Arial" pitchFamily="34" charset="0"/>
        <a:buChar char="»"/>
        <a:defRPr sz="2000" kern="1200">
          <a:gradFill>
            <a:gsLst>
              <a:gs pos="0">
                <a:schemeClr val="bg1"/>
              </a:gs>
              <a:gs pos="50000">
                <a:schemeClr val="bg1"/>
              </a:gs>
            </a:gsLst>
            <a:lin ang="5400000" scaled="0"/>
          </a:gradFill>
          <a:latin typeface="Segoe U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8"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28600"/>
            <a:ext cx="8318500" cy="769441"/>
          </a:xfrm>
          <a:prstGeom prst="rect">
            <a:avLst/>
          </a:prstGeom>
        </p:spPr>
        <p:txBody>
          <a:bodyPr vert="horz" wrap="square" lIns="0" tIns="45720" rIns="0" bIns="45720" rtlCol="0" anchor="t" anchorCtr="0">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4463"/>
            <a:ext cx="8305800" cy="2283702"/>
          </a:xfrm>
          <a:prstGeom prst="rect">
            <a:avLst/>
          </a:prstGeom>
        </p:spPr>
        <p:txBody>
          <a:bodyPr vert="horz" wrap="square" lIns="0" tIns="45720" rIns="0" bIns="45720" rtlCol="0" anchor="t" anchorCtr="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4"/>
          <p:cNvSpPr>
            <a:spLocks noGrp="1"/>
          </p:cNvSpPr>
          <p:nvPr>
            <p:ph type="ftr" sz="quarter" idx="3"/>
          </p:nvPr>
        </p:nvSpPr>
        <p:spPr>
          <a:xfrm>
            <a:off x="6629400" y="6477000"/>
            <a:ext cx="2057400" cy="244485"/>
          </a:xfrm>
          <a:prstGeom prst="rect">
            <a:avLst/>
          </a:prstGeom>
        </p:spPr>
        <p:txBody>
          <a:bodyPr lIns="0" rIns="0" anchor="b"/>
          <a:lstStyle>
            <a:lvl1pPr algn="r">
              <a:defRPr sz="700">
                <a:solidFill>
                  <a:schemeClr val="accent6">
                    <a:lumMod val="60000"/>
                    <a:lumOff val="40000"/>
                  </a:schemeClr>
                </a:solidFill>
                <a:latin typeface="Segoe UI" pitchFamily="34" charset="0"/>
              </a:defRPr>
            </a:lvl1pPr>
          </a:lstStyle>
          <a:p>
            <a:r>
              <a:rPr lang="en-US" dirty="0" smtClean="0"/>
              <a:t>Microsoft Confidential</a:t>
            </a:r>
            <a:endParaRPr lang="en-US" dirty="0"/>
          </a:p>
        </p:txBody>
      </p:sp>
      <p:pic>
        <p:nvPicPr>
          <p:cNvPr id="10" name="Picture 9" descr="windows 7 rev h.png"/>
          <p:cNvPicPr>
            <a:picLocks noChangeAspect="1"/>
          </p:cNvPicPr>
          <p:nvPr/>
        </p:nvPicPr>
        <p:blipFill>
          <a:blip r:embed="rId9" cstate="print"/>
          <a:stretch>
            <a:fillRect/>
          </a:stretch>
        </p:blipFill>
        <p:spPr>
          <a:xfrm>
            <a:off x="119480" y="6553200"/>
            <a:ext cx="1208843" cy="204615"/>
          </a:xfrm>
          <a:prstGeom prst="rect">
            <a:avLst/>
          </a:prstGeom>
        </p:spPr>
      </p:pic>
    </p:spTree>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Lst>
  <p:transition>
    <p:fade/>
  </p:transition>
  <p:timing>
    <p:tnLst>
      <p:par>
        <p:cTn id="1" dur="indefinite" restart="never" nodeType="tmRoot"/>
      </p:par>
    </p:tnLst>
  </p:timing>
  <p:hf hdr="0"/>
  <p:txStyles>
    <p:titleStyle>
      <a:lvl1pPr algn="l" defTabSz="914400" rtl="0" eaLnBrk="1" latinLnBrk="0" hangingPunct="1">
        <a:spcBef>
          <a:spcPct val="0"/>
        </a:spcBef>
        <a:buNone/>
        <a:defRPr sz="4400" kern="1200">
          <a:gradFill>
            <a:gsLst>
              <a:gs pos="0">
                <a:schemeClr val="bg1"/>
              </a:gs>
              <a:gs pos="50000">
                <a:schemeClr val="bg1"/>
              </a:gs>
            </a:gsLst>
            <a:lin ang="5400000" scaled="0"/>
          </a:gradFill>
          <a:latin typeface="Segoe UI" pitchFamily="34" charset="0"/>
          <a:ea typeface="+mj-ea"/>
          <a:cs typeface="+mj-cs"/>
        </a:defRPr>
      </a:lvl1pPr>
    </p:titleStyle>
    <p:bodyStyle>
      <a:lvl1pPr marL="342900" indent="-342900" algn="l" defTabSz="914400" rtl="0" eaLnBrk="1" latinLnBrk="0" hangingPunct="1">
        <a:lnSpc>
          <a:spcPct val="90000"/>
        </a:lnSpc>
        <a:spcBef>
          <a:spcPct val="20000"/>
        </a:spcBef>
        <a:buClr>
          <a:schemeClr val="accent2">
            <a:lumMod val="40000"/>
            <a:lumOff val="60000"/>
          </a:schemeClr>
        </a:buClr>
        <a:buFont typeface="Arial" pitchFamily="34" charset="0"/>
        <a:buChar char="•"/>
        <a:defRPr sz="3200" kern="1200">
          <a:gradFill>
            <a:gsLst>
              <a:gs pos="0">
                <a:schemeClr val="bg1"/>
              </a:gs>
              <a:gs pos="50000">
                <a:schemeClr val="bg1"/>
              </a:gs>
            </a:gsLst>
            <a:lin ang="5400000" scaled="0"/>
          </a:gradFill>
          <a:latin typeface="Segoe UI" pitchFamily="34" charset="0"/>
          <a:ea typeface="+mn-ea"/>
          <a:cs typeface="+mn-cs"/>
        </a:defRPr>
      </a:lvl1pPr>
      <a:lvl2pPr marL="742950" indent="-285750" algn="l" defTabSz="914400" rtl="0" eaLnBrk="1" latinLnBrk="0" hangingPunct="1">
        <a:spcBef>
          <a:spcPct val="20000"/>
        </a:spcBef>
        <a:buClr>
          <a:schemeClr val="accent2">
            <a:lumMod val="40000"/>
            <a:lumOff val="60000"/>
          </a:schemeClr>
        </a:buClr>
        <a:buFont typeface="Arial" pitchFamily="34" charset="0"/>
        <a:buChar char="–"/>
        <a:defRPr sz="2800" kern="1200">
          <a:gradFill>
            <a:gsLst>
              <a:gs pos="0">
                <a:schemeClr val="bg1"/>
              </a:gs>
              <a:gs pos="50000">
                <a:schemeClr val="bg1"/>
              </a:gs>
            </a:gsLst>
            <a:lin ang="5400000" scaled="0"/>
          </a:gradFill>
          <a:latin typeface="Segoe UI" pitchFamily="34" charset="0"/>
          <a:ea typeface="+mn-ea"/>
          <a:cs typeface="+mn-cs"/>
        </a:defRPr>
      </a:lvl2pPr>
      <a:lvl3pPr marL="1143000" indent="-228600" algn="l" defTabSz="914400" rtl="0" eaLnBrk="1" latinLnBrk="0" hangingPunct="1">
        <a:spcBef>
          <a:spcPct val="20000"/>
        </a:spcBef>
        <a:buClr>
          <a:schemeClr val="accent2">
            <a:lumMod val="40000"/>
            <a:lumOff val="60000"/>
          </a:schemeClr>
        </a:buClr>
        <a:buFont typeface="Arial" pitchFamily="34" charset="0"/>
        <a:buChar char="•"/>
        <a:defRPr sz="2400" kern="1200">
          <a:gradFill>
            <a:gsLst>
              <a:gs pos="0">
                <a:schemeClr val="bg1"/>
              </a:gs>
              <a:gs pos="50000">
                <a:schemeClr val="bg1"/>
              </a:gs>
            </a:gsLst>
            <a:lin ang="5400000" scaled="0"/>
          </a:gradFill>
          <a:latin typeface="Segoe UI" pitchFamily="34" charset="0"/>
          <a:ea typeface="+mn-ea"/>
          <a:cs typeface="+mn-cs"/>
        </a:defRPr>
      </a:lvl3pPr>
      <a:lvl4pPr marL="1600200" indent="-228600" algn="l" defTabSz="914400" rtl="0" eaLnBrk="1" latinLnBrk="0" hangingPunct="1">
        <a:spcBef>
          <a:spcPct val="20000"/>
        </a:spcBef>
        <a:buClr>
          <a:schemeClr val="accent2">
            <a:lumMod val="40000"/>
            <a:lumOff val="60000"/>
          </a:schemeClr>
        </a:buClr>
        <a:buFont typeface="Arial" pitchFamily="34" charset="0"/>
        <a:buChar char="–"/>
        <a:defRPr sz="2000" kern="1200">
          <a:gradFill>
            <a:gsLst>
              <a:gs pos="0">
                <a:schemeClr val="bg1"/>
              </a:gs>
              <a:gs pos="50000">
                <a:schemeClr val="bg1"/>
              </a:gs>
            </a:gsLst>
            <a:lin ang="5400000" scaled="0"/>
          </a:gradFill>
          <a:latin typeface="Segoe UI" pitchFamily="34" charset="0"/>
          <a:ea typeface="+mn-ea"/>
          <a:cs typeface="+mn-cs"/>
        </a:defRPr>
      </a:lvl4pPr>
      <a:lvl5pPr marL="2057400" indent="-228600" algn="l" defTabSz="914400" rtl="0" eaLnBrk="1" latinLnBrk="0" hangingPunct="1">
        <a:spcBef>
          <a:spcPct val="20000"/>
        </a:spcBef>
        <a:buClr>
          <a:schemeClr val="accent2">
            <a:lumMod val="40000"/>
            <a:lumOff val="60000"/>
          </a:schemeClr>
        </a:buClr>
        <a:buFont typeface="Arial" pitchFamily="34" charset="0"/>
        <a:buChar char="»"/>
        <a:defRPr sz="2000" kern="1200">
          <a:gradFill>
            <a:gsLst>
              <a:gs pos="0">
                <a:schemeClr val="bg1"/>
              </a:gs>
              <a:gs pos="50000">
                <a:schemeClr val="bg1"/>
              </a:gs>
            </a:gsLst>
            <a:lin ang="5400000" scaled="0"/>
          </a:gradFill>
          <a:latin typeface="Segoe U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7"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28600"/>
            <a:ext cx="8305800" cy="707886"/>
          </a:xfrm>
          <a:prstGeom prst="rect">
            <a:avLst/>
          </a:prstGeom>
        </p:spPr>
        <p:txBody>
          <a:bodyPr vert="horz" wrap="square" lIns="0" tIns="45720" rIns="0" bIns="45720" rtlCol="0" anchor="t" anchorCtr="0">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4463"/>
            <a:ext cx="8305800" cy="2092881"/>
          </a:xfrm>
          <a:prstGeom prst="rect">
            <a:avLst/>
          </a:prstGeom>
        </p:spPr>
        <p:txBody>
          <a:bodyPr vert="horz" wrap="square" lIns="0" tIns="45720" rIns="0" bIns="45720" rtlCol="0" anchor="t" anchorCtr="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4"/>
          <p:cNvSpPr>
            <a:spLocks noGrp="1"/>
          </p:cNvSpPr>
          <p:nvPr>
            <p:ph type="ftr" sz="quarter" idx="3"/>
          </p:nvPr>
        </p:nvSpPr>
        <p:spPr>
          <a:xfrm>
            <a:off x="6629400" y="6477000"/>
            <a:ext cx="2057400" cy="244485"/>
          </a:xfrm>
          <a:prstGeom prst="rect">
            <a:avLst/>
          </a:prstGeom>
        </p:spPr>
        <p:txBody>
          <a:bodyPr lIns="0" rIns="0" anchor="b"/>
          <a:lstStyle>
            <a:lvl1pPr algn="r">
              <a:defRPr sz="700">
                <a:solidFill>
                  <a:schemeClr val="bg1">
                    <a:lumMod val="50000"/>
                  </a:schemeClr>
                </a:solidFill>
                <a:latin typeface="Segoe UI" pitchFamily="34" charset="0"/>
              </a:defRPr>
            </a:lvl1pPr>
          </a:lstStyle>
          <a:p>
            <a:r>
              <a:rPr lang="en-US" dirty="0" smtClean="0"/>
              <a:t>Microsoft Confidential</a:t>
            </a:r>
            <a:endParaRPr lang="en-US" dirty="0"/>
          </a:p>
        </p:txBody>
      </p:sp>
      <p:pic>
        <p:nvPicPr>
          <p:cNvPr id="10" name="Picture 9" descr="windows 7 rev h.png"/>
          <p:cNvPicPr>
            <a:picLocks noChangeAspect="1"/>
          </p:cNvPicPr>
          <p:nvPr/>
        </p:nvPicPr>
        <p:blipFill>
          <a:blip r:embed="rId8" cstate="print"/>
          <a:stretch>
            <a:fillRect/>
          </a:stretch>
        </p:blipFill>
        <p:spPr>
          <a:xfrm>
            <a:off x="119480" y="6553200"/>
            <a:ext cx="1208843" cy="204615"/>
          </a:xfrm>
          <a:prstGeom prst="rect">
            <a:avLst/>
          </a:prstGeom>
        </p:spPr>
      </p:pic>
    </p:spTree>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Lst>
  <p:transition>
    <p:fade/>
  </p:transition>
  <p:timing>
    <p:tnLst>
      <p:par>
        <p:cTn id="1" dur="indefinite" restart="never" nodeType="tmRoot"/>
      </p:par>
    </p:tnLst>
  </p:timing>
  <p:hf hdr="0"/>
  <p:txStyles>
    <p:titleStyle>
      <a:lvl1pPr algn="l" defTabSz="914400" rtl="0" eaLnBrk="1" latinLnBrk="0" hangingPunct="1">
        <a:spcBef>
          <a:spcPct val="0"/>
        </a:spcBef>
        <a:buNone/>
        <a:defRPr sz="4000" kern="1200">
          <a:gradFill>
            <a:gsLst>
              <a:gs pos="0">
                <a:schemeClr val="bg1"/>
              </a:gs>
              <a:gs pos="50000">
                <a:schemeClr val="bg1"/>
              </a:gs>
            </a:gsLst>
            <a:lin ang="5400000" scaled="0"/>
          </a:gradFill>
          <a:latin typeface="Segoe UI" pitchFamily="34" charset="0"/>
          <a:ea typeface="+mj-ea"/>
          <a:cs typeface="+mj-cs"/>
        </a:defRPr>
      </a:lvl1pPr>
    </p:titleStyle>
    <p:bodyStyle>
      <a:lvl1pPr marL="342900" indent="-342900" algn="l" defTabSz="914400" rtl="0" eaLnBrk="1" latinLnBrk="0" hangingPunct="1">
        <a:lnSpc>
          <a:spcPct val="90000"/>
        </a:lnSpc>
        <a:spcBef>
          <a:spcPct val="20000"/>
        </a:spcBef>
        <a:buClr>
          <a:schemeClr val="bg1">
            <a:lumMod val="65000"/>
          </a:schemeClr>
        </a:buClr>
        <a:buFont typeface="Arial" pitchFamily="34" charset="0"/>
        <a:buChar char="•"/>
        <a:defRPr sz="3200" kern="1200">
          <a:gradFill>
            <a:gsLst>
              <a:gs pos="0">
                <a:schemeClr val="bg1"/>
              </a:gs>
              <a:gs pos="50000">
                <a:schemeClr val="bg1"/>
              </a:gs>
            </a:gsLst>
            <a:lin ang="5400000" scaled="0"/>
          </a:gradFill>
          <a:latin typeface="Segoe UI" pitchFamily="34" charset="0"/>
          <a:ea typeface="+mn-ea"/>
          <a:cs typeface="+mn-cs"/>
        </a:defRPr>
      </a:lvl1pPr>
      <a:lvl2pPr marL="742950" indent="-285750" algn="l" defTabSz="914400" rtl="0" eaLnBrk="1" latinLnBrk="0" hangingPunct="1">
        <a:lnSpc>
          <a:spcPct val="90000"/>
        </a:lnSpc>
        <a:spcBef>
          <a:spcPct val="20000"/>
        </a:spcBef>
        <a:buClr>
          <a:schemeClr val="bg1">
            <a:lumMod val="65000"/>
          </a:schemeClr>
        </a:buClr>
        <a:buFont typeface="Arial" pitchFamily="34" charset="0"/>
        <a:buChar char="–"/>
        <a:defRPr sz="2800" kern="1200">
          <a:gradFill>
            <a:gsLst>
              <a:gs pos="0">
                <a:schemeClr val="bg1"/>
              </a:gs>
              <a:gs pos="50000">
                <a:schemeClr val="bg1"/>
              </a:gs>
            </a:gsLst>
            <a:lin ang="5400000" scaled="0"/>
          </a:gradFill>
          <a:latin typeface="Segoe UI" pitchFamily="34" charset="0"/>
          <a:ea typeface="+mn-ea"/>
          <a:cs typeface="+mn-cs"/>
        </a:defRPr>
      </a:lvl2pPr>
      <a:lvl3pPr marL="1143000" indent="-228600" algn="l" defTabSz="914400" rtl="0" eaLnBrk="1" latinLnBrk="0" hangingPunct="1">
        <a:lnSpc>
          <a:spcPct val="90000"/>
        </a:lnSpc>
        <a:spcBef>
          <a:spcPct val="20000"/>
        </a:spcBef>
        <a:buClr>
          <a:schemeClr val="bg1">
            <a:lumMod val="65000"/>
          </a:schemeClr>
        </a:buClr>
        <a:buFont typeface="Arial" pitchFamily="34" charset="0"/>
        <a:buChar char="•"/>
        <a:defRPr sz="2400" kern="1200">
          <a:gradFill>
            <a:gsLst>
              <a:gs pos="0">
                <a:schemeClr val="bg1"/>
              </a:gs>
              <a:gs pos="50000">
                <a:schemeClr val="bg1"/>
              </a:gs>
            </a:gsLst>
            <a:lin ang="5400000" scaled="0"/>
          </a:gradFill>
          <a:latin typeface="Segoe UI" pitchFamily="34" charset="0"/>
          <a:ea typeface="+mn-ea"/>
          <a:cs typeface="+mn-cs"/>
        </a:defRPr>
      </a:lvl3pPr>
      <a:lvl4pPr marL="1600200" indent="-228600" algn="l" defTabSz="914400" rtl="0" eaLnBrk="1" latinLnBrk="0" hangingPunct="1">
        <a:lnSpc>
          <a:spcPct val="90000"/>
        </a:lnSpc>
        <a:spcBef>
          <a:spcPct val="20000"/>
        </a:spcBef>
        <a:buClr>
          <a:schemeClr val="bg1">
            <a:lumMod val="65000"/>
          </a:schemeClr>
        </a:buClr>
        <a:buFont typeface="Arial" pitchFamily="34" charset="0"/>
        <a:buChar char="–"/>
        <a:defRPr sz="2000" kern="1200">
          <a:gradFill>
            <a:gsLst>
              <a:gs pos="0">
                <a:schemeClr val="bg1"/>
              </a:gs>
              <a:gs pos="50000">
                <a:schemeClr val="bg1"/>
              </a:gs>
            </a:gsLst>
            <a:lin ang="5400000" scaled="0"/>
          </a:gradFill>
          <a:latin typeface="Segoe UI" pitchFamily="34" charset="0"/>
          <a:ea typeface="+mn-ea"/>
          <a:cs typeface="+mn-cs"/>
        </a:defRPr>
      </a:lvl4pPr>
      <a:lvl5pPr marL="2057400" indent="-228600" algn="l" defTabSz="914400" rtl="0" eaLnBrk="1" latinLnBrk="0" hangingPunct="1">
        <a:lnSpc>
          <a:spcPct val="90000"/>
        </a:lnSpc>
        <a:spcBef>
          <a:spcPct val="20000"/>
        </a:spcBef>
        <a:buClr>
          <a:schemeClr val="bg1">
            <a:lumMod val="65000"/>
          </a:schemeClr>
        </a:buClr>
        <a:buFont typeface="Arial" pitchFamily="34" charset="0"/>
        <a:buChar char="»"/>
        <a:defRPr sz="2000" kern="1200">
          <a:gradFill>
            <a:gsLst>
              <a:gs pos="0">
                <a:schemeClr val="bg1"/>
              </a:gs>
              <a:gs pos="50000">
                <a:schemeClr val="bg1"/>
              </a:gs>
            </a:gsLst>
            <a:lin ang="5400000" scaled="0"/>
          </a:gradFill>
          <a:latin typeface="Segoe U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Relationships xmlns="http://schemas.openxmlformats.org/package/2006/relationships"><Relationship Type="http://schemas.openxmlformats.org/officeDocument/2006/relationships/slideLayout" Target="../slideLayouts/slideLayout10.xml" Id="rId1" /></Relationships>
</file>

<file path=ppt/slides/_rels/slide10.xml.rels>&#65279;<?xml version="1.0" encoding="utf-8"?><Relationships xmlns="http://schemas.openxmlformats.org/package/2006/relationships"><Relationship Type="http://schemas.openxmlformats.org/officeDocument/2006/relationships/slideLayout" Target="../slideLayouts/slideLayout13.xml" Id="rId1" /></Relationships>
</file>

<file path=ppt/slides/_rels/slide11.xml.rels>&#65279;<?xml version="1.0" encoding="utf-8"?><Relationships xmlns="http://schemas.openxmlformats.org/package/2006/relationships"><Relationship Type="http://schemas.openxmlformats.org/officeDocument/2006/relationships/slideLayout" Target="../slideLayouts/slideLayout13.xml" Id="rId1" /></Relationships>
</file>

<file path=ppt/slides/_rels/slide12.xml.rels>&#65279;<?xml version="1.0" encoding="utf-8"?><Relationships xmlns="http://schemas.openxmlformats.org/package/2006/relationships"><Relationship Type="http://schemas.openxmlformats.org/officeDocument/2006/relationships/hyperlink" Target="http://technet.microsoft.com/en-us/sysinternals/bb896645.aspx" TargetMode="External" Id="rId3" /><Relationship Type="http://schemas.openxmlformats.org/officeDocument/2006/relationships/slideLayout" Target="../slideLayouts/slideLayout12.xml" Id="rId1" /><Relationship Type="http://schemas.openxmlformats.org/officeDocument/2006/relationships/hyperlink" Target="http://technet.microsoft.com/en-us/magazine/cc160944.aspx" TargetMode="External" Id="rId4" /></Relationships>
</file>

<file path=ppt/slides/_rels/slide13.xml.rels>&#65279;<?xml version="1.0" encoding="utf-8"?><Relationships xmlns="http://schemas.openxmlformats.org/package/2006/relationships"><Relationship Type="http://schemas.openxmlformats.org/officeDocument/2006/relationships/slideLayout" Target="../slideLayouts/slideLayout12.xml" Id="rId1" /></Relationships>
</file>

<file path=ppt/slides/_rels/slide14.xml.rels>&#65279;<?xml version="1.0" encoding="utf-8"?><Relationships xmlns="http://schemas.openxmlformats.org/package/2006/relationships"><Relationship Type="http://schemas.openxmlformats.org/officeDocument/2006/relationships/image" Target="../media/image13.png" Id="rId3" /><Relationship Type="http://schemas.openxmlformats.org/officeDocument/2006/relationships/slideLayout" Target="../slideLayouts/slideLayout12.xml" Id="rId1" /><Relationship Type="http://schemas.openxmlformats.org/officeDocument/2006/relationships/image" Target="../media/image14.png" Id="rId4" /></Relationships>
</file>

<file path=ppt/slides/_rels/slide15.xml.rels>&#65279;<?xml version="1.0" encoding="utf-8"?><Relationships xmlns="http://schemas.openxmlformats.org/package/2006/relationships"><Relationship Type="http://schemas.openxmlformats.org/officeDocument/2006/relationships/image" Target="../media/image15.png" Id="rId3" /><Relationship Type="http://schemas.openxmlformats.org/officeDocument/2006/relationships/slideLayout" Target="../slideLayouts/slideLayout12.xml" Id="rId1" /><Relationship Type="http://schemas.openxmlformats.org/officeDocument/2006/relationships/image" Target="../media/image16.png" Id="rId4" /></Relationships>
</file>

<file path=ppt/slides/_rels/slide16.xml.rels>&#65279;<?xml version="1.0" encoding="utf-8"?><Relationships xmlns="http://schemas.openxmlformats.org/package/2006/relationships"><Relationship Type="http://schemas.openxmlformats.org/officeDocument/2006/relationships/image" Target="../media/image13.png" Id="rId3" /><Relationship Type="http://schemas.openxmlformats.org/officeDocument/2006/relationships/slideLayout" Target="../slideLayouts/slideLayout12.xml" Id="rId1" /><Relationship Type="http://schemas.openxmlformats.org/officeDocument/2006/relationships/image" Target="../media/image17.png" Id="rId4" /></Relationships>
</file>

<file path=ppt/slides/_rels/slide17.xml.rels>&#65279;<?xml version="1.0" encoding="utf-8"?><Relationships xmlns="http://schemas.openxmlformats.org/package/2006/relationships"><Relationship Type="http://schemas.openxmlformats.org/officeDocument/2006/relationships/slideLayout" Target="../slideLayouts/slideLayout12.xml" Id="rId1" /></Relationships>
</file>

<file path=ppt/slides/_rels/slide18.xml.rels>&#65279;<?xml version="1.0" encoding="utf-8"?><Relationships xmlns="http://schemas.openxmlformats.org/package/2006/relationships"><Relationship Type="http://schemas.openxmlformats.org/officeDocument/2006/relationships/image" Target="../media/image13.png" Id="rId3" /><Relationship Type="http://schemas.openxmlformats.org/officeDocument/2006/relationships/slideLayout" Target="../slideLayouts/slideLayout12.xml" Id="rId1" /><Relationship Type="http://schemas.openxmlformats.org/officeDocument/2006/relationships/image" Target="../media/image18.png" Id="rId4" /></Relationships>
</file>

<file path=ppt/slides/_rels/slide19.xml.rels>&#65279;<?xml version="1.0" encoding="utf-8"?><Relationships xmlns="http://schemas.openxmlformats.org/package/2006/relationships"><Relationship Type="http://schemas.openxmlformats.org/officeDocument/2006/relationships/slideLayout" Target="../slideLayouts/slideLayout12.xml" Id="rId1" /></Relationships>
</file>

<file path=ppt/slides/_rels/slide2.xml.rels>&#65279;<?xml version="1.0" encoding="utf-8"?><Relationships xmlns="http://schemas.openxmlformats.org/package/2006/relationships"><Relationship Type="http://schemas.openxmlformats.org/officeDocument/2006/relationships/slideLayout" Target="../slideLayouts/slideLayout11.xml" Id="rId1" /></Relationships>
</file>

<file path=ppt/slides/_rels/slide20.xml.rels>&#65279;<?xml version="1.0" encoding="utf-8"?><Relationships xmlns="http://schemas.openxmlformats.org/package/2006/relationships"><Relationship Type="http://schemas.openxmlformats.org/officeDocument/2006/relationships/hyperlink" Target="http://msdn.microsoft.com/en-us/library/bb963893.aspx" TargetMode="External" Id="rId3" /><Relationship Type="http://schemas.openxmlformats.org/officeDocument/2006/relationships/slideLayout" Target="../slideLayouts/slideLayout12.xml" Id="rId1" /><Relationship Type="http://schemas.openxmlformats.org/officeDocument/2006/relationships/hyperlink" Target="http://technet.microsoft.com/en-us/magazine/2007.06.uac.aspx" TargetMode="External" Id="rId6" /><Relationship Type="http://schemas.openxmlformats.org/officeDocument/2006/relationships/hyperlink" Target="http://msdn.microsoft.com/en-us/library/bb756960.aspx" TargetMode="External" Id="rId5" /><Relationship Type="http://schemas.openxmlformats.org/officeDocument/2006/relationships/hyperlink" Target="http://support.microsoft.com/kb/927387" TargetMode="External" Id="rId4" /></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4.xml"/></Relationships>
</file>

<file path=ppt/slides/_rels/slide3.xml.rels>&#65279;<?xml version="1.0" encoding="utf-8"?><Relationships xmlns="http://schemas.openxmlformats.org/package/2006/relationships"><Relationship Type="http://schemas.openxmlformats.org/officeDocument/2006/relationships/slideLayout" Target="../slideLayouts/slideLayout12.xml" Id="rId1" /></Relationships>
</file>

<file path=ppt/slides/_rels/slide4.xml.rels>&#65279;<?xml version="1.0" encoding="utf-8"?><Relationships xmlns="http://schemas.openxmlformats.org/package/2006/relationships"><Relationship Type="http://schemas.openxmlformats.org/officeDocument/2006/relationships/slideLayout" Target="../slideLayouts/slideLayout12.xml" Id="rId1" /></Relationships>
</file>

<file path=ppt/slides/_rels/slide5.xml.rels>&#65279;<?xml version="1.0" encoding="utf-8"?><Relationships xmlns="http://schemas.openxmlformats.org/package/2006/relationships"><Relationship Type="http://schemas.openxmlformats.org/officeDocument/2006/relationships/slideLayout" Target="../slideLayouts/slideLayout12.xml" Id="rId1" /></Relationships>
</file>

<file path=ppt/slides/_rels/slide6.xml.rels>&#65279;<?xml version="1.0" encoding="utf-8"?><Relationships xmlns="http://schemas.openxmlformats.org/package/2006/relationships"><Relationship Type="http://schemas.openxmlformats.org/officeDocument/2006/relationships/slideLayout" Target="../slideLayouts/slideLayout12.xml" Id="rId1" /></Relationships>
</file>

<file path=ppt/slides/_rels/slide7.xml.rels>&#65279;<?xml version="1.0" encoding="utf-8"?><Relationships xmlns="http://schemas.openxmlformats.org/package/2006/relationships"><Relationship Type="http://schemas.openxmlformats.org/officeDocument/2006/relationships/slideLayout" Target="../slideLayouts/slideLayout13.xml" Id="rId1" /></Relationships>
</file>

<file path=ppt/slides/_rels/slide8.xml.rels>&#65279;<?xml version="1.0" encoding="utf-8"?><Relationships xmlns="http://schemas.openxmlformats.org/package/2006/relationships"><Relationship Type="http://schemas.openxmlformats.org/officeDocument/2006/relationships/slideLayout" Target="../slideLayouts/slideLayout13.xml" Id="rId1" /></Relationships>
</file>

<file path=ppt/slides/_rels/slide9.xml.rels>&#65279;<?xml version="1.0" encoding="utf-8"?><Relationships xmlns="http://schemas.openxmlformats.org/package/2006/relationships"><Relationship Type="http://schemas.openxmlformats.org/officeDocument/2006/relationships/slideLayout" Target="../slideLayouts/slideLayout12.xml" Id="rId1" /></Relationships>
</file>

<file path=ppt/slides/slide1.xml><?xml version="1.0" encoding="utf-8"?>
<p:sld xmlns:p="http://schemas.openxmlformats.org/presentationml/2006/main">
  <p:cSld>
    <p:spTree>
      <p:nvGrpSpPr>
        <p:cNvPr id="1" name=""/>
        <p:cNvGrpSpPr/>
        <p:nvPr/>
      </p:nvGrpSpPr>
      <p:grpSpPr>
        <a:xfrm xmlns:a="http://schemas.openxmlformats.org/drawingml/2006/main">
          <a:off x="0" y="0"/>
          <a:ext cx="0" cy="0"/>
          <a:chOff x="0" y="0"/>
          <a:chExt cx="0" cy="0"/>
        </a:xfrm>
      </p:grpSpPr>
      <p:sp>
        <p:nvSpPr>
          <p:cNvPr id="2" name="Title 1"/>
          <p:cNvSpPr>
            <a:spLocks xmlns:a="http://schemas.openxmlformats.org/drawingml/2006/main" noGrp="1"/>
          </p:cNvSpPr>
          <p:nvPr>
            <p:ph type="ctrTitle"/>
          </p:nvPr>
        </p:nvSpPr>
        <p:spPr/>
        <p:txBody>
          <a:bodyPr xmlns:a="http://schemas.openxmlformats.org/drawingml/2006/main"/>
          <a:lstStyle xmlns:a="http://schemas.openxmlformats.org/drawingml/2006/main"/>
          <a:p xmlns:a="http://schemas.openxmlformats.org/drawingml/2006/main">
            <a:r>
              <a:rPr dirty="0" smtClean="0"/>
              <a:t>Windows 7 Training</a:t>
            </a:r>
            <a:endParaRPr lang="en-US" dirty="0"/>
          </a:p>
        </p:txBody>
      </p:sp>
      <p:sp>
        <p:nvSpPr>
          <p:cNvPr id="5" name="Subtitle 4"/>
          <p:cNvSpPr>
            <a:spLocks xmlns:a="http://schemas.openxmlformats.org/drawingml/2006/main" noGrp="1"/>
          </p:cNvSpPr>
          <p:nvPr>
            <p:ph type="subTitle" idx="1"/>
          </p:nvPr>
        </p:nvSpPr>
        <p:spPr/>
        <p:txBody>
          <a:bodyPr xmlns:a="http://schemas.openxmlformats.org/drawingml/2006/main"/>
          <a:lstStyle xmlns:a="http://schemas.openxmlformats.org/drawingml/2006/main"/>
          <a:p xmlns:a="http://schemas.openxmlformats.org/drawingml/2006/main">
            <a:endParaRPr lang="en-US"/>
          </a:p>
        </p:txBody>
      </p:sp>
    </p:spTree>
  </p:cSld>
  <p:clrMapOvr>
    <a:masterClrMapping xmlns:a="http://schemas.openxmlformats.org/drawingml/2006/main"/>
  </p:clrMapOvr>
  <p:transition>
    <p:fade/>
  </p:transition>
  <p:timing>
    <p:tnLst>
      <p:par>
        <p:cTn id="1" dur="indefinite" restart="never" nodeType="tmRoot"/>
      </p:par>
    </p:tnLst>
  </p:timing>
</p:sld>
</file>

<file path=ppt/slides/slide10.xml><?xml version="1.0" encoding="utf-8"?>
<p:sld xmlns:p="http://schemas.openxmlformats.org/presentationml/2006/main">
  <p:cSld>
    <p:spTree>
      <p:nvGrpSpPr>
        <p:cNvPr id="1" name=""/>
        <p:cNvGrpSpPr/>
        <p:nvPr/>
      </p:nvGrpSpPr>
      <p:grpSpPr>
        <a:xfrm xmlns:a="http://schemas.openxmlformats.org/drawingml/2006/main">
          <a:off x="0" y="0"/>
          <a:ext cx="0" cy="0"/>
          <a:chOff x="0" y="0"/>
          <a:chExt cx="0" cy="0"/>
        </a:xfrm>
      </p:grpSpPr>
      <p:sp>
        <p:nvSpPr>
          <p:cNvPr id="4" name="Title 3"/>
          <p:cNvSpPr>
            <a:spLocks xmlns:a="http://schemas.openxmlformats.org/drawingml/2006/main" noGrp="1"/>
          </p:cNvSpPr>
          <p:nvPr>
            <p:ph type="title"/>
          </p:nvPr>
        </p:nvSpPr>
        <p:spPr>
          <a:xfrm xmlns:a="http://schemas.openxmlformats.org/drawingml/2006/main">
            <a:off x="393700" y="228600"/>
            <a:ext cx="8750300" cy="1200329"/>
          </a:xfrm>
        </p:spPr>
        <p:txBody>
          <a:bodyPr xmlns:a="http://schemas.openxmlformats.org/drawingml/2006/main"/>
          <a:lstStyle xmlns:a="http://schemas.openxmlformats.org/drawingml/2006/main"/>
          <a:p xmlns:a="http://schemas.openxmlformats.org/drawingml/2006/main">
            <a:r>
              <a:rPr lang="en-US" sz="4000" dirty="0" smtClean="0"/>
              <a:t>Getting Application Data Folder Paths</a:t>
            </a:r>
            <a:r>
              <a:rPr lang="en-US" dirty="0" smtClean="0"/>
              <a:t/>
            </a:r>
            <a:br>
              <a:rPr lang="en-US" dirty="0" smtClean="0"/>
            </a:br>
            <a:r>
              <a:rPr lang="en-US" sz="3200" dirty="0" smtClean="0">
                <a:gradFill>
                  <a:gsLst>
                    <a:gs pos="0">
                      <a:schemeClr val="accent1">
                        <a:lumMod val="20000"/>
                        <a:lumOff val="80000"/>
                      </a:schemeClr>
                    </a:gs>
                    <a:gs pos="50000">
                      <a:schemeClr val="accent1">
                        <a:lumMod val="20000"/>
                        <a:lumOff val="80000"/>
                      </a:schemeClr>
                    </a:gs>
                  </a:gsLst>
                  <a:lin ang="5400000" scaled="0"/>
                </a:gradFill>
              </a:rPr>
              <a:t>Win32</a:t>
            </a:r>
          </a:p>
        </p:txBody>
      </p:sp>
      <p:sp>
        <p:nvSpPr>
          <p:cNvPr id="5" name="Text Placeholder 4"/>
          <p:cNvSpPr>
            <a:spLocks xmlns:a="http://schemas.openxmlformats.org/drawingml/2006/main" noGrp="1"/>
          </p:cNvSpPr>
          <p:nvPr>
            <p:ph type="body" sz="quarter" idx="4294967295"/>
          </p:nvPr>
        </p:nvSpPr>
        <p:spPr>
          <a:xfrm xmlns:a="http://schemas.openxmlformats.org/drawingml/2006/main">
            <a:off x="381000" y="1905000"/>
            <a:ext cx="8040688" cy="3508375"/>
          </a:xfrm>
        </p:spPr>
        <p:style>
          <a:lnRef xmlns:a="http://schemas.openxmlformats.org/drawingml/2006/main" idx="1">
            <a:schemeClr val="accent1"/>
          </a:lnRef>
          <a:fillRef xmlns:a="http://schemas.openxmlformats.org/drawingml/2006/main" idx="2">
            <a:schemeClr val="accent1"/>
          </a:fillRef>
          <a:effectRef xmlns:a="http://schemas.openxmlformats.org/drawingml/2006/main" idx="1">
            <a:schemeClr val="accent1"/>
          </a:effectRef>
          <a:fontRef xmlns:a="http://schemas.openxmlformats.org/drawingml/2006/main" idx="minor">
            <a:schemeClr val="dk1"/>
          </a:fontRef>
        </p:style>
        <p:txBody>
          <a:bodyPr xmlns:a="http://schemas.openxmlformats.org/drawingml/2006/main" lIns="91440"/>
          <a:lstStyle xmlns:a="http://schemas.openxmlformats.org/drawingml/2006/main"/>
          <a:p xmlns:a="http://schemas.openxmlformats.org/drawingml/2006/main">
            <a:pPr>
              <a:buNone/>
            </a:pPr>
            <a:r>
              <a:rPr lang="en-US" sz="2000" dirty="0" smtClean="0">
                <a:gradFill>
                  <a:gsLst>
                    <a:gs pos="0">
                      <a:schemeClr val="tx1">
                        <a:lumMod val="65000"/>
                        <a:lumOff val="35000"/>
                      </a:schemeClr>
                    </a:gs>
                    <a:gs pos="50000">
                      <a:schemeClr val="tx1">
                        <a:lumMod val="65000"/>
                        <a:lumOff val="35000"/>
                      </a:schemeClr>
                    </a:gs>
                  </a:gsLst>
                  <a:lin ang="5400000" scaled="0"/>
                </a:gradFill>
                <a:latin typeface="Consolas" pitchFamily="49" charset="0"/>
              </a:rPr>
              <a:t>#include &lt;</a:t>
            </a:r>
            <a:r>
              <a:rPr lang="en-US" sz="2000" dirty="0" err="1" smtClean="0">
                <a:gradFill>
                  <a:gsLst>
                    <a:gs pos="0">
                      <a:schemeClr val="tx1">
                        <a:lumMod val="65000"/>
                        <a:lumOff val="35000"/>
                      </a:schemeClr>
                    </a:gs>
                    <a:gs pos="50000">
                      <a:schemeClr val="tx1">
                        <a:lumMod val="65000"/>
                        <a:lumOff val="35000"/>
                      </a:schemeClr>
                    </a:gs>
                  </a:gsLst>
                  <a:lin ang="5400000" scaled="0"/>
                </a:gradFill>
                <a:latin typeface="Consolas" pitchFamily="49" charset="0"/>
              </a:rPr>
              <a:t>shlobj.h</a:t>
            </a:r>
            <a:r>
              <a:rPr lang="en-US" sz="2000" dirty="0" smtClean="0">
                <a:gradFill>
                  <a:gsLst>
                    <a:gs pos="0">
                      <a:schemeClr val="tx1">
                        <a:lumMod val="65000"/>
                        <a:lumOff val="35000"/>
                      </a:schemeClr>
                    </a:gs>
                    <a:gs pos="50000">
                      <a:schemeClr val="tx1">
                        <a:lumMod val="65000"/>
                        <a:lumOff val="35000"/>
                      </a:schemeClr>
                    </a:gs>
                  </a:gsLst>
                  <a:lin ang="5400000" scaled="0"/>
                </a:gradFill>
                <a:latin typeface="Consolas" pitchFamily="49" charset="0"/>
              </a:rPr>
              <a:t>&gt;</a:t>
            </a:r>
          </a:p>
          <a:p xmlns:a="http://schemas.openxmlformats.org/drawingml/2006/main">
            <a:pPr>
              <a:buNone/>
            </a:pPr>
            <a:r>
              <a:rPr lang="en-US" sz="2000" dirty="0" smtClean="0">
                <a:gradFill>
                  <a:gsLst>
                    <a:gs pos="0">
                      <a:schemeClr val="tx1">
                        <a:lumMod val="65000"/>
                        <a:lumOff val="35000"/>
                      </a:schemeClr>
                    </a:gs>
                    <a:gs pos="50000">
                      <a:schemeClr val="tx1">
                        <a:lumMod val="65000"/>
                        <a:lumOff val="35000"/>
                      </a:schemeClr>
                    </a:gs>
                  </a:gsLst>
                  <a:lin ang="5400000" scaled="0"/>
                </a:gradFill>
                <a:latin typeface="Consolas" pitchFamily="49" charset="0"/>
              </a:rPr>
              <a:t>// link with shell32.lib</a:t>
            </a:r>
          </a:p>
          <a:p xmlns:a="http://schemas.openxmlformats.org/drawingml/2006/main">
            <a:pPr>
              <a:buNone/>
            </a:pPr>
            <a:r>
              <a:rPr lang="en-US" sz="2000" dirty="0" smtClean="0">
                <a:gradFill>
                  <a:gsLst>
                    <a:gs pos="0">
                      <a:schemeClr val="tx1">
                        <a:lumMod val="65000"/>
                        <a:lumOff val="35000"/>
                      </a:schemeClr>
                    </a:gs>
                    <a:gs pos="50000">
                      <a:schemeClr val="tx1">
                        <a:lumMod val="65000"/>
                        <a:lumOff val="35000"/>
                      </a:schemeClr>
                    </a:gs>
                  </a:gsLst>
                  <a:lin ang="5400000" scaled="0"/>
                </a:gradFill>
                <a:latin typeface="Consolas" pitchFamily="49" charset="0"/>
              </a:rPr>
              <a:t>PWSTR </a:t>
            </a:r>
            <a:r>
              <a:rPr lang="en-US" sz="2000" dirty="0" err="1" smtClean="0">
                <a:gradFill>
                  <a:gsLst>
                    <a:gs pos="0">
                      <a:schemeClr val="tx1">
                        <a:lumMod val="65000"/>
                        <a:lumOff val="35000"/>
                      </a:schemeClr>
                    </a:gs>
                    <a:gs pos="50000">
                      <a:schemeClr val="tx1">
                        <a:lumMod val="65000"/>
                        <a:lumOff val="35000"/>
                      </a:schemeClr>
                    </a:gs>
                  </a:gsLst>
                  <a:lin ang="5400000" scaled="0"/>
                </a:gradFill>
                <a:latin typeface="Consolas" pitchFamily="49" charset="0"/>
              </a:rPr>
              <a:t>pSzFolderPath</a:t>
            </a:r>
            <a:r>
              <a:rPr lang="en-US" sz="2000" dirty="0" smtClean="0">
                <a:gradFill>
                  <a:gsLst>
                    <a:gs pos="0">
                      <a:schemeClr val="tx1">
                        <a:lumMod val="65000"/>
                        <a:lumOff val="35000"/>
                      </a:schemeClr>
                    </a:gs>
                    <a:gs pos="50000">
                      <a:schemeClr val="tx1">
                        <a:lumMod val="65000"/>
                        <a:lumOff val="35000"/>
                      </a:schemeClr>
                    </a:gs>
                  </a:gsLst>
                  <a:lin ang="5400000" scaled="0"/>
                </a:gradFill>
                <a:latin typeface="Consolas" pitchFamily="49" charset="0"/>
              </a:rPr>
              <a:t> = NULL;</a:t>
            </a:r>
          </a:p>
          <a:p xmlns:a="http://schemas.openxmlformats.org/drawingml/2006/main">
            <a:pPr>
              <a:buNone/>
            </a:pPr>
            <a:r>
              <a:rPr lang="en-US" sz="2000" dirty="0" smtClean="0">
                <a:gradFill>
                  <a:gsLst>
                    <a:gs pos="0">
                      <a:schemeClr val="tx1">
                        <a:lumMod val="65000"/>
                        <a:lumOff val="35000"/>
                      </a:schemeClr>
                    </a:gs>
                    <a:gs pos="50000">
                      <a:schemeClr val="tx1">
                        <a:lumMod val="65000"/>
                        <a:lumOff val="35000"/>
                      </a:schemeClr>
                    </a:gs>
                  </a:gsLst>
                  <a:lin ang="5400000" scaled="0"/>
                </a:gradFill>
                <a:latin typeface="Consolas" pitchFamily="49" charset="0"/>
              </a:rPr>
              <a:t>if (SUCCEEDED(</a:t>
            </a:r>
            <a:r>
              <a:rPr lang="en-US" sz="2000" dirty="0" err="1" smtClean="0">
                <a:gradFill>
                  <a:gsLst>
                    <a:gs pos="0">
                      <a:schemeClr val="tx1">
                        <a:lumMod val="65000"/>
                        <a:lumOff val="35000"/>
                      </a:schemeClr>
                    </a:gs>
                    <a:gs pos="50000">
                      <a:schemeClr val="tx1">
                        <a:lumMod val="65000"/>
                        <a:lumOff val="35000"/>
                      </a:schemeClr>
                    </a:gs>
                  </a:gsLst>
                  <a:lin ang="5400000" scaled="0"/>
                </a:gradFill>
                <a:latin typeface="Consolas" pitchFamily="49" charset="0"/>
              </a:rPr>
              <a:t>SHGetKnownFolderPath</a:t>
            </a:r>
            <a:r>
              <a:rPr lang="en-US" sz="2000" dirty="0" smtClean="0">
                <a:gradFill>
                  <a:gsLst>
                    <a:gs pos="0">
                      <a:schemeClr val="tx1">
                        <a:lumMod val="65000"/>
                        <a:lumOff val="35000"/>
                      </a:schemeClr>
                    </a:gs>
                    <a:gs pos="50000">
                      <a:schemeClr val="tx1">
                        <a:lumMod val="65000"/>
                        <a:lumOff val="35000"/>
                      </a:schemeClr>
                    </a:gs>
                  </a:gsLst>
                  <a:lin ang="5400000" scaled="0"/>
                </a:gradFill>
                <a:latin typeface="Consolas" pitchFamily="49" charset="0"/>
              </a:rPr>
              <a:t>(</a:t>
            </a:r>
            <a:br>
              <a:rPr lang="en-US" sz="2000" dirty="0" smtClean="0">
                <a:gradFill>
                  <a:gsLst>
                    <a:gs pos="0">
                      <a:schemeClr val="tx1">
                        <a:lumMod val="65000"/>
                        <a:lumOff val="35000"/>
                      </a:schemeClr>
                    </a:gs>
                    <a:gs pos="50000">
                      <a:schemeClr val="tx1">
                        <a:lumMod val="65000"/>
                        <a:lumOff val="35000"/>
                      </a:schemeClr>
                    </a:gs>
                  </a:gsLst>
                  <a:lin ang="5400000" scaled="0"/>
                </a:gradFill>
                <a:latin typeface="Consolas" pitchFamily="49" charset="0"/>
              </a:rPr>
            </a:br>
            <a:r>
              <a:rPr lang="en-US" sz="2000" dirty="0" smtClean="0">
                <a:gradFill>
                  <a:gsLst>
                    <a:gs pos="0">
                      <a:schemeClr val="tx1">
                        <a:lumMod val="65000"/>
                        <a:lumOff val="35000"/>
                      </a:schemeClr>
                    </a:gs>
                    <a:gs pos="50000">
                      <a:schemeClr val="tx1">
                        <a:lumMod val="65000"/>
                        <a:lumOff val="35000"/>
                      </a:schemeClr>
                    </a:gs>
                  </a:gsLst>
                  <a:lin ang="5400000" scaled="0"/>
                </a:gradFill>
                <a:latin typeface="Consolas" pitchFamily="49" charset="0"/>
              </a:rPr>
              <a:t/>
            </a:r>
            <a:r>
              <a:rPr lang="en-US" sz="2000" dirty="0" err="1" smtClean="0">
                <a:gradFill>
                  <a:gsLst>
                    <a:gs pos="0">
                      <a:schemeClr val="tx1">
                        <a:lumMod val="65000"/>
                        <a:lumOff val="35000"/>
                      </a:schemeClr>
                    </a:gs>
                    <a:gs pos="50000">
                      <a:schemeClr val="tx1">
                        <a:lumMod val="65000"/>
                        <a:lumOff val="35000"/>
                      </a:schemeClr>
                    </a:gs>
                  </a:gsLst>
                  <a:lin ang="5400000" scaled="0"/>
                </a:gradFill>
                <a:latin typeface="Consolas" pitchFamily="49" charset="0"/>
              </a:rPr>
              <a:t>FOLDERID_ProgramData</a:t>
            </a:r>
            <a:r>
              <a:rPr lang="en-US" sz="2000" dirty="0" smtClean="0">
                <a:gradFill>
                  <a:gsLst>
                    <a:gs pos="0">
                      <a:schemeClr val="tx1">
                        <a:lumMod val="65000"/>
                        <a:lumOff val="35000"/>
                      </a:schemeClr>
                    </a:gs>
                    <a:gs pos="50000">
                      <a:schemeClr val="tx1">
                        <a:lumMod val="65000"/>
                        <a:lumOff val="35000"/>
                      </a:schemeClr>
                    </a:gs>
                  </a:gsLst>
                  <a:lin ang="5400000" scaled="0"/>
                </a:gradFill>
                <a:latin typeface="Consolas" pitchFamily="49" charset="0"/>
              </a:rPr>
              <a:t>, 0, NULL, </a:t>
            </a:r>
            <a:br>
              <a:rPr lang="en-US" sz="2000" dirty="0" smtClean="0">
                <a:gradFill>
                  <a:gsLst>
                    <a:gs pos="0">
                      <a:schemeClr val="tx1">
                        <a:lumMod val="65000"/>
                        <a:lumOff val="35000"/>
                      </a:schemeClr>
                    </a:gs>
                    <a:gs pos="50000">
                      <a:schemeClr val="tx1">
                        <a:lumMod val="65000"/>
                        <a:lumOff val="35000"/>
                      </a:schemeClr>
                    </a:gs>
                  </a:gsLst>
                  <a:lin ang="5400000" scaled="0"/>
                </a:gradFill>
                <a:latin typeface="Consolas" pitchFamily="49" charset="0"/>
              </a:rPr>
            </a:br>
            <a:r>
              <a:rPr lang="en-US" sz="2000" dirty="0" smtClean="0">
                <a:gradFill>
                  <a:gsLst>
                    <a:gs pos="0">
                      <a:schemeClr val="tx1">
                        <a:lumMod val="65000"/>
                        <a:lumOff val="35000"/>
                      </a:schemeClr>
                    </a:gs>
                    <a:gs pos="50000">
                      <a:schemeClr val="tx1">
                        <a:lumMod val="65000"/>
                        <a:lumOff val="35000"/>
                      </a:schemeClr>
                    </a:gs>
                  </a:gsLst>
                  <a:lin ang="5400000" scaled="0"/>
                </a:gradFill>
                <a:latin typeface="Consolas" pitchFamily="49" charset="0"/>
              </a:rPr>
              <a:t>	&amp;</a:t>
            </a:r>
            <a:r>
              <a:rPr lang="en-US" sz="2000" dirty="0" err="1" smtClean="0">
                <a:gradFill>
                  <a:gsLst>
                    <a:gs pos="0">
                      <a:schemeClr val="tx1">
                        <a:lumMod val="65000"/>
                        <a:lumOff val="35000"/>
                      </a:schemeClr>
                    </a:gs>
                    <a:gs pos="50000">
                      <a:schemeClr val="tx1">
                        <a:lumMod val="65000"/>
                        <a:lumOff val="35000"/>
                      </a:schemeClr>
                    </a:gs>
                  </a:gsLst>
                  <a:lin ang="5400000" scaled="0"/>
                </a:gradFill>
                <a:latin typeface="Consolas" pitchFamily="49" charset="0"/>
              </a:rPr>
              <a:t>pSzFolderPath</a:t>
            </a:r>
            <a:r>
              <a:rPr lang="en-US" sz="2000" dirty="0" smtClean="0">
                <a:gradFill>
                  <a:gsLst>
                    <a:gs pos="0">
                      <a:schemeClr val="tx1">
                        <a:lumMod val="65000"/>
                        <a:lumOff val="35000"/>
                      </a:schemeClr>
                    </a:gs>
                    <a:gs pos="50000">
                      <a:schemeClr val="tx1">
                        <a:lumMod val="65000"/>
                        <a:lumOff val="35000"/>
                      </a:schemeClr>
                    </a:gs>
                  </a:gsLst>
                  <a:lin ang="5400000" scaled="0"/>
                </a:gradFill>
                <a:latin typeface="Consolas" pitchFamily="49" charset="0"/>
              </a:rPr>
              <a:t>))</a:t>
            </a:r>
          </a:p>
          <a:p xmlns:a="http://schemas.openxmlformats.org/drawingml/2006/main">
            <a:pPr>
              <a:buNone/>
            </a:pPr>
            <a:r>
              <a:rPr lang="en-US" sz="2000" dirty="0" smtClean="0">
                <a:gradFill>
                  <a:gsLst>
                    <a:gs pos="0">
                      <a:schemeClr val="tx1">
                        <a:lumMod val="65000"/>
                        <a:lumOff val="35000"/>
                      </a:schemeClr>
                    </a:gs>
                    <a:gs pos="50000">
                      <a:schemeClr val="tx1">
                        <a:lumMod val="65000"/>
                        <a:lumOff val="35000"/>
                      </a:schemeClr>
                    </a:gs>
                  </a:gsLst>
                  <a:lin ang="5400000" scaled="0"/>
                </a:gradFill>
                <a:latin typeface="Consolas" pitchFamily="49" charset="0"/>
              </a:rPr>
              <a:t>{</a:t>
            </a:r>
          </a:p>
          <a:p xmlns:a="http://schemas.openxmlformats.org/drawingml/2006/main">
            <a:pPr>
              <a:buNone/>
            </a:pPr>
            <a:r>
              <a:rPr lang="en-US" sz="2000" dirty="0" smtClean="0">
                <a:gradFill>
                  <a:gsLst>
                    <a:gs pos="0">
                      <a:schemeClr val="tx1">
                        <a:lumMod val="65000"/>
                        <a:lumOff val="35000"/>
                      </a:schemeClr>
                    </a:gs>
                    <a:gs pos="50000">
                      <a:schemeClr val="tx1">
                        <a:lumMod val="65000"/>
                        <a:lumOff val="35000"/>
                      </a:schemeClr>
                    </a:gs>
                  </a:gsLst>
                  <a:lin ang="5400000" scaled="0"/>
                </a:gradFill>
                <a:latin typeface="Consolas" pitchFamily="49" charset="0"/>
              </a:rPr>
              <a:t>	// use </a:t>
            </a:r>
            <a:r>
              <a:rPr lang="en-US" sz="2000" dirty="0" err="1" smtClean="0">
                <a:gradFill>
                  <a:gsLst>
                    <a:gs pos="0">
                      <a:schemeClr val="tx1">
                        <a:lumMod val="65000"/>
                        <a:lumOff val="35000"/>
                      </a:schemeClr>
                    </a:gs>
                    <a:gs pos="50000">
                      <a:schemeClr val="tx1">
                        <a:lumMod val="65000"/>
                        <a:lumOff val="35000"/>
                      </a:schemeClr>
                    </a:gs>
                  </a:gsLst>
                  <a:lin ang="5400000" scaled="0"/>
                </a:gradFill>
                <a:latin typeface="Consolas" pitchFamily="49" charset="0"/>
              </a:rPr>
              <a:t>pSzFolderPath</a:t>
            </a:r>
            <a:r>
              <a:rPr lang="en-US" sz="2000" dirty="0" smtClean="0">
                <a:gradFill>
                  <a:gsLst>
                    <a:gs pos="0">
                      <a:schemeClr val="tx1">
                        <a:lumMod val="65000"/>
                        <a:lumOff val="35000"/>
                      </a:schemeClr>
                    </a:gs>
                    <a:gs pos="50000">
                      <a:schemeClr val="tx1">
                        <a:lumMod val="65000"/>
                        <a:lumOff val="35000"/>
                      </a:schemeClr>
                    </a:gs>
                  </a:gsLst>
                  <a:lin ang="5400000" scaled="0"/>
                </a:gradFill>
                <a:latin typeface="Consolas" pitchFamily="49" charset="0"/>
              </a:rPr>
              <a:t/>
            </a:r>
            <a:br>
              <a:rPr lang="en-US" sz="2000" dirty="0" smtClean="0">
                <a:gradFill>
                  <a:gsLst>
                    <a:gs pos="0">
                      <a:schemeClr val="tx1">
                        <a:lumMod val="65000"/>
                        <a:lumOff val="35000"/>
                      </a:schemeClr>
                    </a:gs>
                    <a:gs pos="50000">
                      <a:schemeClr val="tx1">
                        <a:lumMod val="65000"/>
                        <a:lumOff val="35000"/>
                      </a:schemeClr>
                    </a:gs>
                  </a:gsLst>
                  <a:lin ang="5400000" scaled="0"/>
                </a:gradFill>
                <a:latin typeface="Consolas" pitchFamily="49" charset="0"/>
              </a:rPr>
            </a:br>
            <a:r>
              <a:rPr lang="en-US" sz="2000" dirty="0" smtClean="0">
                <a:gradFill>
                  <a:gsLst>
                    <a:gs pos="0">
                      <a:schemeClr val="tx1">
                        <a:lumMod val="65000"/>
                        <a:lumOff val="35000"/>
                      </a:schemeClr>
                    </a:gs>
                    <a:gs pos="50000">
                      <a:schemeClr val="tx1">
                        <a:lumMod val="65000"/>
                        <a:lumOff val="35000"/>
                      </a:schemeClr>
                    </a:gs>
                  </a:gsLst>
                  <a:lin ang="5400000" scaled="0"/>
                </a:gradFill>
                <a:latin typeface="Consolas" pitchFamily="49" charset="0"/>
              </a:rPr>
              <a:t/>
            </a:r>
            <a:r>
              <a:rPr lang="en-US" sz="2000" dirty="0" err="1" smtClean="0">
                <a:gradFill>
                  <a:gsLst>
                    <a:gs pos="0">
                      <a:schemeClr val="tx1">
                        <a:lumMod val="65000"/>
                        <a:lumOff val="35000"/>
                      </a:schemeClr>
                    </a:gs>
                    <a:gs pos="50000">
                      <a:schemeClr val="tx1">
                        <a:lumMod val="65000"/>
                        <a:lumOff val="35000"/>
                      </a:schemeClr>
                    </a:gs>
                  </a:gsLst>
                  <a:lin ang="5400000" scaled="0"/>
                </a:gradFill>
                <a:latin typeface="Consolas" pitchFamily="49" charset="0"/>
              </a:rPr>
              <a:t>CoTaskMemFree</a:t>
            </a:r>
            <a:r>
              <a:rPr lang="en-US" sz="2000" dirty="0" smtClean="0">
                <a:gradFill>
                  <a:gsLst>
                    <a:gs pos="0">
                      <a:schemeClr val="tx1">
                        <a:lumMod val="65000"/>
                        <a:lumOff val="35000"/>
                      </a:schemeClr>
                    </a:gs>
                    <a:gs pos="50000">
                      <a:schemeClr val="tx1">
                        <a:lumMod val="65000"/>
                        <a:lumOff val="35000"/>
                      </a:schemeClr>
                    </a:gs>
                  </a:gsLst>
                  <a:lin ang="5400000" scaled="0"/>
                </a:gradFill>
                <a:latin typeface="Consolas" pitchFamily="49" charset="0"/>
              </a:rPr>
              <a:t>(</a:t>
            </a:r>
            <a:r>
              <a:rPr lang="en-US" sz="2000" dirty="0" err="1" smtClean="0">
                <a:gradFill>
                  <a:gsLst>
                    <a:gs pos="0">
                      <a:schemeClr val="tx1">
                        <a:lumMod val="65000"/>
                        <a:lumOff val="35000"/>
                      </a:schemeClr>
                    </a:gs>
                    <a:gs pos="50000">
                      <a:schemeClr val="tx1">
                        <a:lumMod val="65000"/>
                        <a:lumOff val="35000"/>
                      </a:schemeClr>
                    </a:gs>
                  </a:gsLst>
                  <a:lin ang="5400000" scaled="0"/>
                </a:gradFill>
                <a:latin typeface="Consolas" pitchFamily="49" charset="0"/>
              </a:rPr>
              <a:t>pSzFolderPath</a:t>
            </a:r>
            <a:r>
              <a:rPr lang="en-US" sz="2000" dirty="0" smtClean="0">
                <a:gradFill>
                  <a:gsLst>
                    <a:gs pos="0">
                      <a:schemeClr val="tx1">
                        <a:lumMod val="65000"/>
                        <a:lumOff val="35000"/>
                      </a:schemeClr>
                    </a:gs>
                    <a:gs pos="50000">
                      <a:schemeClr val="tx1">
                        <a:lumMod val="65000"/>
                        <a:lumOff val="35000"/>
                      </a:schemeClr>
                    </a:gs>
                  </a:gsLst>
                  <a:lin ang="5400000" scaled="0"/>
                </a:gradFill>
                <a:latin typeface="Consolas" pitchFamily="49" charset="0"/>
              </a:rPr>
              <a:t>);</a:t>
            </a:r>
          </a:p>
          <a:p xmlns:a="http://schemas.openxmlformats.org/drawingml/2006/main">
            <a:pPr>
              <a:buNone/>
            </a:pPr>
            <a:r>
              <a:rPr lang="en-US" sz="2000" dirty="0" smtClean="0">
                <a:gradFill>
                  <a:gsLst>
                    <a:gs pos="0">
                      <a:schemeClr val="tx1">
                        <a:lumMod val="65000"/>
                        <a:lumOff val="35000"/>
                      </a:schemeClr>
                    </a:gs>
                    <a:gs pos="50000">
                      <a:schemeClr val="tx1">
                        <a:lumMod val="65000"/>
                        <a:lumOff val="35000"/>
                      </a:schemeClr>
                    </a:gs>
                  </a:gsLst>
                  <a:lin ang="5400000" scaled="0"/>
                </a:gradFill>
                <a:latin typeface="Consolas" pitchFamily="49" charset="0"/>
              </a:rPr>
              <a:t>}</a:t>
            </a:r>
            <a:br>
              <a:rPr lang="en-US" sz="2000" dirty="0" smtClean="0">
                <a:gradFill>
                  <a:gsLst>
                    <a:gs pos="0">
                      <a:schemeClr val="tx1">
                        <a:lumMod val="65000"/>
                        <a:lumOff val="35000"/>
                      </a:schemeClr>
                    </a:gs>
                    <a:gs pos="50000">
                      <a:schemeClr val="tx1">
                        <a:lumMod val="65000"/>
                        <a:lumOff val="35000"/>
                      </a:schemeClr>
                    </a:gs>
                  </a:gsLst>
                  <a:lin ang="5400000" scaled="0"/>
                </a:gradFill>
                <a:latin typeface="Consolas" pitchFamily="49" charset="0"/>
              </a:rPr>
            </a:br>
            <a:endParaRPr lang="en-US" sz="2000" dirty="0">
              <a:gradFill>
                <a:gsLst>
                  <a:gs pos="0">
                    <a:schemeClr val="tx1">
                      <a:lumMod val="65000"/>
                      <a:lumOff val="35000"/>
                    </a:schemeClr>
                  </a:gs>
                  <a:gs pos="50000">
                    <a:schemeClr val="tx1">
                      <a:lumMod val="65000"/>
                      <a:lumOff val="35000"/>
                    </a:schemeClr>
                  </a:gs>
                </a:gsLst>
                <a:lin ang="5400000" scaled="0"/>
              </a:gradFill>
              <a:latin typeface="Consolas" pitchFamily="49" charset="0"/>
            </a:endParaRPr>
          </a:p>
        </p:txBody>
      </p:sp>
    </p:spTree>
  </p:cSld>
  <p:clrMapOvr>
    <a:masterClrMapping xmlns:a="http://schemas.openxmlformats.org/drawingml/2006/main"/>
  </p:clrMapOvr>
  <p:transition>
    <p:fade/>
  </p:transition>
  <p:timing>
    <p:tnLst>
      <p:par>
        <p:cTn id="1" dur="indefinite" restart="never" nodeType="tmRoot"/>
      </p:par>
    </p:tnLst>
  </p:timing>
</p:sld>
</file>

<file path=ppt/slides/slide11.xml><?xml version="1.0" encoding="utf-8"?>
<p:sld xmlns:p="http://schemas.openxmlformats.org/presentationml/2006/main">
  <p:cSld>
    <p:spTree>
      <p:nvGrpSpPr>
        <p:cNvPr id="1" name=""/>
        <p:cNvGrpSpPr/>
        <p:nvPr/>
      </p:nvGrpSpPr>
      <p:grpSpPr>
        <a:xfrm xmlns:a="http://schemas.openxmlformats.org/drawingml/2006/main">
          <a:off x="0" y="0"/>
          <a:ext cx="0" cy="0"/>
          <a:chOff x="0" y="0"/>
          <a:chExt cx="0" cy="0"/>
        </a:xfrm>
      </p:grpSpPr>
      <p:sp>
        <p:nvSpPr>
          <p:cNvPr id="4" name="Title 3"/>
          <p:cNvSpPr>
            <a:spLocks xmlns:a="http://schemas.openxmlformats.org/drawingml/2006/main" noGrp="1"/>
          </p:cNvSpPr>
          <p:nvPr>
            <p:ph type="title"/>
          </p:nvPr>
        </p:nvSpPr>
        <p:spPr>
          <a:xfrm xmlns:a="http://schemas.openxmlformats.org/drawingml/2006/main">
            <a:off x="393700" y="228600"/>
            <a:ext cx="8750300" cy="1200329"/>
          </a:xfrm>
        </p:spPr>
        <p:txBody>
          <a:bodyPr xmlns:a="http://schemas.openxmlformats.org/drawingml/2006/main"/>
          <a:lstStyle xmlns:a="http://schemas.openxmlformats.org/drawingml/2006/main"/>
          <a:p xmlns:a="http://schemas.openxmlformats.org/drawingml/2006/main">
            <a:r>
              <a:rPr lang="en-US" sz="4000" dirty="0" smtClean="0"/>
              <a:t>Getting Application Data Folder Paths</a:t>
            </a:r>
            <a:r>
              <a:rPr lang="en-US" dirty="0" smtClean="0"/>
              <a:t/>
            </a:r>
            <a:br>
              <a:rPr lang="en-US" dirty="0" smtClean="0"/>
            </a:br>
            <a:r>
              <a:rPr lang="en-US" sz="3200" dirty="0" smtClean="0">
                <a:gradFill>
                  <a:gsLst>
                    <a:gs pos="0">
                      <a:schemeClr val="accent1">
                        <a:lumMod val="20000"/>
                        <a:lumOff val="80000"/>
                      </a:schemeClr>
                    </a:gs>
                    <a:gs pos="50000">
                      <a:schemeClr val="accent1">
                        <a:lumMod val="20000"/>
                        <a:lumOff val="80000"/>
                      </a:schemeClr>
                    </a:gs>
                  </a:gsLst>
                  <a:lin ang="5400000" scaled="0"/>
                </a:gradFill>
              </a:rPr>
              <a:t>.NET Framework</a:t>
            </a:r>
          </a:p>
        </p:txBody>
      </p:sp>
      <p:sp>
        <p:nvSpPr>
          <p:cNvPr id="5" name="Text Placeholder 4"/>
          <p:cNvSpPr>
            <a:spLocks xmlns:a="http://schemas.openxmlformats.org/drawingml/2006/main" noGrp="1"/>
          </p:cNvSpPr>
          <p:nvPr>
            <p:ph type="body" sz="quarter" idx="4294967295"/>
          </p:nvPr>
        </p:nvSpPr>
        <p:spPr>
          <a:xfrm xmlns:a="http://schemas.openxmlformats.org/drawingml/2006/main">
            <a:off x="371475" y="1905000"/>
            <a:ext cx="8040688" cy="1262063"/>
          </a:xfrm>
        </p:spPr>
        <p:style>
          <a:lnRef xmlns:a="http://schemas.openxmlformats.org/drawingml/2006/main" idx="1">
            <a:schemeClr val="accent1"/>
          </a:lnRef>
          <a:fillRef xmlns:a="http://schemas.openxmlformats.org/drawingml/2006/main" idx="2">
            <a:schemeClr val="accent1"/>
          </a:fillRef>
          <a:effectRef xmlns:a="http://schemas.openxmlformats.org/drawingml/2006/main" idx="1">
            <a:schemeClr val="accent1"/>
          </a:effectRef>
          <a:fontRef xmlns:a="http://schemas.openxmlformats.org/drawingml/2006/main" idx="minor">
            <a:schemeClr val="dk1"/>
          </a:fontRef>
        </p:style>
        <p:txBody>
          <a:bodyPr xmlns:a="http://schemas.openxmlformats.org/drawingml/2006/main" vert="horz" wrap="square" lIns="91440" tIns="45720" rIns="0" bIns="45720" rtlCol="0" anchor="t" anchorCtr="0">
            <a:spAutoFit/>
          </a:bodyPr>
          <a:lstStyle xmlns:a="http://schemas.openxmlformats.org/drawingml/2006/main"/>
          <a:p xmlns:a="http://schemas.openxmlformats.org/drawingml/2006/main">
            <a:pPr>
              <a:buClr>
                <a:schemeClr val="accent1">
                  <a:lumMod val="20000"/>
                  <a:lumOff val="80000"/>
                </a:schemeClr>
              </a:buClr>
              <a:buNone/>
            </a:pPr>
            <a:r>
              <a:rPr lang="en-US" sz="2000" dirty="0" smtClean="0">
                <a:gradFill>
                  <a:gsLst>
                    <a:gs pos="0">
                      <a:schemeClr val="tx1">
                        <a:lumMod val="65000"/>
                        <a:lumOff val="35000"/>
                      </a:schemeClr>
                    </a:gs>
                    <a:gs pos="50000">
                      <a:schemeClr val="tx1">
                        <a:lumMod val="65000"/>
                        <a:lumOff val="35000"/>
                      </a:schemeClr>
                    </a:gs>
                  </a:gsLst>
                  <a:lin ang="5400000" scaled="0"/>
                </a:gradFill>
                <a:latin typeface="Consolas" pitchFamily="49" charset="0"/>
              </a:rPr>
              <a:t>string </a:t>
            </a:r>
            <a:r>
              <a:rPr lang="en-US" sz="2000" dirty="0" err="1" smtClean="0">
                <a:gradFill>
                  <a:gsLst>
                    <a:gs pos="0">
                      <a:schemeClr val="tx1">
                        <a:lumMod val="65000"/>
                        <a:lumOff val="35000"/>
                      </a:schemeClr>
                    </a:gs>
                    <a:gs pos="50000">
                      <a:schemeClr val="tx1">
                        <a:lumMod val="65000"/>
                        <a:lumOff val="35000"/>
                      </a:schemeClr>
                    </a:gs>
                  </a:gsLst>
                  <a:lin ang="5400000" scaled="0"/>
                </a:gradFill>
                <a:latin typeface="Consolas" pitchFamily="49" charset="0"/>
              </a:rPr>
              <a:t>folderPath</a:t>
            </a:r>
            <a:r>
              <a:rPr lang="en-US" sz="2000" dirty="0" smtClean="0">
                <a:gradFill>
                  <a:gsLst>
                    <a:gs pos="0">
                      <a:schemeClr val="tx1">
                        <a:lumMod val="65000"/>
                        <a:lumOff val="35000"/>
                      </a:schemeClr>
                    </a:gs>
                    <a:gs pos="50000">
                      <a:schemeClr val="tx1">
                        <a:lumMod val="65000"/>
                        <a:lumOff val="35000"/>
                      </a:schemeClr>
                    </a:gs>
                  </a:gsLst>
                  <a:lin ang="5400000" scaled="0"/>
                </a:gradFill>
                <a:latin typeface="Consolas" pitchFamily="49" charset="0"/>
              </a:rPr>
              <a:t> =           	</a:t>
            </a:r>
            <a:r>
              <a:rPr lang="en-US" sz="2000" dirty="0" err="1" smtClean="0">
                <a:gradFill>
                  <a:gsLst>
                    <a:gs pos="0">
                      <a:schemeClr val="tx1">
                        <a:lumMod val="65000"/>
                        <a:lumOff val="35000"/>
                      </a:schemeClr>
                    </a:gs>
                    <a:gs pos="50000">
                      <a:schemeClr val="tx1">
                        <a:lumMod val="65000"/>
                        <a:lumOff val="35000"/>
                      </a:schemeClr>
                    </a:gs>
                  </a:gsLst>
                  <a:lin ang="5400000" scaled="0"/>
                </a:gradFill>
                <a:latin typeface="Consolas" pitchFamily="49" charset="0"/>
              </a:rPr>
              <a:t>Environment.GetFolderPath</a:t>
            </a:r>
            <a:r>
              <a:rPr lang="en-US" sz="2000" dirty="0" smtClean="0">
                <a:gradFill>
                  <a:gsLst>
                    <a:gs pos="0">
                      <a:schemeClr val="tx1">
                        <a:lumMod val="65000"/>
                        <a:lumOff val="35000"/>
                      </a:schemeClr>
                    </a:gs>
                    <a:gs pos="50000">
                      <a:schemeClr val="tx1">
                        <a:lumMod val="65000"/>
                        <a:lumOff val="35000"/>
                      </a:schemeClr>
                    </a:gs>
                  </a:gsLst>
                  <a:lin ang="5400000" scaled="0"/>
                </a:gradFill>
                <a:latin typeface="Consolas" pitchFamily="49" charset="0"/>
              </a:rPr>
              <a:t>(</a:t>
            </a:r>
          </a:p>
          <a:p xmlns:a="http://schemas.openxmlformats.org/drawingml/2006/main">
            <a:pPr>
              <a:buClr>
                <a:schemeClr val="accent1">
                  <a:lumMod val="20000"/>
                  <a:lumOff val="80000"/>
                </a:schemeClr>
              </a:buClr>
              <a:buNone/>
            </a:pPr>
            <a:r>
              <a:rPr lang="en-US" sz="2000" dirty="0" smtClean="0">
                <a:gradFill>
                  <a:gsLst>
                    <a:gs pos="0">
                      <a:schemeClr val="tx1">
                        <a:lumMod val="65000"/>
                        <a:lumOff val="35000"/>
                      </a:schemeClr>
                    </a:gs>
                    <a:gs pos="50000">
                      <a:schemeClr val="tx1">
                        <a:lumMod val="65000"/>
                        <a:lumOff val="35000"/>
                      </a:schemeClr>
                    </a:gs>
                  </a:gsLst>
                  <a:lin ang="5400000" scaled="0"/>
                </a:gradFill>
                <a:latin typeface="Consolas" pitchFamily="49" charset="0"/>
              </a:rPr>
              <a:t/>
            </a:r>
            <a:r>
              <a:rPr lang="en-US" sz="2000" dirty="0" err="1" smtClean="0">
                <a:gradFill>
                  <a:gsLst>
                    <a:gs pos="0">
                      <a:schemeClr val="tx1">
                        <a:lumMod val="65000"/>
                        <a:lumOff val="35000"/>
                      </a:schemeClr>
                    </a:gs>
                    <a:gs pos="50000">
                      <a:schemeClr val="tx1">
                        <a:lumMod val="65000"/>
                        <a:lumOff val="35000"/>
                      </a:schemeClr>
                    </a:gs>
                  </a:gsLst>
                  <a:lin ang="5400000" scaled="0"/>
                </a:gradFill>
                <a:latin typeface="Consolas" pitchFamily="49" charset="0"/>
              </a:rPr>
              <a:t>Environment.SpecialFolder.Commo</a:t>
            </a:r>
            <a:r>
              <a:rPr lang="en-US" sz="2000" dirty="0" smtClean="0">
                <a:gradFill>
                  <a:gsLst>
                    <a:gs pos="0">
                      <a:schemeClr val="tx1">
                        <a:lumMod val="65000"/>
                        <a:lumOff val="35000"/>
                      </a:schemeClr>
                    </a:gs>
                    <a:gs pos="50000">
                      <a:schemeClr val="tx1">
                        <a:lumMod val="65000"/>
                        <a:lumOff val="35000"/>
                      </a:schemeClr>
                    </a:gs>
                  </a:gsLst>
                  <a:lin ang="5400000" scaled="0"/>
                </a:gradFill>
                <a:latin typeface="Consolas" pitchFamily="49" charset="0"/>
              </a:rPr>
              <a:t/>
            </a:r>
            <a:r>
              <a:rPr lang="en-US" sz="2000" dirty="0" err="1" smtClean="0">
                <a:gradFill>
                  <a:gsLst>
                    <a:gs pos="0">
                      <a:schemeClr val="tx1">
                        <a:lumMod val="65000"/>
                        <a:lumOff val="35000"/>
                      </a:schemeClr>
                    </a:gs>
                    <a:gs pos="50000">
                      <a:schemeClr val="tx1">
                        <a:lumMod val="65000"/>
                        <a:lumOff val="35000"/>
                      </a:schemeClr>
                    </a:gs>
                  </a:gsLst>
                  <a:lin ang="5400000" scaled="0"/>
                </a:gradFill>
                <a:latin typeface="Consolas" pitchFamily="49" charset="0"/>
              </a:rPr>
              <a:t>nApplicationData</a:t>
            </a:r>
            <a:r>
              <a:rPr lang="en-US" sz="2000" dirty="0" smtClean="0">
                <a:gradFill>
                  <a:gsLst>
                    <a:gs pos="0">
                      <a:schemeClr val="tx1">
                        <a:lumMod val="65000"/>
                        <a:lumOff val="35000"/>
                      </a:schemeClr>
                    </a:gs>
                    <a:gs pos="50000">
                      <a:schemeClr val="tx1">
                        <a:lumMod val="65000"/>
                        <a:lumOff val="35000"/>
                      </a:schemeClr>
                    </a:gs>
                  </a:gsLst>
                  <a:lin ang="5400000" scaled="0"/>
                </a:gradFill>
                <a:latin typeface="Consolas" pitchFamily="49" charset="0"/>
              </a:rPr>
              <a:t>);</a:t>
            </a:r>
            <a:endParaRPr lang="en-US" sz="2000" dirty="0">
              <a:gradFill>
                <a:gsLst>
                  <a:gs pos="0">
                    <a:schemeClr val="tx1">
                      <a:lumMod val="65000"/>
                      <a:lumOff val="35000"/>
                    </a:schemeClr>
                  </a:gs>
                  <a:gs pos="50000">
                    <a:schemeClr val="tx1">
                      <a:lumMod val="65000"/>
                      <a:lumOff val="35000"/>
                    </a:schemeClr>
                  </a:gs>
                </a:gsLst>
                <a:lin ang="5400000" scaled="0"/>
              </a:gradFill>
              <a:latin typeface="Consolas" pitchFamily="49" charset="0"/>
            </a:endParaRPr>
          </a:p>
        </p:txBody>
      </p:sp>
    </p:spTree>
  </p:cSld>
  <p:clrMapOvr>
    <a:masterClrMapping xmlns:a="http://schemas.openxmlformats.org/drawingml/2006/main"/>
  </p:clrMapOvr>
  <p:transition>
    <p:fade/>
  </p:transition>
  <p:timing>
    <p:tnLst>
      <p:par>
        <p:cTn id="1" dur="indefinite" restart="never" nodeType="tmRoot"/>
      </p:par>
    </p:tnLst>
  </p:timing>
</p:sld>
</file>

<file path=ppt/slides/slide12.xml><?xml version="1.0" encoding="utf-8"?>
<p:sld xmlns:p="http://schemas.openxmlformats.org/presentationml/2006/main">
  <p:cSld>
    <p:spTree>
      <p:nvGrpSpPr>
        <p:cNvPr id="1" name=""/>
        <p:cNvGrpSpPr/>
        <p:nvPr/>
      </p:nvGrpSpPr>
      <p:grpSpPr>
        <a:xfrm xmlns:a="http://schemas.openxmlformats.org/drawingml/2006/main">
          <a:off x="0" y="0"/>
          <a:ext cx="0" cy="0"/>
          <a:chOff x="0" y="0"/>
          <a:chExt cx="0" cy="0"/>
        </a:xfrm>
      </p:grpSpPr>
      <p:sp>
        <p:nvSpPr>
          <p:cNvPr id="2" name="Title 1"/>
          <p:cNvSpPr>
            <a:spLocks xmlns:a="http://schemas.openxmlformats.org/drawingml/2006/main" noGrp="1"/>
          </p:cNvSpPr>
          <p:nvPr>
            <p:ph type="title"/>
          </p:nvPr>
        </p:nvSpPr>
        <p:spPr/>
        <p:txBody>
          <a:bodyPr xmlns:a="http://schemas.openxmlformats.org/drawingml/2006/main"/>
          <a:lstStyle xmlns:a="http://schemas.openxmlformats.org/drawingml/2006/main"/>
          <a:p xmlns:a="http://schemas.openxmlformats.org/drawingml/2006/main">
            <a:r>
              <a:rPr lang="en-US" dirty="0" smtClean="0"/>
              <a:t>Identifying The Problem</a:t>
            </a:r>
            <a:endParaRPr lang="en-US" dirty="0"/>
          </a:p>
        </p:txBody>
      </p:sp>
      <p:sp>
        <p:nvSpPr>
          <p:cNvPr id="3" name="Text Placeholder 2"/>
          <p:cNvSpPr>
            <a:spLocks xmlns:a="http://schemas.openxmlformats.org/drawingml/2006/main" noGrp="1"/>
          </p:cNvSpPr>
          <p:nvPr>
            <p:ph idx="1"/>
          </p:nvPr>
        </p:nvSpPr>
        <p:spPr/>
        <p:txBody>
          <a:bodyPr xmlns:a="http://schemas.openxmlformats.org/drawingml/2006/main"/>
          <a:lstStyle xmlns:a="http://schemas.openxmlformats.org/drawingml/2006/main"/>
          <a:p xmlns:a="http://schemas.openxmlformats.org/drawingml/2006/main">
            <a:r>
              <a:rPr lang="en-US" smtClean="0"/>
              <a:t>Symptoms</a:t>
            </a:r>
          </a:p>
          <a:p xmlns:a="http://schemas.openxmlformats.org/drawingml/2006/main">
            <a:pPr lvl="1"/>
            <a:r>
              <a:rPr lang="en-US" smtClean="0"/>
              <a:t>Error messages: Access Denied, ERROR_ACCESS_DENIED, 0x5, 0x80070005, E_ACCESSDENIED, UnauthorizedAccessException</a:t>
            </a:r>
          </a:p>
          <a:p xmlns:a="http://schemas.openxmlformats.org/drawingml/2006/main">
            <a:pPr lvl="1"/>
            <a:r>
              <a:rPr lang="en-US" smtClean="0"/>
              <a:t>Other symptoms: application crashes, hangs, data not being saved</a:t>
            </a:r>
          </a:p>
          <a:p xmlns:a="http://schemas.openxmlformats.org/drawingml/2006/main">
            <a:r>
              <a:rPr lang="en-US" smtClean="0"/>
              <a:t>Use tools to verify</a:t>
            </a:r>
          </a:p>
          <a:p xmlns:a="http://schemas.openxmlformats.org/drawingml/2006/main">
            <a:pPr lvl="1"/>
            <a:r>
              <a:rPr lang="en-US" smtClean="0">
                <a:hlinkClick xmlns:r="http://schemas.openxmlformats.org/officeDocument/2006/relationships" r:id="rId3"/>
              </a:rPr>
              <a:t>Windows SysInternals Process Monitor</a:t>
            </a:r>
            <a:endParaRPr lang="en-US" smtClean="0"/>
          </a:p>
          <a:p xmlns:a="http://schemas.openxmlformats.org/drawingml/2006/main">
            <a:pPr lvl="1"/>
            <a:r>
              <a:rPr lang="en-US" smtClean="0">
                <a:hlinkClick xmlns:r="http://schemas.openxmlformats.org/officeDocument/2006/relationships" r:id="rId4"/>
              </a:rPr>
              <a:t>LUA Buglight</a:t>
            </a:r>
            <a:endParaRPr lang="en-US" dirty="0" smtClean="0"/>
          </a:p>
        </p:txBody>
      </p:sp>
    </p:spTree>
  </p:cSld>
  <p:clrMapOvr>
    <a:masterClrMapping xmlns:a="http://schemas.openxmlformats.org/drawingml/2006/main"/>
  </p:clrMapOvr>
  <p:transition>
    <p:fade/>
  </p:transition>
  <p:timing>
    <p:tnLst>
      <p:par>
        <p:cTn id="1" dur="indefinite" restart="never" nodeType="tmRoot"/>
      </p:par>
    </p:tnLst>
  </p:timing>
</p:sld>
</file>

<file path=ppt/slides/slide13.xml><?xml version="1.0" encoding="utf-8"?>
<p:sld xmlns:p="http://schemas.openxmlformats.org/presentationml/2006/main">
  <p:cSld>
    <p:spTree>
      <p:nvGrpSpPr>
        <p:cNvPr id="1" name=""/>
        <p:cNvGrpSpPr/>
        <p:nvPr/>
      </p:nvGrpSpPr>
      <p:grpSpPr>
        <a:xfrm xmlns:a="http://schemas.openxmlformats.org/drawingml/2006/main">
          <a:off x="0" y="0"/>
          <a:ext cx="0" cy="0"/>
          <a:chOff x="0" y="0"/>
          <a:chExt cx="0" cy="0"/>
        </a:xfrm>
      </p:grpSpPr>
      <p:sp>
        <p:nvSpPr>
          <p:cNvPr id="2" name="Title 1"/>
          <p:cNvSpPr>
            <a:spLocks xmlns:a="http://schemas.openxmlformats.org/drawingml/2006/main" noGrp="1"/>
          </p:cNvSpPr>
          <p:nvPr>
            <p:ph type="title"/>
          </p:nvPr>
        </p:nvSpPr>
        <p:spPr/>
        <p:txBody>
          <a:bodyPr xmlns:a="http://schemas.openxmlformats.org/drawingml/2006/main"/>
          <a:lstStyle xmlns:a="http://schemas.openxmlformats.org/drawingml/2006/main"/>
          <a:p xmlns:a="http://schemas.openxmlformats.org/drawingml/2006/main">
            <a:r>
              <a:rPr lang="en-US" dirty="0" smtClean="0"/>
              <a:t>Identifying The Problem</a:t>
            </a:r>
            <a:endParaRPr lang="en-US" dirty="0"/>
          </a:p>
        </p:txBody>
      </p:sp>
      <p:sp>
        <p:nvSpPr>
          <p:cNvPr id="3" name="Text Placeholder 2"/>
          <p:cNvSpPr>
            <a:spLocks xmlns:a="http://schemas.openxmlformats.org/drawingml/2006/main" noGrp="1"/>
          </p:cNvSpPr>
          <p:nvPr>
            <p:ph idx="1"/>
          </p:nvPr>
        </p:nvSpPr>
        <p:spPr>
          <a:xfrm xmlns:a="http://schemas.openxmlformats.org/drawingml/2006/main">
            <a:off x="381000" y="1414463"/>
            <a:ext cx="8305800" cy="4887492"/>
          </a:xfrm>
        </p:spPr>
        <p:txBody>
          <a:bodyPr xmlns:a="http://schemas.openxmlformats.org/drawingml/2006/main"/>
          <a:lstStyle xmlns:a="http://schemas.openxmlformats.org/drawingml/2006/main"/>
          <a:p xmlns:a="http://schemas.openxmlformats.org/drawingml/2006/main">
            <a:r>
              <a:rPr lang="en-US" sz="2800" dirty="0" smtClean="0"/>
              <a:t>Run tests to verify</a:t>
            </a:r>
          </a:p>
          <a:p xmlns:a="http://schemas.openxmlformats.org/drawingml/2006/main">
            <a:pPr lvl="1"/>
            <a:r>
              <a:rPr lang="en-US" sz="2400" dirty="0" smtClean="0"/>
              <a:t>Go to the </a:t>
            </a:r>
            <a:r>
              <a:rPr lang="en-US" sz="2400" dirty="0" err="1" smtClean="0"/>
              <a:t>VirtualStore</a:t>
            </a:r>
            <a:r>
              <a:rPr lang="en-US" sz="2400" dirty="0" smtClean="0"/>
              <a:t> folder or </a:t>
            </a:r>
            <a:r>
              <a:rPr lang="en-US" sz="2400" dirty="0" err="1" smtClean="0"/>
              <a:t>VirtualStore</a:t>
            </a:r>
            <a:r>
              <a:rPr lang="en-US" sz="2400" dirty="0" smtClean="0"/>
              <a:t> registry </a:t>
            </a:r>
            <a:br>
              <a:rPr lang="en-US" sz="2400" dirty="0" smtClean="0"/>
            </a:br>
            <a:r>
              <a:rPr lang="en-US" sz="2400" dirty="0" smtClean="0"/>
              <a:t>key (as appropriate) and look for your files or registry keys there</a:t>
            </a:r>
          </a:p>
          <a:p xmlns:a="http://schemas.openxmlformats.org/drawingml/2006/main">
            <a:pPr lvl="2"/>
            <a:r>
              <a:rPr lang="en-US" sz="2000" dirty="0" smtClean="0"/>
              <a:t>%</a:t>
            </a:r>
            <a:r>
              <a:rPr lang="en-US" sz="2000" dirty="0" err="1" smtClean="0"/>
              <a:t>localappdata</a:t>
            </a:r>
            <a:r>
              <a:rPr lang="en-US" sz="2000" dirty="0" smtClean="0"/>
              <a:t>%\</a:t>
            </a:r>
            <a:r>
              <a:rPr lang="en-US" sz="2000" dirty="0" err="1" smtClean="0"/>
              <a:t>VirtualStore</a:t>
            </a:r>
            <a:r>
              <a:rPr lang="en-US" sz="2000" dirty="0" smtClean="0"/>
              <a:t> (file system)</a:t>
            </a:r>
          </a:p>
          <a:p xmlns:a="http://schemas.openxmlformats.org/drawingml/2006/main">
            <a:pPr lvl="2"/>
            <a:r>
              <a:rPr lang="en-US" sz="2000" dirty="0" smtClean="0"/>
              <a:t>HKCU\Software\</a:t>
            </a:r>
            <a:r>
              <a:rPr lang="en-US" sz="2000" dirty="0" err="1" smtClean="0"/>
              <a:t>Classses</a:t>
            </a:r>
            <a:r>
              <a:rPr lang="en-US" sz="2000" dirty="0" smtClean="0"/>
              <a:t>\</a:t>
            </a:r>
            <a:r>
              <a:rPr lang="en-US" sz="2000" dirty="0" err="1" smtClean="0"/>
              <a:t>VirtualStore</a:t>
            </a:r>
            <a:r>
              <a:rPr lang="en-US" sz="2000" dirty="0" smtClean="0"/>
              <a:t> (registry)</a:t>
            </a:r>
          </a:p>
          <a:p xmlns:a="http://schemas.openxmlformats.org/drawingml/2006/main">
            <a:pPr lvl="1"/>
            <a:r>
              <a:rPr lang="en-US" sz="2400" dirty="0" smtClean="0"/>
              <a:t>Run the application elevated (Run as administrator)</a:t>
            </a:r>
          </a:p>
          <a:p xmlns:a="http://schemas.openxmlformats.org/drawingml/2006/main">
            <a:pPr lvl="2"/>
            <a:r>
              <a:rPr lang="en-US" sz="2000" dirty="0" smtClean="0"/>
              <a:t>Virtualization is disabled, writing to privileged locations succeed</a:t>
            </a:r>
          </a:p>
          <a:p xmlns:a="http://schemas.openxmlformats.org/drawingml/2006/main">
            <a:pPr lvl="2"/>
            <a:r>
              <a:rPr lang="en-US" sz="2000" dirty="0" smtClean="0"/>
              <a:t>Caveat: Application won’t find files or registry keys previously redirected to the </a:t>
            </a:r>
            <a:r>
              <a:rPr lang="en-US" sz="2000" dirty="0" err="1" smtClean="0"/>
              <a:t>VirtualStore</a:t>
            </a:r>
            <a:endParaRPr lang="en-US" sz="2000" dirty="0" smtClean="0"/>
          </a:p>
          <a:p xmlns:a="http://schemas.openxmlformats.org/drawingml/2006/main">
            <a:pPr lvl="1"/>
            <a:r>
              <a:rPr lang="en-US" sz="2400" dirty="0" smtClean="0"/>
              <a:t>Add a UAC manifest to disable virtualization</a:t>
            </a:r>
          </a:p>
          <a:p xmlns:a="http://schemas.openxmlformats.org/drawingml/2006/main">
            <a:pPr lvl="2"/>
            <a:r>
              <a:rPr lang="en-US" sz="2000" dirty="0" smtClean="0"/>
              <a:t>You’ll get an access denied error, possibly simplifying the process of finding the responsible code\</a:t>
            </a:r>
            <a:endParaRPr lang="en-US" sz="2000" dirty="0"/>
          </a:p>
        </p:txBody>
      </p:sp>
    </p:spTree>
  </p:cSld>
  <p:clrMapOvr>
    <a:masterClrMapping xmlns:a="http://schemas.openxmlformats.org/drawingml/2006/main"/>
  </p:clrMapOvr>
  <p:transition>
    <p:fade/>
  </p:transition>
  <p:timing>
    <p:tnLst>
      <p:par>
        <p:cTn id="1" dur="indefinite" restart="never" nodeType="tmRoot"/>
      </p:par>
    </p:tnLst>
  </p:timing>
</p:sld>
</file>

<file path=ppt/slides/slide14.xml><?xml version="1.0" encoding="utf-8"?>
<p:sld xmlns:p="http://schemas.openxmlformats.org/presentationml/2006/main">
  <p:cSld>
    <p:spTree>
      <p:nvGrpSpPr>
        <p:cNvPr id="1" name=""/>
        <p:cNvGrpSpPr/>
        <p:nvPr/>
      </p:nvGrpSpPr>
      <p:grpSpPr>
        <a:xfrm xmlns:a="http://schemas.openxmlformats.org/drawingml/2006/main">
          <a:off x="0" y="0"/>
          <a:ext cx="0" cy="0"/>
          <a:chOff x="0" y="0"/>
          <a:chExt cx="0" cy="0"/>
        </a:xfrm>
      </p:grpSpPr>
      <p:sp>
        <p:nvSpPr>
          <p:cNvPr id="7" name="Rectangle 6"/>
          <p:cNvSpPr/>
          <p:nvPr/>
        </p:nvSpPr>
        <p:spPr>
          <a:xfrm xmlns:a="http://schemas.openxmlformats.org/drawingml/2006/main">
            <a:off x="0" y="5027613"/>
            <a:ext cx="9144000" cy="1828800"/>
          </a:xfrm>
          <a:prstGeom xmlns:a="http://schemas.openxmlformats.org/drawingml/2006/main" prst="rect">
            <a:avLst/>
          </a:prstGeom>
          <a:gradFill xmlns:a="http://schemas.openxmlformats.org/drawingml/2006/main" flip="none" rotWithShape="1">
            <a:gsLst>
              <a:gs pos="0">
                <a:srgbClr val="FFFFFF">
                  <a:alpha val="0"/>
                </a:srgbClr>
              </a:gs>
              <a:gs pos="9000">
                <a:schemeClr val="accent6">
                  <a:alpha val="0"/>
                </a:schemeClr>
              </a:gs>
              <a:gs pos="36000">
                <a:srgbClr val="000000">
                  <a:alpha val="0"/>
                </a:srgbClr>
              </a:gs>
              <a:gs pos="46000">
                <a:srgbClr val="000000">
                  <a:alpha val="0"/>
                </a:srgbClr>
              </a:gs>
              <a:gs pos="75000">
                <a:srgbClr val="000000">
                  <a:alpha val="0"/>
                </a:srgbClr>
              </a:gs>
              <a:gs pos="98000">
                <a:schemeClr val="accent1">
                  <a:lumMod val="50000"/>
                </a:schemeClr>
              </a:gs>
              <a:gs pos="99000">
                <a:schemeClr val="tx2">
                  <a:lumMod val="50000"/>
                </a:schemeClr>
              </a:gs>
            </a:gsLst>
            <a:lin ang="16200000" scaled="1"/>
            <a:tileRect/>
          </a:gradFill>
          <a:ln xmlns:a="http://schemas.openxmlformats.org/drawingml/2006/main" w="6350" cap="flat" cmpd="sng" algn="ctr">
            <a:gradFill>
              <a:gsLst>
                <a:gs pos="0">
                  <a:schemeClr val="tx1"/>
                </a:gs>
                <a:gs pos="50000">
                  <a:schemeClr val="tx1">
                    <a:alpha val="48000"/>
                  </a:schemeClr>
                </a:gs>
                <a:gs pos="100000">
                  <a:schemeClr val="accent1">
                    <a:tint val="23500"/>
                    <a:satMod val="160000"/>
                    <a:alpha val="0"/>
                  </a:schemeClr>
                </a:gs>
              </a:gsLst>
              <a:lin ang="5400000" scaled="0"/>
            </a:gradFill>
            <a:prstDash val="solid"/>
            <a:round/>
            <a:headEnd type="none" w="med" len="med"/>
            <a:tailEnd type="none" w="med" len="med"/>
          </a:ln>
          <a:effectLst xmlns:a="http://schemas.openxmlformats.org/drawingml/2006/main"/>
        </p:spPr>
        <p:txBody>
          <a:bodyPr xmlns:a="http://schemas.openxmlformats.org/drawingml/2006/main" vert="horz" wrap="square" lIns="0" tIns="91429" rIns="0" bIns="0" numCol="1" rtlCol="0" anchor="t" anchorCtr="0" compatLnSpc="1">
            <a:prstTxWarp prst="textNoShape">
              <a:avLst/>
            </a:prstTxWarp>
          </a:bodyPr>
          <a:lstStyle xmlns:a="http://schemas.openxmlformats.org/drawingml/2006/main"/>
          <a:p xmlns:a="http://schemas.openxmlformats.org/drawingml/2006/main">
            <a:pPr indent="-302815" algn="ctr" defTabSz="914097" fontAlgn="base">
              <a:lnSpc>
                <a:spcPct val="85000"/>
              </a:lnSpc>
              <a:spcBef>
                <a:spcPct val="0"/>
              </a:spcBef>
              <a:spcAft>
                <a:spcPct val="0"/>
              </a:spcAft>
              <a:buSzPct val="70000"/>
              <a:buBlip>
                <a:blip xmlns:r="http://schemas.openxmlformats.org/officeDocument/2006/relationships" r:embed="rId3"/>
              </a:buBlip>
              <a:defRPr/>
            </a:pPr>
            <a:endParaRPr lang="en-US" altLang="zh-CN" sz="3200" b="1" spc="-70" dirty="0">
              <a:ln w="3175">
                <a:noFill/>
              </a:ln>
              <a:gradFill>
                <a:gsLst>
                  <a:gs pos="0">
                    <a:srgbClr val="FFFFFF"/>
                  </a:gs>
                  <a:gs pos="100000">
                    <a:srgbClr val="FFFFFF"/>
                  </a:gs>
                </a:gsLst>
                <a:lin ang="5400000" scaled="1"/>
              </a:gradFill>
              <a:effectLst>
                <a:outerShdw blurRad="38100" dist="38100" dir="2700000" algn="tl">
                  <a:srgbClr val="000000">
                    <a:alpha val="43137"/>
                  </a:srgbClr>
                </a:outerShdw>
              </a:effectLst>
              <a:latin typeface="Segoe UI Light" charset="0"/>
              <a:cs typeface="Arial" charset="0"/>
            </a:endParaRPr>
          </a:p>
        </p:txBody>
      </p:sp>
      <p:sp>
        <p:nvSpPr>
          <p:cNvPr id="2" name="Title 1"/>
          <p:cNvSpPr>
            <a:spLocks xmlns:a="http://schemas.openxmlformats.org/drawingml/2006/main" noGrp="1"/>
          </p:cNvSpPr>
          <p:nvPr>
            <p:ph type="title"/>
          </p:nvPr>
        </p:nvSpPr>
        <p:spPr>
          <a:xfrm xmlns:a="http://schemas.openxmlformats.org/drawingml/2006/main">
            <a:off x="393700" y="228600"/>
            <a:ext cx="8305800" cy="1261884"/>
          </a:xfrm>
        </p:spPr>
        <p:txBody>
          <a:bodyPr xmlns:a="http://schemas.openxmlformats.org/drawingml/2006/main"/>
          <a:lstStyle xmlns:a="http://schemas.openxmlformats.org/drawingml/2006/main"/>
          <a:p xmlns:a="http://schemas.openxmlformats.org/drawingml/2006/main">
            <a:r>
              <a:rPr lang="en-US" dirty="0" smtClean="0"/>
              <a:t>Identifying The Problem</a:t>
            </a:r>
            <a:br>
              <a:rPr lang="en-US" dirty="0" smtClean="0"/>
            </a:br>
            <a:r>
              <a:rPr lang="en-US" sz="3200" dirty="0" smtClean="0">
                <a:gradFill>
                  <a:gsLst>
                    <a:gs pos="0">
                      <a:schemeClr val="accent1">
                        <a:lumMod val="20000"/>
                        <a:lumOff val="80000"/>
                      </a:schemeClr>
                    </a:gs>
                    <a:gs pos="50000">
                      <a:schemeClr val="accent1">
                        <a:lumMod val="20000"/>
                        <a:lumOff val="80000"/>
                      </a:schemeClr>
                    </a:gs>
                  </a:gsLst>
                  <a:lin ang="5400000" scaled="0"/>
                </a:gradFill>
              </a:rPr>
              <a:t>Process </a:t>
            </a:r>
            <a:r>
              <a:rPr lang="en-US" sz="3200" dirty="0" smtClean="0">
                <a:gradFill>
                  <a:gsLst>
                    <a:gs pos="0">
                      <a:schemeClr val="accent1">
                        <a:lumMod val="20000"/>
                        <a:lumOff val="80000"/>
                      </a:schemeClr>
                    </a:gs>
                    <a:gs pos="50000">
                      <a:schemeClr val="accent1">
                        <a:lumMod val="20000"/>
                        <a:lumOff val="80000"/>
                      </a:schemeClr>
                    </a:gs>
                  </a:gsLst>
                  <a:lin ang="5400000" scaled="0"/>
                </a:gradFill>
              </a:rPr>
              <a:t>monitor</a:t>
            </a:r>
            <a:endParaRPr lang="en-US" sz="3200" dirty="0">
              <a:gradFill>
                <a:gsLst>
                  <a:gs pos="0">
                    <a:schemeClr val="accent1">
                      <a:lumMod val="20000"/>
                      <a:lumOff val="80000"/>
                    </a:schemeClr>
                  </a:gs>
                  <a:gs pos="50000">
                    <a:schemeClr val="accent1">
                      <a:lumMod val="20000"/>
                      <a:lumOff val="80000"/>
                    </a:schemeClr>
                  </a:gs>
                </a:gsLst>
                <a:lin ang="5400000" scaled="0"/>
              </a:gradFill>
            </a:endParaRPr>
          </a:p>
        </p:txBody>
      </p:sp>
      <p:sp>
        <p:nvSpPr>
          <p:cNvPr id="3" name="Text Placeholder 2"/>
          <p:cNvSpPr>
            <a:spLocks xmlns:a="http://schemas.openxmlformats.org/drawingml/2006/main" noGrp="1"/>
          </p:cNvSpPr>
          <p:nvPr>
            <p:ph idx="1"/>
          </p:nvPr>
        </p:nvSpPr>
        <p:spPr>
          <a:xfrm xmlns:a="http://schemas.openxmlformats.org/drawingml/2006/main">
            <a:off x="381000" y="1905000"/>
            <a:ext cx="8305800" cy="2092881"/>
          </a:xfrm>
        </p:spPr>
        <p:txBody>
          <a:bodyPr xmlns:a="http://schemas.openxmlformats.org/drawingml/2006/main"/>
          <a:lstStyle xmlns:a="http://schemas.openxmlformats.org/drawingml/2006/main"/>
          <a:p xmlns:a="http://schemas.openxmlformats.org/drawingml/2006/main">
            <a:r>
              <a:rPr lang="en-US" dirty="0" smtClean="0"/>
              <a:t>Run and set up filter to include your application’s process name</a:t>
            </a:r>
            <a:br>
              <a:rPr lang="en-US" dirty="0" smtClean="0"/>
            </a:br>
            <a:endParaRPr lang="en-US" dirty="0" smtClean="0"/>
          </a:p>
          <a:p xmlns:a="http://schemas.openxmlformats.org/drawingml/2006/main">
            <a:endParaRPr lang="en-US" dirty="0" smtClean="0"/>
          </a:p>
          <a:p xmlns:a="http://schemas.openxmlformats.org/drawingml/2006/main">
            <a:endParaRPr lang="en-US" dirty="0" smtClean="0"/>
          </a:p>
        </p:txBody>
      </p:sp>
      <p:pic>
        <p:nvPicPr>
          <p:cNvPr id="1026" name="Picture 2"/>
          <p:cNvPicPr>
            <a:picLocks xmlns:a="http://schemas.openxmlformats.org/drawingml/2006/main" noChangeAspect="1" noChangeArrowheads="1"/>
          </p:cNvPicPr>
          <p:nvPr/>
        </p:nvPicPr>
        <p:blipFill>
          <a:blip xmlns:r="http://schemas.openxmlformats.org/officeDocument/2006/relationships" xmlns:a="http://schemas.openxmlformats.org/drawingml/2006/main" r:embed="rId4" cstate="print"/>
          <a:srcRect xmlns:a="http://schemas.openxmlformats.org/drawingml/2006/main"/>
          <a:stretch xmlns:a="http://schemas.openxmlformats.org/drawingml/2006/main">
            <a:fillRect/>
          </a:stretch>
        </p:blipFill>
        <p:spPr bwMode="auto">
          <a:xfrm xmlns:a="http://schemas.openxmlformats.org/drawingml/2006/main">
            <a:off x="2114550" y="3048000"/>
            <a:ext cx="4914900" cy="3305175"/>
          </a:xfrm>
          <a:prstGeom xmlns:a="http://schemas.openxmlformats.org/drawingml/2006/main" prst="rect">
            <a:avLst/>
          </a:prstGeom>
          <a:noFill xmlns:a="http://schemas.openxmlformats.org/drawingml/2006/main"/>
          <a:ln xmlns:a="http://schemas.openxmlformats.org/drawingml/2006/main" w="9525">
            <a:noFill/>
            <a:miter lim="800000"/>
            <a:headEnd/>
            <a:tailEnd/>
          </a:ln>
          <a:effectLst xmlns:a="http://schemas.openxmlformats.org/drawingml/2006/main">
            <a:outerShdw blurRad="571500" sx="102000" sy="102000" algn="ctr" rotWithShape="0">
              <a:prstClr val="black">
                <a:alpha val="40000"/>
              </a:prstClr>
            </a:outerShdw>
            <a:reflection blurRad="6350" stA="52000" endA="300" endPos="35000" dir="5400000" sy="-100000" algn="bl" rotWithShape="0"/>
          </a:effectLst>
        </p:spPr>
      </p:pic>
    </p:spTree>
  </p:cSld>
  <p:clrMapOvr>
    <a:masterClrMapping xmlns:a="http://schemas.openxmlformats.org/drawingml/2006/main"/>
  </p:clrMapOvr>
  <p:transition>
    <p:fade/>
  </p:transition>
  <p:timing>
    <p:tnLst>
      <p:par>
        <p:cTn id="1" dur="indefinite" restart="never" nodeType="tmRoot"/>
      </p:par>
    </p:tnLst>
  </p:timing>
</p:sld>
</file>

<file path=ppt/slides/slide15.xml><?xml version="1.0" encoding="utf-8"?>
<p:sld xmlns:p="http://schemas.openxmlformats.org/presentationml/2006/main">
  <p:cSld>
    <p:spTree>
      <p:nvGrpSpPr>
        <p:cNvPr id="1" name=""/>
        <p:cNvGrpSpPr/>
        <p:nvPr/>
      </p:nvGrpSpPr>
      <p:grpSpPr>
        <a:xfrm xmlns:a="http://schemas.openxmlformats.org/drawingml/2006/main">
          <a:off x="0" y="0"/>
          <a:ext cx="0" cy="0"/>
          <a:chOff x="0" y="0"/>
          <a:chExt cx="0" cy="0"/>
        </a:xfrm>
      </p:grpSpPr>
      <p:sp>
        <p:nvSpPr>
          <p:cNvPr id="2" name="Title 1"/>
          <p:cNvSpPr>
            <a:spLocks xmlns:a="http://schemas.openxmlformats.org/drawingml/2006/main" noGrp="1"/>
          </p:cNvSpPr>
          <p:nvPr>
            <p:ph type="title"/>
          </p:nvPr>
        </p:nvSpPr>
        <p:spPr>
          <a:xfrm xmlns:a="http://schemas.openxmlformats.org/drawingml/2006/main">
            <a:off x="393700" y="228600"/>
            <a:ext cx="8305800" cy="1261884"/>
          </a:xfrm>
        </p:spPr>
        <p:txBody>
          <a:bodyPr xmlns:a="http://schemas.openxmlformats.org/drawingml/2006/main"/>
          <a:lstStyle xmlns:a="http://schemas.openxmlformats.org/drawingml/2006/main"/>
          <a:p xmlns:a="http://schemas.openxmlformats.org/drawingml/2006/main">
            <a:r>
              <a:rPr dirty="0" smtClean="0"/>
              <a:t>Identifying </a:t>
            </a:r>
            <a:r>
              <a:rPr lang="en-US" dirty="0" smtClean="0"/>
              <a:t>T</a:t>
            </a:r>
            <a:r>
              <a:rPr dirty="0" smtClean="0"/>
              <a:t>he Problem</a:t>
            </a:r>
            <a:br>
              <a:rPr dirty="0" smtClean="0"/>
            </a:br>
            <a:r>
              <a:rPr lang="en-US" sz="3200" dirty="0" smtClean="0">
                <a:gradFill>
                  <a:gsLst>
                    <a:gs pos="0">
                      <a:schemeClr val="accent1">
                        <a:lumMod val="20000"/>
                        <a:lumOff val="80000"/>
                      </a:schemeClr>
                    </a:gs>
                    <a:gs pos="50000">
                      <a:schemeClr val="accent1">
                        <a:lumMod val="20000"/>
                        <a:lumOff val="80000"/>
                      </a:schemeClr>
                    </a:gs>
                  </a:gsLst>
                  <a:lin ang="5400000" scaled="0"/>
                </a:gradFill>
              </a:rPr>
              <a:t>Process </a:t>
            </a:r>
            <a:r>
              <a:rPr lang="en-US" sz="3200" dirty="0" smtClean="0">
                <a:gradFill>
                  <a:gsLst>
                    <a:gs pos="0">
                      <a:schemeClr val="accent1">
                        <a:lumMod val="20000"/>
                        <a:lumOff val="80000"/>
                      </a:schemeClr>
                    </a:gs>
                    <a:gs pos="50000">
                      <a:schemeClr val="accent1">
                        <a:lumMod val="20000"/>
                        <a:lumOff val="80000"/>
                      </a:schemeClr>
                    </a:gs>
                  </a:gsLst>
                  <a:lin ang="5400000" scaled="0"/>
                </a:gradFill>
              </a:rPr>
              <a:t>monitor</a:t>
            </a:r>
            <a:endParaRPr lang="en-US" sz="3200" dirty="0">
              <a:gradFill>
                <a:gsLst>
                  <a:gs pos="0">
                    <a:schemeClr val="accent1">
                      <a:lumMod val="20000"/>
                      <a:lumOff val="80000"/>
                    </a:schemeClr>
                  </a:gs>
                  <a:gs pos="50000">
                    <a:schemeClr val="accent1">
                      <a:lumMod val="20000"/>
                      <a:lumOff val="80000"/>
                    </a:schemeClr>
                  </a:gs>
                </a:gsLst>
                <a:lin ang="5400000" scaled="0"/>
              </a:gradFill>
            </a:endParaRPr>
          </a:p>
        </p:txBody>
      </p:sp>
      <p:sp>
        <p:nvSpPr>
          <p:cNvPr id="3" name="Text Placeholder 2"/>
          <p:cNvSpPr>
            <a:spLocks xmlns:a="http://schemas.openxmlformats.org/drawingml/2006/main" noGrp="1"/>
          </p:cNvSpPr>
          <p:nvPr>
            <p:ph idx="1"/>
          </p:nvPr>
        </p:nvSpPr>
        <p:spPr>
          <a:xfrm xmlns:a="http://schemas.openxmlformats.org/drawingml/2006/main">
            <a:off x="381000" y="1905000"/>
            <a:ext cx="8305800" cy="3804118"/>
          </a:xfrm>
        </p:spPr>
        <p:txBody>
          <a:bodyPr xmlns:a="http://schemas.openxmlformats.org/drawingml/2006/main"/>
          <a:lstStyle xmlns:a="http://schemas.openxmlformats.org/drawingml/2006/main"/>
          <a:p xmlns:a="http://schemas.openxmlformats.org/drawingml/2006/main">
            <a:r>
              <a:rPr lang="en-US" sz="2800" dirty="0" smtClean="0"/>
              <a:t>Enable capturing file or registry events only </a:t>
            </a:r>
            <a:br>
              <a:rPr lang="en-US" sz="2800" dirty="0" smtClean="0"/>
            </a:br>
            <a:r>
              <a:rPr lang="en-US" sz="2800" dirty="0" smtClean="0"/>
              <a:t/>
            </a:r>
            <a:br>
              <a:rPr lang="en-US" sz="2800" dirty="0" smtClean="0"/>
            </a:br>
            <a:endParaRPr lang="en-US" sz="2800" dirty="0" smtClean="0"/>
          </a:p>
          <a:p xmlns:a="http://schemas.openxmlformats.org/drawingml/2006/main">
            <a:r>
              <a:rPr lang="en-US" sz="2800" dirty="0" smtClean="0"/>
              <a:t>Press Ctrl-E to suspend or resume capturing</a:t>
            </a:r>
          </a:p>
          <a:p xmlns:a="http://schemas.openxmlformats.org/drawingml/2006/main">
            <a:pPr lvl="1"/>
            <a:r>
              <a:rPr lang="en-US" sz="2400" dirty="0" smtClean="0"/>
              <a:t>Look at the magnifying glass icon for current status:	(shown enabled)</a:t>
            </a:r>
          </a:p>
          <a:p xmlns:a="http://schemas.openxmlformats.org/drawingml/2006/main">
            <a:r>
              <a:rPr lang="en-US" sz="2800" dirty="0" smtClean="0"/>
              <a:t>Press Ctrl-X to clear the log</a:t>
            </a:r>
          </a:p>
          <a:p xmlns:a="http://schemas.openxmlformats.org/drawingml/2006/main">
            <a:r>
              <a:rPr lang="en-US" sz="2800" dirty="0" smtClean="0"/>
              <a:t>Run the scenario in your application which results in a virtualized write while capturing is enabled</a:t>
            </a:r>
          </a:p>
        </p:txBody>
      </p:sp>
      <p:pic>
        <p:nvPicPr>
          <p:cNvPr id="2050" name="Picture 2"/>
          <p:cNvPicPr>
            <a:picLocks xmlns:a="http://schemas.openxmlformats.org/drawingml/2006/main" noChangeAspect="1" noChangeArrowheads="1"/>
          </p:cNvPicPr>
          <p:nvPr/>
        </p:nvPicPr>
        <p:blipFill>
          <a:blip xmlns:r="http://schemas.openxmlformats.org/officeDocument/2006/relationships" xmlns:a="http://schemas.openxmlformats.org/drawingml/2006/main" r:embed="rId3" cstate="print"/>
          <a:srcRect xmlns:a="http://schemas.openxmlformats.org/drawingml/2006/main"/>
          <a:stretch xmlns:a="http://schemas.openxmlformats.org/drawingml/2006/main">
            <a:fillRect/>
          </a:stretch>
        </p:blipFill>
        <p:spPr bwMode="auto">
          <a:xfrm xmlns:a="http://schemas.openxmlformats.org/drawingml/2006/main">
            <a:off x="730250" y="2438400"/>
            <a:ext cx="3124200" cy="619881"/>
          </a:xfrm>
          <a:prstGeom xmlns:a="http://schemas.openxmlformats.org/drawingml/2006/main" prst="rect">
            <a:avLst/>
          </a:prstGeom>
          <a:noFill xmlns:a="http://schemas.openxmlformats.org/drawingml/2006/main"/>
          <a:ln xmlns:a="http://schemas.openxmlformats.org/drawingml/2006/main" w="9525">
            <a:noFill/>
            <a:miter lim="800000"/>
            <a:headEnd/>
            <a:tailEnd/>
          </a:ln>
          <a:effectLst xmlns:a="http://schemas.openxmlformats.org/drawingml/2006/main"/>
        </p:spPr>
      </p:pic>
      <p:pic>
        <p:nvPicPr>
          <p:cNvPr id="2054" name="Picture 6"/>
          <p:cNvPicPr>
            <a:picLocks xmlns:a="http://schemas.openxmlformats.org/drawingml/2006/main" noChangeAspect="1" noChangeArrowheads="1"/>
          </p:cNvPicPr>
          <p:nvPr/>
        </p:nvPicPr>
        <p:blipFill>
          <a:blip xmlns:r="http://schemas.openxmlformats.org/officeDocument/2006/relationships" xmlns:a="http://schemas.openxmlformats.org/drawingml/2006/main" r:embed="rId4" cstate="print"/>
          <a:srcRect xmlns:a="http://schemas.openxmlformats.org/drawingml/2006/main"/>
          <a:stretch xmlns:a="http://schemas.openxmlformats.org/drawingml/2006/main">
            <a:fillRect/>
          </a:stretch>
        </p:blipFill>
        <p:spPr bwMode="auto">
          <a:xfrm xmlns:a="http://schemas.openxmlformats.org/drawingml/2006/main">
            <a:off x="5181600" y="4089400"/>
            <a:ext cx="533400" cy="508000"/>
          </a:xfrm>
          <a:prstGeom xmlns:a="http://schemas.openxmlformats.org/drawingml/2006/main" prst="rect">
            <a:avLst/>
          </a:prstGeom>
          <a:noFill xmlns:a="http://schemas.openxmlformats.org/drawingml/2006/main"/>
          <a:ln xmlns:a="http://schemas.openxmlformats.org/drawingml/2006/main" w="9525">
            <a:noFill/>
            <a:miter lim="800000"/>
            <a:headEnd/>
            <a:tailEnd/>
          </a:ln>
          <a:effectLst xmlns:a="http://schemas.openxmlformats.org/drawingml/2006/main"/>
        </p:spPr>
      </p:pic>
    </p:spTree>
  </p:cSld>
  <p:clrMapOvr>
    <a:masterClrMapping xmlns:a="http://schemas.openxmlformats.org/drawingml/2006/main"/>
  </p:clrMapOvr>
  <p:transition>
    <p:fade/>
  </p:transition>
  <p:timing>
    <p:tnLst>
      <p:par>
        <p:cTn id="1" dur="indefinite" restart="never" nodeType="tmRoot"/>
      </p:par>
    </p:tnLst>
  </p:timing>
</p:sld>
</file>

<file path=ppt/slides/slide16.xml><?xml version="1.0" encoding="utf-8"?>
<p:sld xmlns:p="http://schemas.openxmlformats.org/presentationml/2006/main">
  <p:cSld>
    <p:spTree>
      <p:nvGrpSpPr>
        <p:cNvPr id="1" name=""/>
        <p:cNvGrpSpPr/>
        <p:nvPr/>
      </p:nvGrpSpPr>
      <p:grpSpPr>
        <a:xfrm xmlns:a="http://schemas.openxmlformats.org/drawingml/2006/main">
          <a:off x="0" y="0"/>
          <a:ext cx="0" cy="0"/>
          <a:chOff x="0" y="0"/>
          <a:chExt cx="0" cy="0"/>
        </a:xfrm>
      </p:grpSpPr>
      <p:sp>
        <p:nvSpPr>
          <p:cNvPr id="5" name="Rectangle 4"/>
          <p:cNvSpPr/>
          <p:nvPr/>
        </p:nvSpPr>
        <p:spPr>
          <a:xfrm xmlns:a="http://schemas.openxmlformats.org/drawingml/2006/main">
            <a:off x="0" y="5027613"/>
            <a:ext cx="9144000" cy="1828800"/>
          </a:xfrm>
          <a:prstGeom xmlns:a="http://schemas.openxmlformats.org/drawingml/2006/main" prst="rect">
            <a:avLst/>
          </a:prstGeom>
          <a:gradFill xmlns:a="http://schemas.openxmlformats.org/drawingml/2006/main" flip="none" rotWithShape="1">
            <a:gsLst>
              <a:gs pos="0">
                <a:srgbClr val="FFFFFF">
                  <a:alpha val="0"/>
                </a:srgbClr>
              </a:gs>
              <a:gs pos="9000">
                <a:schemeClr val="accent6">
                  <a:alpha val="0"/>
                </a:schemeClr>
              </a:gs>
              <a:gs pos="36000">
                <a:srgbClr val="000000">
                  <a:alpha val="0"/>
                </a:srgbClr>
              </a:gs>
              <a:gs pos="46000">
                <a:srgbClr val="000000">
                  <a:alpha val="0"/>
                </a:srgbClr>
              </a:gs>
              <a:gs pos="75000">
                <a:srgbClr val="000000">
                  <a:alpha val="0"/>
                </a:srgbClr>
              </a:gs>
              <a:gs pos="98000">
                <a:schemeClr val="accent1">
                  <a:lumMod val="50000"/>
                </a:schemeClr>
              </a:gs>
              <a:gs pos="99000">
                <a:schemeClr val="tx2">
                  <a:lumMod val="50000"/>
                </a:schemeClr>
              </a:gs>
            </a:gsLst>
            <a:lin ang="16200000" scaled="1"/>
            <a:tileRect/>
          </a:gradFill>
          <a:ln xmlns:a="http://schemas.openxmlformats.org/drawingml/2006/main" w="6350" cap="flat" cmpd="sng" algn="ctr">
            <a:gradFill>
              <a:gsLst>
                <a:gs pos="0">
                  <a:schemeClr val="tx1"/>
                </a:gs>
                <a:gs pos="50000">
                  <a:schemeClr val="tx1">
                    <a:alpha val="48000"/>
                  </a:schemeClr>
                </a:gs>
                <a:gs pos="100000">
                  <a:schemeClr val="accent1">
                    <a:tint val="23500"/>
                    <a:satMod val="160000"/>
                    <a:alpha val="0"/>
                  </a:schemeClr>
                </a:gs>
              </a:gsLst>
              <a:lin ang="5400000" scaled="0"/>
            </a:gradFill>
            <a:prstDash val="solid"/>
            <a:round/>
            <a:headEnd type="none" w="med" len="med"/>
            <a:tailEnd type="none" w="med" len="med"/>
          </a:ln>
          <a:effectLst xmlns:a="http://schemas.openxmlformats.org/drawingml/2006/main"/>
        </p:spPr>
        <p:txBody>
          <a:bodyPr xmlns:a="http://schemas.openxmlformats.org/drawingml/2006/main" vert="horz" wrap="square" lIns="0" tIns="91429" rIns="0" bIns="0" numCol="1" rtlCol="0" anchor="t" anchorCtr="0" compatLnSpc="1">
            <a:prstTxWarp prst="textNoShape">
              <a:avLst/>
            </a:prstTxWarp>
          </a:bodyPr>
          <a:lstStyle xmlns:a="http://schemas.openxmlformats.org/drawingml/2006/main"/>
          <a:p xmlns:a="http://schemas.openxmlformats.org/drawingml/2006/main">
            <a:pPr indent="-302815" algn="ctr" defTabSz="914097" fontAlgn="base">
              <a:lnSpc>
                <a:spcPct val="85000"/>
              </a:lnSpc>
              <a:spcBef>
                <a:spcPct val="0"/>
              </a:spcBef>
              <a:spcAft>
                <a:spcPct val="0"/>
              </a:spcAft>
              <a:buSzPct val="70000"/>
              <a:buBlip>
                <a:blip xmlns:r="http://schemas.openxmlformats.org/officeDocument/2006/relationships" r:embed="rId3"/>
              </a:buBlip>
              <a:defRPr/>
            </a:pPr>
            <a:endParaRPr lang="en-US" altLang="zh-CN" sz="3200" b="1" spc="-70" dirty="0">
              <a:ln w="3175">
                <a:noFill/>
              </a:ln>
              <a:gradFill>
                <a:gsLst>
                  <a:gs pos="0">
                    <a:srgbClr val="FFFFFF"/>
                  </a:gs>
                  <a:gs pos="100000">
                    <a:srgbClr val="FFFFFF"/>
                  </a:gs>
                </a:gsLst>
                <a:lin ang="5400000" scaled="1"/>
              </a:gradFill>
              <a:effectLst>
                <a:outerShdw blurRad="38100" dist="38100" dir="2700000" algn="tl">
                  <a:srgbClr val="000000">
                    <a:alpha val="43137"/>
                  </a:srgbClr>
                </a:outerShdw>
              </a:effectLst>
              <a:latin typeface="Segoe UI Light" charset="0"/>
              <a:cs typeface="Arial" charset="0"/>
            </a:endParaRPr>
          </a:p>
        </p:txBody>
      </p:sp>
      <p:sp>
        <p:nvSpPr>
          <p:cNvPr id="2" name="Title 1"/>
          <p:cNvSpPr>
            <a:spLocks xmlns:a="http://schemas.openxmlformats.org/drawingml/2006/main" noGrp="1"/>
          </p:cNvSpPr>
          <p:nvPr>
            <p:ph type="title"/>
          </p:nvPr>
        </p:nvSpPr>
        <p:spPr>
          <a:xfrm xmlns:a="http://schemas.openxmlformats.org/drawingml/2006/main">
            <a:off x="393700" y="228600"/>
            <a:ext cx="8305800" cy="1261884"/>
          </a:xfrm>
        </p:spPr>
        <p:txBody>
          <a:bodyPr xmlns:a="http://schemas.openxmlformats.org/drawingml/2006/main"/>
          <a:lstStyle xmlns:a="http://schemas.openxmlformats.org/drawingml/2006/main"/>
          <a:p xmlns:a="http://schemas.openxmlformats.org/drawingml/2006/main">
            <a:r>
              <a:rPr dirty="0" smtClean="0"/>
              <a:t>Identifying </a:t>
            </a:r>
            <a:r>
              <a:rPr lang="en-US" dirty="0" smtClean="0"/>
              <a:t>T</a:t>
            </a:r>
            <a:r>
              <a:rPr dirty="0" smtClean="0"/>
              <a:t>he Problem</a:t>
            </a:r>
            <a:br>
              <a:rPr dirty="0" smtClean="0"/>
            </a:br>
            <a:r>
              <a:rPr lang="en-US" sz="3200" dirty="0" smtClean="0">
                <a:gradFill>
                  <a:gsLst>
                    <a:gs pos="0">
                      <a:schemeClr val="accent1">
                        <a:lumMod val="20000"/>
                        <a:lumOff val="80000"/>
                      </a:schemeClr>
                    </a:gs>
                    <a:gs pos="50000">
                      <a:schemeClr val="accent1">
                        <a:lumMod val="20000"/>
                        <a:lumOff val="80000"/>
                      </a:schemeClr>
                    </a:gs>
                  </a:gsLst>
                  <a:lin ang="5400000" scaled="0"/>
                </a:gradFill>
              </a:rPr>
              <a:t>Process </a:t>
            </a:r>
            <a:r>
              <a:rPr lang="en-US" sz="3200" dirty="0" smtClean="0">
                <a:gradFill>
                  <a:gsLst>
                    <a:gs pos="0">
                      <a:schemeClr val="accent1">
                        <a:lumMod val="20000"/>
                        <a:lumOff val="80000"/>
                      </a:schemeClr>
                    </a:gs>
                    <a:gs pos="50000">
                      <a:schemeClr val="accent1">
                        <a:lumMod val="20000"/>
                        <a:lumOff val="80000"/>
                      </a:schemeClr>
                    </a:gs>
                  </a:gsLst>
                  <a:lin ang="5400000" scaled="0"/>
                </a:gradFill>
              </a:rPr>
              <a:t>monitor</a:t>
            </a:r>
            <a:endParaRPr lang="en-US" sz="3200" dirty="0">
              <a:gradFill>
                <a:gsLst>
                  <a:gs pos="0">
                    <a:schemeClr val="accent1">
                      <a:lumMod val="20000"/>
                      <a:lumOff val="80000"/>
                    </a:schemeClr>
                  </a:gs>
                  <a:gs pos="50000">
                    <a:schemeClr val="accent1">
                      <a:lumMod val="20000"/>
                      <a:lumOff val="80000"/>
                    </a:schemeClr>
                  </a:gs>
                </a:gsLst>
                <a:lin ang="5400000" scaled="0"/>
              </a:gradFill>
            </a:endParaRPr>
          </a:p>
        </p:txBody>
      </p:sp>
      <p:pic>
        <p:nvPicPr>
          <p:cNvPr id="6" name="Picture 5"/>
          <p:cNvPicPr/>
          <p:nvPr/>
        </p:nvPicPr>
        <p:blipFill>
          <a:blip xmlns:r="http://schemas.openxmlformats.org/officeDocument/2006/relationships" xmlns:a="http://schemas.openxmlformats.org/drawingml/2006/main" r:embed="rId4" cstate="print"/>
          <a:stretch xmlns:a="http://schemas.openxmlformats.org/drawingml/2006/main">
            <a:fillRect/>
          </a:stretch>
        </p:blipFill>
        <p:spPr bwMode="auto">
          <a:xfrm xmlns:a="http://schemas.openxmlformats.org/drawingml/2006/main">
            <a:off x="1143000" y="2743200"/>
            <a:ext cx="6463816" cy="3596731"/>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a:outerShdw blurRad="508000" sx="102000" sy="102000" algn="ctr" rotWithShape="0">
              <a:prstClr val="black">
                <a:alpha val="40000"/>
              </a:prstClr>
            </a:outerShdw>
            <a:reflection blurRad="6350" stA="52000" endA="300" endPos="35000" dir="5400000" sy="-100000" algn="bl" rotWithShape="0"/>
          </a:effectLst>
        </p:spPr>
      </p:pic>
      <p:sp>
        <p:nvSpPr>
          <p:cNvPr id="3" name="Text Placeholder 2"/>
          <p:cNvSpPr>
            <a:spLocks xmlns:a="http://schemas.openxmlformats.org/drawingml/2006/main" noGrp="1"/>
          </p:cNvSpPr>
          <p:nvPr>
            <p:ph idx="1"/>
          </p:nvPr>
        </p:nvSpPr>
        <p:spPr>
          <a:xfrm xmlns:a="http://schemas.openxmlformats.org/drawingml/2006/main">
            <a:off x="380999" y="1905000"/>
            <a:ext cx="8031163" cy="1163395"/>
          </a:xfrm>
        </p:spPr>
        <p:txBody>
          <a:bodyPr xmlns:a="http://schemas.openxmlformats.org/drawingml/2006/main"/>
          <a:lstStyle xmlns:a="http://schemas.openxmlformats.org/drawingml/2006/main"/>
          <a:p xmlns:a="http://schemas.openxmlformats.org/drawingml/2006/main">
            <a:r>
              <a:rPr lang="en-US" sz="2400" dirty="0" smtClean="0"/>
              <a:t>Look at the Results column, search for operations with result REPARSE</a:t>
            </a:r>
          </a:p>
          <a:p xmlns:a="http://schemas.openxmlformats.org/drawingml/2006/main">
            <a:pPr>
              <a:buNone/>
            </a:pPr>
            <a:endParaRPr lang="en-US" sz="2400" dirty="0" smtClean="0"/>
          </a:p>
        </p:txBody>
      </p:sp>
    </p:spTree>
  </p:cSld>
  <p:clrMapOvr>
    <a:masterClrMapping xmlns:a="http://schemas.openxmlformats.org/drawingml/2006/main"/>
  </p:clrMapOvr>
  <p:transition>
    <p:fade/>
  </p:transition>
  <p:timing>
    <p:tnLst>
      <p:par>
        <p:cTn id="1" dur="indefinite" restart="never" nodeType="tmRoot"/>
      </p:par>
    </p:tnLst>
  </p:timing>
</p:sld>
</file>

<file path=ppt/slides/slide17.xml><?xml version="1.0" encoding="utf-8"?>
<p:sld xmlns:p="http://schemas.openxmlformats.org/presentationml/2006/main">
  <p:cSld>
    <p:spTree>
      <p:nvGrpSpPr>
        <p:cNvPr id="1" name=""/>
        <p:cNvGrpSpPr/>
        <p:nvPr/>
      </p:nvGrpSpPr>
      <p:grpSpPr>
        <a:xfrm xmlns:a="http://schemas.openxmlformats.org/drawingml/2006/main">
          <a:off x="0" y="0"/>
          <a:ext cx="0" cy="0"/>
          <a:chOff x="0" y="0"/>
          <a:chExt cx="0" cy="0"/>
        </a:xfrm>
      </p:grpSpPr>
      <p:sp>
        <p:nvSpPr>
          <p:cNvPr id="2" name="Title 1"/>
          <p:cNvSpPr>
            <a:spLocks xmlns:a="http://schemas.openxmlformats.org/drawingml/2006/main" noGrp="1"/>
          </p:cNvSpPr>
          <p:nvPr>
            <p:ph type="title"/>
          </p:nvPr>
        </p:nvSpPr>
        <p:spPr>
          <a:xfrm xmlns:a="http://schemas.openxmlformats.org/drawingml/2006/main">
            <a:off x="393700" y="228600"/>
            <a:ext cx="8305800" cy="1261884"/>
          </a:xfrm>
        </p:spPr>
        <p:txBody>
          <a:bodyPr xmlns:a="http://schemas.openxmlformats.org/drawingml/2006/main"/>
          <a:lstStyle xmlns:a="http://schemas.openxmlformats.org/drawingml/2006/main"/>
          <a:p xmlns:a="http://schemas.openxmlformats.org/drawingml/2006/main">
            <a:r>
              <a:rPr dirty="0" smtClean="0"/>
              <a:t>Identifying </a:t>
            </a:r>
            <a:r>
              <a:rPr lang="en-US" dirty="0" smtClean="0"/>
              <a:t>T</a:t>
            </a:r>
            <a:r>
              <a:rPr dirty="0" smtClean="0"/>
              <a:t>he Problem</a:t>
            </a:r>
            <a:br>
              <a:rPr dirty="0" smtClean="0"/>
            </a:br>
            <a:r>
              <a:rPr lang="en-US" sz="3200" dirty="0" smtClean="0">
                <a:gradFill>
                  <a:gsLst>
                    <a:gs pos="0">
                      <a:schemeClr val="accent1">
                        <a:lumMod val="20000"/>
                        <a:lumOff val="80000"/>
                      </a:schemeClr>
                    </a:gs>
                    <a:gs pos="50000">
                      <a:schemeClr val="accent1">
                        <a:lumMod val="20000"/>
                        <a:lumOff val="80000"/>
                      </a:schemeClr>
                    </a:gs>
                  </a:gsLst>
                  <a:lin ang="5400000" scaled="0"/>
                </a:gradFill>
              </a:rPr>
              <a:t>Process </a:t>
            </a:r>
            <a:r>
              <a:rPr lang="en-US" sz="3200" dirty="0" smtClean="0">
                <a:gradFill>
                  <a:gsLst>
                    <a:gs pos="0">
                      <a:schemeClr val="accent1">
                        <a:lumMod val="20000"/>
                        <a:lumOff val="80000"/>
                      </a:schemeClr>
                    </a:gs>
                    <a:gs pos="50000">
                      <a:schemeClr val="accent1">
                        <a:lumMod val="20000"/>
                        <a:lumOff val="80000"/>
                      </a:schemeClr>
                    </a:gs>
                  </a:gsLst>
                  <a:lin ang="5400000" scaled="0"/>
                </a:gradFill>
              </a:rPr>
              <a:t>monitor</a:t>
            </a:r>
            <a:endParaRPr lang="en-US" sz="3200" dirty="0">
              <a:gradFill>
                <a:gsLst>
                  <a:gs pos="0">
                    <a:schemeClr val="accent1">
                      <a:lumMod val="20000"/>
                      <a:lumOff val="80000"/>
                    </a:schemeClr>
                  </a:gs>
                  <a:gs pos="50000">
                    <a:schemeClr val="accent1">
                      <a:lumMod val="20000"/>
                      <a:lumOff val="80000"/>
                    </a:schemeClr>
                  </a:gs>
                </a:gsLst>
                <a:lin ang="5400000" scaled="0"/>
              </a:gradFill>
            </a:endParaRPr>
          </a:p>
        </p:txBody>
      </p:sp>
      <p:sp>
        <p:nvSpPr>
          <p:cNvPr id="3" name="Text Placeholder 2"/>
          <p:cNvSpPr>
            <a:spLocks xmlns:a="http://schemas.openxmlformats.org/drawingml/2006/main" noGrp="1"/>
          </p:cNvSpPr>
          <p:nvPr>
            <p:ph idx="1"/>
          </p:nvPr>
        </p:nvSpPr>
        <p:spPr>
          <a:xfrm xmlns:a="http://schemas.openxmlformats.org/drawingml/2006/main">
            <a:off x="381000" y="1905000"/>
            <a:ext cx="8305800" cy="3268587"/>
          </a:xfrm>
        </p:spPr>
        <p:txBody>
          <a:bodyPr xmlns:a="http://schemas.openxmlformats.org/drawingml/2006/main"/>
          <a:lstStyle xmlns:a="http://schemas.openxmlformats.org/drawingml/2006/main"/>
          <a:p xmlns:a="http://schemas.openxmlformats.org/drawingml/2006/main">
            <a:r>
              <a:rPr lang="en-US" dirty="0" smtClean="0"/>
              <a:t>If you see a REPARSE operation, it is a good indication that this operation was subjected to virtualization</a:t>
            </a:r>
          </a:p>
          <a:p xmlns:a="http://schemas.openxmlformats.org/drawingml/2006/main">
            <a:pPr lvl="1"/>
            <a:r>
              <a:rPr lang="en-US" dirty="0" smtClean="0"/>
              <a:t>The next line (with result SUCCESS) will usually show the new path</a:t>
            </a:r>
          </a:p>
          <a:p xmlns:a="http://schemas.openxmlformats.org/drawingml/2006/main">
            <a:r>
              <a:rPr lang="en-US" dirty="0" smtClean="0"/>
              <a:t>Double-click the operation with result REPARSE and click the Stack tab</a:t>
            </a:r>
          </a:p>
        </p:txBody>
      </p:sp>
    </p:spTree>
  </p:cSld>
  <p:clrMapOvr>
    <a:masterClrMapping xmlns:a="http://schemas.openxmlformats.org/drawingml/2006/main"/>
  </p:clrMapOvr>
  <p:transition>
    <p:fade/>
  </p:transition>
  <p:timing>
    <p:tnLst>
      <p:par>
        <p:cTn id="1" dur="indefinite" restart="never" nodeType="tmRoot"/>
      </p:par>
    </p:tnLst>
  </p:timing>
</p:sld>
</file>

<file path=ppt/slides/slide18.xml><?xml version="1.0" encoding="utf-8"?>
<p:sld xmlns:p="http://schemas.openxmlformats.org/presentationml/2006/main">
  <p:cSld>
    <p:spTree>
      <p:nvGrpSpPr>
        <p:cNvPr id="1" name=""/>
        <p:cNvGrpSpPr/>
        <p:nvPr/>
      </p:nvGrpSpPr>
      <p:grpSpPr>
        <a:xfrm xmlns:a="http://schemas.openxmlformats.org/drawingml/2006/main">
          <a:off x="0" y="0"/>
          <a:ext cx="0" cy="0"/>
          <a:chOff x="0" y="0"/>
          <a:chExt cx="0" cy="0"/>
        </a:xfrm>
      </p:grpSpPr>
      <p:sp>
        <p:nvSpPr>
          <p:cNvPr id="5" name="Rectangle 4"/>
          <p:cNvSpPr/>
          <p:nvPr/>
        </p:nvSpPr>
        <p:spPr>
          <a:xfrm xmlns:a="http://schemas.openxmlformats.org/drawingml/2006/main">
            <a:off x="0" y="5027613"/>
            <a:ext cx="9144000" cy="1828800"/>
          </a:xfrm>
          <a:prstGeom xmlns:a="http://schemas.openxmlformats.org/drawingml/2006/main" prst="rect">
            <a:avLst/>
          </a:prstGeom>
          <a:gradFill xmlns:a="http://schemas.openxmlformats.org/drawingml/2006/main" flip="none" rotWithShape="1">
            <a:gsLst>
              <a:gs pos="0">
                <a:srgbClr val="FFFFFF">
                  <a:alpha val="0"/>
                </a:srgbClr>
              </a:gs>
              <a:gs pos="9000">
                <a:schemeClr val="accent6">
                  <a:alpha val="0"/>
                </a:schemeClr>
              </a:gs>
              <a:gs pos="36000">
                <a:srgbClr val="000000">
                  <a:alpha val="0"/>
                </a:srgbClr>
              </a:gs>
              <a:gs pos="46000">
                <a:srgbClr val="000000">
                  <a:alpha val="0"/>
                </a:srgbClr>
              </a:gs>
              <a:gs pos="75000">
                <a:srgbClr val="000000">
                  <a:alpha val="0"/>
                </a:srgbClr>
              </a:gs>
              <a:gs pos="98000">
                <a:schemeClr val="accent1">
                  <a:lumMod val="50000"/>
                </a:schemeClr>
              </a:gs>
              <a:gs pos="99000">
                <a:schemeClr val="tx2">
                  <a:lumMod val="50000"/>
                </a:schemeClr>
              </a:gs>
            </a:gsLst>
            <a:lin ang="16200000" scaled="1"/>
            <a:tileRect/>
          </a:gradFill>
          <a:ln xmlns:a="http://schemas.openxmlformats.org/drawingml/2006/main" w="6350" cap="flat" cmpd="sng" algn="ctr">
            <a:gradFill>
              <a:gsLst>
                <a:gs pos="0">
                  <a:schemeClr val="tx1"/>
                </a:gs>
                <a:gs pos="50000">
                  <a:schemeClr val="tx1">
                    <a:alpha val="48000"/>
                  </a:schemeClr>
                </a:gs>
                <a:gs pos="100000">
                  <a:schemeClr val="accent1">
                    <a:tint val="23500"/>
                    <a:satMod val="160000"/>
                    <a:alpha val="0"/>
                  </a:schemeClr>
                </a:gs>
              </a:gsLst>
              <a:lin ang="5400000" scaled="0"/>
            </a:gradFill>
            <a:prstDash val="solid"/>
            <a:round/>
            <a:headEnd type="none" w="med" len="med"/>
            <a:tailEnd type="none" w="med" len="med"/>
          </a:ln>
          <a:effectLst xmlns:a="http://schemas.openxmlformats.org/drawingml/2006/main"/>
        </p:spPr>
        <p:txBody>
          <a:bodyPr xmlns:a="http://schemas.openxmlformats.org/drawingml/2006/main" vert="horz" wrap="square" lIns="0" tIns="91429" rIns="0" bIns="0" numCol="1" rtlCol="0" anchor="t" anchorCtr="0" compatLnSpc="1">
            <a:prstTxWarp prst="textNoShape">
              <a:avLst/>
            </a:prstTxWarp>
          </a:bodyPr>
          <a:lstStyle xmlns:a="http://schemas.openxmlformats.org/drawingml/2006/main"/>
          <a:p xmlns:a="http://schemas.openxmlformats.org/drawingml/2006/main">
            <a:pPr indent="-302815" algn="ctr" defTabSz="914097" fontAlgn="base">
              <a:lnSpc>
                <a:spcPct val="85000"/>
              </a:lnSpc>
              <a:spcBef>
                <a:spcPct val="0"/>
              </a:spcBef>
              <a:spcAft>
                <a:spcPct val="0"/>
              </a:spcAft>
              <a:buSzPct val="70000"/>
              <a:buBlip>
                <a:blip xmlns:r="http://schemas.openxmlformats.org/officeDocument/2006/relationships" r:embed="rId3"/>
              </a:buBlip>
              <a:defRPr/>
            </a:pPr>
            <a:endParaRPr lang="en-US" altLang="zh-CN" sz="3200" b="1" spc="-70" dirty="0">
              <a:ln w="3175">
                <a:noFill/>
              </a:ln>
              <a:gradFill>
                <a:gsLst>
                  <a:gs pos="0">
                    <a:srgbClr val="FFFFFF"/>
                  </a:gs>
                  <a:gs pos="100000">
                    <a:srgbClr val="FFFFFF"/>
                  </a:gs>
                </a:gsLst>
                <a:lin ang="5400000" scaled="1"/>
              </a:gradFill>
              <a:effectLst>
                <a:outerShdw blurRad="38100" dist="38100" dir="2700000" algn="tl">
                  <a:srgbClr val="000000">
                    <a:alpha val="43137"/>
                  </a:srgbClr>
                </a:outerShdw>
              </a:effectLst>
              <a:latin typeface="Segoe UI Light" charset="0"/>
              <a:cs typeface="Arial" charset="0"/>
            </a:endParaRPr>
          </a:p>
        </p:txBody>
      </p:sp>
      <p:sp>
        <p:nvSpPr>
          <p:cNvPr id="2" name="Title 1"/>
          <p:cNvSpPr>
            <a:spLocks xmlns:a="http://schemas.openxmlformats.org/drawingml/2006/main" noGrp="1"/>
          </p:cNvSpPr>
          <p:nvPr>
            <p:ph type="title"/>
          </p:nvPr>
        </p:nvSpPr>
        <p:spPr>
          <a:xfrm xmlns:a="http://schemas.openxmlformats.org/drawingml/2006/main">
            <a:off x="393700" y="228600"/>
            <a:ext cx="8305800" cy="1261884"/>
          </a:xfrm>
        </p:spPr>
        <p:txBody>
          <a:bodyPr xmlns:a="http://schemas.openxmlformats.org/drawingml/2006/main"/>
          <a:lstStyle xmlns:a="http://schemas.openxmlformats.org/drawingml/2006/main"/>
          <a:p xmlns:a="http://schemas.openxmlformats.org/drawingml/2006/main">
            <a:r>
              <a:rPr dirty="0" smtClean="0"/>
              <a:t>Identifying </a:t>
            </a:r>
            <a:r>
              <a:rPr lang="en-US" dirty="0" smtClean="0"/>
              <a:t>T</a:t>
            </a:r>
            <a:r>
              <a:rPr dirty="0" smtClean="0"/>
              <a:t>he Problem</a:t>
            </a:r>
            <a:br>
              <a:rPr dirty="0" smtClean="0"/>
            </a:br>
            <a:r>
              <a:rPr lang="en-US" sz="3200" dirty="0" smtClean="0">
                <a:gradFill>
                  <a:gsLst>
                    <a:gs pos="0">
                      <a:schemeClr val="accent1">
                        <a:lumMod val="20000"/>
                        <a:lumOff val="80000"/>
                      </a:schemeClr>
                    </a:gs>
                    <a:gs pos="50000">
                      <a:schemeClr val="accent1">
                        <a:lumMod val="20000"/>
                        <a:lumOff val="80000"/>
                      </a:schemeClr>
                    </a:gs>
                  </a:gsLst>
                  <a:lin ang="5400000" scaled="0"/>
                </a:gradFill>
              </a:rPr>
              <a:t>Process </a:t>
            </a:r>
            <a:r>
              <a:rPr lang="en-US" sz="3200" dirty="0" smtClean="0">
                <a:gradFill>
                  <a:gsLst>
                    <a:gs pos="0">
                      <a:schemeClr val="accent1">
                        <a:lumMod val="20000"/>
                        <a:lumOff val="80000"/>
                      </a:schemeClr>
                    </a:gs>
                    <a:gs pos="50000">
                      <a:schemeClr val="accent1">
                        <a:lumMod val="20000"/>
                        <a:lumOff val="80000"/>
                      </a:schemeClr>
                    </a:gs>
                  </a:gsLst>
                  <a:lin ang="5400000" scaled="0"/>
                </a:gradFill>
              </a:rPr>
              <a:t>monitor</a:t>
            </a:r>
            <a:endParaRPr lang="en-US" sz="3200" dirty="0">
              <a:gradFill>
                <a:gsLst>
                  <a:gs pos="0">
                    <a:schemeClr val="accent1">
                      <a:lumMod val="20000"/>
                      <a:lumOff val="80000"/>
                    </a:schemeClr>
                  </a:gs>
                  <a:gs pos="50000">
                    <a:schemeClr val="accent1">
                      <a:lumMod val="20000"/>
                      <a:lumOff val="80000"/>
                    </a:schemeClr>
                  </a:gs>
                </a:gsLst>
                <a:lin ang="5400000" scaled="0"/>
              </a:gradFill>
            </a:endParaRPr>
          </a:p>
        </p:txBody>
      </p:sp>
      <p:sp>
        <p:nvSpPr>
          <p:cNvPr id="3" name="Text Placeholder 2"/>
          <p:cNvSpPr>
            <a:spLocks xmlns:a="http://schemas.openxmlformats.org/drawingml/2006/main" noGrp="1"/>
          </p:cNvSpPr>
          <p:nvPr>
            <p:ph idx="1"/>
          </p:nvPr>
        </p:nvSpPr>
        <p:spPr>
          <a:xfrm xmlns:a="http://schemas.openxmlformats.org/drawingml/2006/main">
            <a:off x="457200" y="1905000"/>
            <a:ext cx="3733800" cy="1495794"/>
          </a:xfrm>
        </p:spPr>
        <p:txBody>
          <a:bodyPr xmlns:a="http://schemas.openxmlformats.org/drawingml/2006/main"/>
          <a:lstStyle xmlns:a="http://schemas.openxmlformats.org/drawingml/2006/main"/>
          <a:p xmlns:a="http://schemas.openxmlformats.org/drawingml/2006/main">
            <a:r>
              <a:rPr lang="en-US" sz="2400" dirty="0" smtClean="0"/>
              <a:t>The call stack shown is the one at the moment of the operation</a:t>
            </a:r>
          </a:p>
          <a:p xmlns:a="http://schemas.openxmlformats.org/drawingml/2006/main">
            <a:r>
              <a:rPr lang="en-US" sz="2400" dirty="0" smtClean="0"/>
              <a:t>Use it to find the function in your code which is responsible for the write</a:t>
            </a:r>
          </a:p>
        </p:txBody>
      </p:sp>
      <p:pic>
        <p:nvPicPr>
          <p:cNvPr id="4" name="Picture 3"/>
          <p:cNvPicPr/>
          <p:nvPr/>
        </p:nvPicPr>
        <p:blipFill>
          <a:blip xmlns:r="http://schemas.openxmlformats.org/officeDocument/2006/relationships" xmlns:a="http://schemas.openxmlformats.org/drawingml/2006/main" r:embed="rId4" cstate="print"/>
          <a:stretch xmlns:a="http://schemas.openxmlformats.org/drawingml/2006/main">
            <a:fillRect/>
          </a:stretch>
        </p:blipFill>
        <p:spPr bwMode="auto">
          <a:xfrm xmlns:a="http://schemas.openxmlformats.org/drawingml/2006/main">
            <a:off x="4344472" y="1994446"/>
            <a:ext cx="4418528" cy="3783507"/>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a:outerShdw blurRad="571500" sx="102000" sy="102000" algn="ctr" rotWithShape="0">
              <a:prstClr val="black">
                <a:alpha val="40000"/>
              </a:prstClr>
            </a:outerShdw>
            <a:reflection blurRad="6350" stA="52000" endA="300" endPos="35000" dir="5400000" sy="-100000" algn="bl" rotWithShape="0"/>
          </a:effectLst>
        </p:spPr>
      </p:pic>
    </p:spTree>
  </p:cSld>
  <p:clrMapOvr>
    <a:masterClrMapping xmlns:a="http://schemas.openxmlformats.org/drawingml/2006/main"/>
  </p:clrMapOvr>
  <p:transition>
    <p:fade/>
  </p:transition>
  <p:timing>
    <p:tnLst>
      <p:par>
        <p:cTn id="1" dur="indefinite" restart="never" nodeType="tmRoot"/>
      </p:par>
    </p:tnLst>
  </p:timing>
</p:sld>
</file>

<file path=ppt/slides/slide19.xml><?xml version="1.0" encoding="utf-8"?>
<p:sld xmlns:p="http://schemas.openxmlformats.org/presentationml/2006/main">
  <p:cSld>
    <p:spTree>
      <p:nvGrpSpPr>
        <p:cNvPr id="1" name=""/>
        <p:cNvGrpSpPr/>
        <p:nvPr/>
      </p:nvGrpSpPr>
      <p:grpSpPr>
        <a:xfrm xmlns:a="http://schemas.openxmlformats.org/drawingml/2006/main">
          <a:off x="0" y="0"/>
          <a:ext cx="0" cy="0"/>
          <a:chOff x="0" y="0"/>
          <a:chExt cx="0" cy="0"/>
        </a:xfrm>
      </p:grpSpPr>
      <p:sp>
        <p:nvSpPr>
          <p:cNvPr id="2" name="Title 1"/>
          <p:cNvSpPr>
            <a:spLocks xmlns:a="http://schemas.openxmlformats.org/drawingml/2006/main" noGrp="1"/>
          </p:cNvSpPr>
          <p:nvPr>
            <p:ph type="title"/>
          </p:nvPr>
        </p:nvSpPr>
        <p:spPr/>
        <p:txBody>
          <a:bodyPr xmlns:a="http://schemas.openxmlformats.org/drawingml/2006/main"/>
          <a:lstStyle xmlns:a="http://schemas.openxmlformats.org/drawingml/2006/main"/>
          <a:p xmlns:a="http://schemas.openxmlformats.org/drawingml/2006/main">
            <a:r>
              <a:rPr dirty="0" smtClean="0"/>
              <a:t>Summary</a:t>
            </a:r>
            <a:endParaRPr lang="en-US" dirty="0"/>
          </a:p>
        </p:txBody>
      </p:sp>
      <p:sp>
        <p:nvSpPr>
          <p:cNvPr id="3" name="Text Placeholder 2"/>
          <p:cNvSpPr>
            <a:spLocks xmlns:a="http://schemas.openxmlformats.org/drawingml/2006/main" noGrp="1"/>
          </p:cNvSpPr>
          <p:nvPr>
            <p:ph idx="1"/>
          </p:nvPr>
        </p:nvSpPr>
        <p:spPr/>
        <p:txBody>
          <a:bodyPr xmlns:a="http://schemas.openxmlformats.org/drawingml/2006/main"/>
          <a:lstStyle xmlns:a="http://schemas.openxmlformats.org/drawingml/2006/main"/>
          <a:p xmlns:a="http://schemas.openxmlformats.org/drawingml/2006/main">
            <a:r>
              <a:rPr lang="en-US" dirty="0" smtClean="0"/>
              <a:t>Why UAC virtualization</a:t>
            </a:r>
          </a:p>
          <a:p xmlns:a="http://schemas.openxmlformats.org/drawingml/2006/main">
            <a:pPr lvl="1"/>
            <a:r>
              <a:rPr lang="en-US" dirty="0" smtClean="0"/>
              <a:t>When it applies</a:t>
            </a:r>
          </a:p>
          <a:p xmlns:a="http://schemas.openxmlformats.org/drawingml/2006/main">
            <a:pPr lvl="1"/>
            <a:r>
              <a:rPr lang="en-US" dirty="0" smtClean="0"/>
              <a:t>Problems</a:t>
            </a:r>
          </a:p>
          <a:p xmlns:a="http://schemas.openxmlformats.org/drawingml/2006/main">
            <a:r>
              <a:rPr lang="en-US" dirty="0" smtClean="0"/>
              <a:t>How to fix</a:t>
            </a:r>
          </a:p>
          <a:p xmlns:a="http://schemas.openxmlformats.org/drawingml/2006/main">
            <a:pPr lvl="1"/>
            <a:r>
              <a:rPr lang="en-US" dirty="0" smtClean="0"/>
              <a:t>Native and managed APIs</a:t>
            </a:r>
          </a:p>
          <a:p xmlns:a="http://schemas.openxmlformats.org/drawingml/2006/main">
            <a:pPr lvl="1"/>
            <a:r>
              <a:rPr lang="en-US" dirty="0" smtClean="0"/>
              <a:t>Environment variables</a:t>
            </a:r>
          </a:p>
          <a:p xmlns:a="http://schemas.openxmlformats.org/drawingml/2006/main">
            <a:r>
              <a:rPr lang="en-US" dirty="0" smtClean="0"/>
              <a:t>How to diagnose</a:t>
            </a:r>
          </a:p>
          <a:p xmlns:a="http://schemas.openxmlformats.org/drawingml/2006/main">
            <a:pPr lvl="1"/>
            <a:r>
              <a:rPr lang="en-US" dirty="0" smtClean="0"/>
              <a:t>List of suggested tests</a:t>
            </a:r>
          </a:p>
          <a:p xmlns:a="http://schemas.openxmlformats.org/drawingml/2006/main">
            <a:pPr lvl="1"/>
            <a:r>
              <a:rPr lang="en-US" dirty="0" smtClean="0"/>
              <a:t>List of tools</a:t>
            </a:r>
          </a:p>
          <a:p xmlns:a="http://schemas.openxmlformats.org/drawingml/2006/main">
            <a:pPr lvl="1"/>
            <a:r>
              <a:rPr lang="en-US" dirty="0" smtClean="0"/>
              <a:t>Diagnosing with Process Monitor</a:t>
            </a:r>
          </a:p>
          <a:p xmlns:a="http://schemas.openxmlformats.org/drawingml/2006/main">
            <a:pPr lvl="2">
              <a:buNone/>
            </a:pPr>
            <a:endParaRPr lang="en-US" dirty="0"/>
          </a:p>
        </p:txBody>
      </p:sp>
    </p:spTree>
  </p:cSld>
  <p:clrMapOvr>
    <a:masterClrMapping xmlns:a="http://schemas.openxmlformats.org/drawingml/2006/main"/>
  </p:clrMapOvr>
  <p:transition>
    <p:fade/>
  </p:transition>
  <p:timing>
    <p:tnLst>
      <p:par>
        <p:cTn id="1" dur="indefinite" restart="never" nodeType="tmRoot"/>
      </p:par>
    </p:tnLst>
  </p:timing>
</p:sld>
</file>

<file path=ppt/slides/slide2.xml><?xml version="1.0" encoding="utf-8"?>
<p:sld xmlns:p="http://schemas.openxmlformats.org/presentationml/2006/main">
  <p:cSld>
    <p:spTree>
      <p:nvGrpSpPr>
        <p:cNvPr id="1" name=""/>
        <p:cNvGrpSpPr/>
        <p:nvPr/>
      </p:nvGrpSpPr>
      <p:grpSpPr>
        <a:xfrm xmlns:a="http://schemas.openxmlformats.org/drawingml/2006/main">
          <a:off x="0" y="0"/>
          <a:ext cx="0" cy="0"/>
          <a:chOff x="0" y="0"/>
          <a:chExt cx="0" cy="0"/>
        </a:xfrm>
      </p:grpSpPr>
      <p:sp>
        <p:nvSpPr>
          <p:cNvPr id="2" name="Title 1"/>
          <p:cNvSpPr>
            <a:spLocks xmlns:a="http://schemas.openxmlformats.org/drawingml/2006/main" noGrp="1"/>
          </p:cNvSpPr>
          <p:nvPr>
            <p:ph type="ctrTitle"/>
          </p:nvPr>
        </p:nvSpPr>
        <p:spPr>
          <a:xfrm xmlns:a="http://schemas.openxmlformats.org/drawingml/2006/main">
            <a:off x="5325208" y="2667000"/>
            <a:ext cx="3361592" cy="1200329"/>
          </a:xfrm>
        </p:spPr>
        <p:txBody>
          <a:bodyPr xmlns:a="http://schemas.openxmlformats.org/drawingml/2006/main"/>
          <a:lstStyle xmlns:a="http://schemas.openxmlformats.org/drawingml/2006/main"/>
          <a:p xmlns:a="http://schemas.openxmlformats.org/drawingml/2006/main">
            <a:r>
              <a:rPr lang="en-US" dirty="0" smtClean="0"/>
              <a:t>Windows</a:t>
            </a:r>
            <a:r>
              <a:rPr lang="en-US" baseline="30000" dirty="0" smtClean="0"/>
              <a:t>®</a:t>
            </a:r>
            <a:r>
              <a:rPr lang="en-US" dirty="0" smtClean="0"/>
              <a:t> 7 Compatibility</a:t>
            </a:r>
            <a:endParaRPr lang="en-US" dirty="0"/>
          </a:p>
        </p:txBody>
      </p:sp>
      <p:sp>
        <p:nvSpPr>
          <p:cNvPr id="4" name="Text Placeholder 3"/>
          <p:cNvSpPr>
            <a:spLocks xmlns:a="http://schemas.openxmlformats.org/drawingml/2006/main" noGrp="1"/>
          </p:cNvSpPr>
          <p:nvPr>
            <p:ph type="body" idx="1"/>
          </p:nvPr>
        </p:nvSpPr>
        <p:spPr>
          <a:xfrm xmlns:a="http://schemas.openxmlformats.org/drawingml/2006/main">
            <a:off x="5333999" y="3967270"/>
            <a:ext cx="3352801" cy="757130"/>
          </a:xfrm>
        </p:spPr>
        <p:txBody>
          <a:bodyPr xmlns:a="http://schemas.openxmlformats.org/drawingml/2006/main"/>
          <a:lstStyle xmlns:a="http://schemas.openxmlformats.org/drawingml/2006/main"/>
          <a:p xmlns:a="http://schemas.openxmlformats.org/drawingml/2006/main">
            <a:r>
              <a:rPr lang="en-US" dirty="0" smtClean="0"/>
              <a:t>User Account Control Virtualization</a:t>
            </a:r>
            <a:endParaRPr lang="en-US" dirty="0"/>
          </a:p>
        </p:txBody>
      </p:sp>
      <p:sp>
        <p:nvSpPr>
          <p:cNvPr id="3" name="Subtitle 2"/>
          <p:cNvSpPr>
            <a:spLocks xmlns:a="http://schemas.openxmlformats.org/drawingml/2006/main" noGrp="1"/>
          </p:cNvSpPr>
          <p:nvPr>
            <p:ph type="subTitle" idx="4294967295"/>
          </p:nvPr>
        </p:nvSpPr>
        <p:spPr>
          <a:xfrm xmlns:a="http://schemas.openxmlformats.org/drawingml/2006/main">
            <a:off x="5333999" y="4800600"/>
            <a:ext cx="3154363" cy="424732"/>
          </a:xfrm>
        </p:spPr>
        <p:txBody>
          <a:bodyPr xmlns:a="http://schemas.openxmlformats.org/drawingml/2006/main"/>
          <a:lstStyle xmlns:a="http://schemas.openxmlformats.org/drawingml/2006/main"/>
          <a:p xmlns:a="http://schemas.openxmlformats.org/drawingml/2006/main">
            <a:pPr>
              <a:buNone/>
            </a:pPr>
            <a:r>
              <a:rPr lang="en-US" sz="2400" dirty="0" smtClean="0"/>
              <a:t>Data Redirection</a:t>
            </a:r>
            <a:endParaRPr lang="en-US" sz="2400" dirty="0"/>
          </a:p>
        </p:txBody>
      </p:sp>
    </p:spTree>
  </p:cSld>
  <p:clrMapOvr>
    <a:masterClrMapping xmlns:a="http://schemas.openxmlformats.org/drawingml/2006/main"/>
  </p:clrMapOvr>
  <p:transition>
    <p:fade/>
  </p:transition>
  <p:timing>
    <p:tnLst>
      <p:par>
        <p:cTn id="1" dur="indefinite" restart="never" nodeType="tmRoot"/>
      </p:par>
    </p:tnLst>
  </p:timing>
</p:sld>
</file>

<file path=ppt/slides/slide20.xml><?xml version="1.0" encoding="utf-8"?>
<p:sld xmlns:p="http://schemas.openxmlformats.org/presentationml/2006/main">
  <p:cSld>
    <p:spTree>
      <p:nvGrpSpPr>
        <p:cNvPr id="1" name=""/>
        <p:cNvGrpSpPr/>
        <p:nvPr/>
      </p:nvGrpSpPr>
      <p:grpSpPr>
        <a:xfrm xmlns:a="http://schemas.openxmlformats.org/drawingml/2006/main">
          <a:off x="0" y="0"/>
          <a:ext cx="0" cy="0"/>
          <a:chOff x="0" y="0"/>
          <a:chExt cx="0" cy="0"/>
        </a:xfrm>
      </p:grpSpPr>
      <p:sp>
        <p:nvSpPr>
          <p:cNvPr id="2" name="Title 1"/>
          <p:cNvSpPr>
            <a:spLocks xmlns:a="http://schemas.openxmlformats.org/drawingml/2006/main" noGrp="1"/>
          </p:cNvSpPr>
          <p:nvPr>
            <p:ph type="title"/>
          </p:nvPr>
        </p:nvSpPr>
        <p:spPr/>
        <p:txBody>
          <a:bodyPr xmlns:a="http://schemas.openxmlformats.org/drawingml/2006/main"/>
          <a:lstStyle xmlns:a="http://schemas.openxmlformats.org/drawingml/2006/main"/>
          <a:p xmlns:a="http://schemas.openxmlformats.org/drawingml/2006/main">
            <a:r>
              <a:rPr smtClean="0"/>
              <a:t>Additional Resources</a:t>
            </a:r>
            <a:endParaRPr lang="en-US" dirty="0"/>
          </a:p>
        </p:txBody>
      </p:sp>
      <p:sp>
        <p:nvSpPr>
          <p:cNvPr id="3" name="Text Placeholder 2"/>
          <p:cNvSpPr>
            <a:spLocks xmlns:a="http://schemas.openxmlformats.org/drawingml/2006/main" noGrp="1"/>
          </p:cNvSpPr>
          <p:nvPr>
            <p:ph idx="1"/>
          </p:nvPr>
        </p:nvSpPr>
        <p:spPr>
          <a:xfrm xmlns:a="http://schemas.openxmlformats.org/drawingml/2006/main">
            <a:off x="381000" y="1414463"/>
            <a:ext cx="8305800" cy="3877985"/>
          </a:xfrm>
        </p:spPr>
        <p:txBody>
          <a:bodyPr xmlns:a="http://schemas.openxmlformats.org/drawingml/2006/main"/>
          <a:lstStyle xmlns:a="http://schemas.openxmlformats.org/drawingml/2006/main"/>
          <a:p xmlns:a="http://schemas.openxmlformats.org/drawingml/2006/main">
            <a:pPr lvl="0">
              <a:spcBef>
                <a:spcPts val="1200"/>
              </a:spcBef>
            </a:pPr>
            <a:r>
              <a:rPr lang="en-US" sz="2400" dirty="0" smtClean="0"/>
              <a:t>Windows Vista Application Compatibility: UAC: Standard User Changes:  </a:t>
            </a:r>
            <a:r>
              <a:rPr lang="en-US" sz="2400" u="sng" dirty="0" smtClean="0">
                <a:hlinkClick xmlns:r="http://schemas.openxmlformats.org/officeDocument/2006/relationships" r:id="rId3"/>
              </a:rPr>
              <a:t>http://msdn.microsoft.com/en-us/library/bb963893.aspx</a:t>
            </a:r>
            <a:r>
              <a:rPr lang="en-US" sz="2400" dirty="0" smtClean="0"/>
              <a:t/>
            </a:r>
          </a:p>
          <a:p xmlns:a="http://schemas.openxmlformats.org/drawingml/2006/main">
            <a:pPr lvl="0">
              <a:spcBef>
                <a:spcPts val="1200"/>
              </a:spcBef>
            </a:pPr>
            <a:r>
              <a:rPr lang="en-US" sz="2400" dirty="0" smtClean="0"/>
              <a:t>Common file and registry virtualization issues in Windows Vista: </a:t>
            </a:r>
            <a:r>
              <a:rPr lang="en-US" sz="2400" u="sng" dirty="0" smtClean="0">
                <a:hlinkClick xmlns:r="http://schemas.openxmlformats.org/officeDocument/2006/relationships" r:id="rId4"/>
              </a:rPr>
              <a:t>http://support.microsoft.com/kb/927387</a:t>
            </a:r>
            <a:r>
              <a:rPr lang="en-US" sz="2400" dirty="0" smtClean="0"/>
              <a:t/>
            </a:r>
          </a:p>
          <a:p xmlns:a="http://schemas.openxmlformats.org/drawingml/2006/main">
            <a:pPr lvl="0">
              <a:spcBef>
                <a:spcPts val="1200"/>
              </a:spcBef>
            </a:pPr>
            <a:r>
              <a:rPr lang="en-US" sz="2400" dirty="0" smtClean="0"/>
              <a:t>New UAC Technologies for Windows Vista: </a:t>
            </a:r>
            <a:r>
              <a:rPr lang="en-US" sz="2400" u="sng" dirty="0" smtClean="0">
                <a:hlinkClick xmlns:r="http://schemas.openxmlformats.org/officeDocument/2006/relationships" r:id="rId5"/>
              </a:rPr>
              <a:t>http://msdn.microsoft.com/en-us/library/bb756960.aspx</a:t>
            </a:r>
            <a:r>
              <a:rPr lang="en-US" sz="2400" dirty="0" smtClean="0"/>
              <a:t/>
            </a:r>
          </a:p>
          <a:p xmlns:a="http://schemas.openxmlformats.org/drawingml/2006/main">
            <a:pPr lvl="0">
              <a:spcBef>
                <a:spcPts val="1200"/>
              </a:spcBef>
            </a:pPr>
            <a:r>
              <a:rPr lang="en-US" sz="2400" dirty="0" smtClean="0"/>
              <a:t>Inside Windows Vista User Account Control: </a:t>
            </a:r>
            <a:r>
              <a:rPr lang="en-US" sz="2400" u="sng" dirty="0" smtClean="0">
                <a:hlinkClick xmlns:r="http://schemas.openxmlformats.org/officeDocument/2006/relationships" r:id="rId6"/>
              </a:rPr>
              <a:t>http://technet.microsoft.com/en-us/magazine/2007.06.uac.aspx</a:t>
            </a:r>
            <a:r>
              <a:rPr lang="en-US" sz="2400" dirty="0" smtClean="0"/>
              <a:t/>
            </a:r>
            <a:endParaRPr lang="en-US" sz="2400" dirty="0"/>
          </a:p>
        </p:txBody>
      </p:sp>
    </p:spTree>
  </p:cSld>
  <p:clrMapOvr>
    <a:masterClrMapping xmlns:a="http://schemas.openxmlformats.org/drawingml/2006/main"/>
  </p:clrMapOvr>
  <p:transition>
    <p:fade/>
  </p:transition>
  <p:timing>
    <p:tnLst>
      <p:par>
        <p:cTn id="1" dur="indefinite" restart="never" nodeType="tmRoot"/>
      </p:par>
    </p:tnLst>
  </p:timing>
</p:sld>
</file>

<file path=ppt/slides/slide21.xml><?xml version="1.0" encoding="utf-8"?>
<p:sld xmlns:p="http://schemas.openxmlformats.org/presentationml/2006/main" showMasterSp="0">
  <p:cSld>
    <p:spTree>
      <p:nvGrpSpPr>
        <p:cNvPr id="1" name=""/>
        <p:cNvGrpSpPr/>
        <p:nvPr/>
      </p:nvGrpSpPr>
      <p:grpSpPr>
        <a:xfrm xmlns:a="http://schemas.openxmlformats.org/drawingml/2006/main">
          <a:off x="0" y="0"/>
          <a:ext cx="0" cy="0"/>
          <a:chOff x="0" y="0"/>
          <a:chExt cx="0" cy="0"/>
        </a:xfrm>
      </p:grpSpPr>
      <p:sp>
        <p:nvSpPr>
          <p:cNvPr id="4" name="Text Box 3"/>
          <p:cNvSpPr txBox="1">
            <a:spLocks xmlns:a="http://schemas.openxmlformats.org/drawingml/2006/main" noChangeArrowheads="1"/>
          </p:cNvSpPr>
          <p:nvPr/>
        </p:nvSpPr>
        <p:spPr bwMode="blackWhite">
          <a:xfrm xmlns:a="http://schemas.openxmlformats.org/drawingml/2006/main">
            <a:off x="381000" y="6083573"/>
            <a:ext cx="8382000" cy="523206"/>
          </a:xfrm>
          <a:prstGeom xmlns:a="http://schemas.openxmlformats.org/drawingml/2006/main" prst="rect">
            <a:avLst/>
          </a:prstGeom>
          <a:noFill xmlns:a="http://schemas.openxmlformats.org/drawingml/2006/main"/>
          <a:ln xmlns:a="http://schemas.openxmlformats.org/drawingml/2006/main" w="12700">
            <a:noFill/>
            <a:miter lim="800000"/>
            <a:headEnd type="none" w="sm" len="sm"/>
            <a:tailEnd type="none" w="sm" len="sm"/>
          </a:ln>
          <a:effectLst xmlns:a="http://schemas.openxmlformats.org/drawingml/2006/main"/>
        </p:spPr>
        <p:txBody>
          <a:bodyPr xmlns:a="http://schemas.openxmlformats.org/drawingml/2006/main" vert="horz" wrap="square" lIns="91425" tIns="45713" rIns="91425" bIns="45713" numCol="1" anchor="t" anchorCtr="0" compatLnSpc="1">
            <a:prstTxWarp prst="textNoShape">
              <a:avLst/>
            </a:prstTxWarp>
            <a:spAutoFit/>
          </a:bodyPr>
          <a:lstStyle xmlns:a="http://schemas.openxmlformats.org/drawingml/2006/main"/>
          <a:p xmlns:a="http://schemas.openxmlformats.org/drawingml/2006/main">
            <a:pPr algn="ctr" defTabSz="914099" eaLnBrk="0" hangingPunct="0"/>
            <a:r>
              <a:rPr lang="en-US" sz="700" dirty="0">
                <a:solidFill>
                  <a:srgbClr val="FFFFFF"/>
                </a:solidFill>
                <a:latin typeface="Trebuchet MS" pitchFamily="34" charset="0"/>
                <a:cs typeface="Arial" charset="0"/>
              </a:rPr>
              <a:t>© </a:t>
            </a:r>
            <a:r>
              <a:rPr lang="en-US" sz="700" dirty="0" smtClean="0">
                <a:solidFill>
                  <a:srgbClr val="FFFFFF"/>
                </a:solidFill>
                <a:latin typeface="Trebuchet MS" pitchFamily="34" charset="0"/>
                <a:cs typeface="Arial" charset="0"/>
              </a:rPr>
              <a:t>2009 Microsoft </a:t>
            </a:r>
            <a:r>
              <a:rPr lang="en-US" sz="700" dirty="0">
                <a:solidFill>
                  <a:srgbClr val="FFFFFF"/>
                </a:solidFill>
                <a:latin typeface="Trebuchet MS" pitchFamily="34" charset="0"/>
                <a:cs typeface="Arial" charset="0"/>
              </a:rPr>
              <a:t>Corporation. All rights reserved. Microsoft, Windows, Windows Vista and other product names are or may be registered trademarks and/or trademarks in the U.S. and/or other countries.</a:t>
            </a:r>
          </a:p>
          <a:p xmlns:a="http://schemas.openxmlformats.org/drawingml/2006/main">
            <a:pPr algn="ctr" defTabSz="914099" eaLnBrk="0" hangingPunct="0"/>
            <a:r>
              <a:rPr lang="en-US" sz="700" dirty="0">
                <a:solidFill>
                  <a:srgbClr val="FFFFFF"/>
                </a:solidFill>
                <a:latin typeface="Trebuchet MS"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700" dirty="0">
                <a:solidFill>
                  <a:srgbClr val="FFFFFF"/>
                </a:solidFill>
                <a:latin typeface="Trebuchet MS" pitchFamily="34" charset="0"/>
                <a:cs typeface="Arial" charset="0"/>
              </a:rPr>
            </a:br>
            <a:r>
              <a:rPr lang="en-US" sz="700" dirty="0">
                <a:solidFill>
                  <a:srgbClr val="FFFFFF"/>
                </a:solidFill>
                <a:latin typeface="Trebuchet MS" pitchFamily="34" charset="0"/>
                <a:cs typeface="Arial" charset="0"/>
              </a:rPr>
              <a:t>MICROSOFT MAKES NO WARRANTIES, EXPRESS, IMPLIED OR STATUTORY, AS TO THE INFORMATION IN THIS PRESENTATION.</a:t>
            </a:r>
          </a:p>
        </p:txBody>
      </p:sp>
      <p:pic>
        <p:nvPicPr>
          <p:cNvPr id="5" name="Picture 4" descr="Windows7_h_rgb_r.png"/>
          <p:cNvPicPr>
            <a:picLocks xmlns:a="http://schemas.openxmlformats.org/drawingml/2006/main" noChangeAspect="1"/>
          </p:cNvPicPr>
          <p:nvPr/>
        </p:nvPicPr>
        <p:blipFill>
          <a:blip xmlns:r="http://schemas.openxmlformats.org/officeDocument/2006/relationships" xmlns:a="http://schemas.openxmlformats.org/drawingml/2006/main" r:embed="rId2" cstate="print"/>
          <a:stretch xmlns:a="http://schemas.openxmlformats.org/drawingml/2006/main">
            <a:fillRect/>
          </a:stretch>
        </p:blipFill>
        <p:spPr>
          <a:xfrm xmlns:a="http://schemas.openxmlformats.org/drawingml/2006/main">
            <a:off x="2667000" y="3124200"/>
            <a:ext cx="3810000" cy="609600"/>
          </a:xfrm>
          <a:prstGeom xmlns:a="http://schemas.openxmlformats.org/drawingml/2006/main" prst="rect">
            <a:avLst/>
          </a:prstGeom>
        </p:spPr>
      </p:pic>
    </p:spTree>
  </p:cSld>
  <p:clrMapOvr>
    <a:masterClrMapping xmlns:a="http://schemas.openxmlformats.org/drawingml/2006/main"/>
  </p:clrMapOvr>
  <p:transition>
    <p:fade/>
  </p:transition>
  <p:timing>
    <p:tnLst>
      <p:par>
        <p:cTn id="1" dur="indefinite" restart="never" nodeType="tmRoot"/>
      </p:par>
    </p:tnLst>
  </p:timing>
</p:sld>
</file>

<file path=ppt/slides/slide3.xml><?xml version="1.0" encoding="utf-8"?>
<p:sld xmlns:p="http://schemas.openxmlformats.org/presentationml/2006/main">
  <p:cSld>
    <p:spTree>
      <p:nvGrpSpPr>
        <p:cNvPr id="1" name=""/>
        <p:cNvGrpSpPr/>
        <p:nvPr/>
      </p:nvGrpSpPr>
      <p:grpSpPr>
        <a:xfrm xmlns:a="http://schemas.openxmlformats.org/drawingml/2006/main">
          <a:off x="0" y="0"/>
          <a:ext cx="0" cy="0"/>
          <a:chOff x="0" y="0"/>
          <a:chExt cx="0" cy="0"/>
        </a:xfrm>
      </p:grpSpPr>
      <p:sp>
        <p:nvSpPr>
          <p:cNvPr id="5" name="Title 4"/>
          <p:cNvSpPr>
            <a:spLocks xmlns:a="http://schemas.openxmlformats.org/drawingml/2006/main" noGrp="1"/>
          </p:cNvSpPr>
          <p:nvPr>
            <p:ph type="title"/>
          </p:nvPr>
        </p:nvSpPr>
        <p:spPr/>
        <p:txBody>
          <a:bodyPr xmlns:a="http://schemas.openxmlformats.org/drawingml/2006/main"/>
          <a:lstStyle xmlns:a="http://schemas.openxmlformats.org/drawingml/2006/main"/>
          <a:p xmlns:a="http://schemas.openxmlformats.org/drawingml/2006/main">
            <a:r>
              <a:rPr lang="en-US" smtClean="0"/>
              <a:t>Introduction</a:t>
            </a:r>
            <a:endParaRPr lang="en-US" dirty="0"/>
          </a:p>
        </p:txBody>
      </p:sp>
      <p:sp>
        <p:nvSpPr>
          <p:cNvPr id="6" name="Text Placeholder 5"/>
          <p:cNvSpPr>
            <a:spLocks xmlns:a="http://schemas.openxmlformats.org/drawingml/2006/main" noGrp="1"/>
          </p:cNvSpPr>
          <p:nvPr>
            <p:ph idx="1"/>
          </p:nvPr>
        </p:nvSpPr>
        <p:spPr>
          <a:xfrm xmlns:a="http://schemas.openxmlformats.org/drawingml/2006/main">
            <a:off x="381000" y="1414463"/>
            <a:ext cx="8305800" cy="4351961"/>
          </a:xfrm>
        </p:spPr>
        <p:txBody>
          <a:bodyPr xmlns:a="http://schemas.openxmlformats.org/drawingml/2006/main"/>
          <a:lstStyle xmlns:a="http://schemas.openxmlformats.org/drawingml/2006/main"/>
          <a:p xmlns:a="http://schemas.openxmlformats.org/drawingml/2006/main">
            <a:r>
              <a:rPr lang="en-US" sz="2800" dirty="0" smtClean="0"/>
              <a:t>In Windows 7 standard users have restricted access to certain files, folders, and registry keys</a:t>
            </a:r>
          </a:p>
          <a:p xmlns:a="http://schemas.openxmlformats.org/drawingml/2006/main">
            <a:pPr lvl="1"/>
            <a:r>
              <a:rPr lang="en-US" sz="2400" dirty="0" smtClean="0"/>
              <a:t>Read-only access to Windows folder,</a:t>
            </a:r>
            <a:br>
              <a:rPr lang="en-US" sz="2400" dirty="0" smtClean="0"/>
            </a:br>
            <a:r>
              <a:rPr lang="en-US" sz="2400" dirty="0" smtClean="0"/>
              <a:t>Program Files, system root (typically, drive C), and boot files</a:t>
            </a:r>
          </a:p>
          <a:p xmlns:a="http://schemas.openxmlformats.org/drawingml/2006/main">
            <a:pPr lvl="2"/>
            <a:r>
              <a:rPr lang="en-US" sz="2000" dirty="0" smtClean="0"/>
              <a:t>Some exceptions exist, such as \Windows\Temp</a:t>
            </a:r>
          </a:p>
          <a:p xmlns:a="http://schemas.openxmlformats.org/drawingml/2006/main">
            <a:pPr lvl="1"/>
            <a:r>
              <a:rPr lang="en-US" sz="2400" dirty="0" smtClean="0"/>
              <a:t>Read-only access to HKEY_LOCAL_MACHINE, other registry hives</a:t>
            </a:r>
          </a:p>
          <a:p xmlns:a="http://schemas.openxmlformats.org/drawingml/2006/main">
            <a:r>
              <a:rPr lang="en-US" sz="2800" dirty="0" smtClean="0"/>
              <a:t>File restrictions are controlled by NTFS access control lists (ACLs)</a:t>
            </a:r>
          </a:p>
          <a:p xmlns:a="http://schemas.openxmlformats.org/drawingml/2006/main">
            <a:r>
              <a:rPr lang="en-US" sz="2800" dirty="0" smtClean="0"/>
              <a:t>Registry restrictions are controlled by registry ACLs</a:t>
            </a:r>
            <a:endParaRPr lang="en-US" sz="2800" dirty="0"/>
          </a:p>
        </p:txBody>
      </p:sp>
    </p:spTree>
  </p:cSld>
  <p:clrMapOvr>
    <a:masterClrMapping xmlns:a="http://schemas.openxmlformats.org/drawingml/2006/main"/>
  </p:clrMapOvr>
  <p:transition>
    <p:fade/>
  </p:transition>
</p:sld>
</file>

<file path=ppt/slides/slide4.xml><?xml version="1.0" encoding="utf-8"?>
<p:sld xmlns:p="http://schemas.openxmlformats.org/presentationml/2006/main">
  <p:cSld>
    <p:spTree>
      <p:nvGrpSpPr>
        <p:cNvPr id="1" name=""/>
        <p:cNvGrpSpPr/>
        <p:nvPr/>
      </p:nvGrpSpPr>
      <p:grpSpPr>
        <a:xfrm xmlns:a="http://schemas.openxmlformats.org/drawingml/2006/main">
          <a:off x="0" y="0"/>
          <a:ext cx="0" cy="0"/>
          <a:chOff x="0" y="0"/>
          <a:chExt cx="0" cy="0"/>
        </a:xfrm>
      </p:grpSpPr>
      <p:sp>
        <p:nvSpPr>
          <p:cNvPr id="2" name="Title 1"/>
          <p:cNvSpPr>
            <a:spLocks xmlns:a="http://schemas.openxmlformats.org/drawingml/2006/main" noGrp="1"/>
          </p:cNvSpPr>
          <p:nvPr>
            <p:ph type="title"/>
          </p:nvPr>
        </p:nvSpPr>
        <p:spPr/>
        <p:txBody>
          <a:bodyPr xmlns:a="http://schemas.openxmlformats.org/drawingml/2006/main"/>
          <a:lstStyle xmlns:a="http://schemas.openxmlformats.org/drawingml/2006/main"/>
          <a:p xmlns:a="http://schemas.openxmlformats.org/drawingml/2006/main">
            <a:r>
              <a:rPr lang="en-US" smtClean="0"/>
              <a:t>The Problem</a:t>
            </a:r>
            <a:endParaRPr lang="en-US" dirty="0"/>
          </a:p>
        </p:txBody>
      </p:sp>
      <p:sp>
        <p:nvSpPr>
          <p:cNvPr id="3" name="Text Placeholder 2"/>
          <p:cNvSpPr>
            <a:spLocks xmlns:a="http://schemas.openxmlformats.org/drawingml/2006/main" noGrp="1"/>
          </p:cNvSpPr>
          <p:nvPr>
            <p:ph idx="1"/>
          </p:nvPr>
        </p:nvSpPr>
        <p:spPr>
          <a:xfrm xmlns:a="http://schemas.openxmlformats.org/drawingml/2006/main">
            <a:off x="381000" y="1414463"/>
            <a:ext cx="8305800" cy="4678204"/>
          </a:xfrm>
        </p:spPr>
        <p:txBody>
          <a:bodyPr xmlns:a="http://schemas.openxmlformats.org/drawingml/2006/main"/>
          <a:lstStyle xmlns:a="http://schemas.openxmlformats.org/drawingml/2006/main"/>
          <a:p xmlns:a="http://schemas.openxmlformats.org/drawingml/2006/main">
            <a:r>
              <a:rPr lang="en-US" sz="2400" dirty="0" smtClean="0"/>
              <a:t>Some applications write files (logs, settings, temporary files, saved state) to restricted locations</a:t>
            </a:r>
          </a:p>
          <a:p xmlns:a="http://schemas.openxmlformats.org/drawingml/2006/main">
            <a:pPr lvl="1"/>
            <a:r>
              <a:rPr lang="en-US" sz="2000" dirty="0" smtClean="0"/>
              <a:t>Examples: \Program Files and \Windows</a:t>
            </a:r>
          </a:p>
          <a:p xmlns:a="http://schemas.openxmlformats.org/drawingml/2006/main">
            <a:pPr lvl="1"/>
            <a:r>
              <a:rPr lang="en-US" sz="2000" dirty="0" smtClean="0"/>
              <a:t>Sometimes, applications only read files, but open those files with GENERIC_READ|GENERIC_WRITE flags</a:t>
            </a:r>
          </a:p>
          <a:p xmlns:a="http://schemas.openxmlformats.org/drawingml/2006/main">
            <a:r>
              <a:rPr lang="en-US" sz="2400" dirty="0" smtClean="0"/>
              <a:t>Same story applies for registry</a:t>
            </a:r>
          </a:p>
          <a:p xmlns:a="http://schemas.openxmlformats.org/drawingml/2006/main">
            <a:pPr lvl="1"/>
            <a:r>
              <a:rPr lang="en-US" sz="2000" dirty="0" smtClean="0"/>
              <a:t>Examples: HKLM\Software</a:t>
            </a:r>
          </a:p>
          <a:p xmlns:a="http://schemas.openxmlformats.org/drawingml/2006/main">
            <a:pPr lvl="1"/>
            <a:r>
              <a:rPr lang="en-US" sz="2000" dirty="0" smtClean="0"/>
              <a:t>Registry keys are opened for writing when they are only read</a:t>
            </a:r>
          </a:p>
          <a:p xmlns:a="http://schemas.openxmlformats.org/drawingml/2006/main">
            <a:r>
              <a:rPr lang="en-US" sz="2400" dirty="0" smtClean="0"/>
              <a:t>For 32-bit applications that are not marked as UAC aware, Windows redirects (virtualizes) access to a per-user location</a:t>
            </a:r>
          </a:p>
          <a:p xmlns:a="http://schemas.openxmlformats.org/drawingml/2006/main">
            <a:pPr lvl="1"/>
            <a:r>
              <a:rPr lang="en-US" sz="2000" dirty="0" smtClean="0"/>
              <a:t>Marking an application is done via a UAC section in the manifest</a:t>
            </a:r>
          </a:p>
          <a:p xmlns:a="http://schemas.openxmlformats.org/drawingml/2006/main">
            <a:r>
              <a:rPr lang="en-US" sz="2400" dirty="0" smtClean="0"/>
              <a:t>64-bit applications don’t get virtualized</a:t>
            </a:r>
          </a:p>
        </p:txBody>
      </p:sp>
    </p:spTree>
  </p:cSld>
  <p:clrMapOvr>
    <a:masterClrMapping xmlns:a="http://schemas.openxmlformats.org/drawingml/2006/main"/>
  </p:clrMapOvr>
  <p:transition>
    <p:fade/>
  </p:transition>
</p:sld>
</file>

<file path=ppt/slides/slide5.xml><?xml version="1.0" encoding="utf-8"?>
<p:sld xmlns:p="http://schemas.openxmlformats.org/presentationml/2006/main">
  <p:cSld>
    <p:spTree>
      <p:nvGrpSpPr>
        <p:cNvPr id="1" name=""/>
        <p:cNvGrpSpPr/>
        <p:nvPr/>
      </p:nvGrpSpPr>
      <p:grpSpPr>
        <a:xfrm xmlns:a="http://schemas.openxmlformats.org/drawingml/2006/main">
          <a:off x="0" y="0"/>
          <a:ext cx="0" cy="0"/>
          <a:chOff x="0" y="0"/>
          <a:chExt cx="0" cy="0"/>
        </a:xfrm>
      </p:grpSpPr>
      <p:sp>
        <p:nvSpPr>
          <p:cNvPr id="2" name="Title 1"/>
          <p:cNvSpPr>
            <a:spLocks xmlns:a="http://schemas.openxmlformats.org/drawingml/2006/main" noGrp="1"/>
          </p:cNvSpPr>
          <p:nvPr>
            <p:ph type="title"/>
          </p:nvPr>
        </p:nvSpPr>
        <p:spPr>
          <a:xfrm xmlns:a="http://schemas.openxmlformats.org/drawingml/2006/main">
            <a:off x="393700" y="228600"/>
            <a:ext cx="8305800" cy="1261884"/>
          </a:xfrm>
        </p:spPr>
        <p:txBody>
          <a:bodyPr xmlns:a="http://schemas.openxmlformats.org/drawingml/2006/main"/>
          <a:lstStyle xmlns:a="http://schemas.openxmlformats.org/drawingml/2006/main"/>
          <a:p xmlns:a="http://schemas.openxmlformats.org/drawingml/2006/main">
            <a:r>
              <a:rPr lang="en-US" dirty="0" smtClean="0"/>
              <a:t>The Problem </a:t>
            </a:r>
            <a:br>
              <a:rPr lang="en-US" dirty="0" smtClean="0"/>
            </a:br>
            <a:r>
              <a:rPr lang="en-US" sz="3200" dirty="0" smtClean="0">
                <a:gradFill>
                  <a:gsLst>
                    <a:gs pos="0">
                      <a:schemeClr val="accent1">
                        <a:lumMod val="20000"/>
                        <a:lumOff val="80000"/>
                      </a:schemeClr>
                    </a:gs>
                    <a:gs pos="50000">
                      <a:schemeClr val="accent1">
                        <a:lumMod val="20000"/>
                        <a:lumOff val="80000"/>
                      </a:schemeClr>
                    </a:gs>
                  </a:gsLst>
                  <a:lin ang="5400000" scaled="0"/>
                </a:gradFill>
              </a:rPr>
              <a:t>Virtualized </a:t>
            </a:r>
            <a:r>
              <a:rPr lang="en-US" sz="3200" dirty="0" smtClean="0">
                <a:gradFill>
                  <a:gsLst>
                    <a:gs pos="0">
                      <a:schemeClr val="accent1">
                        <a:lumMod val="20000"/>
                        <a:lumOff val="80000"/>
                      </a:schemeClr>
                    </a:gs>
                    <a:gs pos="50000">
                      <a:schemeClr val="accent1">
                        <a:lumMod val="20000"/>
                        <a:lumOff val="80000"/>
                      </a:schemeClr>
                    </a:gs>
                  </a:gsLst>
                  <a:lin ang="5400000" scaled="0"/>
                </a:gradFill>
              </a:rPr>
              <a:t>case</a:t>
            </a:r>
            <a:endParaRPr lang="en-US" dirty="0">
              <a:gradFill>
                <a:gsLst>
                  <a:gs pos="0">
                    <a:schemeClr val="accent1">
                      <a:lumMod val="20000"/>
                      <a:lumOff val="80000"/>
                    </a:schemeClr>
                  </a:gs>
                  <a:gs pos="50000">
                    <a:schemeClr val="accent1">
                      <a:lumMod val="20000"/>
                      <a:lumOff val="80000"/>
                    </a:schemeClr>
                  </a:gs>
                </a:gsLst>
                <a:lin ang="5400000" scaled="0"/>
              </a:gradFill>
            </a:endParaRPr>
          </a:p>
        </p:txBody>
      </p:sp>
      <p:sp>
        <p:nvSpPr>
          <p:cNvPr id="3" name="Text Placeholder 2"/>
          <p:cNvSpPr>
            <a:spLocks xmlns:a="http://schemas.openxmlformats.org/drawingml/2006/main" noGrp="1"/>
          </p:cNvSpPr>
          <p:nvPr>
            <p:ph idx="1"/>
          </p:nvPr>
        </p:nvSpPr>
        <p:spPr>
          <a:xfrm xmlns:a="http://schemas.openxmlformats.org/drawingml/2006/main">
            <a:off x="381000" y="1905000"/>
            <a:ext cx="8305800" cy="4413516"/>
          </a:xfrm>
        </p:spPr>
        <p:txBody>
          <a:bodyPr xmlns:a="http://schemas.openxmlformats.org/drawingml/2006/main"/>
          <a:lstStyle xmlns:a="http://schemas.openxmlformats.org/drawingml/2006/main"/>
          <a:p xmlns:a="http://schemas.openxmlformats.org/drawingml/2006/main">
            <a:r>
              <a:rPr lang="en-US" sz="2400" dirty="0" smtClean="0"/>
              <a:t>File or registry access to restricted locations by non-UAC aware applications will be virtualized</a:t>
            </a:r>
          </a:p>
          <a:p xmlns:a="http://schemas.openxmlformats.org/drawingml/2006/main">
            <a:pPr lvl="1"/>
            <a:r>
              <a:rPr lang="en-US" sz="2000" dirty="0" smtClean="0"/>
              <a:t>File I/O redirected to a per-user </a:t>
            </a:r>
            <a:r>
              <a:rPr lang="en-US" sz="2000" dirty="0" err="1" smtClean="0"/>
              <a:t>VirtualStore</a:t>
            </a:r>
            <a:r>
              <a:rPr lang="en-US" sz="2000" dirty="0" smtClean="0"/>
              <a:t> folder (for example, C:\Users\Bob\AppData\Local \</a:t>
            </a:r>
            <a:r>
              <a:rPr lang="en-US" sz="2000" dirty="0" err="1" smtClean="0"/>
              <a:t>VirtualStore</a:t>
            </a:r>
            <a:r>
              <a:rPr lang="en-US" sz="2000" dirty="0" smtClean="0"/>
              <a:t>)</a:t>
            </a:r>
          </a:p>
          <a:p xmlns:a="http://schemas.openxmlformats.org/drawingml/2006/main">
            <a:pPr lvl="1"/>
            <a:r>
              <a:rPr lang="en-US" sz="2000" dirty="0" smtClean="0"/>
              <a:t>Registry I/O redirected to a per-user location (for example, HKCU\Classes\</a:t>
            </a:r>
            <a:r>
              <a:rPr lang="en-US" sz="2000" dirty="0" err="1" smtClean="0"/>
              <a:t>VirtualStore</a:t>
            </a:r>
            <a:r>
              <a:rPr lang="en-US" sz="2000" dirty="0" smtClean="0"/>
              <a:t>)</a:t>
            </a:r>
          </a:p>
          <a:p xmlns:a="http://schemas.openxmlformats.org/drawingml/2006/main">
            <a:pPr lvl="1"/>
            <a:r>
              <a:rPr lang="en-US" sz="2000" dirty="0" smtClean="0"/>
              <a:t>Files and registry keys become per-user instead of being shared between users</a:t>
            </a:r>
          </a:p>
          <a:p xmlns:a="http://schemas.openxmlformats.org/drawingml/2006/main">
            <a:pPr lvl="1"/>
            <a:r>
              <a:rPr lang="en-US" sz="2000" dirty="0" smtClean="0"/>
              <a:t>Data saved to unexpected places</a:t>
            </a:r>
          </a:p>
          <a:p xmlns:a="http://schemas.openxmlformats.org/drawingml/2006/main">
            <a:pPr lvl="2"/>
            <a:r>
              <a:rPr lang="en-US" sz="1800" dirty="0" smtClean="0"/>
              <a:t>Services are exempt from UAC and won’t get redirection</a:t>
            </a:r>
          </a:p>
          <a:p xmlns:a="http://schemas.openxmlformats.org/drawingml/2006/main">
            <a:pPr lvl="2"/>
            <a:r>
              <a:rPr lang="en-US" sz="1800" dirty="0" smtClean="0"/>
              <a:t>Running the application as administrator will also turn off redirection</a:t>
            </a:r>
          </a:p>
          <a:p xmlns:a="http://schemas.openxmlformats.org/drawingml/2006/main">
            <a:r>
              <a:rPr lang="en-US" sz="2400" dirty="0" smtClean="0"/>
              <a:t>Virtualization is a temporary solution and will be removed in future versions of Windows</a:t>
            </a:r>
          </a:p>
        </p:txBody>
      </p:sp>
    </p:spTree>
  </p:cSld>
  <p:clrMapOvr>
    <a:masterClrMapping xmlns:a="http://schemas.openxmlformats.org/drawingml/2006/main"/>
  </p:clrMapOvr>
  <p:transition>
    <p:fade/>
  </p:transition>
</p:sld>
</file>

<file path=ppt/slides/slide6.xml><?xml version="1.0" encoding="utf-8"?>
<p:sld xmlns:p="http://schemas.openxmlformats.org/presentationml/2006/main">
  <p:cSld>
    <p:spTree>
      <p:nvGrpSpPr>
        <p:cNvPr id="1" name=""/>
        <p:cNvGrpSpPr/>
        <p:nvPr/>
      </p:nvGrpSpPr>
      <p:grpSpPr>
        <a:xfrm xmlns:a="http://schemas.openxmlformats.org/drawingml/2006/main">
          <a:off x="0" y="0"/>
          <a:ext cx="0" cy="0"/>
          <a:chOff x="0" y="0"/>
          <a:chExt cx="0" cy="0"/>
        </a:xfrm>
      </p:grpSpPr>
      <p:sp>
        <p:nvSpPr>
          <p:cNvPr id="2" name="Title 1"/>
          <p:cNvSpPr>
            <a:spLocks xmlns:a="http://schemas.openxmlformats.org/drawingml/2006/main" noGrp="1"/>
          </p:cNvSpPr>
          <p:nvPr>
            <p:ph type="title"/>
          </p:nvPr>
        </p:nvSpPr>
        <p:spPr>
          <a:xfrm xmlns:a="http://schemas.openxmlformats.org/drawingml/2006/main">
            <a:off x="393700" y="228600"/>
            <a:ext cx="8305800" cy="1261884"/>
          </a:xfrm>
        </p:spPr>
        <p:txBody>
          <a:bodyPr xmlns:a="http://schemas.openxmlformats.org/drawingml/2006/main"/>
          <a:lstStyle xmlns:a="http://schemas.openxmlformats.org/drawingml/2006/main"/>
          <a:p xmlns:a="http://schemas.openxmlformats.org/drawingml/2006/main">
            <a:r>
              <a:rPr lang="en-US" dirty="0" smtClean="0"/>
              <a:t>The Problem</a:t>
            </a:r>
            <a:br>
              <a:rPr lang="en-US" dirty="0" smtClean="0"/>
            </a:br>
            <a:r>
              <a:rPr lang="en-US" sz="3200" dirty="0" smtClean="0">
                <a:gradFill>
                  <a:gsLst>
                    <a:gs pos="0">
                      <a:schemeClr val="accent1">
                        <a:lumMod val="20000"/>
                        <a:lumOff val="80000"/>
                      </a:schemeClr>
                    </a:gs>
                    <a:gs pos="50000">
                      <a:schemeClr val="accent1">
                        <a:lumMod val="20000"/>
                        <a:lumOff val="80000"/>
                      </a:schemeClr>
                    </a:gs>
                  </a:gsLst>
                  <a:lin ang="5400000" scaled="0"/>
                </a:gradFill>
              </a:rPr>
              <a:t>Non-virtualized case</a:t>
            </a:r>
            <a:endParaRPr lang="en-US" sz="3200" dirty="0">
              <a:gradFill>
                <a:gsLst>
                  <a:gs pos="0">
                    <a:schemeClr val="accent1">
                      <a:lumMod val="20000"/>
                      <a:lumOff val="80000"/>
                    </a:schemeClr>
                  </a:gs>
                  <a:gs pos="50000">
                    <a:schemeClr val="accent1">
                      <a:lumMod val="20000"/>
                      <a:lumOff val="80000"/>
                    </a:schemeClr>
                  </a:gs>
                </a:gsLst>
                <a:lin ang="5400000" scaled="0"/>
              </a:gradFill>
            </a:endParaRPr>
          </a:p>
        </p:txBody>
      </p:sp>
      <p:sp>
        <p:nvSpPr>
          <p:cNvPr id="3" name="Text Placeholder 2"/>
          <p:cNvSpPr>
            <a:spLocks xmlns:a="http://schemas.openxmlformats.org/drawingml/2006/main" noGrp="1"/>
          </p:cNvSpPr>
          <p:nvPr>
            <p:ph idx="1"/>
          </p:nvPr>
        </p:nvSpPr>
        <p:spPr>
          <a:xfrm xmlns:a="http://schemas.openxmlformats.org/drawingml/2006/main">
            <a:off x="381000" y="1905000"/>
            <a:ext cx="8305800" cy="2092881"/>
          </a:xfrm>
        </p:spPr>
        <p:txBody>
          <a:bodyPr xmlns:a="http://schemas.openxmlformats.org/drawingml/2006/main"/>
          <a:lstStyle xmlns:a="http://schemas.openxmlformats.org/drawingml/2006/main"/>
          <a:p xmlns:a="http://schemas.openxmlformats.org/drawingml/2006/main">
            <a:r>
              <a:rPr lang="en-US" dirty="0" smtClean="0"/>
              <a:t>File or registry access to restricted locations by UA-aware applications will be blocked (that is, access denied)</a:t>
            </a:r>
          </a:p>
          <a:p xmlns:a="http://schemas.openxmlformats.org/drawingml/2006/main">
            <a:pPr lvl="1"/>
            <a:r>
              <a:rPr lang="en-US" dirty="0" smtClean="0"/>
              <a:t>Redirection is disabled, so the operation will be subject to NTFS/registry ACLs which apply on the requested location (for example, \Program Files\</a:t>
            </a:r>
            <a:r>
              <a:rPr lang="en-US" dirty="0" err="1" smtClean="0"/>
              <a:t>MyApp</a:t>
            </a:r>
            <a:r>
              <a:rPr lang="en-US" dirty="0" smtClean="0"/>
              <a:t>)</a:t>
            </a:r>
          </a:p>
          <a:p xmlns:a="http://schemas.openxmlformats.org/drawingml/2006/main">
            <a:pPr lvl="1"/>
            <a:r>
              <a:rPr lang="en-US" dirty="0" smtClean="0"/>
              <a:t>Default for applications compiled under Visual Studio® 2008 (C++/.NET Framework), due to UAC manifest embedding by default</a:t>
            </a:r>
          </a:p>
        </p:txBody>
      </p:sp>
    </p:spTree>
  </p:cSld>
  <p:clrMapOvr>
    <a:masterClrMapping xmlns:a="http://schemas.openxmlformats.org/drawingml/2006/main"/>
  </p:clrMapOvr>
  <p:transition>
    <p:fade/>
  </p:transition>
</p:sld>
</file>

<file path=ppt/slides/slide7.xml><?xml version="1.0" encoding="utf-8"?>
<p:sld xmlns:p="http://schemas.openxmlformats.org/presentationml/2006/main">
  <p:cSld>
    <p:spTree>
      <p:nvGrpSpPr>
        <p:cNvPr id="1" name=""/>
        <p:cNvGrpSpPr/>
        <p:nvPr/>
      </p:nvGrpSpPr>
      <p:grpSpPr>
        <a:xfrm xmlns:a="http://schemas.openxmlformats.org/drawingml/2006/main">
          <a:off x="0" y="0"/>
          <a:ext cx="0" cy="0"/>
          <a:chOff x="0" y="0"/>
          <a:chExt cx="0" cy="0"/>
        </a:xfrm>
      </p:grpSpPr>
      <p:sp>
        <p:nvSpPr>
          <p:cNvPr id="2" name="Title 1"/>
          <p:cNvSpPr>
            <a:spLocks xmlns:a="http://schemas.openxmlformats.org/drawingml/2006/main" noGrp="1"/>
          </p:cNvSpPr>
          <p:nvPr>
            <p:ph type="title"/>
          </p:nvPr>
        </p:nvSpPr>
        <p:spPr/>
        <p:txBody>
          <a:bodyPr xmlns:a="http://schemas.openxmlformats.org/drawingml/2006/main"/>
          <a:lstStyle xmlns:a="http://schemas.openxmlformats.org/drawingml/2006/main"/>
          <a:p xmlns:a="http://schemas.openxmlformats.org/drawingml/2006/main">
            <a:r>
              <a:rPr smtClean="0"/>
              <a:t>File Virtualization</a:t>
            </a:r>
            <a:endParaRPr lang="en-US" dirty="0"/>
          </a:p>
        </p:txBody>
      </p:sp>
      <p:sp>
        <p:nvSpPr>
          <p:cNvPr id="3" name="Rectangle 86019"/>
          <p:cNvSpPr>
            <a:spLocks xmlns:a="http://schemas.openxmlformats.org/drawingml/2006/main" noChangeArrowheads="1"/>
          </p:cNvSpPr>
          <p:nvPr/>
        </p:nvSpPr>
        <p:spPr bwMode="auto">
          <a:xfrm xmlns:a="http://schemas.openxmlformats.org/drawingml/2006/main">
            <a:off x="3429000" y="3852050"/>
            <a:ext cx="2895600" cy="533400"/>
          </a:xfrm>
          <a:prstGeom xmlns:a="http://schemas.openxmlformats.org/drawingml/2006/main" prst="roundRect">
            <a:avLst/>
          </a:prstGeom>
          <a:ln xmlns:a="http://schemas.openxmlformats.org/drawingml/2006/main">
            <a:headEnd type="none" w="med" len="med"/>
            <a:tailEnd type="none" w="med" len="med"/>
          </a:ln>
        </p:spPr>
        <p:style>
          <a:lnRef xmlns:a="http://schemas.openxmlformats.org/drawingml/2006/main" idx="1">
            <a:schemeClr val="accent5"/>
          </a:lnRef>
          <a:fillRef xmlns:a="http://schemas.openxmlformats.org/drawingml/2006/main" idx="2">
            <a:schemeClr val="accent5"/>
          </a:fillRef>
          <a:effectRef xmlns:a="http://schemas.openxmlformats.org/drawingml/2006/main" idx="1">
            <a:schemeClr val="accent5"/>
          </a:effectRef>
          <a:fontRef xmlns:a="http://schemas.openxmlformats.org/drawingml/2006/main" idx="minor">
            <a:schemeClr val="dk1"/>
          </a:fontRef>
        </p:style>
        <p:txBody>
          <a:bodyPr xmlns:a="http://schemas.openxmlformats.org/drawingml/2006/main" vert="horz" wrap="square" lIns="109728" tIns="54864" rIns="109728" bIns="54864" numCol="1" rtlCol="0" anchor="ctr" anchorCtr="0" compatLnSpc="1">
            <a:prstTxWarp prst="textNoShape">
              <a:avLst/>
            </a:prstTxWarp>
          </a:bodyPr>
          <a:lstStyle xmlns:a="http://schemas.openxmlformats.org/drawingml/2006/main"/>
          <a:p xmlns:a="http://schemas.openxmlformats.org/drawingml/2006/main">
            <a:pPr algn="ctr" defTabSz="1096963" fontAlgn="base">
              <a:spcBef>
                <a:spcPct val="0"/>
              </a:spcBef>
              <a:spcAft>
                <a:spcPct val="0"/>
              </a:spcAft>
              <a:defRPr/>
            </a:pPr>
            <a:r>
              <a:rPr lang="en-US" sz="2000" dirty="0">
                <a:solidFill>
                  <a:schemeClr val="tx1"/>
                </a:solidFill>
                <a:latin typeface="Segoe UI" pitchFamily="34" charset="0"/>
                <a:ea typeface="Segoe UI" pitchFamily="34" charset="0"/>
                <a:cs typeface="Segoe UI" pitchFamily="34" charset="0"/>
              </a:rPr>
              <a:t>Luafv.sys</a:t>
            </a:r>
          </a:p>
        </p:txBody>
      </p:sp>
      <p:sp>
        <p:nvSpPr>
          <p:cNvPr id="4" name="Straight Connector 86020"/>
          <p:cNvSpPr>
            <a:spLocks xmlns:a="http://schemas.openxmlformats.org/drawingml/2006/main" noChangeShapeType="1"/>
          </p:cNvSpPr>
          <p:nvPr/>
        </p:nvSpPr>
        <p:spPr bwMode="auto">
          <a:xfrm xmlns:a="http://schemas.openxmlformats.org/drawingml/2006/main">
            <a:off x="914400" y="3515500"/>
            <a:ext cx="7543800" cy="0"/>
          </a:xfrm>
          <a:prstGeom xmlns:a="http://schemas.openxmlformats.org/drawingml/2006/main" prst="line">
            <a:avLst/>
          </a:prstGeom>
          <a:noFill xmlns:a="http://schemas.openxmlformats.org/drawingml/2006/main"/>
          <a:ln xmlns:a="http://schemas.openxmlformats.org/drawingml/2006/main" w="19050" algn="ctr">
            <a:solidFill>
              <a:schemeClr val="tx2"/>
            </a:solidFill>
            <a:round/>
            <a:headEnd/>
            <a:tailEnd/>
          </a:ln>
        </p:spPr>
        <p:txBody>
          <a:bodyPr xmlns:a="http://schemas.openxmlformats.org/drawingml/2006/main" wrap="none" anchor="ctr"/>
          <a:lstStyle xmlns:a="http://schemas.openxmlformats.org/drawingml/2006/main"/>
          <a:p xmlns:a="http://schemas.openxmlformats.org/drawingml/2006/main">
            <a:endParaRPr lang="en-US">
              <a:gradFill>
                <a:gsLst>
                  <a:gs pos="0">
                    <a:schemeClr val="accent1">
                      <a:lumMod val="20000"/>
                      <a:lumOff val="80000"/>
                    </a:schemeClr>
                  </a:gs>
                  <a:gs pos="50000">
                    <a:schemeClr val="accent1">
                      <a:lumMod val="20000"/>
                      <a:lumOff val="80000"/>
                    </a:schemeClr>
                  </a:gs>
                </a:gsLst>
                <a:lin ang="5400000" scaled="0"/>
              </a:gradFill>
            </a:endParaRPr>
          </a:p>
        </p:txBody>
      </p:sp>
      <p:sp>
        <p:nvSpPr>
          <p:cNvPr id="5" name="Rectangle 86021"/>
          <p:cNvSpPr>
            <a:spLocks xmlns:a="http://schemas.openxmlformats.org/drawingml/2006/main" noChangeArrowheads="1"/>
          </p:cNvSpPr>
          <p:nvPr/>
        </p:nvSpPr>
        <p:spPr bwMode="auto">
          <a:xfrm xmlns:a="http://schemas.openxmlformats.org/drawingml/2006/main">
            <a:off x="3429000" y="5223650"/>
            <a:ext cx="2895600" cy="914400"/>
          </a:xfrm>
          <a:prstGeom xmlns:a="http://schemas.openxmlformats.org/drawingml/2006/main" prst="roundRect">
            <a:avLst/>
          </a:prstGeom>
          <a:ln xmlns:a="http://schemas.openxmlformats.org/drawingml/2006/main">
            <a:headEnd type="none" w="med" len="med"/>
            <a:tailEnd type="none" w="med" len="med"/>
          </a:ln>
        </p:spPr>
        <p:style>
          <a:lnRef xmlns:a="http://schemas.openxmlformats.org/drawingml/2006/main" idx="1">
            <a:schemeClr val="accent5"/>
          </a:lnRef>
          <a:fillRef xmlns:a="http://schemas.openxmlformats.org/drawingml/2006/main" idx="2">
            <a:schemeClr val="accent5"/>
          </a:fillRef>
          <a:effectRef xmlns:a="http://schemas.openxmlformats.org/drawingml/2006/main" idx="1">
            <a:schemeClr val="accent5"/>
          </a:effectRef>
          <a:fontRef xmlns:a="http://schemas.openxmlformats.org/drawingml/2006/main" idx="minor">
            <a:schemeClr val="dk1"/>
          </a:fontRef>
        </p:style>
        <p:txBody>
          <a:bodyPr xmlns:a="http://schemas.openxmlformats.org/drawingml/2006/main" vert="horz" wrap="square" lIns="109728" tIns="54864" rIns="109728" bIns="54864" numCol="1" rtlCol="0" anchor="ctr" anchorCtr="0" compatLnSpc="1">
            <a:prstTxWarp prst="textNoShape">
              <a:avLst/>
            </a:prstTxWarp>
          </a:bodyPr>
          <a:lstStyle xmlns:a="http://schemas.openxmlformats.org/drawingml/2006/main"/>
          <a:p xmlns:a="http://schemas.openxmlformats.org/drawingml/2006/main">
            <a:pPr algn="ctr" defTabSz="1096963" fontAlgn="base">
              <a:spcBef>
                <a:spcPct val="0"/>
              </a:spcBef>
              <a:spcAft>
                <a:spcPct val="0"/>
              </a:spcAft>
              <a:defRPr/>
            </a:pPr>
            <a:r>
              <a:rPr lang="en-US" sz="2000" dirty="0">
                <a:solidFill>
                  <a:schemeClr val="tx1"/>
                </a:solidFill>
                <a:latin typeface="Segoe UI" pitchFamily="34" charset="0"/>
                <a:ea typeface="Segoe UI" pitchFamily="34" charset="0"/>
                <a:cs typeface="Segoe UI" pitchFamily="34" charset="0"/>
              </a:rPr>
              <a:t>Ntfs.sys</a:t>
            </a:r>
          </a:p>
        </p:txBody>
      </p:sp>
      <p:sp>
        <p:nvSpPr>
          <p:cNvPr id="6" name="Straight Connector 5"/>
          <p:cNvSpPr>
            <a:spLocks xmlns:a="http://schemas.openxmlformats.org/drawingml/2006/main" noChangeShapeType="1"/>
          </p:cNvSpPr>
          <p:nvPr/>
        </p:nvSpPr>
        <p:spPr bwMode="auto">
          <a:xfrm xmlns:a="http://schemas.openxmlformats.org/drawingml/2006/main">
            <a:off x="3886200" y="4385450"/>
            <a:ext cx="0" cy="838200"/>
          </a:xfrm>
          <a:prstGeom xmlns:a="http://schemas.openxmlformats.org/drawingml/2006/main" prst="line">
            <a:avLst/>
          </a:prstGeom>
          <a:noFill xmlns:a="http://schemas.openxmlformats.org/drawingml/2006/main"/>
          <a:ln xmlns:a="http://schemas.openxmlformats.org/drawingml/2006/main" w="38100" algn="ctr">
            <a:solidFill>
              <a:schemeClr val="tx2"/>
            </a:solidFill>
            <a:round/>
            <a:headEnd type="oval"/>
            <a:tailEnd type="triangle" w="med" len="med"/>
          </a:ln>
        </p:spPr>
        <p:txBody>
          <a:bodyPr xmlns:a="http://schemas.openxmlformats.org/drawingml/2006/main" wrap="none" anchor="ctr"/>
          <a:lstStyle xmlns:a="http://schemas.openxmlformats.org/drawingml/2006/main"/>
          <a:p xmlns:a="http://schemas.openxmlformats.org/drawingml/2006/main">
            <a:endParaRPr lang="en-US"/>
          </a:p>
        </p:txBody>
      </p:sp>
      <p:sp>
        <p:nvSpPr>
          <p:cNvPr id="7" name="Rectangle 86023"/>
          <p:cNvSpPr>
            <a:spLocks xmlns:a="http://schemas.openxmlformats.org/drawingml/2006/main" noChangeArrowheads="1"/>
          </p:cNvSpPr>
          <p:nvPr/>
        </p:nvSpPr>
        <p:spPr bwMode="auto">
          <a:xfrm xmlns:a="http://schemas.openxmlformats.org/drawingml/2006/main">
            <a:off x="2286000" y="1905000"/>
            <a:ext cx="1828800" cy="822960"/>
          </a:xfrm>
          <a:prstGeom xmlns:a="http://schemas.openxmlformats.org/drawingml/2006/main" prst="roundRect">
            <a:avLst/>
          </a:prstGeom>
          <a:ln xmlns:a="http://schemas.openxmlformats.org/drawingml/2006/main">
            <a:headEnd type="none" w="med" len="med"/>
            <a:tailEnd type="none" w="med" len="med"/>
          </a:ln>
        </p:spPr>
        <p:style>
          <a:lnRef xmlns:a="http://schemas.openxmlformats.org/drawingml/2006/main" idx="1">
            <a:schemeClr val="accent1"/>
          </a:lnRef>
          <a:fillRef xmlns:a="http://schemas.openxmlformats.org/drawingml/2006/main" idx="2">
            <a:schemeClr val="accent1"/>
          </a:fillRef>
          <a:effectRef xmlns:a="http://schemas.openxmlformats.org/drawingml/2006/main" idx="1">
            <a:schemeClr val="accent1"/>
          </a:effectRef>
          <a:fontRef xmlns:a="http://schemas.openxmlformats.org/drawingml/2006/main" idx="minor">
            <a:schemeClr val="dk1"/>
          </a:fontRef>
        </p:style>
        <p:txBody>
          <a:bodyPr xmlns:a="http://schemas.openxmlformats.org/drawingml/2006/main" vert="horz" wrap="square" lIns="109728" tIns="54864" rIns="109728" bIns="54864" numCol="1" rtlCol="0" anchor="ctr" anchorCtr="0" compatLnSpc="1">
            <a:prstTxWarp prst="textNoShape">
              <a:avLst/>
            </a:prstTxWarp>
          </a:bodyPr>
          <a:lstStyle xmlns:a="http://schemas.openxmlformats.org/drawingml/2006/main"/>
          <a:p xmlns:a="http://schemas.openxmlformats.org/drawingml/2006/main">
            <a:pPr algn="ctr" defTabSz="1096963" fontAlgn="base">
              <a:spcBef>
                <a:spcPct val="0"/>
              </a:spcBef>
              <a:spcAft>
                <a:spcPct val="0"/>
              </a:spcAft>
              <a:defRPr/>
            </a:pPr>
            <a:r>
              <a:rPr lang="en-US" sz="2000" dirty="0">
                <a:solidFill>
                  <a:schemeClr val="tx1"/>
                </a:solidFill>
                <a:latin typeface="Segoe UI" pitchFamily="34" charset="0"/>
                <a:ea typeface="Segoe UI" pitchFamily="34" charset="0"/>
                <a:cs typeface="Segoe UI" pitchFamily="34" charset="0"/>
              </a:rPr>
              <a:t>Legacy </a:t>
            </a:r>
          </a:p>
          <a:p xmlns:a="http://schemas.openxmlformats.org/drawingml/2006/main">
            <a:pPr algn="ctr" defTabSz="1096963" fontAlgn="base">
              <a:spcBef>
                <a:spcPct val="0"/>
              </a:spcBef>
              <a:spcAft>
                <a:spcPct val="0"/>
              </a:spcAft>
              <a:defRPr/>
            </a:pPr>
            <a:r>
              <a:rPr lang="en-US" sz="2000" dirty="0" smtClean="0">
                <a:solidFill>
                  <a:schemeClr val="tx1"/>
                </a:solidFill>
                <a:latin typeface="Segoe UI" pitchFamily="34" charset="0"/>
                <a:ea typeface="Segoe UI" pitchFamily="34" charset="0"/>
                <a:cs typeface="Segoe UI" pitchFamily="34" charset="0"/>
              </a:rPr>
              <a:t>application</a:t>
            </a:r>
            <a:endParaRPr lang="en-US" sz="2000" dirty="0">
              <a:solidFill>
                <a:schemeClr val="tx1"/>
              </a:solidFill>
              <a:latin typeface="Segoe UI" pitchFamily="34" charset="0"/>
              <a:ea typeface="Segoe UI" pitchFamily="34" charset="0"/>
              <a:cs typeface="Segoe UI" pitchFamily="34" charset="0"/>
            </a:endParaRPr>
          </a:p>
        </p:txBody>
      </p:sp>
      <p:sp>
        <p:nvSpPr>
          <p:cNvPr id="8" name="Straight Connector 7"/>
          <p:cNvSpPr>
            <a:spLocks xmlns:a="http://schemas.openxmlformats.org/drawingml/2006/main" noChangeShapeType="1"/>
          </p:cNvSpPr>
          <p:nvPr/>
        </p:nvSpPr>
        <p:spPr bwMode="auto">
          <a:xfrm xmlns:a="http://schemas.openxmlformats.org/drawingml/2006/main">
            <a:off x="3124200" y="2743200"/>
            <a:ext cx="762000" cy="1108850"/>
          </a:xfrm>
          <a:prstGeom xmlns:a="http://schemas.openxmlformats.org/drawingml/2006/main" prst="line">
            <a:avLst/>
          </a:prstGeom>
          <a:noFill xmlns:a="http://schemas.openxmlformats.org/drawingml/2006/main"/>
          <a:ln xmlns:a="http://schemas.openxmlformats.org/drawingml/2006/main" w="38100" algn="ctr">
            <a:solidFill>
              <a:schemeClr val="tx2"/>
            </a:solidFill>
            <a:round/>
            <a:headEnd type="oval"/>
            <a:tailEnd type="triangle" w="med" len="med"/>
          </a:ln>
        </p:spPr>
        <p:txBody>
          <a:bodyPr xmlns:a="http://schemas.openxmlformats.org/drawingml/2006/main" wrap="none" anchor="ctr"/>
          <a:lstStyle xmlns:a="http://schemas.openxmlformats.org/drawingml/2006/main"/>
          <a:p xmlns:a="http://schemas.openxmlformats.org/drawingml/2006/main">
            <a:endParaRPr lang="en-US">
              <a:gradFill>
                <a:gsLst>
                  <a:gs pos="0">
                    <a:schemeClr val="accent1">
                      <a:lumMod val="20000"/>
                      <a:lumOff val="80000"/>
                    </a:schemeClr>
                  </a:gs>
                  <a:gs pos="50000">
                    <a:schemeClr val="accent1">
                      <a:lumMod val="20000"/>
                      <a:lumOff val="80000"/>
                    </a:schemeClr>
                  </a:gs>
                </a:gsLst>
                <a:lin ang="5400000" scaled="0"/>
              </a:gradFill>
            </a:endParaRPr>
          </a:p>
        </p:txBody>
      </p:sp>
      <p:sp>
        <p:nvSpPr>
          <p:cNvPr id="9" name="TextBox 86025"/>
          <p:cNvSpPr txBox="1">
            <a:spLocks xmlns:a="http://schemas.openxmlformats.org/drawingml/2006/main" noChangeArrowheads="1"/>
          </p:cNvSpPr>
          <p:nvPr/>
        </p:nvSpPr>
        <p:spPr bwMode="auto">
          <a:xfrm xmlns:a="http://schemas.openxmlformats.org/drawingml/2006/main">
            <a:off x="838200" y="3090050"/>
            <a:ext cx="1293944" cy="369332"/>
          </a:xfrm>
          <a:prstGeom xmlns:a="http://schemas.openxmlformats.org/drawingml/2006/main" prst="rect">
            <a:avLst/>
          </a:prstGeom>
          <a:noFill xmlns:a="http://schemas.openxmlformats.org/drawingml/2006/main"/>
          <a:ln xmlns:a="http://schemas.openxmlformats.org/drawingml/2006/main" w="9525">
            <a:noFill/>
            <a:miter lim="800000"/>
            <a:headEnd/>
            <a:tailEnd/>
          </a:ln>
        </p:spPr>
        <p:txBody>
          <a:bodyPr xmlns:a="http://schemas.openxmlformats.org/drawingml/2006/main" wrap="none">
            <a:spAutoFit/>
          </a:bodyPr>
          <a:lstStyle xmlns:a="http://schemas.openxmlformats.org/drawingml/2006/main"/>
          <a:p xmlns:a="http://schemas.openxmlformats.org/drawingml/2006/main">
            <a:r>
              <a:rPr lang="en-US" dirty="0">
                <a:gradFill>
                  <a:gsLst>
                    <a:gs pos="0">
                      <a:schemeClr val="accent1">
                        <a:lumMod val="20000"/>
                        <a:lumOff val="80000"/>
                      </a:schemeClr>
                    </a:gs>
                    <a:gs pos="50000">
                      <a:schemeClr val="accent1">
                        <a:lumMod val="20000"/>
                        <a:lumOff val="80000"/>
                      </a:schemeClr>
                    </a:gs>
                  </a:gsLst>
                  <a:lin ang="5400000" scaled="0"/>
                </a:gradFill>
                <a:latin typeface="Segoe UI" pitchFamily="34" charset="0"/>
                <a:ea typeface="Segoe UI" pitchFamily="34" charset="0"/>
                <a:cs typeface="Segoe UI" pitchFamily="34" charset="0"/>
              </a:rPr>
              <a:t>User </a:t>
            </a:r>
            <a:r>
              <a:rPr lang="en-US" dirty="0" smtClean="0">
                <a:gradFill>
                  <a:gsLst>
                    <a:gs pos="0">
                      <a:schemeClr val="accent1">
                        <a:lumMod val="20000"/>
                        <a:lumOff val="80000"/>
                      </a:schemeClr>
                    </a:gs>
                    <a:gs pos="50000">
                      <a:schemeClr val="accent1">
                        <a:lumMod val="20000"/>
                        <a:lumOff val="80000"/>
                      </a:schemeClr>
                    </a:gs>
                  </a:gsLst>
                  <a:lin ang="5400000" scaled="0"/>
                </a:gradFill>
                <a:latin typeface="Segoe UI" pitchFamily="34" charset="0"/>
                <a:ea typeface="Segoe UI" pitchFamily="34" charset="0"/>
                <a:cs typeface="Segoe UI" pitchFamily="34" charset="0"/>
              </a:rPr>
              <a:t>mode</a:t>
            </a:r>
            <a:endParaRPr lang="en-US" dirty="0">
              <a:gradFill>
                <a:gsLst>
                  <a:gs pos="0">
                    <a:schemeClr val="accent1">
                      <a:lumMod val="20000"/>
                      <a:lumOff val="80000"/>
                    </a:schemeClr>
                  </a:gs>
                  <a:gs pos="50000">
                    <a:schemeClr val="accent1">
                      <a:lumMod val="20000"/>
                      <a:lumOff val="80000"/>
                    </a:schemeClr>
                  </a:gs>
                </a:gsLst>
                <a:lin ang="5400000" scaled="0"/>
              </a:gradFill>
              <a:latin typeface="Segoe UI" pitchFamily="34" charset="0"/>
              <a:ea typeface="Segoe UI" pitchFamily="34" charset="0"/>
              <a:cs typeface="Segoe UI" pitchFamily="34" charset="0"/>
            </a:endParaRPr>
          </a:p>
        </p:txBody>
      </p:sp>
      <p:sp>
        <p:nvSpPr>
          <p:cNvPr id="10" name="TextBox 86026"/>
          <p:cNvSpPr txBox="1">
            <a:spLocks xmlns:a="http://schemas.openxmlformats.org/drawingml/2006/main" noChangeArrowheads="1"/>
          </p:cNvSpPr>
          <p:nvPr/>
        </p:nvSpPr>
        <p:spPr bwMode="auto">
          <a:xfrm xmlns:a="http://schemas.openxmlformats.org/drawingml/2006/main">
            <a:off x="838200" y="3547250"/>
            <a:ext cx="1474827" cy="369332"/>
          </a:xfrm>
          <a:prstGeom xmlns:a="http://schemas.openxmlformats.org/drawingml/2006/main" prst="rect">
            <a:avLst/>
          </a:prstGeom>
          <a:noFill xmlns:a="http://schemas.openxmlformats.org/drawingml/2006/main"/>
          <a:ln xmlns:a="http://schemas.openxmlformats.org/drawingml/2006/main" w="9525">
            <a:noFill/>
            <a:miter lim="800000"/>
            <a:headEnd/>
            <a:tailEnd/>
          </a:ln>
        </p:spPr>
        <p:txBody>
          <a:bodyPr xmlns:a="http://schemas.openxmlformats.org/drawingml/2006/main" wrap="none">
            <a:spAutoFit/>
          </a:bodyPr>
          <a:lstStyle xmlns:a="http://schemas.openxmlformats.org/drawingml/2006/main"/>
          <a:p xmlns:a="http://schemas.openxmlformats.org/drawingml/2006/main">
            <a:r>
              <a:rPr lang="en-US" dirty="0">
                <a:gradFill>
                  <a:gsLst>
                    <a:gs pos="0">
                      <a:schemeClr val="accent1">
                        <a:lumMod val="20000"/>
                        <a:lumOff val="80000"/>
                      </a:schemeClr>
                    </a:gs>
                    <a:gs pos="50000">
                      <a:schemeClr val="accent1">
                        <a:lumMod val="20000"/>
                        <a:lumOff val="80000"/>
                      </a:schemeClr>
                    </a:gs>
                  </a:gsLst>
                  <a:lin ang="5400000" scaled="0"/>
                </a:gradFill>
                <a:latin typeface="Segoe UI" pitchFamily="34" charset="0"/>
                <a:ea typeface="Segoe UI" pitchFamily="34" charset="0"/>
                <a:cs typeface="Segoe UI" pitchFamily="34" charset="0"/>
              </a:rPr>
              <a:t>Kernel </a:t>
            </a:r>
            <a:r>
              <a:rPr lang="en-US" dirty="0" smtClean="0">
                <a:gradFill>
                  <a:gsLst>
                    <a:gs pos="0">
                      <a:schemeClr val="accent1">
                        <a:lumMod val="20000"/>
                        <a:lumOff val="80000"/>
                      </a:schemeClr>
                    </a:gs>
                    <a:gs pos="50000">
                      <a:schemeClr val="accent1">
                        <a:lumMod val="20000"/>
                        <a:lumOff val="80000"/>
                      </a:schemeClr>
                    </a:gs>
                  </a:gsLst>
                  <a:lin ang="5400000" scaled="0"/>
                </a:gradFill>
                <a:latin typeface="Segoe UI" pitchFamily="34" charset="0"/>
                <a:ea typeface="Segoe UI" pitchFamily="34" charset="0"/>
                <a:cs typeface="Segoe UI" pitchFamily="34" charset="0"/>
              </a:rPr>
              <a:t>mode</a:t>
            </a:r>
            <a:endParaRPr lang="en-US" dirty="0">
              <a:gradFill>
                <a:gsLst>
                  <a:gs pos="0">
                    <a:schemeClr val="accent1">
                      <a:lumMod val="20000"/>
                      <a:lumOff val="80000"/>
                    </a:schemeClr>
                  </a:gs>
                  <a:gs pos="50000">
                    <a:schemeClr val="accent1">
                      <a:lumMod val="20000"/>
                      <a:lumOff val="80000"/>
                    </a:schemeClr>
                  </a:gs>
                </a:gsLst>
                <a:lin ang="5400000" scaled="0"/>
              </a:gradFill>
              <a:latin typeface="Segoe UI" pitchFamily="34" charset="0"/>
              <a:ea typeface="Segoe UI" pitchFamily="34" charset="0"/>
              <a:cs typeface="Segoe UI" pitchFamily="34" charset="0"/>
            </a:endParaRPr>
          </a:p>
        </p:txBody>
      </p:sp>
      <p:sp>
        <p:nvSpPr>
          <p:cNvPr id="11" name="TextBox 10"/>
          <p:cNvSpPr txBox="1">
            <a:spLocks xmlns:a="http://schemas.openxmlformats.org/drawingml/2006/main" noChangeArrowheads="1"/>
          </p:cNvSpPr>
          <p:nvPr/>
        </p:nvSpPr>
        <p:spPr bwMode="auto">
          <a:xfrm xmlns:a="http://schemas.openxmlformats.org/drawingml/2006/main">
            <a:off x="3962400" y="3013850"/>
            <a:ext cx="2012089" cy="369332"/>
          </a:xfrm>
          <a:prstGeom xmlns:a="http://schemas.openxmlformats.org/drawingml/2006/main" prst="rect">
            <a:avLst/>
          </a:prstGeom>
          <a:noFill xmlns:a="http://schemas.openxmlformats.org/drawingml/2006/main"/>
          <a:ln xmlns:a="http://schemas.openxmlformats.org/drawingml/2006/main" w="9525">
            <a:noFill/>
            <a:miter lim="800000"/>
            <a:headEnd/>
            <a:tailEnd/>
          </a:ln>
        </p:spPr>
        <p:txBody>
          <a:bodyPr xmlns:a="http://schemas.openxmlformats.org/drawingml/2006/main" wrap="none">
            <a:spAutoFit/>
          </a:bodyPr>
          <a:lstStyle xmlns:a="http://schemas.openxmlformats.org/drawingml/2006/main"/>
          <a:p xmlns:a="http://schemas.openxmlformats.org/drawingml/2006/main">
            <a:r>
              <a:rPr lang="en-US" dirty="0">
                <a:gradFill>
                  <a:gsLst>
                    <a:gs pos="0">
                      <a:schemeClr val="accent1">
                        <a:lumMod val="20000"/>
                        <a:lumOff val="80000"/>
                      </a:schemeClr>
                    </a:gs>
                    <a:gs pos="50000">
                      <a:schemeClr val="accent1">
                        <a:lumMod val="20000"/>
                        <a:lumOff val="80000"/>
                      </a:schemeClr>
                    </a:gs>
                  </a:gsLst>
                  <a:lin ang="5400000" scaled="0"/>
                </a:gradFill>
                <a:latin typeface="Segoe UI" pitchFamily="34" charset="0"/>
                <a:ea typeface="Segoe UI" pitchFamily="34" charset="0"/>
                <a:cs typeface="Segoe UI" pitchFamily="34" charset="0"/>
              </a:rPr>
              <a:t>\Windows\App.ini</a:t>
            </a:r>
          </a:p>
        </p:txBody>
      </p:sp>
      <p:sp>
        <p:nvSpPr>
          <p:cNvPr id="12" name="TextBox 11"/>
          <p:cNvSpPr txBox="1">
            <a:spLocks xmlns:a="http://schemas.openxmlformats.org/drawingml/2006/main" noChangeArrowheads="1"/>
          </p:cNvSpPr>
          <p:nvPr/>
        </p:nvSpPr>
        <p:spPr bwMode="auto">
          <a:xfrm xmlns:a="http://schemas.openxmlformats.org/drawingml/2006/main">
            <a:off x="381000" y="4553725"/>
            <a:ext cx="3347391" cy="646331"/>
          </a:xfrm>
          <a:prstGeom xmlns:a="http://schemas.openxmlformats.org/drawingml/2006/main" prst="rect">
            <a:avLst/>
          </a:prstGeom>
          <a:noFill xmlns:a="http://schemas.openxmlformats.org/drawingml/2006/main"/>
          <a:ln xmlns:a="http://schemas.openxmlformats.org/drawingml/2006/main" w="9525">
            <a:noFill/>
            <a:miter lim="800000"/>
            <a:headEnd/>
            <a:tailEnd/>
          </a:ln>
        </p:spPr>
        <p:txBody>
          <a:bodyPr xmlns:a="http://schemas.openxmlformats.org/drawingml/2006/main" wrap="none">
            <a:spAutoFit/>
          </a:bodyPr>
          <a:lstStyle xmlns:a="http://schemas.openxmlformats.org/drawingml/2006/main"/>
          <a:p xmlns:a="http://schemas.openxmlformats.org/drawingml/2006/main">
            <a:r>
              <a:rPr lang="en-US" dirty="0">
                <a:gradFill>
                  <a:gsLst>
                    <a:gs pos="0">
                      <a:schemeClr val="accent1">
                        <a:lumMod val="20000"/>
                        <a:lumOff val="80000"/>
                      </a:schemeClr>
                    </a:gs>
                    <a:gs pos="50000">
                      <a:schemeClr val="accent1">
                        <a:lumMod val="20000"/>
                        <a:lumOff val="80000"/>
                      </a:schemeClr>
                    </a:gs>
                  </a:gsLst>
                  <a:lin ang="5400000" scaled="0"/>
                </a:gradFill>
                <a:latin typeface="Segoe UI" pitchFamily="34" charset="0"/>
                <a:ea typeface="Segoe UI" pitchFamily="34" charset="0"/>
                <a:cs typeface="Segoe UI" pitchFamily="34" charset="0"/>
              </a:rPr>
              <a:t>\Users\&lt;user&gt;\</a:t>
            </a:r>
            <a:r>
              <a:rPr lang="en-US" dirty="0" err="1">
                <a:gradFill>
                  <a:gsLst>
                    <a:gs pos="0">
                      <a:schemeClr val="accent1">
                        <a:lumMod val="20000"/>
                        <a:lumOff val="80000"/>
                      </a:schemeClr>
                    </a:gs>
                    <a:gs pos="50000">
                      <a:schemeClr val="accent1">
                        <a:lumMod val="20000"/>
                        <a:lumOff val="80000"/>
                      </a:schemeClr>
                    </a:gs>
                  </a:gsLst>
                  <a:lin ang="5400000" scaled="0"/>
                </a:gradFill>
                <a:latin typeface="Segoe UI" pitchFamily="34" charset="0"/>
                <a:ea typeface="Segoe UI" pitchFamily="34" charset="0"/>
                <a:cs typeface="Segoe UI" pitchFamily="34" charset="0"/>
              </a:rPr>
              <a:t>AppData</a:t>
            </a:r>
            <a:r>
              <a:rPr lang="en-US" dirty="0">
                <a:gradFill>
                  <a:gsLst>
                    <a:gs pos="0">
                      <a:schemeClr val="accent1">
                        <a:lumMod val="20000"/>
                        <a:lumOff val="80000"/>
                      </a:schemeClr>
                    </a:gs>
                    <a:gs pos="50000">
                      <a:schemeClr val="accent1">
                        <a:lumMod val="20000"/>
                        <a:lumOff val="80000"/>
                      </a:schemeClr>
                    </a:gs>
                  </a:gsLst>
                  <a:lin ang="5400000" scaled="0"/>
                </a:gradFill>
                <a:latin typeface="Segoe UI" pitchFamily="34" charset="0"/>
                <a:ea typeface="Segoe UI" pitchFamily="34" charset="0"/>
                <a:cs typeface="Segoe UI" pitchFamily="34" charset="0"/>
              </a:rPr>
              <a:t>\Local\</a:t>
            </a:r>
            <a:br>
              <a:rPr lang="en-US" dirty="0">
                <a:gradFill>
                  <a:gsLst>
                    <a:gs pos="0">
                      <a:schemeClr val="accent1">
                        <a:lumMod val="20000"/>
                        <a:lumOff val="80000"/>
                      </a:schemeClr>
                    </a:gs>
                    <a:gs pos="50000">
                      <a:schemeClr val="accent1">
                        <a:lumMod val="20000"/>
                        <a:lumOff val="80000"/>
                      </a:schemeClr>
                    </a:gs>
                  </a:gsLst>
                  <a:lin ang="5400000" scaled="0"/>
                </a:gradFill>
                <a:latin typeface="Segoe UI" pitchFamily="34" charset="0"/>
                <a:ea typeface="Segoe UI" pitchFamily="34" charset="0"/>
                <a:cs typeface="Segoe UI" pitchFamily="34" charset="0"/>
              </a:rPr>
            </a:br>
            <a:r>
              <a:rPr lang="en-US" dirty="0" err="1">
                <a:gradFill>
                  <a:gsLst>
                    <a:gs pos="0">
                      <a:schemeClr val="accent1">
                        <a:lumMod val="20000"/>
                        <a:lumOff val="80000"/>
                      </a:schemeClr>
                    </a:gs>
                    <a:gs pos="50000">
                      <a:schemeClr val="accent1">
                        <a:lumMod val="20000"/>
                        <a:lumOff val="80000"/>
                      </a:schemeClr>
                    </a:gs>
                  </a:gsLst>
                  <a:lin ang="5400000" scaled="0"/>
                </a:gradFill>
                <a:latin typeface="Segoe UI" pitchFamily="34" charset="0"/>
                <a:ea typeface="Segoe UI" pitchFamily="34" charset="0"/>
                <a:cs typeface="Segoe UI" pitchFamily="34" charset="0"/>
              </a:rPr>
              <a:t>VirtualStore</a:t>
            </a:r>
            <a:r>
              <a:rPr lang="en-US" dirty="0">
                <a:gradFill>
                  <a:gsLst>
                    <a:gs pos="0">
                      <a:schemeClr val="accent1">
                        <a:lumMod val="20000"/>
                        <a:lumOff val="80000"/>
                      </a:schemeClr>
                    </a:gs>
                    <a:gs pos="50000">
                      <a:schemeClr val="accent1">
                        <a:lumMod val="20000"/>
                        <a:lumOff val="80000"/>
                      </a:schemeClr>
                    </a:gs>
                  </a:gsLst>
                  <a:lin ang="5400000" scaled="0"/>
                </a:gradFill>
                <a:latin typeface="Segoe UI" pitchFamily="34" charset="0"/>
                <a:ea typeface="Segoe UI" pitchFamily="34" charset="0"/>
                <a:cs typeface="Segoe UI" pitchFamily="34" charset="0"/>
              </a:rPr>
              <a:t>\Windows\App.ini</a:t>
            </a:r>
          </a:p>
        </p:txBody>
      </p:sp>
      <p:sp>
        <p:nvSpPr>
          <p:cNvPr id="13" name="Rectangle 86029"/>
          <p:cNvSpPr>
            <a:spLocks xmlns:a="http://schemas.openxmlformats.org/drawingml/2006/main" noChangeArrowheads="1"/>
          </p:cNvSpPr>
          <p:nvPr/>
        </p:nvSpPr>
        <p:spPr bwMode="auto">
          <a:xfrm xmlns:a="http://schemas.openxmlformats.org/drawingml/2006/main">
            <a:off x="5334000" y="1905000"/>
            <a:ext cx="2133600" cy="822960"/>
          </a:xfrm>
          <a:prstGeom xmlns:a="http://schemas.openxmlformats.org/drawingml/2006/main" prst="roundRect">
            <a:avLst/>
          </a:prstGeom>
          <a:ln xmlns:a="http://schemas.openxmlformats.org/drawingml/2006/main">
            <a:headEnd type="none" w="med" len="med"/>
            <a:tailEnd type="none" w="med" len="med"/>
          </a:ln>
        </p:spPr>
        <p:style>
          <a:lnRef xmlns:a="http://schemas.openxmlformats.org/drawingml/2006/main" idx="1">
            <a:schemeClr val="accent1"/>
          </a:lnRef>
          <a:fillRef xmlns:a="http://schemas.openxmlformats.org/drawingml/2006/main" idx="2">
            <a:schemeClr val="accent1"/>
          </a:fillRef>
          <a:effectRef xmlns:a="http://schemas.openxmlformats.org/drawingml/2006/main" idx="1">
            <a:schemeClr val="accent1"/>
          </a:effectRef>
          <a:fontRef xmlns:a="http://schemas.openxmlformats.org/drawingml/2006/main" idx="minor">
            <a:schemeClr val="dk1"/>
          </a:fontRef>
        </p:style>
        <p:txBody>
          <a:bodyPr xmlns:a="http://schemas.openxmlformats.org/drawingml/2006/main" vert="horz" wrap="square" lIns="109728" tIns="54864" rIns="109728" bIns="54864" numCol="1" rtlCol="0" anchor="ctr" anchorCtr="0" compatLnSpc="1">
            <a:prstTxWarp prst="textNoShape">
              <a:avLst/>
            </a:prstTxWarp>
          </a:bodyPr>
          <a:lstStyle xmlns:a="http://schemas.openxmlformats.org/drawingml/2006/main"/>
          <a:p xmlns:a="http://schemas.openxmlformats.org/drawingml/2006/main">
            <a:pPr algn="ctr" defTabSz="1096963" fontAlgn="base">
              <a:spcBef>
                <a:spcPct val="0"/>
              </a:spcBef>
              <a:spcAft>
                <a:spcPct val="0"/>
              </a:spcAft>
              <a:defRPr/>
            </a:pPr>
            <a:r>
              <a:rPr lang="en-US" sz="2000" dirty="0" smtClean="0">
                <a:solidFill>
                  <a:schemeClr val="tx1"/>
                </a:solidFill>
                <a:latin typeface="Segoe UI" pitchFamily="34" charset="0"/>
                <a:ea typeface="Segoe UI" pitchFamily="34" charset="0"/>
                <a:cs typeface="Segoe UI" pitchFamily="34" charset="0"/>
              </a:rPr>
              <a:t>Windows Vista</a:t>
            </a:r>
            <a:r>
              <a:rPr lang="en-US" sz="2000" baseline="30000" dirty="0" smtClean="0">
                <a:solidFill>
                  <a:schemeClr val="tx1"/>
                </a:solidFill>
                <a:latin typeface="Segoe UI" pitchFamily="34" charset="0"/>
                <a:ea typeface="Segoe UI" pitchFamily="34" charset="0"/>
                <a:cs typeface="Segoe UI" pitchFamily="34" charset="0"/>
              </a:rPr>
              <a:t>®</a:t>
            </a:r>
            <a:r>
              <a:rPr lang="en-US" sz="2000" dirty="0" smtClean="0">
                <a:solidFill>
                  <a:schemeClr val="tx1"/>
                </a:solidFill>
                <a:latin typeface="Segoe UI" pitchFamily="34" charset="0"/>
                <a:ea typeface="Segoe UI" pitchFamily="34" charset="0"/>
                <a:cs typeface="Segoe UI" pitchFamily="34" charset="0"/>
              </a:rPr>
              <a:t/>
            </a:r>
            <a:endParaRPr lang="en-US" sz="2000" dirty="0">
              <a:solidFill>
                <a:schemeClr val="tx1"/>
              </a:solidFill>
              <a:latin typeface="Segoe UI" pitchFamily="34" charset="0"/>
              <a:ea typeface="Segoe UI" pitchFamily="34" charset="0"/>
              <a:cs typeface="Segoe UI" pitchFamily="34" charset="0"/>
            </a:endParaRPr>
          </a:p>
          <a:p xmlns:a="http://schemas.openxmlformats.org/drawingml/2006/main">
            <a:pPr algn="ctr" defTabSz="1096963" fontAlgn="base">
              <a:spcBef>
                <a:spcPct val="0"/>
              </a:spcBef>
              <a:spcAft>
                <a:spcPct val="0"/>
              </a:spcAft>
              <a:defRPr/>
            </a:pPr>
            <a:r>
              <a:rPr lang="en-US" sz="2000" dirty="0">
                <a:solidFill>
                  <a:schemeClr val="tx1"/>
                </a:solidFill>
                <a:latin typeface="Segoe UI" pitchFamily="34" charset="0"/>
                <a:ea typeface="Segoe UI" pitchFamily="34" charset="0"/>
                <a:cs typeface="Segoe UI" pitchFamily="34" charset="0"/>
              </a:rPr>
              <a:t>a</a:t>
            </a:r>
            <a:r>
              <a:rPr lang="en-US" sz="2000" dirty="0" smtClean="0">
                <a:solidFill>
                  <a:schemeClr val="tx1"/>
                </a:solidFill>
                <a:latin typeface="Segoe UI" pitchFamily="34" charset="0"/>
                <a:ea typeface="Segoe UI" pitchFamily="34" charset="0"/>
                <a:cs typeface="Segoe UI" pitchFamily="34" charset="0"/>
              </a:rPr>
              <a:t>pplication</a:t>
            </a:r>
            <a:endParaRPr lang="en-US" sz="2000" dirty="0">
              <a:solidFill>
                <a:schemeClr val="tx1"/>
              </a:solidFill>
              <a:latin typeface="Segoe UI" pitchFamily="34" charset="0"/>
              <a:ea typeface="Segoe UI" pitchFamily="34" charset="0"/>
              <a:cs typeface="Segoe UI" pitchFamily="34" charset="0"/>
            </a:endParaRPr>
          </a:p>
        </p:txBody>
      </p:sp>
      <p:sp>
        <p:nvSpPr>
          <p:cNvPr id="14" name="Straight Connector 13"/>
          <p:cNvSpPr>
            <a:spLocks xmlns:a="http://schemas.openxmlformats.org/drawingml/2006/main" noChangeShapeType="1"/>
          </p:cNvSpPr>
          <p:nvPr/>
        </p:nvSpPr>
        <p:spPr bwMode="auto">
          <a:xfrm xmlns:a="http://schemas.openxmlformats.org/drawingml/2006/main" flipH="1">
            <a:off x="5943600" y="2743200"/>
            <a:ext cx="457200" cy="1108850"/>
          </a:xfrm>
          <a:prstGeom xmlns:a="http://schemas.openxmlformats.org/drawingml/2006/main" prst="line">
            <a:avLst/>
          </a:prstGeom>
          <a:noFill xmlns:a="http://schemas.openxmlformats.org/drawingml/2006/main"/>
          <a:ln xmlns:a="http://schemas.openxmlformats.org/drawingml/2006/main" w="38100" algn="ctr">
            <a:solidFill>
              <a:srgbClr val="C00000"/>
            </a:solidFill>
            <a:round/>
            <a:headEnd type="oval"/>
            <a:tailEnd type="triangle" w="med" len="med"/>
          </a:ln>
        </p:spPr>
        <p:txBody>
          <a:bodyPr xmlns:a="http://schemas.openxmlformats.org/drawingml/2006/main" wrap="none" anchor="ctr"/>
          <a:lstStyle xmlns:a="http://schemas.openxmlformats.org/drawingml/2006/main"/>
          <a:p xmlns:a="http://schemas.openxmlformats.org/drawingml/2006/main">
            <a:endParaRPr lang="en-US">
              <a:gradFill>
                <a:gsLst>
                  <a:gs pos="0">
                    <a:schemeClr val="accent1">
                      <a:lumMod val="20000"/>
                      <a:lumOff val="80000"/>
                    </a:schemeClr>
                  </a:gs>
                  <a:gs pos="50000">
                    <a:schemeClr val="accent1">
                      <a:lumMod val="20000"/>
                      <a:lumOff val="80000"/>
                    </a:schemeClr>
                  </a:gs>
                </a:gsLst>
                <a:lin ang="5400000" scaled="0"/>
              </a:gradFill>
            </a:endParaRPr>
          </a:p>
        </p:txBody>
      </p:sp>
      <p:sp>
        <p:nvSpPr>
          <p:cNvPr id="15" name="TextBox 14"/>
          <p:cNvSpPr txBox="1">
            <a:spLocks xmlns:a="http://schemas.openxmlformats.org/drawingml/2006/main" noChangeArrowheads="1"/>
          </p:cNvSpPr>
          <p:nvPr/>
        </p:nvSpPr>
        <p:spPr bwMode="auto">
          <a:xfrm xmlns:a="http://schemas.openxmlformats.org/drawingml/2006/main">
            <a:off x="6172200" y="4614050"/>
            <a:ext cx="2012089" cy="369332"/>
          </a:xfrm>
          <a:prstGeom xmlns:a="http://schemas.openxmlformats.org/drawingml/2006/main" prst="rect">
            <a:avLst/>
          </a:prstGeom>
          <a:noFill xmlns:a="http://schemas.openxmlformats.org/drawingml/2006/main"/>
          <a:ln xmlns:a="http://schemas.openxmlformats.org/drawingml/2006/main" w="9525">
            <a:noFill/>
            <a:miter lim="800000"/>
            <a:headEnd/>
            <a:tailEnd/>
          </a:ln>
        </p:spPr>
        <p:txBody>
          <a:bodyPr xmlns:a="http://schemas.openxmlformats.org/drawingml/2006/main" wrap="none">
            <a:spAutoFit/>
          </a:bodyPr>
          <a:lstStyle xmlns:a="http://schemas.openxmlformats.org/drawingml/2006/main"/>
          <a:p xmlns:a="http://schemas.openxmlformats.org/drawingml/2006/main">
            <a:r>
              <a:rPr lang="en-US" dirty="0">
                <a:gradFill>
                  <a:gsLst>
                    <a:gs pos="0">
                      <a:schemeClr val="accent1">
                        <a:lumMod val="20000"/>
                        <a:lumOff val="80000"/>
                      </a:schemeClr>
                    </a:gs>
                    <a:gs pos="50000">
                      <a:schemeClr val="accent1">
                        <a:lumMod val="20000"/>
                        <a:lumOff val="80000"/>
                      </a:schemeClr>
                    </a:gs>
                  </a:gsLst>
                  <a:lin ang="5400000" scaled="0"/>
                </a:gradFill>
                <a:latin typeface="Segoe UI" pitchFamily="34" charset="0"/>
                <a:ea typeface="Segoe UI" pitchFamily="34" charset="0"/>
                <a:cs typeface="Segoe UI" pitchFamily="34" charset="0"/>
              </a:rPr>
              <a:t>\Windows\App.ini</a:t>
            </a:r>
          </a:p>
        </p:txBody>
      </p:sp>
      <p:sp>
        <p:nvSpPr>
          <p:cNvPr id="16" name="Straight Connector 15"/>
          <p:cNvSpPr>
            <a:spLocks xmlns:a="http://schemas.openxmlformats.org/drawingml/2006/main" noChangeShapeType="1"/>
          </p:cNvSpPr>
          <p:nvPr/>
        </p:nvSpPr>
        <p:spPr bwMode="auto">
          <a:xfrm xmlns:a="http://schemas.openxmlformats.org/drawingml/2006/main">
            <a:off x="5943600" y="4385450"/>
            <a:ext cx="0" cy="838200"/>
          </a:xfrm>
          <a:prstGeom xmlns:a="http://schemas.openxmlformats.org/drawingml/2006/main" prst="line">
            <a:avLst/>
          </a:prstGeom>
          <a:noFill xmlns:a="http://schemas.openxmlformats.org/drawingml/2006/main"/>
          <a:ln xmlns:a="http://schemas.openxmlformats.org/drawingml/2006/main" w="38100" algn="ctr">
            <a:solidFill>
              <a:srgbClr val="C00000"/>
            </a:solidFill>
            <a:round/>
            <a:headEnd type="oval"/>
            <a:tailEnd type="triangle" w="med" len="med"/>
          </a:ln>
        </p:spPr>
        <p:txBody>
          <a:bodyPr xmlns:a="http://schemas.openxmlformats.org/drawingml/2006/main" wrap="none" anchor="ctr"/>
          <a:lstStyle xmlns:a="http://schemas.openxmlformats.org/drawingml/2006/main"/>
          <a:p xmlns:a="http://schemas.openxmlformats.org/drawingml/2006/main">
            <a:endParaRPr lang="en-US">
              <a:gradFill>
                <a:gsLst>
                  <a:gs pos="0">
                    <a:schemeClr val="accent1">
                      <a:lumMod val="20000"/>
                      <a:lumOff val="80000"/>
                    </a:schemeClr>
                  </a:gs>
                  <a:gs pos="50000">
                    <a:schemeClr val="accent1">
                      <a:lumMod val="20000"/>
                      <a:lumOff val="80000"/>
                    </a:schemeClr>
                  </a:gs>
                </a:gsLst>
                <a:lin ang="5400000" scaled="0"/>
              </a:gradFill>
            </a:endParaRPr>
          </a:p>
        </p:txBody>
      </p:sp>
      <p:sp>
        <p:nvSpPr>
          <p:cNvPr id="17" name="TextBox 16"/>
          <p:cNvSpPr txBox="1">
            <a:spLocks xmlns:a="http://schemas.openxmlformats.org/drawingml/2006/main" noChangeArrowheads="1"/>
          </p:cNvSpPr>
          <p:nvPr/>
        </p:nvSpPr>
        <p:spPr bwMode="auto">
          <a:xfrm xmlns:a="http://schemas.openxmlformats.org/drawingml/2006/main">
            <a:off x="4661013" y="5223650"/>
            <a:ext cx="1739788" cy="369332"/>
          </a:xfrm>
          <a:prstGeom xmlns:a="http://schemas.openxmlformats.org/drawingml/2006/main" prst="rect">
            <a:avLst/>
          </a:prstGeom>
          <a:noFill xmlns:a="http://schemas.openxmlformats.org/drawingml/2006/main"/>
          <a:ln xmlns:a="http://schemas.openxmlformats.org/drawingml/2006/main" w="9525">
            <a:noFill/>
            <a:miter lim="800000"/>
            <a:headEnd/>
            <a:tailEnd/>
          </a:ln>
        </p:spPr>
        <p:txBody>
          <a:bodyPr xmlns:a="http://schemas.openxmlformats.org/drawingml/2006/main" wrap="square">
            <a:spAutoFit/>
          </a:bodyPr>
          <a:lstStyle xmlns:a="http://schemas.openxmlformats.org/drawingml/2006/main"/>
          <a:p xmlns:a="http://schemas.openxmlformats.org/drawingml/2006/main">
            <a:r>
              <a:rPr lang="en-US" dirty="0">
                <a:ln>
                  <a:solidFill>
                    <a:srgbClr val="C00000"/>
                  </a:solidFill>
                </a:ln>
                <a:gradFill>
                  <a:gsLst>
                    <a:gs pos="0">
                      <a:srgbClr val="FF0000"/>
                    </a:gs>
                    <a:gs pos="100000">
                      <a:srgbClr val="FF0000"/>
                    </a:gs>
                  </a:gsLst>
                  <a:lin ang="16200000" scaled="1"/>
                </a:gradFill>
                <a:latin typeface="Segoe UI" pitchFamily="34" charset="0"/>
                <a:ea typeface="Segoe UI" pitchFamily="34" charset="0"/>
                <a:cs typeface="Segoe UI" pitchFamily="34" charset="0"/>
              </a:rPr>
              <a:t>Access Denied</a:t>
            </a:r>
          </a:p>
        </p:txBody>
      </p:sp>
    </p:spTree>
  </p:cSld>
  <p:clrMapOvr>
    <a:masterClrMapping xmlns:a="http://schemas.openxmlformats.org/drawingml/2006/main"/>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xit" presetSubtype="0" fill="hold" grpId="1" nodeType="clickEffect">
                                  <p:stCondLst>
                                    <p:cond delay="0"/>
                                  </p:stCondLst>
                                  <p:childTnLst>
                                    <p:set>
                                      <p:cBhvr>
                                        <p:cTn id="23" dur="1" fill="hold">
                                          <p:stCondLst>
                                            <p:cond delay="0"/>
                                          </p:stCondLst>
                                        </p:cTn>
                                        <p:tgtEl>
                                          <p:spTgt spid="8"/>
                                        </p:tgtEl>
                                        <p:attrNameLst>
                                          <p:attrName>style.visibility</p:attrName>
                                        </p:attrNameLst>
                                      </p:cBhvr>
                                      <p:to>
                                        <p:strVal val="hidden"/>
                                      </p:to>
                                    </p:set>
                                  </p:childTnLst>
                                </p:cTn>
                              </p:par>
                              <p:par>
                                <p:cTn id="24" presetID="1" presetClass="exit" presetSubtype="0" fill="hold" grpId="1" nodeType="withEffect">
                                  <p:stCondLst>
                                    <p:cond delay="0"/>
                                  </p:stCondLst>
                                  <p:childTnLst>
                                    <p:set>
                                      <p:cBhvr>
                                        <p:cTn id="25" dur="1" fill="hold">
                                          <p:stCondLst>
                                            <p:cond delay="0"/>
                                          </p:stCondLst>
                                        </p:cTn>
                                        <p:tgtEl>
                                          <p:spTgt spid="6"/>
                                        </p:tgtEl>
                                        <p:attrNameLst>
                                          <p:attrName>style.visibility</p:attrName>
                                        </p:attrNameLst>
                                      </p:cBhvr>
                                      <p:to>
                                        <p:strVal val="hidden"/>
                                      </p:to>
                                    </p:set>
                                  </p:childTnLst>
                                </p:cTn>
                              </p:par>
                              <p:par>
                                <p:cTn id="26" presetID="1" presetClass="exit" presetSubtype="0" fill="hold" grpId="1" nodeType="withEffect">
                                  <p:stCondLst>
                                    <p:cond delay="0"/>
                                  </p:stCondLst>
                                  <p:childTnLst>
                                    <p:set>
                                      <p:cBhvr>
                                        <p:cTn id="27" dur="1" fill="hold">
                                          <p:stCondLst>
                                            <p:cond delay="0"/>
                                          </p:stCondLst>
                                        </p:cTn>
                                        <p:tgtEl>
                                          <p:spTgt spid="12"/>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up)">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wipe(up)">
                                      <p:cBhvr>
                                        <p:cTn id="37" dur="500"/>
                                        <p:tgtEl>
                                          <p:spTgt spid="16"/>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fade">
                                      <p:cBhvr>
                                        <p:cTn id="40" dur="500"/>
                                        <p:tgtEl>
                                          <p:spTgt spid="15"/>
                                        </p:tgtEl>
                                      </p:cBhvr>
                                    </p:animEffect>
                                  </p:childTnLst>
                                </p:cTn>
                              </p:par>
                            </p:childTnLst>
                          </p:cTn>
                        </p:par>
                        <p:par>
                          <p:cTn id="41" fill="hold">
                            <p:stCondLst>
                              <p:cond delay="500"/>
                            </p:stCondLst>
                            <p:childTnLst>
                              <p:par>
                                <p:cTn id="42" presetID="10" presetClass="entr" presetSubtype="0" fill="hold" grpId="0" nodeType="after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fade">
                                      <p:cBhvr>
                                        <p:cTn id="4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8" grpId="0" animBg="1"/>
      <p:bldP spid="8" grpId="1" animBg="1"/>
      <p:bldP spid="11" grpId="0"/>
      <p:bldP spid="12" grpId="0"/>
      <p:bldP spid="12" grpId="1"/>
      <p:bldP spid="14" grpId="0" animBg="1"/>
      <p:bldP spid="15" grpId="0"/>
      <p:bldP spid="16" grpId="0" animBg="1"/>
      <p:bldP spid="17" grpId="0"/>
    </p:bldLst>
  </p:timing>
</p:sld>
</file>

<file path=ppt/slides/slide8.xml><?xml version="1.0" encoding="utf-8"?>
<p:sld xmlns:p="http://schemas.openxmlformats.org/presentationml/2006/main">
  <p:cSld>
    <p:spTree>
      <p:nvGrpSpPr>
        <p:cNvPr id="1" name=""/>
        <p:cNvGrpSpPr/>
        <p:nvPr/>
      </p:nvGrpSpPr>
      <p:grpSpPr>
        <a:xfrm xmlns:a="http://schemas.openxmlformats.org/drawingml/2006/main">
          <a:off x="0" y="0"/>
          <a:ext cx="0" cy="0"/>
          <a:chOff x="0" y="0"/>
          <a:chExt cx="0" cy="0"/>
        </a:xfrm>
      </p:grpSpPr>
      <p:sp>
        <p:nvSpPr>
          <p:cNvPr id="20" name="Rectangle 86023"/>
          <p:cNvSpPr>
            <a:spLocks xmlns:a="http://schemas.openxmlformats.org/drawingml/2006/main" noChangeArrowheads="1"/>
          </p:cNvSpPr>
          <p:nvPr/>
        </p:nvSpPr>
        <p:spPr bwMode="auto">
          <a:xfrm xmlns:a="http://schemas.openxmlformats.org/drawingml/2006/main">
            <a:off x="2286000" y="1905000"/>
            <a:ext cx="1828800" cy="822960"/>
          </a:xfrm>
          <a:prstGeom xmlns:a="http://schemas.openxmlformats.org/drawingml/2006/main" prst="roundRect">
            <a:avLst/>
          </a:prstGeom>
          <a:ln xmlns:a="http://schemas.openxmlformats.org/drawingml/2006/main">
            <a:headEnd type="none" w="med" len="med"/>
            <a:tailEnd type="none" w="med" len="med"/>
          </a:ln>
        </p:spPr>
        <p:style>
          <a:lnRef xmlns:a="http://schemas.openxmlformats.org/drawingml/2006/main" idx="1">
            <a:schemeClr val="accent1"/>
          </a:lnRef>
          <a:fillRef xmlns:a="http://schemas.openxmlformats.org/drawingml/2006/main" idx="2">
            <a:schemeClr val="accent1"/>
          </a:fillRef>
          <a:effectRef xmlns:a="http://schemas.openxmlformats.org/drawingml/2006/main" idx="1">
            <a:schemeClr val="accent1"/>
          </a:effectRef>
          <a:fontRef xmlns:a="http://schemas.openxmlformats.org/drawingml/2006/main" idx="minor">
            <a:schemeClr val="dk1"/>
          </a:fontRef>
        </p:style>
        <p:txBody>
          <a:bodyPr xmlns:a="http://schemas.openxmlformats.org/drawingml/2006/main" vert="horz" wrap="square" lIns="109728" tIns="54864" rIns="109728" bIns="54864" numCol="1" rtlCol="0" anchor="ctr" anchorCtr="0" compatLnSpc="1">
            <a:prstTxWarp prst="textNoShape">
              <a:avLst/>
            </a:prstTxWarp>
          </a:bodyPr>
          <a:lstStyle xmlns:a="http://schemas.openxmlformats.org/drawingml/2006/main"/>
          <a:p xmlns:a="http://schemas.openxmlformats.org/drawingml/2006/main">
            <a:pPr algn="ctr" defTabSz="1096963" fontAlgn="base">
              <a:spcBef>
                <a:spcPct val="0"/>
              </a:spcBef>
              <a:spcAft>
                <a:spcPct val="0"/>
              </a:spcAft>
              <a:defRPr/>
            </a:pPr>
            <a:r>
              <a:rPr lang="en-US" sz="2000" dirty="0">
                <a:solidFill>
                  <a:schemeClr val="tx1"/>
                </a:solidFill>
                <a:latin typeface="Segoe UI" pitchFamily="34" charset="0"/>
                <a:ea typeface="Segoe UI" pitchFamily="34" charset="0"/>
                <a:cs typeface="Segoe UI" pitchFamily="34" charset="0"/>
              </a:rPr>
              <a:t>Legacy </a:t>
            </a:r>
          </a:p>
          <a:p xmlns:a="http://schemas.openxmlformats.org/drawingml/2006/main">
            <a:pPr algn="ctr" defTabSz="1096963" fontAlgn="base">
              <a:spcBef>
                <a:spcPct val="0"/>
              </a:spcBef>
              <a:spcAft>
                <a:spcPct val="0"/>
              </a:spcAft>
              <a:defRPr/>
            </a:pPr>
            <a:r>
              <a:rPr lang="en-US" sz="2000" dirty="0" smtClean="0">
                <a:solidFill>
                  <a:schemeClr val="tx1"/>
                </a:solidFill>
                <a:latin typeface="Segoe UI" pitchFamily="34" charset="0"/>
                <a:ea typeface="Segoe UI" pitchFamily="34" charset="0"/>
                <a:cs typeface="Segoe UI" pitchFamily="34" charset="0"/>
              </a:rPr>
              <a:t>application</a:t>
            </a:r>
            <a:endParaRPr lang="en-US" sz="2000" dirty="0">
              <a:solidFill>
                <a:schemeClr val="tx1"/>
              </a:solidFill>
              <a:latin typeface="Segoe UI" pitchFamily="34" charset="0"/>
              <a:ea typeface="Segoe UI" pitchFamily="34" charset="0"/>
              <a:cs typeface="Segoe UI" pitchFamily="34" charset="0"/>
            </a:endParaRPr>
          </a:p>
        </p:txBody>
      </p:sp>
      <p:sp>
        <p:nvSpPr>
          <p:cNvPr id="21" name="Rectangle 86029"/>
          <p:cNvSpPr>
            <a:spLocks xmlns:a="http://schemas.openxmlformats.org/drawingml/2006/main" noChangeArrowheads="1"/>
          </p:cNvSpPr>
          <p:nvPr/>
        </p:nvSpPr>
        <p:spPr bwMode="auto">
          <a:xfrm xmlns:a="http://schemas.openxmlformats.org/drawingml/2006/main">
            <a:off x="5334000" y="1905000"/>
            <a:ext cx="2133600" cy="822960"/>
          </a:xfrm>
          <a:prstGeom xmlns:a="http://schemas.openxmlformats.org/drawingml/2006/main" prst="roundRect">
            <a:avLst/>
          </a:prstGeom>
          <a:ln xmlns:a="http://schemas.openxmlformats.org/drawingml/2006/main">
            <a:headEnd type="none" w="med" len="med"/>
            <a:tailEnd type="none" w="med" len="med"/>
          </a:ln>
        </p:spPr>
        <p:style>
          <a:lnRef xmlns:a="http://schemas.openxmlformats.org/drawingml/2006/main" idx="1">
            <a:schemeClr val="accent1"/>
          </a:lnRef>
          <a:fillRef xmlns:a="http://schemas.openxmlformats.org/drawingml/2006/main" idx="2">
            <a:schemeClr val="accent1"/>
          </a:fillRef>
          <a:effectRef xmlns:a="http://schemas.openxmlformats.org/drawingml/2006/main" idx="1">
            <a:schemeClr val="accent1"/>
          </a:effectRef>
          <a:fontRef xmlns:a="http://schemas.openxmlformats.org/drawingml/2006/main" idx="minor">
            <a:schemeClr val="dk1"/>
          </a:fontRef>
        </p:style>
        <p:txBody>
          <a:bodyPr xmlns:a="http://schemas.openxmlformats.org/drawingml/2006/main" vert="horz" wrap="square" lIns="109728" tIns="54864" rIns="109728" bIns="54864" numCol="1" rtlCol="0" anchor="ctr" anchorCtr="0" compatLnSpc="1">
            <a:prstTxWarp prst="textNoShape">
              <a:avLst/>
            </a:prstTxWarp>
          </a:bodyPr>
          <a:lstStyle xmlns:a="http://schemas.openxmlformats.org/drawingml/2006/main"/>
          <a:p xmlns:a="http://schemas.openxmlformats.org/drawingml/2006/main">
            <a:pPr algn="ctr" defTabSz="1096963" fontAlgn="base">
              <a:spcBef>
                <a:spcPct val="0"/>
              </a:spcBef>
              <a:spcAft>
                <a:spcPct val="0"/>
              </a:spcAft>
              <a:defRPr/>
            </a:pPr>
            <a:r>
              <a:rPr lang="en-US" sz="2000" dirty="0" smtClean="0">
                <a:solidFill>
                  <a:schemeClr val="tx1"/>
                </a:solidFill>
                <a:latin typeface="Segoe UI" pitchFamily="34" charset="0"/>
                <a:ea typeface="Segoe UI" pitchFamily="34" charset="0"/>
                <a:cs typeface="Segoe UI" pitchFamily="34" charset="0"/>
              </a:rPr>
              <a:t>Windows Vista</a:t>
            </a:r>
            <a:r>
              <a:rPr lang="en-US" sz="2000" baseline="30000" dirty="0" smtClean="0">
                <a:solidFill>
                  <a:schemeClr val="tx1"/>
                </a:solidFill>
                <a:latin typeface="Segoe UI" pitchFamily="34" charset="0"/>
                <a:ea typeface="Segoe UI" pitchFamily="34" charset="0"/>
                <a:cs typeface="Segoe UI" pitchFamily="34" charset="0"/>
              </a:rPr>
              <a:t>®</a:t>
            </a:r>
            <a:r>
              <a:rPr lang="en-US" sz="2000" dirty="0" smtClean="0">
                <a:solidFill>
                  <a:schemeClr val="tx1"/>
                </a:solidFill>
                <a:latin typeface="Segoe UI" pitchFamily="34" charset="0"/>
                <a:ea typeface="Segoe UI" pitchFamily="34" charset="0"/>
                <a:cs typeface="Segoe UI" pitchFamily="34" charset="0"/>
              </a:rPr>
              <a:t/>
            </a:r>
            <a:endParaRPr lang="en-US" sz="2000" dirty="0">
              <a:solidFill>
                <a:schemeClr val="tx1"/>
              </a:solidFill>
              <a:latin typeface="Segoe UI" pitchFamily="34" charset="0"/>
              <a:ea typeface="Segoe UI" pitchFamily="34" charset="0"/>
              <a:cs typeface="Segoe UI" pitchFamily="34" charset="0"/>
            </a:endParaRPr>
          </a:p>
          <a:p xmlns:a="http://schemas.openxmlformats.org/drawingml/2006/main">
            <a:pPr algn="ctr" defTabSz="1096963" fontAlgn="base">
              <a:spcBef>
                <a:spcPct val="0"/>
              </a:spcBef>
              <a:spcAft>
                <a:spcPct val="0"/>
              </a:spcAft>
              <a:defRPr/>
            </a:pPr>
            <a:r>
              <a:rPr lang="en-US" sz="2000" dirty="0">
                <a:solidFill>
                  <a:schemeClr val="tx1"/>
                </a:solidFill>
                <a:latin typeface="Segoe UI" pitchFamily="34" charset="0"/>
                <a:ea typeface="Segoe UI" pitchFamily="34" charset="0"/>
                <a:cs typeface="Segoe UI" pitchFamily="34" charset="0"/>
              </a:rPr>
              <a:t>a</a:t>
            </a:r>
            <a:r>
              <a:rPr lang="en-US" sz="2000" dirty="0" smtClean="0">
                <a:solidFill>
                  <a:schemeClr val="tx1"/>
                </a:solidFill>
                <a:latin typeface="Segoe UI" pitchFamily="34" charset="0"/>
                <a:ea typeface="Segoe UI" pitchFamily="34" charset="0"/>
                <a:cs typeface="Segoe UI" pitchFamily="34" charset="0"/>
              </a:rPr>
              <a:t>pplication</a:t>
            </a:r>
            <a:endParaRPr lang="en-US" sz="2000" dirty="0">
              <a:solidFill>
                <a:schemeClr val="tx1"/>
              </a:solidFill>
              <a:latin typeface="Segoe UI" pitchFamily="34" charset="0"/>
              <a:ea typeface="Segoe UI" pitchFamily="34" charset="0"/>
              <a:cs typeface="Segoe UI" pitchFamily="34" charset="0"/>
            </a:endParaRPr>
          </a:p>
        </p:txBody>
      </p:sp>
      <p:sp>
        <p:nvSpPr>
          <p:cNvPr id="2" name="Title 1"/>
          <p:cNvSpPr>
            <a:spLocks xmlns:a="http://schemas.openxmlformats.org/drawingml/2006/main" noGrp="1"/>
          </p:cNvSpPr>
          <p:nvPr>
            <p:ph type="title"/>
          </p:nvPr>
        </p:nvSpPr>
        <p:spPr/>
        <p:txBody>
          <a:bodyPr xmlns:a="http://schemas.openxmlformats.org/drawingml/2006/main"/>
          <a:lstStyle xmlns:a="http://schemas.openxmlformats.org/drawingml/2006/main"/>
          <a:p xmlns:a="http://schemas.openxmlformats.org/drawingml/2006/main">
            <a:r>
              <a:rPr smtClean="0"/>
              <a:t>Registry Virtualization</a:t>
            </a:r>
            <a:endParaRPr lang="en-US" dirty="0"/>
          </a:p>
        </p:txBody>
      </p:sp>
      <p:sp>
        <p:nvSpPr>
          <p:cNvPr id="3" name="Rectangle 87043"/>
          <p:cNvSpPr>
            <a:spLocks xmlns:a="http://schemas.openxmlformats.org/drawingml/2006/main" noChangeArrowheads="1"/>
          </p:cNvSpPr>
          <p:nvPr/>
        </p:nvSpPr>
        <p:spPr bwMode="auto">
          <a:xfrm xmlns:a="http://schemas.openxmlformats.org/drawingml/2006/main">
            <a:off x="3429000" y="3858207"/>
            <a:ext cx="2895600" cy="533400"/>
          </a:xfrm>
          <a:prstGeom xmlns:a="http://schemas.openxmlformats.org/drawingml/2006/main" prst="roundRect">
            <a:avLst/>
          </a:prstGeom>
          <a:ln xmlns:a="http://schemas.openxmlformats.org/drawingml/2006/main">
            <a:headEnd type="none" w="med" len="med"/>
            <a:tailEnd type="none" w="med" len="med"/>
          </a:ln>
        </p:spPr>
        <p:style>
          <a:lnRef xmlns:a="http://schemas.openxmlformats.org/drawingml/2006/main" idx="1">
            <a:schemeClr val="accent5"/>
          </a:lnRef>
          <a:fillRef xmlns:a="http://schemas.openxmlformats.org/drawingml/2006/main" idx="2">
            <a:schemeClr val="accent5"/>
          </a:fillRef>
          <a:effectRef xmlns:a="http://schemas.openxmlformats.org/drawingml/2006/main" idx="1">
            <a:schemeClr val="accent5"/>
          </a:effectRef>
          <a:fontRef xmlns:a="http://schemas.openxmlformats.org/drawingml/2006/main" idx="minor">
            <a:schemeClr val="dk1"/>
          </a:fontRef>
        </p:style>
        <p:txBody>
          <a:bodyPr xmlns:a="http://schemas.openxmlformats.org/drawingml/2006/main" vert="horz" wrap="square" lIns="109728" tIns="54864" rIns="109728" bIns="54864" numCol="1" rtlCol="0" anchor="ctr" anchorCtr="0" compatLnSpc="1">
            <a:prstTxWarp prst="textNoShape">
              <a:avLst/>
            </a:prstTxWarp>
          </a:bodyPr>
          <a:lstStyle xmlns:a="http://schemas.openxmlformats.org/drawingml/2006/main"/>
          <a:p xmlns:a="http://schemas.openxmlformats.org/drawingml/2006/main">
            <a:pPr algn="ctr" defTabSz="1096963" fontAlgn="base">
              <a:spcBef>
                <a:spcPct val="0"/>
              </a:spcBef>
              <a:spcAft>
                <a:spcPct val="0"/>
              </a:spcAft>
              <a:defRPr/>
            </a:pPr>
            <a:r>
              <a:rPr lang="en-US" sz="2000" dirty="0">
                <a:solidFill>
                  <a:schemeClr val="tx1"/>
                </a:solidFill>
                <a:latin typeface="Segoe UI" pitchFamily="34" charset="0"/>
                <a:ea typeface="Segoe UI" pitchFamily="34" charset="0"/>
                <a:cs typeface="Segoe UI" pitchFamily="34" charset="0"/>
              </a:rPr>
              <a:t>Ntoskrnl.exe</a:t>
            </a:r>
          </a:p>
        </p:txBody>
      </p:sp>
      <p:sp>
        <p:nvSpPr>
          <p:cNvPr id="4" name="Straight Connector 87044"/>
          <p:cNvSpPr>
            <a:spLocks xmlns:a="http://schemas.openxmlformats.org/drawingml/2006/main" noChangeShapeType="1"/>
          </p:cNvSpPr>
          <p:nvPr/>
        </p:nvSpPr>
        <p:spPr bwMode="auto">
          <a:xfrm xmlns:a="http://schemas.openxmlformats.org/drawingml/2006/main">
            <a:off x="685800" y="3429000"/>
            <a:ext cx="7543800" cy="0"/>
          </a:xfrm>
          <a:prstGeom xmlns:a="http://schemas.openxmlformats.org/drawingml/2006/main" prst="line">
            <a:avLst/>
          </a:prstGeom>
          <a:noFill xmlns:a="http://schemas.openxmlformats.org/drawingml/2006/main"/>
          <a:ln xmlns:a="http://schemas.openxmlformats.org/drawingml/2006/main" w="19050" algn="ctr">
            <a:solidFill>
              <a:schemeClr val="tx2"/>
            </a:solidFill>
            <a:round/>
            <a:headEnd/>
            <a:tailEnd/>
          </a:ln>
        </p:spPr>
        <p:txBody>
          <a:bodyPr xmlns:a="http://schemas.openxmlformats.org/drawingml/2006/main" wrap="none" anchor="ctr"/>
          <a:lstStyle xmlns:a="http://schemas.openxmlformats.org/drawingml/2006/main"/>
          <a:p xmlns:a="http://schemas.openxmlformats.org/drawingml/2006/main">
            <a:endParaRPr lang="en-US"/>
          </a:p>
        </p:txBody>
      </p:sp>
      <p:sp>
        <p:nvSpPr>
          <p:cNvPr id="7" name="TextBox 87047"/>
          <p:cNvSpPr txBox="1">
            <a:spLocks xmlns:a="http://schemas.openxmlformats.org/drawingml/2006/main" noChangeArrowheads="1"/>
          </p:cNvSpPr>
          <p:nvPr/>
        </p:nvSpPr>
        <p:spPr bwMode="auto">
          <a:xfrm xmlns:a="http://schemas.openxmlformats.org/drawingml/2006/main">
            <a:off x="609600" y="3048000"/>
            <a:ext cx="1293944" cy="369332"/>
          </a:xfrm>
          <a:prstGeom xmlns:a="http://schemas.openxmlformats.org/drawingml/2006/main" prst="rect">
            <a:avLst/>
          </a:prstGeom>
          <a:noFill xmlns:a="http://schemas.openxmlformats.org/drawingml/2006/main"/>
          <a:ln xmlns:a="http://schemas.openxmlformats.org/drawingml/2006/main" w="9525">
            <a:noFill/>
            <a:miter lim="800000"/>
            <a:headEnd/>
            <a:tailEnd/>
          </a:ln>
        </p:spPr>
        <p:txBody>
          <a:bodyPr xmlns:a="http://schemas.openxmlformats.org/drawingml/2006/main" wrap="none">
            <a:spAutoFit/>
          </a:bodyPr>
          <a:lstStyle xmlns:a="http://schemas.openxmlformats.org/drawingml/2006/main"/>
          <a:p xmlns:a="http://schemas.openxmlformats.org/drawingml/2006/main">
            <a:r>
              <a:rPr lang="en-US" dirty="0">
                <a:gradFill>
                  <a:gsLst>
                    <a:gs pos="0">
                      <a:schemeClr val="accent1">
                        <a:lumMod val="20000"/>
                        <a:lumOff val="80000"/>
                      </a:schemeClr>
                    </a:gs>
                    <a:gs pos="50000">
                      <a:schemeClr val="accent1">
                        <a:lumMod val="20000"/>
                        <a:lumOff val="80000"/>
                      </a:schemeClr>
                    </a:gs>
                  </a:gsLst>
                  <a:lin ang="5400000" scaled="0"/>
                </a:gradFill>
                <a:latin typeface="Segoe UI" pitchFamily="34" charset="0"/>
                <a:ea typeface="Segoe UI" pitchFamily="34" charset="0"/>
                <a:cs typeface="Segoe UI" pitchFamily="34" charset="0"/>
              </a:rPr>
              <a:t>User </a:t>
            </a:r>
            <a:r>
              <a:rPr lang="en-US" dirty="0" smtClean="0">
                <a:gradFill>
                  <a:gsLst>
                    <a:gs pos="0">
                      <a:schemeClr val="accent1">
                        <a:lumMod val="20000"/>
                        <a:lumOff val="80000"/>
                      </a:schemeClr>
                    </a:gs>
                    <a:gs pos="50000">
                      <a:schemeClr val="accent1">
                        <a:lumMod val="20000"/>
                        <a:lumOff val="80000"/>
                      </a:schemeClr>
                    </a:gs>
                  </a:gsLst>
                  <a:lin ang="5400000" scaled="0"/>
                </a:gradFill>
                <a:latin typeface="Segoe UI" pitchFamily="34" charset="0"/>
                <a:ea typeface="Segoe UI" pitchFamily="34" charset="0"/>
                <a:cs typeface="Segoe UI" pitchFamily="34" charset="0"/>
              </a:rPr>
              <a:t>mode</a:t>
            </a:r>
            <a:endParaRPr lang="en-US" dirty="0">
              <a:gradFill>
                <a:gsLst>
                  <a:gs pos="0">
                    <a:schemeClr val="accent1">
                      <a:lumMod val="20000"/>
                      <a:lumOff val="80000"/>
                    </a:schemeClr>
                  </a:gs>
                  <a:gs pos="50000">
                    <a:schemeClr val="accent1">
                      <a:lumMod val="20000"/>
                      <a:lumOff val="80000"/>
                    </a:schemeClr>
                  </a:gs>
                </a:gsLst>
                <a:lin ang="5400000" scaled="0"/>
              </a:gradFill>
              <a:latin typeface="Segoe UI" pitchFamily="34" charset="0"/>
              <a:ea typeface="Segoe UI" pitchFamily="34" charset="0"/>
              <a:cs typeface="Segoe UI" pitchFamily="34" charset="0"/>
            </a:endParaRPr>
          </a:p>
        </p:txBody>
      </p:sp>
      <p:sp>
        <p:nvSpPr>
          <p:cNvPr id="8" name="TextBox 87048"/>
          <p:cNvSpPr txBox="1">
            <a:spLocks xmlns:a="http://schemas.openxmlformats.org/drawingml/2006/main" noChangeArrowheads="1"/>
          </p:cNvSpPr>
          <p:nvPr/>
        </p:nvSpPr>
        <p:spPr bwMode="auto">
          <a:xfrm xmlns:a="http://schemas.openxmlformats.org/drawingml/2006/main">
            <a:off x="654050" y="3505200"/>
            <a:ext cx="1474827" cy="369332"/>
          </a:xfrm>
          <a:prstGeom xmlns:a="http://schemas.openxmlformats.org/drawingml/2006/main" prst="rect">
            <a:avLst/>
          </a:prstGeom>
          <a:noFill xmlns:a="http://schemas.openxmlformats.org/drawingml/2006/main"/>
          <a:ln xmlns:a="http://schemas.openxmlformats.org/drawingml/2006/main" w="9525">
            <a:noFill/>
            <a:miter lim="800000"/>
            <a:headEnd/>
            <a:tailEnd/>
          </a:ln>
        </p:spPr>
        <p:txBody>
          <a:bodyPr xmlns:a="http://schemas.openxmlformats.org/drawingml/2006/main" wrap="none">
            <a:spAutoFit/>
          </a:bodyPr>
          <a:lstStyle xmlns:a="http://schemas.openxmlformats.org/drawingml/2006/main"/>
          <a:p xmlns:a="http://schemas.openxmlformats.org/drawingml/2006/main">
            <a:r>
              <a:rPr lang="en-US" dirty="0">
                <a:gradFill>
                  <a:gsLst>
                    <a:gs pos="0">
                      <a:schemeClr val="accent1">
                        <a:lumMod val="20000"/>
                        <a:lumOff val="80000"/>
                      </a:schemeClr>
                    </a:gs>
                    <a:gs pos="50000">
                      <a:schemeClr val="accent1">
                        <a:lumMod val="20000"/>
                        <a:lumOff val="80000"/>
                      </a:schemeClr>
                    </a:gs>
                  </a:gsLst>
                  <a:lin ang="5400000" scaled="0"/>
                </a:gradFill>
                <a:latin typeface="Segoe UI" pitchFamily="34" charset="0"/>
                <a:ea typeface="Segoe UI" pitchFamily="34" charset="0"/>
                <a:cs typeface="Segoe UI" pitchFamily="34" charset="0"/>
              </a:rPr>
              <a:t>Kernel </a:t>
            </a:r>
            <a:r>
              <a:rPr lang="en-US" dirty="0" smtClean="0">
                <a:gradFill>
                  <a:gsLst>
                    <a:gs pos="0">
                      <a:schemeClr val="accent1">
                        <a:lumMod val="20000"/>
                        <a:lumOff val="80000"/>
                      </a:schemeClr>
                    </a:gs>
                    <a:gs pos="50000">
                      <a:schemeClr val="accent1">
                        <a:lumMod val="20000"/>
                        <a:lumOff val="80000"/>
                      </a:schemeClr>
                    </a:gs>
                  </a:gsLst>
                  <a:lin ang="5400000" scaled="0"/>
                </a:gradFill>
                <a:latin typeface="Segoe UI" pitchFamily="34" charset="0"/>
                <a:ea typeface="Segoe UI" pitchFamily="34" charset="0"/>
                <a:cs typeface="Segoe UI" pitchFamily="34" charset="0"/>
              </a:rPr>
              <a:t>mode</a:t>
            </a:r>
            <a:endParaRPr lang="en-US" dirty="0">
              <a:gradFill>
                <a:gsLst>
                  <a:gs pos="0">
                    <a:schemeClr val="accent1">
                      <a:lumMod val="20000"/>
                      <a:lumOff val="80000"/>
                    </a:schemeClr>
                  </a:gs>
                  <a:gs pos="50000">
                    <a:schemeClr val="accent1">
                      <a:lumMod val="20000"/>
                      <a:lumOff val="80000"/>
                    </a:schemeClr>
                  </a:gs>
                </a:gsLst>
                <a:lin ang="5400000" scaled="0"/>
              </a:gradFill>
              <a:latin typeface="Segoe UI" pitchFamily="34" charset="0"/>
              <a:ea typeface="Segoe UI" pitchFamily="34" charset="0"/>
              <a:cs typeface="Segoe UI" pitchFamily="34" charset="0"/>
            </a:endParaRPr>
          </a:p>
        </p:txBody>
      </p:sp>
      <p:sp>
        <p:nvSpPr>
          <p:cNvPr id="9" name="TextBox 8"/>
          <p:cNvSpPr txBox="1">
            <a:spLocks xmlns:a="http://schemas.openxmlformats.org/drawingml/2006/main" noChangeArrowheads="1"/>
          </p:cNvSpPr>
          <p:nvPr/>
        </p:nvSpPr>
        <p:spPr bwMode="auto">
          <a:xfrm xmlns:a="http://schemas.openxmlformats.org/drawingml/2006/main">
            <a:off x="3657600" y="2971800"/>
            <a:ext cx="2286395" cy="369332"/>
          </a:xfrm>
          <a:prstGeom xmlns:a="http://schemas.openxmlformats.org/drawingml/2006/main" prst="rect">
            <a:avLst/>
          </a:prstGeom>
          <a:noFill xmlns:a="http://schemas.openxmlformats.org/drawingml/2006/main"/>
          <a:ln xmlns:a="http://schemas.openxmlformats.org/drawingml/2006/main" w="9525">
            <a:noFill/>
            <a:miter lim="800000"/>
            <a:headEnd/>
            <a:tailEnd/>
          </a:ln>
        </p:spPr>
        <p:txBody>
          <a:bodyPr xmlns:a="http://schemas.openxmlformats.org/drawingml/2006/main" wrap="none">
            <a:spAutoFit/>
          </a:bodyPr>
          <a:lstStyle xmlns:a="http://schemas.openxmlformats.org/drawingml/2006/main"/>
          <a:p xmlns:a="http://schemas.openxmlformats.org/drawingml/2006/main">
            <a:r>
              <a:rPr lang="en-US" dirty="0">
                <a:gradFill>
                  <a:gsLst>
                    <a:gs pos="0">
                      <a:schemeClr val="accent1">
                        <a:lumMod val="20000"/>
                        <a:lumOff val="80000"/>
                      </a:schemeClr>
                    </a:gs>
                    <a:gs pos="50000">
                      <a:schemeClr val="accent1">
                        <a:lumMod val="20000"/>
                        <a:lumOff val="80000"/>
                      </a:schemeClr>
                    </a:gs>
                  </a:gsLst>
                  <a:lin ang="5400000" scaled="0"/>
                </a:gradFill>
                <a:latin typeface="Segoe UI" pitchFamily="34" charset="0"/>
                <a:ea typeface="Segoe UI" pitchFamily="34" charset="0"/>
                <a:cs typeface="Segoe UI" pitchFamily="34" charset="0"/>
              </a:rPr>
              <a:t>HKLM\Software\App</a:t>
            </a:r>
          </a:p>
        </p:txBody>
      </p:sp>
      <p:sp>
        <p:nvSpPr>
          <p:cNvPr id="10" name="TextBox 9"/>
          <p:cNvSpPr txBox="1">
            <a:spLocks xmlns:a="http://schemas.openxmlformats.org/drawingml/2006/main" noChangeArrowheads="1"/>
          </p:cNvSpPr>
          <p:nvPr/>
        </p:nvSpPr>
        <p:spPr bwMode="auto">
          <a:xfrm xmlns:a="http://schemas.openxmlformats.org/drawingml/2006/main">
            <a:off x="481791" y="4724400"/>
            <a:ext cx="3937809" cy="646331"/>
          </a:xfrm>
          <a:prstGeom xmlns:a="http://schemas.openxmlformats.org/drawingml/2006/main" prst="rect">
            <a:avLst/>
          </a:prstGeom>
          <a:noFill xmlns:a="http://schemas.openxmlformats.org/drawingml/2006/main"/>
          <a:ln xmlns:a="http://schemas.openxmlformats.org/drawingml/2006/main" w="9525">
            <a:noFill/>
            <a:miter lim="800000"/>
            <a:headEnd/>
            <a:tailEnd/>
          </a:ln>
        </p:spPr>
        <p:txBody>
          <a:bodyPr xmlns:a="http://schemas.openxmlformats.org/drawingml/2006/main" wrap="none">
            <a:spAutoFit/>
          </a:bodyPr>
          <a:lstStyle xmlns:a="http://schemas.openxmlformats.org/drawingml/2006/main"/>
          <a:p xmlns:a="http://schemas.openxmlformats.org/drawingml/2006/main">
            <a:r>
              <a:rPr lang="en-US" dirty="0">
                <a:gradFill>
                  <a:gsLst>
                    <a:gs pos="0">
                      <a:schemeClr val="accent1">
                        <a:lumMod val="20000"/>
                        <a:lumOff val="80000"/>
                      </a:schemeClr>
                    </a:gs>
                    <a:gs pos="50000">
                      <a:schemeClr val="accent1">
                        <a:lumMod val="20000"/>
                        <a:lumOff val="80000"/>
                      </a:schemeClr>
                    </a:gs>
                  </a:gsLst>
                  <a:lin ang="5400000" scaled="0"/>
                </a:gradFill>
                <a:latin typeface="Segoe UI" pitchFamily="34" charset="0"/>
                <a:ea typeface="Segoe UI" pitchFamily="34" charset="0"/>
                <a:cs typeface="Segoe UI" pitchFamily="34" charset="0"/>
              </a:rPr>
              <a:t>HKCU\Software\Classes\</a:t>
            </a:r>
            <a:r>
              <a:rPr lang="en-US" dirty="0" err="1">
                <a:gradFill>
                  <a:gsLst>
                    <a:gs pos="0">
                      <a:schemeClr val="accent1">
                        <a:lumMod val="20000"/>
                        <a:lumOff val="80000"/>
                      </a:schemeClr>
                    </a:gs>
                    <a:gs pos="50000">
                      <a:schemeClr val="accent1">
                        <a:lumMod val="20000"/>
                        <a:lumOff val="80000"/>
                      </a:schemeClr>
                    </a:gs>
                  </a:gsLst>
                  <a:lin ang="5400000" scaled="0"/>
                </a:gradFill>
                <a:latin typeface="Segoe UI" pitchFamily="34" charset="0"/>
                <a:ea typeface="Segoe UI" pitchFamily="34" charset="0"/>
                <a:cs typeface="Segoe UI" pitchFamily="34" charset="0"/>
              </a:rPr>
              <a:t>VirtualStore</a:t>
            </a:r>
            <a:r>
              <a:rPr lang="en-US" dirty="0">
                <a:gradFill>
                  <a:gsLst>
                    <a:gs pos="0">
                      <a:schemeClr val="accent1">
                        <a:lumMod val="20000"/>
                        <a:lumOff val="80000"/>
                      </a:schemeClr>
                    </a:gs>
                    <a:gs pos="50000">
                      <a:schemeClr val="accent1">
                        <a:lumMod val="20000"/>
                        <a:lumOff val="80000"/>
                      </a:schemeClr>
                    </a:gs>
                  </a:gsLst>
                  <a:lin ang="5400000" scaled="0"/>
                </a:gradFill>
                <a:latin typeface="Segoe UI" pitchFamily="34" charset="0"/>
                <a:ea typeface="Segoe UI" pitchFamily="34" charset="0"/>
                <a:cs typeface="Segoe UI" pitchFamily="34" charset="0"/>
              </a:rPr>
              <a:t>\</a:t>
            </a:r>
            <a:br>
              <a:rPr lang="en-US" dirty="0">
                <a:gradFill>
                  <a:gsLst>
                    <a:gs pos="0">
                      <a:schemeClr val="accent1">
                        <a:lumMod val="20000"/>
                        <a:lumOff val="80000"/>
                      </a:schemeClr>
                    </a:gs>
                    <a:gs pos="50000">
                      <a:schemeClr val="accent1">
                        <a:lumMod val="20000"/>
                        <a:lumOff val="80000"/>
                      </a:schemeClr>
                    </a:gs>
                  </a:gsLst>
                  <a:lin ang="5400000" scaled="0"/>
                </a:gradFill>
                <a:latin typeface="Segoe UI" pitchFamily="34" charset="0"/>
                <a:ea typeface="Segoe UI" pitchFamily="34" charset="0"/>
                <a:cs typeface="Segoe UI" pitchFamily="34" charset="0"/>
              </a:rPr>
            </a:br>
            <a:r>
              <a:rPr lang="en-US" dirty="0">
                <a:gradFill>
                  <a:gsLst>
                    <a:gs pos="0">
                      <a:schemeClr val="accent1">
                        <a:lumMod val="20000"/>
                        <a:lumOff val="80000"/>
                      </a:schemeClr>
                    </a:gs>
                    <a:gs pos="50000">
                      <a:schemeClr val="accent1">
                        <a:lumMod val="20000"/>
                        <a:lumOff val="80000"/>
                      </a:schemeClr>
                    </a:gs>
                  </a:gsLst>
                  <a:lin ang="5400000" scaled="0"/>
                </a:gradFill>
                <a:latin typeface="Segoe UI" pitchFamily="34" charset="0"/>
                <a:ea typeface="Segoe UI" pitchFamily="34" charset="0"/>
                <a:cs typeface="Segoe UI" pitchFamily="34" charset="0"/>
              </a:rPr>
              <a:t>Machine\Software\App</a:t>
            </a:r>
          </a:p>
        </p:txBody>
      </p:sp>
      <p:sp>
        <p:nvSpPr>
          <p:cNvPr id="13" name="Can 87053"/>
          <p:cNvSpPr>
            <a:spLocks xmlns:a="http://schemas.openxmlformats.org/drawingml/2006/main" noChangeArrowheads="1"/>
          </p:cNvSpPr>
          <p:nvPr/>
        </p:nvSpPr>
        <p:spPr bwMode="auto">
          <a:xfrm xmlns:a="http://schemas.openxmlformats.org/drawingml/2006/main">
            <a:off x="4191000" y="5410200"/>
            <a:ext cx="1371600" cy="1143000"/>
          </a:xfrm>
          <a:prstGeom xmlns:a="http://schemas.openxmlformats.org/drawingml/2006/main" prst="can">
            <a:avLst>
              <a:gd name="adj" fmla="val 25000"/>
            </a:avLst>
          </a:prstGeom>
          <a:ln xmlns:a="http://schemas.openxmlformats.org/drawingml/2006/main">
            <a:headEnd type="none" w="med" len="med"/>
            <a:tailEnd type="none" w="med" len="med"/>
          </a:ln>
        </p:spPr>
        <p:style>
          <a:lnRef xmlns:a="http://schemas.openxmlformats.org/drawingml/2006/main" idx="1">
            <a:schemeClr val="accent5"/>
          </a:lnRef>
          <a:fillRef xmlns:a="http://schemas.openxmlformats.org/drawingml/2006/main" idx="2">
            <a:schemeClr val="accent5"/>
          </a:fillRef>
          <a:effectRef xmlns:a="http://schemas.openxmlformats.org/drawingml/2006/main" idx="1">
            <a:schemeClr val="accent5"/>
          </a:effectRef>
          <a:fontRef xmlns:a="http://schemas.openxmlformats.org/drawingml/2006/main" idx="minor">
            <a:schemeClr val="dk1"/>
          </a:fontRef>
        </p:style>
        <p:txBody>
          <a:bodyPr xmlns:a="http://schemas.openxmlformats.org/drawingml/2006/main" vert="horz" wrap="square" lIns="109728" tIns="54864" rIns="109728" bIns="54864" numCol="1" rtlCol="0" anchor="ctr" anchorCtr="0" compatLnSpc="1">
            <a:prstTxWarp prst="textNoShape">
              <a:avLst/>
            </a:prstTxWarp>
          </a:bodyPr>
          <a:lstStyle xmlns:a="http://schemas.openxmlformats.org/drawingml/2006/main"/>
          <a:p xmlns:a="http://schemas.openxmlformats.org/drawingml/2006/main">
            <a:pPr algn="ctr" defTabSz="1096963" fontAlgn="base">
              <a:spcBef>
                <a:spcPct val="0"/>
              </a:spcBef>
              <a:spcAft>
                <a:spcPct val="0"/>
              </a:spcAft>
              <a:defRPr/>
            </a:pPr>
            <a:r>
              <a:rPr lang="en-US" sz="2000">
                <a:solidFill>
                  <a:schemeClr val="tx1"/>
                </a:solidFill>
                <a:latin typeface="Segoe UI" pitchFamily="34" charset="0"/>
                <a:ea typeface="Segoe UI" pitchFamily="34" charset="0"/>
                <a:cs typeface="Segoe UI" pitchFamily="34" charset="0"/>
              </a:rPr>
              <a:t>Registry</a:t>
            </a:r>
          </a:p>
        </p:txBody>
      </p:sp>
      <p:sp>
        <p:nvSpPr>
          <p:cNvPr id="14" name="TextBox 13"/>
          <p:cNvSpPr txBox="1">
            <a:spLocks xmlns:a="http://schemas.openxmlformats.org/drawingml/2006/main" noChangeArrowheads="1"/>
          </p:cNvSpPr>
          <p:nvPr/>
        </p:nvSpPr>
        <p:spPr bwMode="auto">
          <a:xfrm xmlns:a="http://schemas.openxmlformats.org/drawingml/2006/main">
            <a:off x="6248400" y="3429000"/>
            <a:ext cx="1651414" cy="369332"/>
          </a:xfrm>
          <a:prstGeom xmlns:a="http://schemas.openxmlformats.org/drawingml/2006/main" prst="rect">
            <a:avLst/>
          </a:prstGeom>
          <a:noFill xmlns:a="http://schemas.openxmlformats.org/drawingml/2006/main"/>
          <a:ln xmlns:a="http://schemas.openxmlformats.org/drawingml/2006/main" w="9525">
            <a:noFill/>
            <a:miter lim="800000"/>
            <a:headEnd/>
            <a:tailEnd/>
          </a:ln>
        </p:spPr>
        <p:txBody>
          <a:bodyPr xmlns:a="http://schemas.openxmlformats.org/drawingml/2006/main" wrap="square">
            <a:spAutoFit/>
          </a:bodyPr>
          <a:lstStyle xmlns:a="http://schemas.openxmlformats.org/drawingml/2006/main"/>
          <a:p xmlns:a="http://schemas.openxmlformats.org/drawingml/2006/main">
            <a:r>
              <a:rPr lang="en-US" dirty="0">
                <a:ln>
                  <a:solidFill>
                    <a:srgbClr val="C00000"/>
                  </a:solidFill>
                </a:ln>
                <a:gradFill>
                  <a:gsLst>
                    <a:gs pos="0">
                      <a:srgbClr val="FF0000"/>
                    </a:gs>
                    <a:gs pos="100000">
                      <a:srgbClr val="FF0000"/>
                    </a:gs>
                  </a:gsLst>
                  <a:lin ang="16200000" scaled="1"/>
                </a:gradFill>
                <a:latin typeface="Segoe UI" pitchFamily="34" charset="0"/>
                <a:ea typeface="Segoe UI" pitchFamily="34" charset="0"/>
                <a:cs typeface="Segoe UI" pitchFamily="34" charset="0"/>
              </a:rPr>
              <a:t>Access Denied</a:t>
            </a:r>
          </a:p>
        </p:txBody>
      </p:sp>
      <p:sp>
        <p:nvSpPr>
          <p:cNvPr id="16" name="Straight Connector 15"/>
          <p:cNvSpPr>
            <a:spLocks xmlns:a="http://schemas.openxmlformats.org/drawingml/2006/main" noChangeShapeType="1"/>
          </p:cNvSpPr>
          <p:nvPr/>
        </p:nvSpPr>
        <p:spPr bwMode="auto">
          <a:xfrm xmlns:a="http://schemas.openxmlformats.org/drawingml/2006/main">
            <a:off x="4572000" y="4385450"/>
            <a:ext cx="0" cy="1177150"/>
          </a:xfrm>
          <a:prstGeom xmlns:a="http://schemas.openxmlformats.org/drawingml/2006/main" prst="line">
            <a:avLst/>
          </a:prstGeom>
          <a:noFill xmlns:a="http://schemas.openxmlformats.org/drawingml/2006/main"/>
          <a:ln xmlns:a="http://schemas.openxmlformats.org/drawingml/2006/main" w="38100" algn="ctr">
            <a:solidFill>
              <a:schemeClr val="tx2"/>
            </a:solidFill>
            <a:round/>
            <a:headEnd type="oval"/>
            <a:tailEnd type="triangle" w="med" len="med"/>
          </a:ln>
        </p:spPr>
        <p:txBody>
          <a:bodyPr xmlns:a="http://schemas.openxmlformats.org/drawingml/2006/main" wrap="none" anchor="ctr"/>
          <a:lstStyle xmlns:a="http://schemas.openxmlformats.org/drawingml/2006/main"/>
          <a:p xmlns:a="http://schemas.openxmlformats.org/drawingml/2006/main">
            <a:endParaRPr lang="en-US"/>
          </a:p>
        </p:txBody>
      </p:sp>
      <p:sp>
        <p:nvSpPr>
          <p:cNvPr id="17" name="Straight Connector 16"/>
          <p:cNvSpPr>
            <a:spLocks xmlns:a="http://schemas.openxmlformats.org/drawingml/2006/main" noChangeShapeType="1"/>
          </p:cNvSpPr>
          <p:nvPr/>
        </p:nvSpPr>
        <p:spPr bwMode="auto">
          <a:xfrm xmlns:a="http://schemas.openxmlformats.org/drawingml/2006/main">
            <a:off x="3124200" y="2743200"/>
            <a:ext cx="762000" cy="1108850"/>
          </a:xfrm>
          <a:prstGeom xmlns:a="http://schemas.openxmlformats.org/drawingml/2006/main" prst="line">
            <a:avLst/>
          </a:prstGeom>
          <a:noFill xmlns:a="http://schemas.openxmlformats.org/drawingml/2006/main"/>
          <a:ln xmlns:a="http://schemas.openxmlformats.org/drawingml/2006/main" w="38100" algn="ctr">
            <a:solidFill>
              <a:schemeClr val="tx2"/>
            </a:solidFill>
            <a:round/>
            <a:headEnd type="oval"/>
            <a:tailEnd type="triangle" w="med" len="med"/>
          </a:ln>
        </p:spPr>
        <p:txBody>
          <a:bodyPr xmlns:a="http://schemas.openxmlformats.org/drawingml/2006/main" wrap="none" anchor="ctr"/>
          <a:lstStyle xmlns:a="http://schemas.openxmlformats.org/drawingml/2006/main"/>
          <a:p xmlns:a="http://schemas.openxmlformats.org/drawingml/2006/main">
            <a:endParaRPr lang="en-US">
              <a:gradFill>
                <a:gsLst>
                  <a:gs pos="0">
                    <a:schemeClr val="accent1">
                      <a:lumMod val="20000"/>
                      <a:lumOff val="80000"/>
                    </a:schemeClr>
                  </a:gs>
                  <a:gs pos="50000">
                    <a:schemeClr val="accent1">
                      <a:lumMod val="20000"/>
                      <a:lumOff val="80000"/>
                    </a:schemeClr>
                  </a:gs>
                </a:gsLst>
                <a:lin ang="5400000" scaled="0"/>
              </a:gradFill>
            </a:endParaRPr>
          </a:p>
        </p:txBody>
      </p:sp>
      <p:sp>
        <p:nvSpPr>
          <p:cNvPr id="18" name="Straight Connector 17"/>
          <p:cNvSpPr>
            <a:spLocks xmlns:a="http://schemas.openxmlformats.org/drawingml/2006/main" noChangeShapeType="1"/>
          </p:cNvSpPr>
          <p:nvPr/>
        </p:nvSpPr>
        <p:spPr bwMode="auto">
          <a:xfrm xmlns:a="http://schemas.openxmlformats.org/drawingml/2006/main" flipH="1">
            <a:off x="5943600" y="2743200"/>
            <a:ext cx="457200" cy="1108850"/>
          </a:xfrm>
          <a:prstGeom xmlns:a="http://schemas.openxmlformats.org/drawingml/2006/main" prst="line">
            <a:avLst/>
          </a:prstGeom>
          <a:noFill xmlns:a="http://schemas.openxmlformats.org/drawingml/2006/main"/>
          <a:ln xmlns:a="http://schemas.openxmlformats.org/drawingml/2006/main" w="38100" algn="ctr">
            <a:solidFill>
              <a:srgbClr val="C00000"/>
            </a:solidFill>
            <a:round/>
            <a:headEnd type="oval"/>
            <a:tailEnd type="triangle" w="med" len="med"/>
          </a:ln>
        </p:spPr>
        <p:txBody>
          <a:bodyPr xmlns:a="http://schemas.openxmlformats.org/drawingml/2006/main" wrap="none" anchor="ctr"/>
          <a:lstStyle xmlns:a="http://schemas.openxmlformats.org/drawingml/2006/main"/>
          <a:p xmlns:a="http://schemas.openxmlformats.org/drawingml/2006/main">
            <a:endParaRPr lang="en-US">
              <a:gradFill>
                <a:gsLst>
                  <a:gs pos="0">
                    <a:schemeClr val="accent1">
                      <a:lumMod val="20000"/>
                      <a:lumOff val="80000"/>
                    </a:schemeClr>
                  </a:gs>
                  <a:gs pos="50000">
                    <a:schemeClr val="accent1">
                      <a:lumMod val="20000"/>
                      <a:lumOff val="80000"/>
                    </a:schemeClr>
                  </a:gs>
                </a:gsLst>
                <a:lin ang="5400000" scaled="0"/>
              </a:gradFill>
            </a:endParaRPr>
          </a:p>
        </p:txBody>
      </p:sp>
    </p:spTree>
  </p:cSld>
  <p:clrMapOvr>
    <a:masterClrMapping xmlns:a="http://schemas.openxmlformats.org/drawingml/2006/main"/>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up)">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wipe(up)">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17"/>
                                        </p:tgtEl>
                                        <p:attrNameLst>
                                          <p:attrName>style.visibility</p:attrName>
                                        </p:attrNameLst>
                                      </p:cBhvr>
                                      <p:to>
                                        <p:strVal val="hidden"/>
                                      </p:to>
                                    </p:set>
                                  </p:childTnLst>
                                </p:cTn>
                              </p:par>
                              <p:par>
                                <p:cTn id="23" presetID="22" presetClass="entr" presetSubtype="1"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wipe(up)">
                                      <p:cBhvr>
                                        <p:cTn id="25" dur="500"/>
                                        <p:tgtEl>
                                          <p:spTgt spid="18"/>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500"/>
                                        <p:tgtEl>
                                          <p:spTgt spid="14"/>
                                        </p:tgtEl>
                                      </p:cBhvr>
                                    </p:animEffect>
                                  </p:childTnLst>
                                </p:cTn>
                              </p:par>
                              <p:par>
                                <p:cTn id="29" presetID="1" presetClass="exit" presetSubtype="0" fill="hold" grpId="1" nodeType="withEffect">
                                  <p:stCondLst>
                                    <p:cond delay="0"/>
                                  </p:stCondLst>
                                  <p:childTnLst>
                                    <p:set>
                                      <p:cBhvr>
                                        <p:cTn id="30" dur="1" fill="hold">
                                          <p:stCondLst>
                                            <p:cond delay="0"/>
                                          </p:stCondLst>
                                        </p:cTn>
                                        <p:tgtEl>
                                          <p:spTgt spid="10"/>
                                        </p:tgtEl>
                                        <p:attrNameLst>
                                          <p:attrName>style.visibility</p:attrName>
                                        </p:attrNameLst>
                                      </p:cBhvr>
                                      <p:to>
                                        <p:strVal val="hidden"/>
                                      </p:to>
                                    </p:set>
                                  </p:childTnLst>
                                </p:cTn>
                              </p:par>
                              <p:par>
                                <p:cTn id="31" presetID="1" presetClass="exit" presetSubtype="0" fill="hold" grpId="1" nodeType="withEffect">
                                  <p:stCondLst>
                                    <p:cond delay="0"/>
                                  </p:stCondLst>
                                  <p:childTnLst>
                                    <p:set>
                                      <p:cBhvr>
                                        <p:cTn id="32" dur="1" fill="hold">
                                          <p:stCondLst>
                                            <p:cond delay="0"/>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0" grpId="1"/>
      <p:bldP spid="14" grpId="0"/>
      <p:bldP spid="16" grpId="0" animBg="1"/>
      <p:bldP spid="16" grpId="1" animBg="1"/>
      <p:bldP spid="17" grpId="0" animBg="1"/>
      <p:bldP spid="17" grpId="1" animBg="1"/>
      <p:bldP spid="18" grpId="0" animBg="1"/>
    </p:bldLst>
  </p:timing>
</p:sld>
</file>

<file path=ppt/slides/slide9.xml><?xml version="1.0" encoding="utf-8"?>
<p:sld xmlns:p="http://schemas.openxmlformats.org/presentationml/2006/main">
  <p:cSld>
    <p:spTree>
      <p:nvGrpSpPr>
        <p:cNvPr id="1" name=""/>
        <p:cNvGrpSpPr/>
        <p:nvPr/>
      </p:nvGrpSpPr>
      <p:grpSpPr>
        <a:xfrm xmlns:a="http://schemas.openxmlformats.org/drawingml/2006/main">
          <a:off x="0" y="0"/>
          <a:ext cx="0" cy="0"/>
          <a:chOff x="0" y="0"/>
          <a:chExt cx="0" cy="0"/>
        </a:xfrm>
      </p:grpSpPr>
      <p:sp>
        <p:nvSpPr>
          <p:cNvPr id="2" name="Title 1"/>
          <p:cNvSpPr>
            <a:spLocks xmlns:a="http://schemas.openxmlformats.org/drawingml/2006/main" noGrp="1"/>
          </p:cNvSpPr>
          <p:nvPr>
            <p:ph type="title"/>
          </p:nvPr>
        </p:nvSpPr>
        <p:spPr/>
        <p:txBody>
          <a:bodyPr xmlns:a="http://schemas.openxmlformats.org/drawingml/2006/main"/>
          <a:lstStyle xmlns:a="http://schemas.openxmlformats.org/drawingml/2006/main"/>
          <a:p xmlns:a="http://schemas.openxmlformats.org/drawingml/2006/main">
            <a:r>
              <a:rPr lang="en-US" smtClean="0"/>
              <a:t>Solutions</a:t>
            </a:r>
            <a:endParaRPr lang="en-US" dirty="0"/>
          </a:p>
        </p:txBody>
      </p:sp>
      <p:sp>
        <p:nvSpPr>
          <p:cNvPr id="3" name="Text Placeholder 2"/>
          <p:cNvSpPr>
            <a:spLocks xmlns:a="http://schemas.openxmlformats.org/drawingml/2006/main" noGrp="1"/>
          </p:cNvSpPr>
          <p:nvPr>
            <p:ph idx="1"/>
          </p:nvPr>
        </p:nvSpPr>
        <p:spPr>
          <a:xfrm xmlns:a="http://schemas.openxmlformats.org/drawingml/2006/main">
            <a:off x="381000" y="1414463"/>
            <a:ext cx="8305800" cy="4616648"/>
          </a:xfrm>
        </p:spPr>
        <p:txBody>
          <a:bodyPr xmlns:a="http://schemas.openxmlformats.org/drawingml/2006/main"/>
          <a:lstStyle xmlns:a="http://schemas.openxmlformats.org/drawingml/2006/main"/>
          <a:p xmlns:a="http://schemas.openxmlformats.org/drawingml/2006/main">
            <a:r>
              <a:rPr lang="en-US" dirty="0" smtClean="0"/>
              <a:t>Recommended</a:t>
            </a:r>
          </a:p>
          <a:p xmlns:a="http://schemas.openxmlformats.org/drawingml/2006/main">
            <a:pPr lvl="1"/>
            <a:r>
              <a:rPr lang="en-US" dirty="0" smtClean="0"/>
              <a:t>Save global (shared by all users) files to </a:t>
            </a:r>
            <a:br>
              <a:rPr lang="en-US" dirty="0" smtClean="0"/>
            </a:br>
            <a:r>
              <a:rPr lang="en-US" dirty="0" smtClean="0"/>
              <a:t>the common (or per-user, as appropriate) known folders</a:t>
            </a:r>
          </a:p>
          <a:p xmlns:a="http://schemas.openxmlformats.org/drawingml/2006/main">
            <a:pPr lvl="2"/>
            <a:r>
              <a:rPr lang="en-US" dirty="0" smtClean="0"/>
              <a:t>See code examples in the next slides</a:t>
            </a:r>
          </a:p>
          <a:p xmlns:a="http://schemas.openxmlformats.org/drawingml/2006/main">
            <a:pPr lvl="2"/>
            <a:r>
              <a:rPr lang="en-US" dirty="0" smtClean="0"/>
              <a:t>Or use </a:t>
            </a:r>
            <a:r>
              <a:rPr lang="en-US" dirty="0" err="1" smtClean="0"/>
              <a:t>AppData</a:t>
            </a:r>
            <a:r>
              <a:rPr lang="en-US" dirty="0" smtClean="0"/>
              <a:t> and </a:t>
            </a:r>
            <a:r>
              <a:rPr lang="en-US" dirty="0" err="1" smtClean="0"/>
              <a:t>LocalAppData</a:t>
            </a:r>
            <a:r>
              <a:rPr lang="en-US" dirty="0" smtClean="0"/>
              <a:t> environment variables, where APIs are unavailable</a:t>
            </a:r>
          </a:p>
          <a:p xmlns:a="http://schemas.openxmlformats.org/drawingml/2006/main">
            <a:pPr lvl="1"/>
            <a:r>
              <a:rPr lang="en-US" dirty="0" smtClean="0"/>
              <a:t>Use HKCU\Software instead of HKLM\Software</a:t>
            </a:r>
          </a:p>
          <a:p xmlns:a="http://schemas.openxmlformats.org/drawingml/2006/main">
            <a:pPr lvl="2"/>
            <a:r>
              <a:rPr lang="en-US" dirty="0" smtClean="0"/>
              <a:t>If necessary, </a:t>
            </a:r>
            <a:r>
              <a:rPr lang="en-US" dirty="0" err="1" smtClean="0"/>
              <a:t>refactor</a:t>
            </a:r>
            <a:r>
              <a:rPr lang="en-US" dirty="0" smtClean="0"/>
              <a:t> HKLM access to an </a:t>
            </a:r>
            <a:br>
              <a:rPr lang="en-US" dirty="0" smtClean="0"/>
            </a:br>
            <a:r>
              <a:rPr lang="en-US" dirty="0" smtClean="0"/>
              <a:t>elevated process</a:t>
            </a:r>
          </a:p>
          <a:p xmlns:a="http://schemas.openxmlformats.org/drawingml/2006/main">
            <a:pPr lvl="1"/>
            <a:endParaRPr lang="en-US" dirty="0" smtClean="0"/>
          </a:p>
        </p:txBody>
      </p:sp>
    </p:spTree>
  </p:cSld>
  <p:clrMapOvr>
    <a:masterClrMapping xmlns:a="http://schemas.openxmlformats.org/drawingml/2006/main"/>
  </p:clrMapOvr>
  <p:transition>
    <p:fade/>
  </p:transition>
  <p:timing>
    <p:tnLst>
      <p:par>
        <p:cTn id="1" dur="indefinite" restart="never" nodeType="tmRoot"/>
      </p:par>
    </p:tnLst>
  </p:timing>
</p:sld>
</file>

<file path=ppt/theme/theme1.xml><?xml version="1.0" encoding="utf-8"?>
<a:theme xmlns:a="http://schemas.openxmlformats.org/drawingml/2006/main" name="Windows 7 Green">
  <a:themeElements>
    <a:clrScheme name="Windows 7">
      <a:dk1>
        <a:srgbClr val="3F3F3F"/>
      </a:dk1>
      <a:lt1>
        <a:srgbClr val="FFFFFF"/>
      </a:lt1>
      <a:dk2>
        <a:srgbClr val="072B60"/>
      </a:dk2>
      <a:lt2>
        <a:srgbClr val="EEECE1"/>
      </a:lt2>
      <a:accent1>
        <a:srgbClr val="4595D1"/>
      </a:accent1>
      <a:accent2>
        <a:srgbClr val="F47836"/>
      </a:accent2>
      <a:accent3>
        <a:srgbClr val="73C167"/>
      </a:accent3>
      <a:accent4>
        <a:srgbClr val="FFC425"/>
      </a:accent4>
      <a:accent5>
        <a:srgbClr val="00467F"/>
      </a:accent5>
      <a:accent6>
        <a:srgbClr val="006225"/>
      </a:accent6>
      <a:hlink>
        <a:srgbClr val="4595D1"/>
      </a:hlink>
      <a:folHlink>
        <a:srgbClr val="8B8B8B"/>
      </a:folHlink>
    </a:clrScheme>
    <a:fontScheme name="Segoe UI">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Windows 7 Blue">
  <a:themeElements>
    <a:clrScheme name="windows 7 blu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B8CCE4"/>
      </a:hlink>
      <a:folHlink>
        <a:srgbClr val="1F497D"/>
      </a:folHlink>
    </a:clrScheme>
    <a:fontScheme name="Segoe UI">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Windows 7 Yellow">
  <a:themeElements>
    <a:clrScheme name="windows 7 yellow">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548DD4"/>
      </a:hlink>
      <a:folHlink>
        <a:srgbClr val="800080"/>
      </a:folHlink>
    </a:clrScheme>
    <a:fontScheme name="Segoe UI">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Windows 7 Orange">
  <a:themeElements>
    <a:clrScheme name="Custom 8">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548DD4"/>
      </a:hlink>
      <a:folHlink>
        <a:srgbClr val="800080"/>
      </a:folHlink>
    </a:clrScheme>
    <a:fontScheme name="Segoe UI">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Windows 7 Black">
  <a:themeElements>
    <a:clrScheme name="windows 7 green">
      <a:dk1>
        <a:srgbClr val="3F3F3F"/>
      </a:dk1>
      <a:lt1>
        <a:srgbClr val="FFFFFF"/>
      </a:lt1>
      <a:dk2>
        <a:srgbClr val="072B60"/>
      </a:dk2>
      <a:lt2>
        <a:srgbClr val="EEECE1"/>
      </a:lt2>
      <a:accent1>
        <a:srgbClr val="4595D1"/>
      </a:accent1>
      <a:accent2>
        <a:srgbClr val="F47836"/>
      </a:accent2>
      <a:accent3>
        <a:srgbClr val="73C167"/>
      </a:accent3>
      <a:accent4>
        <a:srgbClr val="FFC425"/>
      </a:accent4>
      <a:accent5>
        <a:srgbClr val="00467F"/>
      </a:accent5>
      <a:accent6>
        <a:srgbClr val="006225"/>
      </a:accent6>
      <a:hlink>
        <a:srgbClr val="4595D1"/>
      </a:hlink>
      <a:folHlink>
        <a:srgbClr val="8B8B8B"/>
      </a:folHlink>
    </a:clrScheme>
    <a:fontScheme name="Segoe UI">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WIN7RH~1</Template>
  <TotalTime>0</TotalTime>
  <Words>766</Words>
  <Application>Microsoft Office PowerPoint</Application>
  <PresentationFormat>On-screen Show (4:3)</PresentationFormat>
  <Paragraphs>149</Paragraphs>
  <Slides>21</Slides>
  <Notes>20</Notes>
  <HiddenSlides>0</HiddenSlides>
  <MMClips>0</MMClips>
  <ScaleCrop>false</ScaleCrop>
  <HeadingPairs>
    <vt:vector size="4" baseType="variant">
      <vt:variant>
        <vt:lpstr>Theme</vt:lpstr>
      </vt:variant>
      <vt:variant>
        <vt:i4>5</vt:i4>
      </vt:variant>
      <vt:variant>
        <vt:lpstr>Slide Titles</vt:lpstr>
      </vt:variant>
      <vt:variant>
        <vt:i4>21</vt:i4>
      </vt:variant>
    </vt:vector>
  </HeadingPairs>
  <TitlesOfParts>
    <vt:vector size="26" baseType="lpstr">
      <vt:lpstr>Windows 7 Green</vt:lpstr>
      <vt:lpstr>Windows 7 Blue</vt:lpstr>
      <vt:lpstr>Windows 7 Yellow</vt:lpstr>
      <vt:lpstr>Windows 7 Orange</vt:lpstr>
      <vt:lpstr>Windows 7 Black</vt:lpstr>
      <vt:lpstr>Windows 7 Training</vt:lpstr>
      <vt:lpstr>Windows® 7 Compatibility</vt:lpstr>
      <vt:lpstr>Introduction</vt:lpstr>
      <vt:lpstr>The Problem</vt:lpstr>
      <vt:lpstr>The Problem  Virtualized case</vt:lpstr>
      <vt:lpstr>The Problem Non-virtualized case</vt:lpstr>
      <vt:lpstr>File Virtualization</vt:lpstr>
      <vt:lpstr>Registry Virtualization</vt:lpstr>
      <vt:lpstr>Solutions</vt:lpstr>
      <vt:lpstr>Getting Application Data Folder Paths Win32</vt:lpstr>
      <vt:lpstr>Getting Application Data Folder Paths .NET Framework</vt:lpstr>
      <vt:lpstr>Identifying The Problem</vt:lpstr>
      <vt:lpstr>Identifying The Problem</vt:lpstr>
      <vt:lpstr>Identifying The Problem Process monitor</vt:lpstr>
      <vt:lpstr>Identifying The Problem Process monitor</vt:lpstr>
      <vt:lpstr>Identifying The Problem Process monitor</vt:lpstr>
      <vt:lpstr>Identifying The Problem Process monitor</vt:lpstr>
      <vt:lpstr>Identifying The Problem Process monitor</vt:lpstr>
      <vt:lpstr>Summary</vt:lpstr>
      <vt:lpstr>Additional Resources</vt:lpstr>
      <vt:lpstr>Slide 21</vt:lpstr>
    </vt:vector>
  </TitlesOfParts>
  <LinksUpToDate>false</LinksUpToDate>
  <SharedDoc>false</SharedDoc>
  <HyperlinksChanged>false</HyperlinksChanged>
  <AppVersion>12.0000</AppVersion>
  <Company>Microsoft Corporation</Company>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Microsoft Developer and Platform Evangelism</dc:creator>
  <cp:lastModifiedBy/>
  <cp:revision>1</cp:revision>
  <dcterms:created xsi:type="dcterms:W3CDTF">2009-05-12T22:10:33Z</dcterms:created>
  <dcterms:modified xsi:type="dcterms:W3CDTF">2009-08-05T16:54:58Z</dcterms:modified>
  <dc:title>UAC Data Redirection</dc:title>
  <cp:version>1.0</cp:version>
  <dc:description>[missing presentation description here]
by Microsoft Developer and Platform Evangelism
http://windowsteamblog.com/blogs/developers/default.aspx
</dc:description>
</cp:coreProperties>
</file>