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diagrams/quickStyle7.xml" ContentType="application/vnd.openxmlformats-officedocument.drawingml.diagramStyl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diagrams/data11.xml" ContentType="application/vnd.openxmlformats-officedocument.drawingml.diagramData+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5.xml" ContentType="application/vnd.openxmlformats-officedocument.drawingml.diagramLayout+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4"/>
    <p:sldMasterId id="2147483722" r:id="rId5"/>
    <p:sldMasterId id="2147483725" r:id="rId6"/>
    <p:sldMasterId id="2147483730" r:id="rId7"/>
    <p:sldMasterId id="2147483741" r:id="rId8"/>
    <p:sldMasterId id="2147483750" r:id="rId9"/>
  </p:sldMasterIdLst>
  <p:notesMasterIdLst>
    <p:notesMasterId r:id="rId41"/>
  </p:notesMasterIdLst>
  <p:handoutMasterIdLst>
    <p:handoutMasterId r:id="rId42"/>
  </p:handoutMasterIdLst>
  <p:sldIdLst>
    <p:sldId id="385" r:id="rId10"/>
    <p:sldId id="375" r:id="rId11"/>
    <p:sldId id="376" r:id="rId12"/>
    <p:sldId id="371" r:id="rId13"/>
    <p:sldId id="354" r:id="rId14"/>
    <p:sldId id="373" r:id="rId15"/>
    <p:sldId id="320" r:id="rId16"/>
    <p:sldId id="377" r:id="rId17"/>
    <p:sldId id="321" r:id="rId18"/>
    <p:sldId id="322" r:id="rId19"/>
    <p:sldId id="323" r:id="rId20"/>
    <p:sldId id="324" r:id="rId21"/>
    <p:sldId id="325" r:id="rId22"/>
    <p:sldId id="326" r:id="rId23"/>
    <p:sldId id="327" r:id="rId24"/>
    <p:sldId id="328" r:id="rId25"/>
    <p:sldId id="329" r:id="rId26"/>
    <p:sldId id="330" r:id="rId27"/>
    <p:sldId id="331" r:id="rId28"/>
    <p:sldId id="335" r:id="rId29"/>
    <p:sldId id="332" r:id="rId30"/>
    <p:sldId id="333" r:id="rId31"/>
    <p:sldId id="334" r:id="rId32"/>
    <p:sldId id="271" r:id="rId33"/>
    <p:sldId id="359" r:id="rId34"/>
    <p:sldId id="361" r:id="rId35"/>
    <p:sldId id="362" r:id="rId36"/>
    <p:sldId id="364" r:id="rId37"/>
    <p:sldId id="366" r:id="rId38"/>
    <p:sldId id="367" r:id="rId39"/>
    <p:sldId id="368" r:id="rId40"/>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F0000"/>
    <a:srgbClr val="777777"/>
    <a:srgbClr val="161D32"/>
    <a:srgbClr val="000000"/>
    <a:srgbClr val="FFFFFF"/>
    <a:srgbClr val="2E59B0"/>
    <a:srgbClr val="0066FF"/>
    <a:srgbClr val="2B395F"/>
    <a:srgbClr val="FFFFB9"/>
    <a:srgbClr val="F8C37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975" autoAdjust="0"/>
    <p:restoredTop sz="88235" autoAdjust="0"/>
  </p:normalViewPr>
  <p:slideViewPr>
    <p:cSldViewPr snapToGrid="0">
      <p:cViewPr>
        <p:scale>
          <a:sx n="80" d="100"/>
          <a:sy n="80" d="100"/>
        </p:scale>
        <p:origin x="-954" y="-444"/>
      </p:cViewPr>
      <p:guideLst>
        <p:guide orient="horz" pos="144"/>
        <p:guide orient="horz" pos="895"/>
        <p:guide orient="horz" pos="1484"/>
        <p:guide orient="horz" pos="1200"/>
        <p:guide orient="horz" pos="2736"/>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1277"/>
    </p:cViewPr>
  </p:sorterViewPr>
  <p:notesViewPr>
    <p:cSldViewPr snapToGrid="0" showGuides="1">
      <p:cViewPr varScale="1">
        <p:scale>
          <a:sx n="76" d="100"/>
          <a:sy n="76" d="100"/>
        </p:scale>
        <p:origin x="-208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9CEF2F-96DB-46C1-8CE9-8E6517F5D8A3}"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4138695A-41C7-430E-BD4A-2A1ED0974477}">
      <dgm:prSet custT="1"/>
      <dgm:spPr>
        <a:solidFill>
          <a:srgbClr val="8F0000"/>
        </a:solidFill>
      </dgm:spPr>
      <dgm:t>
        <a:bodyPr/>
        <a:lstStyle/>
        <a:p>
          <a:pPr rtl="0"/>
          <a:r>
            <a:rPr lang="en-US" sz="1800" dirty="0" err="1" smtClean="0"/>
            <a:t>Oficina</a:t>
          </a:r>
          <a:r>
            <a:rPr lang="en-US" sz="1800" dirty="0" smtClean="0"/>
            <a:t> virtual </a:t>
          </a:r>
          <a:endParaRPr lang="en-US" sz="1800" dirty="0"/>
        </a:p>
      </dgm:t>
    </dgm:pt>
    <dgm:pt modelId="{27CF6826-46D9-4607-926A-2E87F81C844A}" type="parTrans" cxnId="{DAD0B2DC-98CF-4624-96C3-87A74E4831C6}">
      <dgm:prSet/>
      <dgm:spPr/>
      <dgm:t>
        <a:bodyPr/>
        <a:lstStyle/>
        <a:p>
          <a:endParaRPr lang="en-US"/>
        </a:p>
      </dgm:t>
    </dgm:pt>
    <dgm:pt modelId="{58E16BE6-8CFE-417F-8F34-BDB765A43BD4}" type="sibTrans" cxnId="{DAD0B2DC-98CF-4624-96C3-87A74E4831C6}">
      <dgm:prSet/>
      <dgm:spPr/>
      <dgm:t>
        <a:bodyPr/>
        <a:lstStyle/>
        <a:p>
          <a:endParaRPr lang="en-US"/>
        </a:p>
      </dgm:t>
    </dgm:pt>
    <dgm:pt modelId="{18C57585-7D0E-4A36-A28F-EAA45729226E}">
      <dgm:prSet custT="1"/>
      <dgm:spPr>
        <a:ln>
          <a:solidFill>
            <a:srgbClr val="8F0000"/>
          </a:solidFill>
        </a:ln>
      </dgm:spPr>
      <dgm:t>
        <a:bodyPr/>
        <a:lstStyle/>
        <a:p>
          <a:pPr rtl="0"/>
          <a:r>
            <a:rPr lang="en-US" sz="1800" dirty="0" err="1" smtClean="0"/>
            <a:t>Acceso</a:t>
          </a:r>
          <a:r>
            <a:rPr lang="en-US" sz="1800" dirty="0" smtClean="0"/>
            <a:t> en </a:t>
          </a:r>
          <a:r>
            <a:rPr lang="en-US" sz="1800" dirty="0" err="1" smtClean="0"/>
            <a:t>cualquier</a:t>
          </a:r>
          <a:r>
            <a:rPr lang="en-US" sz="1800" dirty="0" smtClean="0"/>
            <a:t> </a:t>
          </a:r>
          <a:r>
            <a:rPr lang="en-US" sz="1800" dirty="0" err="1" smtClean="0"/>
            <a:t>lugar</a:t>
          </a:r>
          <a:r>
            <a:rPr lang="en-US" sz="1800" dirty="0" smtClean="0"/>
            <a:t>, y </a:t>
          </a:r>
          <a:r>
            <a:rPr lang="en-US" sz="1800" dirty="0" err="1" smtClean="0"/>
            <a:t>dispositivo</a:t>
          </a:r>
          <a:endParaRPr lang="en-US" sz="1800" dirty="0"/>
        </a:p>
      </dgm:t>
    </dgm:pt>
    <dgm:pt modelId="{A54C4254-102C-44AE-8540-300324389C76}" type="parTrans" cxnId="{FD05A04D-A5A9-43D4-8391-9B6CC8D73387}">
      <dgm:prSet/>
      <dgm:spPr/>
      <dgm:t>
        <a:bodyPr/>
        <a:lstStyle/>
        <a:p>
          <a:endParaRPr lang="en-US"/>
        </a:p>
      </dgm:t>
    </dgm:pt>
    <dgm:pt modelId="{10BF2B99-B945-489A-A6AD-D9FCFB83DD96}" type="sibTrans" cxnId="{FD05A04D-A5A9-43D4-8391-9B6CC8D73387}">
      <dgm:prSet/>
      <dgm:spPr/>
      <dgm:t>
        <a:bodyPr/>
        <a:lstStyle/>
        <a:p>
          <a:endParaRPr lang="en-US"/>
        </a:p>
      </dgm:t>
    </dgm:pt>
    <dgm:pt modelId="{D8BBEE67-29B4-4861-86A0-F9B365779DCD}">
      <dgm:prSet custT="1"/>
      <dgm:spPr/>
      <dgm:t>
        <a:bodyPr/>
        <a:lstStyle/>
        <a:p>
          <a:pPr rtl="0"/>
          <a:r>
            <a:rPr lang="en-US" sz="1800" dirty="0" err="1" smtClean="0"/>
            <a:t>Consola</a:t>
          </a:r>
          <a:r>
            <a:rPr lang="en-US" sz="1800" dirty="0" smtClean="0"/>
            <a:t> </a:t>
          </a:r>
          <a:r>
            <a:rPr lang="en-US" sz="1800" dirty="0" err="1" smtClean="0"/>
            <a:t>única</a:t>
          </a:r>
          <a:endParaRPr lang="en-US" sz="1800" dirty="0"/>
        </a:p>
      </dgm:t>
    </dgm:pt>
    <dgm:pt modelId="{91264505-D6D7-40E8-B1B9-1F1E0B4BE57E}" type="parTrans" cxnId="{1680BA07-C396-4528-917E-96F4A1A320B6}">
      <dgm:prSet/>
      <dgm:spPr/>
      <dgm:t>
        <a:bodyPr/>
        <a:lstStyle/>
        <a:p>
          <a:endParaRPr lang="en-US"/>
        </a:p>
      </dgm:t>
    </dgm:pt>
    <dgm:pt modelId="{B0F9B2C6-3CEF-41E4-B543-4D42E831C2B4}" type="sibTrans" cxnId="{1680BA07-C396-4528-917E-96F4A1A320B6}">
      <dgm:prSet/>
      <dgm:spPr/>
      <dgm:t>
        <a:bodyPr/>
        <a:lstStyle/>
        <a:p>
          <a:endParaRPr lang="en-US"/>
        </a:p>
      </dgm:t>
    </dgm:pt>
    <dgm:pt modelId="{44E10665-1AA8-44E8-8F94-1ACBF7B0B572}">
      <dgm:prSet custT="1"/>
      <dgm:spPr/>
      <dgm:t>
        <a:bodyPr/>
        <a:lstStyle/>
        <a:p>
          <a:pPr rtl="0"/>
          <a:r>
            <a:rPr lang="en-US" sz="1800" dirty="0" err="1" smtClean="0"/>
            <a:t>Consola</a:t>
          </a:r>
          <a:r>
            <a:rPr lang="en-US" sz="1800" dirty="0" smtClean="0"/>
            <a:t> </a:t>
          </a:r>
          <a:r>
            <a:rPr lang="en-US" sz="1800" dirty="0" err="1" smtClean="0"/>
            <a:t>integrada</a:t>
          </a:r>
          <a:r>
            <a:rPr lang="en-US" sz="1800" dirty="0" smtClean="0"/>
            <a:t> de </a:t>
          </a:r>
          <a:r>
            <a:rPr lang="en-US" sz="1800" dirty="0" err="1" smtClean="0"/>
            <a:t>administraicón</a:t>
          </a:r>
          <a:endParaRPr lang="en-US" sz="1800" dirty="0"/>
        </a:p>
      </dgm:t>
    </dgm:pt>
    <dgm:pt modelId="{DF5D5DCA-0EB9-4BA7-83A4-2EF45842B3AD}" type="parTrans" cxnId="{EAD821B2-C577-4F5F-904F-C4D59CFB11F5}">
      <dgm:prSet/>
      <dgm:spPr/>
      <dgm:t>
        <a:bodyPr/>
        <a:lstStyle/>
        <a:p>
          <a:endParaRPr lang="en-US"/>
        </a:p>
      </dgm:t>
    </dgm:pt>
    <dgm:pt modelId="{DC82E723-8E0F-4EF0-84FE-3F64D18C3F7E}" type="sibTrans" cxnId="{EAD821B2-C577-4F5F-904F-C4D59CFB11F5}">
      <dgm:prSet/>
      <dgm:spPr/>
      <dgm:t>
        <a:bodyPr/>
        <a:lstStyle/>
        <a:p>
          <a:endParaRPr lang="en-US"/>
        </a:p>
      </dgm:t>
    </dgm:pt>
    <dgm:pt modelId="{808216ED-9743-420B-8420-6EB80F41CCA5}">
      <dgm:prSet custT="1"/>
      <dgm:spPr/>
      <dgm:t>
        <a:bodyPr/>
        <a:lstStyle/>
        <a:p>
          <a:pPr rtl="0"/>
          <a:r>
            <a:rPr lang="en-US" sz="1800" dirty="0" err="1" smtClean="0"/>
            <a:t>Asistente</a:t>
          </a:r>
          <a:r>
            <a:rPr lang="en-US" sz="1800" dirty="0" smtClean="0"/>
            <a:t> </a:t>
          </a:r>
          <a:r>
            <a:rPr lang="en-US" sz="1800" dirty="0" err="1" smtClean="0"/>
            <a:t>para</a:t>
          </a:r>
          <a:r>
            <a:rPr lang="en-US" sz="1800" dirty="0" smtClean="0"/>
            <a:t> </a:t>
          </a:r>
          <a:r>
            <a:rPr lang="en-US" sz="1800" dirty="0" err="1" smtClean="0"/>
            <a:t>conexión</a:t>
          </a:r>
          <a:r>
            <a:rPr lang="en-US" sz="1800" dirty="0" smtClean="0"/>
            <a:t> a Internet</a:t>
          </a:r>
          <a:endParaRPr lang="en-US" sz="1800" dirty="0"/>
        </a:p>
      </dgm:t>
    </dgm:pt>
    <dgm:pt modelId="{FA5D710B-4143-45CE-BB80-B5F27B2C0C03}" type="parTrans" cxnId="{7947EEDD-F4E1-44C1-9A6C-3A391C086544}">
      <dgm:prSet/>
      <dgm:spPr/>
      <dgm:t>
        <a:bodyPr/>
        <a:lstStyle/>
        <a:p>
          <a:endParaRPr lang="en-US"/>
        </a:p>
      </dgm:t>
    </dgm:pt>
    <dgm:pt modelId="{C2DCAD2D-298A-4B65-80B2-1A1902A03377}" type="sibTrans" cxnId="{7947EEDD-F4E1-44C1-9A6C-3A391C086544}">
      <dgm:prSet/>
      <dgm:spPr/>
      <dgm:t>
        <a:bodyPr/>
        <a:lstStyle/>
        <a:p>
          <a:endParaRPr lang="en-US"/>
        </a:p>
      </dgm:t>
    </dgm:pt>
    <dgm:pt modelId="{67002932-0F6B-4EC9-B1A2-45DDF81EE298}">
      <dgm:prSet custT="1"/>
      <dgm:spPr/>
      <dgm:t>
        <a:bodyPr/>
        <a:lstStyle/>
        <a:p>
          <a:pPr rtl="0"/>
          <a:r>
            <a:rPr lang="en-US" sz="1800" dirty="0" err="1" smtClean="0"/>
            <a:t>Conexión</a:t>
          </a:r>
          <a:r>
            <a:rPr lang="en-US" sz="1800" dirty="0" smtClean="0"/>
            <a:t> </a:t>
          </a:r>
          <a:r>
            <a:rPr lang="en-US" sz="1800" dirty="0" err="1" smtClean="0"/>
            <a:t>fácil</a:t>
          </a:r>
          <a:r>
            <a:rPr lang="en-US" sz="1800" dirty="0" smtClean="0"/>
            <a:t> a Internet</a:t>
          </a:r>
          <a:endParaRPr lang="en-US" sz="1800" dirty="0"/>
        </a:p>
      </dgm:t>
    </dgm:pt>
    <dgm:pt modelId="{2D00D365-C31B-4183-B2AB-902589FD361B}" type="parTrans" cxnId="{4500D61C-53CC-46F8-BA38-B9BBBB9076DF}">
      <dgm:prSet/>
      <dgm:spPr/>
      <dgm:t>
        <a:bodyPr/>
        <a:lstStyle/>
        <a:p>
          <a:endParaRPr lang="en-US"/>
        </a:p>
      </dgm:t>
    </dgm:pt>
    <dgm:pt modelId="{ACD38C18-B0C8-4629-BF01-4127AEEBC77A}" type="sibTrans" cxnId="{4500D61C-53CC-46F8-BA38-B9BBBB9076DF}">
      <dgm:prSet/>
      <dgm:spPr/>
      <dgm:t>
        <a:bodyPr/>
        <a:lstStyle/>
        <a:p>
          <a:endParaRPr lang="en-US"/>
        </a:p>
      </dgm:t>
    </dgm:pt>
    <dgm:pt modelId="{3F4BD6D3-8F91-4B6F-B735-EA18879C41B0}">
      <dgm:prSet custT="1"/>
      <dgm:spPr/>
      <dgm:t>
        <a:bodyPr/>
        <a:lstStyle/>
        <a:p>
          <a:pPr rtl="0"/>
          <a:r>
            <a:rPr lang="en-US" sz="1800" dirty="0" err="1" smtClean="0"/>
            <a:t>Asistente</a:t>
          </a:r>
          <a:r>
            <a:rPr lang="en-US" sz="1800" dirty="0" smtClean="0"/>
            <a:t> </a:t>
          </a:r>
          <a:r>
            <a:rPr lang="en-US" sz="1800" dirty="0" err="1" smtClean="0"/>
            <a:t>para</a:t>
          </a:r>
          <a:r>
            <a:rPr lang="en-US" sz="1800" dirty="0" smtClean="0"/>
            <a:t> </a:t>
          </a:r>
          <a:r>
            <a:rPr lang="en-US" sz="1800" dirty="0" err="1" smtClean="0"/>
            <a:t>respaldo</a:t>
          </a:r>
          <a:r>
            <a:rPr lang="en-US" sz="1800" dirty="0" smtClean="0"/>
            <a:t> de </a:t>
          </a:r>
          <a:r>
            <a:rPr lang="en-US" sz="1800" dirty="0" err="1" smtClean="0"/>
            <a:t>información</a:t>
          </a:r>
          <a:endParaRPr lang="en-US" sz="1800" dirty="0"/>
        </a:p>
      </dgm:t>
    </dgm:pt>
    <dgm:pt modelId="{A14AACB9-1082-47D6-B498-C7DFE0C72A06}" type="parTrans" cxnId="{84CF418D-B837-4F46-B5D1-502B1E611F66}">
      <dgm:prSet/>
      <dgm:spPr/>
      <dgm:t>
        <a:bodyPr/>
        <a:lstStyle/>
        <a:p>
          <a:endParaRPr lang="en-US"/>
        </a:p>
      </dgm:t>
    </dgm:pt>
    <dgm:pt modelId="{84540446-2D49-43A2-B297-7B3DDA022231}" type="sibTrans" cxnId="{84CF418D-B837-4F46-B5D1-502B1E611F66}">
      <dgm:prSet/>
      <dgm:spPr/>
      <dgm:t>
        <a:bodyPr/>
        <a:lstStyle/>
        <a:p>
          <a:endParaRPr lang="en-US"/>
        </a:p>
      </dgm:t>
    </dgm:pt>
    <dgm:pt modelId="{F9348B3B-34BE-4041-95A8-DC4CE3DCB25A}">
      <dgm:prSet custT="1"/>
      <dgm:spPr/>
      <dgm:t>
        <a:bodyPr/>
        <a:lstStyle/>
        <a:p>
          <a:pPr rtl="0"/>
          <a:r>
            <a:rPr lang="en-US" sz="1800" dirty="0" err="1" smtClean="0"/>
            <a:t>Proteje</a:t>
          </a:r>
          <a:r>
            <a:rPr lang="en-US" sz="1800" dirty="0" smtClean="0"/>
            <a:t> la </a:t>
          </a:r>
          <a:r>
            <a:rPr lang="en-US" sz="1800" dirty="0" err="1" smtClean="0"/>
            <a:t>información</a:t>
          </a:r>
          <a:r>
            <a:rPr lang="en-US" sz="1800" dirty="0" smtClean="0"/>
            <a:t> de </a:t>
          </a:r>
          <a:r>
            <a:rPr lang="en-US" sz="1800" dirty="0" err="1" smtClean="0"/>
            <a:t>negocio</a:t>
          </a:r>
          <a:endParaRPr lang="en-US" sz="1800" dirty="0"/>
        </a:p>
      </dgm:t>
    </dgm:pt>
    <dgm:pt modelId="{1EE21416-7277-4DEE-B910-E47BBB56741A}" type="parTrans" cxnId="{2B0223E1-701A-43AD-BCB7-F5C57C127059}">
      <dgm:prSet/>
      <dgm:spPr/>
      <dgm:t>
        <a:bodyPr/>
        <a:lstStyle/>
        <a:p>
          <a:endParaRPr lang="en-US"/>
        </a:p>
      </dgm:t>
    </dgm:pt>
    <dgm:pt modelId="{FECD929C-89CB-4F5B-9E15-7B2497EEFBF1}" type="sibTrans" cxnId="{2B0223E1-701A-43AD-BCB7-F5C57C127059}">
      <dgm:prSet/>
      <dgm:spPr/>
      <dgm:t>
        <a:bodyPr/>
        <a:lstStyle/>
        <a:p>
          <a:endParaRPr lang="en-US"/>
        </a:p>
      </dgm:t>
    </dgm:pt>
    <dgm:pt modelId="{9CC8FD52-259A-4F68-B1AA-995B26F4036E}">
      <dgm:prSet custT="1"/>
      <dgm:spPr/>
      <dgm:t>
        <a:bodyPr/>
        <a:lstStyle/>
        <a:p>
          <a:pPr rtl="0"/>
          <a:r>
            <a:rPr lang="en-US" sz="1800" dirty="0" err="1" smtClean="0"/>
            <a:t>Reportes</a:t>
          </a:r>
          <a:r>
            <a:rPr lang="en-US" sz="1800" dirty="0" smtClean="0"/>
            <a:t> de Red</a:t>
          </a:r>
          <a:endParaRPr lang="en-US" sz="1800" dirty="0"/>
        </a:p>
      </dgm:t>
    </dgm:pt>
    <dgm:pt modelId="{380CEF36-535D-4BB2-A1FA-FD1E8E25FA6E}" type="parTrans" cxnId="{07377ED3-D341-405C-8967-55C11711BA86}">
      <dgm:prSet/>
      <dgm:spPr/>
      <dgm:t>
        <a:bodyPr/>
        <a:lstStyle/>
        <a:p>
          <a:endParaRPr lang="en-US"/>
        </a:p>
      </dgm:t>
    </dgm:pt>
    <dgm:pt modelId="{48227083-D902-46C7-AB14-82F7CEBB0BE0}" type="sibTrans" cxnId="{07377ED3-D341-405C-8967-55C11711BA86}">
      <dgm:prSet/>
      <dgm:spPr/>
      <dgm:t>
        <a:bodyPr/>
        <a:lstStyle/>
        <a:p>
          <a:endParaRPr lang="en-US"/>
        </a:p>
      </dgm:t>
    </dgm:pt>
    <dgm:pt modelId="{852C12CF-31A8-44D4-81DB-4179703E047F}">
      <dgm:prSet custT="1"/>
      <dgm:spPr/>
      <dgm:t>
        <a:bodyPr/>
        <a:lstStyle/>
        <a:p>
          <a:pPr rtl="0"/>
          <a:r>
            <a:rPr lang="en-US" sz="1800" dirty="0" err="1" smtClean="0"/>
            <a:t>Reportes</a:t>
          </a:r>
          <a:r>
            <a:rPr lang="en-US" sz="1800" dirty="0" smtClean="0"/>
            <a:t> de la </a:t>
          </a:r>
          <a:r>
            <a:rPr lang="en-US" sz="1800" dirty="0" err="1" smtClean="0"/>
            <a:t>salud</a:t>
          </a:r>
          <a:r>
            <a:rPr lang="en-US" sz="1800" dirty="0" smtClean="0"/>
            <a:t> de </a:t>
          </a:r>
          <a:r>
            <a:rPr lang="en-US" sz="1800" dirty="0" err="1" smtClean="0"/>
            <a:t>servidor</a:t>
          </a:r>
          <a:r>
            <a:rPr lang="en-US" sz="1800" dirty="0" smtClean="0"/>
            <a:t> y </a:t>
          </a:r>
          <a:r>
            <a:rPr lang="en-US" sz="1800" dirty="0" err="1" smtClean="0"/>
            <a:t>estaciones</a:t>
          </a:r>
          <a:endParaRPr lang="en-US" sz="1800" dirty="0"/>
        </a:p>
      </dgm:t>
    </dgm:pt>
    <dgm:pt modelId="{D46DAD32-22B8-480F-8098-D81476DDEB3F}" type="parTrans" cxnId="{8A8CD64C-0838-4361-847C-3AB65D4A9478}">
      <dgm:prSet/>
      <dgm:spPr/>
      <dgm:t>
        <a:bodyPr/>
        <a:lstStyle/>
        <a:p>
          <a:endParaRPr lang="en-US"/>
        </a:p>
      </dgm:t>
    </dgm:pt>
    <dgm:pt modelId="{5BE908F1-A67C-400B-8D6D-18E090F7B954}" type="sibTrans" cxnId="{8A8CD64C-0838-4361-847C-3AB65D4A9478}">
      <dgm:prSet/>
      <dgm:spPr/>
      <dgm:t>
        <a:bodyPr/>
        <a:lstStyle/>
        <a:p>
          <a:endParaRPr lang="en-US"/>
        </a:p>
      </dgm:t>
    </dgm:pt>
    <dgm:pt modelId="{74341768-B401-4418-9DEF-B78F28122941}" type="pres">
      <dgm:prSet presAssocID="{049CEF2F-96DB-46C1-8CE9-8E6517F5D8A3}" presName="linear" presStyleCnt="0">
        <dgm:presLayoutVars>
          <dgm:dir/>
          <dgm:animLvl val="lvl"/>
          <dgm:resizeHandles val="exact"/>
        </dgm:presLayoutVars>
      </dgm:prSet>
      <dgm:spPr/>
      <dgm:t>
        <a:bodyPr/>
        <a:lstStyle/>
        <a:p>
          <a:endParaRPr lang="en-US"/>
        </a:p>
      </dgm:t>
    </dgm:pt>
    <dgm:pt modelId="{E7CCE9FE-4A6C-4A11-B80D-1CC86BDEC228}" type="pres">
      <dgm:prSet presAssocID="{4138695A-41C7-430E-BD4A-2A1ED0974477}" presName="parentLin" presStyleCnt="0"/>
      <dgm:spPr/>
    </dgm:pt>
    <dgm:pt modelId="{E26FA774-17A2-4242-B456-F4BAD81DFF50}" type="pres">
      <dgm:prSet presAssocID="{4138695A-41C7-430E-BD4A-2A1ED0974477}" presName="parentLeftMargin" presStyleLbl="node1" presStyleIdx="0" presStyleCnt="5"/>
      <dgm:spPr/>
      <dgm:t>
        <a:bodyPr/>
        <a:lstStyle/>
        <a:p>
          <a:endParaRPr lang="en-US"/>
        </a:p>
      </dgm:t>
    </dgm:pt>
    <dgm:pt modelId="{0B0AC90C-8A53-4B5B-B96D-2B84ABB39A6B}" type="pres">
      <dgm:prSet presAssocID="{4138695A-41C7-430E-BD4A-2A1ED0974477}" presName="parentText" presStyleLbl="node1" presStyleIdx="0" presStyleCnt="5">
        <dgm:presLayoutVars>
          <dgm:chMax val="0"/>
          <dgm:bulletEnabled val="1"/>
        </dgm:presLayoutVars>
      </dgm:prSet>
      <dgm:spPr/>
      <dgm:t>
        <a:bodyPr/>
        <a:lstStyle/>
        <a:p>
          <a:endParaRPr lang="en-US"/>
        </a:p>
      </dgm:t>
    </dgm:pt>
    <dgm:pt modelId="{9324AB5C-0382-4302-AC66-C518F1A7AD45}" type="pres">
      <dgm:prSet presAssocID="{4138695A-41C7-430E-BD4A-2A1ED0974477}" presName="negativeSpace" presStyleCnt="0"/>
      <dgm:spPr/>
    </dgm:pt>
    <dgm:pt modelId="{B5B7E040-E270-4ABF-9FD9-6CA4B01A118D}" type="pres">
      <dgm:prSet presAssocID="{4138695A-41C7-430E-BD4A-2A1ED0974477}" presName="childText" presStyleLbl="conFgAcc1" presStyleIdx="0" presStyleCnt="5">
        <dgm:presLayoutVars>
          <dgm:bulletEnabled val="1"/>
        </dgm:presLayoutVars>
      </dgm:prSet>
      <dgm:spPr/>
      <dgm:t>
        <a:bodyPr/>
        <a:lstStyle/>
        <a:p>
          <a:endParaRPr lang="en-US"/>
        </a:p>
      </dgm:t>
    </dgm:pt>
    <dgm:pt modelId="{AB0C22EB-E1B9-445D-99BF-F0F24BD314C0}" type="pres">
      <dgm:prSet presAssocID="{58E16BE6-8CFE-417F-8F34-BDB765A43BD4}" presName="spaceBetweenRectangles" presStyleCnt="0"/>
      <dgm:spPr/>
    </dgm:pt>
    <dgm:pt modelId="{29F5A05C-5726-41FA-904B-E6843310E413}" type="pres">
      <dgm:prSet presAssocID="{D8BBEE67-29B4-4861-86A0-F9B365779DCD}" presName="parentLin" presStyleCnt="0"/>
      <dgm:spPr/>
    </dgm:pt>
    <dgm:pt modelId="{02EEED5C-4F0D-408B-A7E9-D4BD71EBFEC5}" type="pres">
      <dgm:prSet presAssocID="{D8BBEE67-29B4-4861-86A0-F9B365779DCD}" presName="parentLeftMargin" presStyleLbl="node1" presStyleIdx="0" presStyleCnt="5"/>
      <dgm:spPr/>
      <dgm:t>
        <a:bodyPr/>
        <a:lstStyle/>
        <a:p>
          <a:endParaRPr lang="en-US"/>
        </a:p>
      </dgm:t>
    </dgm:pt>
    <dgm:pt modelId="{22B2B54E-6236-4C9F-8E54-94CB9E683EF3}" type="pres">
      <dgm:prSet presAssocID="{D8BBEE67-29B4-4861-86A0-F9B365779DCD}" presName="parentText" presStyleLbl="node1" presStyleIdx="1" presStyleCnt="5">
        <dgm:presLayoutVars>
          <dgm:chMax val="0"/>
          <dgm:bulletEnabled val="1"/>
        </dgm:presLayoutVars>
      </dgm:prSet>
      <dgm:spPr/>
      <dgm:t>
        <a:bodyPr/>
        <a:lstStyle/>
        <a:p>
          <a:endParaRPr lang="en-US"/>
        </a:p>
      </dgm:t>
    </dgm:pt>
    <dgm:pt modelId="{C4A2155B-BF39-4D7C-8BA4-D2AAB83467EF}" type="pres">
      <dgm:prSet presAssocID="{D8BBEE67-29B4-4861-86A0-F9B365779DCD}" presName="negativeSpace" presStyleCnt="0"/>
      <dgm:spPr/>
    </dgm:pt>
    <dgm:pt modelId="{084FBCBB-322E-42EB-8092-5F8F17231F38}" type="pres">
      <dgm:prSet presAssocID="{D8BBEE67-29B4-4861-86A0-F9B365779DCD}" presName="childText" presStyleLbl="conFgAcc1" presStyleIdx="1" presStyleCnt="5">
        <dgm:presLayoutVars>
          <dgm:bulletEnabled val="1"/>
        </dgm:presLayoutVars>
      </dgm:prSet>
      <dgm:spPr/>
      <dgm:t>
        <a:bodyPr/>
        <a:lstStyle/>
        <a:p>
          <a:endParaRPr lang="en-US"/>
        </a:p>
      </dgm:t>
    </dgm:pt>
    <dgm:pt modelId="{9A91E52E-77CC-4565-A550-40320A34882E}" type="pres">
      <dgm:prSet presAssocID="{B0F9B2C6-3CEF-41E4-B543-4D42E831C2B4}" presName="spaceBetweenRectangles" presStyleCnt="0"/>
      <dgm:spPr/>
    </dgm:pt>
    <dgm:pt modelId="{554E28A8-5174-48B1-956C-6480938D344C}" type="pres">
      <dgm:prSet presAssocID="{808216ED-9743-420B-8420-6EB80F41CCA5}" presName="parentLin" presStyleCnt="0"/>
      <dgm:spPr/>
    </dgm:pt>
    <dgm:pt modelId="{F231ABD4-4503-4A0D-A1E2-D7B3FE56E99B}" type="pres">
      <dgm:prSet presAssocID="{808216ED-9743-420B-8420-6EB80F41CCA5}" presName="parentLeftMargin" presStyleLbl="node1" presStyleIdx="1" presStyleCnt="5"/>
      <dgm:spPr/>
      <dgm:t>
        <a:bodyPr/>
        <a:lstStyle/>
        <a:p>
          <a:endParaRPr lang="en-US"/>
        </a:p>
      </dgm:t>
    </dgm:pt>
    <dgm:pt modelId="{F2035A1C-4104-449C-81AF-EB81A25F8CF3}" type="pres">
      <dgm:prSet presAssocID="{808216ED-9743-420B-8420-6EB80F41CCA5}" presName="parentText" presStyleLbl="node1" presStyleIdx="2" presStyleCnt="5">
        <dgm:presLayoutVars>
          <dgm:chMax val="0"/>
          <dgm:bulletEnabled val="1"/>
        </dgm:presLayoutVars>
      </dgm:prSet>
      <dgm:spPr/>
      <dgm:t>
        <a:bodyPr/>
        <a:lstStyle/>
        <a:p>
          <a:endParaRPr lang="en-US"/>
        </a:p>
      </dgm:t>
    </dgm:pt>
    <dgm:pt modelId="{D182DB44-FFA6-40F0-827C-F99A64C6F865}" type="pres">
      <dgm:prSet presAssocID="{808216ED-9743-420B-8420-6EB80F41CCA5}" presName="negativeSpace" presStyleCnt="0"/>
      <dgm:spPr/>
    </dgm:pt>
    <dgm:pt modelId="{E0F8270D-76BD-40CC-B721-D6BB810BB428}" type="pres">
      <dgm:prSet presAssocID="{808216ED-9743-420B-8420-6EB80F41CCA5}" presName="childText" presStyleLbl="conFgAcc1" presStyleIdx="2" presStyleCnt="5">
        <dgm:presLayoutVars>
          <dgm:bulletEnabled val="1"/>
        </dgm:presLayoutVars>
      </dgm:prSet>
      <dgm:spPr/>
      <dgm:t>
        <a:bodyPr/>
        <a:lstStyle/>
        <a:p>
          <a:endParaRPr lang="en-US"/>
        </a:p>
      </dgm:t>
    </dgm:pt>
    <dgm:pt modelId="{3BFE8099-3A3B-490A-BF96-4F24D641F8E7}" type="pres">
      <dgm:prSet presAssocID="{C2DCAD2D-298A-4B65-80B2-1A1902A03377}" presName="spaceBetweenRectangles" presStyleCnt="0"/>
      <dgm:spPr/>
    </dgm:pt>
    <dgm:pt modelId="{2F266A88-C278-414E-837A-42909861C5CC}" type="pres">
      <dgm:prSet presAssocID="{3F4BD6D3-8F91-4B6F-B735-EA18879C41B0}" presName="parentLin" presStyleCnt="0"/>
      <dgm:spPr/>
    </dgm:pt>
    <dgm:pt modelId="{E49B4F3D-59B3-4190-9809-7D0D77C8F898}" type="pres">
      <dgm:prSet presAssocID="{3F4BD6D3-8F91-4B6F-B735-EA18879C41B0}" presName="parentLeftMargin" presStyleLbl="node1" presStyleIdx="2" presStyleCnt="5"/>
      <dgm:spPr/>
      <dgm:t>
        <a:bodyPr/>
        <a:lstStyle/>
        <a:p>
          <a:endParaRPr lang="en-US"/>
        </a:p>
      </dgm:t>
    </dgm:pt>
    <dgm:pt modelId="{DF4DAE2F-60EF-447C-B4D1-0845AC02E215}" type="pres">
      <dgm:prSet presAssocID="{3F4BD6D3-8F91-4B6F-B735-EA18879C41B0}" presName="parentText" presStyleLbl="node1" presStyleIdx="3" presStyleCnt="5">
        <dgm:presLayoutVars>
          <dgm:chMax val="0"/>
          <dgm:bulletEnabled val="1"/>
        </dgm:presLayoutVars>
      </dgm:prSet>
      <dgm:spPr/>
      <dgm:t>
        <a:bodyPr/>
        <a:lstStyle/>
        <a:p>
          <a:endParaRPr lang="en-US"/>
        </a:p>
      </dgm:t>
    </dgm:pt>
    <dgm:pt modelId="{EBE1C1F0-9B1B-49D4-B3C4-920FFD2117B9}" type="pres">
      <dgm:prSet presAssocID="{3F4BD6D3-8F91-4B6F-B735-EA18879C41B0}" presName="negativeSpace" presStyleCnt="0"/>
      <dgm:spPr/>
    </dgm:pt>
    <dgm:pt modelId="{FF30C437-3F6B-4B9B-AB32-5DCF25845E0E}" type="pres">
      <dgm:prSet presAssocID="{3F4BD6D3-8F91-4B6F-B735-EA18879C41B0}" presName="childText" presStyleLbl="conFgAcc1" presStyleIdx="3" presStyleCnt="5">
        <dgm:presLayoutVars>
          <dgm:bulletEnabled val="1"/>
        </dgm:presLayoutVars>
      </dgm:prSet>
      <dgm:spPr/>
      <dgm:t>
        <a:bodyPr/>
        <a:lstStyle/>
        <a:p>
          <a:endParaRPr lang="en-US"/>
        </a:p>
      </dgm:t>
    </dgm:pt>
    <dgm:pt modelId="{43E1DD76-9DA9-452F-A227-1CC2B70E055C}" type="pres">
      <dgm:prSet presAssocID="{84540446-2D49-43A2-B297-7B3DDA022231}" presName="spaceBetweenRectangles" presStyleCnt="0"/>
      <dgm:spPr/>
    </dgm:pt>
    <dgm:pt modelId="{62DB4193-EFB7-4409-97E0-EBECE4F15CBE}" type="pres">
      <dgm:prSet presAssocID="{9CC8FD52-259A-4F68-B1AA-995B26F4036E}" presName="parentLin" presStyleCnt="0"/>
      <dgm:spPr/>
    </dgm:pt>
    <dgm:pt modelId="{41065778-71C2-4A41-B7F7-7394E1AB317E}" type="pres">
      <dgm:prSet presAssocID="{9CC8FD52-259A-4F68-B1AA-995B26F4036E}" presName="parentLeftMargin" presStyleLbl="node1" presStyleIdx="3" presStyleCnt="5"/>
      <dgm:spPr/>
      <dgm:t>
        <a:bodyPr/>
        <a:lstStyle/>
        <a:p>
          <a:endParaRPr lang="en-US"/>
        </a:p>
      </dgm:t>
    </dgm:pt>
    <dgm:pt modelId="{8304DF76-E4B6-4CE2-939B-D6254C05FF9D}" type="pres">
      <dgm:prSet presAssocID="{9CC8FD52-259A-4F68-B1AA-995B26F4036E}" presName="parentText" presStyleLbl="node1" presStyleIdx="4" presStyleCnt="5">
        <dgm:presLayoutVars>
          <dgm:chMax val="0"/>
          <dgm:bulletEnabled val="1"/>
        </dgm:presLayoutVars>
      </dgm:prSet>
      <dgm:spPr/>
      <dgm:t>
        <a:bodyPr/>
        <a:lstStyle/>
        <a:p>
          <a:endParaRPr lang="en-US"/>
        </a:p>
      </dgm:t>
    </dgm:pt>
    <dgm:pt modelId="{F33B46C6-733C-4A13-BCF7-89E283A1AC63}" type="pres">
      <dgm:prSet presAssocID="{9CC8FD52-259A-4F68-B1AA-995B26F4036E}" presName="negativeSpace" presStyleCnt="0"/>
      <dgm:spPr/>
    </dgm:pt>
    <dgm:pt modelId="{8F1C8E39-61C4-429D-91BB-DD1E3446ADCD}" type="pres">
      <dgm:prSet presAssocID="{9CC8FD52-259A-4F68-B1AA-995B26F4036E}" presName="childText" presStyleLbl="conFgAcc1" presStyleIdx="4" presStyleCnt="5">
        <dgm:presLayoutVars>
          <dgm:bulletEnabled val="1"/>
        </dgm:presLayoutVars>
      </dgm:prSet>
      <dgm:spPr/>
      <dgm:t>
        <a:bodyPr/>
        <a:lstStyle/>
        <a:p>
          <a:endParaRPr lang="en-US"/>
        </a:p>
      </dgm:t>
    </dgm:pt>
  </dgm:ptLst>
  <dgm:cxnLst>
    <dgm:cxn modelId="{1680BA07-C396-4528-917E-96F4A1A320B6}" srcId="{049CEF2F-96DB-46C1-8CE9-8E6517F5D8A3}" destId="{D8BBEE67-29B4-4861-86A0-F9B365779DCD}" srcOrd="1" destOrd="0" parTransId="{91264505-D6D7-40E8-B1B9-1F1E0B4BE57E}" sibTransId="{B0F9B2C6-3CEF-41E4-B543-4D42E831C2B4}"/>
    <dgm:cxn modelId="{78FA23B9-7F9B-47B0-A1B7-029B45FB5F17}" type="presOf" srcId="{9CC8FD52-259A-4F68-B1AA-995B26F4036E}" destId="{8304DF76-E4B6-4CE2-939B-D6254C05FF9D}" srcOrd="1" destOrd="0" presId="urn:microsoft.com/office/officeart/2005/8/layout/list1"/>
    <dgm:cxn modelId="{7F1D99C3-AFAD-42A7-8A5A-89E6CBD268C9}" type="presOf" srcId="{049CEF2F-96DB-46C1-8CE9-8E6517F5D8A3}" destId="{74341768-B401-4418-9DEF-B78F28122941}" srcOrd="0" destOrd="0" presId="urn:microsoft.com/office/officeart/2005/8/layout/list1"/>
    <dgm:cxn modelId="{84CF418D-B837-4F46-B5D1-502B1E611F66}" srcId="{049CEF2F-96DB-46C1-8CE9-8E6517F5D8A3}" destId="{3F4BD6D3-8F91-4B6F-B735-EA18879C41B0}" srcOrd="3" destOrd="0" parTransId="{A14AACB9-1082-47D6-B498-C7DFE0C72A06}" sibTransId="{84540446-2D49-43A2-B297-7B3DDA022231}"/>
    <dgm:cxn modelId="{2C63EF6F-F6C4-4303-8971-0016A18785EE}" type="presOf" srcId="{3F4BD6D3-8F91-4B6F-B735-EA18879C41B0}" destId="{E49B4F3D-59B3-4190-9809-7D0D77C8F898}" srcOrd="0" destOrd="0" presId="urn:microsoft.com/office/officeart/2005/8/layout/list1"/>
    <dgm:cxn modelId="{FFBDBD21-AE93-4373-A4DC-9FDBD0779E7F}" type="presOf" srcId="{808216ED-9743-420B-8420-6EB80F41CCA5}" destId="{F231ABD4-4503-4A0D-A1E2-D7B3FE56E99B}" srcOrd="0" destOrd="0" presId="urn:microsoft.com/office/officeart/2005/8/layout/list1"/>
    <dgm:cxn modelId="{3A303294-0329-45A3-844F-04E42D07CBE2}" type="presOf" srcId="{F9348B3B-34BE-4041-95A8-DC4CE3DCB25A}" destId="{FF30C437-3F6B-4B9B-AB32-5DCF25845E0E}" srcOrd="0" destOrd="0" presId="urn:microsoft.com/office/officeart/2005/8/layout/list1"/>
    <dgm:cxn modelId="{07377ED3-D341-405C-8967-55C11711BA86}" srcId="{049CEF2F-96DB-46C1-8CE9-8E6517F5D8A3}" destId="{9CC8FD52-259A-4F68-B1AA-995B26F4036E}" srcOrd="4" destOrd="0" parTransId="{380CEF36-535D-4BB2-A1FA-FD1E8E25FA6E}" sibTransId="{48227083-D902-46C7-AB14-82F7CEBB0BE0}"/>
    <dgm:cxn modelId="{8A2EB5C2-1593-4EFC-8EF8-83B3FC123FEE}" type="presOf" srcId="{852C12CF-31A8-44D4-81DB-4179703E047F}" destId="{8F1C8E39-61C4-429D-91BB-DD1E3446ADCD}" srcOrd="0" destOrd="0" presId="urn:microsoft.com/office/officeart/2005/8/layout/list1"/>
    <dgm:cxn modelId="{EAD821B2-C577-4F5F-904F-C4D59CFB11F5}" srcId="{D8BBEE67-29B4-4861-86A0-F9B365779DCD}" destId="{44E10665-1AA8-44E8-8F94-1ACBF7B0B572}" srcOrd="0" destOrd="0" parTransId="{DF5D5DCA-0EB9-4BA7-83A4-2EF45842B3AD}" sibTransId="{DC82E723-8E0F-4EF0-84FE-3F64D18C3F7E}"/>
    <dgm:cxn modelId="{FD05A04D-A5A9-43D4-8391-9B6CC8D73387}" srcId="{4138695A-41C7-430E-BD4A-2A1ED0974477}" destId="{18C57585-7D0E-4A36-A28F-EAA45729226E}" srcOrd="0" destOrd="0" parTransId="{A54C4254-102C-44AE-8540-300324389C76}" sibTransId="{10BF2B99-B945-489A-A6AD-D9FCFB83DD96}"/>
    <dgm:cxn modelId="{DAD0B2DC-98CF-4624-96C3-87A74E4831C6}" srcId="{049CEF2F-96DB-46C1-8CE9-8E6517F5D8A3}" destId="{4138695A-41C7-430E-BD4A-2A1ED0974477}" srcOrd="0" destOrd="0" parTransId="{27CF6826-46D9-4607-926A-2E87F81C844A}" sibTransId="{58E16BE6-8CFE-417F-8F34-BDB765A43BD4}"/>
    <dgm:cxn modelId="{7947EEDD-F4E1-44C1-9A6C-3A391C086544}" srcId="{049CEF2F-96DB-46C1-8CE9-8E6517F5D8A3}" destId="{808216ED-9743-420B-8420-6EB80F41CCA5}" srcOrd="2" destOrd="0" parTransId="{FA5D710B-4143-45CE-BB80-B5F27B2C0C03}" sibTransId="{C2DCAD2D-298A-4B65-80B2-1A1902A03377}"/>
    <dgm:cxn modelId="{B493F2B9-1175-4542-958C-38FC578230A6}" type="presOf" srcId="{44E10665-1AA8-44E8-8F94-1ACBF7B0B572}" destId="{084FBCBB-322E-42EB-8092-5F8F17231F38}" srcOrd="0" destOrd="0" presId="urn:microsoft.com/office/officeart/2005/8/layout/list1"/>
    <dgm:cxn modelId="{1BEB2C90-328A-49E1-8EA5-7FD6FC7BE223}" type="presOf" srcId="{67002932-0F6B-4EC9-B1A2-45DDF81EE298}" destId="{E0F8270D-76BD-40CC-B721-D6BB810BB428}" srcOrd="0" destOrd="0" presId="urn:microsoft.com/office/officeart/2005/8/layout/list1"/>
    <dgm:cxn modelId="{882F3214-C2D8-4050-BDD6-9FD7B0A044FA}" type="presOf" srcId="{D8BBEE67-29B4-4861-86A0-F9B365779DCD}" destId="{02EEED5C-4F0D-408B-A7E9-D4BD71EBFEC5}" srcOrd="0" destOrd="0" presId="urn:microsoft.com/office/officeart/2005/8/layout/list1"/>
    <dgm:cxn modelId="{BADD0426-98E4-4CDB-8AAA-5F8DB117882A}" type="presOf" srcId="{3F4BD6D3-8F91-4B6F-B735-EA18879C41B0}" destId="{DF4DAE2F-60EF-447C-B4D1-0845AC02E215}" srcOrd="1" destOrd="0" presId="urn:microsoft.com/office/officeart/2005/8/layout/list1"/>
    <dgm:cxn modelId="{7E52D1B9-5796-4640-83FE-138DC483A2C8}" type="presOf" srcId="{808216ED-9743-420B-8420-6EB80F41CCA5}" destId="{F2035A1C-4104-449C-81AF-EB81A25F8CF3}" srcOrd="1" destOrd="0" presId="urn:microsoft.com/office/officeart/2005/8/layout/list1"/>
    <dgm:cxn modelId="{EDC8FD55-EEE7-4360-A801-5B0F21E123F9}" type="presOf" srcId="{D8BBEE67-29B4-4861-86A0-F9B365779DCD}" destId="{22B2B54E-6236-4C9F-8E54-94CB9E683EF3}" srcOrd="1" destOrd="0" presId="urn:microsoft.com/office/officeart/2005/8/layout/list1"/>
    <dgm:cxn modelId="{85879205-F3A2-4F0D-A90F-66D661591ACD}" type="presOf" srcId="{4138695A-41C7-430E-BD4A-2A1ED0974477}" destId="{E26FA774-17A2-4242-B456-F4BAD81DFF50}" srcOrd="0" destOrd="0" presId="urn:microsoft.com/office/officeart/2005/8/layout/list1"/>
    <dgm:cxn modelId="{2B0223E1-701A-43AD-BCB7-F5C57C127059}" srcId="{3F4BD6D3-8F91-4B6F-B735-EA18879C41B0}" destId="{F9348B3B-34BE-4041-95A8-DC4CE3DCB25A}" srcOrd="0" destOrd="0" parTransId="{1EE21416-7277-4DEE-B910-E47BBB56741A}" sibTransId="{FECD929C-89CB-4F5B-9E15-7B2497EEFBF1}"/>
    <dgm:cxn modelId="{583D1E6C-D5FD-47F8-90FE-5758C5DA3661}" type="presOf" srcId="{18C57585-7D0E-4A36-A28F-EAA45729226E}" destId="{B5B7E040-E270-4ABF-9FD9-6CA4B01A118D}" srcOrd="0" destOrd="0" presId="urn:microsoft.com/office/officeart/2005/8/layout/list1"/>
    <dgm:cxn modelId="{B0AA53D9-2E5B-409F-97DC-00AEC7935192}" type="presOf" srcId="{9CC8FD52-259A-4F68-B1AA-995B26F4036E}" destId="{41065778-71C2-4A41-B7F7-7394E1AB317E}" srcOrd="0" destOrd="0" presId="urn:microsoft.com/office/officeart/2005/8/layout/list1"/>
    <dgm:cxn modelId="{8A8CD64C-0838-4361-847C-3AB65D4A9478}" srcId="{9CC8FD52-259A-4F68-B1AA-995B26F4036E}" destId="{852C12CF-31A8-44D4-81DB-4179703E047F}" srcOrd="0" destOrd="0" parTransId="{D46DAD32-22B8-480F-8098-D81476DDEB3F}" sibTransId="{5BE908F1-A67C-400B-8D6D-18E090F7B954}"/>
    <dgm:cxn modelId="{570438FA-8AF5-4502-B4A0-B130778D3133}" type="presOf" srcId="{4138695A-41C7-430E-BD4A-2A1ED0974477}" destId="{0B0AC90C-8A53-4B5B-B96D-2B84ABB39A6B}" srcOrd="1" destOrd="0" presId="urn:microsoft.com/office/officeart/2005/8/layout/list1"/>
    <dgm:cxn modelId="{4500D61C-53CC-46F8-BA38-B9BBBB9076DF}" srcId="{808216ED-9743-420B-8420-6EB80F41CCA5}" destId="{67002932-0F6B-4EC9-B1A2-45DDF81EE298}" srcOrd="0" destOrd="0" parTransId="{2D00D365-C31B-4183-B2AB-902589FD361B}" sibTransId="{ACD38C18-B0C8-4629-BF01-4127AEEBC77A}"/>
    <dgm:cxn modelId="{1AAFB3AB-EE42-45EE-818B-85BE38F02F33}" type="presParOf" srcId="{74341768-B401-4418-9DEF-B78F28122941}" destId="{E7CCE9FE-4A6C-4A11-B80D-1CC86BDEC228}" srcOrd="0" destOrd="0" presId="urn:microsoft.com/office/officeart/2005/8/layout/list1"/>
    <dgm:cxn modelId="{9BCF266B-AC0D-439D-BC4C-C3CCFE018976}" type="presParOf" srcId="{E7CCE9FE-4A6C-4A11-B80D-1CC86BDEC228}" destId="{E26FA774-17A2-4242-B456-F4BAD81DFF50}" srcOrd="0" destOrd="0" presId="urn:microsoft.com/office/officeart/2005/8/layout/list1"/>
    <dgm:cxn modelId="{954D25CD-C055-4743-95D1-3FFBAF017C7C}" type="presParOf" srcId="{E7CCE9FE-4A6C-4A11-B80D-1CC86BDEC228}" destId="{0B0AC90C-8A53-4B5B-B96D-2B84ABB39A6B}" srcOrd="1" destOrd="0" presId="urn:microsoft.com/office/officeart/2005/8/layout/list1"/>
    <dgm:cxn modelId="{C74B2500-3C69-47BE-83C4-92FD480A6404}" type="presParOf" srcId="{74341768-B401-4418-9DEF-B78F28122941}" destId="{9324AB5C-0382-4302-AC66-C518F1A7AD45}" srcOrd="1" destOrd="0" presId="urn:microsoft.com/office/officeart/2005/8/layout/list1"/>
    <dgm:cxn modelId="{588A10D1-57CD-49E8-A4B1-F62C31F9C763}" type="presParOf" srcId="{74341768-B401-4418-9DEF-B78F28122941}" destId="{B5B7E040-E270-4ABF-9FD9-6CA4B01A118D}" srcOrd="2" destOrd="0" presId="urn:microsoft.com/office/officeart/2005/8/layout/list1"/>
    <dgm:cxn modelId="{D7E11730-9475-490A-AE53-5A29B4DF2B1A}" type="presParOf" srcId="{74341768-B401-4418-9DEF-B78F28122941}" destId="{AB0C22EB-E1B9-445D-99BF-F0F24BD314C0}" srcOrd="3" destOrd="0" presId="urn:microsoft.com/office/officeart/2005/8/layout/list1"/>
    <dgm:cxn modelId="{A1BEB7EC-DD5F-4F2E-A2C8-A7F617B96856}" type="presParOf" srcId="{74341768-B401-4418-9DEF-B78F28122941}" destId="{29F5A05C-5726-41FA-904B-E6843310E413}" srcOrd="4" destOrd="0" presId="urn:microsoft.com/office/officeart/2005/8/layout/list1"/>
    <dgm:cxn modelId="{88398B20-E748-4F93-A270-03684E4791C8}" type="presParOf" srcId="{29F5A05C-5726-41FA-904B-E6843310E413}" destId="{02EEED5C-4F0D-408B-A7E9-D4BD71EBFEC5}" srcOrd="0" destOrd="0" presId="urn:microsoft.com/office/officeart/2005/8/layout/list1"/>
    <dgm:cxn modelId="{6500A458-5B68-438F-BCB8-4F501DE9E723}" type="presParOf" srcId="{29F5A05C-5726-41FA-904B-E6843310E413}" destId="{22B2B54E-6236-4C9F-8E54-94CB9E683EF3}" srcOrd="1" destOrd="0" presId="urn:microsoft.com/office/officeart/2005/8/layout/list1"/>
    <dgm:cxn modelId="{9BAA8425-8321-4FD7-A2AF-DE18B09FF1C6}" type="presParOf" srcId="{74341768-B401-4418-9DEF-B78F28122941}" destId="{C4A2155B-BF39-4D7C-8BA4-D2AAB83467EF}" srcOrd="5" destOrd="0" presId="urn:microsoft.com/office/officeart/2005/8/layout/list1"/>
    <dgm:cxn modelId="{C3DD01CF-12EC-42A5-990B-6E8CDED5FC2D}" type="presParOf" srcId="{74341768-B401-4418-9DEF-B78F28122941}" destId="{084FBCBB-322E-42EB-8092-5F8F17231F38}" srcOrd="6" destOrd="0" presId="urn:microsoft.com/office/officeart/2005/8/layout/list1"/>
    <dgm:cxn modelId="{DDB86B89-262F-403E-A1DA-2C2DA3996B4A}" type="presParOf" srcId="{74341768-B401-4418-9DEF-B78F28122941}" destId="{9A91E52E-77CC-4565-A550-40320A34882E}" srcOrd="7" destOrd="0" presId="urn:microsoft.com/office/officeart/2005/8/layout/list1"/>
    <dgm:cxn modelId="{471222B9-395D-427D-BA6C-0833B6838C8C}" type="presParOf" srcId="{74341768-B401-4418-9DEF-B78F28122941}" destId="{554E28A8-5174-48B1-956C-6480938D344C}" srcOrd="8" destOrd="0" presId="urn:microsoft.com/office/officeart/2005/8/layout/list1"/>
    <dgm:cxn modelId="{734B0C79-97FE-4D7B-BA73-3E24DF147569}" type="presParOf" srcId="{554E28A8-5174-48B1-956C-6480938D344C}" destId="{F231ABD4-4503-4A0D-A1E2-D7B3FE56E99B}" srcOrd="0" destOrd="0" presId="urn:microsoft.com/office/officeart/2005/8/layout/list1"/>
    <dgm:cxn modelId="{660E8C5E-3F4C-4013-90F9-246FFD83957E}" type="presParOf" srcId="{554E28A8-5174-48B1-956C-6480938D344C}" destId="{F2035A1C-4104-449C-81AF-EB81A25F8CF3}" srcOrd="1" destOrd="0" presId="urn:microsoft.com/office/officeart/2005/8/layout/list1"/>
    <dgm:cxn modelId="{D7D00E8C-7A3F-4A73-8939-6303DFE7B990}" type="presParOf" srcId="{74341768-B401-4418-9DEF-B78F28122941}" destId="{D182DB44-FFA6-40F0-827C-F99A64C6F865}" srcOrd="9" destOrd="0" presId="urn:microsoft.com/office/officeart/2005/8/layout/list1"/>
    <dgm:cxn modelId="{AE4A7EAB-DC12-4439-AAC8-C352999AE8DE}" type="presParOf" srcId="{74341768-B401-4418-9DEF-B78F28122941}" destId="{E0F8270D-76BD-40CC-B721-D6BB810BB428}" srcOrd="10" destOrd="0" presId="urn:microsoft.com/office/officeart/2005/8/layout/list1"/>
    <dgm:cxn modelId="{D0238E20-0193-4448-BE30-CA2CF477B3A5}" type="presParOf" srcId="{74341768-B401-4418-9DEF-B78F28122941}" destId="{3BFE8099-3A3B-490A-BF96-4F24D641F8E7}" srcOrd="11" destOrd="0" presId="urn:microsoft.com/office/officeart/2005/8/layout/list1"/>
    <dgm:cxn modelId="{CA3ACF6D-647E-457F-868E-782296313598}" type="presParOf" srcId="{74341768-B401-4418-9DEF-B78F28122941}" destId="{2F266A88-C278-414E-837A-42909861C5CC}" srcOrd="12" destOrd="0" presId="urn:microsoft.com/office/officeart/2005/8/layout/list1"/>
    <dgm:cxn modelId="{82752B06-1E2C-4997-861C-CAC99F03C37F}" type="presParOf" srcId="{2F266A88-C278-414E-837A-42909861C5CC}" destId="{E49B4F3D-59B3-4190-9809-7D0D77C8F898}" srcOrd="0" destOrd="0" presId="urn:microsoft.com/office/officeart/2005/8/layout/list1"/>
    <dgm:cxn modelId="{BF985316-0C4B-4E0D-8CA6-BC4222D4850D}" type="presParOf" srcId="{2F266A88-C278-414E-837A-42909861C5CC}" destId="{DF4DAE2F-60EF-447C-B4D1-0845AC02E215}" srcOrd="1" destOrd="0" presId="urn:microsoft.com/office/officeart/2005/8/layout/list1"/>
    <dgm:cxn modelId="{7766E257-D879-450A-87A3-603DC3E2CF77}" type="presParOf" srcId="{74341768-B401-4418-9DEF-B78F28122941}" destId="{EBE1C1F0-9B1B-49D4-B3C4-920FFD2117B9}" srcOrd="13" destOrd="0" presId="urn:microsoft.com/office/officeart/2005/8/layout/list1"/>
    <dgm:cxn modelId="{487AE81F-F772-46A9-A633-A41546E6C4AD}" type="presParOf" srcId="{74341768-B401-4418-9DEF-B78F28122941}" destId="{FF30C437-3F6B-4B9B-AB32-5DCF25845E0E}" srcOrd="14" destOrd="0" presId="urn:microsoft.com/office/officeart/2005/8/layout/list1"/>
    <dgm:cxn modelId="{9F26D899-0555-4B0E-9682-C395073B2AB4}" type="presParOf" srcId="{74341768-B401-4418-9DEF-B78F28122941}" destId="{43E1DD76-9DA9-452F-A227-1CC2B70E055C}" srcOrd="15" destOrd="0" presId="urn:microsoft.com/office/officeart/2005/8/layout/list1"/>
    <dgm:cxn modelId="{BF5D55C2-68BB-4E18-AEAD-2C2053767657}" type="presParOf" srcId="{74341768-B401-4418-9DEF-B78F28122941}" destId="{62DB4193-EFB7-4409-97E0-EBECE4F15CBE}" srcOrd="16" destOrd="0" presId="urn:microsoft.com/office/officeart/2005/8/layout/list1"/>
    <dgm:cxn modelId="{4E4E779F-23D0-4DEE-AA0E-8EDD2394C1B3}" type="presParOf" srcId="{62DB4193-EFB7-4409-97E0-EBECE4F15CBE}" destId="{41065778-71C2-4A41-B7F7-7394E1AB317E}" srcOrd="0" destOrd="0" presId="urn:microsoft.com/office/officeart/2005/8/layout/list1"/>
    <dgm:cxn modelId="{2D96BAA9-E447-4EB7-8E8E-1F9C5DDC5F5A}" type="presParOf" srcId="{62DB4193-EFB7-4409-97E0-EBECE4F15CBE}" destId="{8304DF76-E4B6-4CE2-939B-D6254C05FF9D}" srcOrd="1" destOrd="0" presId="urn:microsoft.com/office/officeart/2005/8/layout/list1"/>
    <dgm:cxn modelId="{B3D7486C-563B-4E8C-9C55-1AF7F602F1C0}" type="presParOf" srcId="{74341768-B401-4418-9DEF-B78F28122941}" destId="{F33B46C6-733C-4A13-BCF7-89E283A1AC63}" srcOrd="17" destOrd="0" presId="urn:microsoft.com/office/officeart/2005/8/layout/list1"/>
    <dgm:cxn modelId="{942E8F51-E201-4147-9E3B-AB7B2F6F659B}" type="presParOf" srcId="{74341768-B401-4418-9DEF-B78F28122941}" destId="{8F1C8E39-61C4-429D-91BB-DD1E3446ADCD}" srcOrd="18" destOrd="0" presId="urn:microsoft.com/office/officeart/2005/8/layout/list1"/>
  </dgm:cxnLst>
  <dgm:bg/>
  <dgm:whole/>
</dgm:dataModel>
</file>

<file path=ppt/diagrams/data10.xml><?xml version="1.0" encoding="utf-8"?>
<dgm:dataModel xmlns:dgm="http://schemas.openxmlformats.org/drawingml/2006/diagram" xmlns:a="http://schemas.openxmlformats.org/drawingml/2006/main">
  <dgm:ptLst>
    <dgm:pt modelId="{DF2B5FA5-C70E-4018-BA52-2111FBCCBC4E}" type="doc">
      <dgm:prSet loTypeId="urn:microsoft.com/office/officeart/2005/8/layout/list1" loCatId="list" qsTypeId="urn:microsoft.com/office/officeart/2005/8/quickstyle/simple1#21" qsCatId="simple" csTypeId="urn:microsoft.com/office/officeart/2005/8/colors/accent2_2" csCatId="accent2" phldr="1"/>
      <dgm:spPr/>
      <dgm:t>
        <a:bodyPr/>
        <a:lstStyle/>
        <a:p>
          <a:endParaRPr lang="en-US"/>
        </a:p>
      </dgm:t>
    </dgm:pt>
    <dgm:pt modelId="{80D4E604-31FF-4D11-B81F-8C9C03881968}">
      <dgm:prSet custT="1"/>
      <dgm:spPr/>
      <dgm:t>
        <a:bodyPr/>
        <a:lstStyle/>
        <a:p>
          <a:pPr rtl="0"/>
          <a:r>
            <a:rPr lang="en-US" sz="2000" dirty="0" smtClean="0"/>
            <a:t>Windows Server 2008 Standard</a:t>
          </a:r>
          <a:endParaRPr lang="en-US" sz="2000" dirty="0"/>
        </a:p>
      </dgm:t>
    </dgm:pt>
    <dgm:pt modelId="{731775A7-55E3-4F00-8723-28CB00CEA7CE}" type="parTrans" cxnId="{701B6F2A-D3FD-4336-AE68-BF285E5F8EA2}">
      <dgm:prSet/>
      <dgm:spPr/>
      <dgm:t>
        <a:bodyPr/>
        <a:lstStyle/>
        <a:p>
          <a:endParaRPr lang="en-US"/>
        </a:p>
      </dgm:t>
    </dgm:pt>
    <dgm:pt modelId="{0EFD0485-D95F-4EC2-B593-DE6B58CD1281}" type="sibTrans" cxnId="{701B6F2A-D3FD-4336-AE68-BF285E5F8EA2}">
      <dgm:prSet/>
      <dgm:spPr/>
      <dgm:t>
        <a:bodyPr/>
        <a:lstStyle/>
        <a:p>
          <a:endParaRPr lang="en-US"/>
        </a:p>
      </dgm:t>
    </dgm:pt>
    <dgm:pt modelId="{CA09E48F-6D47-4846-8106-3963BFC1C05F}">
      <dgm:prSet custT="1"/>
      <dgm:spPr/>
      <dgm:t>
        <a:bodyPr/>
        <a:lstStyle/>
        <a:p>
          <a:pPr rtl="0"/>
          <a:r>
            <a:rPr lang="en-US" sz="2000" dirty="0" err="1" smtClean="0"/>
            <a:t>Servidor</a:t>
          </a:r>
          <a:r>
            <a:rPr lang="en-US" sz="2000" dirty="0" smtClean="0"/>
            <a:t> de </a:t>
          </a:r>
          <a:r>
            <a:rPr lang="en-US" sz="2000" dirty="0" err="1" smtClean="0"/>
            <a:t>aplicaciones</a:t>
          </a:r>
          <a:r>
            <a:rPr lang="en-US" sz="2000" dirty="0" smtClean="0"/>
            <a:t> (LOB)</a:t>
          </a:r>
          <a:endParaRPr lang="en-US" sz="2000" dirty="0"/>
        </a:p>
      </dgm:t>
    </dgm:pt>
    <dgm:pt modelId="{AA45B872-9144-404F-872A-BF86662908C1}" type="parTrans" cxnId="{62F4BB4A-600C-4BE7-A131-CE49C7E2DB82}">
      <dgm:prSet/>
      <dgm:spPr/>
      <dgm:t>
        <a:bodyPr/>
        <a:lstStyle/>
        <a:p>
          <a:endParaRPr lang="en-US"/>
        </a:p>
      </dgm:t>
    </dgm:pt>
    <dgm:pt modelId="{36E82DD4-BDC9-42FC-97AE-321B3FA5F70C}" type="sibTrans" cxnId="{62F4BB4A-600C-4BE7-A131-CE49C7E2DB82}">
      <dgm:prSet/>
      <dgm:spPr/>
      <dgm:t>
        <a:bodyPr/>
        <a:lstStyle/>
        <a:p>
          <a:endParaRPr lang="en-US"/>
        </a:p>
      </dgm:t>
    </dgm:pt>
    <dgm:pt modelId="{C43A03FE-3550-457E-801F-009E7FEBDAD0}">
      <dgm:prSet custT="1"/>
      <dgm:spPr/>
      <dgm:t>
        <a:bodyPr/>
        <a:lstStyle/>
        <a:p>
          <a:pPr rtl="0"/>
          <a:r>
            <a:rPr lang="en-US" sz="2000" dirty="0" err="1" smtClean="0"/>
            <a:t>Servidor</a:t>
          </a:r>
          <a:r>
            <a:rPr lang="en-US" sz="2000" dirty="0" smtClean="0"/>
            <a:t> de </a:t>
          </a:r>
          <a:r>
            <a:rPr lang="en-US" sz="2000" dirty="0" err="1" smtClean="0"/>
            <a:t>Virtualización</a:t>
          </a:r>
          <a:r>
            <a:rPr lang="en-US" sz="2000" dirty="0" smtClean="0"/>
            <a:t> (Hyper-V)</a:t>
          </a:r>
          <a:endParaRPr lang="en-US" sz="2000" dirty="0"/>
        </a:p>
      </dgm:t>
    </dgm:pt>
    <dgm:pt modelId="{B7B4457F-0ACE-4152-914C-56889F566797}" type="parTrans" cxnId="{22DCEE17-70DE-44DE-A3F4-050565C1351D}">
      <dgm:prSet/>
      <dgm:spPr/>
      <dgm:t>
        <a:bodyPr/>
        <a:lstStyle/>
        <a:p>
          <a:endParaRPr lang="en-US"/>
        </a:p>
      </dgm:t>
    </dgm:pt>
    <dgm:pt modelId="{ADCBFEED-F553-4B77-BB4E-2F8F1CCE90F0}" type="sibTrans" cxnId="{22DCEE17-70DE-44DE-A3F4-050565C1351D}">
      <dgm:prSet/>
      <dgm:spPr/>
      <dgm:t>
        <a:bodyPr/>
        <a:lstStyle/>
        <a:p>
          <a:endParaRPr lang="en-US"/>
        </a:p>
      </dgm:t>
    </dgm:pt>
    <dgm:pt modelId="{82EE3D14-9E77-4C55-93A6-56CDC1460002}">
      <dgm:prSet custT="1"/>
      <dgm:spPr/>
      <dgm:t>
        <a:bodyPr/>
        <a:lstStyle/>
        <a:p>
          <a:pPr rtl="0"/>
          <a:r>
            <a:rPr lang="en-US" sz="2000" dirty="0" err="1" smtClean="0"/>
            <a:t>Servidor</a:t>
          </a:r>
          <a:r>
            <a:rPr lang="en-US" sz="2000" dirty="0" smtClean="0"/>
            <a:t> de Terminal Services (TS)</a:t>
          </a:r>
          <a:endParaRPr lang="en-US" sz="2000" dirty="0"/>
        </a:p>
      </dgm:t>
    </dgm:pt>
    <dgm:pt modelId="{7652ABA0-B4A6-4DF0-81A8-A2915FA8ACCE}" type="parTrans" cxnId="{9BD9BA8C-407A-454B-8F37-53519B1B7CB5}">
      <dgm:prSet/>
      <dgm:spPr/>
      <dgm:t>
        <a:bodyPr/>
        <a:lstStyle/>
        <a:p>
          <a:endParaRPr lang="en-US"/>
        </a:p>
      </dgm:t>
    </dgm:pt>
    <dgm:pt modelId="{71442AAF-9007-4DF0-9591-6C0E53139909}" type="sibTrans" cxnId="{9BD9BA8C-407A-454B-8F37-53519B1B7CB5}">
      <dgm:prSet/>
      <dgm:spPr/>
      <dgm:t>
        <a:bodyPr/>
        <a:lstStyle/>
        <a:p>
          <a:endParaRPr lang="en-US"/>
        </a:p>
      </dgm:t>
    </dgm:pt>
    <dgm:pt modelId="{E786906D-C0ED-40DC-9913-A312101BDB93}" type="pres">
      <dgm:prSet presAssocID="{DF2B5FA5-C70E-4018-BA52-2111FBCCBC4E}" presName="linear" presStyleCnt="0">
        <dgm:presLayoutVars>
          <dgm:dir/>
          <dgm:animLvl val="lvl"/>
          <dgm:resizeHandles val="exact"/>
        </dgm:presLayoutVars>
      </dgm:prSet>
      <dgm:spPr/>
      <dgm:t>
        <a:bodyPr/>
        <a:lstStyle/>
        <a:p>
          <a:endParaRPr lang="en-US"/>
        </a:p>
      </dgm:t>
    </dgm:pt>
    <dgm:pt modelId="{9B5B3DFC-AD3A-45BA-8EBC-43DD6D99DC5B}" type="pres">
      <dgm:prSet presAssocID="{80D4E604-31FF-4D11-B81F-8C9C03881968}" presName="parentLin" presStyleCnt="0"/>
      <dgm:spPr/>
    </dgm:pt>
    <dgm:pt modelId="{15CA94FB-0BEE-475E-A288-DE8F3945BDF6}" type="pres">
      <dgm:prSet presAssocID="{80D4E604-31FF-4D11-B81F-8C9C03881968}" presName="parentLeftMargin" presStyleLbl="node1" presStyleIdx="0" presStyleCnt="1"/>
      <dgm:spPr/>
      <dgm:t>
        <a:bodyPr/>
        <a:lstStyle/>
        <a:p>
          <a:endParaRPr lang="en-US"/>
        </a:p>
      </dgm:t>
    </dgm:pt>
    <dgm:pt modelId="{EAD29463-4865-4B39-91FA-96DBC9780FA5}" type="pres">
      <dgm:prSet presAssocID="{80D4E604-31FF-4D11-B81F-8C9C03881968}" presName="parentText" presStyleLbl="node1" presStyleIdx="0" presStyleCnt="1">
        <dgm:presLayoutVars>
          <dgm:chMax val="0"/>
          <dgm:bulletEnabled val="1"/>
        </dgm:presLayoutVars>
      </dgm:prSet>
      <dgm:spPr/>
      <dgm:t>
        <a:bodyPr/>
        <a:lstStyle/>
        <a:p>
          <a:endParaRPr lang="en-US"/>
        </a:p>
      </dgm:t>
    </dgm:pt>
    <dgm:pt modelId="{6AB22F56-0995-4A92-A765-5CA45FD7B69E}" type="pres">
      <dgm:prSet presAssocID="{80D4E604-31FF-4D11-B81F-8C9C03881968}" presName="negativeSpace" presStyleCnt="0"/>
      <dgm:spPr/>
    </dgm:pt>
    <dgm:pt modelId="{3AC50A1D-2AD9-4C1D-AA16-1B8CFC53A6ED}" type="pres">
      <dgm:prSet presAssocID="{80D4E604-31FF-4D11-B81F-8C9C03881968}" presName="childText" presStyleLbl="conFgAcc1" presStyleIdx="0" presStyleCnt="1">
        <dgm:presLayoutVars>
          <dgm:bulletEnabled val="1"/>
        </dgm:presLayoutVars>
      </dgm:prSet>
      <dgm:spPr/>
      <dgm:t>
        <a:bodyPr/>
        <a:lstStyle/>
        <a:p>
          <a:endParaRPr lang="en-US"/>
        </a:p>
      </dgm:t>
    </dgm:pt>
  </dgm:ptLst>
  <dgm:cxnLst>
    <dgm:cxn modelId="{7A9B794D-C11D-4DFB-92D0-4005216E3CE3}" type="presOf" srcId="{DF2B5FA5-C70E-4018-BA52-2111FBCCBC4E}" destId="{E786906D-C0ED-40DC-9913-A312101BDB93}" srcOrd="0" destOrd="0" presId="urn:microsoft.com/office/officeart/2005/8/layout/list1"/>
    <dgm:cxn modelId="{22DCEE17-70DE-44DE-A3F4-050565C1351D}" srcId="{80D4E604-31FF-4D11-B81F-8C9C03881968}" destId="{C43A03FE-3550-457E-801F-009E7FEBDAD0}" srcOrd="1" destOrd="0" parTransId="{B7B4457F-0ACE-4152-914C-56889F566797}" sibTransId="{ADCBFEED-F553-4B77-BB4E-2F8F1CCE90F0}"/>
    <dgm:cxn modelId="{62F4BB4A-600C-4BE7-A131-CE49C7E2DB82}" srcId="{80D4E604-31FF-4D11-B81F-8C9C03881968}" destId="{CA09E48F-6D47-4846-8106-3963BFC1C05F}" srcOrd="0" destOrd="0" parTransId="{AA45B872-9144-404F-872A-BF86662908C1}" sibTransId="{36E82DD4-BDC9-42FC-97AE-321B3FA5F70C}"/>
    <dgm:cxn modelId="{9BD9BA8C-407A-454B-8F37-53519B1B7CB5}" srcId="{80D4E604-31FF-4D11-B81F-8C9C03881968}" destId="{82EE3D14-9E77-4C55-93A6-56CDC1460002}" srcOrd="2" destOrd="0" parTransId="{7652ABA0-B4A6-4DF0-81A8-A2915FA8ACCE}" sibTransId="{71442AAF-9007-4DF0-9591-6C0E53139909}"/>
    <dgm:cxn modelId="{15A1C03B-0483-4628-95F1-65B6A4E84066}" type="presOf" srcId="{80D4E604-31FF-4D11-B81F-8C9C03881968}" destId="{15CA94FB-0BEE-475E-A288-DE8F3945BDF6}" srcOrd="0" destOrd="0" presId="urn:microsoft.com/office/officeart/2005/8/layout/list1"/>
    <dgm:cxn modelId="{3C9DB205-113E-4A9C-8C54-930EFFFAA97C}" type="presOf" srcId="{80D4E604-31FF-4D11-B81F-8C9C03881968}" destId="{EAD29463-4865-4B39-91FA-96DBC9780FA5}" srcOrd="1" destOrd="0" presId="urn:microsoft.com/office/officeart/2005/8/layout/list1"/>
    <dgm:cxn modelId="{701B6F2A-D3FD-4336-AE68-BF285E5F8EA2}" srcId="{DF2B5FA5-C70E-4018-BA52-2111FBCCBC4E}" destId="{80D4E604-31FF-4D11-B81F-8C9C03881968}" srcOrd="0" destOrd="0" parTransId="{731775A7-55E3-4F00-8723-28CB00CEA7CE}" sibTransId="{0EFD0485-D95F-4EC2-B593-DE6B58CD1281}"/>
    <dgm:cxn modelId="{75F7E0A5-A28D-48A4-9213-4641345A3DF3}" type="presOf" srcId="{C43A03FE-3550-457E-801F-009E7FEBDAD0}" destId="{3AC50A1D-2AD9-4C1D-AA16-1B8CFC53A6ED}" srcOrd="0" destOrd="1" presId="urn:microsoft.com/office/officeart/2005/8/layout/list1"/>
    <dgm:cxn modelId="{FB5597D0-9387-41A9-917C-E3CE11DF347C}" type="presOf" srcId="{CA09E48F-6D47-4846-8106-3963BFC1C05F}" destId="{3AC50A1D-2AD9-4C1D-AA16-1B8CFC53A6ED}" srcOrd="0" destOrd="0" presId="urn:microsoft.com/office/officeart/2005/8/layout/list1"/>
    <dgm:cxn modelId="{340F5510-3601-45C0-99DB-0C6DBC736E64}" type="presOf" srcId="{82EE3D14-9E77-4C55-93A6-56CDC1460002}" destId="{3AC50A1D-2AD9-4C1D-AA16-1B8CFC53A6ED}" srcOrd="0" destOrd="2" presId="urn:microsoft.com/office/officeart/2005/8/layout/list1"/>
    <dgm:cxn modelId="{C109BA37-6CEC-46F2-B4AE-5EB6937A0A07}" type="presParOf" srcId="{E786906D-C0ED-40DC-9913-A312101BDB93}" destId="{9B5B3DFC-AD3A-45BA-8EBC-43DD6D99DC5B}" srcOrd="0" destOrd="0" presId="urn:microsoft.com/office/officeart/2005/8/layout/list1"/>
    <dgm:cxn modelId="{96CAF7A3-6F84-4475-AECD-C3AB89292B5C}" type="presParOf" srcId="{9B5B3DFC-AD3A-45BA-8EBC-43DD6D99DC5B}" destId="{15CA94FB-0BEE-475E-A288-DE8F3945BDF6}" srcOrd="0" destOrd="0" presId="urn:microsoft.com/office/officeart/2005/8/layout/list1"/>
    <dgm:cxn modelId="{6AC30E78-40A9-42E5-9950-2DC86890FF13}" type="presParOf" srcId="{9B5B3DFC-AD3A-45BA-8EBC-43DD6D99DC5B}" destId="{EAD29463-4865-4B39-91FA-96DBC9780FA5}" srcOrd="1" destOrd="0" presId="urn:microsoft.com/office/officeart/2005/8/layout/list1"/>
    <dgm:cxn modelId="{1311CC12-2EEC-4AFD-BD65-A7AA2E6B49FC}" type="presParOf" srcId="{E786906D-C0ED-40DC-9913-A312101BDB93}" destId="{6AB22F56-0995-4A92-A765-5CA45FD7B69E}" srcOrd="1" destOrd="0" presId="urn:microsoft.com/office/officeart/2005/8/layout/list1"/>
    <dgm:cxn modelId="{56CBA757-69A8-4422-AF13-550AB5ABFD02}" type="presParOf" srcId="{E786906D-C0ED-40DC-9913-A312101BDB93}" destId="{3AC50A1D-2AD9-4C1D-AA16-1B8CFC53A6ED}" srcOrd="2" destOrd="0" presId="urn:microsoft.com/office/officeart/2005/8/layout/list1"/>
  </dgm:cxnLst>
  <dgm:bg/>
  <dgm:whole/>
</dgm:dataModel>
</file>

<file path=ppt/diagrams/data11.xml><?xml version="1.0" encoding="utf-8"?>
<dgm:dataModel xmlns:dgm="http://schemas.openxmlformats.org/drawingml/2006/diagram" xmlns:a="http://schemas.openxmlformats.org/drawingml/2006/main">
  <dgm:ptLst>
    <dgm:pt modelId="{3FF1422B-BCAC-46AA-9E25-AA70D4C178D3}"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C10DDF80-4BEA-4B58-B1D0-0DE652377803}">
      <dgm:prSet custT="1"/>
      <dgm:spPr/>
      <dgm:t>
        <a:bodyPr/>
        <a:lstStyle/>
        <a:p>
          <a:pPr rtl="0"/>
          <a:r>
            <a:rPr lang="en-US" sz="1800" dirty="0" err="1" smtClean="0"/>
            <a:t>Manejo</a:t>
          </a:r>
          <a:r>
            <a:rPr lang="en-US" sz="1800" dirty="0" smtClean="0"/>
            <a:t> de </a:t>
          </a:r>
          <a:r>
            <a:rPr lang="en-US" sz="1800" dirty="0" err="1" smtClean="0"/>
            <a:t>datos</a:t>
          </a:r>
          <a:r>
            <a:rPr lang="en-US" sz="1800" dirty="0" smtClean="0"/>
            <a:t> </a:t>
          </a:r>
          <a:r>
            <a:rPr lang="en-US" sz="1800" dirty="0" err="1" smtClean="0"/>
            <a:t>desde</a:t>
          </a:r>
          <a:r>
            <a:rPr lang="en-US" sz="1800" dirty="0" smtClean="0"/>
            <a:t> </a:t>
          </a:r>
          <a:r>
            <a:rPr lang="en-US" sz="1800" dirty="0" err="1" smtClean="0"/>
            <a:t>cualquier</a:t>
          </a:r>
          <a:r>
            <a:rPr lang="en-US" sz="1800" dirty="0" smtClean="0"/>
            <a:t> </a:t>
          </a:r>
          <a:r>
            <a:rPr lang="en-US" sz="1800" dirty="0" err="1" smtClean="0"/>
            <a:t>lugar</a:t>
          </a:r>
          <a:endParaRPr lang="en-US" sz="1800" dirty="0"/>
        </a:p>
      </dgm:t>
    </dgm:pt>
    <dgm:pt modelId="{D8B275C0-1732-4E83-8AF3-0B641019EBDB}" type="parTrans" cxnId="{6F0CDB8F-3918-4064-B7B7-C57149443045}">
      <dgm:prSet/>
      <dgm:spPr/>
      <dgm:t>
        <a:bodyPr/>
        <a:lstStyle/>
        <a:p>
          <a:endParaRPr lang="en-US" sz="2800"/>
        </a:p>
      </dgm:t>
    </dgm:pt>
    <dgm:pt modelId="{C86888BE-81D9-4B97-BE61-5D9B5BC045B1}" type="sibTrans" cxnId="{6F0CDB8F-3918-4064-B7B7-C57149443045}">
      <dgm:prSet/>
      <dgm:spPr/>
      <dgm:t>
        <a:bodyPr/>
        <a:lstStyle/>
        <a:p>
          <a:endParaRPr lang="en-US" sz="2800"/>
        </a:p>
      </dgm:t>
    </dgm:pt>
    <dgm:pt modelId="{FD006A55-5AAC-450B-B024-3B87D79D8ADB}">
      <dgm:prSet custT="1"/>
      <dgm:spPr/>
      <dgm:t>
        <a:bodyPr/>
        <a:lstStyle/>
        <a:p>
          <a:pPr rtl="0"/>
          <a:r>
            <a:rPr lang="en-US" sz="1800" dirty="0" err="1" smtClean="0"/>
            <a:t>Almacena</a:t>
          </a:r>
          <a:r>
            <a:rPr lang="en-US" sz="1800" dirty="0" smtClean="0"/>
            <a:t> </a:t>
          </a:r>
          <a:r>
            <a:rPr lang="en-US" sz="1800" dirty="0" err="1" smtClean="0"/>
            <a:t>información</a:t>
          </a:r>
          <a:r>
            <a:rPr lang="en-US" sz="1800" dirty="0" smtClean="0"/>
            <a:t> </a:t>
          </a:r>
          <a:r>
            <a:rPr lang="en-US" sz="1800" dirty="0" err="1" smtClean="0"/>
            <a:t>desde</a:t>
          </a:r>
          <a:r>
            <a:rPr lang="en-US" sz="1800" dirty="0" smtClean="0"/>
            <a:t>:</a:t>
          </a:r>
          <a:endParaRPr lang="en-US" sz="1800" dirty="0"/>
        </a:p>
      </dgm:t>
    </dgm:pt>
    <dgm:pt modelId="{70627261-C844-4B13-95D7-2A1C8027C5C9}" type="parTrans" cxnId="{9F57D7EC-6A55-453E-B1F5-18802E4D179E}">
      <dgm:prSet/>
      <dgm:spPr/>
      <dgm:t>
        <a:bodyPr/>
        <a:lstStyle/>
        <a:p>
          <a:endParaRPr lang="en-US" sz="2800"/>
        </a:p>
      </dgm:t>
    </dgm:pt>
    <dgm:pt modelId="{A9C4514E-C2E2-4CD5-8BDC-03CE41F11DD4}" type="sibTrans" cxnId="{9F57D7EC-6A55-453E-B1F5-18802E4D179E}">
      <dgm:prSet/>
      <dgm:spPr/>
      <dgm:t>
        <a:bodyPr/>
        <a:lstStyle/>
        <a:p>
          <a:endParaRPr lang="en-US" sz="2800"/>
        </a:p>
      </dgm:t>
    </dgm:pt>
    <dgm:pt modelId="{EEAAA39A-2000-4532-9C7B-FD35D25F4EF5}">
      <dgm:prSet custT="1"/>
      <dgm:spPr/>
      <dgm:t>
        <a:bodyPr/>
        <a:lstStyle/>
        <a:p>
          <a:pPr rtl="0"/>
          <a:r>
            <a:rPr lang="en-US" sz="1800" dirty="0" err="1" smtClean="0"/>
            <a:t>Documentos</a:t>
          </a:r>
          <a:r>
            <a:rPr lang="en-US" sz="1800" dirty="0" smtClean="0"/>
            <a:t> </a:t>
          </a:r>
          <a:r>
            <a:rPr lang="en-US" sz="1800" dirty="0" err="1" smtClean="0"/>
            <a:t>estructurados</a:t>
          </a:r>
          <a:r>
            <a:rPr lang="en-US" sz="1800" dirty="0" smtClean="0"/>
            <a:t>, semi-</a:t>
          </a:r>
          <a:r>
            <a:rPr lang="en-US" sz="1800" dirty="0" err="1" smtClean="0"/>
            <a:t>estructurados</a:t>
          </a:r>
          <a:r>
            <a:rPr lang="en-US" sz="1800" dirty="0" smtClean="0"/>
            <a:t>, no </a:t>
          </a:r>
          <a:r>
            <a:rPr lang="en-US" sz="1800" dirty="0" err="1" smtClean="0"/>
            <a:t>estructurados</a:t>
          </a:r>
          <a:endParaRPr lang="en-US" sz="1800" dirty="0"/>
        </a:p>
      </dgm:t>
    </dgm:pt>
    <dgm:pt modelId="{3952DD5E-FC7D-4484-9788-4A5C6D1C2E7E}" type="parTrans" cxnId="{654885EF-F3D2-4A26-8136-7A044EB9F983}">
      <dgm:prSet/>
      <dgm:spPr/>
      <dgm:t>
        <a:bodyPr/>
        <a:lstStyle/>
        <a:p>
          <a:endParaRPr lang="en-US" sz="2800"/>
        </a:p>
      </dgm:t>
    </dgm:pt>
    <dgm:pt modelId="{CE5075BE-EBBA-4F7C-8203-35DCF9FF76B5}" type="sibTrans" cxnId="{654885EF-F3D2-4A26-8136-7A044EB9F983}">
      <dgm:prSet/>
      <dgm:spPr/>
      <dgm:t>
        <a:bodyPr/>
        <a:lstStyle/>
        <a:p>
          <a:endParaRPr lang="en-US" sz="2800"/>
        </a:p>
      </dgm:t>
    </dgm:pt>
    <dgm:pt modelId="{0F80D5EB-5196-42D2-988B-D03E438281A8}">
      <dgm:prSet custT="1"/>
      <dgm:spPr/>
      <dgm:t>
        <a:bodyPr/>
        <a:lstStyle/>
        <a:p>
          <a:pPr rtl="0"/>
          <a:r>
            <a:rPr lang="en-US" sz="1800" dirty="0" err="1" smtClean="0"/>
            <a:t>Servicios</a:t>
          </a:r>
          <a:r>
            <a:rPr lang="en-US" sz="1800" dirty="0" smtClean="0"/>
            <a:t> </a:t>
          </a:r>
          <a:r>
            <a:rPr lang="en-US" sz="1800" dirty="0" err="1" smtClean="0"/>
            <a:t>integrados</a:t>
          </a:r>
          <a:r>
            <a:rPr lang="en-US" sz="1800" dirty="0" smtClean="0"/>
            <a:t> </a:t>
          </a:r>
          <a:r>
            <a:rPr lang="en-US" sz="1800" dirty="0" err="1" smtClean="0"/>
            <a:t>permiten</a:t>
          </a:r>
          <a:r>
            <a:rPr lang="en-US" sz="1800" dirty="0" smtClean="0"/>
            <a:t>:</a:t>
          </a:r>
          <a:endParaRPr lang="en-US" sz="1800" dirty="0"/>
        </a:p>
      </dgm:t>
    </dgm:pt>
    <dgm:pt modelId="{7EB705A7-4AC9-42D7-847E-32D1482123D0}" type="parTrans" cxnId="{97FD2583-0DF4-4041-8F97-386DE98A6C92}">
      <dgm:prSet/>
      <dgm:spPr/>
      <dgm:t>
        <a:bodyPr/>
        <a:lstStyle/>
        <a:p>
          <a:endParaRPr lang="en-US" sz="2800"/>
        </a:p>
      </dgm:t>
    </dgm:pt>
    <dgm:pt modelId="{4583460B-1D84-49B5-BDD3-4D69A390D907}" type="sibTrans" cxnId="{97FD2583-0DF4-4041-8F97-386DE98A6C92}">
      <dgm:prSet/>
      <dgm:spPr/>
      <dgm:t>
        <a:bodyPr/>
        <a:lstStyle/>
        <a:p>
          <a:endParaRPr lang="en-US" sz="2800"/>
        </a:p>
      </dgm:t>
    </dgm:pt>
    <dgm:pt modelId="{1F4C82AC-808D-4814-9ADF-BB4FB1B126C9}">
      <dgm:prSet custT="1"/>
      <dgm:spPr/>
      <dgm:t>
        <a:bodyPr/>
        <a:lstStyle/>
        <a:p>
          <a:pPr rtl="0"/>
          <a:r>
            <a:rPr lang="en-US" sz="1800" dirty="0" err="1" smtClean="0"/>
            <a:t>Análisis</a:t>
          </a:r>
          <a:r>
            <a:rPr lang="en-US" sz="1800" dirty="0" smtClean="0"/>
            <a:t> y </a:t>
          </a:r>
          <a:r>
            <a:rPr lang="en-US" sz="1800" dirty="0" err="1" smtClean="0"/>
            <a:t>búsqueda</a:t>
          </a:r>
          <a:r>
            <a:rPr lang="en-US" sz="1800" dirty="0" smtClean="0"/>
            <a:t> de </a:t>
          </a:r>
          <a:r>
            <a:rPr lang="en-US" sz="1800" dirty="0" err="1" smtClean="0"/>
            <a:t>datos</a:t>
          </a:r>
          <a:endParaRPr lang="en-US" sz="1800" dirty="0"/>
        </a:p>
      </dgm:t>
    </dgm:pt>
    <dgm:pt modelId="{A546849C-D799-454D-B06D-67D14C8238BC}" type="parTrans" cxnId="{B652C7FE-F0AE-444C-ACB6-DE106036B7C7}">
      <dgm:prSet/>
      <dgm:spPr/>
      <dgm:t>
        <a:bodyPr/>
        <a:lstStyle/>
        <a:p>
          <a:endParaRPr lang="en-US" sz="2800"/>
        </a:p>
      </dgm:t>
    </dgm:pt>
    <dgm:pt modelId="{5E08220F-554C-4ECB-BD75-27B3135E38F6}" type="sibTrans" cxnId="{B652C7FE-F0AE-444C-ACB6-DE106036B7C7}">
      <dgm:prSet/>
      <dgm:spPr/>
      <dgm:t>
        <a:bodyPr/>
        <a:lstStyle/>
        <a:p>
          <a:endParaRPr lang="en-US" sz="2800"/>
        </a:p>
      </dgm:t>
    </dgm:pt>
    <dgm:pt modelId="{0FDE0D08-3D3C-4476-9688-993B23E70AC2}">
      <dgm:prSet custT="1"/>
      <dgm:spPr/>
      <dgm:t>
        <a:bodyPr/>
        <a:lstStyle/>
        <a:p>
          <a:pPr rtl="0"/>
          <a:r>
            <a:rPr lang="en-US" sz="1800" dirty="0" err="1" smtClean="0"/>
            <a:t>Integración</a:t>
          </a:r>
          <a:r>
            <a:rPr lang="en-US" sz="1800" dirty="0" smtClean="0"/>
            <a:t> con </a:t>
          </a:r>
          <a:r>
            <a:rPr lang="en-US" sz="1800" dirty="0" err="1" smtClean="0"/>
            <a:t>aplicaciones</a:t>
          </a:r>
          <a:r>
            <a:rPr lang="en-US" sz="1800" dirty="0" smtClean="0"/>
            <a:t> </a:t>
          </a:r>
          <a:r>
            <a:rPr lang="en-US" sz="1800" dirty="0" err="1" smtClean="0"/>
            <a:t>personalizadas</a:t>
          </a:r>
          <a:endParaRPr lang="en-US" sz="1800" dirty="0"/>
        </a:p>
      </dgm:t>
    </dgm:pt>
    <dgm:pt modelId="{3B2D183F-27C0-41FB-99A3-69150761A275}" type="parTrans" cxnId="{7211DA16-7966-428D-8671-E9D4ECF200BB}">
      <dgm:prSet/>
      <dgm:spPr/>
      <dgm:t>
        <a:bodyPr/>
        <a:lstStyle/>
        <a:p>
          <a:endParaRPr lang="en-US" sz="2800"/>
        </a:p>
      </dgm:t>
    </dgm:pt>
    <dgm:pt modelId="{3309B122-D3F1-4B66-AAC2-8E0B1F9A5071}" type="sibTrans" cxnId="{7211DA16-7966-428D-8671-E9D4ECF200BB}">
      <dgm:prSet/>
      <dgm:spPr/>
      <dgm:t>
        <a:bodyPr/>
        <a:lstStyle/>
        <a:p>
          <a:endParaRPr lang="en-US" sz="2800"/>
        </a:p>
      </dgm:t>
    </dgm:pt>
    <dgm:pt modelId="{B4E1EB3D-3767-4DAD-B206-B84C714302CB}">
      <dgm:prSet custT="1"/>
      <dgm:spPr/>
      <dgm:t>
        <a:bodyPr/>
        <a:lstStyle/>
        <a:p>
          <a:pPr rtl="0"/>
          <a:r>
            <a:rPr lang="en-US" sz="1800" dirty="0" err="1" smtClean="0"/>
            <a:t>Integración</a:t>
          </a:r>
          <a:r>
            <a:rPr lang="en-US" sz="1800" dirty="0" smtClean="0"/>
            <a:t> con Microsoft Office system</a:t>
          </a:r>
          <a:endParaRPr lang="en-US" sz="1800" dirty="0"/>
        </a:p>
      </dgm:t>
    </dgm:pt>
    <dgm:pt modelId="{895E12CF-CDC2-46E0-B9FC-768CCFD1F4A2}" type="parTrans" cxnId="{C5578B5A-1B78-40E6-B72D-E0A69276BB9F}">
      <dgm:prSet/>
      <dgm:spPr/>
      <dgm:t>
        <a:bodyPr/>
        <a:lstStyle/>
        <a:p>
          <a:endParaRPr lang="en-US" sz="2800"/>
        </a:p>
      </dgm:t>
    </dgm:pt>
    <dgm:pt modelId="{C7C513DA-2FE2-4926-A0F8-BD68C29CD2C2}" type="sibTrans" cxnId="{C5578B5A-1B78-40E6-B72D-E0A69276BB9F}">
      <dgm:prSet/>
      <dgm:spPr/>
      <dgm:t>
        <a:bodyPr/>
        <a:lstStyle/>
        <a:p>
          <a:endParaRPr lang="en-US" sz="2800"/>
        </a:p>
      </dgm:t>
    </dgm:pt>
    <dgm:pt modelId="{60745EF4-8120-45C5-83A4-BF692A2B5DD2}">
      <dgm:prSet custT="1"/>
      <dgm:spPr/>
      <dgm:t>
        <a:bodyPr/>
        <a:lstStyle/>
        <a:p>
          <a:pPr rtl="0"/>
          <a:r>
            <a:rPr lang="en-US" sz="1800" dirty="0" smtClean="0"/>
            <a:t>Microsoft® Office Word, Microsoft® Office Excel®</a:t>
          </a:r>
          <a:endParaRPr lang="en-US" sz="1800" dirty="0"/>
        </a:p>
      </dgm:t>
    </dgm:pt>
    <dgm:pt modelId="{1A42B79D-6695-45B6-A5DB-86382A936711}" type="parTrans" cxnId="{8B0E7D30-1AB6-4C20-A489-0AC05491FC72}">
      <dgm:prSet/>
      <dgm:spPr/>
      <dgm:t>
        <a:bodyPr/>
        <a:lstStyle/>
        <a:p>
          <a:endParaRPr lang="en-US" sz="2800"/>
        </a:p>
      </dgm:t>
    </dgm:pt>
    <dgm:pt modelId="{C82CAF52-E1AE-4609-B2B3-D1D28D271038}" type="sibTrans" cxnId="{8B0E7D30-1AB6-4C20-A489-0AC05491FC72}">
      <dgm:prSet/>
      <dgm:spPr/>
      <dgm:t>
        <a:bodyPr/>
        <a:lstStyle/>
        <a:p>
          <a:endParaRPr lang="en-US" sz="2800"/>
        </a:p>
      </dgm:t>
    </dgm:pt>
    <dgm:pt modelId="{C70AF0F1-1D75-41D7-966D-6FCAE85CEF4F}" type="pres">
      <dgm:prSet presAssocID="{3FF1422B-BCAC-46AA-9E25-AA70D4C178D3}" presName="linear" presStyleCnt="0">
        <dgm:presLayoutVars>
          <dgm:dir/>
          <dgm:animLvl val="lvl"/>
          <dgm:resizeHandles val="exact"/>
        </dgm:presLayoutVars>
      </dgm:prSet>
      <dgm:spPr/>
      <dgm:t>
        <a:bodyPr/>
        <a:lstStyle/>
        <a:p>
          <a:endParaRPr lang="en-US"/>
        </a:p>
      </dgm:t>
    </dgm:pt>
    <dgm:pt modelId="{B1322E3C-E8D5-402C-AB12-A06C3FC0A568}" type="pres">
      <dgm:prSet presAssocID="{C10DDF80-4BEA-4B58-B1D0-0DE652377803}" presName="parentLin" presStyleCnt="0"/>
      <dgm:spPr/>
    </dgm:pt>
    <dgm:pt modelId="{DEF582DB-B710-40AF-B872-47489D8DE761}" type="pres">
      <dgm:prSet presAssocID="{C10DDF80-4BEA-4B58-B1D0-0DE652377803}" presName="parentLeftMargin" presStyleLbl="node1" presStyleIdx="0" presStyleCnt="5"/>
      <dgm:spPr/>
      <dgm:t>
        <a:bodyPr/>
        <a:lstStyle/>
        <a:p>
          <a:endParaRPr lang="en-US"/>
        </a:p>
      </dgm:t>
    </dgm:pt>
    <dgm:pt modelId="{48A87413-83A0-4E4D-9B1C-2ED7BE73B4B5}" type="pres">
      <dgm:prSet presAssocID="{C10DDF80-4BEA-4B58-B1D0-0DE652377803}" presName="parentText" presStyleLbl="node1" presStyleIdx="0" presStyleCnt="5">
        <dgm:presLayoutVars>
          <dgm:chMax val="0"/>
          <dgm:bulletEnabled val="1"/>
        </dgm:presLayoutVars>
      </dgm:prSet>
      <dgm:spPr/>
      <dgm:t>
        <a:bodyPr/>
        <a:lstStyle/>
        <a:p>
          <a:endParaRPr lang="en-US"/>
        </a:p>
      </dgm:t>
    </dgm:pt>
    <dgm:pt modelId="{F59A83CD-29E6-489B-97F9-D896FAE794DA}" type="pres">
      <dgm:prSet presAssocID="{C10DDF80-4BEA-4B58-B1D0-0DE652377803}" presName="negativeSpace" presStyleCnt="0"/>
      <dgm:spPr/>
    </dgm:pt>
    <dgm:pt modelId="{18219340-BCF0-435C-844A-EA27CABFD37A}" type="pres">
      <dgm:prSet presAssocID="{C10DDF80-4BEA-4B58-B1D0-0DE652377803}" presName="childText" presStyleLbl="conFgAcc1" presStyleIdx="0" presStyleCnt="5">
        <dgm:presLayoutVars>
          <dgm:bulletEnabled val="1"/>
        </dgm:presLayoutVars>
      </dgm:prSet>
      <dgm:spPr/>
    </dgm:pt>
    <dgm:pt modelId="{A990215D-FDF3-4EF2-9510-CA61E86A07CA}" type="pres">
      <dgm:prSet presAssocID="{C86888BE-81D9-4B97-BE61-5D9B5BC045B1}" presName="spaceBetweenRectangles" presStyleCnt="0"/>
      <dgm:spPr/>
    </dgm:pt>
    <dgm:pt modelId="{C0F287BA-9C37-4A37-AE18-46227F78A3AF}" type="pres">
      <dgm:prSet presAssocID="{FD006A55-5AAC-450B-B024-3B87D79D8ADB}" presName="parentLin" presStyleCnt="0"/>
      <dgm:spPr/>
    </dgm:pt>
    <dgm:pt modelId="{D5AC70A5-A1F7-469D-BB16-E4953DCF9AF0}" type="pres">
      <dgm:prSet presAssocID="{FD006A55-5AAC-450B-B024-3B87D79D8ADB}" presName="parentLeftMargin" presStyleLbl="node1" presStyleIdx="0" presStyleCnt="5"/>
      <dgm:spPr/>
      <dgm:t>
        <a:bodyPr/>
        <a:lstStyle/>
        <a:p>
          <a:endParaRPr lang="en-US"/>
        </a:p>
      </dgm:t>
    </dgm:pt>
    <dgm:pt modelId="{E369C58C-FFEA-4D28-BDD5-07EAB66EEE26}" type="pres">
      <dgm:prSet presAssocID="{FD006A55-5AAC-450B-B024-3B87D79D8ADB}" presName="parentText" presStyleLbl="node1" presStyleIdx="1" presStyleCnt="5">
        <dgm:presLayoutVars>
          <dgm:chMax val="0"/>
          <dgm:bulletEnabled val="1"/>
        </dgm:presLayoutVars>
      </dgm:prSet>
      <dgm:spPr/>
      <dgm:t>
        <a:bodyPr/>
        <a:lstStyle/>
        <a:p>
          <a:endParaRPr lang="en-US"/>
        </a:p>
      </dgm:t>
    </dgm:pt>
    <dgm:pt modelId="{2332FC51-77A1-4DBF-B00F-BE0A89F52747}" type="pres">
      <dgm:prSet presAssocID="{FD006A55-5AAC-450B-B024-3B87D79D8ADB}" presName="negativeSpace" presStyleCnt="0"/>
      <dgm:spPr/>
    </dgm:pt>
    <dgm:pt modelId="{E4E19207-7475-4A79-A6D7-1BCF4C339C81}" type="pres">
      <dgm:prSet presAssocID="{FD006A55-5AAC-450B-B024-3B87D79D8ADB}" presName="childText" presStyleLbl="conFgAcc1" presStyleIdx="1" presStyleCnt="5">
        <dgm:presLayoutVars>
          <dgm:bulletEnabled val="1"/>
        </dgm:presLayoutVars>
      </dgm:prSet>
      <dgm:spPr/>
      <dgm:t>
        <a:bodyPr/>
        <a:lstStyle/>
        <a:p>
          <a:endParaRPr lang="en-US"/>
        </a:p>
      </dgm:t>
    </dgm:pt>
    <dgm:pt modelId="{19523548-489A-47D1-97FD-D14D5274B5E2}" type="pres">
      <dgm:prSet presAssocID="{A9C4514E-C2E2-4CD5-8BDC-03CE41F11DD4}" presName="spaceBetweenRectangles" presStyleCnt="0"/>
      <dgm:spPr/>
    </dgm:pt>
    <dgm:pt modelId="{8D610701-F67C-4067-BF39-76745DE369CC}" type="pres">
      <dgm:prSet presAssocID="{0F80D5EB-5196-42D2-988B-D03E438281A8}" presName="parentLin" presStyleCnt="0"/>
      <dgm:spPr/>
    </dgm:pt>
    <dgm:pt modelId="{6B7B8818-E182-409A-8458-CA57B4E10726}" type="pres">
      <dgm:prSet presAssocID="{0F80D5EB-5196-42D2-988B-D03E438281A8}" presName="parentLeftMargin" presStyleLbl="node1" presStyleIdx="1" presStyleCnt="5"/>
      <dgm:spPr/>
      <dgm:t>
        <a:bodyPr/>
        <a:lstStyle/>
        <a:p>
          <a:endParaRPr lang="en-US"/>
        </a:p>
      </dgm:t>
    </dgm:pt>
    <dgm:pt modelId="{BCB90096-5658-4D1B-944A-BB7DB25FF2C5}" type="pres">
      <dgm:prSet presAssocID="{0F80D5EB-5196-42D2-988B-D03E438281A8}" presName="parentText" presStyleLbl="node1" presStyleIdx="2" presStyleCnt="5">
        <dgm:presLayoutVars>
          <dgm:chMax val="0"/>
          <dgm:bulletEnabled val="1"/>
        </dgm:presLayoutVars>
      </dgm:prSet>
      <dgm:spPr/>
      <dgm:t>
        <a:bodyPr/>
        <a:lstStyle/>
        <a:p>
          <a:endParaRPr lang="en-US"/>
        </a:p>
      </dgm:t>
    </dgm:pt>
    <dgm:pt modelId="{A656EC14-361F-44FA-AA54-2EDB0AA607B6}" type="pres">
      <dgm:prSet presAssocID="{0F80D5EB-5196-42D2-988B-D03E438281A8}" presName="negativeSpace" presStyleCnt="0"/>
      <dgm:spPr/>
    </dgm:pt>
    <dgm:pt modelId="{494BDC01-0F3C-4F60-8982-77DCBF210508}" type="pres">
      <dgm:prSet presAssocID="{0F80D5EB-5196-42D2-988B-D03E438281A8}" presName="childText" presStyleLbl="conFgAcc1" presStyleIdx="2" presStyleCnt="5">
        <dgm:presLayoutVars>
          <dgm:bulletEnabled val="1"/>
        </dgm:presLayoutVars>
      </dgm:prSet>
      <dgm:spPr/>
      <dgm:t>
        <a:bodyPr/>
        <a:lstStyle/>
        <a:p>
          <a:endParaRPr lang="en-US"/>
        </a:p>
      </dgm:t>
    </dgm:pt>
    <dgm:pt modelId="{96F53A2F-1C4B-4DDD-9E85-894894B6CA16}" type="pres">
      <dgm:prSet presAssocID="{4583460B-1D84-49B5-BDD3-4D69A390D907}" presName="spaceBetweenRectangles" presStyleCnt="0"/>
      <dgm:spPr/>
    </dgm:pt>
    <dgm:pt modelId="{70566D32-AAB6-4FEA-9B3D-0C781DEC6DB2}" type="pres">
      <dgm:prSet presAssocID="{0FDE0D08-3D3C-4476-9688-993B23E70AC2}" presName="parentLin" presStyleCnt="0"/>
      <dgm:spPr/>
    </dgm:pt>
    <dgm:pt modelId="{C70E1D9B-D9A8-4AF2-966E-02BE4E0B45A3}" type="pres">
      <dgm:prSet presAssocID="{0FDE0D08-3D3C-4476-9688-993B23E70AC2}" presName="parentLeftMargin" presStyleLbl="node1" presStyleIdx="2" presStyleCnt="5"/>
      <dgm:spPr/>
      <dgm:t>
        <a:bodyPr/>
        <a:lstStyle/>
        <a:p>
          <a:endParaRPr lang="en-US"/>
        </a:p>
      </dgm:t>
    </dgm:pt>
    <dgm:pt modelId="{BF1F3C03-5C68-43AA-B005-75017D7C6031}" type="pres">
      <dgm:prSet presAssocID="{0FDE0D08-3D3C-4476-9688-993B23E70AC2}" presName="parentText" presStyleLbl="node1" presStyleIdx="3" presStyleCnt="5">
        <dgm:presLayoutVars>
          <dgm:chMax val="0"/>
          <dgm:bulletEnabled val="1"/>
        </dgm:presLayoutVars>
      </dgm:prSet>
      <dgm:spPr/>
      <dgm:t>
        <a:bodyPr/>
        <a:lstStyle/>
        <a:p>
          <a:endParaRPr lang="en-US"/>
        </a:p>
      </dgm:t>
    </dgm:pt>
    <dgm:pt modelId="{9AA9F543-36D4-455F-9FCB-17C5BE32C9C9}" type="pres">
      <dgm:prSet presAssocID="{0FDE0D08-3D3C-4476-9688-993B23E70AC2}" presName="negativeSpace" presStyleCnt="0"/>
      <dgm:spPr/>
    </dgm:pt>
    <dgm:pt modelId="{4C517219-01ED-41E0-9947-0D5AC441CD8F}" type="pres">
      <dgm:prSet presAssocID="{0FDE0D08-3D3C-4476-9688-993B23E70AC2}" presName="childText" presStyleLbl="conFgAcc1" presStyleIdx="3" presStyleCnt="5">
        <dgm:presLayoutVars>
          <dgm:bulletEnabled val="1"/>
        </dgm:presLayoutVars>
      </dgm:prSet>
      <dgm:spPr/>
    </dgm:pt>
    <dgm:pt modelId="{78D0BC46-5E7F-43D3-922D-153E8633FA55}" type="pres">
      <dgm:prSet presAssocID="{3309B122-D3F1-4B66-AAC2-8E0B1F9A5071}" presName="spaceBetweenRectangles" presStyleCnt="0"/>
      <dgm:spPr/>
    </dgm:pt>
    <dgm:pt modelId="{F74B5435-245B-42C5-944B-4F7DDF5FF5B6}" type="pres">
      <dgm:prSet presAssocID="{B4E1EB3D-3767-4DAD-B206-B84C714302CB}" presName="parentLin" presStyleCnt="0"/>
      <dgm:spPr/>
    </dgm:pt>
    <dgm:pt modelId="{46B04789-0639-41FA-BCA3-CBBB3652FB7A}" type="pres">
      <dgm:prSet presAssocID="{B4E1EB3D-3767-4DAD-B206-B84C714302CB}" presName="parentLeftMargin" presStyleLbl="node1" presStyleIdx="3" presStyleCnt="5"/>
      <dgm:spPr/>
      <dgm:t>
        <a:bodyPr/>
        <a:lstStyle/>
        <a:p>
          <a:endParaRPr lang="en-US"/>
        </a:p>
      </dgm:t>
    </dgm:pt>
    <dgm:pt modelId="{702750B5-E750-4CB5-9FC5-103D7CA3D6FC}" type="pres">
      <dgm:prSet presAssocID="{B4E1EB3D-3767-4DAD-B206-B84C714302CB}" presName="parentText" presStyleLbl="node1" presStyleIdx="4" presStyleCnt="5">
        <dgm:presLayoutVars>
          <dgm:chMax val="0"/>
          <dgm:bulletEnabled val="1"/>
        </dgm:presLayoutVars>
      </dgm:prSet>
      <dgm:spPr/>
      <dgm:t>
        <a:bodyPr/>
        <a:lstStyle/>
        <a:p>
          <a:endParaRPr lang="en-US"/>
        </a:p>
      </dgm:t>
    </dgm:pt>
    <dgm:pt modelId="{42460219-D74A-4580-9D72-321EEB947F36}" type="pres">
      <dgm:prSet presAssocID="{B4E1EB3D-3767-4DAD-B206-B84C714302CB}" presName="negativeSpace" presStyleCnt="0"/>
      <dgm:spPr/>
    </dgm:pt>
    <dgm:pt modelId="{AE59A862-4DE4-443B-BB55-DE0938C948AE}" type="pres">
      <dgm:prSet presAssocID="{B4E1EB3D-3767-4DAD-B206-B84C714302CB}" presName="childText" presStyleLbl="conFgAcc1" presStyleIdx="4" presStyleCnt="5">
        <dgm:presLayoutVars>
          <dgm:bulletEnabled val="1"/>
        </dgm:presLayoutVars>
      </dgm:prSet>
      <dgm:spPr/>
      <dgm:t>
        <a:bodyPr/>
        <a:lstStyle/>
        <a:p>
          <a:endParaRPr lang="en-US"/>
        </a:p>
      </dgm:t>
    </dgm:pt>
  </dgm:ptLst>
  <dgm:cxnLst>
    <dgm:cxn modelId="{8B0E7D30-1AB6-4C20-A489-0AC05491FC72}" srcId="{B4E1EB3D-3767-4DAD-B206-B84C714302CB}" destId="{60745EF4-8120-45C5-83A4-BF692A2B5DD2}" srcOrd="0" destOrd="0" parTransId="{1A42B79D-6695-45B6-A5DB-86382A936711}" sibTransId="{C82CAF52-E1AE-4609-B2B3-D1D28D271038}"/>
    <dgm:cxn modelId="{132C82BD-F53D-451C-B8ED-A23DE3C24A93}" type="presOf" srcId="{B4E1EB3D-3767-4DAD-B206-B84C714302CB}" destId="{702750B5-E750-4CB5-9FC5-103D7CA3D6FC}" srcOrd="1" destOrd="0" presId="urn:microsoft.com/office/officeart/2005/8/layout/list1"/>
    <dgm:cxn modelId="{C5578B5A-1B78-40E6-B72D-E0A69276BB9F}" srcId="{3FF1422B-BCAC-46AA-9E25-AA70D4C178D3}" destId="{B4E1EB3D-3767-4DAD-B206-B84C714302CB}" srcOrd="4" destOrd="0" parTransId="{895E12CF-CDC2-46E0-B9FC-768CCFD1F4A2}" sibTransId="{C7C513DA-2FE2-4926-A0F8-BD68C29CD2C2}"/>
    <dgm:cxn modelId="{87358173-119B-4272-A73A-61DEC09FF059}" type="presOf" srcId="{0FDE0D08-3D3C-4476-9688-993B23E70AC2}" destId="{C70E1D9B-D9A8-4AF2-966E-02BE4E0B45A3}" srcOrd="0" destOrd="0" presId="urn:microsoft.com/office/officeart/2005/8/layout/list1"/>
    <dgm:cxn modelId="{97FD2583-0DF4-4041-8F97-386DE98A6C92}" srcId="{3FF1422B-BCAC-46AA-9E25-AA70D4C178D3}" destId="{0F80D5EB-5196-42D2-988B-D03E438281A8}" srcOrd="2" destOrd="0" parTransId="{7EB705A7-4AC9-42D7-847E-32D1482123D0}" sibTransId="{4583460B-1D84-49B5-BDD3-4D69A390D907}"/>
    <dgm:cxn modelId="{0071F123-53E4-439F-9877-9541889FD54D}" type="presOf" srcId="{0F80D5EB-5196-42D2-988B-D03E438281A8}" destId="{BCB90096-5658-4D1B-944A-BB7DB25FF2C5}" srcOrd="1" destOrd="0" presId="urn:microsoft.com/office/officeart/2005/8/layout/list1"/>
    <dgm:cxn modelId="{654885EF-F3D2-4A26-8136-7A044EB9F983}" srcId="{FD006A55-5AAC-450B-B024-3B87D79D8ADB}" destId="{EEAAA39A-2000-4532-9C7B-FD35D25F4EF5}" srcOrd="0" destOrd="0" parTransId="{3952DD5E-FC7D-4484-9788-4A5C6D1C2E7E}" sibTransId="{CE5075BE-EBBA-4F7C-8203-35DCF9FF76B5}"/>
    <dgm:cxn modelId="{6E103D68-3B97-4327-88B2-C7C55CB8CCF1}" type="presOf" srcId="{C10DDF80-4BEA-4B58-B1D0-0DE652377803}" destId="{48A87413-83A0-4E4D-9B1C-2ED7BE73B4B5}" srcOrd="1" destOrd="0" presId="urn:microsoft.com/office/officeart/2005/8/layout/list1"/>
    <dgm:cxn modelId="{9F57D7EC-6A55-453E-B1F5-18802E4D179E}" srcId="{3FF1422B-BCAC-46AA-9E25-AA70D4C178D3}" destId="{FD006A55-5AAC-450B-B024-3B87D79D8ADB}" srcOrd="1" destOrd="0" parTransId="{70627261-C844-4B13-95D7-2A1C8027C5C9}" sibTransId="{A9C4514E-C2E2-4CD5-8BDC-03CE41F11DD4}"/>
    <dgm:cxn modelId="{95BC8D61-4717-4DB1-BC14-42991FA37A6E}" type="presOf" srcId="{1F4C82AC-808D-4814-9ADF-BB4FB1B126C9}" destId="{494BDC01-0F3C-4F60-8982-77DCBF210508}" srcOrd="0" destOrd="0" presId="urn:microsoft.com/office/officeart/2005/8/layout/list1"/>
    <dgm:cxn modelId="{BA437645-B5BC-421D-A6A0-64D8C58EC810}" type="presOf" srcId="{C10DDF80-4BEA-4B58-B1D0-0DE652377803}" destId="{DEF582DB-B710-40AF-B872-47489D8DE761}" srcOrd="0" destOrd="0" presId="urn:microsoft.com/office/officeart/2005/8/layout/list1"/>
    <dgm:cxn modelId="{6F0CDB8F-3918-4064-B7B7-C57149443045}" srcId="{3FF1422B-BCAC-46AA-9E25-AA70D4C178D3}" destId="{C10DDF80-4BEA-4B58-B1D0-0DE652377803}" srcOrd="0" destOrd="0" parTransId="{D8B275C0-1732-4E83-8AF3-0B641019EBDB}" sibTransId="{C86888BE-81D9-4B97-BE61-5D9B5BC045B1}"/>
    <dgm:cxn modelId="{A92A038B-1C7C-4781-AADF-40C340BADB02}" type="presOf" srcId="{3FF1422B-BCAC-46AA-9E25-AA70D4C178D3}" destId="{C70AF0F1-1D75-41D7-966D-6FCAE85CEF4F}" srcOrd="0" destOrd="0" presId="urn:microsoft.com/office/officeart/2005/8/layout/list1"/>
    <dgm:cxn modelId="{515CCA0C-BF14-4AC6-B87D-1A453D1272F0}" type="presOf" srcId="{FD006A55-5AAC-450B-B024-3B87D79D8ADB}" destId="{E369C58C-FFEA-4D28-BDD5-07EAB66EEE26}" srcOrd="1" destOrd="0" presId="urn:microsoft.com/office/officeart/2005/8/layout/list1"/>
    <dgm:cxn modelId="{A304BF6C-AC6B-485D-9F1E-4D44A3C3DC22}" type="presOf" srcId="{B4E1EB3D-3767-4DAD-B206-B84C714302CB}" destId="{46B04789-0639-41FA-BCA3-CBBB3652FB7A}" srcOrd="0" destOrd="0" presId="urn:microsoft.com/office/officeart/2005/8/layout/list1"/>
    <dgm:cxn modelId="{8BC93532-070D-4F08-9318-33E1C83C6FA2}" type="presOf" srcId="{0FDE0D08-3D3C-4476-9688-993B23E70AC2}" destId="{BF1F3C03-5C68-43AA-B005-75017D7C6031}" srcOrd="1" destOrd="0" presId="urn:microsoft.com/office/officeart/2005/8/layout/list1"/>
    <dgm:cxn modelId="{7211DA16-7966-428D-8671-E9D4ECF200BB}" srcId="{3FF1422B-BCAC-46AA-9E25-AA70D4C178D3}" destId="{0FDE0D08-3D3C-4476-9688-993B23E70AC2}" srcOrd="3" destOrd="0" parTransId="{3B2D183F-27C0-41FB-99A3-69150761A275}" sibTransId="{3309B122-D3F1-4B66-AAC2-8E0B1F9A5071}"/>
    <dgm:cxn modelId="{B652C7FE-F0AE-444C-ACB6-DE106036B7C7}" srcId="{0F80D5EB-5196-42D2-988B-D03E438281A8}" destId="{1F4C82AC-808D-4814-9ADF-BB4FB1B126C9}" srcOrd="0" destOrd="0" parTransId="{A546849C-D799-454D-B06D-67D14C8238BC}" sibTransId="{5E08220F-554C-4ECB-BD75-27B3135E38F6}"/>
    <dgm:cxn modelId="{301662B9-957C-42DC-89DC-3DCB210BE37C}" type="presOf" srcId="{EEAAA39A-2000-4532-9C7B-FD35D25F4EF5}" destId="{E4E19207-7475-4A79-A6D7-1BCF4C339C81}" srcOrd="0" destOrd="0" presId="urn:microsoft.com/office/officeart/2005/8/layout/list1"/>
    <dgm:cxn modelId="{5D4150B8-9646-4F6D-B5C4-73B40C0900A9}" type="presOf" srcId="{60745EF4-8120-45C5-83A4-BF692A2B5DD2}" destId="{AE59A862-4DE4-443B-BB55-DE0938C948AE}" srcOrd="0" destOrd="0" presId="urn:microsoft.com/office/officeart/2005/8/layout/list1"/>
    <dgm:cxn modelId="{A895FB43-20B5-474B-93AD-6C5747CD8B35}" type="presOf" srcId="{FD006A55-5AAC-450B-B024-3B87D79D8ADB}" destId="{D5AC70A5-A1F7-469D-BB16-E4953DCF9AF0}" srcOrd="0" destOrd="0" presId="urn:microsoft.com/office/officeart/2005/8/layout/list1"/>
    <dgm:cxn modelId="{218ACAFD-2A6A-4D4D-B755-7AF4772046FE}" type="presOf" srcId="{0F80D5EB-5196-42D2-988B-D03E438281A8}" destId="{6B7B8818-E182-409A-8458-CA57B4E10726}" srcOrd="0" destOrd="0" presId="urn:microsoft.com/office/officeart/2005/8/layout/list1"/>
    <dgm:cxn modelId="{BDD3CEA5-1FB6-4530-B39C-DE0659FCEB83}" type="presParOf" srcId="{C70AF0F1-1D75-41D7-966D-6FCAE85CEF4F}" destId="{B1322E3C-E8D5-402C-AB12-A06C3FC0A568}" srcOrd="0" destOrd="0" presId="urn:microsoft.com/office/officeart/2005/8/layout/list1"/>
    <dgm:cxn modelId="{9280FDEC-E333-4A22-BC4F-794F30F72C3C}" type="presParOf" srcId="{B1322E3C-E8D5-402C-AB12-A06C3FC0A568}" destId="{DEF582DB-B710-40AF-B872-47489D8DE761}" srcOrd="0" destOrd="0" presId="urn:microsoft.com/office/officeart/2005/8/layout/list1"/>
    <dgm:cxn modelId="{2C8B11F3-854D-4F00-AF5B-34FF6A576A7D}" type="presParOf" srcId="{B1322E3C-E8D5-402C-AB12-A06C3FC0A568}" destId="{48A87413-83A0-4E4D-9B1C-2ED7BE73B4B5}" srcOrd="1" destOrd="0" presId="urn:microsoft.com/office/officeart/2005/8/layout/list1"/>
    <dgm:cxn modelId="{D09DF63B-CB1B-4324-A61A-D1AF7120733F}" type="presParOf" srcId="{C70AF0F1-1D75-41D7-966D-6FCAE85CEF4F}" destId="{F59A83CD-29E6-489B-97F9-D896FAE794DA}" srcOrd="1" destOrd="0" presId="urn:microsoft.com/office/officeart/2005/8/layout/list1"/>
    <dgm:cxn modelId="{80D83613-4407-432E-BE66-22613DFAB473}" type="presParOf" srcId="{C70AF0F1-1D75-41D7-966D-6FCAE85CEF4F}" destId="{18219340-BCF0-435C-844A-EA27CABFD37A}" srcOrd="2" destOrd="0" presId="urn:microsoft.com/office/officeart/2005/8/layout/list1"/>
    <dgm:cxn modelId="{25D72EB3-2D3A-4B93-8179-C4F938E204D1}" type="presParOf" srcId="{C70AF0F1-1D75-41D7-966D-6FCAE85CEF4F}" destId="{A990215D-FDF3-4EF2-9510-CA61E86A07CA}" srcOrd="3" destOrd="0" presId="urn:microsoft.com/office/officeart/2005/8/layout/list1"/>
    <dgm:cxn modelId="{033BFEB0-7406-4202-95AA-154D8E0B66A2}" type="presParOf" srcId="{C70AF0F1-1D75-41D7-966D-6FCAE85CEF4F}" destId="{C0F287BA-9C37-4A37-AE18-46227F78A3AF}" srcOrd="4" destOrd="0" presId="urn:microsoft.com/office/officeart/2005/8/layout/list1"/>
    <dgm:cxn modelId="{1088D54D-724D-4EEE-BAE8-FEE6B3C5C191}" type="presParOf" srcId="{C0F287BA-9C37-4A37-AE18-46227F78A3AF}" destId="{D5AC70A5-A1F7-469D-BB16-E4953DCF9AF0}" srcOrd="0" destOrd="0" presId="urn:microsoft.com/office/officeart/2005/8/layout/list1"/>
    <dgm:cxn modelId="{28C1F5BC-296F-4A71-A85F-A2D066082518}" type="presParOf" srcId="{C0F287BA-9C37-4A37-AE18-46227F78A3AF}" destId="{E369C58C-FFEA-4D28-BDD5-07EAB66EEE26}" srcOrd="1" destOrd="0" presId="urn:microsoft.com/office/officeart/2005/8/layout/list1"/>
    <dgm:cxn modelId="{F76F2A9F-F374-4FDB-B365-67A18F0C9DA8}" type="presParOf" srcId="{C70AF0F1-1D75-41D7-966D-6FCAE85CEF4F}" destId="{2332FC51-77A1-4DBF-B00F-BE0A89F52747}" srcOrd="5" destOrd="0" presId="urn:microsoft.com/office/officeart/2005/8/layout/list1"/>
    <dgm:cxn modelId="{67F6F564-4193-4FB9-8558-38C6D97186F0}" type="presParOf" srcId="{C70AF0F1-1D75-41D7-966D-6FCAE85CEF4F}" destId="{E4E19207-7475-4A79-A6D7-1BCF4C339C81}" srcOrd="6" destOrd="0" presId="urn:microsoft.com/office/officeart/2005/8/layout/list1"/>
    <dgm:cxn modelId="{73C90558-F6A5-4B39-AB4E-FD1F916F0186}" type="presParOf" srcId="{C70AF0F1-1D75-41D7-966D-6FCAE85CEF4F}" destId="{19523548-489A-47D1-97FD-D14D5274B5E2}" srcOrd="7" destOrd="0" presId="urn:microsoft.com/office/officeart/2005/8/layout/list1"/>
    <dgm:cxn modelId="{B50C8138-D286-4683-8678-90F47DF3766F}" type="presParOf" srcId="{C70AF0F1-1D75-41D7-966D-6FCAE85CEF4F}" destId="{8D610701-F67C-4067-BF39-76745DE369CC}" srcOrd="8" destOrd="0" presId="urn:microsoft.com/office/officeart/2005/8/layout/list1"/>
    <dgm:cxn modelId="{4C4B8CD8-A43C-4020-B437-B810487123A3}" type="presParOf" srcId="{8D610701-F67C-4067-BF39-76745DE369CC}" destId="{6B7B8818-E182-409A-8458-CA57B4E10726}" srcOrd="0" destOrd="0" presId="urn:microsoft.com/office/officeart/2005/8/layout/list1"/>
    <dgm:cxn modelId="{DBD23FD4-1DED-4295-B29E-667808FFE342}" type="presParOf" srcId="{8D610701-F67C-4067-BF39-76745DE369CC}" destId="{BCB90096-5658-4D1B-944A-BB7DB25FF2C5}" srcOrd="1" destOrd="0" presId="urn:microsoft.com/office/officeart/2005/8/layout/list1"/>
    <dgm:cxn modelId="{D7EE3EDE-6B3A-4542-A3B1-28C3BA653FC7}" type="presParOf" srcId="{C70AF0F1-1D75-41D7-966D-6FCAE85CEF4F}" destId="{A656EC14-361F-44FA-AA54-2EDB0AA607B6}" srcOrd="9" destOrd="0" presId="urn:microsoft.com/office/officeart/2005/8/layout/list1"/>
    <dgm:cxn modelId="{ECFF0277-6917-46CC-B1A9-76182A10AB14}" type="presParOf" srcId="{C70AF0F1-1D75-41D7-966D-6FCAE85CEF4F}" destId="{494BDC01-0F3C-4F60-8982-77DCBF210508}" srcOrd="10" destOrd="0" presId="urn:microsoft.com/office/officeart/2005/8/layout/list1"/>
    <dgm:cxn modelId="{5BA7216F-DF9D-404A-8FED-A94661BB5855}" type="presParOf" srcId="{C70AF0F1-1D75-41D7-966D-6FCAE85CEF4F}" destId="{96F53A2F-1C4B-4DDD-9E85-894894B6CA16}" srcOrd="11" destOrd="0" presId="urn:microsoft.com/office/officeart/2005/8/layout/list1"/>
    <dgm:cxn modelId="{A8ABF11F-C740-4574-A12B-CB809EC8230B}" type="presParOf" srcId="{C70AF0F1-1D75-41D7-966D-6FCAE85CEF4F}" destId="{70566D32-AAB6-4FEA-9B3D-0C781DEC6DB2}" srcOrd="12" destOrd="0" presId="urn:microsoft.com/office/officeart/2005/8/layout/list1"/>
    <dgm:cxn modelId="{35817949-A08C-4B0B-9F8D-98F3A371C145}" type="presParOf" srcId="{70566D32-AAB6-4FEA-9B3D-0C781DEC6DB2}" destId="{C70E1D9B-D9A8-4AF2-966E-02BE4E0B45A3}" srcOrd="0" destOrd="0" presId="urn:microsoft.com/office/officeart/2005/8/layout/list1"/>
    <dgm:cxn modelId="{86785B30-953D-4FFA-A7E9-AEC4FB7913B3}" type="presParOf" srcId="{70566D32-AAB6-4FEA-9B3D-0C781DEC6DB2}" destId="{BF1F3C03-5C68-43AA-B005-75017D7C6031}" srcOrd="1" destOrd="0" presId="urn:microsoft.com/office/officeart/2005/8/layout/list1"/>
    <dgm:cxn modelId="{A929BB3B-AA89-458B-A4B8-EAAE1A5BCF92}" type="presParOf" srcId="{C70AF0F1-1D75-41D7-966D-6FCAE85CEF4F}" destId="{9AA9F543-36D4-455F-9FCB-17C5BE32C9C9}" srcOrd="13" destOrd="0" presId="urn:microsoft.com/office/officeart/2005/8/layout/list1"/>
    <dgm:cxn modelId="{76B49ABE-452D-46BB-9865-6BE34B95A928}" type="presParOf" srcId="{C70AF0F1-1D75-41D7-966D-6FCAE85CEF4F}" destId="{4C517219-01ED-41E0-9947-0D5AC441CD8F}" srcOrd="14" destOrd="0" presId="urn:microsoft.com/office/officeart/2005/8/layout/list1"/>
    <dgm:cxn modelId="{E0B681D1-9E0C-41A2-8B7D-E1A68324891C}" type="presParOf" srcId="{C70AF0F1-1D75-41D7-966D-6FCAE85CEF4F}" destId="{78D0BC46-5E7F-43D3-922D-153E8633FA55}" srcOrd="15" destOrd="0" presId="urn:microsoft.com/office/officeart/2005/8/layout/list1"/>
    <dgm:cxn modelId="{DE99EA5B-7FF1-4EC5-850E-DA3C12D4004E}" type="presParOf" srcId="{C70AF0F1-1D75-41D7-966D-6FCAE85CEF4F}" destId="{F74B5435-245B-42C5-944B-4F7DDF5FF5B6}" srcOrd="16" destOrd="0" presId="urn:microsoft.com/office/officeart/2005/8/layout/list1"/>
    <dgm:cxn modelId="{5F5E29B3-661C-478D-BABC-375022BA4DB4}" type="presParOf" srcId="{F74B5435-245B-42C5-944B-4F7DDF5FF5B6}" destId="{46B04789-0639-41FA-BCA3-CBBB3652FB7A}" srcOrd="0" destOrd="0" presId="urn:microsoft.com/office/officeart/2005/8/layout/list1"/>
    <dgm:cxn modelId="{6EB69013-E07B-43AD-B049-D7B969ED9382}" type="presParOf" srcId="{F74B5435-245B-42C5-944B-4F7DDF5FF5B6}" destId="{702750B5-E750-4CB5-9FC5-103D7CA3D6FC}" srcOrd="1" destOrd="0" presId="urn:microsoft.com/office/officeart/2005/8/layout/list1"/>
    <dgm:cxn modelId="{2B829BA2-CE5C-48EB-BE84-C3950BE00C9E}" type="presParOf" srcId="{C70AF0F1-1D75-41D7-966D-6FCAE85CEF4F}" destId="{42460219-D74A-4580-9D72-321EEB947F36}" srcOrd="17" destOrd="0" presId="urn:microsoft.com/office/officeart/2005/8/layout/list1"/>
    <dgm:cxn modelId="{EC8E0E84-C008-4986-9A2F-5233E5C77C79}" type="presParOf" srcId="{C70AF0F1-1D75-41D7-966D-6FCAE85CEF4F}" destId="{AE59A862-4DE4-443B-BB55-DE0938C948AE}" srcOrd="18" destOrd="0" presId="urn:microsoft.com/office/officeart/2005/8/layout/list1"/>
  </dgm:cxnLst>
  <dgm:bg/>
  <dgm:whole/>
</dgm:dataModel>
</file>

<file path=ppt/diagrams/data12.xml><?xml version="1.0" encoding="utf-8"?>
<dgm:dataModel xmlns:dgm="http://schemas.openxmlformats.org/drawingml/2006/diagram" xmlns:a="http://schemas.openxmlformats.org/drawingml/2006/main">
  <dgm:ptLst>
    <dgm:pt modelId="{CF44540C-ED63-47E5-9780-D072974DD74E}"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B0A257F4-8514-4BB8-8016-3F7E803EE7D9}">
      <dgm:prSet custT="1"/>
      <dgm:spPr/>
      <dgm:t>
        <a:bodyPr/>
        <a:lstStyle/>
        <a:p>
          <a:pPr rtl="0"/>
          <a:r>
            <a:rPr lang="en-US" sz="2000" dirty="0" err="1" smtClean="0"/>
            <a:t>Conexión</a:t>
          </a:r>
          <a:r>
            <a:rPr lang="en-US" sz="2000" dirty="0" smtClean="0"/>
            <a:t> a Internet</a:t>
          </a:r>
          <a:endParaRPr lang="en-US" sz="2000" dirty="0"/>
        </a:p>
      </dgm:t>
    </dgm:pt>
    <dgm:pt modelId="{702C7E95-6D19-45CC-BEFF-5CED4BC23F3C}" type="parTrans" cxnId="{1644D07C-EDEE-4BB2-A1CA-F50555AAABCC}">
      <dgm:prSet/>
      <dgm:spPr/>
      <dgm:t>
        <a:bodyPr/>
        <a:lstStyle/>
        <a:p>
          <a:endParaRPr lang="en-US" sz="1600"/>
        </a:p>
      </dgm:t>
    </dgm:pt>
    <dgm:pt modelId="{9404F51F-DD16-4F63-852C-2D7377E03B81}" type="sibTrans" cxnId="{1644D07C-EDEE-4BB2-A1CA-F50555AAABCC}">
      <dgm:prSet/>
      <dgm:spPr/>
      <dgm:t>
        <a:bodyPr/>
        <a:lstStyle/>
        <a:p>
          <a:endParaRPr lang="en-US" sz="1600"/>
        </a:p>
      </dgm:t>
    </dgm:pt>
    <dgm:pt modelId="{DB88C78E-BE8B-4A60-873B-7104E741DF30}">
      <dgm:prSet custT="1"/>
      <dgm:spPr/>
      <dgm:t>
        <a:bodyPr/>
        <a:lstStyle/>
        <a:p>
          <a:pPr rtl="0"/>
          <a:r>
            <a:rPr lang="en-US" sz="2000" dirty="0" err="1" smtClean="0"/>
            <a:t>Manejo</a:t>
          </a:r>
          <a:r>
            <a:rPr lang="en-US" sz="2000" dirty="0" smtClean="0"/>
            <a:t> de </a:t>
          </a:r>
          <a:r>
            <a:rPr lang="en-US" sz="2000" dirty="0" err="1" smtClean="0"/>
            <a:t>dirección</a:t>
          </a:r>
          <a:r>
            <a:rPr lang="en-US" sz="2000" dirty="0" smtClean="0"/>
            <a:t> en Internet</a:t>
          </a:r>
          <a:endParaRPr lang="en-US" sz="2000" dirty="0"/>
        </a:p>
      </dgm:t>
    </dgm:pt>
    <dgm:pt modelId="{D8BF0897-7102-4721-B5B5-637677384B32}" type="parTrans" cxnId="{F2E45D1C-A3DB-4A1D-97D8-6E08F5449799}">
      <dgm:prSet/>
      <dgm:spPr/>
      <dgm:t>
        <a:bodyPr/>
        <a:lstStyle/>
        <a:p>
          <a:endParaRPr lang="en-US" sz="1600"/>
        </a:p>
      </dgm:t>
    </dgm:pt>
    <dgm:pt modelId="{B748D9FC-0AFD-43B7-9EEF-0471FFA887F7}" type="sibTrans" cxnId="{F2E45D1C-A3DB-4A1D-97D8-6E08F5449799}">
      <dgm:prSet/>
      <dgm:spPr/>
      <dgm:t>
        <a:bodyPr/>
        <a:lstStyle/>
        <a:p>
          <a:endParaRPr lang="en-US" sz="1600"/>
        </a:p>
      </dgm:t>
    </dgm:pt>
    <dgm:pt modelId="{11BFC060-9349-4641-A0A6-149E9A3D3335}">
      <dgm:prSet custT="1"/>
      <dgm:spPr/>
      <dgm:t>
        <a:bodyPr/>
        <a:lstStyle/>
        <a:p>
          <a:pPr rtl="0"/>
          <a:r>
            <a:rPr lang="en-US" sz="2000" dirty="0" err="1" smtClean="0"/>
            <a:t>Correo</a:t>
          </a:r>
          <a:r>
            <a:rPr lang="en-US" sz="2000" dirty="0" smtClean="0"/>
            <a:t> en Internet</a:t>
          </a:r>
          <a:endParaRPr lang="en-US" sz="2000" dirty="0"/>
        </a:p>
      </dgm:t>
    </dgm:pt>
    <dgm:pt modelId="{3D3381F0-EFF5-4B66-9D96-E1D0068C7945}" type="parTrans" cxnId="{CCC446B9-BC7F-435B-81D7-39F9B20A7C39}">
      <dgm:prSet/>
      <dgm:spPr/>
      <dgm:t>
        <a:bodyPr/>
        <a:lstStyle/>
        <a:p>
          <a:endParaRPr lang="en-US" sz="1600"/>
        </a:p>
      </dgm:t>
    </dgm:pt>
    <dgm:pt modelId="{83EBE259-E6BD-46BB-8895-0FBB45D839F8}" type="sibTrans" cxnId="{CCC446B9-BC7F-435B-81D7-39F9B20A7C39}">
      <dgm:prSet/>
      <dgm:spPr/>
      <dgm:t>
        <a:bodyPr/>
        <a:lstStyle/>
        <a:p>
          <a:endParaRPr lang="en-US" sz="1600"/>
        </a:p>
      </dgm:t>
    </dgm:pt>
    <dgm:pt modelId="{45C4922B-7977-4CB5-AEF1-88216F7891FE}">
      <dgm:prSet custT="1"/>
      <dgm:spPr/>
      <dgm:t>
        <a:bodyPr/>
        <a:lstStyle/>
        <a:p>
          <a:pPr rtl="0"/>
          <a:r>
            <a:rPr lang="en-US" sz="2000" dirty="0" smtClean="0"/>
            <a:t>Red virtual </a:t>
          </a:r>
          <a:r>
            <a:rPr lang="en-US" sz="2000" dirty="0" err="1" smtClean="0"/>
            <a:t>privada</a:t>
          </a:r>
          <a:endParaRPr lang="en-US" sz="2000" dirty="0"/>
        </a:p>
      </dgm:t>
    </dgm:pt>
    <dgm:pt modelId="{6F915253-6C71-4444-AA00-3E69EA2684BC}" type="parTrans" cxnId="{B0EAA57C-D1F2-495D-BFE3-FCA8CDF9FDCA}">
      <dgm:prSet/>
      <dgm:spPr/>
      <dgm:t>
        <a:bodyPr/>
        <a:lstStyle/>
        <a:p>
          <a:endParaRPr lang="en-US" sz="1600"/>
        </a:p>
      </dgm:t>
    </dgm:pt>
    <dgm:pt modelId="{5A166FA3-07D0-464B-9C5B-AF90C1D9D9EF}" type="sibTrans" cxnId="{B0EAA57C-D1F2-495D-BFE3-FCA8CDF9FDCA}">
      <dgm:prSet/>
      <dgm:spPr/>
      <dgm:t>
        <a:bodyPr/>
        <a:lstStyle/>
        <a:p>
          <a:endParaRPr lang="en-US" sz="1600"/>
        </a:p>
      </dgm:t>
    </dgm:pt>
    <dgm:pt modelId="{E2E21D1B-81D2-4771-B04D-DD4C1E17D9AD}">
      <dgm:prSet custT="1"/>
      <dgm:spPr/>
      <dgm:t>
        <a:bodyPr/>
        <a:lstStyle/>
        <a:p>
          <a:pPr rtl="0"/>
          <a:r>
            <a:rPr lang="en-US" sz="2000" dirty="0" err="1" smtClean="0"/>
            <a:t>Asistente</a:t>
          </a:r>
          <a:r>
            <a:rPr lang="en-US" sz="2000" dirty="0" smtClean="0"/>
            <a:t> </a:t>
          </a:r>
          <a:r>
            <a:rPr lang="en-US" sz="2000" dirty="0" err="1" smtClean="0"/>
            <a:t>para</a:t>
          </a:r>
          <a:r>
            <a:rPr lang="en-US" sz="2000" dirty="0" smtClean="0"/>
            <a:t> “mi </a:t>
          </a:r>
          <a:r>
            <a:rPr lang="en-US" sz="2000" dirty="0" err="1" smtClean="0"/>
            <a:t>primera</a:t>
          </a:r>
          <a:r>
            <a:rPr lang="en-US" sz="2000" dirty="0" smtClean="0"/>
            <a:t> red”</a:t>
          </a:r>
          <a:endParaRPr lang="en-US" sz="2000" dirty="0"/>
        </a:p>
      </dgm:t>
    </dgm:pt>
    <dgm:pt modelId="{13660745-CAF1-4898-9A18-6606A984E889}" type="parTrans" cxnId="{87926E30-80A9-423C-9BC8-BEA7CD09AA85}">
      <dgm:prSet/>
      <dgm:spPr/>
      <dgm:t>
        <a:bodyPr/>
        <a:lstStyle/>
        <a:p>
          <a:endParaRPr lang="en-US" sz="1600"/>
        </a:p>
      </dgm:t>
    </dgm:pt>
    <dgm:pt modelId="{1A07F15C-D4F2-484A-9049-FB1B2BD06D30}" type="sibTrans" cxnId="{87926E30-80A9-423C-9BC8-BEA7CD09AA85}">
      <dgm:prSet/>
      <dgm:spPr/>
      <dgm:t>
        <a:bodyPr/>
        <a:lstStyle/>
        <a:p>
          <a:endParaRPr lang="en-US" sz="1600"/>
        </a:p>
      </dgm:t>
    </dgm:pt>
    <dgm:pt modelId="{5039C3EA-DFEF-4819-BE91-3D8245666C55}">
      <dgm:prSet custT="1"/>
      <dgm:spPr/>
      <dgm:t>
        <a:bodyPr/>
        <a:lstStyle/>
        <a:p>
          <a:pPr rtl="0"/>
          <a:r>
            <a:rPr lang="en-US" sz="2000" dirty="0" err="1" smtClean="0"/>
            <a:t>Instalación</a:t>
          </a:r>
          <a:r>
            <a:rPr lang="en-US" sz="2000" dirty="0" smtClean="0"/>
            <a:t> de </a:t>
          </a:r>
          <a:r>
            <a:rPr lang="en-US" sz="2000" dirty="0" err="1" smtClean="0"/>
            <a:t>certificados</a:t>
          </a:r>
          <a:endParaRPr lang="en-US" sz="2000" dirty="0"/>
        </a:p>
      </dgm:t>
    </dgm:pt>
    <dgm:pt modelId="{52095CE2-60EE-4D77-A0D5-3D342A084ED6}" type="parTrans" cxnId="{70F4EE89-1B66-44AA-AA22-93439DF32D8E}">
      <dgm:prSet/>
      <dgm:spPr/>
      <dgm:t>
        <a:bodyPr/>
        <a:lstStyle/>
        <a:p>
          <a:endParaRPr lang="en-US" sz="1600"/>
        </a:p>
      </dgm:t>
    </dgm:pt>
    <dgm:pt modelId="{33FC8E6A-69F9-4312-A880-0E394F946321}" type="sibTrans" cxnId="{70F4EE89-1B66-44AA-AA22-93439DF32D8E}">
      <dgm:prSet/>
      <dgm:spPr/>
      <dgm:t>
        <a:bodyPr/>
        <a:lstStyle/>
        <a:p>
          <a:endParaRPr lang="en-US" sz="1600"/>
        </a:p>
      </dgm:t>
    </dgm:pt>
    <dgm:pt modelId="{3E1F100D-4A59-4698-8B16-73177CF3EDB7}">
      <dgm:prSet custT="1"/>
      <dgm:spPr/>
      <dgm:t>
        <a:bodyPr/>
        <a:lstStyle/>
        <a:p>
          <a:pPr rtl="0"/>
          <a:r>
            <a:rPr lang="en-US" sz="2000" dirty="0" err="1" smtClean="0"/>
            <a:t>Asistente</a:t>
          </a:r>
          <a:r>
            <a:rPr lang="en-US" sz="2000" dirty="0" smtClean="0"/>
            <a:t> </a:t>
          </a:r>
          <a:r>
            <a:rPr lang="en-US" sz="2000" dirty="0" err="1" smtClean="0"/>
            <a:t>para</a:t>
          </a:r>
          <a:r>
            <a:rPr lang="en-US" sz="2000" dirty="0" smtClean="0"/>
            <a:t> </a:t>
          </a:r>
          <a:r>
            <a:rPr lang="en-US" sz="2000" dirty="0" err="1" smtClean="0"/>
            <a:t>conectar</a:t>
          </a:r>
          <a:r>
            <a:rPr lang="en-US" sz="2000" dirty="0" smtClean="0"/>
            <a:t> </a:t>
          </a:r>
          <a:r>
            <a:rPr lang="en-US" sz="2000" dirty="0" err="1" smtClean="0"/>
            <a:t>computadores</a:t>
          </a:r>
          <a:endParaRPr lang="en-US" sz="2000" dirty="0"/>
        </a:p>
      </dgm:t>
    </dgm:pt>
    <dgm:pt modelId="{88CF26D1-6751-4C0A-9CA7-C3269A706CA3}" type="parTrans" cxnId="{5A815655-4B43-49E9-AC08-1DA06F1695E2}">
      <dgm:prSet/>
      <dgm:spPr/>
      <dgm:t>
        <a:bodyPr/>
        <a:lstStyle/>
        <a:p>
          <a:endParaRPr lang="en-US"/>
        </a:p>
      </dgm:t>
    </dgm:pt>
    <dgm:pt modelId="{6306E1BB-DCD4-42F2-BF22-45B854BCB523}" type="sibTrans" cxnId="{5A815655-4B43-49E9-AC08-1DA06F1695E2}">
      <dgm:prSet/>
      <dgm:spPr/>
      <dgm:t>
        <a:bodyPr/>
        <a:lstStyle/>
        <a:p>
          <a:endParaRPr lang="en-US"/>
        </a:p>
      </dgm:t>
    </dgm:pt>
    <dgm:pt modelId="{185934E0-5C18-4380-AFEE-457D5260D7E0}">
      <dgm:prSet custT="1"/>
      <dgm:spPr/>
      <dgm:t>
        <a:bodyPr/>
        <a:lstStyle/>
        <a:p>
          <a:pPr rtl="0"/>
          <a:r>
            <a:rPr lang="en-US" sz="2000" dirty="0" err="1" smtClean="0"/>
            <a:t>Asistente</a:t>
          </a:r>
          <a:r>
            <a:rPr lang="en-US" sz="2000" dirty="0" smtClean="0"/>
            <a:t> </a:t>
          </a:r>
          <a:r>
            <a:rPr lang="en-US" sz="2000" dirty="0" err="1" smtClean="0"/>
            <a:t>para</a:t>
          </a:r>
          <a:r>
            <a:rPr lang="en-US" sz="2000" dirty="0" smtClean="0"/>
            <a:t> </a:t>
          </a:r>
          <a:r>
            <a:rPr lang="en-US" sz="2000" dirty="0" err="1" smtClean="0"/>
            <a:t>respaldo</a:t>
          </a:r>
          <a:r>
            <a:rPr lang="en-US" sz="2000" dirty="0" smtClean="0"/>
            <a:t> de </a:t>
          </a:r>
          <a:r>
            <a:rPr lang="en-US" sz="2000" dirty="0" err="1" smtClean="0"/>
            <a:t>información</a:t>
          </a:r>
          <a:endParaRPr lang="en-US" sz="2000" dirty="0"/>
        </a:p>
      </dgm:t>
    </dgm:pt>
    <dgm:pt modelId="{404558F5-3B83-4C57-AFD3-4CD960381794}" type="parTrans" cxnId="{4BA347A4-D33B-4302-921A-357EDE15D9D7}">
      <dgm:prSet/>
      <dgm:spPr/>
      <dgm:t>
        <a:bodyPr/>
        <a:lstStyle/>
        <a:p>
          <a:endParaRPr lang="en-US"/>
        </a:p>
      </dgm:t>
    </dgm:pt>
    <dgm:pt modelId="{3F381B43-CF06-47BB-AF9A-0375D304D03C}" type="sibTrans" cxnId="{4BA347A4-D33B-4302-921A-357EDE15D9D7}">
      <dgm:prSet/>
      <dgm:spPr/>
      <dgm:t>
        <a:bodyPr/>
        <a:lstStyle/>
        <a:p>
          <a:endParaRPr lang="en-US"/>
        </a:p>
      </dgm:t>
    </dgm:pt>
    <dgm:pt modelId="{D5EF88C6-A0F0-49FA-94DD-47B471F363E8}">
      <dgm:prSet custT="1"/>
      <dgm:spPr/>
      <dgm:t>
        <a:bodyPr/>
        <a:lstStyle/>
        <a:p>
          <a:pPr rtl="0"/>
          <a:r>
            <a:rPr lang="en-US" sz="2000" dirty="0" err="1" smtClean="0"/>
            <a:t>Asistentes</a:t>
          </a:r>
          <a:r>
            <a:rPr lang="en-US" sz="2000" dirty="0" smtClean="0"/>
            <a:t> </a:t>
          </a:r>
          <a:r>
            <a:rPr lang="en-US" sz="2000" dirty="0" err="1" smtClean="0"/>
            <a:t>para</a:t>
          </a:r>
          <a:r>
            <a:rPr lang="en-US" sz="2000" dirty="0" smtClean="0"/>
            <a:t>:</a:t>
          </a:r>
          <a:endParaRPr lang="en-US" sz="2000" dirty="0"/>
        </a:p>
      </dgm:t>
    </dgm:pt>
    <dgm:pt modelId="{D30FA738-78EB-449F-A75B-C0164E94BD44}" type="parTrans" cxnId="{DCE516C6-0F1F-48F4-B673-0532DEA93FA8}">
      <dgm:prSet/>
      <dgm:spPr/>
      <dgm:t>
        <a:bodyPr/>
        <a:lstStyle/>
        <a:p>
          <a:endParaRPr lang="en-US"/>
        </a:p>
      </dgm:t>
    </dgm:pt>
    <dgm:pt modelId="{0282464E-86D5-4D8A-AE4A-6D17A2724DBC}" type="sibTrans" cxnId="{DCE516C6-0F1F-48F4-B673-0532DEA93FA8}">
      <dgm:prSet/>
      <dgm:spPr/>
      <dgm:t>
        <a:bodyPr/>
        <a:lstStyle/>
        <a:p>
          <a:endParaRPr lang="en-US"/>
        </a:p>
      </dgm:t>
    </dgm:pt>
    <dgm:pt modelId="{5F0EBE9F-5BDB-4CB8-A9E4-ABD8E58AAD86}" type="pres">
      <dgm:prSet presAssocID="{CF44540C-ED63-47E5-9780-D072974DD74E}" presName="linear" presStyleCnt="0">
        <dgm:presLayoutVars>
          <dgm:dir/>
          <dgm:animLvl val="lvl"/>
          <dgm:resizeHandles val="exact"/>
        </dgm:presLayoutVars>
      </dgm:prSet>
      <dgm:spPr/>
      <dgm:t>
        <a:bodyPr/>
        <a:lstStyle/>
        <a:p>
          <a:endParaRPr lang="en-US"/>
        </a:p>
      </dgm:t>
    </dgm:pt>
    <dgm:pt modelId="{927227C1-9D3C-4B00-8A1E-582D09F2BFD1}" type="pres">
      <dgm:prSet presAssocID="{D5EF88C6-A0F0-49FA-94DD-47B471F363E8}" presName="parentLin" presStyleCnt="0"/>
      <dgm:spPr/>
    </dgm:pt>
    <dgm:pt modelId="{0D0B14E5-08DF-4036-9916-44A85259C05E}" type="pres">
      <dgm:prSet presAssocID="{D5EF88C6-A0F0-49FA-94DD-47B471F363E8}" presName="parentLeftMargin" presStyleLbl="node1" presStyleIdx="0" presStyleCnt="1"/>
      <dgm:spPr/>
      <dgm:t>
        <a:bodyPr/>
        <a:lstStyle/>
        <a:p>
          <a:endParaRPr lang="en-US"/>
        </a:p>
      </dgm:t>
    </dgm:pt>
    <dgm:pt modelId="{F9ED29CB-E498-4CBA-863E-ACFC40DE8B92}" type="pres">
      <dgm:prSet presAssocID="{D5EF88C6-A0F0-49FA-94DD-47B471F363E8}" presName="parentText" presStyleLbl="node1" presStyleIdx="0" presStyleCnt="1">
        <dgm:presLayoutVars>
          <dgm:chMax val="0"/>
          <dgm:bulletEnabled val="1"/>
        </dgm:presLayoutVars>
      </dgm:prSet>
      <dgm:spPr/>
      <dgm:t>
        <a:bodyPr/>
        <a:lstStyle/>
        <a:p>
          <a:endParaRPr lang="en-US"/>
        </a:p>
      </dgm:t>
    </dgm:pt>
    <dgm:pt modelId="{412DDDA7-C66B-47CC-8ED0-40A56F730AC1}" type="pres">
      <dgm:prSet presAssocID="{D5EF88C6-A0F0-49FA-94DD-47B471F363E8}" presName="negativeSpace" presStyleCnt="0"/>
      <dgm:spPr/>
    </dgm:pt>
    <dgm:pt modelId="{F69641EB-7097-4648-8B85-3A6A21695BFC}" type="pres">
      <dgm:prSet presAssocID="{D5EF88C6-A0F0-49FA-94DD-47B471F363E8}" presName="childText" presStyleLbl="conFgAcc1" presStyleIdx="0" presStyleCnt="1">
        <dgm:presLayoutVars>
          <dgm:bulletEnabled val="1"/>
        </dgm:presLayoutVars>
      </dgm:prSet>
      <dgm:spPr/>
      <dgm:t>
        <a:bodyPr/>
        <a:lstStyle/>
        <a:p>
          <a:endParaRPr lang="en-US"/>
        </a:p>
      </dgm:t>
    </dgm:pt>
  </dgm:ptLst>
  <dgm:cxnLst>
    <dgm:cxn modelId="{DDB61C7F-E9D4-4C0F-AAC8-026D06656B56}" type="presOf" srcId="{45C4922B-7977-4CB5-AEF1-88216F7891FE}" destId="{F69641EB-7097-4648-8B85-3A6A21695BFC}" srcOrd="0" destOrd="3" presId="urn:microsoft.com/office/officeart/2005/8/layout/list1"/>
    <dgm:cxn modelId="{BE91807E-A644-452D-AB75-99F06293DA20}" type="presOf" srcId="{3E1F100D-4A59-4698-8B16-73177CF3EDB7}" destId="{F69641EB-7097-4648-8B85-3A6A21695BFC}" srcOrd="0" destOrd="6" presId="urn:microsoft.com/office/officeart/2005/8/layout/list1"/>
    <dgm:cxn modelId="{4BA347A4-D33B-4302-921A-357EDE15D9D7}" srcId="{D5EF88C6-A0F0-49FA-94DD-47B471F363E8}" destId="{185934E0-5C18-4380-AFEE-457D5260D7E0}" srcOrd="7" destOrd="0" parTransId="{404558F5-3B83-4C57-AFD3-4CD960381794}" sibTransId="{3F381B43-CF06-47BB-AF9A-0375D304D03C}"/>
    <dgm:cxn modelId="{1644D07C-EDEE-4BB2-A1CA-F50555AAABCC}" srcId="{D5EF88C6-A0F0-49FA-94DD-47B471F363E8}" destId="{B0A257F4-8514-4BB8-8016-3F7E803EE7D9}" srcOrd="0" destOrd="0" parTransId="{702C7E95-6D19-45CC-BEFF-5CED4BC23F3C}" sibTransId="{9404F51F-DD16-4F63-852C-2D7377E03B81}"/>
    <dgm:cxn modelId="{70F4EE89-1B66-44AA-AA22-93439DF32D8E}" srcId="{D5EF88C6-A0F0-49FA-94DD-47B471F363E8}" destId="{5039C3EA-DFEF-4819-BE91-3D8245666C55}" srcOrd="5" destOrd="0" parTransId="{52095CE2-60EE-4D77-A0D5-3D342A084ED6}" sibTransId="{33FC8E6A-69F9-4312-A880-0E394F946321}"/>
    <dgm:cxn modelId="{8AB8FC06-CF4A-4FD1-BD1D-D84C4ACE3ABC}" type="presOf" srcId="{11BFC060-9349-4641-A0A6-149E9A3D3335}" destId="{F69641EB-7097-4648-8B85-3A6A21695BFC}" srcOrd="0" destOrd="2" presId="urn:microsoft.com/office/officeart/2005/8/layout/list1"/>
    <dgm:cxn modelId="{CCC446B9-BC7F-435B-81D7-39F9B20A7C39}" srcId="{D5EF88C6-A0F0-49FA-94DD-47B471F363E8}" destId="{11BFC060-9349-4641-A0A6-149E9A3D3335}" srcOrd="2" destOrd="0" parTransId="{3D3381F0-EFF5-4B66-9D96-E1D0068C7945}" sibTransId="{83EBE259-E6BD-46BB-8895-0FBB45D839F8}"/>
    <dgm:cxn modelId="{AAB496E0-F40A-4E7E-BE96-CF4A8B43B217}" type="presOf" srcId="{5039C3EA-DFEF-4819-BE91-3D8245666C55}" destId="{F69641EB-7097-4648-8B85-3A6A21695BFC}" srcOrd="0" destOrd="5" presId="urn:microsoft.com/office/officeart/2005/8/layout/list1"/>
    <dgm:cxn modelId="{1CD238E9-641A-4E9D-B9CB-1E474DF1E8CE}" type="presOf" srcId="{E2E21D1B-81D2-4771-B04D-DD4C1E17D9AD}" destId="{F69641EB-7097-4648-8B85-3A6A21695BFC}" srcOrd="0" destOrd="4" presId="urn:microsoft.com/office/officeart/2005/8/layout/list1"/>
    <dgm:cxn modelId="{36320D34-5B47-48B4-806D-F381E3220180}" type="presOf" srcId="{185934E0-5C18-4380-AFEE-457D5260D7E0}" destId="{F69641EB-7097-4648-8B85-3A6A21695BFC}" srcOrd="0" destOrd="7" presId="urn:microsoft.com/office/officeart/2005/8/layout/list1"/>
    <dgm:cxn modelId="{48804231-BA49-402F-82C1-A77B65DF7512}" type="presOf" srcId="{CF44540C-ED63-47E5-9780-D072974DD74E}" destId="{5F0EBE9F-5BDB-4CB8-A9E4-ABD8E58AAD86}" srcOrd="0" destOrd="0" presId="urn:microsoft.com/office/officeart/2005/8/layout/list1"/>
    <dgm:cxn modelId="{DCE516C6-0F1F-48F4-B673-0532DEA93FA8}" srcId="{CF44540C-ED63-47E5-9780-D072974DD74E}" destId="{D5EF88C6-A0F0-49FA-94DD-47B471F363E8}" srcOrd="0" destOrd="0" parTransId="{D30FA738-78EB-449F-A75B-C0164E94BD44}" sibTransId="{0282464E-86D5-4D8A-AE4A-6D17A2724DBC}"/>
    <dgm:cxn modelId="{B0EAA57C-D1F2-495D-BFE3-FCA8CDF9FDCA}" srcId="{D5EF88C6-A0F0-49FA-94DD-47B471F363E8}" destId="{45C4922B-7977-4CB5-AEF1-88216F7891FE}" srcOrd="3" destOrd="0" parTransId="{6F915253-6C71-4444-AA00-3E69EA2684BC}" sibTransId="{5A166FA3-07D0-464B-9C5B-AF90C1D9D9EF}"/>
    <dgm:cxn modelId="{597431FA-3491-4A53-A308-A57F0B946FA4}" type="presOf" srcId="{B0A257F4-8514-4BB8-8016-3F7E803EE7D9}" destId="{F69641EB-7097-4648-8B85-3A6A21695BFC}" srcOrd="0" destOrd="0" presId="urn:microsoft.com/office/officeart/2005/8/layout/list1"/>
    <dgm:cxn modelId="{87926E30-80A9-423C-9BC8-BEA7CD09AA85}" srcId="{D5EF88C6-A0F0-49FA-94DD-47B471F363E8}" destId="{E2E21D1B-81D2-4771-B04D-DD4C1E17D9AD}" srcOrd="4" destOrd="0" parTransId="{13660745-CAF1-4898-9A18-6606A984E889}" sibTransId="{1A07F15C-D4F2-484A-9049-FB1B2BD06D30}"/>
    <dgm:cxn modelId="{5A815655-4B43-49E9-AC08-1DA06F1695E2}" srcId="{D5EF88C6-A0F0-49FA-94DD-47B471F363E8}" destId="{3E1F100D-4A59-4698-8B16-73177CF3EDB7}" srcOrd="6" destOrd="0" parTransId="{88CF26D1-6751-4C0A-9CA7-C3269A706CA3}" sibTransId="{6306E1BB-DCD4-42F2-BF22-45B854BCB523}"/>
    <dgm:cxn modelId="{B7B97544-91AB-4E97-9257-738E3EE4EEF1}" type="presOf" srcId="{D5EF88C6-A0F0-49FA-94DD-47B471F363E8}" destId="{0D0B14E5-08DF-4036-9916-44A85259C05E}" srcOrd="0" destOrd="0" presId="urn:microsoft.com/office/officeart/2005/8/layout/list1"/>
    <dgm:cxn modelId="{0DE8984C-E75E-4CE2-B5DF-0A97CA9FEE79}" type="presOf" srcId="{D5EF88C6-A0F0-49FA-94DD-47B471F363E8}" destId="{F9ED29CB-E498-4CBA-863E-ACFC40DE8B92}" srcOrd="1" destOrd="0" presId="urn:microsoft.com/office/officeart/2005/8/layout/list1"/>
    <dgm:cxn modelId="{36E64A21-3652-494A-8318-FBABB848B8F1}" type="presOf" srcId="{DB88C78E-BE8B-4A60-873B-7104E741DF30}" destId="{F69641EB-7097-4648-8B85-3A6A21695BFC}" srcOrd="0" destOrd="1" presId="urn:microsoft.com/office/officeart/2005/8/layout/list1"/>
    <dgm:cxn modelId="{F2E45D1C-A3DB-4A1D-97D8-6E08F5449799}" srcId="{D5EF88C6-A0F0-49FA-94DD-47B471F363E8}" destId="{DB88C78E-BE8B-4A60-873B-7104E741DF30}" srcOrd="1" destOrd="0" parTransId="{D8BF0897-7102-4721-B5B5-637677384B32}" sibTransId="{B748D9FC-0AFD-43B7-9EEF-0471FFA887F7}"/>
    <dgm:cxn modelId="{9187D1FE-B189-4EDB-808F-8A0E01789D93}" type="presParOf" srcId="{5F0EBE9F-5BDB-4CB8-A9E4-ABD8E58AAD86}" destId="{927227C1-9D3C-4B00-8A1E-582D09F2BFD1}" srcOrd="0" destOrd="0" presId="urn:microsoft.com/office/officeart/2005/8/layout/list1"/>
    <dgm:cxn modelId="{B0B554B7-0113-4DC4-8CC7-155F642BEBDA}" type="presParOf" srcId="{927227C1-9D3C-4B00-8A1E-582D09F2BFD1}" destId="{0D0B14E5-08DF-4036-9916-44A85259C05E}" srcOrd="0" destOrd="0" presId="urn:microsoft.com/office/officeart/2005/8/layout/list1"/>
    <dgm:cxn modelId="{AD25CB94-8690-48BB-9305-FE9EE544DFAF}" type="presParOf" srcId="{927227C1-9D3C-4B00-8A1E-582D09F2BFD1}" destId="{F9ED29CB-E498-4CBA-863E-ACFC40DE8B92}" srcOrd="1" destOrd="0" presId="urn:microsoft.com/office/officeart/2005/8/layout/list1"/>
    <dgm:cxn modelId="{5AB4472A-4B9F-480F-806E-40D73662623C}" type="presParOf" srcId="{5F0EBE9F-5BDB-4CB8-A9E4-ABD8E58AAD86}" destId="{412DDDA7-C66B-47CC-8ED0-40A56F730AC1}" srcOrd="1" destOrd="0" presId="urn:microsoft.com/office/officeart/2005/8/layout/list1"/>
    <dgm:cxn modelId="{63732984-41B4-42E8-BFC4-DEADD1D9B2E0}" type="presParOf" srcId="{5F0EBE9F-5BDB-4CB8-A9E4-ABD8E58AAD86}" destId="{F69641EB-7097-4648-8B85-3A6A21695BFC}" srcOrd="2" destOrd="0" presId="urn:microsoft.com/office/officeart/2005/8/layout/list1"/>
  </dgm:cxnLst>
  <dgm:bg/>
  <dgm:whole/>
</dgm:dataModel>
</file>

<file path=ppt/diagrams/data13.xml><?xml version="1.0" encoding="utf-8"?>
<dgm:dataModel xmlns:dgm="http://schemas.openxmlformats.org/drawingml/2006/diagram" xmlns:a="http://schemas.openxmlformats.org/drawingml/2006/main">
  <dgm:ptLst>
    <dgm:pt modelId="{721345A1-BCB5-4E2E-B458-E0B6D149B8FA}"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27AC75C6-C05F-4C8F-80AE-34C2511F64D4}">
      <dgm:prSet/>
      <dgm:spPr/>
      <dgm:t>
        <a:bodyPr/>
        <a:lstStyle/>
        <a:p>
          <a:pPr rtl="0"/>
          <a:r>
            <a:rPr lang="en-US" dirty="0" smtClean="0"/>
            <a:t>Dos interfaces</a:t>
          </a:r>
          <a:endParaRPr lang="en-US" dirty="0"/>
        </a:p>
      </dgm:t>
    </dgm:pt>
    <dgm:pt modelId="{8A14F0F4-8A49-45A3-85F2-3220E6DAA358}" type="parTrans" cxnId="{94FA0A0F-36B5-48BB-A6D3-471D2906BEC7}">
      <dgm:prSet/>
      <dgm:spPr/>
      <dgm:t>
        <a:bodyPr/>
        <a:lstStyle/>
        <a:p>
          <a:endParaRPr lang="en-US"/>
        </a:p>
      </dgm:t>
    </dgm:pt>
    <dgm:pt modelId="{09B3ADAD-2AEA-43B9-B818-6F27875A5EB7}" type="sibTrans" cxnId="{94FA0A0F-36B5-48BB-A6D3-471D2906BEC7}">
      <dgm:prSet/>
      <dgm:spPr/>
      <dgm:t>
        <a:bodyPr/>
        <a:lstStyle/>
        <a:p>
          <a:endParaRPr lang="en-US"/>
        </a:p>
      </dgm:t>
    </dgm:pt>
    <dgm:pt modelId="{D5067D3B-BDEC-4FB0-AC31-4C9AB857A02E}">
      <dgm:prSet/>
      <dgm:spPr/>
      <dgm:t>
        <a:bodyPr/>
        <a:lstStyle/>
        <a:p>
          <a:pPr rtl="0"/>
          <a:r>
            <a:rPr lang="en-US" dirty="0" err="1" smtClean="0"/>
            <a:t>Usuarios</a:t>
          </a:r>
          <a:r>
            <a:rPr lang="en-US" dirty="0" smtClean="0"/>
            <a:t> </a:t>
          </a:r>
          <a:r>
            <a:rPr lang="en-US" dirty="0" err="1" smtClean="0"/>
            <a:t>tienen</a:t>
          </a:r>
          <a:r>
            <a:rPr lang="en-US" dirty="0" smtClean="0"/>
            <a:t> </a:t>
          </a:r>
          <a:r>
            <a:rPr lang="en-US" dirty="0" err="1" smtClean="0"/>
            <a:t>acceso</a:t>
          </a:r>
          <a:r>
            <a:rPr lang="en-US" dirty="0" smtClean="0"/>
            <a:t> a:</a:t>
          </a:r>
          <a:endParaRPr lang="en-US" dirty="0"/>
        </a:p>
      </dgm:t>
    </dgm:pt>
    <dgm:pt modelId="{CF78B597-F740-4E08-953C-7C5BA48422EE}" type="parTrans" cxnId="{6652B0B7-8A25-48DC-9B84-CAB4884E351A}">
      <dgm:prSet/>
      <dgm:spPr/>
      <dgm:t>
        <a:bodyPr/>
        <a:lstStyle/>
        <a:p>
          <a:endParaRPr lang="en-US"/>
        </a:p>
      </dgm:t>
    </dgm:pt>
    <dgm:pt modelId="{4A009092-7C53-40BE-8DC6-E7DA91DB6741}" type="sibTrans" cxnId="{6652B0B7-8A25-48DC-9B84-CAB4884E351A}">
      <dgm:prSet/>
      <dgm:spPr/>
      <dgm:t>
        <a:bodyPr/>
        <a:lstStyle/>
        <a:p>
          <a:endParaRPr lang="en-US"/>
        </a:p>
      </dgm:t>
    </dgm:pt>
    <dgm:pt modelId="{46819194-49D0-49CB-87D9-5A99F905EF9F}">
      <dgm:prSet/>
      <dgm:spPr/>
      <dgm:t>
        <a:bodyPr/>
        <a:lstStyle/>
        <a:p>
          <a:pPr rtl="0"/>
          <a:r>
            <a:rPr lang="en-US" dirty="0" err="1" smtClean="0"/>
            <a:t>Correo</a:t>
          </a:r>
          <a:r>
            <a:rPr lang="en-US" dirty="0" smtClean="0"/>
            <a:t> </a:t>
          </a:r>
          <a:r>
            <a:rPr lang="en-US" dirty="0" err="1" smtClean="0"/>
            <a:t>electronico</a:t>
          </a:r>
          <a:endParaRPr lang="en-US" dirty="0"/>
        </a:p>
      </dgm:t>
    </dgm:pt>
    <dgm:pt modelId="{39EEF131-6098-4FAA-BA9E-4D058F46B286}" type="parTrans" cxnId="{F61DAD26-3B93-46BF-A6CE-48D14A845750}">
      <dgm:prSet/>
      <dgm:spPr/>
      <dgm:t>
        <a:bodyPr/>
        <a:lstStyle/>
        <a:p>
          <a:endParaRPr lang="en-US"/>
        </a:p>
      </dgm:t>
    </dgm:pt>
    <dgm:pt modelId="{EBDF7AA5-B004-4EBD-99B0-B05FF80D2D19}" type="sibTrans" cxnId="{F61DAD26-3B93-46BF-A6CE-48D14A845750}">
      <dgm:prSet/>
      <dgm:spPr/>
      <dgm:t>
        <a:bodyPr/>
        <a:lstStyle/>
        <a:p>
          <a:endParaRPr lang="en-US"/>
        </a:p>
      </dgm:t>
    </dgm:pt>
    <dgm:pt modelId="{962B626A-239A-43E6-BA6E-C118BE8922EE}">
      <dgm:prSet/>
      <dgm:spPr/>
      <dgm:t>
        <a:bodyPr/>
        <a:lstStyle/>
        <a:p>
          <a:pPr rtl="0"/>
          <a:r>
            <a:rPr lang="en-US" dirty="0" err="1" smtClean="0"/>
            <a:t>Calendarios</a:t>
          </a:r>
          <a:endParaRPr lang="en-US" dirty="0"/>
        </a:p>
      </dgm:t>
    </dgm:pt>
    <dgm:pt modelId="{D6B446CE-2C6C-444B-BDCD-D00D46D99571}" type="parTrans" cxnId="{67E6088A-723C-4E1C-8438-7A2816948CF0}">
      <dgm:prSet/>
      <dgm:spPr/>
      <dgm:t>
        <a:bodyPr/>
        <a:lstStyle/>
        <a:p>
          <a:endParaRPr lang="en-US"/>
        </a:p>
      </dgm:t>
    </dgm:pt>
    <dgm:pt modelId="{70C2D7CE-5106-4919-ADDC-4D35E528287C}" type="sibTrans" cxnId="{67E6088A-723C-4E1C-8438-7A2816948CF0}">
      <dgm:prSet/>
      <dgm:spPr/>
      <dgm:t>
        <a:bodyPr/>
        <a:lstStyle/>
        <a:p>
          <a:endParaRPr lang="en-US"/>
        </a:p>
      </dgm:t>
    </dgm:pt>
    <dgm:pt modelId="{AA71EACF-66C7-4B18-85DA-406859C35BA1}">
      <dgm:prSet/>
      <dgm:spPr/>
      <dgm:t>
        <a:bodyPr/>
        <a:lstStyle/>
        <a:p>
          <a:pPr rtl="0"/>
          <a:r>
            <a:rPr lang="en-US" dirty="0" smtClean="0"/>
            <a:t>Portal </a:t>
          </a:r>
          <a:r>
            <a:rPr lang="en-US" dirty="0" err="1" smtClean="0"/>
            <a:t>Interno</a:t>
          </a:r>
          <a:r>
            <a:rPr lang="en-US" dirty="0" smtClean="0"/>
            <a:t> de la </a:t>
          </a:r>
          <a:r>
            <a:rPr lang="en-US" dirty="0" err="1" smtClean="0"/>
            <a:t>compañía</a:t>
          </a:r>
          <a:endParaRPr lang="en-US" dirty="0"/>
        </a:p>
      </dgm:t>
    </dgm:pt>
    <dgm:pt modelId="{8E5F9B95-22DF-4AB7-868F-C550F8F9B565}" type="parTrans" cxnId="{CDC1C198-2D20-48C6-A92A-10F15BEA8E0D}">
      <dgm:prSet/>
      <dgm:spPr/>
      <dgm:t>
        <a:bodyPr/>
        <a:lstStyle/>
        <a:p>
          <a:endParaRPr lang="en-US"/>
        </a:p>
      </dgm:t>
    </dgm:pt>
    <dgm:pt modelId="{A61CF20D-4A2F-478F-A2EC-5381C480BF62}" type="sibTrans" cxnId="{CDC1C198-2D20-48C6-A92A-10F15BEA8E0D}">
      <dgm:prSet/>
      <dgm:spPr/>
      <dgm:t>
        <a:bodyPr/>
        <a:lstStyle/>
        <a:p>
          <a:endParaRPr lang="en-US"/>
        </a:p>
      </dgm:t>
    </dgm:pt>
    <dgm:pt modelId="{8DBD3304-E814-4D5C-A792-E6E30BB6AC11}">
      <dgm:prSet/>
      <dgm:spPr/>
      <dgm:t>
        <a:bodyPr/>
        <a:lstStyle/>
        <a:p>
          <a:pPr rtl="0"/>
          <a:r>
            <a:rPr lang="en-US" dirty="0" err="1" smtClean="0"/>
            <a:t>Escritorios</a:t>
          </a:r>
          <a:r>
            <a:rPr lang="en-US" dirty="0" smtClean="0"/>
            <a:t> de </a:t>
          </a:r>
          <a:r>
            <a:rPr lang="en-US" dirty="0" err="1" smtClean="0"/>
            <a:t>usuario</a:t>
          </a:r>
          <a:endParaRPr lang="en-US" dirty="0"/>
        </a:p>
      </dgm:t>
    </dgm:pt>
    <dgm:pt modelId="{089767D2-11D3-494C-AA7F-AD84E4AEFBA5}" type="parTrans" cxnId="{E9DA0227-7912-4536-9720-ACCEDCD1C3A3}">
      <dgm:prSet/>
      <dgm:spPr/>
      <dgm:t>
        <a:bodyPr/>
        <a:lstStyle/>
        <a:p>
          <a:endParaRPr lang="en-US"/>
        </a:p>
      </dgm:t>
    </dgm:pt>
    <dgm:pt modelId="{A02D2FD6-1CD7-40EB-A1DA-D6189CA7D234}" type="sibTrans" cxnId="{E9DA0227-7912-4536-9720-ACCEDCD1C3A3}">
      <dgm:prSet/>
      <dgm:spPr/>
      <dgm:t>
        <a:bodyPr/>
        <a:lstStyle/>
        <a:p>
          <a:endParaRPr lang="en-US"/>
        </a:p>
      </dgm:t>
    </dgm:pt>
    <dgm:pt modelId="{20B8AD07-FB31-4258-AA53-D8B96DAC07B8}">
      <dgm:prSet/>
      <dgm:spPr/>
      <dgm:t>
        <a:bodyPr/>
        <a:lstStyle/>
        <a:p>
          <a:pPr rtl="0"/>
          <a:r>
            <a:rPr lang="en-US" dirty="0" err="1" smtClean="0"/>
            <a:t>Una</a:t>
          </a:r>
          <a:r>
            <a:rPr lang="en-US" dirty="0" smtClean="0"/>
            <a:t> sola clave </a:t>
          </a:r>
          <a:r>
            <a:rPr lang="en-US" dirty="0" err="1" smtClean="0"/>
            <a:t>para</a:t>
          </a:r>
          <a:r>
            <a:rPr lang="en-US" dirty="0" smtClean="0"/>
            <a:t> </a:t>
          </a:r>
          <a:r>
            <a:rPr lang="en-US" dirty="0" err="1" smtClean="0"/>
            <a:t>todo</a:t>
          </a:r>
          <a:endParaRPr lang="en-US" dirty="0"/>
        </a:p>
      </dgm:t>
    </dgm:pt>
    <dgm:pt modelId="{D0C8EB9E-AE72-49AE-9F09-A31A0E34D42A}" type="parTrans" cxnId="{D055DC9D-8AEF-4CEF-8824-371BDDC1D91A}">
      <dgm:prSet/>
      <dgm:spPr/>
      <dgm:t>
        <a:bodyPr/>
        <a:lstStyle/>
        <a:p>
          <a:endParaRPr lang="en-US"/>
        </a:p>
      </dgm:t>
    </dgm:pt>
    <dgm:pt modelId="{832599CF-C635-498E-BABB-E56DD44E229B}" type="sibTrans" cxnId="{D055DC9D-8AEF-4CEF-8824-371BDDC1D91A}">
      <dgm:prSet/>
      <dgm:spPr/>
      <dgm:t>
        <a:bodyPr/>
        <a:lstStyle/>
        <a:p>
          <a:endParaRPr lang="en-US"/>
        </a:p>
      </dgm:t>
    </dgm:pt>
    <dgm:pt modelId="{B80A7002-0A71-483D-A523-F2FAC033B3E5}">
      <dgm:prSet/>
      <dgm:spPr/>
      <dgm:t>
        <a:bodyPr/>
        <a:lstStyle/>
        <a:p>
          <a:pPr rtl="0"/>
          <a:r>
            <a:rPr lang="en-US" dirty="0" err="1" smtClean="0"/>
            <a:t>Servicios</a:t>
          </a:r>
          <a:r>
            <a:rPr lang="en-US" dirty="0" smtClean="0"/>
            <a:t> de </a:t>
          </a:r>
          <a:r>
            <a:rPr lang="en-US" dirty="0" err="1" smtClean="0"/>
            <a:t>recuperación</a:t>
          </a:r>
          <a:r>
            <a:rPr lang="en-US" dirty="0" smtClean="0"/>
            <a:t> de </a:t>
          </a:r>
          <a:r>
            <a:rPr lang="en-US" dirty="0" err="1" smtClean="0"/>
            <a:t>contraseñas</a:t>
          </a:r>
          <a:endParaRPr lang="en-US" dirty="0"/>
        </a:p>
      </dgm:t>
    </dgm:pt>
    <dgm:pt modelId="{AC4D8A4F-75EE-4069-9245-181657954EA4}" type="parTrans" cxnId="{94E79700-6685-49E7-9415-9D7DFE34C44E}">
      <dgm:prSet/>
      <dgm:spPr/>
      <dgm:t>
        <a:bodyPr/>
        <a:lstStyle/>
        <a:p>
          <a:endParaRPr lang="en-US"/>
        </a:p>
      </dgm:t>
    </dgm:pt>
    <dgm:pt modelId="{75E519FF-7567-45C7-A174-A4D8A08FCB03}" type="sibTrans" cxnId="{94E79700-6685-49E7-9415-9D7DFE34C44E}">
      <dgm:prSet/>
      <dgm:spPr/>
      <dgm:t>
        <a:bodyPr/>
        <a:lstStyle/>
        <a:p>
          <a:endParaRPr lang="en-US"/>
        </a:p>
      </dgm:t>
    </dgm:pt>
    <dgm:pt modelId="{DEC679E6-F7BD-4BD3-BEBA-AA80D71E438B}">
      <dgm:prSet/>
      <dgm:spPr/>
      <dgm:t>
        <a:bodyPr/>
        <a:lstStyle/>
        <a:p>
          <a:pPr rtl="0"/>
          <a:r>
            <a:rPr lang="en-US" dirty="0" err="1" smtClean="0"/>
            <a:t>Administradores</a:t>
          </a:r>
          <a:endParaRPr lang="en-US" dirty="0"/>
        </a:p>
      </dgm:t>
    </dgm:pt>
    <dgm:pt modelId="{48AFA5CC-2AF0-44E9-96A8-5EEDAE09EC4C}" type="parTrans" cxnId="{83102F98-8105-4D6F-AFFB-E9AD479C9A63}">
      <dgm:prSet/>
      <dgm:spPr/>
      <dgm:t>
        <a:bodyPr/>
        <a:lstStyle/>
        <a:p>
          <a:endParaRPr lang="en-US"/>
        </a:p>
      </dgm:t>
    </dgm:pt>
    <dgm:pt modelId="{37F0255A-05BF-4718-9C8A-3AFBFA42A8FF}" type="sibTrans" cxnId="{83102F98-8105-4D6F-AFFB-E9AD479C9A63}">
      <dgm:prSet/>
      <dgm:spPr/>
      <dgm:t>
        <a:bodyPr/>
        <a:lstStyle/>
        <a:p>
          <a:endParaRPr lang="en-US"/>
        </a:p>
      </dgm:t>
    </dgm:pt>
    <dgm:pt modelId="{9A74D843-9D78-4227-AD14-7DD889BDFC04}">
      <dgm:prSet/>
      <dgm:spPr/>
      <dgm:t>
        <a:bodyPr/>
        <a:lstStyle/>
        <a:p>
          <a:pPr rtl="0"/>
          <a:r>
            <a:rPr lang="es-CO" dirty="0" smtClean="0"/>
            <a:t>El mismo acceso de usuarios</a:t>
          </a:r>
          <a:endParaRPr lang="en-US" dirty="0"/>
        </a:p>
      </dgm:t>
    </dgm:pt>
    <dgm:pt modelId="{F1C0369C-B93E-4034-BA4C-7F2A4F1A829A}" type="parTrans" cxnId="{F686A635-6F2D-479F-A08A-E718E3FF3B03}">
      <dgm:prSet/>
      <dgm:spPr/>
      <dgm:t>
        <a:bodyPr/>
        <a:lstStyle/>
        <a:p>
          <a:endParaRPr lang="en-US"/>
        </a:p>
      </dgm:t>
    </dgm:pt>
    <dgm:pt modelId="{CD3600B2-C314-4F03-9007-3B16A467AFF3}" type="sibTrans" cxnId="{F686A635-6F2D-479F-A08A-E718E3FF3B03}">
      <dgm:prSet/>
      <dgm:spPr/>
      <dgm:t>
        <a:bodyPr/>
        <a:lstStyle/>
        <a:p>
          <a:endParaRPr lang="en-US"/>
        </a:p>
      </dgm:t>
    </dgm:pt>
    <dgm:pt modelId="{8FD8CE78-E647-4A3F-9A1F-74099D096072}">
      <dgm:prSet/>
      <dgm:spPr/>
      <dgm:t>
        <a:bodyPr/>
        <a:lstStyle/>
        <a:p>
          <a:pPr rtl="0"/>
          <a:r>
            <a:rPr lang="en-US" dirty="0" err="1" smtClean="0"/>
            <a:t>Acceso</a:t>
          </a:r>
          <a:r>
            <a:rPr lang="en-US" dirty="0" smtClean="0"/>
            <a:t> a </a:t>
          </a:r>
          <a:r>
            <a:rPr lang="en-US" dirty="0" err="1" smtClean="0"/>
            <a:t>consola</a:t>
          </a:r>
          <a:r>
            <a:rPr lang="en-US" dirty="0" smtClean="0"/>
            <a:t> de </a:t>
          </a:r>
          <a:r>
            <a:rPr lang="en-US" dirty="0" err="1" smtClean="0"/>
            <a:t>admnistración</a:t>
          </a:r>
          <a:endParaRPr lang="en-US" dirty="0"/>
        </a:p>
      </dgm:t>
    </dgm:pt>
    <dgm:pt modelId="{2864DCCA-00B2-425A-A1FE-657EF226A9B9}" type="parTrans" cxnId="{0FBA5DC1-8B23-4AE7-B843-FC04247F6474}">
      <dgm:prSet/>
      <dgm:spPr/>
      <dgm:t>
        <a:bodyPr/>
        <a:lstStyle/>
        <a:p>
          <a:endParaRPr lang="en-US"/>
        </a:p>
      </dgm:t>
    </dgm:pt>
    <dgm:pt modelId="{E9F02D24-AEF0-46CE-A80F-5BE4CED46EB8}" type="sibTrans" cxnId="{0FBA5DC1-8B23-4AE7-B843-FC04247F6474}">
      <dgm:prSet/>
      <dgm:spPr/>
      <dgm:t>
        <a:bodyPr/>
        <a:lstStyle/>
        <a:p>
          <a:endParaRPr lang="en-US"/>
        </a:p>
      </dgm:t>
    </dgm:pt>
    <dgm:pt modelId="{D792297C-838F-491F-95F4-0B860F1A904F}">
      <dgm:prSet/>
      <dgm:spPr/>
      <dgm:t>
        <a:bodyPr/>
        <a:lstStyle/>
        <a:p>
          <a:pPr rtl="0"/>
          <a:r>
            <a:rPr lang="en-US" dirty="0" err="1" smtClean="0"/>
            <a:t>Conexión</a:t>
          </a:r>
          <a:r>
            <a:rPr lang="en-US" dirty="0" smtClean="0"/>
            <a:t> a </a:t>
          </a:r>
          <a:r>
            <a:rPr lang="en-US" dirty="0" err="1" smtClean="0"/>
            <a:t>Servidores</a:t>
          </a:r>
          <a:endParaRPr lang="en-US" dirty="0"/>
        </a:p>
      </dgm:t>
    </dgm:pt>
    <dgm:pt modelId="{793782DF-9DD8-431A-9C68-E026B6BA4C6F}" type="parTrans" cxnId="{56349F7C-698F-4E5E-B392-31ACDE31BA02}">
      <dgm:prSet/>
      <dgm:spPr/>
    </dgm:pt>
    <dgm:pt modelId="{699740F9-F20F-41E8-BDB1-AD8AF7CC248A}" type="sibTrans" cxnId="{56349F7C-698F-4E5E-B392-31ACDE31BA02}">
      <dgm:prSet/>
      <dgm:spPr/>
    </dgm:pt>
    <dgm:pt modelId="{87166DE7-C969-4985-B03B-B6BE59D75073}" type="pres">
      <dgm:prSet presAssocID="{721345A1-BCB5-4E2E-B458-E0B6D149B8FA}" presName="linear" presStyleCnt="0">
        <dgm:presLayoutVars>
          <dgm:dir/>
          <dgm:animLvl val="lvl"/>
          <dgm:resizeHandles val="exact"/>
        </dgm:presLayoutVars>
      </dgm:prSet>
      <dgm:spPr/>
      <dgm:t>
        <a:bodyPr/>
        <a:lstStyle/>
        <a:p>
          <a:endParaRPr lang="en-US"/>
        </a:p>
      </dgm:t>
    </dgm:pt>
    <dgm:pt modelId="{3F032BB8-6C74-4D91-8874-C094603DB203}" type="pres">
      <dgm:prSet presAssocID="{27AC75C6-C05F-4C8F-80AE-34C2511F64D4}" presName="parentLin" presStyleCnt="0"/>
      <dgm:spPr/>
    </dgm:pt>
    <dgm:pt modelId="{55E37896-C82E-4504-B079-49E378C7F3B0}" type="pres">
      <dgm:prSet presAssocID="{27AC75C6-C05F-4C8F-80AE-34C2511F64D4}" presName="parentLeftMargin" presStyleLbl="node1" presStyleIdx="0" presStyleCnt="2"/>
      <dgm:spPr/>
      <dgm:t>
        <a:bodyPr/>
        <a:lstStyle/>
        <a:p>
          <a:endParaRPr lang="en-US"/>
        </a:p>
      </dgm:t>
    </dgm:pt>
    <dgm:pt modelId="{6A2D041F-8E36-4804-B880-4EB17EA3BA18}" type="pres">
      <dgm:prSet presAssocID="{27AC75C6-C05F-4C8F-80AE-34C2511F64D4}" presName="parentText" presStyleLbl="node1" presStyleIdx="0" presStyleCnt="2">
        <dgm:presLayoutVars>
          <dgm:chMax val="0"/>
          <dgm:bulletEnabled val="1"/>
        </dgm:presLayoutVars>
      </dgm:prSet>
      <dgm:spPr/>
      <dgm:t>
        <a:bodyPr/>
        <a:lstStyle/>
        <a:p>
          <a:endParaRPr lang="en-US"/>
        </a:p>
      </dgm:t>
    </dgm:pt>
    <dgm:pt modelId="{465B09CE-BE3B-4E09-81EF-3C648FF287AF}" type="pres">
      <dgm:prSet presAssocID="{27AC75C6-C05F-4C8F-80AE-34C2511F64D4}" presName="negativeSpace" presStyleCnt="0"/>
      <dgm:spPr/>
    </dgm:pt>
    <dgm:pt modelId="{AE2694EC-76AA-4BAC-8984-173207EE591E}" type="pres">
      <dgm:prSet presAssocID="{27AC75C6-C05F-4C8F-80AE-34C2511F64D4}" presName="childText" presStyleLbl="conFgAcc1" presStyleIdx="0" presStyleCnt="2">
        <dgm:presLayoutVars>
          <dgm:bulletEnabled val="1"/>
        </dgm:presLayoutVars>
      </dgm:prSet>
      <dgm:spPr/>
      <dgm:t>
        <a:bodyPr/>
        <a:lstStyle/>
        <a:p>
          <a:endParaRPr lang="en-US"/>
        </a:p>
      </dgm:t>
    </dgm:pt>
    <dgm:pt modelId="{F5BFF080-A6ED-4D7B-BD1C-7B49C060631A}" type="pres">
      <dgm:prSet presAssocID="{09B3ADAD-2AEA-43B9-B818-6F27875A5EB7}" presName="spaceBetweenRectangles" presStyleCnt="0"/>
      <dgm:spPr/>
    </dgm:pt>
    <dgm:pt modelId="{FAA12008-4C80-47C5-AD88-B2F59D092BC9}" type="pres">
      <dgm:prSet presAssocID="{DEC679E6-F7BD-4BD3-BEBA-AA80D71E438B}" presName="parentLin" presStyleCnt="0"/>
      <dgm:spPr/>
    </dgm:pt>
    <dgm:pt modelId="{0B01BE93-3028-4B3D-BE78-560488942DBE}" type="pres">
      <dgm:prSet presAssocID="{DEC679E6-F7BD-4BD3-BEBA-AA80D71E438B}" presName="parentLeftMargin" presStyleLbl="node1" presStyleIdx="0" presStyleCnt="2"/>
      <dgm:spPr/>
      <dgm:t>
        <a:bodyPr/>
        <a:lstStyle/>
        <a:p>
          <a:endParaRPr lang="en-US"/>
        </a:p>
      </dgm:t>
    </dgm:pt>
    <dgm:pt modelId="{32CE43D4-936C-480D-88DF-99B9339B1B4F}" type="pres">
      <dgm:prSet presAssocID="{DEC679E6-F7BD-4BD3-BEBA-AA80D71E438B}" presName="parentText" presStyleLbl="node1" presStyleIdx="1" presStyleCnt="2">
        <dgm:presLayoutVars>
          <dgm:chMax val="0"/>
          <dgm:bulletEnabled val="1"/>
        </dgm:presLayoutVars>
      </dgm:prSet>
      <dgm:spPr/>
      <dgm:t>
        <a:bodyPr/>
        <a:lstStyle/>
        <a:p>
          <a:endParaRPr lang="en-US"/>
        </a:p>
      </dgm:t>
    </dgm:pt>
    <dgm:pt modelId="{3BDB0ED3-8160-45B7-A0E6-D9869FC654B5}" type="pres">
      <dgm:prSet presAssocID="{DEC679E6-F7BD-4BD3-BEBA-AA80D71E438B}" presName="negativeSpace" presStyleCnt="0"/>
      <dgm:spPr/>
    </dgm:pt>
    <dgm:pt modelId="{EAAD4D62-1FED-4375-919A-08B593341774}" type="pres">
      <dgm:prSet presAssocID="{DEC679E6-F7BD-4BD3-BEBA-AA80D71E438B}" presName="childText" presStyleLbl="conFgAcc1" presStyleIdx="1" presStyleCnt="2">
        <dgm:presLayoutVars>
          <dgm:bulletEnabled val="1"/>
        </dgm:presLayoutVars>
      </dgm:prSet>
      <dgm:spPr/>
      <dgm:t>
        <a:bodyPr/>
        <a:lstStyle/>
        <a:p>
          <a:endParaRPr lang="en-US"/>
        </a:p>
      </dgm:t>
    </dgm:pt>
  </dgm:ptLst>
  <dgm:cxnLst>
    <dgm:cxn modelId="{94E79700-6685-49E7-9415-9D7DFE34C44E}" srcId="{27AC75C6-C05F-4C8F-80AE-34C2511F64D4}" destId="{B80A7002-0A71-483D-A523-F2FAC033B3E5}" srcOrd="2" destOrd="0" parTransId="{AC4D8A4F-75EE-4069-9245-181657954EA4}" sibTransId="{75E519FF-7567-45C7-A174-A4D8A08FCB03}"/>
    <dgm:cxn modelId="{E9DA0227-7912-4536-9720-ACCEDCD1C3A3}" srcId="{D5067D3B-BDEC-4FB0-AC31-4C9AB857A02E}" destId="{8DBD3304-E814-4D5C-A792-E6E30BB6AC11}" srcOrd="3" destOrd="0" parTransId="{089767D2-11D3-494C-AA7F-AD84E4AEFBA5}" sibTransId="{A02D2FD6-1CD7-40EB-A1DA-D6189CA7D234}"/>
    <dgm:cxn modelId="{F8018B28-FF55-41A7-971D-A958CAE43499}" type="presOf" srcId="{27AC75C6-C05F-4C8F-80AE-34C2511F64D4}" destId="{55E37896-C82E-4504-B079-49E378C7F3B0}" srcOrd="0" destOrd="0" presId="urn:microsoft.com/office/officeart/2005/8/layout/list1"/>
    <dgm:cxn modelId="{746BB667-F6F5-407C-B3BE-FCD8252F6959}" type="presOf" srcId="{46819194-49D0-49CB-87D9-5A99F905EF9F}" destId="{AE2694EC-76AA-4BAC-8984-173207EE591E}" srcOrd="0" destOrd="1" presId="urn:microsoft.com/office/officeart/2005/8/layout/list1"/>
    <dgm:cxn modelId="{56349F7C-698F-4E5E-B392-31ACDE31BA02}" srcId="{DEC679E6-F7BD-4BD3-BEBA-AA80D71E438B}" destId="{D792297C-838F-491F-95F4-0B860F1A904F}" srcOrd="1" destOrd="0" parTransId="{793782DF-9DD8-431A-9C68-E026B6BA4C6F}" sibTransId="{699740F9-F20F-41E8-BDB1-AD8AF7CC248A}"/>
    <dgm:cxn modelId="{6652B0B7-8A25-48DC-9B84-CAB4884E351A}" srcId="{27AC75C6-C05F-4C8F-80AE-34C2511F64D4}" destId="{D5067D3B-BDEC-4FB0-AC31-4C9AB857A02E}" srcOrd="0" destOrd="0" parTransId="{CF78B597-F740-4E08-953C-7C5BA48422EE}" sibTransId="{4A009092-7C53-40BE-8DC6-E7DA91DB6741}"/>
    <dgm:cxn modelId="{AB07CD63-CC97-4563-9EC0-CFCFCB841A37}" type="presOf" srcId="{9A74D843-9D78-4227-AD14-7DD889BDFC04}" destId="{EAAD4D62-1FED-4375-919A-08B593341774}" srcOrd="0" destOrd="0" presId="urn:microsoft.com/office/officeart/2005/8/layout/list1"/>
    <dgm:cxn modelId="{CE31E9E3-0B7C-48FE-BA41-5D10ABD08420}" type="presOf" srcId="{AA71EACF-66C7-4B18-85DA-406859C35BA1}" destId="{AE2694EC-76AA-4BAC-8984-173207EE591E}" srcOrd="0" destOrd="3" presId="urn:microsoft.com/office/officeart/2005/8/layout/list1"/>
    <dgm:cxn modelId="{5EF8922D-9AAD-4E3E-8714-03A43FF03227}" type="presOf" srcId="{962B626A-239A-43E6-BA6E-C118BE8922EE}" destId="{AE2694EC-76AA-4BAC-8984-173207EE591E}" srcOrd="0" destOrd="2" presId="urn:microsoft.com/office/officeart/2005/8/layout/list1"/>
    <dgm:cxn modelId="{94FA0A0F-36B5-48BB-A6D3-471D2906BEC7}" srcId="{721345A1-BCB5-4E2E-B458-E0B6D149B8FA}" destId="{27AC75C6-C05F-4C8F-80AE-34C2511F64D4}" srcOrd="0" destOrd="0" parTransId="{8A14F0F4-8A49-45A3-85F2-3220E6DAA358}" sibTransId="{09B3ADAD-2AEA-43B9-B818-6F27875A5EB7}"/>
    <dgm:cxn modelId="{83102F98-8105-4D6F-AFFB-E9AD479C9A63}" srcId="{721345A1-BCB5-4E2E-B458-E0B6D149B8FA}" destId="{DEC679E6-F7BD-4BD3-BEBA-AA80D71E438B}" srcOrd="1" destOrd="0" parTransId="{48AFA5CC-2AF0-44E9-96A8-5EEDAE09EC4C}" sibTransId="{37F0255A-05BF-4718-9C8A-3AFBFA42A8FF}"/>
    <dgm:cxn modelId="{90E00E8F-B974-4215-A724-F6707D3A19D4}" type="presOf" srcId="{DEC679E6-F7BD-4BD3-BEBA-AA80D71E438B}" destId="{32CE43D4-936C-480D-88DF-99B9339B1B4F}" srcOrd="1" destOrd="0" presId="urn:microsoft.com/office/officeart/2005/8/layout/list1"/>
    <dgm:cxn modelId="{67E6088A-723C-4E1C-8438-7A2816948CF0}" srcId="{D5067D3B-BDEC-4FB0-AC31-4C9AB857A02E}" destId="{962B626A-239A-43E6-BA6E-C118BE8922EE}" srcOrd="1" destOrd="0" parTransId="{D6B446CE-2C6C-444B-BDCD-D00D46D99571}" sibTransId="{70C2D7CE-5106-4919-ADDC-4D35E528287C}"/>
    <dgm:cxn modelId="{08CEB5C5-9795-4F38-A095-E03AB920FDB1}" type="presOf" srcId="{D792297C-838F-491F-95F4-0B860F1A904F}" destId="{EAAD4D62-1FED-4375-919A-08B593341774}" srcOrd="0" destOrd="1" presId="urn:microsoft.com/office/officeart/2005/8/layout/list1"/>
    <dgm:cxn modelId="{CDC1C198-2D20-48C6-A92A-10F15BEA8E0D}" srcId="{D5067D3B-BDEC-4FB0-AC31-4C9AB857A02E}" destId="{AA71EACF-66C7-4B18-85DA-406859C35BA1}" srcOrd="2" destOrd="0" parTransId="{8E5F9B95-22DF-4AB7-868F-C550F8F9B565}" sibTransId="{A61CF20D-4A2F-478F-A2EC-5381C480BF62}"/>
    <dgm:cxn modelId="{D2FE1B66-BA35-4A26-A3F1-D840043C0655}" type="presOf" srcId="{D5067D3B-BDEC-4FB0-AC31-4C9AB857A02E}" destId="{AE2694EC-76AA-4BAC-8984-173207EE591E}" srcOrd="0" destOrd="0" presId="urn:microsoft.com/office/officeart/2005/8/layout/list1"/>
    <dgm:cxn modelId="{F686A635-6F2D-479F-A08A-E718E3FF3B03}" srcId="{DEC679E6-F7BD-4BD3-BEBA-AA80D71E438B}" destId="{9A74D843-9D78-4227-AD14-7DD889BDFC04}" srcOrd="0" destOrd="0" parTransId="{F1C0369C-B93E-4034-BA4C-7F2A4F1A829A}" sibTransId="{CD3600B2-C314-4F03-9007-3B16A467AFF3}"/>
    <dgm:cxn modelId="{4404528B-7789-4E05-8400-949CB64395E7}" type="presOf" srcId="{B80A7002-0A71-483D-A523-F2FAC033B3E5}" destId="{AE2694EC-76AA-4BAC-8984-173207EE591E}" srcOrd="0" destOrd="6" presId="urn:microsoft.com/office/officeart/2005/8/layout/list1"/>
    <dgm:cxn modelId="{4D8BDA66-0410-4043-B16B-53A8CA8D4412}" type="presOf" srcId="{8FD8CE78-E647-4A3F-9A1F-74099D096072}" destId="{EAAD4D62-1FED-4375-919A-08B593341774}" srcOrd="0" destOrd="2" presId="urn:microsoft.com/office/officeart/2005/8/layout/list1"/>
    <dgm:cxn modelId="{F61DAD26-3B93-46BF-A6CE-48D14A845750}" srcId="{D5067D3B-BDEC-4FB0-AC31-4C9AB857A02E}" destId="{46819194-49D0-49CB-87D9-5A99F905EF9F}" srcOrd="0" destOrd="0" parTransId="{39EEF131-6098-4FAA-BA9E-4D058F46B286}" sibTransId="{EBDF7AA5-B004-4EBD-99B0-B05FF80D2D19}"/>
    <dgm:cxn modelId="{6F7556D6-2B2B-4DD2-894C-E5099588A062}" type="presOf" srcId="{DEC679E6-F7BD-4BD3-BEBA-AA80D71E438B}" destId="{0B01BE93-3028-4B3D-BE78-560488942DBE}" srcOrd="0" destOrd="0" presId="urn:microsoft.com/office/officeart/2005/8/layout/list1"/>
    <dgm:cxn modelId="{0FBA5DC1-8B23-4AE7-B843-FC04247F6474}" srcId="{DEC679E6-F7BD-4BD3-BEBA-AA80D71E438B}" destId="{8FD8CE78-E647-4A3F-9A1F-74099D096072}" srcOrd="2" destOrd="0" parTransId="{2864DCCA-00B2-425A-A1FE-657EF226A9B9}" sibTransId="{E9F02D24-AEF0-46CE-A80F-5BE4CED46EB8}"/>
    <dgm:cxn modelId="{5C6E50FF-B544-46E4-94AE-8E96A1AFD849}" type="presOf" srcId="{8DBD3304-E814-4D5C-A792-E6E30BB6AC11}" destId="{AE2694EC-76AA-4BAC-8984-173207EE591E}" srcOrd="0" destOrd="4" presId="urn:microsoft.com/office/officeart/2005/8/layout/list1"/>
    <dgm:cxn modelId="{C3CBD5ED-201F-42E8-99AD-EAD32BE0DB7C}" type="presOf" srcId="{721345A1-BCB5-4E2E-B458-E0B6D149B8FA}" destId="{87166DE7-C969-4985-B03B-B6BE59D75073}" srcOrd="0" destOrd="0" presId="urn:microsoft.com/office/officeart/2005/8/layout/list1"/>
    <dgm:cxn modelId="{DBD6780B-B249-4EC9-ABA4-B8B8454944B0}" type="presOf" srcId="{27AC75C6-C05F-4C8F-80AE-34C2511F64D4}" destId="{6A2D041F-8E36-4804-B880-4EB17EA3BA18}" srcOrd="1" destOrd="0" presId="urn:microsoft.com/office/officeart/2005/8/layout/list1"/>
    <dgm:cxn modelId="{D055DC9D-8AEF-4CEF-8824-371BDDC1D91A}" srcId="{27AC75C6-C05F-4C8F-80AE-34C2511F64D4}" destId="{20B8AD07-FB31-4258-AA53-D8B96DAC07B8}" srcOrd="1" destOrd="0" parTransId="{D0C8EB9E-AE72-49AE-9F09-A31A0E34D42A}" sibTransId="{832599CF-C635-498E-BABB-E56DD44E229B}"/>
    <dgm:cxn modelId="{D4DEB04C-8742-4650-B4B8-0614990630AC}" type="presOf" srcId="{20B8AD07-FB31-4258-AA53-D8B96DAC07B8}" destId="{AE2694EC-76AA-4BAC-8984-173207EE591E}" srcOrd="0" destOrd="5" presId="urn:microsoft.com/office/officeart/2005/8/layout/list1"/>
    <dgm:cxn modelId="{E17F81C9-4F96-4409-8007-2FB3D219339D}" type="presParOf" srcId="{87166DE7-C969-4985-B03B-B6BE59D75073}" destId="{3F032BB8-6C74-4D91-8874-C094603DB203}" srcOrd="0" destOrd="0" presId="urn:microsoft.com/office/officeart/2005/8/layout/list1"/>
    <dgm:cxn modelId="{2A082A98-86E8-4A2E-901A-F9255D0183CB}" type="presParOf" srcId="{3F032BB8-6C74-4D91-8874-C094603DB203}" destId="{55E37896-C82E-4504-B079-49E378C7F3B0}" srcOrd="0" destOrd="0" presId="urn:microsoft.com/office/officeart/2005/8/layout/list1"/>
    <dgm:cxn modelId="{87E97E54-1135-4388-8C11-E72059B204EE}" type="presParOf" srcId="{3F032BB8-6C74-4D91-8874-C094603DB203}" destId="{6A2D041F-8E36-4804-B880-4EB17EA3BA18}" srcOrd="1" destOrd="0" presId="urn:microsoft.com/office/officeart/2005/8/layout/list1"/>
    <dgm:cxn modelId="{FF00903B-2421-44DA-8836-D56D440815A3}" type="presParOf" srcId="{87166DE7-C969-4985-B03B-B6BE59D75073}" destId="{465B09CE-BE3B-4E09-81EF-3C648FF287AF}" srcOrd="1" destOrd="0" presId="urn:microsoft.com/office/officeart/2005/8/layout/list1"/>
    <dgm:cxn modelId="{783E6994-9898-4022-98F2-56BA10FD9D42}" type="presParOf" srcId="{87166DE7-C969-4985-B03B-B6BE59D75073}" destId="{AE2694EC-76AA-4BAC-8984-173207EE591E}" srcOrd="2" destOrd="0" presId="urn:microsoft.com/office/officeart/2005/8/layout/list1"/>
    <dgm:cxn modelId="{A70F0004-2CF5-4E89-BAD4-40A58C82CC0E}" type="presParOf" srcId="{87166DE7-C969-4985-B03B-B6BE59D75073}" destId="{F5BFF080-A6ED-4D7B-BD1C-7B49C060631A}" srcOrd="3" destOrd="0" presId="urn:microsoft.com/office/officeart/2005/8/layout/list1"/>
    <dgm:cxn modelId="{0CC893F9-C1BF-4CA9-BE42-EF7109DB9F4A}" type="presParOf" srcId="{87166DE7-C969-4985-B03B-B6BE59D75073}" destId="{FAA12008-4C80-47C5-AD88-B2F59D092BC9}" srcOrd="4" destOrd="0" presId="urn:microsoft.com/office/officeart/2005/8/layout/list1"/>
    <dgm:cxn modelId="{3040CD07-9DDF-4A3E-A7CF-4EA8268EDC49}" type="presParOf" srcId="{FAA12008-4C80-47C5-AD88-B2F59D092BC9}" destId="{0B01BE93-3028-4B3D-BE78-560488942DBE}" srcOrd="0" destOrd="0" presId="urn:microsoft.com/office/officeart/2005/8/layout/list1"/>
    <dgm:cxn modelId="{45F9BD88-44E3-4EEC-BE5A-A0C4AAABEB9C}" type="presParOf" srcId="{FAA12008-4C80-47C5-AD88-B2F59D092BC9}" destId="{32CE43D4-936C-480D-88DF-99B9339B1B4F}" srcOrd="1" destOrd="0" presId="urn:microsoft.com/office/officeart/2005/8/layout/list1"/>
    <dgm:cxn modelId="{EEECA345-A8C2-490C-996F-CE1BFE85577F}" type="presParOf" srcId="{87166DE7-C969-4985-B03B-B6BE59D75073}" destId="{3BDB0ED3-8160-45B7-A0E6-D9869FC654B5}" srcOrd="5" destOrd="0" presId="urn:microsoft.com/office/officeart/2005/8/layout/list1"/>
    <dgm:cxn modelId="{0E9D7C7C-5F91-4A72-BAD2-08709D9672E7}" type="presParOf" srcId="{87166DE7-C969-4985-B03B-B6BE59D75073}" destId="{EAAD4D62-1FED-4375-919A-08B593341774}" srcOrd="6" destOrd="0" presId="urn:microsoft.com/office/officeart/2005/8/layout/list1"/>
  </dgm:cxnLst>
  <dgm:bg/>
  <dgm:whole/>
</dgm:dataModel>
</file>

<file path=ppt/diagrams/data14.xml><?xml version="1.0" encoding="utf-8"?>
<dgm:dataModel xmlns:dgm="http://schemas.openxmlformats.org/drawingml/2006/diagram" xmlns:a="http://schemas.openxmlformats.org/drawingml/2006/main">
  <dgm:ptLst>
    <dgm:pt modelId="{170D3ECB-DB64-48E9-AADE-AE5ABFC2F4A0}"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765B86A3-4335-4F70-A2C6-3F0B08E98EF1}">
      <dgm:prSet/>
      <dgm:spPr/>
      <dgm:t>
        <a:bodyPr/>
        <a:lstStyle/>
        <a:p>
          <a:pPr rtl="0"/>
          <a:r>
            <a:rPr lang="en-US" dirty="0" smtClean="0"/>
            <a:t>Registrar un </a:t>
          </a:r>
          <a:r>
            <a:rPr lang="en-US" dirty="0" err="1" smtClean="0"/>
            <a:t>nuevo</a:t>
          </a:r>
          <a:r>
            <a:rPr lang="en-US" dirty="0" smtClean="0"/>
            <a:t> </a:t>
          </a:r>
          <a:r>
            <a:rPr lang="en-US" dirty="0" err="1" smtClean="0"/>
            <a:t>dominio</a:t>
          </a:r>
          <a:endParaRPr lang="en-US" dirty="0"/>
        </a:p>
      </dgm:t>
    </dgm:pt>
    <dgm:pt modelId="{C6C9EE48-40B4-44C1-B81A-8D86D78D55F2}" type="parTrans" cxnId="{4E787871-939A-47BA-8E24-0F942690FF0E}">
      <dgm:prSet/>
      <dgm:spPr/>
      <dgm:t>
        <a:bodyPr/>
        <a:lstStyle/>
        <a:p>
          <a:endParaRPr lang="en-US"/>
        </a:p>
      </dgm:t>
    </dgm:pt>
    <dgm:pt modelId="{11E2FC54-7331-4F6E-86F6-0225D357CDA1}" type="sibTrans" cxnId="{4E787871-939A-47BA-8E24-0F942690FF0E}">
      <dgm:prSet/>
      <dgm:spPr/>
      <dgm:t>
        <a:bodyPr/>
        <a:lstStyle/>
        <a:p>
          <a:endParaRPr lang="en-US"/>
        </a:p>
      </dgm:t>
    </dgm:pt>
    <dgm:pt modelId="{80E034C7-8DD8-4325-99D1-D0FA65257465}">
      <dgm:prSet/>
      <dgm:spPr/>
      <dgm:t>
        <a:bodyPr/>
        <a:lstStyle/>
        <a:p>
          <a:pPr rtl="0"/>
          <a:r>
            <a:rPr lang="en-US" dirty="0" err="1" smtClean="0"/>
            <a:t>Administración</a:t>
          </a:r>
          <a:r>
            <a:rPr lang="en-US" dirty="0" smtClean="0"/>
            <a:t> de un </a:t>
          </a:r>
          <a:r>
            <a:rPr lang="en-US" dirty="0" err="1" smtClean="0"/>
            <a:t>dominio</a:t>
          </a:r>
          <a:r>
            <a:rPr lang="en-US" dirty="0" smtClean="0"/>
            <a:t> </a:t>
          </a:r>
          <a:r>
            <a:rPr lang="en-US" dirty="0" err="1" smtClean="0"/>
            <a:t>existente</a:t>
          </a:r>
          <a:endParaRPr lang="en-US" dirty="0"/>
        </a:p>
      </dgm:t>
    </dgm:pt>
    <dgm:pt modelId="{7D30FDE7-5DC7-4769-ADDF-453B80AEAB57}" type="parTrans" cxnId="{8EBDCE3F-3BCD-4EF2-8F22-858609B96264}">
      <dgm:prSet/>
      <dgm:spPr/>
      <dgm:t>
        <a:bodyPr/>
        <a:lstStyle/>
        <a:p>
          <a:endParaRPr lang="en-US"/>
        </a:p>
      </dgm:t>
    </dgm:pt>
    <dgm:pt modelId="{9FCF957A-CA66-41E0-959A-F767D2010B38}" type="sibTrans" cxnId="{8EBDCE3F-3BCD-4EF2-8F22-858609B96264}">
      <dgm:prSet/>
      <dgm:spPr/>
      <dgm:t>
        <a:bodyPr/>
        <a:lstStyle/>
        <a:p>
          <a:endParaRPr lang="en-US"/>
        </a:p>
      </dgm:t>
    </dgm:pt>
    <dgm:pt modelId="{DDE988DE-DDEF-4C70-8904-5724C16EF6EF}">
      <dgm:prSet/>
      <dgm:spPr/>
      <dgm:t>
        <a:bodyPr/>
        <a:lstStyle/>
        <a:p>
          <a:pPr rtl="0"/>
          <a:r>
            <a:rPr lang="en-US" dirty="0" err="1" smtClean="0"/>
            <a:t>Integración</a:t>
          </a:r>
          <a:r>
            <a:rPr lang="en-US" dirty="0" smtClean="0"/>
            <a:t> con un </a:t>
          </a:r>
          <a:r>
            <a:rPr lang="en-US" dirty="0" err="1" smtClean="0"/>
            <a:t>dominio</a:t>
          </a:r>
          <a:endParaRPr lang="en-US" dirty="0"/>
        </a:p>
      </dgm:t>
    </dgm:pt>
    <dgm:pt modelId="{A34761EB-3793-49DE-AAEC-8A5BC4937273}" type="parTrans" cxnId="{D72DA953-11CA-4A8F-B5B9-856B7BB910DA}">
      <dgm:prSet/>
      <dgm:spPr/>
      <dgm:t>
        <a:bodyPr/>
        <a:lstStyle/>
        <a:p>
          <a:endParaRPr lang="en-US"/>
        </a:p>
      </dgm:t>
    </dgm:pt>
    <dgm:pt modelId="{B572748B-6C37-4A80-A132-284A41304D57}" type="sibTrans" cxnId="{D72DA953-11CA-4A8F-B5B9-856B7BB910DA}">
      <dgm:prSet/>
      <dgm:spPr/>
      <dgm:t>
        <a:bodyPr/>
        <a:lstStyle/>
        <a:p>
          <a:endParaRPr lang="en-US"/>
        </a:p>
      </dgm:t>
    </dgm:pt>
    <dgm:pt modelId="{18E28B93-D45F-4B1E-9451-AA6A7895F689}" type="pres">
      <dgm:prSet presAssocID="{170D3ECB-DB64-48E9-AADE-AE5ABFC2F4A0}" presName="linear" presStyleCnt="0">
        <dgm:presLayoutVars>
          <dgm:dir/>
          <dgm:animLvl val="lvl"/>
          <dgm:resizeHandles val="exact"/>
        </dgm:presLayoutVars>
      </dgm:prSet>
      <dgm:spPr/>
      <dgm:t>
        <a:bodyPr/>
        <a:lstStyle/>
        <a:p>
          <a:endParaRPr lang="en-US"/>
        </a:p>
      </dgm:t>
    </dgm:pt>
    <dgm:pt modelId="{22D67F5D-091C-49EB-84DE-7F21981B33DC}" type="pres">
      <dgm:prSet presAssocID="{765B86A3-4335-4F70-A2C6-3F0B08E98EF1}" presName="parentLin" presStyleCnt="0"/>
      <dgm:spPr/>
    </dgm:pt>
    <dgm:pt modelId="{0DE47E46-9D2C-446E-8E06-830CC9C609E4}" type="pres">
      <dgm:prSet presAssocID="{765B86A3-4335-4F70-A2C6-3F0B08E98EF1}" presName="parentLeftMargin" presStyleLbl="node1" presStyleIdx="0" presStyleCnt="3"/>
      <dgm:spPr/>
      <dgm:t>
        <a:bodyPr/>
        <a:lstStyle/>
        <a:p>
          <a:endParaRPr lang="en-US"/>
        </a:p>
      </dgm:t>
    </dgm:pt>
    <dgm:pt modelId="{E61D4CD7-9AF5-4324-9213-1B9CE17379FA}" type="pres">
      <dgm:prSet presAssocID="{765B86A3-4335-4F70-A2C6-3F0B08E98EF1}" presName="parentText" presStyleLbl="node1" presStyleIdx="0" presStyleCnt="3" custScaleX="81871">
        <dgm:presLayoutVars>
          <dgm:chMax val="0"/>
          <dgm:bulletEnabled val="1"/>
        </dgm:presLayoutVars>
      </dgm:prSet>
      <dgm:spPr/>
      <dgm:t>
        <a:bodyPr/>
        <a:lstStyle/>
        <a:p>
          <a:endParaRPr lang="en-US"/>
        </a:p>
      </dgm:t>
    </dgm:pt>
    <dgm:pt modelId="{1D288286-F499-4CF4-A996-EDE1D4CC809A}" type="pres">
      <dgm:prSet presAssocID="{765B86A3-4335-4F70-A2C6-3F0B08E98EF1}" presName="negativeSpace" presStyleCnt="0"/>
      <dgm:spPr/>
    </dgm:pt>
    <dgm:pt modelId="{64AAC65B-5B39-4B8F-BAD4-B361DEF6ED3A}" type="pres">
      <dgm:prSet presAssocID="{765B86A3-4335-4F70-A2C6-3F0B08E98EF1}" presName="childText" presStyleLbl="conFgAcc1" presStyleIdx="0" presStyleCnt="3">
        <dgm:presLayoutVars>
          <dgm:bulletEnabled val="1"/>
        </dgm:presLayoutVars>
      </dgm:prSet>
      <dgm:spPr/>
    </dgm:pt>
    <dgm:pt modelId="{20A9FFA6-9BFC-457B-93D8-8AF7587C8109}" type="pres">
      <dgm:prSet presAssocID="{11E2FC54-7331-4F6E-86F6-0225D357CDA1}" presName="spaceBetweenRectangles" presStyleCnt="0"/>
      <dgm:spPr/>
    </dgm:pt>
    <dgm:pt modelId="{4F8496E3-6BEF-4642-BCB4-EDF732764D7D}" type="pres">
      <dgm:prSet presAssocID="{80E034C7-8DD8-4325-99D1-D0FA65257465}" presName="parentLin" presStyleCnt="0"/>
      <dgm:spPr/>
    </dgm:pt>
    <dgm:pt modelId="{A545F71C-433D-4AD3-8408-708510B196DD}" type="pres">
      <dgm:prSet presAssocID="{80E034C7-8DD8-4325-99D1-D0FA65257465}" presName="parentLeftMargin" presStyleLbl="node1" presStyleIdx="0" presStyleCnt="3"/>
      <dgm:spPr/>
      <dgm:t>
        <a:bodyPr/>
        <a:lstStyle/>
        <a:p>
          <a:endParaRPr lang="en-US"/>
        </a:p>
      </dgm:t>
    </dgm:pt>
    <dgm:pt modelId="{945907E4-8920-40DF-AC44-3330918B5262}" type="pres">
      <dgm:prSet presAssocID="{80E034C7-8DD8-4325-99D1-D0FA65257465}" presName="parentText" presStyleLbl="node1" presStyleIdx="1" presStyleCnt="3" custScaleX="81871">
        <dgm:presLayoutVars>
          <dgm:chMax val="0"/>
          <dgm:bulletEnabled val="1"/>
        </dgm:presLayoutVars>
      </dgm:prSet>
      <dgm:spPr/>
      <dgm:t>
        <a:bodyPr/>
        <a:lstStyle/>
        <a:p>
          <a:endParaRPr lang="en-US"/>
        </a:p>
      </dgm:t>
    </dgm:pt>
    <dgm:pt modelId="{16A90D9E-0829-4425-9288-0182F45995FE}" type="pres">
      <dgm:prSet presAssocID="{80E034C7-8DD8-4325-99D1-D0FA65257465}" presName="negativeSpace" presStyleCnt="0"/>
      <dgm:spPr/>
    </dgm:pt>
    <dgm:pt modelId="{35071992-0747-4901-88DC-33E4B051BAD2}" type="pres">
      <dgm:prSet presAssocID="{80E034C7-8DD8-4325-99D1-D0FA65257465}" presName="childText" presStyleLbl="conFgAcc1" presStyleIdx="1" presStyleCnt="3">
        <dgm:presLayoutVars>
          <dgm:bulletEnabled val="1"/>
        </dgm:presLayoutVars>
      </dgm:prSet>
      <dgm:spPr/>
    </dgm:pt>
    <dgm:pt modelId="{04EABC54-E378-48DB-ADE9-6537DC035802}" type="pres">
      <dgm:prSet presAssocID="{9FCF957A-CA66-41E0-959A-F767D2010B38}" presName="spaceBetweenRectangles" presStyleCnt="0"/>
      <dgm:spPr/>
    </dgm:pt>
    <dgm:pt modelId="{1B6C0496-08EA-4CD1-9B75-D1B62D7604D0}" type="pres">
      <dgm:prSet presAssocID="{DDE988DE-DDEF-4C70-8904-5724C16EF6EF}" presName="parentLin" presStyleCnt="0"/>
      <dgm:spPr/>
    </dgm:pt>
    <dgm:pt modelId="{2EA2BFD3-7851-4619-BB2B-047290CD1E97}" type="pres">
      <dgm:prSet presAssocID="{DDE988DE-DDEF-4C70-8904-5724C16EF6EF}" presName="parentLeftMargin" presStyleLbl="node1" presStyleIdx="1" presStyleCnt="3"/>
      <dgm:spPr/>
      <dgm:t>
        <a:bodyPr/>
        <a:lstStyle/>
        <a:p>
          <a:endParaRPr lang="en-US"/>
        </a:p>
      </dgm:t>
    </dgm:pt>
    <dgm:pt modelId="{E61A0D02-5A83-44CC-ADFB-C36EC834880D}" type="pres">
      <dgm:prSet presAssocID="{DDE988DE-DDEF-4C70-8904-5724C16EF6EF}" presName="parentText" presStyleLbl="node1" presStyleIdx="2" presStyleCnt="3" custScaleX="81871">
        <dgm:presLayoutVars>
          <dgm:chMax val="0"/>
          <dgm:bulletEnabled val="1"/>
        </dgm:presLayoutVars>
      </dgm:prSet>
      <dgm:spPr/>
      <dgm:t>
        <a:bodyPr/>
        <a:lstStyle/>
        <a:p>
          <a:endParaRPr lang="en-US"/>
        </a:p>
      </dgm:t>
    </dgm:pt>
    <dgm:pt modelId="{D08887B9-78EC-4868-B4E7-BF5F12DF575A}" type="pres">
      <dgm:prSet presAssocID="{DDE988DE-DDEF-4C70-8904-5724C16EF6EF}" presName="negativeSpace" presStyleCnt="0"/>
      <dgm:spPr/>
    </dgm:pt>
    <dgm:pt modelId="{58AAE0AE-E190-4040-8250-7A0465DD7D02}" type="pres">
      <dgm:prSet presAssocID="{DDE988DE-DDEF-4C70-8904-5724C16EF6EF}" presName="childText" presStyleLbl="conFgAcc1" presStyleIdx="2" presStyleCnt="3">
        <dgm:presLayoutVars>
          <dgm:bulletEnabled val="1"/>
        </dgm:presLayoutVars>
      </dgm:prSet>
      <dgm:spPr/>
    </dgm:pt>
  </dgm:ptLst>
  <dgm:cxnLst>
    <dgm:cxn modelId="{4E787871-939A-47BA-8E24-0F942690FF0E}" srcId="{170D3ECB-DB64-48E9-AADE-AE5ABFC2F4A0}" destId="{765B86A3-4335-4F70-A2C6-3F0B08E98EF1}" srcOrd="0" destOrd="0" parTransId="{C6C9EE48-40B4-44C1-B81A-8D86D78D55F2}" sibTransId="{11E2FC54-7331-4F6E-86F6-0225D357CDA1}"/>
    <dgm:cxn modelId="{8EBDCE3F-3BCD-4EF2-8F22-858609B96264}" srcId="{170D3ECB-DB64-48E9-AADE-AE5ABFC2F4A0}" destId="{80E034C7-8DD8-4325-99D1-D0FA65257465}" srcOrd="1" destOrd="0" parTransId="{7D30FDE7-5DC7-4769-ADDF-453B80AEAB57}" sibTransId="{9FCF957A-CA66-41E0-959A-F767D2010B38}"/>
    <dgm:cxn modelId="{DE556F59-F7D6-4002-A4B9-66B979246B92}" type="presOf" srcId="{170D3ECB-DB64-48E9-AADE-AE5ABFC2F4A0}" destId="{18E28B93-D45F-4B1E-9451-AA6A7895F689}" srcOrd="0" destOrd="0" presId="urn:microsoft.com/office/officeart/2005/8/layout/list1"/>
    <dgm:cxn modelId="{852AC152-8747-452F-A6A1-6B96C2CAA99E}" type="presOf" srcId="{DDE988DE-DDEF-4C70-8904-5724C16EF6EF}" destId="{2EA2BFD3-7851-4619-BB2B-047290CD1E97}" srcOrd="0" destOrd="0" presId="urn:microsoft.com/office/officeart/2005/8/layout/list1"/>
    <dgm:cxn modelId="{AC7F66EA-9DAA-4E14-A42C-5CD2C2CCDC10}" type="presOf" srcId="{80E034C7-8DD8-4325-99D1-D0FA65257465}" destId="{A545F71C-433D-4AD3-8408-708510B196DD}" srcOrd="0" destOrd="0" presId="urn:microsoft.com/office/officeart/2005/8/layout/list1"/>
    <dgm:cxn modelId="{864A8F9F-AF1B-496C-A2D4-A476AE1124C2}" type="presOf" srcId="{DDE988DE-DDEF-4C70-8904-5724C16EF6EF}" destId="{E61A0D02-5A83-44CC-ADFB-C36EC834880D}" srcOrd="1" destOrd="0" presId="urn:microsoft.com/office/officeart/2005/8/layout/list1"/>
    <dgm:cxn modelId="{F2BE8D0E-6FBE-400F-BE57-002CE9106B04}" type="presOf" srcId="{80E034C7-8DD8-4325-99D1-D0FA65257465}" destId="{945907E4-8920-40DF-AC44-3330918B5262}" srcOrd="1" destOrd="0" presId="urn:microsoft.com/office/officeart/2005/8/layout/list1"/>
    <dgm:cxn modelId="{C4CA65F2-0E76-49CD-8F67-D71330527BC3}" type="presOf" srcId="{765B86A3-4335-4F70-A2C6-3F0B08E98EF1}" destId="{0DE47E46-9D2C-446E-8E06-830CC9C609E4}" srcOrd="0" destOrd="0" presId="urn:microsoft.com/office/officeart/2005/8/layout/list1"/>
    <dgm:cxn modelId="{54519A27-7F26-4724-B0E3-31C468134B4F}" type="presOf" srcId="{765B86A3-4335-4F70-A2C6-3F0B08E98EF1}" destId="{E61D4CD7-9AF5-4324-9213-1B9CE17379FA}" srcOrd="1" destOrd="0" presId="urn:microsoft.com/office/officeart/2005/8/layout/list1"/>
    <dgm:cxn modelId="{D72DA953-11CA-4A8F-B5B9-856B7BB910DA}" srcId="{170D3ECB-DB64-48E9-AADE-AE5ABFC2F4A0}" destId="{DDE988DE-DDEF-4C70-8904-5724C16EF6EF}" srcOrd="2" destOrd="0" parTransId="{A34761EB-3793-49DE-AAEC-8A5BC4937273}" sibTransId="{B572748B-6C37-4A80-A132-284A41304D57}"/>
    <dgm:cxn modelId="{54EBCBA9-B8AC-4351-A28E-FB48C10A41FF}" type="presParOf" srcId="{18E28B93-D45F-4B1E-9451-AA6A7895F689}" destId="{22D67F5D-091C-49EB-84DE-7F21981B33DC}" srcOrd="0" destOrd="0" presId="urn:microsoft.com/office/officeart/2005/8/layout/list1"/>
    <dgm:cxn modelId="{21122310-F92B-4E0D-9CD8-19FF2C848DBE}" type="presParOf" srcId="{22D67F5D-091C-49EB-84DE-7F21981B33DC}" destId="{0DE47E46-9D2C-446E-8E06-830CC9C609E4}" srcOrd="0" destOrd="0" presId="urn:microsoft.com/office/officeart/2005/8/layout/list1"/>
    <dgm:cxn modelId="{C008E03C-8F26-4102-A56B-C5EC0E5E4FCB}" type="presParOf" srcId="{22D67F5D-091C-49EB-84DE-7F21981B33DC}" destId="{E61D4CD7-9AF5-4324-9213-1B9CE17379FA}" srcOrd="1" destOrd="0" presId="urn:microsoft.com/office/officeart/2005/8/layout/list1"/>
    <dgm:cxn modelId="{016D77AE-121F-4737-9FB4-A78630CF15A5}" type="presParOf" srcId="{18E28B93-D45F-4B1E-9451-AA6A7895F689}" destId="{1D288286-F499-4CF4-A996-EDE1D4CC809A}" srcOrd="1" destOrd="0" presId="urn:microsoft.com/office/officeart/2005/8/layout/list1"/>
    <dgm:cxn modelId="{883E8FDC-90F9-4816-B910-34B5BA22D724}" type="presParOf" srcId="{18E28B93-D45F-4B1E-9451-AA6A7895F689}" destId="{64AAC65B-5B39-4B8F-BAD4-B361DEF6ED3A}" srcOrd="2" destOrd="0" presId="urn:microsoft.com/office/officeart/2005/8/layout/list1"/>
    <dgm:cxn modelId="{C4C7FD3D-CBBF-4F33-89E6-B72BC926B1E9}" type="presParOf" srcId="{18E28B93-D45F-4B1E-9451-AA6A7895F689}" destId="{20A9FFA6-9BFC-457B-93D8-8AF7587C8109}" srcOrd="3" destOrd="0" presId="urn:microsoft.com/office/officeart/2005/8/layout/list1"/>
    <dgm:cxn modelId="{7F0FF8FF-0657-420A-8BBB-33DD639A52A8}" type="presParOf" srcId="{18E28B93-D45F-4B1E-9451-AA6A7895F689}" destId="{4F8496E3-6BEF-4642-BCB4-EDF732764D7D}" srcOrd="4" destOrd="0" presId="urn:microsoft.com/office/officeart/2005/8/layout/list1"/>
    <dgm:cxn modelId="{EFD0BFE8-C7E1-4DE7-A84C-D8AC62C8B83E}" type="presParOf" srcId="{4F8496E3-6BEF-4642-BCB4-EDF732764D7D}" destId="{A545F71C-433D-4AD3-8408-708510B196DD}" srcOrd="0" destOrd="0" presId="urn:microsoft.com/office/officeart/2005/8/layout/list1"/>
    <dgm:cxn modelId="{3479A364-3EE5-463D-9282-E3C2A1EDE6BA}" type="presParOf" srcId="{4F8496E3-6BEF-4642-BCB4-EDF732764D7D}" destId="{945907E4-8920-40DF-AC44-3330918B5262}" srcOrd="1" destOrd="0" presId="urn:microsoft.com/office/officeart/2005/8/layout/list1"/>
    <dgm:cxn modelId="{B66FEC4A-1A8C-4EF0-8C6C-CF7FE3261960}" type="presParOf" srcId="{18E28B93-D45F-4B1E-9451-AA6A7895F689}" destId="{16A90D9E-0829-4425-9288-0182F45995FE}" srcOrd="5" destOrd="0" presId="urn:microsoft.com/office/officeart/2005/8/layout/list1"/>
    <dgm:cxn modelId="{BCF6F5B1-CCE4-46EC-9E98-321AB12984B7}" type="presParOf" srcId="{18E28B93-D45F-4B1E-9451-AA6A7895F689}" destId="{35071992-0747-4901-88DC-33E4B051BAD2}" srcOrd="6" destOrd="0" presId="urn:microsoft.com/office/officeart/2005/8/layout/list1"/>
    <dgm:cxn modelId="{E04F8151-439E-4D82-B80F-7C44ED6071E1}" type="presParOf" srcId="{18E28B93-D45F-4B1E-9451-AA6A7895F689}" destId="{04EABC54-E378-48DB-ADE9-6537DC035802}" srcOrd="7" destOrd="0" presId="urn:microsoft.com/office/officeart/2005/8/layout/list1"/>
    <dgm:cxn modelId="{8266FCBE-CC02-4388-9496-54B989A1DF92}" type="presParOf" srcId="{18E28B93-D45F-4B1E-9451-AA6A7895F689}" destId="{1B6C0496-08EA-4CD1-9B75-D1B62D7604D0}" srcOrd="8" destOrd="0" presId="urn:microsoft.com/office/officeart/2005/8/layout/list1"/>
    <dgm:cxn modelId="{5A737D66-BC9C-47E5-9653-9A8C1D41990A}" type="presParOf" srcId="{1B6C0496-08EA-4CD1-9B75-D1B62D7604D0}" destId="{2EA2BFD3-7851-4619-BB2B-047290CD1E97}" srcOrd="0" destOrd="0" presId="urn:microsoft.com/office/officeart/2005/8/layout/list1"/>
    <dgm:cxn modelId="{3C05FBF1-75DB-4638-A35D-A56E8D813183}" type="presParOf" srcId="{1B6C0496-08EA-4CD1-9B75-D1B62D7604D0}" destId="{E61A0D02-5A83-44CC-ADFB-C36EC834880D}" srcOrd="1" destOrd="0" presId="urn:microsoft.com/office/officeart/2005/8/layout/list1"/>
    <dgm:cxn modelId="{9955980E-F443-4CA3-9DCA-BA35CE348204}" type="presParOf" srcId="{18E28B93-D45F-4B1E-9451-AA6A7895F689}" destId="{D08887B9-78EC-4868-B4E7-BF5F12DF575A}" srcOrd="9" destOrd="0" presId="urn:microsoft.com/office/officeart/2005/8/layout/list1"/>
    <dgm:cxn modelId="{60B8CE56-6BEE-4A47-A8F9-DC216EA6753E}" type="presParOf" srcId="{18E28B93-D45F-4B1E-9451-AA6A7895F689}" destId="{58AAE0AE-E190-4040-8250-7A0465DD7D02}" srcOrd="10" destOrd="0" presId="urn:microsoft.com/office/officeart/2005/8/layout/list1"/>
  </dgm:cxnLst>
  <dgm:bg/>
  <dgm:whole/>
</dgm:dataModel>
</file>

<file path=ppt/diagrams/data15.xml><?xml version="1.0" encoding="utf-8"?>
<dgm:dataModel xmlns:dgm="http://schemas.openxmlformats.org/drawingml/2006/diagram" xmlns:a="http://schemas.openxmlformats.org/drawingml/2006/main">
  <dgm:ptLst>
    <dgm:pt modelId="{F3FEF4A5-3743-417F-8DD8-AA2D305C708C}"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610E6636-255E-4BBB-BAC0-23183E45A5DB}">
      <dgm:prSet custT="1"/>
      <dgm:spPr/>
      <dgm:t>
        <a:bodyPr/>
        <a:lstStyle/>
        <a:p>
          <a:pPr rtl="0"/>
          <a:r>
            <a:rPr lang="en-US" sz="1800" dirty="0" err="1" smtClean="0"/>
            <a:t>Configurar</a:t>
          </a:r>
          <a:r>
            <a:rPr lang="en-US" sz="1800" dirty="0" smtClean="0"/>
            <a:t> </a:t>
          </a:r>
          <a:r>
            <a:rPr lang="en-US" sz="1800" dirty="0" err="1" smtClean="0"/>
            <a:t>correo</a:t>
          </a:r>
          <a:r>
            <a:rPr lang="en-US" sz="1800" dirty="0" smtClean="0"/>
            <a:t> </a:t>
          </a:r>
          <a:r>
            <a:rPr lang="en-US" sz="1800" dirty="0" err="1" smtClean="0"/>
            <a:t>electronico</a:t>
          </a:r>
          <a:r>
            <a:rPr lang="en-US" sz="1800" dirty="0" smtClean="0"/>
            <a:t> </a:t>
          </a:r>
          <a:endParaRPr lang="en-US" sz="1800" dirty="0"/>
        </a:p>
      </dgm:t>
    </dgm:pt>
    <dgm:pt modelId="{9E27FA9B-B2E2-4450-93D6-539CC1BCE838}" type="parTrans" cxnId="{04C1A0F0-5B3F-4365-AA35-BC84BB2E234C}">
      <dgm:prSet/>
      <dgm:spPr/>
      <dgm:t>
        <a:bodyPr/>
        <a:lstStyle/>
        <a:p>
          <a:endParaRPr lang="en-US"/>
        </a:p>
      </dgm:t>
    </dgm:pt>
    <dgm:pt modelId="{DD62304F-79EA-46EE-899C-64D346A9B21D}" type="sibTrans" cxnId="{04C1A0F0-5B3F-4365-AA35-BC84BB2E234C}">
      <dgm:prSet/>
      <dgm:spPr/>
      <dgm:t>
        <a:bodyPr/>
        <a:lstStyle/>
        <a:p>
          <a:endParaRPr lang="en-US"/>
        </a:p>
      </dgm:t>
    </dgm:pt>
    <dgm:pt modelId="{B6A7209B-7B92-49E5-9471-B0DD85D12DCF}">
      <dgm:prSet custT="1"/>
      <dgm:spPr/>
      <dgm:t>
        <a:bodyPr/>
        <a:lstStyle/>
        <a:p>
          <a:pPr rtl="0"/>
          <a:r>
            <a:rPr lang="en-US" sz="1800" dirty="0" smtClean="0"/>
            <a:t>Microsoft Exchange Server 2007 </a:t>
          </a:r>
          <a:endParaRPr lang="en-US" sz="1800" dirty="0"/>
        </a:p>
      </dgm:t>
    </dgm:pt>
    <dgm:pt modelId="{779CBC66-3494-4BF7-A184-C1E515724C6E}" type="parTrans" cxnId="{A0D1EED8-52C5-45DF-8AE1-798524AD1CA6}">
      <dgm:prSet/>
      <dgm:spPr/>
      <dgm:t>
        <a:bodyPr/>
        <a:lstStyle/>
        <a:p>
          <a:endParaRPr lang="en-US"/>
        </a:p>
      </dgm:t>
    </dgm:pt>
    <dgm:pt modelId="{DF375110-3D37-486F-94E2-BB32B163BE58}" type="sibTrans" cxnId="{A0D1EED8-52C5-45DF-8AE1-798524AD1CA6}">
      <dgm:prSet/>
      <dgm:spPr/>
      <dgm:t>
        <a:bodyPr/>
        <a:lstStyle/>
        <a:p>
          <a:endParaRPr lang="en-US"/>
        </a:p>
      </dgm:t>
    </dgm:pt>
    <dgm:pt modelId="{A2EBC303-9DDC-46D5-9D75-C6CD3BDD1E2D}">
      <dgm:prSet custT="1"/>
      <dgm:spPr/>
      <dgm:t>
        <a:bodyPr/>
        <a:lstStyle/>
        <a:p>
          <a:pPr rtl="0"/>
          <a:r>
            <a:rPr lang="en-US" sz="1800" dirty="0" smtClean="0"/>
            <a:t>Alta </a:t>
          </a:r>
          <a:r>
            <a:rPr lang="en-US" sz="1800" dirty="0" err="1" smtClean="0"/>
            <a:t>velocidad</a:t>
          </a:r>
          <a:r>
            <a:rPr lang="en-US" sz="1800" dirty="0" smtClean="0"/>
            <a:t> de </a:t>
          </a:r>
          <a:r>
            <a:rPr lang="en-US" sz="1800" dirty="0" err="1" smtClean="0"/>
            <a:t>acceso</a:t>
          </a:r>
          <a:endParaRPr lang="en-US" sz="1800" dirty="0"/>
        </a:p>
      </dgm:t>
    </dgm:pt>
    <dgm:pt modelId="{E06C6FEE-0E96-407E-A12E-9F304FBAB9EE}" type="parTrans" cxnId="{B174D2F9-A32A-4E92-ABF4-F4D3B8CF49F6}">
      <dgm:prSet/>
      <dgm:spPr/>
      <dgm:t>
        <a:bodyPr/>
        <a:lstStyle/>
        <a:p>
          <a:endParaRPr lang="en-US"/>
        </a:p>
      </dgm:t>
    </dgm:pt>
    <dgm:pt modelId="{069F2C30-46DE-47AB-8BED-9C4CD2DA2A81}" type="sibTrans" cxnId="{B174D2F9-A32A-4E92-ABF4-F4D3B8CF49F6}">
      <dgm:prSet/>
      <dgm:spPr/>
      <dgm:t>
        <a:bodyPr/>
        <a:lstStyle/>
        <a:p>
          <a:endParaRPr lang="en-US"/>
        </a:p>
      </dgm:t>
    </dgm:pt>
    <dgm:pt modelId="{D84D64CF-8D0E-4242-871B-9CFCEF65470F}">
      <dgm:prSet custT="1"/>
      <dgm:spPr/>
      <dgm:t>
        <a:bodyPr/>
        <a:lstStyle/>
        <a:p>
          <a:pPr rtl="0"/>
          <a:r>
            <a:rPr lang="en-US" sz="1800" dirty="0" err="1" smtClean="0"/>
            <a:t>Seguridad</a:t>
          </a:r>
          <a:r>
            <a:rPr lang="en-US" sz="1800" dirty="0" smtClean="0"/>
            <a:t> en </a:t>
          </a:r>
          <a:r>
            <a:rPr lang="en-US" sz="1800" dirty="0" err="1" smtClean="0"/>
            <a:t>correos</a:t>
          </a:r>
          <a:endParaRPr lang="en-US" sz="1800" dirty="0"/>
        </a:p>
      </dgm:t>
    </dgm:pt>
    <dgm:pt modelId="{BA1ADA88-79B2-4F72-B9B2-A2C8CA97B3AC}" type="parTrans" cxnId="{82683074-5B63-4DCE-B81F-7E8EA848967F}">
      <dgm:prSet/>
      <dgm:spPr/>
      <dgm:t>
        <a:bodyPr/>
        <a:lstStyle/>
        <a:p>
          <a:endParaRPr lang="en-US"/>
        </a:p>
      </dgm:t>
    </dgm:pt>
    <dgm:pt modelId="{EDAB1247-5791-43A6-9D22-3DC57253AD68}" type="sibTrans" cxnId="{82683074-5B63-4DCE-B81F-7E8EA848967F}">
      <dgm:prSet/>
      <dgm:spPr/>
      <dgm:t>
        <a:bodyPr/>
        <a:lstStyle/>
        <a:p>
          <a:endParaRPr lang="en-US"/>
        </a:p>
      </dgm:t>
    </dgm:pt>
    <dgm:pt modelId="{82D1CE8A-3B9A-4A67-AC17-9E599A9404C0}">
      <dgm:prSet custT="1"/>
      <dgm:spPr/>
      <dgm:t>
        <a:bodyPr/>
        <a:lstStyle/>
        <a:p>
          <a:pPr rtl="0"/>
          <a:r>
            <a:rPr lang="es-CO" sz="1800" dirty="0" smtClean="0"/>
            <a:t>Alta disponibilidad de servicios</a:t>
          </a:r>
          <a:endParaRPr lang="en-US" sz="1800" dirty="0"/>
        </a:p>
      </dgm:t>
    </dgm:pt>
    <dgm:pt modelId="{89679883-3BCD-42D9-A52E-7B1C6417AEF4}" type="parTrans" cxnId="{FD76D225-2FB1-46CE-A895-5B09FF2965AE}">
      <dgm:prSet/>
      <dgm:spPr/>
      <dgm:t>
        <a:bodyPr/>
        <a:lstStyle/>
        <a:p>
          <a:endParaRPr lang="en-US"/>
        </a:p>
      </dgm:t>
    </dgm:pt>
    <dgm:pt modelId="{782A7F81-C2DD-4891-BC98-5CE7296DD5AA}" type="sibTrans" cxnId="{FD76D225-2FB1-46CE-A895-5B09FF2965AE}">
      <dgm:prSet/>
      <dgm:spPr/>
      <dgm:t>
        <a:bodyPr/>
        <a:lstStyle/>
        <a:p>
          <a:endParaRPr lang="en-US"/>
        </a:p>
      </dgm:t>
    </dgm:pt>
    <dgm:pt modelId="{DB75AAD4-5548-4588-956C-07838DC686B7}" type="pres">
      <dgm:prSet presAssocID="{F3FEF4A5-3743-417F-8DD8-AA2D305C708C}" presName="linear" presStyleCnt="0">
        <dgm:presLayoutVars>
          <dgm:dir/>
          <dgm:animLvl val="lvl"/>
          <dgm:resizeHandles val="exact"/>
        </dgm:presLayoutVars>
      </dgm:prSet>
      <dgm:spPr/>
      <dgm:t>
        <a:bodyPr/>
        <a:lstStyle/>
        <a:p>
          <a:endParaRPr lang="en-US"/>
        </a:p>
      </dgm:t>
    </dgm:pt>
    <dgm:pt modelId="{633399E3-1BC1-45F7-BC56-AD6B42620D37}" type="pres">
      <dgm:prSet presAssocID="{610E6636-255E-4BBB-BAC0-23183E45A5DB}" presName="parentLin" presStyleCnt="0"/>
      <dgm:spPr/>
    </dgm:pt>
    <dgm:pt modelId="{1229A738-84A0-41C7-BCE4-0D48A28D0153}" type="pres">
      <dgm:prSet presAssocID="{610E6636-255E-4BBB-BAC0-23183E45A5DB}" presName="parentLeftMargin" presStyleLbl="node1" presStyleIdx="0" presStyleCnt="4"/>
      <dgm:spPr/>
      <dgm:t>
        <a:bodyPr/>
        <a:lstStyle/>
        <a:p>
          <a:endParaRPr lang="en-US"/>
        </a:p>
      </dgm:t>
    </dgm:pt>
    <dgm:pt modelId="{24AFE8DE-0520-42F3-B1A4-7EC7D64DC24B}" type="pres">
      <dgm:prSet presAssocID="{610E6636-255E-4BBB-BAC0-23183E45A5DB}" presName="parentText" presStyleLbl="node1" presStyleIdx="0" presStyleCnt="4">
        <dgm:presLayoutVars>
          <dgm:chMax val="0"/>
          <dgm:bulletEnabled val="1"/>
        </dgm:presLayoutVars>
      </dgm:prSet>
      <dgm:spPr/>
      <dgm:t>
        <a:bodyPr/>
        <a:lstStyle/>
        <a:p>
          <a:endParaRPr lang="en-US"/>
        </a:p>
      </dgm:t>
    </dgm:pt>
    <dgm:pt modelId="{D7ED6F6D-06D5-477B-AC2F-33FD655A1328}" type="pres">
      <dgm:prSet presAssocID="{610E6636-255E-4BBB-BAC0-23183E45A5DB}" presName="negativeSpace" presStyleCnt="0"/>
      <dgm:spPr/>
    </dgm:pt>
    <dgm:pt modelId="{69D07786-57EC-44FF-B4AE-51DE821BC5C8}" type="pres">
      <dgm:prSet presAssocID="{610E6636-255E-4BBB-BAC0-23183E45A5DB}" presName="childText" presStyleLbl="conFgAcc1" presStyleIdx="0" presStyleCnt="4">
        <dgm:presLayoutVars>
          <dgm:bulletEnabled val="1"/>
        </dgm:presLayoutVars>
      </dgm:prSet>
      <dgm:spPr/>
      <dgm:t>
        <a:bodyPr/>
        <a:lstStyle/>
        <a:p>
          <a:endParaRPr lang="en-US"/>
        </a:p>
      </dgm:t>
    </dgm:pt>
    <dgm:pt modelId="{4368F2E0-F1EB-4EB8-98A8-31B5B2D98461}" type="pres">
      <dgm:prSet presAssocID="{DD62304F-79EA-46EE-899C-64D346A9B21D}" presName="spaceBetweenRectangles" presStyleCnt="0"/>
      <dgm:spPr/>
    </dgm:pt>
    <dgm:pt modelId="{A2121D9B-2131-4AA7-BEBB-D48A735D6101}" type="pres">
      <dgm:prSet presAssocID="{A2EBC303-9DDC-46D5-9D75-C6CD3BDD1E2D}" presName="parentLin" presStyleCnt="0"/>
      <dgm:spPr/>
    </dgm:pt>
    <dgm:pt modelId="{8BBEB8D4-C126-4B5E-8464-3BEEFC41FC21}" type="pres">
      <dgm:prSet presAssocID="{A2EBC303-9DDC-46D5-9D75-C6CD3BDD1E2D}" presName="parentLeftMargin" presStyleLbl="node1" presStyleIdx="0" presStyleCnt="4"/>
      <dgm:spPr/>
      <dgm:t>
        <a:bodyPr/>
        <a:lstStyle/>
        <a:p>
          <a:endParaRPr lang="en-US"/>
        </a:p>
      </dgm:t>
    </dgm:pt>
    <dgm:pt modelId="{0A519751-575F-4B50-ABAB-B9B95E5EBFFB}" type="pres">
      <dgm:prSet presAssocID="{A2EBC303-9DDC-46D5-9D75-C6CD3BDD1E2D}" presName="parentText" presStyleLbl="node1" presStyleIdx="1" presStyleCnt="4">
        <dgm:presLayoutVars>
          <dgm:chMax val="0"/>
          <dgm:bulletEnabled val="1"/>
        </dgm:presLayoutVars>
      </dgm:prSet>
      <dgm:spPr/>
      <dgm:t>
        <a:bodyPr/>
        <a:lstStyle/>
        <a:p>
          <a:endParaRPr lang="en-US"/>
        </a:p>
      </dgm:t>
    </dgm:pt>
    <dgm:pt modelId="{B30F5585-FA3F-41A8-8076-1CF7FA94809C}" type="pres">
      <dgm:prSet presAssocID="{A2EBC303-9DDC-46D5-9D75-C6CD3BDD1E2D}" presName="negativeSpace" presStyleCnt="0"/>
      <dgm:spPr/>
    </dgm:pt>
    <dgm:pt modelId="{8BEA200E-F3D1-44B4-904B-446D896CCA61}" type="pres">
      <dgm:prSet presAssocID="{A2EBC303-9DDC-46D5-9D75-C6CD3BDD1E2D}" presName="childText" presStyleLbl="conFgAcc1" presStyleIdx="1" presStyleCnt="4">
        <dgm:presLayoutVars>
          <dgm:bulletEnabled val="1"/>
        </dgm:presLayoutVars>
      </dgm:prSet>
      <dgm:spPr/>
    </dgm:pt>
    <dgm:pt modelId="{0A201918-471A-4250-8F2E-F9EE12B9FAEC}" type="pres">
      <dgm:prSet presAssocID="{069F2C30-46DE-47AB-8BED-9C4CD2DA2A81}" presName="spaceBetweenRectangles" presStyleCnt="0"/>
      <dgm:spPr/>
    </dgm:pt>
    <dgm:pt modelId="{50F4CA7A-159B-426C-B326-17298B5E5238}" type="pres">
      <dgm:prSet presAssocID="{D84D64CF-8D0E-4242-871B-9CFCEF65470F}" presName="parentLin" presStyleCnt="0"/>
      <dgm:spPr/>
    </dgm:pt>
    <dgm:pt modelId="{C59FA541-60E8-4FE6-BBC6-6E190955B473}" type="pres">
      <dgm:prSet presAssocID="{D84D64CF-8D0E-4242-871B-9CFCEF65470F}" presName="parentLeftMargin" presStyleLbl="node1" presStyleIdx="1" presStyleCnt="4"/>
      <dgm:spPr/>
      <dgm:t>
        <a:bodyPr/>
        <a:lstStyle/>
        <a:p>
          <a:endParaRPr lang="en-US"/>
        </a:p>
      </dgm:t>
    </dgm:pt>
    <dgm:pt modelId="{CE5A2A17-7D49-44D0-9E64-50EDC3C94847}" type="pres">
      <dgm:prSet presAssocID="{D84D64CF-8D0E-4242-871B-9CFCEF65470F}" presName="parentText" presStyleLbl="node1" presStyleIdx="2" presStyleCnt="4">
        <dgm:presLayoutVars>
          <dgm:chMax val="0"/>
          <dgm:bulletEnabled val="1"/>
        </dgm:presLayoutVars>
      </dgm:prSet>
      <dgm:spPr/>
      <dgm:t>
        <a:bodyPr/>
        <a:lstStyle/>
        <a:p>
          <a:endParaRPr lang="en-US"/>
        </a:p>
      </dgm:t>
    </dgm:pt>
    <dgm:pt modelId="{0A3B17DC-3461-48EC-845D-A3AE3F8460C3}" type="pres">
      <dgm:prSet presAssocID="{D84D64CF-8D0E-4242-871B-9CFCEF65470F}" presName="negativeSpace" presStyleCnt="0"/>
      <dgm:spPr/>
    </dgm:pt>
    <dgm:pt modelId="{A62D6657-B7A0-4768-B1A0-D0978DA642D3}" type="pres">
      <dgm:prSet presAssocID="{D84D64CF-8D0E-4242-871B-9CFCEF65470F}" presName="childText" presStyleLbl="conFgAcc1" presStyleIdx="2" presStyleCnt="4">
        <dgm:presLayoutVars>
          <dgm:bulletEnabled val="1"/>
        </dgm:presLayoutVars>
      </dgm:prSet>
      <dgm:spPr/>
    </dgm:pt>
    <dgm:pt modelId="{EC987CA4-3453-4A46-8FBF-0B4309042505}" type="pres">
      <dgm:prSet presAssocID="{EDAB1247-5791-43A6-9D22-3DC57253AD68}" presName="spaceBetweenRectangles" presStyleCnt="0"/>
      <dgm:spPr/>
    </dgm:pt>
    <dgm:pt modelId="{9A9B4EC2-F960-485A-875A-17106CA605E0}" type="pres">
      <dgm:prSet presAssocID="{82D1CE8A-3B9A-4A67-AC17-9E599A9404C0}" presName="parentLin" presStyleCnt="0"/>
      <dgm:spPr/>
    </dgm:pt>
    <dgm:pt modelId="{FC52AFCD-9486-4FED-B665-F162BFF433AE}" type="pres">
      <dgm:prSet presAssocID="{82D1CE8A-3B9A-4A67-AC17-9E599A9404C0}" presName="parentLeftMargin" presStyleLbl="node1" presStyleIdx="2" presStyleCnt="4"/>
      <dgm:spPr/>
      <dgm:t>
        <a:bodyPr/>
        <a:lstStyle/>
        <a:p>
          <a:endParaRPr lang="en-US"/>
        </a:p>
      </dgm:t>
    </dgm:pt>
    <dgm:pt modelId="{98256C31-BE29-46D9-B6BB-275F513512AD}" type="pres">
      <dgm:prSet presAssocID="{82D1CE8A-3B9A-4A67-AC17-9E599A9404C0}" presName="parentText" presStyleLbl="node1" presStyleIdx="3" presStyleCnt="4">
        <dgm:presLayoutVars>
          <dgm:chMax val="0"/>
          <dgm:bulletEnabled val="1"/>
        </dgm:presLayoutVars>
      </dgm:prSet>
      <dgm:spPr/>
      <dgm:t>
        <a:bodyPr/>
        <a:lstStyle/>
        <a:p>
          <a:endParaRPr lang="en-US"/>
        </a:p>
      </dgm:t>
    </dgm:pt>
    <dgm:pt modelId="{73733C5D-90E7-43DF-94C8-1352BBFDCE5F}" type="pres">
      <dgm:prSet presAssocID="{82D1CE8A-3B9A-4A67-AC17-9E599A9404C0}" presName="negativeSpace" presStyleCnt="0"/>
      <dgm:spPr/>
    </dgm:pt>
    <dgm:pt modelId="{54EE96BA-4878-49E6-9AD5-E909BBB3619C}" type="pres">
      <dgm:prSet presAssocID="{82D1CE8A-3B9A-4A67-AC17-9E599A9404C0}" presName="childText" presStyleLbl="conFgAcc1" presStyleIdx="3" presStyleCnt="4">
        <dgm:presLayoutVars>
          <dgm:bulletEnabled val="1"/>
        </dgm:presLayoutVars>
      </dgm:prSet>
      <dgm:spPr/>
    </dgm:pt>
  </dgm:ptLst>
  <dgm:cxnLst>
    <dgm:cxn modelId="{CEDAEB6B-89A8-4F92-915F-0399D2F8CB42}" type="presOf" srcId="{A2EBC303-9DDC-46D5-9D75-C6CD3BDD1E2D}" destId="{8BBEB8D4-C126-4B5E-8464-3BEEFC41FC21}" srcOrd="0" destOrd="0" presId="urn:microsoft.com/office/officeart/2005/8/layout/list1"/>
    <dgm:cxn modelId="{0269F98E-42A3-4B61-9F71-4BFAD3E98310}" type="presOf" srcId="{82D1CE8A-3B9A-4A67-AC17-9E599A9404C0}" destId="{FC52AFCD-9486-4FED-B665-F162BFF433AE}" srcOrd="0" destOrd="0" presId="urn:microsoft.com/office/officeart/2005/8/layout/list1"/>
    <dgm:cxn modelId="{09A0F65F-F283-4235-9F79-DD7922D6EA1A}" type="presOf" srcId="{D84D64CF-8D0E-4242-871B-9CFCEF65470F}" destId="{C59FA541-60E8-4FE6-BBC6-6E190955B473}" srcOrd="0" destOrd="0" presId="urn:microsoft.com/office/officeart/2005/8/layout/list1"/>
    <dgm:cxn modelId="{5AFE1ED2-D275-46F9-8315-8B6746E6D391}" type="presOf" srcId="{F3FEF4A5-3743-417F-8DD8-AA2D305C708C}" destId="{DB75AAD4-5548-4588-956C-07838DC686B7}" srcOrd="0" destOrd="0" presId="urn:microsoft.com/office/officeart/2005/8/layout/list1"/>
    <dgm:cxn modelId="{EEBF9FBD-99E0-4835-98BE-DE7DF571E94B}" type="presOf" srcId="{D84D64CF-8D0E-4242-871B-9CFCEF65470F}" destId="{CE5A2A17-7D49-44D0-9E64-50EDC3C94847}" srcOrd="1" destOrd="0" presId="urn:microsoft.com/office/officeart/2005/8/layout/list1"/>
    <dgm:cxn modelId="{EC668880-7CE5-42CE-8F24-46884B1CFCA5}" type="presOf" srcId="{B6A7209B-7B92-49E5-9471-B0DD85D12DCF}" destId="{69D07786-57EC-44FF-B4AE-51DE821BC5C8}" srcOrd="0" destOrd="0" presId="urn:microsoft.com/office/officeart/2005/8/layout/list1"/>
    <dgm:cxn modelId="{04C1A0F0-5B3F-4365-AA35-BC84BB2E234C}" srcId="{F3FEF4A5-3743-417F-8DD8-AA2D305C708C}" destId="{610E6636-255E-4BBB-BAC0-23183E45A5DB}" srcOrd="0" destOrd="0" parTransId="{9E27FA9B-B2E2-4450-93D6-539CC1BCE838}" sibTransId="{DD62304F-79EA-46EE-899C-64D346A9B21D}"/>
    <dgm:cxn modelId="{B174D2F9-A32A-4E92-ABF4-F4D3B8CF49F6}" srcId="{F3FEF4A5-3743-417F-8DD8-AA2D305C708C}" destId="{A2EBC303-9DDC-46D5-9D75-C6CD3BDD1E2D}" srcOrd="1" destOrd="0" parTransId="{E06C6FEE-0E96-407E-A12E-9F304FBAB9EE}" sibTransId="{069F2C30-46DE-47AB-8BED-9C4CD2DA2A81}"/>
    <dgm:cxn modelId="{1FDB751B-6361-41A7-B1D8-F5B9A1CD5759}" type="presOf" srcId="{610E6636-255E-4BBB-BAC0-23183E45A5DB}" destId="{1229A738-84A0-41C7-BCE4-0D48A28D0153}" srcOrd="0" destOrd="0" presId="urn:microsoft.com/office/officeart/2005/8/layout/list1"/>
    <dgm:cxn modelId="{A0D1EED8-52C5-45DF-8AE1-798524AD1CA6}" srcId="{610E6636-255E-4BBB-BAC0-23183E45A5DB}" destId="{B6A7209B-7B92-49E5-9471-B0DD85D12DCF}" srcOrd="0" destOrd="0" parTransId="{779CBC66-3494-4BF7-A184-C1E515724C6E}" sibTransId="{DF375110-3D37-486F-94E2-BB32B163BE58}"/>
    <dgm:cxn modelId="{E515C38D-2276-4785-9E34-FB0C3892FA0E}" type="presOf" srcId="{A2EBC303-9DDC-46D5-9D75-C6CD3BDD1E2D}" destId="{0A519751-575F-4B50-ABAB-B9B95E5EBFFB}" srcOrd="1" destOrd="0" presId="urn:microsoft.com/office/officeart/2005/8/layout/list1"/>
    <dgm:cxn modelId="{3244176D-5B73-42C5-9BD5-F4878DDF2144}" type="presOf" srcId="{82D1CE8A-3B9A-4A67-AC17-9E599A9404C0}" destId="{98256C31-BE29-46D9-B6BB-275F513512AD}" srcOrd="1" destOrd="0" presId="urn:microsoft.com/office/officeart/2005/8/layout/list1"/>
    <dgm:cxn modelId="{FD76D225-2FB1-46CE-A895-5B09FF2965AE}" srcId="{F3FEF4A5-3743-417F-8DD8-AA2D305C708C}" destId="{82D1CE8A-3B9A-4A67-AC17-9E599A9404C0}" srcOrd="3" destOrd="0" parTransId="{89679883-3BCD-42D9-A52E-7B1C6417AEF4}" sibTransId="{782A7F81-C2DD-4891-BC98-5CE7296DD5AA}"/>
    <dgm:cxn modelId="{5A0D3C62-B712-4929-AFCA-433D27B5064D}" type="presOf" srcId="{610E6636-255E-4BBB-BAC0-23183E45A5DB}" destId="{24AFE8DE-0520-42F3-B1A4-7EC7D64DC24B}" srcOrd="1" destOrd="0" presId="urn:microsoft.com/office/officeart/2005/8/layout/list1"/>
    <dgm:cxn modelId="{82683074-5B63-4DCE-B81F-7E8EA848967F}" srcId="{F3FEF4A5-3743-417F-8DD8-AA2D305C708C}" destId="{D84D64CF-8D0E-4242-871B-9CFCEF65470F}" srcOrd="2" destOrd="0" parTransId="{BA1ADA88-79B2-4F72-B9B2-A2C8CA97B3AC}" sibTransId="{EDAB1247-5791-43A6-9D22-3DC57253AD68}"/>
    <dgm:cxn modelId="{4A54B7FB-BB11-4693-8F18-A8012D718CC5}" type="presParOf" srcId="{DB75AAD4-5548-4588-956C-07838DC686B7}" destId="{633399E3-1BC1-45F7-BC56-AD6B42620D37}" srcOrd="0" destOrd="0" presId="urn:microsoft.com/office/officeart/2005/8/layout/list1"/>
    <dgm:cxn modelId="{F050D0BA-4B0A-4D76-AB98-DC0CFFF06E0F}" type="presParOf" srcId="{633399E3-1BC1-45F7-BC56-AD6B42620D37}" destId="{1229A738-84A0-41C7-BCE4-0D48A28D0153}" srcOrd="0" destOrd="0" presId="urn:microsoft.com/office/officeart/2005/8/layout/list1"/>
    <dgm:cxn modelId="{682FCD83-FE75-40D4-A482-6E068E2D2013}" type="presParOf" srcId="{633399E3-1BC1-45F7-BC56-AD6B42620D37}" destId="{24AFE8DE-0520-42F3-B1A4-7EC7D64DC24B}" srcOrd="1" destOrd="0" presId="urn:microsoft.com/office/officeart/2005/8/layout/list1"/>
    <dgm:cxn modelId="{2057946C-880D-4135-ABA0-5C378C139D13}" type="presParOf" srcId="{DB75AAD4-5548-4588-956C-07838DC686B7}" destId="{D7ED6F6D-06D5-477B-AC2F-33FD655A1328}" srcOrd="1" destOrd="0" presId="urn:microsoft.com/office/officeart/2005/8/layout/list1"/>
    <dgm:cxn modelId="{AC91A0A9-0227-425A-B324-DDF924C4E819}" type="presParOf" srcId="{DB75AAD4-5548-4588-956C-07838DC686B7}" destId="{69D07786-57EC-44FF-B4AE-51DE821BC5C8}" srcOrd="2" destOrd="0" presId="urn:microsoft.com/office/officeart/2005/8/layout/list1"/>
    <dgm:cxn modelId="{112A082C-F406-42F4-8E34-943C6B117783}" type="presParOf" srcId="{DB75AAD4-5548-4588-956C-07838DC686B7}" destId="{4368F2E0-F1EB-4EB8-98A8-31B5B2D98461}" srcOrd="3" destOrd="0" presId="urn:microsoft.com/office/officeart/2005/8/layout/list1"/>
    <dgm:cxn modelId="{F5172304-8F87-4865-B11F-AAC720D3E4BA}" type="presParOf" srcId="{DB75AAD4-5548-4588-956C-07838DC686B7}" destId="{A2121D9B-2131-4AA7-BEBB-D48A735D6101}" srcOrd="4" destOrd="0" presId="urn:microsoft.com/office/officeart/2005/8/layout/list1"/>
    <dgm:cxn modelId="{E4B68B86-EB1E-4A73-991F-448FC8EE1AE8}" type="presParOf" srcId="{A2121D9B-2131-4AA7-BEBB-D48A735D6101}" destId="{8BBEB8D4-C126-4B5E-8464-3BEEFC41FC21}" srcOrd="0" destOrd="0" presId="urn:microsoft.com/office/officeart/2005/8/layout/list1"/>
    <dgm:cxn modelId="{798ADC73-58F9-4637-9753-CC582A1F15BA}" type="presParOf" srcId="{A2121D9B-2131-4AA7-BEBB-D48A735D6101}" destId="{0A519751-575F-4B50-ABAB-B9B95E5EBFFB}" srcOrd="1" destOrd="0" presId="urn:microsoft.com/office/officeart/2005/8/layout/list1"/>
    <dgm:cxn modelId="{794DB06E-F8EE-4A70-91CC-4B29CED25B34}" type="presParOf" srcId="{DB75AAD4-5548-4588-956C-07838DC686B7}" destId="{B30F5585-FA3F-41A8-8076-1CF7FA94809C}" srcOrd="5" destOrd="0" presId="urn:microsoft.com/office/officeart/2005/8/layout/list1"/>
    <dgm:cxn modelId="{AE2DA41A-6BF2-464B-BABC-0E4472FA6775}" type="presParOf" srcId="{DB75AAD4-5548-4588-956C-07838DC686B7}" destId="{8BEA200E-F3D1-44B4-904B-446D896CCA61}" srcOrd="6" destOrd="0" presId="urn:microsoft.com/office/officeart/2005/8/layout/list1"/>
    <dgm:cxn modelId="{80D71EC5-1D10-4C74-8085-B70EED915FAE}" type="presParOf" srcId="{DB75AAD4-5548-4588-956C-07838DC686B7}" destId="{0A201918-471A-4250-8F2E-F9EE12B9FAEC}" srcOrd="7" destOrd="0" presId="urn:microsoft.com/office/officeart/2005/8/layout/list1"/>
    <dgm:cxn modelId="{3436BCD9-0A48-43F5-85F7-D08BF3748A4A}" type="presParOf" srcId="{DB75AAD4-5548-4588-956C-07838DC686B7}" destId="{50F4CA7A-159B-426C-B326-17298B5E5238}" srcOrd="8" destOrd="0" presId="urn:microsoft.com/office/officeart/2005/8/layout/list1"/>
    <dgm:cxn modelId="{8A9E9F3D-720D-421C-BEFB-47C902AB6900}" type="presParOf" srcId="{50F4CA7A-159B-426C-B326-17298B5E5238}" destId="{C59FA541-60E8-4FE6-BBC6-6E190955B473}" srcOrd="0" destOrd="0" presId="urn:microsoft.com/office/officeart/2005/8/layout/list1"/>
    <dgm:cxn modelId="{05ADDDEF-1628-4725-A68F-A820E0234F46}" type="presParOf" srcId="{50F4CA7A-159B-426C-B326-17298B5E5238}" destId="{CE5A2A17-7D49-44D0-9E64-50EDC3C94847}" srcOrd="1" destOrd="0" presId="urn:microsoft.com/office/officeart/2005/8/layout/list1"/>
    <dgm:cxn modelId="{BC810EE7-38C9-4210-BFD7-E4AE001574F8}" type="presParOf" srcId="{DB75AAD4-5548-4588-956C-07838DC686B7}" destId="{0A3B17DC-3461-48EC-845D-A3AE3F8460C3}" srcOrd="9" destOrd="0" presId="urn:microsoft.com/office/officeart/2005/8/layout/list1"/>
    <dgm:cxn modelId="{95C2BF80-407F-4635-9533-8A499A5CBF7B}" type="presParOf" srcId="{DB75AAD4-5548-4588-956C-07838DC686B7}" destId="{A62D6657-B7A0-4768-B1A0-D0978DA642D3}" srcOrd="10" destOrd="0" presId="urn:microsoft.com/office/officeart/2005/8/layout/list1"/>
    <dgm:cxn modelId="{63B60513-757A-4476-B82E-FA3C6D2D15CF}" type="presParOf" srcId="{DB75AAD4-5548-4588-956C-07838DC686B7}" destId="{EC987CA4-3453-4A46-8FBF-0B4309042505}" srcOrd="11" destOrd="0" presId="urn:microsoft.com/office/officeart/2005/8/layout/list1"/>
    <dgm:cxn modelId="{8B6A0F38-5656-41E0-995F-64CE8970A639}" type="presParOf" srcId="{DB75AAD4-5548-4588-956C-07838DC686B7}" destId="{9A9B4EC2-F960-485A-875A-17106CA605E0}" srcOrd="12" destOrd="0" presId="urn:microsoft.com/office/officeart/2005/8/layout/list1"/>
    <dgm:cxn modelId="{C6356321-B03E-43FA-A48A-86396BE4A85A}" type="presParOf" srcId="{9A9B4EC2-F960-485A-875A-17106CA605E0}" destId="{FC52AFCD-9486-4FED-B665-F162BFF433AE}" srcOrd="0" destOrd="0" presId="urn:microsoft.com/office/officeart/2005/8/layout/list1"/>
    <dgm:cxn modelId="{46256871-1AE6-4E62-BD89-FD5B983DB01F}" type="presParOf" srcId="{9A9B4EC2-F960-485A-875A-17106CA605E0}" destId="{98256C31-BE29-46D9-B6BB-275F513512AD}" srcOrd="1" destOrd="0" presId="urn:microsoft.com/office/officeart/2005/8/layout/list1"/>
    <dgm:cxn modelId="{F7973D95-08F6-4169-A7E7-04C57BB53669}" type="presParOf" srcId="{DB75AAD4-5548-4588-956C-07838DC686B7}" destId="{73733C5D-90E7-43DF-94C8-1352BBFDCE5F}" srcOrd="13" destOrd="0" presId="urn:microsoft.com/office/officeart/2005/8/layout/list1"/>
    <dgm:cxn modelId="{B18E945C-D4D1-4D18-B20D-95041AD3B581}" type="presParOf" srcId="{DB75AAD4-5548-4588-956C-07838DC686B7}" destId="{54EE96BA-4878-49E6-9AD5-E909BBB3619C}" srcOrd="14" destOrd="0" presId="urn:microsoft.com/office/officeart/2005/8/layout/list1"/>
  </dgm:cxnLst>
  <dgm:bg/>
  <dgm:whole/>
</dgm:dataModel>
</file>

<file path=ppt/diagrams/data2.xml><?xml version="1.0" encoding="utf-8"?>
<dgm:dataModel xmlns:dgm="http://schemas.openxmlformats.org/drawingml/2006/diagram" xmlns:a="http://schemas.openxmlformats.org/drawingml/2006/main">
  <dgm:ptLst>
    <dgm:pt modelId="{47674F9D-BEB2-4000-BE93-7F4C84AD2AD6}"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614C1645-30A0-40AC-B295-64F665C4C767}">
      <dgm:prSet custT="1"/>
      <dgm:spPr/>
      <dgm:t>
        <a:bodyPr/>
        <a:lstStyle/>
        <a:p>
          <a:pPr rtl="0"/>
          <a:r>
            <a:rPr lang="en-US" sz="1800" dirty="0" smtClean="0"/>
            <a:t>Alta </a:t>
          </a:r>
          <a:r>
            <a:rPr lang="en-US" sz="1800" dirty="0" err="1" smtClean="0"/>
            <a:t>disponibilidad</a:t>
          </a:r>
          <a:endParaRPr lang="en-US" sz="1800" dirty="0"/>
        </a:p>
      </dgm:t>
    </dgm:pt>
    <dgm:pt modelId="{0BFBDFD7-6E0A-40F0-AF05-D11911297707}" type="parTrans" cxnId="{E9DDC4BE-4523-4FE4-BC02-51BB3085B100}">
      <dgm:prSet/>
      <dgm:spPr/>
      <dgm:t>
        <a:bodyPr/>
        <a:lstStyle/>
        <a:p>
          <a:endParaRPr lang="en-US" sz="2000"/>
        </a:p>
      </dgm:t>
    </dgm:pt>
    <dgm:pt modelId="{9925C60A-862E-430B-865D-B32B9526AB2C}" type="sibTrans" cxnId="{E9DDC4BE-4523-4FE4-BC02-51BB3085B100}">
      <dgm:prSet/>
      <dgm:spPr/>
      <dgm:t>
        <a:bodyPr/>
        <a:lstStyle/>
        <a:p>
          <a:endParaRPr lang="en-US" sz="2000"/>
        </a:p>
      </dgm:t>
    </dgm:pt>
    <dgm:pt modelId="{C175AFDB-556F-44E0-8780-16E6734A41F6}">
      <dgm:prSet custT="1"/>
      <dgm:spPr/>
      <dgm:t>
        <a:bodyPr/>
        <a:lstStyle/>
        <a:p>
          <a:pPr rtl="0"/>
          <a:r>
            <a:rPr lang="en-US" sz="1800" dirty="0" err="1" smtClean="0"/>
            <a:t>Soporte</a:t>
          </a:r>
          <a:r>
            <a:rPr lang="en-US" sz="1800" dirty="0" smtClean="0"/>
            <a:t> a red </a:t>
          </a:r>
          <a:endParaRPr lang="en-US" sz="1800" dirty="0"/>
        </a:p>
      </dgm:t>
    </dgm:pt>
    <dgm:pt modelId="{3AA1F179-644F-465D-B55C-E7BBB80252AB}" type="parTrans" cxnId="{1CB3837A-483D-4224-AED0-8E07FB33C93C}">
      <dgm:prSet/>
      <dgm:spPr/>
      <dgm:t>
        <a:bodyPr/>
        <a:lstStyle/>
        <a:p>
          <a:endParaRPr lang="en-US" sz="2000"/>
        </a:p>
      </dgm:t>
    </dgm:pt>
    <dgm:pt modelId="{70F5179B-AF3C-4061-89DA-6C261F324D95}" type="sibTrans" cxnId="{1CB3837A-483D-4224-AED0-8E07FB33C93C}">
      <dgm:prSet/>
      <dgm:spPr/>
      <dgm:t>
        <a:bodyPr/>
        <a:lstStyle/>
        <a:p>
          <a:endParaRPr lang="en-US" sz="2000"/>
        </a:p>
      </dgm:t>
    </dgm:pt>
    <dgm:pt modelId="{656837E5-2D0B-4147-9C50-2195C34E8F66}">
      <dgm:prSet custT="1"/>
      <dgm:spPr/>
      <dgm:t>
        <a:bodyPr/>
        <a:lstStyle/>
        <a:p>
          <a:pPr rtl="0"/>
          <a:r>
            <a:rPr lang="en-US" sz="1800" dirty="0" smtClean="0"/>
            <a:t>Windows </a:t>
          </a:r>
          <a:r>
            <a:rPr lang="en-US" sz="1800" dirty="0" err="1" smtClean="0"/>
            <a:t>PowerShell</a:t>
          </a:r>
          <a:endParaRPr lang="en-US" sz="1800" dirty="0"/>
        </a:p>
      </dgm:t>
    </dgm:pt>
    <dgm:pt modelId="{AB748003-BA69-4CF5-B091-496509F30522}" type="parTrans" cxnId="{4EFC3413-D5B7-4F4C-8F6E-2DB1329B54AB}">
      <dgm:prSet/>
      <dgm:spPr/>
      <dgm:t>
        <a:bodyPr/>
        <a:lstStyle/>
        <a:p>
          <a:endParaRPr lang="en-US" sz="2000"/>
        </a:p>
      </dgm:t>
    </dgm:pt>
    <dgm:pt modelId="{2F2AC906-D64D-442E-ABB3-2F5DB9FCCCA0}" type="sibTrans" cxnId="{4EFC3413-D5B7-4F4C-8F6E-2DB1329B54AB}">
      <dgm:prSet/>
      <dgm:spPr/>
      <dgm:t>
        <a:bodyPr/>
        <a:lstStyle/>
        <a:p>
          <a:endParaRPr lang="en-US" sz="2000"/>
        </a:p>
      </dgm:t>
    </dgm:pt>
    <dgm:pt modelId="{A7234054-7826-4CA9-BA02-4CB2F5CC190C}">
      <dgm:prSet custT="1"/>
      <dgm:spPr/>
      <dgm:t>
        <a:bodyPr/>
        <a:lstStyle/>
        <a:p>
          <a:pPr rtl="0"/>
          <a:r>
            <a:rPr lang="en-US" sz="1800" dirty="0" err="1" smtClean="0"/>
            <a:t>Monitores</a:t>
          </a:r>
          <a:r>
            <a:rPr lang="en-US" sz="1800" dirty="0" smtClean="0"/>
            <a:t> de </a:t>
          </a:r>
          <a:r>
            <a:rPr lang="en-US" sz="1800" dirty="0" err="1" smtClean="0"/>
            <a:t>desempeño</a:t>
          </a:r>
          <a:endParaRPr lang="en-US" sz="1800" dirty="0"/>
        </a:p>
      </dgm:t>
    </dgm:pt>
    <dgm:pt modelId="{097E479E-D4E8-4C2A-8999-BA51F6734CED}" type="parTrans" cxnId="{D8A521EF-7041-4745-9D40-BE2AE4615C42}">
      <dgm:prSet/>
      <dgm:spPr/>
      <dgm:t>
        <a:bodyPr/>
        <a:lstStyle/>
        <a:p>
          <a:endParaRPr lang="en-US" sz="2000"/>
        </a:p>
      </dgm:t>
    </dgm:pt>
    <dgm:pt modelId="{44F16CD0-7A99-4EBC-9EB0-687B7489F9E3}" type="sibTrans" cxnId="{D8A521EF-7041-4745-9D40-BE2AE4615C42}">
      <dgm:prSet/>
      <dgm:spPr/>
      <dgm:t>
        <a:bodyPr/>
        <a:lstStyle/>
        <a:p>
          <a:endParaRPr lang="en-US" sz="2000"/>
        </a:p>
      </dgm:t>
    </dgm:pt>
    <dgm:pt modelId="{E42E29F2-5C14-41D5-BB27-6D0701D2AFC7}">
      <dgm:prSet custT="1"/>
      <dgm:spPr/>
      <dgm:t>
        <a:bodyPr/>
        <a:lstStyle/>
        <a:p>
          <a:pPr rtl="0"/>
          <a:r>
            <a:rPr lang="es-CO" sz="1800" dirty="0" err="1" smtClean="0"/>
            <a:t>Virtualización</a:t>
          </a:r>
          <a:endParaRPr lang="en-US" sz="1800" dirty="0"/>
        </a:p>
      </dgm:t>
    </dgm:pt>
    <dgm:pt modelId="{766F8276-6B1D-4CB0-8844-53407117F4C5}" type="parTrans" cxnId="{4CEA0E72-D24B-473E-8B49-AD6D20D688FA}">
      <dgm:prSet/>
      <dgm:spPr/>
      <dgm:t>
        <a:bodyPr/>
        <a:lstStyle/>
        <a:p>
          <a:endParaRPr lang="en-US" sz="2000"/>
        </a:p>
      </dgm:t>
    </dgm:pt>
    <dgm:pt modelId="{5CC1076A-D716-479E-A83A-594E3DD39580}" type="sibTrans" cxnId="{4CEA0E72-D24B-473E-8B49-AD6D20D688FA}">
      <dgm:prSet/>
      <dgm:spPr/>
      <dgm:t>
        <a:bodyPr/>
        <a:lstStyle/>
        <a:p>
          <a:endParaRPr lang="en-US" sz="2000"/>
        </a:p>
      </dgm:t>
    </dgm:pt>
    <dgm:pt modelId="{4A2B35B1-ED72-4B11-8AC8-C3EC1D3EA7DA}">
      <dgm:prSet custT="1"/>
      <dgm:spPr/>
      <dgm:t>
        <a:bodyPr/>
        <a:lstStyle/>
        <a:p>
          <a:pPr rtl="0"/>
          <a:r>
            <a:rPr lang="en-US" sz="1800" dirty="0" smtClean="0"/>
            <a:t>Hyper-V</a:t>
          </a:r>
          <a:endParaRPr lang="en-US" sz="1800" dirty="0"/>
        </a:p>
      </dgm:t>
    </dgm:pt>
    <dgm:pt modelId="{E30E840A-A7E9-4FFB-9D0B-7D0E352EF32A}" type="parTrans" cxnId="{AA436CB5-AEA5-45D2-8F37-01C34AD54C6B}">
      <dgm:prSet/>
      <dgm:spPr/>
      <dgm:t>
        <a:bodyPr/>
        <a:lstStyle/>
        <a:p>
          <a:endParaRPr lang="en-US" sz="2000"/>
        </a:p>
      </dgm:t>
    </dgm:pt>
    <dgm:pt modelId="{B80D5F15-44DA-4F86-9A92-D21B408A64EF}" type="sibTrans" cxnId="{AA436CB5-AEA5-45D2-8F37-01C34AD54C6B}">
      <dgm:prSet/>
      <dgm:spPr/>
      <dgm:t>
        <a:bodyPr/>
        <a:lstStyle/>
        <a:p>
          <a:endParaRPr lang="en-US" sz="2000"/>
        </a:p>
      </dgm:t>
    </dgm:pt>
    <dgm:pt modelId="{A37CA21F-B5AB-4B48-BA4D-3352B362A37B}">
      <dgm:prSet custT="1"/>
      <dgm:spPr/>
      <dgm:t>
        <a:bodyPr/>
        <a:lstStyle/>
        <a:p>
          <a:pPr rtl="0"/>
          <a:r>
            <a:rPr lang="en-US" sz="1800" dirty="0" smtClean="0"/>
            <a:t>Multiples </a:t>
          </a:r>
          <a:r>
            <a:rPr lang="en-US" sz="1800" dirty="0" err="1" smtClean="0"/>
            <a:t>sistemas</a:t>
          </a:r>
          <a:r>
            <a:rPr lang="en-US" sz="1800" dirty="0" smtClean="0"/>
            <a:t> </a:t>
          </a:r>
          <a:r>
            <a:rPr lang="en-US" sz="1800" dirty="0" err="1" smtClean="0"/>
            <a:t>operativos</a:t>
          </a:r>
          <a:endParaRPr lang="en-US" sz="1800" dirty="0"/>
        </a:p>
      </dgm:t>
    </dgm:pt>
    <dgm:pt modelId="{EB7901DB-E508-480F-8B43-D34AD3ECE134}" type="parTrans" cxnId="{4B564244-6979-4195-BD04-0A610FE431F7}">
      <dgm:prSet/>
      <dgm:spPr/>
      <dgm:t>
        <a:bodyPr/>
        <a:lstStyle/>
        <a:p>
          <a:endParaRPr lang="en-US" sz="2000"/>
        </a:p>
      </dgm:t>
    </dgm:pt>
    <dgm:pt modelId="{34F42D4E-97CF-4C80-B377-4DDD4F14B6F2}" type="sibTrans" cxnId="{4B564244-6979-4195-BD04-0A610FE431F7}">
      <dgm:prSet/>
      <dgm:spPr/>
      <dgm:t>
        <a:bodyPr/>
        <a:lstStyle/>
        <a:p>
          <a:endParaRPr lang="en-US" sz="2000"/>
        </a:p>
      </dgm:t>
    </dgm:pt>
    <dgm:pt modelId="{7C709289-19DE-460C-B860-24FAB833A492}">
      <dgm:prSet custT="1"/>
      <dgm:spPr/>
      <dgm:t>
        <a:bodyPr/>
        <a:lstStyle/>
        <a:p>
          <a:pPr rtl="0"/>
          <a:r>
            <a:rPr lang="en-US" sz="1800" dirty="0" smtClean="0"/>
            <a:t>Web</a:t>
          </a:r>
          <a:endParaRPr lang="en-US" sz="1800" dirty="0"/>
        </a:p>
      </dgm:t>
    </dgm:pt>
    <dgm:pt modelId="{E2B3D649-73DB-49C0-B47F-8B0181C89C36}" type="parTrans" cxnId="{C7965874-9B21-4244-9B0E-D0449F485689}">
      <dgm:prSet/>
      <dgm:spPr/>
      <dgm:t>
        <a:bodyPr/>
        <a:lstStyle/>
        <a:p>
          <a:endParaRPr lang="en-US" sz="2000"/>
        </a:p>
      </dgm:t>
    </dgm:pt>
    <dgm:pt modelId="{2CA9E364-5F9E-4ECC-A6FF-116E9A7CA851}" type="sibTrans" cxnId="{C7965874-9B21-4244-9B0E-D0449F485689}">
      <dgm:prSet/>
      <dgm:spPr/>
      <dgm:t>
        <a:bodyPr/>
        <a:lstStyle/>
        <a:p>
          <a:endParaRPr lang="en-US" sz="2000"/>
        </a:p>
      </dgm:t>
    </dgm:pt>
    <dgm:pt modelId="{09F934B2-6DF3-4FE2-A315-FB6E5739BAB2}">
      <dgm:prSet custT="1"/>
      <dgm:spPr/>
      <dgm:t>
        <a:bodyPr/>
        <a:lstStyle/>
        <a:p>
          <a:pPr rtl="0"/>
          <a:r>
            <a:rPr lang="en-US" sz="1800" dirty="0" smtClean="0"/>
            <a:t>Internet Information Service 7.0</a:t>
          </a:r>
          <a:endParaRPr lang="en-US" sz="1800" dirty="0"/>
        </a:p>
      </dgm:t>
    </dgm:pt>
    <dgm:pt modelId="{A217BEA8-7763-455B-BDAD-2A7A0F1538CB}" type="parTrans" cxnId="{36014317-14CC-402D-8DC7-4C3FB522D081}">
      <dgm:prSet/>
      <dgm:spPr/>
      <dgm:t>
        <a:bodyPr/>
        <a:lstStyle/>
        <a:p>
          <a:endParaRPr lang="en-US" sz="2000"/>
        </a:p>
      </dgm:t>
    </dgm:pt>
    <dgm:pt modelId="{8D3694B9-B4AC-466B-85D5-5BFD2DC9BF10}" type="sibTrans" cxnId="{36014317-14CC-402D-8DC7-4C3FB522D081}">
      <dgm:prSet/>
      <dgm:spPr/>
      <dgm:t>
        <a:bodyPr/>
        <a:lstStyle/>
        <a:p>
          <a:endParaRPr lang="en-US" sz="2000"/>
        </a:p>
      </dgm:t>
    </dgm:pt>
    <dgm:pt modelId="{1FB292DD-A673-43B7-8215-285E88930DCF}">
      <dgm:prSet custT="1"/>
      <dgm:spPr/>
      <dgm:t>
        <a:bodyPr/>
        <a:lstStyle/>
        <a:p>
          <a:pPr rtl="0"/>
          <a:r>
            <a:rPr lang="en-US" sz="1800" dirty="0" err="1" smtClean="0"/>
            <a:t>Integración</a:t>
          </a:r>
          <a:r>
            <a:rPr lang="en-US" sz="1800" dirty="0" smtClean="0"/>
            <a:t> con ASP.NET</a:t>
          </a:r>
          <a:endParaRPr lang="en-US" sz="1800" dirty="0"/>
        </a:p>
      </dgm:t>
    </dgm:pt>
    <dgm:pt modelId="{0746006E-6C75-49C0-B096-38FA795F7268}" type="parTrans" cxnId="{86351A33-9B63-41D1-BFF1-0CE6216739A7}">
      <dgm:prSet/>
      <dgm:spPr/>
      <dgm:t>
        <a:bodyPr/>
        <a:lstStyle/>
        <a:p>
          <a:endParaRPr lang="en-US" sz="2000"/>
        </a:p>
      </dgm:t>
    </dgm:pt>
    <dgm:pt modelId="{791D0452-7EED-49E7-96A8-54F6BEB669AD}" type="sibTrans" cxnId="{86351A33-9B63-41D1-BFF1-0CE6216739A7}">
      <dgm:prSet/>
      <dgm:spPr/>
      <dgm:t>
        <a:bodyPr/>
        <a:lstStyle/>
        <a:p>
          <a:endParaRPr lang="en-US" sz="2000"/>
        </a:p>
      </dgm:t>
    </dgm:pt>
    <dgm:pt modelId="{FF7E5199-6ED9-4996-B1A9-AF268C77EBF9}">
      <dgm:prSet custT="1"/>
      <dgm:spPr/>
      <dgm:t>
        <a:bodyPr/>
        <a:lstStyle/>
        <a:p>
          <a:pPr rtl="0"/>
          <a:r>
            <a:rPr lang="en-US" sz="1800" dirty="0" err="1" smtClean="0"/>
            <a:t>Seguridad</a:t>
          </a:r>
          <a:endParaRPr lang="en-US" sz="1800" dirty="0"/>
        </a:p>
      </dgm:t>
    </dgm:pt>
    <dgm:pt modelId="{05F03E8D-AE0B-4519-84B3-3062022C1201}" type="parTrans" cxnId="{E79FC991-BFBD-4CB2-BFB3-741A5BDA16E7}">
      <dgm:prSet/>
      <dgm:spPr/>
      <dgm:t>
        <a:bodyPr/>
        <a:lstStyle/>
        <a:p>
          <a:endParaRPr lang="en-US" sz="2000"/>
        </a:p>
      </dgm:t>
    </dgm:pt>
    <dgm:pt modelId="{EDCF0847-3BA4-4912-A7DC-521245FBA6F1}" type="sibTrans" cxnId="{E79FC991-BFBD-4CB2-BFB3-741A5BDA16E7}">
      <dgm:prSet/>
      <dgm:spPr/>
      <dgm:t>
        <a:bodyPr/>
        <a:lstStyle/>
        <a:p>
          <a:endParaRPr lang="en-US" sz="2000"/>
        </a:p>
      </dgm:t>
    </dgm:pt>
    <dgm:pt modelId="{93777E6D-EFD7-40F6-8E87-04917E9D1A13}">
      <dgm:prSet custT="1"/>
      <dgm:spPr/>
      <dgm:t>
        <a:bodyPr/>
        <a:lstStyle/>
        <a:p>
          <a:pPr rtl="0"/>
          <a:r>
            <a:rPr lang="en-US" sz="1800" dirty="0" err="1" smtClean="0"/>
            <a:t>Politicas</a:t>
          </a:r>
          <a:r>
            <a:rPr lang="en-US" sz="1800" dirty="0" smtClean="0"/>
            <a:t> </a:t>
          </a:r>
          <a:r>
            <a:rPr lang="en-US" sz="1800" dirty="0" err="1" smtClean="0"/>
            <a:t>para</a:t>
          </a:r>
          <a:r>
            <a:rPr lang="en-US" sz="1800" dirty="0" smtClean="0"/>
            <a:t> control de </a:t>
          </a:r>
          <a:r>
            <a:rPr lang="en-US" sz="1800" dirty="0" err="1" smtClean="0"/>
            <a:t>usuarios</a:t>
          </a:r>
          <a:endParaRPr lang="en-US" sz="1800" dirty="0"/>
        </a:p>
      </dgm:t>
    </dgm:pt>
    <dgm:pt modelId="{A69209F7-7C05-4707-AC67-D55D7CD79CC4}" type="parTrans" cxnId="{F23AC0B1-354A-48D4-AA4E-63A101CB967D}">
      <dgm:prSet/>
      <dgm:spPr/>
      <dgm:t>
        <a:bodyPr/>
        <a:lstStyle/>
        <a:p>
          <a:endParaRPr lang="en-US" sz="2000"/>
        </a:p>
      </dgm:t>
    </dgm:pt>
    <dgm:pt modelId="{B72C6FEF-478A-4F9A-9455-EF49AB1425E7}" type="sibTrans" cxnId="{F23AC0B1-354A-48D4-AA4E-63A101CB967D}">
      <dgm:prSet/>
      <dgm:spPr/>
      <dgm:t>
        <a:bodyPr/>
        <a:lstStyle/>
        <a:p>
          <a:endParaRPr lang="en-US" sz="2000"/>
        </a:p>
      </dgm:t>
    </dgm:pt>
    <dgm:pt modelId="{21201A7C-17D4-4814-BBC4-ACA4DC9EE51D}">
      <dgm:prSet custT="1"/>
      <dgm:spPr/>
      <dgm:t>
        <a:bodyPr/>
        <a:lstStyle/>
        <a:p>
          <a:pPr rtl="0"/>
          <a:r>
            <a:rPr lang="en-US" sz="1800" dirty="0" smtClean="0"/>
            <a:t>Read Only Domain Controller (RODC)</a:t>
          </a:r>
          <a:endParaRPr lang="en-US" sz="1800" dirty="0"/>
        </a:p>
      </dgm:t>
    </dgm:pt>
    <dgm:pt modelId="{C2C083FA-F81D-42DC-B544-EC60F628FECC}" type="parTrans" cxnId="{A20B8DFC-B00F-41C8-8F14-194C76B2862E}">
      <dgm:prSet/>
      <dgm:spPr/>
      <dgm:t>
        <a:bodyPr/>
        <a:lstStyle/>
        <a:p>
          <a:endParaRPr lang="en-US" sz="2000"/>
        </a:p>
      </dgm:t>
    </dgm:pt>
    <dgm:pt modelId="{C69373A3-A6D3-435B-8BA5-BE746EB8CC2F}" type="sibTrans" cxnId="{A20B8DFC-B00F-41C8-8F14-194C76B2862E}">
      <dgm:prSet/>
      <dgm:spPr/>
      <dgm:t>
        <a:bodyPr/>
        <a:lstStyle/>
        <a:p>
          <a:endParaRPr lang="en-US" sz="2000"/>
        </a:p>
      </dgm:t>
    </dgm:pt>
    <dgm:pt modelId="{D4256E47-57C3-44EB-AEA7-3A4448BE2446}" type="pres">
      <dgm:prSet presAssocID="{47674F9D-BEB2-4000-BE93-7F4C84AD2AD6}" presName="linear" presStyleCnt="0">
        <dgm:presLayoutVars>
          <dgm:dir/>
          <dgm:animLvl val="lvl"/>
          <dgm:resizeHandles val="exact"/>
        </dgm:presLayoutVars>
      </dgm:prSet>
      <dgm:spPr/>
      <dgm:t>
        <a:bodyPr/>
        <a:lstStyle/>
        <a:p>
          <a:endParaRPr lang="en-US"/>
        </a:p>
      </dgm:t>
    </dgm:pt>
    <dgm:pt modelId="{76D09C50-7EDA-44A8-81DF-025BF3197291}" type="pres">
      <dgm:prSet presAssocID="{614C1645-30A0-40AC-B295-64F665C4C767}" presName="parentLin" presStyleCnt="0"/>
      <dgm:spPr/>
    </dgm:pt>
    <dgm:pt modelId="{5EB393EE-B174-44BE-8C51-4FC0965AAC01}" type="pres">
      <dgm:prSet presAssocID="{614C1645-30A0-40AC-B295-64F665C4C767}" presName="parentLeftMargin" presStyleLbl="node1" presStyleIdx="0" presStyleCnt="4"/>
      <dgm:spPr/>
      <dgm:t>
        <a:bodyPr/>
        <a:lstStyle/>
        <a:p>
          <a:endParaRPr lang="en-US"/>
        </a:p>
      </dgm:t>
    </dgm:pt>
    <dgm:pt modelId="{D101BD30-FB49-4096-9104-B9F1588241C1}" type="pres">
      <dgm:prSet presAssocID="{614C1645-30A0-40AC-B295-64F665C4C767}" presName="parentText" presStyleLbl="node1" presStyleIdx="0" presStyleCnt="4">
        <dgm:presLayoutVars>
          <dgm:chMax val="0"/>
          <dgm:bulletEnabled val="1"/>
        </dgm:presLayoutVars>
      </dgm:prSet>
      <dgm:spPr/>
      <dgm:t>
        <a:bodyPr/>
        <a:lstStyle/>
        <a:p>
          <a:endParaRPr lang="en-US"/>
        </a:p>
      </dgm:t>
    </dgm:pt>
    <dgm:pt modelId="{C5D46E7C-E76F-4F04-A88F-6053A04E552F}" type="pres">
      <dgm:prSet presAssocID="{614C1645-30A0-40AC-B295-64F665C4C767}" presName="negativeSpace" presStyleCnt="0"/>
      <dgm:spPr/>
    </dgm:pt>
    <dgm:pt modelId="{3D6712AD-9161-45CA-8C49-95171A48E9F8}" type="pres">
      <dgm:prSet presAssocID="{614C1645-30A0-40AC-B295-64F665C4C767}" presName="childText" presStyleLbl="conFgAcc1" presStyleIdx="0" presStyleCnt="4">
        <dgm:presLayoutVars>
          <dgm:bulletEnabled val="1"/>
        </dgm:presLayoutVars>
      </dgm:prSet>
      <dgm:spPr/>
      <dgm:t>
        <a:bodyPr/>
        <a:lstStyle/>
        <a:p>
          <a:endParaRPr lang="en-US"/>
        </a:p>
      </dgm:t>
    </dgm:pt>
    <dgm:pt modelId="{6A38B6C7-A6C0-49B4-B272-8CC5CB021CC6}" type="pres">
      <dgm:prSet presAssocID="{9925C60A-862E-430B-865D-B32B9526AB2C}" presName="spaceBetweenRectangles" presStyleCnt="0"/>
      <dgm:spPr/>
    </dgm:pt>
    <dgm:pt modelId="{9D296742-ED13-4967-A156-4B49188B7C32}" type="pres">
      <dgm:prSet presAssocID="{E42E29F2-5C14-41D5-BB27-6D0701D2AFC7}" presName="parentLin" presStyleCnt="0"/>
      <dgm:spPr/>
    </dgm:pt>
    <dgm:pt modelId="{6DD67414-6C32-48FB-AB1F-EA9FFD88BAB9}" type="pres">
      <dgm:prSet presAssocID="{E42E29F2-5C14-41D5-BB27-6D0701D2AFC7}" presName="parentLeftMargin" presStyleLbl="node1" presStyleIdx="0" presStyleCnt="4"/>
      <dgm:spPr/>
      <dgm:t>
        <a:bodyPr/>
        <a:lstStyle/>
        <a:p>
          <a:endParaRPr lang="en-US"/>
        </a:p>
      </dgm:t>
    </dgm:pt>
    <dgm:pt modelId="{9086CB93-CCEA-4438-A0D0-11183DEACA79}" type="pres">
      <dgm:prSet presAssocID="{E42E29F2-5C14-41D5-BB27-6D0701D2AFC7}" presName="parentText" presStyleLbl="node1" presStyleIdx="1" presStyleCnt="4">
        <dgm:presLayoutVars>
          <dgm:chMax val="0"/>
          <dgm:bulletEnabled val="1"/>
        </dgm:presLayoutVars>
      </dgm:prSet>
      <dgm:spPr/>
      <dgm:t>
        <a:bodyPr/>
        <a:lstStyle/>
        <a:p>
          <a:endParaRPr lang="en-US"/>
        </a:p>
      </dgm:t>
    </dgm:pt>
    <dgm:pt modelId="{5D54245F-E84F-4F39-A55C-2405778AC724}" type="pres">
      <dgm:prSet presAssocID="{E42E29F2-5C14-41D5-BB27-6D0701D2AFC7}" presName="negativeSpace" presStyleCnt="0"/>
      <dgm:spPr/>
    </dgm:pt>
    <dgm:pt modelId="{A56E50C3-2316-4483-9CF7-39FED321D8C7}" type="pres">
      <dgm:prSet presAssocID="{E42E29F2-5C14-41D5-BB27-6D0701D2AFC7}" presName="childText" presStyleLbl="conFgAcc1" presStyleIdx="1" presStyleCnt="4">
        <dgm:presLayoutVars>
          <dgm:bulletEnabled val="1"/>
        </dgm:presLayoutVars>
      </dgm:prSet>
      <dgm:spPr/>
      <dgm:t>
        <a:bodyPr/>
        <a:lstStyle/>
        <a:p>
          <a:endParaRPr lang="en-US"/>
        </a:p>
      </dgm:t>
    </dgm:pt>
    <dgm:pt modelId="{F40698FB-A25A-48FD-92EE-F8A580832835}" type="pres">
      <dgm:prSet presAssocID="{5CC1076A-D716-479E-A83A-594E3DD39580}" presName="spaceBetweenRectangles" presStyleCnt="0"/>
      <dgm:spPr/>
    </dgm:pt>
    <dgm:pt modelId="{7E70C011-113D-4832-801B-80A969E07E87}" type="pres">
      <dgm:prSet presAssocID="{7C709289-19DE-460C-B860-24FAB833A492}" presName="parentLin" presStyleCnt="0"/>
      <dgm:spPr/>
    </dgm:pt>
    <dgm:pt modelId="{1A285F94-7F5F-4725-A5A9-5737C8A569F9}" type="pres">
      <dgm:prSet presAssocID="{7C709289-19DE-460C-B860-24FAB833A492}" presName="parentLeftMargin" presStyleLbl="node1" presStyleIdx="1" presStyleCnt="4"/>
      <dgm:spPr/>
      <dgm:t>
        <a:bodyPr/>
        <a:lstStyle/>
        <a:p>
          <a:endParaRPr lang="en-US"/>
        </a:p>
      </dgm:t>
    </dgm:pt>
    <dgm:pt modelId="{87E66FF9-901F-4BA2-89E2-8D0D9DB7A95F}" type="pres">
      <dgm:prSet presAssocID="{7C709289-19DE-460C-B860-24FAB833A492}" presName="parentText" presStyleLbl="node1" presStyleIdx="2" presStyleCnt="4">
        <dgm:presLayoutVars>
          <dgm:chMax val="0"/>
          <dgm:bulletEnabled val="1"/>
        </dgm:presLayoutVars>
      </dgm:prSet>
      <dgm:spPr/>
      <dgm:t>
        <a:bodyPr/>
        <a:lstStyle/>
        <a:p>
          <a:endParaRPr lang="en-US"/>
        </a:p>
      </dgm:t>
    </dgm:pt>
    <dgm:pt modelId="{7C0C83DB-4E25-4E3F-8708-6B5F108B376A}" type="pres">
      <dgm:prSet presAssocID="{7C709289-19DE-460C-B860-24FAB833A492}" presName="negativeSpace" presStyleCnt="0"/>
      <dgm:spPr/>
    </dgm:pt>
    <dgm:pt modelId="{A802EF0C-9E20-4310-BAE6-4561EED6A2B1}" type="pres">
      <dgm:prSet presAssocID="{7C709289-19DE-460C-B860-24FAB833A492}" presName="childText" presStyleLbl="conFgAcc1" presStyleIdx="2" presStyleCnt="4">
        <dgm:presLayoutVars>
          <dgm:bulletEnabled val="1"/>
        </dgm:presLayoutVars>
      </dgm:prSet>
      <dgm:spPr/>
      <dgm:t>
        <a:bodyPr/>
        <a:lstStyle/>
        <a:p>
          <a:endParaRPr lang="en-US"/>
        </a:p>
      </dgm:t>
    </dgm:pt>
    <dgm:pt modelId="{A61549B4-2F22-4C69-8322-A9ABADDF34AB}" type="pres">
      <dgm:prSet presAssocID="{2CA9E364-5F9E-4ECC-A6FF-116E9A7CA851}" presName="spaceBetweenRectangles" presStyleCnt="0"/>
      <dgm:spPr/>
    </dgm:pt>
    <dgm:pt modelId="{F486BF06-0B1F-4E39-AC3A-8427BC0AC1B0}" type="pres">
      <dgm:prSet presAssocID="{FF7E5199-6ED9-4996-B1A9-AF268C77EBF9}" presName="parentLin" presStyleCnt="0"/>
      <dgm:spPr/>
    </dgm:pt>
    <dgm:pt modelId="{8CA2E5F4-1311-4D41-93BC-0E1BD354BEAC}" type="pres">
      <dgm:prSet presAssocID="{FF7E5199-6ED9-4996-B1A9-AF268C77EBF9}" presName="parentLeftMargin" presStyleLbl="node1" presStyleIdx="2" presStyleCnt="4"/>
      <dgm:spPr/>
      <dgm:t>
        <a:bodyPr/>
        <a:lstStyle/>
        <a:p>
          <a:endParaRPr lang="en-US"/>
        </a:p>
      </dgm:t>
    </dgm:pt>
    <dgm:pt modelId="{0881F23A-B527-4B84-9A4E-F60476C4F4D3}" type="pres">
      <dgm:prSet presAssocID="{FF7E5199-6ED9-4996-B1A9-AF268C77EBF9}" presName="parentText" presStyleLbl="node1" presStyleIdx="3" presStyleCnt="4">
        <dgm:presLayoutVars>
          <dgm:chMax val="0"/>
          <dgm:bulletEnabled val="1"/>
        </dgm:presLayoutVars>
      </dgm:prSet>
      <dgm:spPr/>
      <dgm:t>
        <a:bodyPr/>
        <a:lstStyle/>
        <a:p>
          <a:endParaRPr lang="en-US"/>
        </a:p>
      </dgm:t>
    </dgm:pt>
    <dgm:pt modelId="{71A7BB31-87E1-4FE5-9882-0B17E396C253}" type="pres">
      <dgm:prSet presAssocID="{FF7E5199-6ED9-4996-B1A9-AF268C77EBF9}" presName="negativeSpace" presStyleCnt="0"/>
      <dgm:spPr/>
    </dgm:pt>
    <dgm:pt modelId="{B7712760-E4F1-40DE-BD31-F4229370F644}" type="pres">
      <dgm:prSet presAssocID="{FF7E5199-6ED9-4996-B1A9-AF268C77EBF9}" presName="childText" presStyleLbl="conFgAcc1" presStyleIdx="3" presStyleCnt="4" custLinFactNeighborX="-694" custLinFactNeighborY="10123">
        <dgm:presLayoutVars>
          <dgm:bulletEnabled val="1"/>
        </dgm:presLayoutVars>
      </dgm:prSet>
      <dgm:spPr/>
      <dgm:t>
        <a:bodyPr/>
        <a:lstStyle/>
        <a:p>
          <a:endParaRPr lang="en-US"/>
        </a:p>
      </dgm:t>
    </dgm:pt>
  </dgm:ptLst>
  <dgm:cxnLst>
    <dgm:cxn modelId="{7A6F737D-37DA-4A1F-8E4E-43531729CF7A}" type="presOf" srcId="{FF7E5199-6ED9-4996-B1A9-AF268C77EBF9}" destId="{0881F23A-B527-4B84-9A4E-F60476C4F4D3}" srcOrd="1" destOrd="0" presId="urn:microsoft.com/office/officeart/2005/8/layout/list1"/>
    <dgm:cxn modelId="{D8A521EF-7041-4745-9D40-BE2AE4615C42}" srcId="{614C1645-30A0-40AC-B295-64F665C4C767}" destId="{A7234054-7826-4CA9-BA02-4CB2F5CC190C}" srcOrd="2" destOrd="0" parTransId="{097E479E-D4E8-4C2A-8999-BA51F6734CED}" sibTransId="{44F16CD0-7A99-4EBC-9EB0-687B7489F9E3}"/>
    <dgm:cxn modelId="{F6E524C8-A777-47A4-A244-22AB199144D8}" type="presOf" srcId="{A7234054-7826-4CA9-BA02-4CB2F5CC190C}" destId="{3D6712AD-9161-45CA-8C49-95171A48E9F8}" srcOrd="0" destOrd="2" presId="urn:microsoft.com/office/officeart/2005/8/layout/list1"/>
    <dgm:cxn modelId="{4B564244-6979-4195-BD04-0A610FE431F7}" srcId="{E42E29F2-5C14-41D5-BB27-6D0701D2AFC7}" destId="{A37CA21F-B5AB-4B48-BA4D-3352B362A37B}" srcOrd="1" destOrd="0" parTransId="{EB7901DB-E508-480F-8B43-D34AD3ECE134}" sibTransId="{34F42D4E-97CF-4C80-B377-4DDD4F14B6F2}"/>
    <dgm:cxn modelId="{F4A0F25B-773A-413A-A5AF-B4B03FB2CA97}" type="presOf" srcId="{656837E5-2D0B-4147-9C50-2195C34E8F66}" destId="{3D6712AD-9161-45CA-8C49-95171A48E9F8}" srcOrd="0" destOrd="1" presId="urn:microsoft.com/office/officeart/2005/8/layout/list1"/>
    <dgm:cxn modelId="{D4DC76E2-1C06-4308-BCC2-12F2D819C548}" type="presOf" srcId="{1FB292DD-A673-43B7-8215-285E88930DCF}" destId="{A802EF0C-9E20-4310-BAE6-4561EED6A2B1}" srcOrd="0" destOrd="1" presId="urn:microsoft.com/office/officeart/2005/8/layout/list1"/>
    <dgm:cxn modelId="{8F3C8CB4-1678-4122-A0C7-2B7039DBC512}" type="presOf" srcId="{7C709289-19DE-460C-B860-24FAB833A492}" destId="{1A285F94-7F5F-4725-A5A9-5737C8A569F9}" srcOrd="0" destOrd="0" presId="urn:microsoft.com/office/officeart/2005/8/layout/list1"/>
    <dgm:cxn modelId="{994BB34A-1C42-4464-886B-93599BFFAB75}" type="presOf" srcId="{7C709289-19DE-460C-B860-24FAB833A492}" destId="{87E66FF9-901F-4BA2-89E2-8D0D9DB7A95F}" srcOrd="1" destOrd="0" presId="urn:microsoft.com/office/officeart/2005/8/layout/list1"/>
    <dgm:cxn modelId="{E9DDC4BE-4523-4FE4-BC02-51BB3085B100}" srcId="{47674F9D-BEB2-4000-BE93-7F4C84AD2AD6}" destId="{614C1645-30A0-40AC-B295-64F665C4C767}" srcOrd="0" destOrd="0" parTransId="{0BFBDFD7-6E0A-40F0-AF05-D11911297707}" sibTransId="{9925C60A-862E-430B-865D-B32B9526AB2C}"/>
    <dgm:cxn modelId="{4CEA0E72-D24B-473E-8B49-AD6D20D688FA}" srcId="{47674F9D-BEB2-4000-BE93-7F4C84AD2AD6}" destId="{E42E29F2-5C14-41D5-BB27-6D0701D2AFC7}" srcOrd="1" destOrd="0" parTransId="{766F8276-6B1D-4CB0-8844-53407117F4C5}" sibTransId="{5CC1076A-D716-479E-A83A-594E3DD39580}"/>
    <dgm:cxn modelId="{AA7003B7-B86C-46E3-8C93-848A52ADFA7B}" type="presOf" srcId="{93777E6D-EFD7-40F6-8E87-04917E9D1A13}" destId="{B7712760-E4F1-40DE-BD31-F4229370F644}" srcOrd="0" destOrd="0" presId="urn:microsoft.com/office/officeart/2005/8/layout/list1"/>
    <dgm:cxn modelId="{0549DAD0-D10E-41A2-956C-2401D0F1F58A}" type="presOf" srcId="{614C1645-30A0-40AC-B295-64F665C4C767}" destId="{5EB393EE-B174-44BE-8C51-4FC0965AAC01}" srcOrd="0" destOrd="0" presId="urn:microsoft.com/office/officeart/2005/8/layout/list1"/>
    <dgm:cxn modelId="{D5412A44-E5D7-44C5-A7BB-A380A531A1CA}" type="presOf" srcId="{FF7E5199-6ED9-4996-B1A9-AF268C77EBF9}" destId="{8CA2E5F4-1311-4D41-93BC-0E1BD354BEAC}" srcOrd="0" destOrd="0" presId="urn:microsoft.com/office/officeart/2005/8/layout/list1"/>
    <dgm:cxn modelId="{9060908B-E5CD-452A-BF2D-F1828EE52DE0}" type="presOf" srcId="{614C1645-30A0-40AC-B295-64F665C4C767}" destId="{D101BD30-FB49-4096-9104-B9F1588241C1}" srcOrd="1" destOrd="0" presId="urn:microsoft.com/office/officeart/2005/8/layout/list1"/>
    <dgm:cxn modelId="{86351A33-9B63-41D1-BFF1-0CE6216739A7}" srcId="{7C709289-19DE-460C-B860-24FAB833A492}" destId="{1FB292DD-A673-43B7-8215-285E88930DCF}" srcOrd="1" destOrd="0" parTransId="{0746006E-6C75-49C0-B096-38FA795F7268}" sibTransId="{791D0452-7EED-49E7-96A8-54F6BEB669AD}"/>
    <dgm:cxn modelId="{B853AED9-31C0-427C-BFA8-23FE8238249B}" type="presOf" srcId="{09F934B2-6DF3-4FE2-A315-FB6E5739BAB2}" destId="{A802EF0C-9E20-4310-BAE6-4561EED6A2B1}" srcOrd="0" destOrd="0" presId="urn:microsoft.com/office/officeart/2005/8/layout/list1"/>
    <dgm:cxn modelId="{A956E911-E014-4FBE-8787-D31F5C579B0C}" type="presOf" srcId="{C175AFDB-556F-44E0-8780-16E6734A41F6}" destId="{3D6712AD-9161-45CA-8C49-95171A48E9F8}" srcOrd="0" destOrd="0" presId="urn:microsoft.com/office/officeart/2005/8/layout/list1"/>
    <dgm:cxn modelId="{E79FC991-BFBD-4CB2-BFB3-741A5BDA16E7}" srcId="{47674F9D-BEB2-4000-BE93-7F4C84AD2AD6}" destId="{FF7E5199-6ED9-4996-B1A9-AF268C77EBF9}" srcOrd="3" destOrd="0" parTransId="{05F03E8D-AE0B-4519-84B3-3062022C1201}" sibTransId="{EDCF0847-3BA4-4912-A7DC-521245FBA6F1}"/>
    <dgm:cxn modelId="{3C13EAAA-AB66-4B5A-906B-92A7B5634D06}" type="presOf" srcId="{21201A7C-17D4-4814-BBC4-ACA4DC9EE51D}" destId="{B7712760-E4F1-40DE-BD31-F4229370F644}" srcOrd="0" destOrd="1" presId="urn:microsoft.com/office/officeart/2005/8/layout/list1"/>
    <dgm:cxn modelId="{1CB3837A-483D-4224-AED0-8E07FB33C93C}" srcId="{614C1645-30A0-40AC-B295-64F665C4C767}" destId="{C175AFDB-556F-44E0-8780-16E6734A41F6}" srcOrd="0" destOrd="0" parTransId="{3AA1F179-644F-465D-B55C-E7BBB80252AB}" sibTransId="{70F5179B-AF3C-4061-89DA-6C261F324D95}"/>
    <dgm:cxn modelId="{A7BE0D78-0434-4B88-ADD9-62F13974D812}" type="presOf" srcId="{E42E29F2-5C14-41D5-BB27-6D0701D2AFC7}" destId="{9086CB93-CCEA-4438-A0D0-11183DEACA79}" srcOrd="1" destOrd="0" presId="urn:microsoft.com/office/officeart/2005/8/layout/list1"/>
    <dgm:cxn modelId="{4EFC3413-D5B7-4F4C-8F6E-2DB1329B54AB}" srcId="{614C1645-30A0-40AC-B295-64F665C4C767}" destId="{656837E5-2D0B-4147-9C50-2195C34E8F66}" srcOrd="1" destOrd="0" parTransId="{AB748003-BA69-4CF5-B091-496509F30522}" sibTransId="{2F2AC906-D64D-442E-ABB3-2F5DB9FCCCA0}"/>
    <dgm:cxn modelId="{68449AA7-950E-4030-9FF7-E0235EE76C02}" type="presOf" srcId="{E42E29F2-5C14-41D5-BB27-6D0701D2AFC7}" destId="{6DD67414-6C32-48FB-AB1F-EA9FFD88BAB9}" srcOrd="0" destOrd="0" presId="urn:microsoft.com/office/officeart/2005/8/layout/list1"/>
    <dgm:cxn modelId="{A20B8DFC-B00F-41C8-8F14-194C76B2862E}" srcId="{FF7E5199-6ED9-4996-B1A9-AF268C77EBF9}" destId="{21201A7C-17D4-4814-BBC4-ACA4DC9EE51D}" srcOrd="1" destOrd="0" parTransId="{C2C083FA-F81D-42DC-B544-EC60F628FECC}" sibTransId="{C69373A3-A6D3-435B-8BA5-BE746EB8CC2F}"/>
    <dgm:cxn modelId="{7ADF68FC-F90B-4987-99BD-998701FFCF20}" type="presOf" srcId="{4A2B35B1-ED72-4B11-8AC8-C3EC1D3EA7DA}" destId="{A56E50C3-2316-4483-9CF7-39FED321D8C7}" srcOrd="0" destOrd="0" presId="urn:microsoft.com/office/officeart/2005/8/layout/list1"/>
    <dgm:cxn modelId="{AA436CB5-AEA5-45D2-8F37-01C34AD54C6B}" srcId="{E42E29F2-5C14-41D5-BB27-6D0701D2AFC7}" destId="{4A2B35B1-ED72-4B11-8AC8-C3EC1D3EA7DA}" srcOrd="0" destOrd="0" parTransId="{E30E840A-A7E9-4FFB-9D0B-7D0E352EF32A}" sibTransId="{B80D5F15-44DA-4F86-9A92-D21B408A64EF}"/>
    <dgm:cxn modelId="{C7965874-9B21-4244-9B0E-D0449F485689}" srcId="{47674F9D-BEB2-4000-BE93-7F4C84AD2AD6}" destId="{7C709289-19DE-460C-B860-24FAB833A492}" srcOrd="2" destOrd="0" parTransId="{E2B3D649-73DB-49C0-B47F-8B0181C89C36}" sibTransId="{2CA9E364-5F9E-4ECC-A6FF-116E9A7CA851}"/>
    <dgm:cxn modelId="{CC3E6C6D-06CF-4228-8D47-A51B61B3D3F5}" type="presOf" srcId="{A37CA21F-B5AB-4B48-BA4D-3352B362A37B}" destId="{A56E50C3-2316-4483-9CF7-39FED321D8C7}" srcOrd="0" destOrd="1" presId="urn:microsoft.com/office/officeart/2005/8/layout/list1"/>
    <dgm:cxn modelId="{F23AC0B1-354A-48D4-AA4E-63A101CB967D}" srcId="{FF7E5199-6ED9-4996-B1A9-AF268C77EBF9}" destId="{93777E6D-EFD7-40F6-8E87-04917E9D1A13}" srcOrd="0" destOrd="0" parTransId="{A69209F7-7C05-4707-AC67-D55D7CD79CC4}" sibTransId="{B72C6FEF-478A-4F9A-9455-EF49AB1425E7}"/>
    <dgm:cxn modelId="{36014317-14CC-402D-8DC7-4C3FB522D081}" srcId="{7C709289-19DE-460C-B860-24FAB833A492}" destId="{09F934B2-6DF3-4FE2-A315-FB6E5739BAB2}" srcOrd="0" destOrd="0" parTransId="{A217BEA8-7763-455B-BDAD-2A7A0F1538CB}" sibTransId="{8D3694B9-B4AC-466B-85D5-5BFD2DC9BF10}"/>
    <dgm:cxn modelId="{AF080F32-84F1-47E3-A1AB-7485560AF998}" type="presOf" srcId="{47674F9D-BEB2-4000-BE93-7F4C84AD2AD6}" destId="{D4256E47-57C3-44EB-AEA7-3A4448BE2446}" srcOrd="0" destOrd="0" presId="urn:microsoft.com/office/officeart/2005/8/layout/list1"/>
    <dgm:cxn modelId="{1A51978E-3E21-4107-BA52-41931E5360FA}" type="presParOf" srcId="{D4256E47-57C3-44EB-AEA7-3A4448BE2446}" destId="{76D09C50-7EDA-44A8-81DF-025BF3197291}" srcOrd="0" destOrd="0" presId="urn:microsoft.com/office/officeart/2005/8/layout/list1"/>
    <dgm:cxn modelId="{49BB53C1-ED80-4B1D-B94B-69AD4E6E0079}" type="presParOf" srcId="{76D09C50-7EDA-44A8-81DF-025BF3197291}" destId="{5EB393EE-B174-44BE-8C51-4FC0965AAC01}" srcOrd="0" destOrd="0" presId="urn:microsoft.com/office/officeart/2005/8/layout/list1"/>
    <dgm:cxn modelId="{4632978A-36E8-4F47-8B68-2E1A935A6C78}" type="presParOf" srcId="{76D09C50-7EDA-44A8-81DF-025BF3197291}" destId="{D101BD30-FB49-4096-9104-B9F1588241C1}" srcOrd="1" destOrd="0" presId="urn:microsoft.com/office/officeart/2005/8/layout/list1"/>
    <dgm:cxn modelId="{16B66674-9EB2-4E5F-A379-D6EBD32C22FB}" type="presParOf" srcId="{D4256E47-57C3-44EB-AEA7-3A4448BE2446}" destId="{C5D46E7C-E76F-4F04-A88F-6053A04E552F}" srcOrd="1" destOrd="0" presId="urn:microsoft.com/office/officeart/2005/8/layout/list1"/>
    <dgm:cxn modelId="{19F81DA7-8252-43A6-9033-5BA84F419CFE}" type="presParOf" srcId="{D4256E47-57C3-44EB-AEA7-3A4448BE2446}" destId="{3D6712AD-9161-45CA-8C49-95171A48E9F8}" srcOrd="2" destOrd="0" presId="urn:microsoft.com/office/officeart/2005/8/layout/list1"/>
    <dgm:cxn modelId="{44B6D2CC-9BF7-45FD-AF6A-E584E9999AF1}" type="presParOf" srcId="{D4256E47-57C3-44EB-AEA7-3A4448BE2446}" destId="{6A38B6C7-A6C0-49B4-B272-8CC5CB021CC6}" srcOrd="3" destOrd="0" presId="urn:microsoft.com/office/officeart/2005/8/layout/list1"/>
    <dgm:cxn modelId="{924FE032-C000-42A1-8929-07488CF20A03}" type="presParOf" srcId="{D4256E47-57C3-44EB-AEA7-3A4448BE2446}" destId="{9D296742-ED13-4967-A156-4B49188B7C32}" srcOrd="4" destOrd="0" presId="urn:microsoft.com/office/officeart/2005/8/layout/list1"/>
    <dgm:cxn modelId="{B713EBC9-EDFC-4809-AB8B-A55C19A4542E}" type="presParOf" srcId="{9D296742-ED13-4967-A156-4B49188B7C32}" destId="{6DD67414-6C32-48FB-AB1F-EA9FFD88BAB9}" srcOrd="0" destOrd="0" presId="urn:microsoft.com/office/officeart/2005/8/layout/list1"/>
    <dgm:cxn modelId="{5BB4A1A2-3435-4965-820F-5D85EFAC0EDB}" type="presParOf" srcId="{9D296742-ED13-4967-A156-4B49188B7C32}" destId="{9086CB93-CCEA-4438-A0D0-11183DEACA79}" srcOrd="1" destOrd="0" presId="urn:microsoft.com/office/officeart/2005/8/layout/list1"/>
    <dgm:cxn modelId="{A7859CB4-ACE7-4708-B7A7-5DD74FF1C087}" type="presParOf" srcId="{D4256E47-57C3-44EB-AEA7-3A4448BE2446}" destId="{5D54245F-E84F-4F39-A55C-2405778AC724}" srcOrd="5" destOrd="0" presId="urn:microsoft.com/office/officeart/2005/8/layout/list1"/>
    <dgm:cxn modelId="{3E49C5B3-C9D3-4098-9256-B3DBCB86FE4D}" type="presParOf" srcId="{D4256E47-57C3-44EB-AEA7-3A4448BE2446}" destId="{A56E50C3-2316-4483-9CF7-39FED321D8C7}" srcOrd="6" destOrd="0" presId="urn:microsoft.com/office/officeart/2005/8/layout/list1"/>
    <dgm:cxn modelId="{9C683801-4A9B-4E82-95C5-88E62393738C}" type="presParOf" srcId="{D4256E47-57C3-44EB-AEA7-3A4448BE2446}" destId="{F40698FB-A25A-48FD-92EE-F8A580832835}" srcOrd="7" destOrd="0" presId="urn:microsoft.com/office/officeart/2005/8/layout/list1"/>
    <dgm:cxn modelId="{B6102DCC-350A-46B9-99A7-D32B733551CE}" type="presParOf" srcId="{D4256E47-57C3-44EB-AEA7-3A4448BE2446}" destId="{7E70C011-113D-4832-801B-80A969E07E87}" srcOrd="8" destOrd="0" presId="urn:microsoft.com/office/officeart/2005/8/layout/list1"/>
    <dgm:cxn modelId="{281C89F6-B48D-4865-A666-CAADFA79C048}" type="presParOf" srcId="{7E70C011-113D-4832-801B-80A969E07E87}" destId="{1A285F94-7F5F-4725-A5A9-5737C8A569F9}" srcOrd="0" destOrd="0" presId="urn:microsoft.com/office/officeart/2005/8/layout/list1"/>
    <dgm:cxn modelId="{C68AFD86-DB9D-4ECC-A9FA-151F254605D0}" type="presParOf" srcId="{7E70C011-113D-4832-801B-80A969E07E87}" destId="{87E66FF9-901F-4BA2-89E2-8D0D9DB7A95F}" srcOrd="1" destOrd="0" presId="urn:microsoft.com/office/officeart/2005/8/layout/list1"/>
    <dgm:cxn modelId="{3ECF5C5E-A794-4898-BE76-A47C00B76BBE}" type="presParOf" srcId="{D4256E47-57C3-44EB-AEA7-3A4448BE2446}" destId="{7C0C83DB-4E25-4E3F-8708-6B5F108B376A}" srcOrd="9" destOrd="0" presId="urn:microsoft.com/office/officeart/2005/8/layout/list1"/>
    <dgm:cxn modelId="{9C54D7CD-FDF9-40C0-9443-64C92F98323A}" type="presParOf" srcId="{D4256E47-57C3-44EB-AEA7-3A4448BE2446}" destId="{A802EF0C-9E20-4310-BAE6-4561EED6A2B1}" srcOrd="10" destOrd="0" presId="urn:microsoft.com/office/officeart/2005/8/layout/list1"/>
    <dgm:cxn modelId="{1CCD6CC6-0EF3-4E71-88AF-CC9803821C30}" type="presParOf" srcId="{D4256E47-57C3-44EB-AEA7-3A4448BE2446}" destId="{A61549B4-2F22-4C69-8322-A9ABADDF34AB}" srcOrd="11" destOrd="0" presId="urn:microsoft.com/office/officeart/2005/8/layout/list1"/>
    <dgm:cxn modelId="{1FA35930-635B-4EDF-9766-7E2F34DE1B4D}" type="presParOf" srcId="{D4256E47-57C3-44EB-AEA7-3A4448BE2446}" destId="{F486BF06-0B1F-4E39-AC3A-8427BC0AC1B0}" srcOrd="12" destOrd="0" presId="urn:microsoft.com/office/officeart/2005/8/layout/list1"/>
    <dgm:cxn modelId="{64478317-C3C0-4D1A-A781-CC69F00B9C2F}" type="presParOf" srcId="{F486BF06-0B1F-4E39-AC3A-8427BC0AC1B0}" destId="{8CA2E5F4-1311-4D41-93BC-0E1BD354BEAC}" srcOrd="0" destOrd="0" presId="urn:microsoft.com/office/officeart/2005/8/layout/list1"/>
    <dgm:cxn modelId="{9218E8D3-2392-402B-A027-FFBC7C81111A}" type="presParOf" srcId="{F486BF06-0B1F-4E39-AC3A-8427BC0AC1B0}" destId="{0881F23A-B527-4B84-9A4E-F60476C4F4D3}" srcOrd="1" destOrd="0" presId="urn:microsoft.com/office/officeart/2005/8/layout/list1"/>
    <dgm:cxn modelId="{CC6F2102-7EA5-4514-80C8-300FC47E039C}" type="presParOf" srcId="{D4256E47-57C3-44EB-AEA7-3A4448BE2446}" destId="{71A7BB31-87E1-4FE5-9882-0B17E396C253}" srcOrd="13" destOrd="0" presId="urn:microsoft.com/office/officeart/2005/8/layout/list1"/>
    <dgm:cxn modelId="{3860CB53-6B0E-46EA-B1EE-701A23F051C7}" type="presParOf" srcId="{D4256E47-57C3-44EB-AEA7-3A4448BE2446}" destId="{B7712760-E4F1-40DE-BD31-F4229370F644}" srcOrd="14" destOrd="0" presId="urn:microsoft.com/office/officeart/2005/8/layout/list1"/>
  </dgm:cxnLst>
  <dgm:bg/>
  <dgm:whole/>
</dgm:dataModel>
</file>

<file path=ppt/diagrams/data3.xml><?xml version="1.0" encoding="utf-8"?>
<dgm:dataModel xmlns:dgm="http://schemas.openxmlformats.org/drawingml/2006/diagram" xmlns:a="http://schemas.openxmlformats.org/drawingml/2006/main">
  <dgm:ptLst>
    <dgm:pt modelId="{9D4D47E3-00A5-48DC-8EFF-3463A9930ABA}"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49E74EC3-82F0-4857-B3E5-EDF4FA295EEC}">
      <dgm:prSet custT="1"/>
      <dgm:spPr/>
      <dgm:t>
        <a:bodyPr/>
        <a:lstStyle/>
        <a:p>
          <a:pPr rtl="0"/>
          <a:r>
            <a:rPr lang="en-US" sz="2000" b="0" dirty="0" err="1" smtClean="0"/>
            <a:t>Acceso</a:t>
          </a:r>
          <a:r>
            <a:rPr lang="en-US" sz="2000" b="0" dirty="0" smtClean="0"/>
            <a:t> </a:t>
          </a:r>
          <a:r>
            <a:rPr lang="en-US" sz="2000" b="0" dirty="0" err="1" smtClean="0"/>
            <a:t>desde</a:t>
          </a:r>
          <a:r>
            <a:rPr lang="en-US" sz="2000" b="0" dirty="0" smtClean="0"/>
            <a:t> </a:t>
          </a:r>
          <a:r>
            <a:rPr lang="en-US" sz="2000" b="0" dirty="0" err="1" smtClean="0"/>
            <a:t>cualquier</a:t>
          </a:r>
          <a:r>
            <a:rPr lang="en-US" sz="2000" b="0" dirty="0" smtClean="0"/>
            <a:t> </a:t>
          </a:r>
          <a:r>
            <a:rPr lang="en-US" sz="2000" b="0" dirty="0" err="1" smtClean="0"/>
            <a:t>lugar</a:t>
          </a:r>
          <a:endParaRPr lang="en-US" sz="2000" dirty="0"/>
        </a:p>
      </dgm:t>
    </dgm:pt>
    <dgm:pt modelId="{F4F975A9-6EAE-4A46-B34F-4AB3902C2C59}" type="parTrans" cxnId="{1CC1041F-E990-4A7D-96A5-C958C69DA0FB}">
      <dgm:prSet/>
      <dgm:spPr/>
      <dgm:t>
        <a:bodyPr/>
        <a:lstStyle/>
        <a:p>
          <a:endParaRPr lang="en-US" sz="2000"/>
        </a:p>
      </dgm:t>
    </dgm:pt>
    <dgm:pt modelId="{1BEABAD7-AC00-4C17-81A2-932740290AA4}" type="sibTrans" cxnId="{1CC1041F-E990-4A7D-96A5-C958C69DA0FB}">
      <dgm:prSet/>
      <dgm:spPr/>
      <dgm:t>
        <a:bodyPr/>
        <a:lstStyle/>
        <a:p>
          <a:endParaRPr lang="en-US" sz="2000"/>
        </a:p>
      </dgm:t>
    </dgm:pt>
    <dgm:pt modelId="{5442E841-262B-40FB-9BF1-1ED9909A1AA9}">
      <dgm:prSet custT="1"/>
      <dgm:spPr/>
      <dgm:t>
        <a:bodyPr/>
        <a:lstStyle/>
        <a:p>
          <a:pPr rtl="0"/>
          <a:r>
            <a:rPr lang="es-CO" sz="1800" dirty="0" smtClean="0"/>
            <a:t>Mensajería Web</a:t>
          </a:r>
          <a:endParaRPr lang="en-US" sz="1800" dirty="0"/>
        </a:p>
      </dgm:t>
    </dgm:pt>
    <dgm:pt modelId="{9085A81C-3024-49EA-9C5F-423875055426}" type="parTrans" cxnId="{35030620-6078-4908-A3BD-E9349FE1C88A}">
      <dgm:prSet/>
      <dgm:spPr/>
      <dgm:t>
        <a:bodyPr/>
        <a:lstStyle/>
        <a:p>
          <a:endParaRPr lang="en-US" sz="2000"/>
        </a:p>
      </dgm:t>
    </dgm:pt>
    <dgm:pt modelId="{0A35C050-C28B-4BAD-ABA5-55352C71751C}" type="sibTrans" cxnId="{35030620-6078-4908-A3BD-E9349FE1C88A}">
      <dgm:prSet/>
      <dgm:spPr/>
      <dgm:t>
        <a:bodyPr/>
        <a:lstStyle/>
        <a:p>
          <a:endParaRPr lang="en-US" sz="2000"/>
        </a:p>
      </dgm:t>
    </dgm:pt>
    <dgm:pt modelId="{A9FA0817-5634-4C65-9CC2-3215C1FBED8A}">
      <dgm:prSet custT="1"/>
      <dgm:spPr/>
      <dgm:t>
        <a:bodyPr/>
        <a:lstStyle/>
        <a:p>
          <a:pPr rtl="0"/>
          <a:r>
            <a:rPr lang="es-CO" sz="1800" dirty="0" smtClean="0"/>
            <a:t>Mensajería en Celular</a:t>
          </a:r>
          <a:endParaRPr lang="en-US" sz="1800" dirty="0"/>
        </a:p>
      </dgm:t>
    </dgm:pt>
    <dgm:pt modelId="{45A9D6D1-75F4-4960-925B-BAFE8F3F2ABB}" type="parTrans" cxnId="{9182BE94-26CA-45E7-814A-ADA9EB26D075}">
      <dgm:prSet/>
      <dgm:spPr/>
      <dgm:t>
        <a:bodyPr/>
        <a:lstStyle/>
        <a:p>
          <a:endParaRPr lang="en-US" sz="2000"/>
        </a:p>
      </dgm:t>
    </dgm:pt>
    <dgm:pt modelId="{69AA59C8-4704-459B-B94B-D0305F122366}" type="sibTrans" cxnId="{9182BE94-26CA-45E7-814A-ADA9EB26D075}">
      <dgm:prSet/>
      <dgm:spPr/>
      <dgm:t>
        <a:bodyPr/>
        <a:lstStyle/>
        <a:p>
          <a:endParaRPr lang="en-US" sz="2000"/>
        </a:p>
      </dgm:t>
    </dgm:pt>
    <dgm:pt modelId="{96BD07FD-0D3F-48ED-824B-637405B3128D}">
      <dgm:prSet custT="1"/>
      <dgm:spPr/>
      <dgm:t>
        <a:bodyPr/>
        <a:lstStyle/>
        <a:p>
          <a:pPr rtl="0"/>
          <a:r>
            <a:rPr lang="es-CO" sz="1800" dirty="0" smtClean="0"/>
            <a:t>Servicios de colaboración</a:t>
          </a:r>
          <a:endParaRPr lang="en-US" sz="1800" dirty="0"/>
        </a:p>
      </dgm:t>
    </dgm:pt>
    <dgm:pt modelId="{C1E50909-DC3B-464B-A108-CBC2DBAD7D9C}" type="parTrans" cxnId="{623D3DDF-9C55-43BF-892D-8F664E5A5210}">
      <dgm:prSet/>
      <dgm:spPr/>
      <dgm:t>
        <a:bodyPr/>
        <a:lstStyle/>
        <a:p>
          <a:endParaRPr lang="en-US" sz="2000"/>
        </a:p>
      </dgm:t>
    </dgm:pt>
    <dgm:pt modelId="{F263CFE7-BFAD-470D-BEFC-B1285721F8C2}" type="sibTrans" cxnId="{623D3DDF-9C55-43BF-892D-8F664E5A5210}">
      <dgm:prSet/>
      <dgm:spPr/>
      <dgm:t>
        <a:bodyPr/>
        <a:lstStyle/>
        <a:p>
          <a:endParaRPr lang="en-US" sz="2000"/>
        </a:p>
      </dgm:t>
    </dgm:pt>
    <dgm:pt modelId="{7738E6D4-6013-4E96-996F-CA366D17CC1E}">
      <dgm:prSet custT="1"/>
      <dgm:spPr/>
      <dgm:t>
        <a:bodyPr/>
        <a:lstStyle/>
        <a:p>
          <a:pPr rtl="0"/>
          <a:r>
            <a:rPr lang="en-US" sz="2000" b="0" dirty="0" err="1" smtClean="0"/>
            <a:t>Protección</a:t>
          </a:r>
          <a:endParaRPr lang="en-US" sz="2000" dirty="0"/>
        </a:p>
      </dgm:t>
    </dgm:pt>
    <dgm:pt modelId="{654DF1C7-A1B7-46F8-87E1-96E3CA4D5E3D}" type="parTrans" cxnId="{8A7F268A-6A18-45FA-8522-F324C23BEB3D}">
      <dgm:prSet/>
      <dgm:spPr/>
      <dgm:t>
        <a:bodyPr/>
        <a:lstStyle/>
        <a:p>
          <a:endParaRPr lang="en-US" sz="2000"/>
        </a:p>
      </dgm:t>
    </dgm:pt>
    <dgm:pt modelId="{198D0281-C6DD-4929-BCCD-A30BAAE022B9}" type="sibTrans" cxnId="{8A7F268A-6A18-45FA-8522-F324C23BEB3D}">
      <dgm:prSet/>
      <dgm:spPr/>
      <dgm:t>
        <a:bodyPr/>
        <a:lstStyle/>
        <a:p>
          <a:endParaRPr lang="en-US" sz="2000"/>
        </a:p>
      </dgm:t>
    </dgm:pt>
    <dgm:pt modelId="{1FBCB70D-3B61-4FBC-86F8-176CB311D29B}">
      <dgm:prSet custT="1"/>
      <dgm:spPr/>
      <dgm:t>
        <a:bodyPr/>
        <a:lstStyle/>
        <a:p>
          <a:pPr rtl="0"/>
          <a:r>
            <a:rPr lang="en-US" sz="1800" b="0" dirty="0" smtClean="0"/>
            <a:t>Anti-spam y Anti-virus</a:t>
          </a:r>
          <a:endParaRPr lang="en-US" sz="1800" dirty="0"/>
        </a:p>
      </dgm:t>
    </dgm:pt>
    <dgm:pt modelId="{C3D382AE-7392-4D9D-A749-69987B3AF509}" type="parTrans" cxnId="{C3FEEB3D-571D-42DC-AE9E-FDA1048B3B19}">
      <dgm:prSet/>
      <dgm:spPr/>
      <dgm:t>
        <a:bodyPr/>
        <a:lstStyle/>
        <a:p>
          <a:endParaRPr lang="en-US" sz="2000"/>
        </a:p>
      </dgm:t>
    </dgm:pt>
    <dgm:pt modelId="{57F0C898-D6EF-449B-80AD-0041296AA3C8}" type="sibTrans" cxnId="{C3FEEB3D-571D-42DC-AE9E-FDA1048B3B19}">
      <dgm:prSet/>
      <dgm:spPr/>
      <dgm:t>
        <a:bodyPr/>
        <a:lstStyle/>
        <a:p>
          <a:endParaRPr lang="en-US" sz="2000"/>
        </a:p>
      </dgm:t>
    </dgm:pt>
    <dgm:pt modelId="{68BB68B8-AA1E-4648-9838-ADCD3789E59D}">
      <dgm:prSet custT="1"/>
      <dgm:spPr/>
      <dgm:t>
        <a:bodyPr/>
        <a:lstStyle/>
        <a:p>
          <a:pPr rtl="0"/>
          <a:r>
            <a:rPr lang="en-US" sz="1800" b="0" dirty="0" err="1" smtClean="0"/>
            <a:t>Continuidad</a:t>
          </a:r>
          <a:r>
            <a:rPr lang="en-US" sz="1800" b="0" dirty="0" smtClean="0"/>
            <a:t> de </a:t>
          </a:r>
          <a:r>
            <a:rPr lang="en-US" sz="1800" b="0" dirty="0" err="1" smtClean="0"/>
            <a:t>negocio</a:t>
          </a:r>
          <a:endParaRPr lang="en-US" sz="1800" dirty="0"/>
        </a:p>
      </dgm:t>
    </dgm:pt>
    <dgm:pt modelId="{F3DDA644-31EA-47C8-8B79-DDA7BA2F049E}" type="parTrans" cxnId="{06B157F1-8B3E-4794-90D0-AAE1B92E2B8D}">
      <dgm:prSet/>
      <dgm:spPr/>
      <dgm:t>
        <a:bodyPr/>
        <a:lstStyle/>
        <a:p>
          <a:endParaRPr lang="en-US" sz="2000"/>
        </a:p>
      </dgm:t>
    </dgm:pt>
    <dgm:pt modelId="{35892577-8E49-47BA-85AD-41850C0489C6}" type="sibTrans" cxnId="{06B157F1-8B3E-4794-90D0-AAE1B92E2B8D}">
      <dgm:prSet/>
      <dgm:spPr/>
      <dgm:t>
        <a:bodyPr/>
        <a:lstStyle/>
        <a:p>
          <a:endParaRPr lang="en-US" sz="2000"/>
        </a:p>
      </dgm:t>
    </dgm:pt>
    <dgm:pt modelId="{544B66D0-D391-4195-BF93-F3C6A3F69496}">
      <dgm:prSet custT="1"/>
      <dgm:spPr/>
      <dgm:t>
        <a:bodyPr/>
        <a:lstStyle/>
        <a:p>
          <a:pPr rtl="0"/>
          <a:r>
            <a:rPr lang="en-US" sz="1800" b="0" dirty="0" err="1" smtClean="0"/>
            <a:t>Mensajería</a:t>
          </a:r>
          <a:r>
            <a:rPr lang="en-US" sz="1800" b="0" dirty="0" smtClean="0"/>
            <a:t> </a:t>
          </a:r>
          <a:r>
            <a:rPr lang="en-US" sz="1800" b="0" dirty="0" err="1" smtClean="0"/>
            <a:t>confidencial</a:t>
          </a:r>
          <a:endParaRPr lang="en-US" sz="1800" dirty="0"/>
        </a:p>
      </dgm:t>
    </dgm:pt>
    <dgm:pt modelId="{DFC8E79C-D7DE-49A6-9DBB-D90B289A02B2}" type="parTrans" cxnId="{F15F9199-1BBC-4C84-A6CB-1A043B9BE477}">
      <dgm:prSet/>
      <dgm:spPr/>
      <dgm:t>
        <a:bodyPr/>
        <a:lstStyle/>
        <a:p>
          <a:endParaRPr lang="en-US" sz="2000"/>
        </a:p>
      </dgm:t>
    </dgm:pt>
    <dgm:pt modelId="{E96F4B01-6757-4CAE-AD43-C863CCA335DE}" type="sibTrans" cxnId="{F15F9199-1BBC-4C84-A6CB-1A043B9BE477}">
      <dgm:prSet/>
      <dgm:spPr/>
      <dgm:t>
        <a:bodyPr/>
        <a:lstStyle/>
        <a:p>
          <a:endParaRPr lang="en-US" sz="2000"/>
        </a:p>
      </dgm:t>
    </dgm:pt>
    <dgm:pt modelId="{C8B1FE55-38E4-4F31-9714-59F74690E71D}">
      <dgm:prSet custT="1"/>
      <dgm:spPr/>
      <dgm:t>
        <a:bodyPr/>
        <a:lstStyle/>
        <a:p>
          <a:pPr rtl="0"/>
          <a:endParaRPr lang="en-US" sz="1800" b="0" dirty="0"/>
        </a:p>
      </dgm:t>
    </dgm:pt>
    <dgm:pt modelId="{85DAA66B-3DE9-4E77-BCC1-4E6201F7F530}" type="parTrans" cxnId="{7971B2A5-98DD-4FBE-A400-8777CC2B76E8}">
      <dgm:prSet/>
      <dgm:spPr/>
      <dgm:t>
        <a:bodyPr/>
        <a:lstStyle/>
        <a:p>
          <a:endParaRPr lang="en-US" sz="2000"/>
        </a:p>
      </dgm:t>
    </dgm:pt>
    <dgm:pt modelId="{8E66CD2F-25EE-47C8-8830-8EBFF881CBFD}" type="sibTrans" cxnId="{7971B2A5-98DD-4FBE-A400-8777CC2B76E8}">
      <dgm:prSet/>
      <dgm:spPr/>
      <dgm:t>
        <a:bodyPr/>
        <a:lstStyle/>
        <a:p>
          <a:endParaRPr lang="en-US" sz="2000"/>
        </a:p>
      </dgm:t>
    </dgm:pt>
    <dgm:pt modelId="{74094CC4-5411-49A0-9668-C0283FF520C4}" type="pres">
      <dgm:prSet presAssocID="{9D4D47E3-00A5-48DC-8EFF-3463A9930ABA}" presName="linear" presStyleCnt="0">
        <dgm:presLayoutVars>
          <dgm:dir/>
          <dgm:animLvl val="lvl"/>
          <dgm:resizeHandles val="exact"/>
        </dgm:presLayoutVars>
      </dgm:prSet>
      <dgm:spPr/>
      <dgm:t>
        <a:bodyPr/>
        <a:lstStyle/>
        <a:p>
          <a:endParaRPr lang="en-US"/>
        </a:p>
      </dgm:t>
    </dgm:pt>
    <dgm:pt modelId="{B6902EAB-0D24-45C4-A2FE-2CC92537B557}" type="pres">
      <dgm:prSet presAssocID="{49E74EC3-82F0-4857-B3E5-EDF4FA295EEC}" presName="parentLin" presStyleCnt="0"/>
      <dgm:spPr/>
      <dgm:t>
        <a:bodyPr/>
        <a:lstStyle/>
        <a:p>
          <a:endParaRPr lang="en-US"/>
        </a:p>
      </dgm:t>
    </dgm:pt>
    <dgm:pt modelId="{BF8A1E17-AF8C-4442-9873-A1D5349C92B2}" type="pres">
      <dgm:prSet presAssocID="{49E74EC3-82F0-4857-B3E5-EDF4FA295EEC}" presName="parentLeftMargin" presStyleLbl="node1" presStyleIdx="0" presStyleCnt="2"/>
      <dgm:spPr/>
      <dgm:t>
        <a:bodyPr/>
        <a:lstStyle/>
        <a:p>
          <a:endParaRPr lang="en-US"/>
        </a:p>
      </dgm:t>
    </dgm:pt>
    <dgm:pt modelId="{C2309FBF-543B-44EB-A52F-A8508FD4B960}" type="pres">
      <dgm:prSet presAssocID="{49E74EC3-82F0-4857-B3E5-EDF4FA295EEC}" presName="parentText" presStyleLbl="node1" presStyleIdx="0" presStyleCnt="2">
        <dgm:presLayoutVars>
          <dgm:chMax val="0"/>
          <dgm:bulletEnabled val="1"/>
        </dgm:presLayoutVars>
      </dgm:prSet>
      <dgm:spPr/>
      <dgm:t>
        <a:bodyPr/>
        <a:lstStyle/>
        <a:p>
          <a:endParaRPr lang="en-US"/>
        </a:p>
      </dgm:t>
    </dgm:pt>
    <dgm:pt modelId="{A4506CF3-9555-46C8-9B7E-3B678AAECDC7}" type="pres">
      <dgm:prSet presAssocID="{49E74EC3-82F0-4857-B3E5-EDF4FA295EEC}" presName="negativeSpace" presStyleCnt="0"/>
      <dgm:spPr/>
      <dgm:t>
        <a:bodyPr/>
        <a:lstStyle/>
        <a:p>
          <a:endParaRPr lang="en-US"/>
        </a:p>
      </dgm:t>
    </dgm:pt>
    <dgm:pt modelId="{67D484EC-DD2A-472A-8709-AA7496BD346F}" type="pres">
      <dgm:prSet presAssocID="{49E74EC3-82F0-4857-B3E5-EDF4FA295EEC}" presName="childText" presStyleLbl="conFgAcc1" presStyleIdx="0" presStyleCnt="2">
        <dgm:presLayoutVars>
          <dgm:bulletEnabled val="1"/>
        </dgm:presLayoutVars>
      </dgm:prSet>
      <dgm:spPr/>
      <dgm:t>
        <a:bodyPr/>
        <a:lstStyle/>
        <a:p>
          <a:endParaRPr lang="en-US"/>
        </a:p>
      </dgm:t>
    </dgm:pt>
    <dgm:pt modelId="{FC8E2C6C-AA64-4AF2-BE7C-07753ABC3117}" type="pres">
      <dgm:prSet presAssocID="{1BEABAD7-AC00-4C17-81A2-932740290AA4}" presName="spaceBetweenRectangles" presStyleCnt="0"/>
      <dgm:spPr/>
      <dgm:t>
        <a:bodyPr/>
        <a:lstStyle/>
        <a:p>
          <a:endParaRPr lang="en-US"/>
        </a:p>
      </dgm:t>
    </dgm:pt>
    <dgm:pt modelId="{9B11C82B-F3A2-4063-A1F6-45F9A89E5D18}" type="pres">
      <dgm:prSet presAssocID="{7738E6D4-6013-4E96-996F-CA366D17CC1E}" presName="parentLin" presStyleCnt="0"/>
      <dgm:spPr/>
      <dgm:t>
        <a:bodyPr/>
        <a:lstStyle/>
        <a:p>
          <a:endParaRPr lang="en-US"/>
        </a:p>
      </dgm:t>
    </dgm:pt>
    <dgm:pt modelId="{46D95B30-5E9C-4E9D-AEF7-1406D11BBBA0}" type="pres">
      <dgm:prSet presAssocID="{7738E6D4-6013-4E96-996F-CA366D17CC1E}" presName="parentLeftMargin" presStyleLbl="node1" presStyleIdx="0" presStyleCnt="2"/>
      <dgm:spPr/>
      <dgm:t>
        <a:bodyPr/>
        <a:lstStyle/>
        <a:p>
          <a:endParaRPr lang="en-US"/>
        </a:p>
      </dgm:t>
    </dgm:pt>
    <dgm:pt modelId="{6FCAF713-D8A9-46E2-A946-42237585D546}" type="pres">
      <dgm:prSet presAssocID="{7738E6D4-6013-4E96-996F-CA366D17CC1E}" presName="parentText" presStyleLbl="node1" presStyleIdx="1" presStyleCnt="2">
        <dgm:presLayoutVars>
          <dgm:chMax val="0"/>
          <dgm:bulletEnabled val="1"/>
        </dgm:presLayoutVars>
      </dgm:prSet>
      <dgm:spPr/>
      <dgm:t>
        <a:bodyPr/>
        <a:lstStyle/>
        <a:p>
          <a:endParaRPr lang="en-US"/>
        </a:p>
      </dgm:t>
    </dgm:pt>
    <dgm:pt modelId="{CC58EE67-A05A-4047-8D76-8B60450D87E6}" type="pres">
      <dgm:prSet presAssocID="{7738E6D4-6013-4E96-996F-CA366D17CC1E}" presName="negativeSpace" presStyleCnt="0"/>
      <dgm:spPr/>
      <dgm:t>
        <a:bodyPr/>
        <a:lstStyle/>
        <a:p>
          <a:endParaRPr lang="en-US"/>
        </a:p>
      </dgm:t>
    </dgm:pt>
    <dgm:pt modelId="{8135E010-412F-489C-9654-0F5D5AF8CAD1}" type="pres">
      <dgm:prSet presAssocID="{7738E6D4-6013-4E96-996F-CA366D17CC1E}" presName="childText" presStyleLbl="conFgAcc1" presStyleIdx="1" presStyleCnt="2">
        <dgm:presLayoutVars>
          <dgm:bulletEnabled val="1"/>
        </dgm:presLayoutVars>
      </dgm:prSet>
      <dgm:spPr/>
      <dgm:t>
        <a:bodyPr/>
        <a:lstStyle/>
        <a:p>
          <a:endParaRPr lang="en-US"/>
        </a:p>
      </dgm:t>
    </dgm:pt>
  </dgm:ptLst>
  <dgm:cxnLst>
    <dgm:cxn modelId="{C031C421-59D5-4E82-A779-0A5285B0D304}" type="presOf" srcId="{68BB68B8-AA1E-4648-9838-ADCD3789E59D}" destId="{8135E010-412F-489C-9654-0F5D5AF8CAD1}" srcOrd="0" destOrd="1" presId="urn:microsoft.com/office/officeart/2005/8/layout/list1"/>
    <dgm:cxn modelId="{403B87AF-66F2-4771-B00E-294DB458E86B}" type="presOf" srcId="{5442E841-262B-40FB-9BF1-1ED9909A1AA9}" destId="{67D484EC-DD2A-472A-8709-AA7496BD346F}" srcOrd="0" destOrd="0" presId="urn:microsoft.com/office/officeart/2005/8/layout/list1"/>
    <dgm:cxn modelId="{F26F718A-6D26-4A59-93D0-5413FA00452E}" type="presOf" srcId="{1FBCB70D-3B61-4FBC-86F8-176CB311D29B}" destId="{8135E010-412F-489C-9654-0F5D5AF8CAD1}" srcOrd="0" destOrd="0" presId="urn:microsoft.com/office/officeart/2005/8/layout/list1"/>
    <dgm:cxn modelId="{06B157F1-8B3E-4794-90D0-AAE1B92E2B8D}" srcId="{7738E6D4-6013-4E96-996F-CA366D17CC1E}" destId="{68BB68B8-AA1E-4648-9838-ADCD3789E59D}" srcOrd="1" destOrd="0" parTransId="{F3DDA644-31EA-47C8-8B79-DDA7BA2F049E}" sibTransId="{35892577-8E49-47BA-85AD-41850C0489C6}"/>
    <dgm:cxn modelId="{0A572554-456C-47DE-AA9C-D2FEAFA77288}" type="presOf" srcId="{544B66D0-D391-4195-BF93-F3C6A3F69496}" destId="{8135E010-412F-489C-9654-0F5D5AF8CAD1}" srcOrd="0" destOrd="2" presId="urn:microsoft.com/office/officeart/2005/8/layout/list1"/>
    <dgm:cxn modelId="{26CD4166-3C30-4CB2-9888-A5A56728AB38}" type="presOf" srcId="{A9FA0817-5634-4C65-9CC2-3215C1FBED8A}" destId="{67D484EC-DD2A-472A-8709-AA7496BD346F}" srcOrd="0" destOrd="1" presId="urn:microsoft.com/office/officeart/2005/8/layout/list1"/>
    <dgm:cxn modelId="{35030620-6078-4908-A3BD-E9349FE1C88A}" srcId="{49E74EC3-82F0-4857-B3E5-EDF4FA295EEC}" destId="{5442E841-262B-40FB-9BF1-1ED9909A1AA9}" srcOrd="0" destOrd="0" parTransId="{9085A81C-3024-49EA-9C5F-423875055426}" sibTransId="{0A35C050-C28B-4BAD-ABA5-55352C71751C}"/>
    <dgm:cxn modelId="{8A7F268A-6A18-45FA-8522-F324C23BEB3D}" srcId="{9D4D47E3-00A5-48DC-8EFF-3463A9930ABA}" destId="{7738E6D4-6013-4E96-996F-CA366D17CC1E}" srcOrd="1" destOrd="0" parTransId="{654DF1C7-A1B7-46F8-87E1-96E3CA4D5E3D}" sibTransId="{198D0281-C6DD-4929-BCCD-A30BAAE022B9}"/>
    <dgm:cxn modelId="{8F6D284C-1305-481F-BAFB-46124A5F8B7F}" type="presOf" srcId="{9D4D47E3-00A5-48DC-8EFF-3463A9930ABA}" destId="{74094CC4-5411-49A0-9668-C0283FF520C4}" srcOrd="0" destOrd="0" presId="urn:microsoft.com/office/officeart/2005/8/layout/list1"/>
    <dgm:cxn modelId="{F9FBDF90-5F81-490B-BD1C-97936B8C4134}" type="presOf" srcId="{49E74EC3-82F0-4857-B3E5-EDF4FA295EEC}" destId="{BF8A1E17-AF8C-4442-9873-A1D5349C92B2}" srcOrd="0" destOrd="0" presId="urn:microsoft.com/office/officeart/2005/8/layout/list1"/>
    <dgm:cxn modelId="{7971B2A5-98DD-4FBE-A400-8777CC2B76E8}" srcId="{7738E6D4-6013-4E96-996F-CA366D17CC1E}" destId="{C8B1FE55-38E4-4F31-9714-59F74690E71D}" srcOrd="3" destOrd="0" parTransId="{85DAA66B-3DE9-4E77-BCC1-4E6201F7F530}" sibTransId="{8E66CD2F-25EE-47C8-8830-8EBFF881CBFD}"/>
    <dgm:cxn modelId="{BFC6B478-883A-43A3-AC57-7F8C6894AAB7}" type="presOf" srcId="{7738E6D4-6013-4E96-996F-CA366D17CC1E}" destId="{6FCAF713-D8A9-46E2-A946-42237585D546}" srcOrd="1" destOrd="0" presId="urn:microsoft.com/office/officeart/2005/8/layout/list1"/>
    <dgm:cxn modelId="{589B97D1-6DAF-4980-A910-950ACC8AE70B}" type="presOf" srcId="{96BD07FD-0D3F-48ED-824B-637405B3128D}" destId="{67D484EC-DD2A-472A-8709-AA7496BD346F}" srcOrd="0" destOrd="2" presId="urn:microsoft.com/office/officeart/2005/8/layout/list1"/>
    <dgm:cxn modelId="{623D3DDF-9C55-43BF-892D-8F664E5A5210}" srcId="{49E74EC3-82F0-4857-B3E5-EDF4FA295EEC}" destId="{96BD07FD-0D3F-48ED-824B-637405B3128D}" srcOrd="2" destOrd="0" parTransId="{C1E50909-DC3B-464B-A108-CBC2DBAD7D9C}" sibTransId="{F263CFE7-BFAD-470D-BEFC-B1285721F8C2}"/>
    <dgm:cxn modelId="{1CC1041F-E990-4A7D-96A5-C958C69DA0FB}" srcId="{9D4D47E3-00A5-48DC-8EFF-3463A9930ABA}" destId="{49E74EC3-82F0-4857-B3E5-EDF4FA295EEC}" srcOrd="0" destOrd="0" parTransId="{F4F975A9-6EAE-4A46-B34F-4AB3902C2C59}" sibTransId="{1BEABAD7-AC00-4C17-81A2-932740290AA4}"/>
    <dgm:cxn modelId="{C3FEEB3D-571D-42DC-AE9E-FDA1048B3B19}" srcId="{7738E6D4-6013-4E96-996F-CA366D17CC1E}" destId="{1FBCB70D-3B61-4FBC-86F8-176CB311D29B}" srcOrd="0" destOrd="0" parTransId="{C3D382AE-7392-4D9D-A749-69987B3AF509}" sibTransId="{57F0C898-D6EF-449B-80AD-0041296AA3C8}"/>
    <dgm:cxn modelId="{9182BE94-26CA-45E7-814A-ADA9EB26D075}" srcId="{49E74EC3-82F0-4857-B3E5-EDF4FA295EEC}" destId="{A9FA0817-5634-4C65-9CC2-3215C1FBED8A}" srcOrd="1" destOrd="0" parTransId="{45A9D6D1-75F4-4960-925B-BAFE8F3F2ABB}" sibTransId="{69AA59C8-4704-459B-B94B-D0305F122366}"/>
    <dgm:cxn modelId="{3EB3BA96-B4CA-48A9-9316-BA2F0F6C6B7B}" type="presOf" srcId="{7738E6D4-6013-4E96-996F-CA366D17CC1E}" destId="{46D95B30-5E9C-4E9D-AEF7-1406D11BBBA0}" srcOrd="0" destOrd="0" presId="urn:microsoft.com/office/officeart/2005/8/layout/list1"/>
    <dgm:cxn modelId="{F15F9199-1BBC-4C84-A6CB-1A043B9BE477}" srcId="{7738E6D4-6013-4E96-996F-CA366D17CC1E}" destId="{544B66D0-D391-4195-BF93-F3C6A3F69496}" srcOrd="2" destOrd="0" parTransId="{DFC8E79C-D7DE-49A6-9DBB-D90B289A02B2}" sibTransId="{E96F4B01-6757-4CAE-AD43-C863CCA335DE}"/>
    <dgm:cxn modelId="{4EF719A3-BE25-4A10-B6A3-E8E1012173AC}" type="presOf" srcId="{C8B1FE55-38E4-4F31-9714-59F74690E71D}" destId="{8135E010-412F-489C-9654-0F5D5AF8CAD1}" srcOrd="0" destOrd="3" presId="urn:microsoft.com/office/officeart/2005/8/layout/list1"/>
    <dgm:cxn modelId="{B76C50BD-9D52-4E10-90F2-B89A7E1BE4EC}" type="presOf" srcId="{49E74EC3-82F0-4857-B3E5-EDF4FA295EEC}" destId="{C2309FBF-543B-44EB-A52F-A8508FD4B960}" srcOrd="1" destOrd="0" presId="urn:microsoft.com/office/officeart/2005/8/layout/list1"/>
    <dgm:cxn modelId="{BFB222D9-3C00-4968-92F9-3F22393956DA}" type="presParOf" srcId="{74094CC4-5411-49A0-9668-C0283FF520C4}" destId="{B6902EAB-0D24-45C4-A2FE-2CC92537B557}" srcOrd="0" destOrd="0" presId="urn:microsoft.com/office/officeart/2005/8/layout/list1"/>
    <dgm:cxn modelId="{BA33AFF2-4A35-4E08-802D-41B5D702B53B}" type="presParOf" srcId="{B6902EAB-0D24-45C4-A2FE-2CC92537B557}" destId="{BF8A1E17-AF8C-4442-9873-A1D5349C92B2}" srcOrd="0" destOrd="0" presId="urn:microsoft.com/office/officeart/2005/8/layout/list1"/>
    <dgm:cxn modelId="{B0CBE752-1F4E-40C5-8B2A-E26FC850829D}" type="presParOf" srcId="{B6902EAB-0D24-45C4-A2FE-2CC92537B557}" destId="{C2309FBF-543B-44EB-A52F-A8508FD4B960}" srcOrd="1" destOrd="0" presId="urn:microsoft.com/office/officeart/2005/8/layout/list1"/>
    <dgm:cxn modelId="{240282F8-7D0A-4D06-B335-2026433B1516}" type="presParOf" srcId="{74094CC4-5411-49A0-9668-C0283FF520C4}" destId="{A4506CF3-9555-46C8-9B7E-3B678AAECDC7}" srcOrd="1" destOrd="0" presId="urn:microsoft.com/office/officeart/2005/8/layout/list1"/>
    <dgm:cxn modelId="{45B54660-BA4F-4551-A523-22097A359C74}" type="presParOf" srcId="{74094CC4-5411-49A0-9668-C0283FF520C4}" destId="{67D484EC-DD2A-472A-8709-AA7496BD346F}" srcOrd="2" destOrd="0" presId="urn:microsoft.com/office/officeart/2005/8/layout/list1"/>
    <dgm:cxn modelId="{2AB5176F-71EF-4DB6-8133-95E8F1C219F3}" type="presParOf" srcId="{74094CC4-5411-49A0-9668-C0283FF520C4}" destId="{FC8E2C6C-AA64-4AF2-BE7C-07753ABC3117}" srcOrd="3" destOrd="0" presId="urn:microsoft.com/office/officeart/2005/8/layout/list1"/>
    <dgm:cxn modelId="{8A282A0C-4D22-42C0-949F-2F76859373EA}" type="presParOf" srcId="{74094CC4-5411-49A0-9668-C0283FF520C4}" destId="{9B11C82B-F3A2-4063-A1F6-45F9A89E5D18}" srcOrd="4" destOrd="0" presId="urn:microsoft.com/office/officeart/2005/8/layout/list1"/>
    <dgm:cxn modelId="{579D5D3A-741F-4984-ACED-13F14AC9EC9C}" type="presParOf" srcId="{9B11C82B-F3A2-4063-A1F6-45F9A89E5D18}" destId="{46D95B30-5E9C-4E9D-AEF7-1406D11BBBA0}" srcOrd="0" destOrd="0" presId="urn:microsoft.com/office/officeart/2005/8/layout/list1"/>
    <dgm:cxn modelId="{2DDCC6AE-8F76-40A8-8E78-043405BF82A0}" type="presParOf" srcId="{9B11C82B-F3A2-4063-A1F6-45F9A89E5D18}" destId="{6FCAF713-D8A9-46E2-A946-42237585D546}" srcOrd="1" destOrd="0" presId="urn:microsoft.com/office/officeart/2005/8/layout/list1"/>
    <dgm:cxn modelId="{265074F8-9C49-40C8-BA9B-7D1B052E41F5}" type="presParOf" srcId="{74094CC4-5411-49A0-9668-C0283FF520C4}" destId="{CC58EE67-A05A-4047-8D76-8B60450D87E6}" srcOrd="5" destOrd="0" presId="urn:microsoft.com/office/officeart/2005/8/layout/list1"/>
    <dgm:cxn modelId="{E48FF28F-62AB-44EC-859C-96CD5D043411}" type="presParOf" srcId="{74094CC4-5411-49A0-9668-C0283FF520C4}" destId="{8135E010-412F-489C-9654-0F5D5AF8CAD1}" srcOrd="6" destOrd="0" presId="urn:microsoft.com/office/officeart/2005/8/layout/list1"/>
  </dgm:cxnLst>
  <dgm:bg/>
  <dgm:whole/>
</dgm:dataModel>
</file>

<file path=ppt/diagrams/data4.xml><?xml version="1.0" encoding="utf-8"?>
<dgm:dataModel xmlns:dgm="http://schemas.openxmlformats.org/drawingml/2006/diagram" xmlns:a="http://schemas.openxmlformats.org/drawingml/2006/main">
  <dgm:ptLst>
    <dgm:pt modelId="{E2F38D65-DA7C-463C-B8C4-82B033971E2E}" type="doc">
      <dgm:prSet loTypeId="urn:microsoft.com/office/officeart/2005/8/layout/list1" loCatId="list" qsTypeId="urn:microsoft.com/office/officeart/2005/8/quickstyle/simple1#16" qsCatId="simple" csTypeId="urn:microsoft.com/office/officeart/2005/8/colors/accent2_2" csCatId="accent2" phldr="1"/>
      <dgm:spPr/>
      <dgm:t>
        <a:bodyPr/>
        <a:lstStyle/>
        <a:p>
          <a:endParaRPr lang="en-US"/>
        </a:p>
      </dgm:t>
    </dgm:pt>
    <dgm:pt modelId="{72FAD35A-93F2-4674-BFF8-66346D4BF40B}">
      <dgm:prSet custT="1"/>
      <dgm:spPr/>
      <dgm:t>
        <a:bodyPr/>
        <a:lstStyle/>
        <a:p>
          <a:pPr rtl="0"/>
          <a:r>
            <a:rPr lang="en-US" sz="2000" dirty="0" smtClean="0"/>
            <a:t>Windows SharePoint Services 3.0</a:t>
          </a:r>
          <a:endParaRPr lang="en-US" sz="2000" dirty="0"/>
        </a:p>
      </dgm:t>
    </dgm:pt>
    <dgm:pt modelId="{3F92CDEB-9D78-4BF2-9B92-901027BEBA11}" type="parTrans" cxnId="{37B28EBD-405F-4BF6-8C3B-A079120BD4C8}">
      <dgm:prSet/>
      <dgm:spPr/>
      <dgm:t>
        <a:bodyPr/>
        <a:lstStyle/>
        <a:p>
          <a:endParaRPr lang="en-US"/>
        </a:p>
      </dgm:t>
    </dgm:pt>
    <dgm:pt modelId="{D972CB6A-F2AA-4D16-825E-E6FF1598D1C5}" type="sibTrans" cxnId="{37B28EBD-405F-4BF6-8C3B-A079120BD4C8}">
      <dgm:prSet/>
      <dgm:spPr/>
      <dgm:t>
        <a:bodyPr/>
        <a:lstStyle/>
        <a:p>
          <a:endParaRPr lang="en-US"/>
        </a:p>
      </dgm:t>
    </dgm:pt>
    <dgm:pt modelId="{FF0EFE35-5CF6-4DD6-B59D-C6B6FA426E8C}">
      <dgm:prSet custT="1"/>
      <dgm:spPr/>
      <dgm:t>
        <a:bodyPr/>
        <a:lstStyle/>
        <a:p>
          <a:pPr rtl="0"/>
          <a:r>
            <a:rPr lang="en-US" sz="1800" dirty="0" err="1" smtClean="0"/>
            <a:t>Mejora</a:t>
          </a:r>
          <a:r>
            <a:rPr lang="en-US" sz="1800" dirty="0" smtClean="0"/>
            <a:t> </a:t>
          </a:r>
          <a:r>
            <a:rPr lang="en-US" sz="1800" dirty="0" err="1" smtClean="0"/>
            <a:t>productividad</a:t>
          </a:r>
          <a:r>
            <a:rPr lang="en-US" sz="1800" dirty="0" smtClean="0"/>
            <a:t> y </a:t>
          </a:r>
          <a:r>
            <a:rPr lang="en-US" sz="1800" dirty="0" err="1" smtClean="0"/>
            <a:t>trabajo</a:t>
          </a:r>
          <a:r>
            <a:rPr lang="en-US" sz="1800" dirty="0" smtClean="0"/>
            <a:t> en </a:t>
          </a:r>
          <a:r>
            <a:rPr lang="en-US" sz="1800" dirty="0" err="1" smtClean="0"/>
            <a:t>equipo</a:t>
          </a:r>
          <a:endParaRPr lang="en-US" sz="1800" dirty="0"/>
        </a:p>
      </dgm:t>
    </dgm:pt>
    <dgm:pt modelId="{B9DFDDAD-56BD-4C3A-821E-0AF559628AD6}" type="parTrans" cxnId="{F5D2A33D-7AEF-4320-8F81-4996AB737C58}">
      <dgm:prSet/>
      <dgm:spPr/>
      <dgm:t>
        <a:bodyPr/>
        <a:lstStyle/>
        <a:p>
          <a:endParaRPr lang="en-US"/>
        </a:p>
      </dgm:t>
    </dgm:pt>
    <dgm:pt modelId="{F3DFE4FD-5C82-48B5-A172-F8EF3F8FD060}" type="sibTrans" cxnId="{F5D2A33D-7AEF-4320-8F81-4996AB737C58}">
      <dgm:prSet/>
      <dgm:spPr/>
      <dgm:t>
        <a:bodyPr/>
        <a:lstStyle/>
        <a:p>
          <a:endParaRPr lang="en-US"/>
        </a:p>
      </dgm:t>
    </dgm:pt>
    <dgm:pt modelId="{FD715D88-E1B2-4879-B657-420D8D1A94AD}">
      <dgm:prSet custT="1"/>
      <dgm:spPr/>
      <dgm:t>
        <a:bodyPr/>
        <a:lstStyle/>
        <a:p>
          <a:pPr rtl="0"/>
          <a:r>
            <a:rPr lang="en-US" sz="1800" dirty="0" err="1" smtClean="0"/>
            <a:t>Manejo</a:t>
          </a:r>
          <a:r>
            <a:rPr lang="en-US" sz="1800" dirty="0" smtClean="0"/>
            <a:t> de </a:t>
          </a:r>
          <a:r>
            <a:rPr lang="en-US" sz="1800" dirty="0" err="1" smtClean="0"/>
            <a:t>documentos</a:t>
          </a:r>
          <a:r>
            <a:rPr lang="en-US" sz="1800" dirty="0" smtClean="0"/>
            <a:t> e </a:t>
          </a:r>
          <a:r>
            <a:rPr lang="en-US" sz="1800" dirty="0" err="1" smtClean="0"/>
            <a:t>integridad</a:t>
          </a:r>
          <a:r>
            <a:rPr lang="en-US" sz="1800" dirty="0" smtClean="0"/>
            <a:t> de </a:t>
          </a:r>
          <a:r>
            <a:rPr lang="en-US" sz="1800" dirty="0" err="1" smtClean="0"/>
            <a:t>información</a:t>
          </a:r>
          <a:endParaRPr lang="en-US" sz="1800" dirty="0"/>
        </a:p>
      </dgm:t>
    </dgm:pt>
    <dgm:pt modelId="{2A5E8869-F5AF-41ED-AD79-2323BA5C1960}" type="parTrans" cxnId="{55CE0EE3-18D1-4D0E-A81E-FB933CD783AC}">
      <dgm:prSet/>
      <dgm:spPr/>
      <dgm:t>
        <a:bodyPr/>
        <a:lstStyle/>
        <a:p>
          <a:endParaRPr lang="en-US"/>
        </a:p>
      </dgm:t>
    </dgm:pt>
    <dgm:pt modelId="{869CDB2D-8CB4-4097-958B-AF48E63B15CE}" type="sibTrans" cxnId="{55CE0EE3-18D1-4D0E-A81E-FB933CD783AC}">
      <dgm:prSet/>
      <dgm:spPr/>
      <dgm:t>
        <a:bodyPr/>
        <a:lstStyle/>
        <a:p>
          <a:endParaRPr lang="en-US"/>
        </a:p>
      </dgm:t>
    </dgm:pt>
    <dgm:pt modelId="{878179B9-E0B1-47E7-A5BE-ED450F00A96E}">
      <dgm:prSet custT="1"/>
      <dgm:spPr/>
      <dgm:t>
        <a:bodyPr/>
        <a:lstStyle/>
        <a:p>
          <a:pPr rtl="0"/>
          <a:r>
            <a:rPr lang="en-US" sz="1800" dirty="0" smtClean="0"/>
            <a:t>Reduce </a:t>
          </a:r>
          <a:r>
            <a:rPr lang="en-US" sz="1800" dirty="0" err="1" smtClean="0"/>
            <a:t>complejidad</a:t>
          </a:r>
          <a:r>
            <a:rPr lang="en-US" sz="1800" dirty="0" smtClean="0"/>
            <a:t> </a:t>
          </a:r>
          <a:r>
            <a:rPr lang="en-US" sz="1800" dirty="0" err="1" smtClean="0"/>
            <a:t>para</a:t>
          </a:r>
          <a:r>
            <a:rPr lang="en-US" sz="1800" dirty="0" smtClean="0"/>
            <a:t> </a:t>
          </a:r>
          <a:r>
            <a:rPr lang="en-US" sz="1800" dirty="0" err="1" smtClean="0"/>
            <a:t>seguridad</a:t>
          </a:r>
          <a:r>
            <a:rPr lang="en-US" sz="1800" dirty="0" smtClean="0"/>
            <a:t> de </a:t>
          </a:r>
          <a:r>
            <a:rPr lang="en-US" sz="1800" dirty="0" err="1" smtClean="0"/>
            <a:t>información</a:t>
          </a:r>
          <a:endParaRPr lang="en-US" sz="1800" dirty="0"/>
        </a:p>
      </dgm:t>
    </dgm:pt>
    <dgm:pt modelId="{6021AB25-AA35-475C-A1BB-14C246C243F1}" type="parTrans" cxnId="{1858BDE5-4AAE-4102-9C2A-9BE955207AA1}">
      <dgm:prSet/>
      <dgm:spPr/>
      <dgm:t>
        <a:bodyPr/>
        <a:lstStyle/>
        <a:p>
          <a:endParaRPr lang="en-US"/>
        </a:p>
      </dgm:t>
    </dgm:pt>
    <dgm:pt modelId="{5A1B7702-5263-4281-BEB9-655FB0B4ACD1}" type="sibTrans" cxnId="{1858BDE5-4AAE-4102-9C2A-9BE955207AA1}">
      <dgm:prSet/>
      <dgm:spPr/>
      <dgm:t>
        <a:bodyPr/>
        <a:lstStyle/>
        <a:p>
          <a:endParaRPr lang="en-US"/>
        </a:p>
      </dgm:t>
    </dgm:pt>
    <dgm:pt modelId="{7A20BC29-2DDA-4781-BBAA-867C7F0F20DA}">
      <dgm:prSet custT="1"/>
      <dgm:spPr/>
      <dgm:t>
        <a:bodyPr/>
        <a:lstStyle/>
        <a:p>
          <a:pPr rtl="0"/>
          <a:r>
            <a:rPr lang="en-US" sz="1800" dirty="0" err="1" smtClean="0"/>
            <a:t>Soporte</a:t>
          </a:r>
          <a:r>
            <a:rPr lang="en-US" sz="1800" dirty="0" smtClean="0"/>
            <a:t> a Blogs y Wikis</a:t>
          </a:r>
          <a:endParaRPr lang="en-US" sz="1800" dirty="0"/>
        </a:p>
      </dgm:t>
    </dgm:pt>
    <dgm:pt modelId="{F230B9DB-2044-4DC3-B118-7DC4AA7C80ED}" type="parTrans" cxnId="{38108612-E036-42CC-8318-66043567C5BE}">
      <dgm:prSet/>
      <dgm:spPr/>
      <dgm:t>
        <a:bodyPr/>
        <a:lstStyle/>
        <a:p>
          <a:endParaRPr lang="en-US"/>
        </a:p>
      </dgm:t>
    </dgm:pt>
    <dgm:pt modelId="{3CA813F9-61FD-4D98-AD27-3C9FF527C64B}" type="sibTrans" cxnId="{38108612-E036-42CC-8318-66043567C5BE}">
      <dgm:prSet/>
      <dgm:spPr/>
      <dgm:t>
        <a:bodyPr/>
        <a:lstStyle/>
        <a:p>
          <a:endParaRPr lang="en-US"/>
        </a:p>
      </dgm:t>
    </dgm:pt>
    <dgm:pt modelId="{96BC9267-9692-4B12-BB01-7BD59C4499C1}">
      <dgm:prSet custT="1"/>
      <dgm:spPr/>
      <dgm:t>
        <a:bodyPr/>
        <a:lstStyle/>
        <a:p>
          <a:pPr rtl="0"/>
          <a:r>
            <a:rPr lang="en-US" sz="1800" dirty="0" err="1" smtClean="0"/>
            <a:t>Capacidades</a:t>
          </a:r>
          <a:r>
            <a:rPr lang="en-US" sz="1800" dirty="0" smtClean="0"/>
            <a:t> de </a:t>
          </a:r>
          <a:r>
            <a:rPr lang="en-US" sz="1800" dirty="0" err="1" smtClean="0"/>
            <a:t>almacenamiento</a:t>
          </a:r>
          <a:endParaRPr lang="en-US" sz="1800" dirty="0"/>
        </a:p>
      </dgm:t>
    </dgm:pt>
    <dgm:pt modelId="{C10E4D51-B6EB-44CF-A24B-CCD71C4E7F8D}" type="parTrans" cxnId="{DBE3A460-1A3D-4E0B-8D47-A196EE4B199F}">
      <dgm:prSet/>
      <dgm:spPr/>
      <dgm:t>
        <a:bodyPr/>
        <a:lstStyle/>
        <a:p>
          <a:endParaRPr lang="en-US"/>
        </a:p>
      </dgm:t>
    </dgm:pt>
    <dgm:pt modelId="{44431049-26B1-4223-BB82-480E57F21A19}" type="sibTrans" cxnId="{DBE3A460-1A3D-4E0B-8D47-A196EE4B199F}">
      <dgm:prSet/>
      <dgm:spPr/>
      <dgm:t>
        <a:bodyPr/>
        <a:lstStyle/>
        <a:p>
          <a:endParaRPr lang="en-US"/>
        </a:p>
      </dgm:t>
    </dgm:pt>
    <dgm:pt modelId="{E8C9B5A2-3B8E-4B8D-A2FA-6BA482FCA2D8}">
      <dgm:prSet custT="1"/>
      <dgm:spPr/>
      <dgm:t>
        <a:bodyPr/>
        <a:lstStyle/>
        <a:p>
          <a:pPr rtl="0"/>
          <a:r>
            <a:rPr lang="en-US" sz="1800" dirty="0" smtClean="0"/>
            <a:t>Alta </a:t>
          </a:r>
          <a:r>
            <a:rPr lang="en-US" sz="1800" dirty="0" err="1" smtClean="0"/>
            <a:t>escabilidad</a:t>
          </a:r>
          <a:endParaRPr lang="en-US" sz="1800" dirty="0"/>
        </a:p>
      </dgm:t>
    </dgm:pt>
    <dgm:pt modelId="{8EB1E8B2-936A-4001-9CDE-9ED0BE66CDB7}" type="parTrans" cxnId="{FF5F1716-8BC9-4193-8FCE-C330AED66AED}">
      <dgm:prSet/>
      <dgm:spPr/>
      <dgm:t>
        <a:bodyPr/>
        <a:lstStyle/>
        <a:p>
          <a:endParaRPr lang="en-US"/>
        </a:p>
      </dgm:t>
    </dgm:pt>
    <dgm:pt modelId="{BDF54FE5-314E-4C5C-8CD3-8987CA80653C}" type="sibTrans" cxnId="{FF5F1716-8BC9-4193-8FCE-C330AED66AED}">
      <dgm:prSet/>
      <dgm:spPr/>
      <dgm:t>
        <a:bodyPr/>
        <a:lstStyle/>
        <a:p>
          <a:endParaRPr lang="en-US"/>
        </a:p>
      </dgm:t>
    </dgm:pt>
    <dgm:pt modelId="{9D8EBFB6-617E-41EB-9AC3-E2A118614A8C}">
      <dgm:prSet custT="1"/>
      <dgm:spPr/>
      <dgm:t>
        <a:bodyPr/>
        <a:lstStyle/>
        <a:p>
          <a:pPr rtl="0"/>
          <a:r>
            <a:rPr lang="en-US" sz="1800" dirty="0" err="1" smtClean="0"/>
            <a:t>Permite</a:t>
          </a:r>
          <a:r>
            <a:rPr lang="en-US" sz="1800" dirty="0" smtClean="0"/>
            <a:t> </a:t>
          </a:r>
          <a:r>
            <a:rPr lang="en-US" sz="1800" dirty="0" err="1" smtClean="0"/>
            <a:t>compartir</a:t>
          </a:r>
          <a:r>
            <a:rPr lang="en-US" sz="1800" dirty="0" smtClean="0"/>
            <a:t> </a:t>
          </a:r>
          <a:r>
            <a:rPr lang="en-US" sz="1800" dirty="0" err="1" smtClean="0"/>
            <a:t>información</a:t>
          </a:r>
          <a:r>
            <a:rPr lang="en-US" sz="1800" dirty="0" smtClean="0"/>
            <a:t> a </a:t>
          </a:r>
          <a:r>
            <a:rPr lang="en-US" sz="1800" dirty="0" err="1" smtClean="0"/>
            <a:t>otro</a:t>
          </a:r>
          <a:r>
            <a:rPr lang="en-US" sz="1800" dirty="0" smtClean="0"/>
            <a:t> </a:t>
          </a:r>
          <a:r>
            <a:rPr lang="en-US" sz="1800" dirty="0" err="1" smtClean="0"/>
            <a:t>nivel</a:t>
          </a:r>
          <a:endParaRPr lang="en-US" sz="1800" dirty="0"/>
        </a:p>
      </dgm:t>
    </dgm:pt>
    <dgm:pt modelId="{30CCD577-756A-44DF-A796-C2DA5D31CC97}" type="parTrans" cxnId="{E052B9DA-D29F-468E-9ADC-810D0D4814B5}">
      <dgm:prSet/>
      <dgm:spPr/>
      <dgm:t>
        <a:bodyPr/>
        <a:lstStyle/>
        <a:p>
          <a:endParaRPr lang="en-US"/>
        </a:p>
      </dgm:t>
    </dgm:pt>
    <dgm:pt modelId="{8E2AA05B-D008-45F7-928C-3417ECA4ADE2}" type="sibTrans" cxnId="{E052B9DA-D29F-468E-9ADC-810D0D4814B5}">
      <dgm:prSet/>
      <dgm:spPr/>
      <dgm:t>
        <a:bodyPr/>
        <a:lstStyle/>
        <a:p>
          <a:endParaRPr lang="en-US"/>
        </a:p>
      </dgm:t>
    </dgm:pt>
    <dgm:pt modelId="{9E15567B-9C96-4411-B31F-84139B2C84B2}" type="pres">
      <dgm:prSet presAssocID="{E2F38D65-DA7C-463C-B8C4-82B033971E2E}" presName="linear" presStyleCnt="0">
        <dgm:presLayoutVars>
          <dgm:dir/>
          <dgm:animLvl val="lvl"/>
          <dgm:resizeHandles val="exact"/>
        </dgm:presLayoutVars>
      </dgm:prSet>
      <dgm:spPr/>
      <dgm:t>
        <a:bodyPr/>
        <a:lstStyle/>
        <a:p>
          <a:endParaRPr lang="en-US"/>
        </a:p>
      </dgm:t>
    </dgm:pt>
    <dgm:pt modelId="{E5A63B14-BDE9-4C73-9CF5-DE64B582461B}" type="pres">
      <dgm:prSet presAssocID="{72FAD35A-93F2-4674-BFF8-66346D4BF40B}" presName="parentLin" presStyleCnt="0"/>
      <dgm:spPr/>
    </dgm:pt>
    <dgm:pt modelId="{2627A0BB-693B-4C3F-B266-ADEA237BA383}" type="pres">
      <dgm:prSet presAssocID="{72FAD35A-93F2-4674-BFF8-66346D4BF40B}" presName="parentLeftMargin" presStyleLbl="node1" presStyleIdx="0" presStyleCnt="1"/>
      <dgm:spPr/>
      <dgm:t>
        <a:bodyPr/>
        <a:lstStyle/>
        <a:p>
          <a:endParaRPr lang="en-US"/>
        </a:p>
      </dgm:t>
    </dgm:pt>
    <dgm:pt modelId="{85F72993-963E-4E9A-B8F0-DE36D81F6937}" type="pres">
      <dgm:prSet presAssocID="{72FAD35A-93F2-4674-BFF8-66346D4BF40B}" presName="parentText" presStyleLbl="node1" presStyleIdx="0" presStyleCnt="1" custScaleX="105496" custScaleY="34848" custLinFactNeighborX="5617" custLinFactNeighborY="-30537">
        <dgm:presLayoutVars>
          <dgm:chMax val="0"/>
          <dgm:bulletEnabled val="1"/>
        </dgm:presLayoutVars>
      </dgm:prSet>
      <dgm:spPr/>
      <dgm:t>
        <a:bodyPr/>
        <a:lstStyle/>
        <a:p>
          <a:endParaRPr lang="en-US"/>
        </a:p>
      </dgm:t>
    </dgm:pt>
    <dgm:pt modelId="{323BAB58-93DC-4420-B403-5BD74DF3A809}" type="pres">
      <dgm:prSet presAssocID="{72FAD35A-93F2-4674-BFF8-66346D4BF40B}" presName="negativeSpace" presStyleCnt="0"/>
      <dgm:spPr/>
    </dgm:pt>
    <dgm:pt modelId="{0176B7E7-341B-4832-B449-3695E40CC572}" type="pres">
      <dgm:prSet presAssocID="{72FAD35A-93F2-4674-BFF8-66346D4BF40B}" presName="childText" presStyleLbl="conFgAcc1" presStyleIdx="0" presStyleCnt="1" custScaleY="76563">
        <dgm:presLayoutVars>
          <dgm:bulletEnabled val="1"/>
        </dgm:presLayoutVars>
      </dgm:prSet>
      <dgm:spPr/>
      <dgm:t>
        <a:bodyPr/>
        <a:lstStyle/>
        <a:p>
          <a:endParaRPr lang="en-US"/>
        </a:p>
      </dgm:t>
    </dgm:pt>
  </dgm:ptLst>
  <dgm:cxnLst>
    <dgm:cxn modelId="{4B9F262A-AF1A-4D74-B3F2-13396FBAEFB2}" type="presOf" srcId="{FD715D88-E1B2-4879-B657-420D8D1A94AD}" destId="{0176B7E7-341B-4832-B449-3695E40CC572}" srcOrd="0" destOrd="1" presId="urn:microsoft.com/office/officeart/2005/8/layout/list1"/>
    <dgm:cxn modelId="{55CE0EE3-18D1-4D0E-A81E-FB933CD783AC}" srcId="{72FAD35A-93F2-4674-BFF8-66346D4BF40B}" destId="{FD715D88-E1B2-4879-B657-420D8D1A94AD}" srcOrd="1" destOrd="0" parTransId="{2A5E8869-F5AF-41ED-AD79-2323BA5C1960}" sibTransId="{869CDB2D-8CB4-4097-958B-AF48E63B15CE}"/>
    <dgm:cxn modelId="{1858BDE5-4AAE-4102-9C2A-9BE955207AA1}" srcId="{72FAD35A-93F2-4674-BFF8-66346D4BF40B}" destId="{878179B9-E0B1-47E7-A5BE-ED450F00A96E}" srcOrd="2" destOrd="0" parTransId="{6021AB25-AA35-475C-A1BB-14C246C243F1}" sibTransId="{5A1B7702-5263-4281-BEB9-655FB0B4ACD1}"/>
    <dgm:cxn modelId="{38108612-E036-42CC-8318-66043567C5BE}" srcId="{72FAD35A-93F2-4674-BFF8-66346D4BF40B}" destId="{7A20BC29-2DDA-4781-BBAA-867C7F0F20DA}" srcOrd="3" destOrd="0" parTransId="{F230B9DB-2044-4DC3-B118-7DC4AA7C80ED}" sibTransId="{3CA813F9-61FD-4D98-AD27-3C9FF527C64B}"/>
    <dgm:cxn modelId="{384F96BB-1980-4940-B83E-1E6D3DD38E5F}" type="presOf" srcId="{E2F38D65-DA7C-463C-B8C4-82B033971E2E}" destId="{9E15567B-9C96-4411-B31F-84139B2C84B2}" srcOrd="0" destOrd="0" presId="urn:microsoft.com/office/officeart/2005/8/layout/list1"/>
    <dgm:cxn modelId="{9C011672-B151-4BD8-8EE1-AC798A030060}" type="presOf" srcId="{878179B9-E0B1-47E7-A5BE-ED450F00A96E}" destId="{0176B7E7-341B-4832-B449-3695E40CC572}" srcOrd="0" destOrd="2" presId="urn:microsoft.com/office/officeart/2005/8/layout/list1"/>
    <dgm:cxn modelId="{DBE3A460-1A3D-4E0B-8D47-A196EE4B199F}" srcId="{72FAD35A-93F2-4674-BFF8-66346D4BF40B}" destId="{96BC9267-9692-4B12-BB01-7BD59C4499C1}" srcOrd="4" destOrd="0" parTransId="{C10E4D51-B6EB-44CF-A24B-CCD71C4E7F8D}" sibTransId="{44431049-26B1-4223-BB82-480E57F21A19}"/>
    <dgm:cxn modelId="{FF5F1716-8BC9-4193-8FCE-C330AED66AED}" srcId="{72FAD35A-93F2-4674-BFF8-66346D4BF40B}" destId="{E8C9B5A2-3B8E-4B8D-A2FA-6BA482FCA2D8}" srcOrd="5" destOrd="0" parTransId="{8EB1E8B2-936A-4001-9CDE-9ED0BE66CDB7}" sibTransId="{BDF54FE5-314E-4C5C-8CD3-8987CA80653C}"/>
    <dgm:cxn modelId="{974066A0-AFCF-424E-BC31-B6298C3228E0}" type="presOf" srcId="{FF0EFE35-5CF6-4DD6-B59D-C6B6FA426E8C}" destId="{0176B7E7-341B-4832-B449-3695E40CC572}" srcOrd="0" destOrd="0" presId="urn:microsoft.com/office/officeart/2005/8/layout/list1"/>
    <dgm:cxn modelId="{4CBCC0E0-9A94-44E2-8BED-C134EA1F0D8E}" type="presOf" srcId="{9D8EBFB6-617E-41EB-9AC3-E2A118614A8C}" destId="{0176B7E7-341B-4832-B449-3695E40CC572}" srcOrd="0" destOrd="6" presId="urn:microsoft.com/office/officeart/2005/8/layout/list1"/>
    <dgm:cxn modelId="{E052B9DA-D29F-468E-9ADC-810D0D4814B5}" srcId="{72FAD35A-93F2-4674-BFF8-66346D4BF40B}" destId="{9D8EBFB6-617E-41EB-9AC3-E2A118614A8C}" srcOrd="6" destOrd="0" parTransId="{30CCD577-756A-44DF-A796-C2DA5D31CC97}" sibTransId="{8E2AA05B-D008-45F7-928C-3417ECA4ADE2}"/>
    <dgm:cxn modelId="{F5D2A33D-7AEF-4320-8F81-4996AB737C58}" srcId="{72FAD35A-93F2-4674-BFF8-66346D4BF40B}" destId="{FF0EFE35-5CF6-4DD6-B59D-C6B6FA426E8C}" srcOrd="0" destOrd="0" parTransId="{B9DFDDAD-56BD-4C3A-821E-0AF559628AD6}" sibTransId="{F3DFE4FD-5C82-48B5-A172-F8EF3F8FD060}"/>
    <dgm:cxn modelId="{610CBB11-D5ED-43BF-B823-AD3448A94A10}" type="presOf" srcId="{72FAD35A-93F2-4674-BFF8-66346D4BF40B}" destId="{2627A0BB-693B-4C3F-B266-ADEA237BA383}" srcOrd="0" destOrd="0" presId="urn:microsoft.com/office/officeart/2005/8/layout/list1"/>
    <dgm:cxn modelId="{6067CE86-360A-46A3-8854-BD5E3424FC87}" type="presOf" srcId="{E8C9B5A2-3B8E-4B8D-A2FA-6BA482FCA2D8}" destId="{0176B7E7-341B-4832-B449-3695E40CC572}" srcOrd="0" destOrd="5" presId="urn:microsoft.com/office/officeart/2005/8/layout/list1"/>
    <dgm:cxn modelId="{E985E255-6387-4517-876F-9A8A7C727143}" type="presOf" srcId="{96BC9267-9692-4B12-BB01-7BD59C4499C1}" destId="{0176B7E7-341B-4832-B449-3695E40CC572}" srcOrd="0" destOrd="4" presId="urn:microsoft.com/office/officeart/2005/8/layout/list1"/>
    <dgm:cxn modelId="{CDC3A591-F76E-4943-91D3-E63E85E2829E}" type="presOf" srcId="{72FAD35A-93F2-4674-BFF8-66346D4BF40B}" destId="{85F72993-963E-4E9A-B8F0-DE36D81F6937}" srcOrd="1" destOrd="0" presId="urn:microsoft.com/office/officeart/2005/8/layout/list1"/>
    <dgm:cxn modelId="{34C19A78-3F0A-4C6D-8874-554179B0F1CD}" type="presOf" srcId="{7A20BC29-2DDA-4781-BBAA-867C7F0F20DA}" destId="{0176B7E7-341B-4832-B449-3695E40CC572}" srcOrd="0" destOrd="3" presId="urn:microsoft.com/office/officeart/2005/8/layout/list1"/>
    <dgm:cxn modelId="{37B28EBD-405F-4BF6-8C3B-A079120BD4C8}" srcId="{E2F38D65-DA7C-463C-B8C4-82B033971E2E}" destId="{72FAD35A-93F2-4674-BFF8-66346D4BF40B}" srcOrd="0" destOrd="0" parTransId="{3F92CDEB-9D78-4BF2-9B92-901027BEBA11}" sibTransId="{D972CB6A-F2AA-4D16-825E-E6FF1598D1C5}"/>
    <dgm:cxn modelId="{E77D0105-3B54-4B80-A3E3-B6092A9DF27F}" type="presParOf" srcId="{9E15567B-9C96-4411-B31F-84139B2C84B2}" destId="{E5A63B14-BDE9-4C73-9CF5-DE64B582461B}" srcOrd="0" destOrd="0" presId="urn:microsoft.com/office/officeart/2005/8/layout/list1"/>
    <dgm:cxn modelId="{1DF8B968-C3FE-4E45-B2AB-E59B61EF939C}" type="presParOf" srcId="{E5A63B14-BDE9-4C73-9CF5-DE64B582461B}" destId="{2627A0BB-693B-4C3F-B266-ADEA237BA383}" srcOrd="0" destOrd="0" presId="urn:microsoft.com/office/officeart/2005/8/layout/list1"/>
    <dgm:cxn modelId="{3D0CFE1B-7B80-4B5E-BADF-FE1D0E280F8A}" type="presParOf" srcId="{E5A63B14-BDE9-4C73-9CF5-DE64B582461B}" destId="{85F72993-963E-4E9A-B8F0-DE36D81F6937}" srcOrd="1" destOrd="0" presId="urn:microsoft.com/office/officeart/2005/8/layout/list1"/>
    <dgm:cxn modelId="{25A72A3D-4618-40F9-8284-BEE7A7D469D1}" type="presParOf" srcId="{9E15567B-9C96-4411-B31F-84139B2C84B2}" destId="{323BAB58-93DC-4420-B403-5BD74DF3A809}" srcOrd="1" destOrd="0" presId="urn:microsoft.com/office/officeart/2005/8/layout/list1"/>
    <dgm:cxn modelId="{618D925A-7C75-4BD8-A876-76D252DC89F7}" type="presParOf" srcId="{9E15567B-9C96-4411-B31F-84139B2C84B2}" destId="{0176B7E7-341B-4832-B449-3695E40CC572}" srcOrd="2" destOrd="0" presId="urn:microsoft.com/office/officeart/2005/8/layout/list1"/>
  </dgm:cxnLst>
  <dgm:bg/>
  <dgm:whole/>
</dgm:dataModel>
</file>

<file path=ppt/diagrams/data5.xml><?xml version="1.0" encoding="utf-8"?>
<dgm:dataModel xmlns:dgm="http://schemas.openxmlformats.org/drawingml/2006/diagram" xmlns:a="http://schemas.openxmlformats.org/drawingml/2006/main">
  <dgm:ptLst>
    <dgm:pt modelId="{1B4173C0-84F6-4346-9504-5BAEA463BD08}" type="doc">
      <dgm:prSet loTypeId="urn:microsoft.com/office/officeart/2005/8/layout/list1" loCatId="list" qsTypeId="urn:microsoft.com/office/officeart/2005/8/quickstyle/simple1#17" qsCatId="simple" csTypeId="urn:microsoft.com/office/officeart/2005/8/colors/accent2_2" csCatId="accent2" phldr="1"/>
      <dgm:spPr/>
      <dgm:t>
        <a:bodyPr/>
        <a:lstStyle/>
        <a:p>
          <a:endParaRPr lang="en-US"/>
        </a:p>
      </dgm:t>
    </dgm:pt>
    <dgm:pt modelId="{AE05DD87-10D2-4BF5-B94F-8FCB34F65A64}">
      <dgm:prSet custT="1"/>
      <dgm:spPr/>
      <dgm:t>
        <a:bodyPr/>
        <a:lstStyle/>
        <a:p>
          <a:pPr rtl="0"/>
          <a:r>
            <a:rPr lang="en-US" sz="2000" dirty="0" smtClean="0"/>
            <a:t>Windows Server Update Services 3.0</a:t>
          </a:r>
          <a:endParaRPr lang="en-US" sz="2000" dirty="0"/>
        </a:p>
      </dgm:t>
    </dgm:pt>
    <dgm:pt modelId="{95FCBF1F-DA21-4189-B9D5-42248EC12AEB}" type="parTrans" cxnId="{209C72CE-1603-4438-88FB-1AF89A352217}">
      <dgm:prSet/>
      <dgm:spPr/>
      <dgm:t>
        <a:bodyPr/>
        <a:lstStyle/>
        <a:p>
          <a:endParaRPr lang="en-US"/>
        </a:p>
      </dgm:t>
    </dgm:pt>
    <dgm:pt modelId="{6E610C7F-94FE-41B5-BDEC-F8B49194DBA6}" type="sibTrans" cxnId="{209C72CE-1603-4438-88FB-1AF89A352217}">
      <dgm:prSet/>
      <dgm:spPr/>
      <dgm:t>
        <a:bodyPr/>
        <a:lstStyle/>
        <a:p>
          <a:endParaRPr lang="en-US"/>
        </a:p>
      </dgm:t>
    </dgm:pt>
    <dgm:pt modelId="{DCA3BA3E-7776-4B8C-9E31-BF86FB2B3A00}">
      <dgm:prSet custT="1"/>
      <dgm:spPr/>
      <dgm:t>
        <a:bodyPr/>
        <a:lstStyle/>
        <a:p>
          <a:pPr rtl="0"/>
          <a:r>
            <a:rPr lang="en-US" sz="1800" dirty="0" err="1" smtClean="0"/>
            <a:t>Implementa</a:t>
          </a:r>
          <a:r>
            <a:rPr lang="en-US" sz="1800" dirty="0" smtClean="0"/>
            <a:t> </a:t>
          </a:r>
          <a:r>
            <a:rPr lang="en-US" sz="1800" dirty="0" err="1" smtClean="0"/>
            <a:t>las</a:t>
          </a:r>
          <a:r>
            <a:rPr lang="en-US" sz="1800" dirty="0" smtClean="0"/>
            <a:t> </a:t>
          </a:r>
          <a:r>
            <a:rPr lang="en-US" sz="1800" dirty="0" err="1" smtClean="0"/>
            <a:t>ultimas</a:t>
          </a:r>
          <a:r>
            <a:rPr lang="en-US" sz="1800" dirty="0" smtClean="0"/>
            <a:t> </a:t>
          </a:r>
          <a:r>
            <a:rPr lang="en-US" sz="1800" dirty="0" err="1" smtClean="0"/>
            <a:t>actualizaciones</a:t>
          </a:r>
          <a:r>
            <a:rPr lang="en-US" sz="1800" dirty="0" smtClean="0"/>
            <a:t> de Microsoft</a:t>
          </a:r>
          <a:endParaRPr lang="en-US" sz="1800" dirty="0"/>
        </a:p>
      </dgm:t>
    </dgm:pt>
    <dgm:pt modelId="{9991BA85-2DF7-4943-B6AA-D1F5838C7707}" type="parTrans" cxnId="{F155EAF0-578D-460D-84B4-2696DD9F66FF}">
      <dgm:prSet/>
      <dgm:spPr/>
      <dgm:t>
        <a:bodyPr/>
        <a:lstStyle/>
        <a:p>
          <a:endParaRPr lang="en-US"/>
        </a:p>
      </dgm:t>
    </dgm:pt>
    <dgm:pt modelId="{09E5CDD0-701E-48ED-AB80-D30C493A75D9}" type="sibTrans" cxnId="{F155EAF0-578D-460D-84B4-2696DD9F66FF}">
      <dgm:prSet/>
      <dgm:spPr/>
      <dgm:t>
        <a:bodyPr/>
        <a:lstStyle/>
        <a:p>
          <a:endParaRPr lang="en-US"/>
        </a:p>
      </dgm:t>
    </dgm:pt>
    <dgm:pt modelId="{E704EBAF-D8E5-4A1A-8273-CCFB9917423C}">
      <dgm:prSet custT="1"/>
      <dgm:spPr/>
      <dgm:t>
        <a:bodyPr/>
        <a:lstStyle/>
        <a:p>
          <a:pPr rtl="0"/>
          <a:r>
            <a:rPr lang="en-US" sz="1800" dirty="0" err="1" smtClean="0"/>
            <a:t>Mantiene</a:t>
          </a:r>
          <a:r>
            <a:rPr lang="en-US" sz="1800" dirty="0" smtClean="0"/>
            <a:t> </a:t>
          </a:r>
          <a:r>
            <a:rPr lang="en-US" sz="1800" dirty="0" err="1" smtClean="0"/>
            <a:t>computadores</a:t>
          </a:r>
          <a:r>
            <a:rPr lang="en-US" sz="1800" dirty="0" smtClean="0"/>
            <a:t> y </a:t>
          </a:r>
          <a:r>
            <a:rPr lang="en-US" sz="1800" dirty="0" err="1" smtClean="0"/>
            <a:t>servidores</a:t>
          </a:r>
          <a:r>
            <a:rPr lang="en-US" sz="1800" dirty="0" smtClean="0"/>
            <a:t> al </a:t>
          </a:r>
          <a:r>
            <a:rPr lang="en-US" sz="1800" dirty="0" err="1" smtClean="0"/>
            <a:t>día</a:t>
          </a:r>
          <a:endParaRPr lang="en-US" sz="1800" dirty="0"/>
        </a:p>
      </dgm:t>
    </dgm:pt>
    <dgm:pt modelId="{7ED78D7D-B337-4D46-9151-923A737D05E7}" type="parTrans" cxnId="{26B0A26D-B7BA-49D2-98E4-6F124CB10AD8}">
      <dgm:prSet/>
      <dgm:spPr/>
      <dgm:t>
        <a:bodyPr/>
        <a:lstStyle/>
        <a:p>
          <a:endParaRPr lang="en-US"/>
        </a:p>
      </dgm:t>
    </dgm:pt>
    <dgm:pt modelId="{25500B53-F1FA-4F88-B376-E3781795B01F}" type="sibTrans" cxnId="{26B0A26D-B7BA-49D2-98E4-6F124CB10AD8}">
      <dgm:prSet/>
      <dgm:spPr/>
      <dgm:t>
        <a:bodyPr/>
        <a:lstStyle/>
        <a:p>
          <a:endParaRPr lang="en-US"/>
        </a:p>
      </dgm:t>
    </dgm:pt>
    <dgm:pt modelId="{5BF49AE6-6A61-4B1E-B1C9-6F842C5C6092}">
      <dgm:prSet custT="1"/>
      <dgm:spPr/>
      <dgm:t>
        <a:bodyPr/>
        <a:lstStyle/>
        <a:p>
          <a:pPr rtl="0"/>
          <a:r>
            <a:rPr lang="en-US" sz="1800" dirty="0" err="1" smtClean="0"/>
            <a:t>Mantiene</a:t>
          </a:r>
          <a:r>
            <a:rPr lang="en-US" sz="1800" dirty="0" smtClean="0"/>
            <a:t> la red </a:t>
          </a:r>
          <a:r>
            <a:rPr lang="en-US" sz="1800" dirty="0" err="1" smtClean="0"/>
            <a:t>saludable</a:t>
          </a:r>
          <a:r>
            <a:rPr lang="en-US" sz="1800" dirty="0" smtClean="0"/>
            <a:t> y al </a:t>
          </a:r>
          <a:r>
            <a:rPr lang="en-US" sz="1800" dirty="0" err="1" smtClean="0"/>
            <a:t>día</a:t>
          </a:r>
          <a:endParaRPr lang="en-US" sz="1800" dirty="0"/>
        </a:p>
      </dgm:t>
    </dgm:pt>
    <dgm:pt modelId="{73C2B166-4E2C-4CB7-93B4-0A273DB7966C}" type="parTrans" cxnId="{8615D501-091C-4E8D-89E4-8B392EA0286B}">
      <dgm:prSet/>
      <dgm:spPr/>
      <dgm:t>
        <a:bodyPr/>
        <a:lstStyle/>
        <a:p>
          <a:endParaRPr lang="en-US"/>
        </a:p>
      </dgm:t>
    </dgm:pt>
    <dgm:pt modelId="{0B7565BF-CCE9-45C0-B4F7-4723F0446FCB}" type="sibTrans" cxnId="{8615D501-091C-4E8D-89E4-8B392EA0286B}">
      <dgm:prSet/>
      <dgm:spPr/>
      <dgm:t>
        <a:bodyPr/>
        <a:lstStyle/>
        <a:p>
          <a:endParaRPr lang="en-US"/>
        </a:p>
      </dgm:t>
    </dgm:pt>
    <dgm:pt modelId="{610A5FE6-B67C-41BA-9297-A23D984D8F4D}">
      <dgm:prSet custT="1"/>
      <dgm:spPr/>
      <dgm:t>
        <a:bodyPr/>
        <a:lstStyle/>
        <a:p>
          <a:pPr rtl="0"/>
          <a:r>
            <a:rPr lang="en-US" sz="1800" dirty="0" err="1" smtClean="0"/>
            <a:t>Integrado</a:t>
          </a:r>
          <a:r>
            <a:rPr lang="en-US" sz="1800" dirty="0" smtClean="0"/>
            <a:t> con </a:t>
          </a:r>
          <a:r>
            <a:rPr lang="en-US" sz="1800" dirty="0" err="1" smtClean="0"/>
            <a:t>consola</a:t>
          </a:r>
          <a:r>
            <a:rPr lang="en-US" sz="1800" dirty="0" smtClean="0"/>
            <a:t> de SBS</a:t>
          </a:r>
          <a:endParaRPr lang="en-US" sz="1800" dirty="0"/>
        </a:p>
      </dgm:t>
    </dgm:pt>
    <dgm:pt modelId="{8B6971AE-5026-4510-A9A8-123E2AA7E7D8}" type="parTrans" cxnId="{7E0EE9B2-6130-42DB-863C-05D19AA74B4E}">
      <dgm:prSet/>
      <dgm:spPr/>
      <dgm:t>
        <a:bodyPr/>
        <a:lstStyle/>
        <a:p>
          <a:endParaRPr lang="en-US"/>
        </a:p>
      </dgm:t>
    </dgm:pt>
    <dgm:pt modelId="{F88D603A-4599-47DF-BF0C-18E0DCEC7CBB}" type="sibTrans" cxnId="{7E0EE9B2-6130-42DB-863C-05D19AA74B4E}">
      <dgm:prSet/>
      <dgm:spPr/>
      <dgm:t>
        <a:bodyPr/>
        <a:lstStyle/>
        <a:p>
          <a:endParaRPr lang="en-US"/>
        </a:p>
      </dgm:t>
    </dgm:pt>
    <dgm:pt modelId="{B119D630-E411-4455-801A-23A34D41FBD6}">
      <dgm:prSet custT="1"/>
      <dgm:spPr/>
      <dgm:t>
        <a:bodyPr/>
        <a:lstStyle/>
        <a:p>
          <a:pPr rtl="0"/>
          <a:r>
            <a:rPr lang="en-US" sz="1800" dirty="0" err="1" smtClean="0"/>
            <a:t>Semaforos</a:t>
          </a:r>
          <a:r>
            <a:rPr lang="en-US" sz="1800" dirty="0" smtClean="0"/>
            <a:t> de </a:t>
          </a:r>
          <a:r>
            <a:rPr lang="en-US" sz="1800" dirty="0" err="1" smtClean="0"/>
            <a:t>chequeo</a:t>
          </a:r>
          <a:endParaRPr lang="en-US" sz="1800" dirty="0"/>
        </a:p>
      </dgm:t>
    </dgm:pt>
    <dgm:pt modelId="{97F4EF7B-4CFA-4AFB-9D1F-633F96952CDD}" type="parTrans" cxnId="{F4B79003-579D-468C-B56D-19C4AE843455}">
      <dgm:prSet/>
      <dgm:spPr/>
      <dgm:t>
        <a:bodyPr/>
        <a:lstStyle/>
        <a:p>
          <a:endParaRPr lang="en-US"/>
        </a:p>
      </dgm:t>
    </dgm:pt>
    <dgm:pt modelId="{863C8A7D-DB13-41E9-8A52-399487EED3E5}" type="sibTrans" cxnId="{F4B79003-579D-468C-B56D-19C4AE843455}">
      <dgm:prSet/>
      <dgm:spPr/>
      <dgm:t>
        <a:bodyPr/>
        <a:lstStyle/>
        <a:p>
          <a:endParaRPr lang="en-US"/>
        </a:p>
      </dgm:t>
    </dgm:pt>
    <dgm:pt modelId="{0BCA78AC-74DC-4D2C-90A2-CFA6E69C82A4}">
      <dgm:prSet custT="1"/>
      <dgm:spPr/>
      <dgm:t>
        <a:bodyPr/>
        <a:lstStyle/>
        <a:p>
          <a:pPr rtl="0"/>
          <a:r>
            <a:rPr lang="en-US" sz="1800" dirty="0" err="1" smtClean="0"/>
            <a:t>Integrado</a:t>
          </a:r>
          <a:r>
            <a:rPr lang="en-US" sz="1800" dirty="0" smtClean="0"/>
            <a:t> en </a:t>
          </a:r>
          <a:r>
            <a:rPr lang="en-US" sz="1800" dirty="0" err="1" smtClean="0"/>
            <a:t>reportes</a:t>
          </a:r>
          <a:r>
            <a:rPr lang="en-US" sz="1800" dirty="0" smtClean="0"/>
            <a:t> de red</a:t>
          </a:r>
          <a:endParaRPr lang="en-US" sz="1800" dirty="0"/>
        </a:p>
      </dgm:t>
    </dgm:pt>
    <dgm:pt modelId="{DCEDBD0F-1D16-4016-A7A7-8FD5AD2F476C}" type="parTrans" cxnId="{A3ABF5D5-6E13-48B5-A8DF-01A655C067DD}">
      <dgm:prSet/>
      <dgm:spPr/>
      <dgm:t>
        <a:bodyPr/>
        <a:lstStyle/>
        <a:p>
          <a:endParaRPr lang="en-US"/>
        </a:p>
      </dgm:t>
    </dgm:pt>
    <dgm:pt modelId="{8222F109-6044-4E05-9056-0D3D74CDA967}" type="sibTrans" cxnId="{A3ABF5D5-6E13-48B5-A8DF-01A655C067DD}">
      <dgm:prSet/>
      <dgm:spPr/>
      <dgm:t>
        <a:bodyPr/>
        <a:lstStyle/>
        <a:p>
          <a:endParaRPr lang="en-US"/>
        </a:p>
      </dgm:t>
    </dgm:pt>
    <dgm:pt modelId="{9CF4C095-08E8-474D-8C78-4CB9528DF163}" type="pres">
      <dgm:prSet presAssocID="{1B4173C0-84F6-4346-9504-5BAEA463BD08}" presName="linear" presStyleCnt="0">
        <dgm:presLayoutVars>
          <dgm:dir/>
          <dgm:animLvl val="lvl"/>
          <dgm:resizeHandles val="exact"/>
        </dgm:presLayoutVars>
      </dgm:prSet>
      <dgm:spPr/>
      <dgm:t>
        <a:bodyPr/>
        <a:lstStyle/>
        <a:p>
          <a:endParaRPr lang="en-US"/>
        </a:p>
      </dgm:t>
    </dgm:pt>
    <dgm:pt modelId="{6A6DD6DA-DF9C-4ED0-82B0-C330570940B6}" type="pres">
      <dgm:prSet presAssocID="{AE05DD87-10D2-4BF5-B94F-8FCB34F65A64}" presName="parentLin" presStyleCnt="0"/>
      <dgm:spPr/>
    </dgm:pt>
    <dgm:pt modelId="{011926AE-7FC9-48A6-87A9-8E72FE649818}" type="pres">
      <dgm:prSet presAssocID="{AE05DD87-10D2-4BF5-B94F-8FCB34F65A64}" presName="parentLeftMargin" presStyleLbl="node1" presStyleIdx="0" presStyleCnt="1"/>
      <dgm:spPr/>
      <dgm:t>
        <a:bodyPr/>
        <a:lstStyle/>
        <a:p>
          <a:endParaRPr lang="en-US"/>
        </a:p>
      </dgm:t>
    </dgm:pt>
    <dgm:pt modelId="{97FD2572-8A47-4552-8F93-7ED4AB11FF50}" type="pres">
      <dgm:prSet presAssocID="{AE05DD87-10D2-4BF5-B94F-8FCB34F65A64}" presName="parentText" presStyleLbl="node1" presStyleIdx="0" presStyleCnt="1" custScaleX="115558" custScaleY="39765" custLinFactNeighborY="-59322">
        <dgm:presLayoutVars>
          <dgm:chMax val="0"/>
          <dgm:bulletEnabled val="1"/>
        </dgm:presLayoutVars>
      </dgm:prSet>
      <dgm:spPr/>
      <dgm:t>
        <a:bodyPr/>
        <a:lstStyle/>
        <a:p>
          <a:endParaRPr lang="en-US"/>
        </a:p>
      </dgm:t>
    </dgm:pt>
    <dgm:pt modelId="{BE2DF9FE-3B0F-41F3-B137-86CEDBA646B7}" type="pres">
      <dgm:prSet presAssocID="{AE05DD87-10D2-4BF5-B94F-8FCB34F65A64}" presName="negativeSpace" presStyleCnt="0"/>
      <dgm:spPr/>
    </dgm:pt>
    <dgm:pt modelId="{5C64CDCB-420F-4C37-A8F3-8ACB9A25C44C}" type="pres">
      <dgm:prSet presAssocID="{AE05DD87-10D2-4BF5-B94F-8FCB34F65A64}" presName="childText" presStyleLbl="conFgAcc1" presStyleIdx="0" presStyleCnt="1" custScaleY="69982" custLinFactNeighborX="-231" custLinFactNeighborY="-47450">
        <dgm:presLayoutVars>
          <dgm:bulletEnabled val="1"/>
        </dgm:presLayoutVars>
      </dgm:prSet>
      <dgm:spPr/>
      <dgm:t>
        <a:bodyPr/>
        <a:lstStyle/>
        <a:p>
          <a:endParaRPr lang="en-US"/>
        </a:p>
      </dgm:t>
    </dgm:pt>
  </dgm:ptLst>
  <dgm:cxnLst>
    <dgm:cxn modelId="{87B46361-5E84-45F9-98B1-C9D9DD1FDC22}" type="presOf" srcId="{0BCA78AC-74DC-4D2C-90A2-CFA6E69C82A4}" destId="{5C64CDCB-420F-4C37-A8F3-8ACB9A25C44C}" srcOrd="0" destOrd="5" presId="urn:microsoft.com/office/officeart/2005/8/layout/list1"/>
    <dgm:cxn modelId="{F155EAF0-578D-460D-84B4-2696DD9F66FF}" srcId="{AE05DD87-10D2-4BF5-B94F-8FCB34F65A64}" destId="{DCA3BA3E-7776-4B8C-9E31-BF86FB2B3A00}" srcOrd="0" destOrd="0" parTransId="{9991BA85-2DF7-4943-B6AA-D1F5838C7707}" sibTransId="{09E5CDD0-701E-48ED-AB80-D30C493A75D9}"/>
    <dgm:cxn modelId="{C59FF66C-2EB6-4AA6-BF9C-2CF44312A293}" type="presOf" srcId="{B119D630-E411-4455-801A-23A34D41FBD6}" destId="{5C64CDCB-420F-4C37-A8F3-8ACB9A25C44C}" srcOrd="0" destOrd="4" presId="urn:microsoft.com/office/officeart/2005/8/layout/list1"/>
    <dgm:cxn modelId="{8615D501-091C-4E8D-89E4-8B392EA0286B}" srcId="{AE05DD87-10D2-4BF5-B94F-8FCB34F65A64}" destId="{5BF49AE6-6A61-4B1E-B1C9-6F842C5C6092}" srcOrd="2" destOrd="0" parTransId="{73C2B166-4E2C-4CB7-93B4-0A273DB7966C}" sibTransId="{0B7565BF-CCE9-45C0-B4F7-4723F0446FCB}"/>
    <dgm:cxn modelId="{26B0A26D-B7BA-49D2-98E4-6F124CB10AD8}" srcId="{AE05DD87-10D2-4BF5-B94F-8FCB34F65A64}" destId="{E704EBAF-D8E5-4A1A-8273-CCFB9917423C}" srcOrd="1" destOrd="0" parTransId="{7ED78D7D-B337-4D46-9151-923A737D05E7}" sibTransId="{25500B53-F1FA-4F88-B376-E3781795B01F}"/>
    <dgm:cxn modelId="{EF08C081-4010-4F13-BEE3-72D0E9B2406A}" type="presOf" srcId="{5BF49AE6-6A61-4B1E-B1C9-6F842C5C6092}" destId="{5C64CDCB-420F-4C37-A8F3-8ACB9A25C44C}" srcOrd="0" destOrd="2" presId="urn:microsoft.com/office/officeart/2005/8/layout/list1"/>
    <dgm:cxn modelId="{EC4F5422-C421-4565-82E5-5788C2B22149}" type="presOf" srcId="{AE05DD87-10D2-4BF5-B94F-8FCB34F65A64}" destId="{011926AE-7FC9-48A6-87A9-8E72FE649818}" srcOrd="0" destOrd="0" presId="urn:microsoft.com/office/officeart/2005/8/layout/list1"/>
    <dgm:cxn modelId="{209C72CE-1603-4438-88FB-1AF89A352217}" srcId="{1B4173C0-84F6-4346-9504-5BAEA463BD08}" destId="{AE05DD87-10D2-4BF5-B94F-8FCB34F65A64}" srcOrd="0" destOrd="0" parTransId="{95FCBF1F-DA21-4189-B9D5-42248EC12AEB}" sibTransId="{6E610C7F-94FE-41B5-BDEC-F8B49194DBA6}"/>
    <dgm:cxn modelId="{A3ABF5D5-6E13-48B5-A8DF-01A655C067DD}" srcId="{610A5FE6-B67C-41BA-9297-A23D984D8F4D}" destId="{0BCA78AC-74DC-4D2C-90A2-CFA6E69C82A4}" srcOrd="1" destOrd="0" parTransId="{DCEDBD0F-1D16-4016-A7A7-8FD5AD2F476C}" sibTransId="{8222F109-6044-4E05-9056-0D3D74CDA967}"/>
    <dgm:cxn modelId="{ACEC85B5-A9C4-4995-8E55-E8FE7E863ED7}" type="presOf" srcId="{1B4173C0-84F6-4346-9504-5BAEA463BD08}" destId="{9CF4C095-08E8-474D-8C78-4CB9528DF163}" srcOrd="0" destOrd="0" presId="urn:microsoft.com/office/officeart/2005/8/layout/list1"/>
    <dgm:cxn modelId="{7E0EE9B2-6130-42DB-863C-05D19AA74B4E}" srcId="{AE05DD87-10D2-4BF5-B94F-8FCB34F65A64}" destId="{610A5FE6-B67C-41BA-9297-A23D984D8F4D}" srcOrd="3" destOrd="0" parTransId="{8B6971AE-5026-4510-A9A8-123E2AA7E7D8}" sibTransId="{F88D603A-4599-47DF-BF0C-18E0DCEC7CBB}"/>
    <dgm:cxn modelId="{1643384A-CB67-4E42-A69B-9F0486F789C6}" type="presOf" srcId="{DCA3BA3E-7776-4B8C-9E31-BF86FB2B3A00}" destId="{5C64CDCB-420F-4C37-A8F3-8ACB9A25C44C}" srcOrd="0" destOrd="0" presId="urn:microsoft.com/office/officeart/2005/8/layout/list1"/>
    <dgm:cxn modelId="{34BFBA27-5694-478E-A4DC-ED49326432AB}" type="presOf" srcId="{610A5FE6-B67C-41BA-9297-A23D984D8F4D}" destId="{5C64CDCB-420F-4C37-A8F3-8ACB9A25C44C}" srcOrd="0" destOrd="3" presId="urn:microsoft.com/office/officeart/2005/8/layout/list1"/>
    <dgm:cxn modelId="{A5F15EAD-A521-4873-B38A-3742293BFD0F}" type="presOf" srcId="{E704EBAF-D8E5-4A1A-8273-CCFB9917423C}" destId="{5C64CDCB-420F-4C37-A8F3-8ACB9A25C44C}" srcOrd="0" destOrd="1" presId="urn:microsoft.com/office/officeart/2005/8/layout/list1"/>
    <dgm:cxn modelId="{56C70CF0-23E2-440F-99AE-12485C627735}" type="presOf" srcId="{AE05DD87-10D2-4BF5-B94F-8FCB34F65A64}" destId="{97FD2572-8A47-4552-8F93-7ED4AB11FF50}" srcOrd="1" destOrd="0" presId="urn:microsoft.com/office/officeart/2005/8/layout/list1"/>
    <dgm:cxn modelId="{F4B79003-579D-468C-B56D-19C4AE843455}" srcId="{610A5FE6-B67C-41BA-9297-A23D984D8F4D}" destId="{B119D630-E411-4455-801A-23A34D41FBD6}" srcOrd="0" destOrd="0" parTransId="{97F4EF7B-4CFA-4AFB-9D1F-633F96952CDD}" sibTransId="{863C8A7D-DB13-41E9-8A52-399487EED3E5}"/>
    <dgm:cxn modelId="{CFE4628E-4683-46BB-A60D-EEF1521A9F3F}" type="presParOf" srcId="{9CF4C095-08E8-474D-8C78-4CB9528DF163}" destId="{6A6DD6DA-DF9C-4ED0-82B0-C330570940B6}" srcOrd="0" destOrd="0" presId="urn:microsoft.com/office/officeart/2005/8/layout/list1"/>
    <dgm:cxn modelId="{29495C7B-F1CD-436C-A33C-742934F001B4}" type="presParOf" srcId="{6A6DD6DA-DF9C-4ED0-82B0-C330570940B6}" destId="{011926AE-7FC9-48A6-87A9-8E72FE649818}" srcOrd="0" destOrd="0" presId="urn:microsoft.com/office/officeart/2005/8/layout/list1"/>
    <dgm:cxn modelId="{E84B08AF-AD4A-4C11-A4FA-5BC5FA37BB06}" type="presParOf" srcId="{6A6DD6DA-DF9C-4ED0-82B0-C330570940B6}" destId="{97FD2572-8A47-4552-8F93-7ED4AB11FF50}" srcOrd="1" destOrd="0" presId="urn:microsoft.com/office/officeart/2005/8/layout/list1"/>
    <dgm:cxn modelId="{91F3704B-DBAB-4905-9E0D-4AD7649F45BD}" type="presParOf" srcId="{9CF4C095-08E8-474D-8C78-4CB9528DF163}" destId="{BE2DF9FE-3B0F-41F3-B137-86CEDBA646B7}" srcOrd="1" destOrd="0" presId="urn:microsoft.com/office/officeart/2005/8/layout/list1"/>
    <dgm:cxn modelId="{B9E20F6D-ECD0-4BE7-A82E-B479A0F7E8ED}" type="presParOf" srcId="{9CF4C095-08E8-474D-8C78-4CB9528DF163}" destId="{5C64CDCB-420F-4C37-A8F3-8ACB9A25C44C}" srcOrd="2" destOrd="0" presId="urn:microsoft.com/office/officeart/2005/8/layout/list1"/>
  </dgm:cxnLst>
  <dgm:bg/>
  <dgm:whole/>
</dgm:dataModel>
</file>

<file path=ppt/diagrams/data6.xml><?xml version="1.0" encoding="utf-8"?>
<dgm:dataModel xmlns:dgm="http://schemas.openxmlformats.org/drawingml/2006/diagram" xmlns:a="http://schemas.openxmlformats.org/drawingml/2006/main">
  <dgm:ptLst>
    <dgm:pt modelId="{D718F78C-0754-419D-823F-C8D2D38F3DB7}" type="doc">
      <dgm:prSet loTypeId="urn:microsoft.com/office/officeart/2005/8/layout/list1" loCatId="list" qsTypeId="urn:microsoft.com/office/officeart/2005/8/quickstyle/simple1#18" qsCatId="simple" csTypeId="urn:microsoft.com/office/officeart/2005/8/colors/accent2_2" csCatId="accent2" phldr="1"/>
      <dgm:spPr/>
      <dgm:t>
        <a:bodyPr/>
        <a:lstStyle/>
        <a:p>
          <a:endParaRPr lang="en-US"/>
        </a:p>
      </dgm:t>
    </dgm:pt>
    <dgm:pt modelId="{14DDD8A7-6EA8-41D6-B61D-BBC2932AFC9B}">
      <dgm:prSet custT="1"/>
      <dgm:spPr/>
      <dgm:t>
        <a:bodyPr/>
        <a:lstStyle/>
        <a:p>
          <a:pPr rtl="0"/>
          <a:r>
            <a:rPr lang="en-US" sz="2000" dirty="0" smtClean="0"/>
            <a:t>Microsoft Forefront Security for Exchange Server </a:t>
          </a:r>
          <a:r>
            <a:rPr lang="en-US" sz="2000" baseline="30000" dirty="0" smtClean="0"/>
            <a:t>1,2</a:t>
          </a:r>
          <a:r>
            <a:rPr lang="en-US" sz="2000" dirty="0" smtClean="0"/>
            <a:t> </a:t>
          </a:r>
          <a:endParaRPr lang="en-US" sz="2000" dirty="0"/>
        </a:p>
      </dgm:t>
    </dgm:pt>
    <dgm:pt modelId="{1F4671CF-0F93-493E-975B-09B71E346736}" type="parTrans" cxnId="{1C7E7204-0A58-4963-AE78-A2A812F800C4}">
      <dgm:prSet/>
      <dgm:spPr/>
      <dgm:t>
        <a:bodyPr/>
        <a:lstStyle/>
        <a:p>
          <a:endParaRPr lang="en-US"/>
        </a:p>
      </dgm:t>
    </dgm:pt>
    <dgm:pt modelId="{4D72EF55-E309-4764-8A3D-DB9BBAE22E6E}" type="sibTrans" cxnId="{1C7E7204-0A58-4963-AE78-A2A812F800C4}">
      <dgm:prSet/>
      <dgm:spPr/>
      <dgm:t>
        <a:bodyPr/>
        <a:lstStyle/>
        <a:p>
          <a:endParaRPr lang="en-US"/>
        </a:p>
      </dgm:t>
    </dgm:pt>
    <dgm:pt modelId="{C55B3B9B-F8F1-40A7-BC0D-2D560A1CB7D4}">
      <dgm:prSet custT="1"/>
      <dgm:spPr/>
      <dgm:t>
        <a:bodyPr/>
        <a:lstStyle/>
        <a:p>
          <a:pPr rtl="0"/>
          <a:r>
            <a:rPr lang="en-US" sz="1800" dirty="0" err="1" smtClean="0"/>
            <a:t>Valido</a:t>
          </a:r>
          <a:r>
            <a:rPr lang="en-US" sz="1800" dirty="0" smtClean="0"/>
            <a:t> </a:t>
          </a:r>
          <a:r>
            <a:rPr lang="en-US" sz="1800" dirty="0" err="1" smtClean="0"/>
            <a:t>por</a:t>
          </a:r>
          <a:r>
            <a:rPr lang="en-US" sz="1800" dirty="0" smtClean="0"/>
            <a:t> 120 </a:t>
          </a:r>
          <a:r>
            <a:rPr lang="en-US" sz="1800" dirty="0" err="1" smtClean="0"/>
            <a:t>días</a:t>
          </a:r>
          <a:endParaRPr lang="en-US" sz="1800" dirty="0"/>
        </a:p>
      </dgm:t>
    </dgm:pt>
    <dgm:pt modelId="{D9DA1991-8AC6-4B41-9D4D-604810567EE8}" type="parTrans" cxnId="{3575B3EA-327C-4CD7-920E-DB6DAF39F2F6}">
      <dgm:prSet/>
      <dgm:spPr/>
      <dgm:t>
        <a:bodyPr/>
        <a:lstStyle/>
        <a:p>
          <a:endParaRPr lang="en-US"/>
        </a:p>
      </dgm:t>
    </dgm:pt>
    <dgm:pt modelId="{71667A57-672F-42A6-A277-B6404F56BE55}" type="sibTrans" cxnId="{3575B3EA-327C-4CD7-920E-DB6DAF39F2F6}">
      <dgm:prSet/>
      <dgm:spPr/>
      <dgm:t>
        <a:bodyPr/>
        <a:lstStyle/>
        <a:p>
          <a:endParaRPr lang="en-US"/>
        </a:p>
      </dgm:t>
    </dgm:pt>
    <dgm:pt modelId="{6DCC0449-654C-4CEE-B0BF-747941998CFE}">
      <dgm:prSet custT="1"/>
      <dgm:spPr/>
      <dgm:t>
        <a:bodyPr/>
        <a:lstStyle/>
        <a:p>
          <a:pPr rtl="0"/>
          <a:r>
            <a:rPr lang="en-US" sz="1800" dirty="0" err="1" smtClean="0"/>
            <a:t>Múltiples</a:t>
          </a:r>
          <a:r>
            <a:rPr lang="en-US" sz="1800" dirty="0" smtClean="0"/>
            <a:t> </a:t>
          </a:r>
          <a:r>
            <a:rPr lang="en-US" sz="1800" dirty="0" err="1" smtClean="0"/>
            <a:t>motores</a:t>
          </a:r>
          <a:r>
            <a:rPr lang="en-US" sz="1800" dirty="0" smtClean="0"/>
            <a:t> de </a:t>
          </a:r>
          <a:r>
            <a:rPr lang="en-US" sz="1800" dirty="0" err="1" smtClean="0"/>
            <a:t>escaneo</a:t>
          </a:r>
          <a:r>
            <a:rPr lang="en-US" sz="1800" dirty="0" smtClean="0"/>
            <a:t> </a:t>
          </a:r>
          <a:r>
            <a:rPr lang="en-US" sz="1800" dirty="0" err="1" smtClean="0"/>
            <a:t>para</a:t>
          </a:r>
          <a:r>
            <a:rPr lang="en-US" sz="1800" dirty="0" smtClean="0"/>
            <a:t> virus (8)</a:t>
          </a:r>
          <a:endParaRPr lang="en-US" sz="1800" dirty="0"/>
        </a:p>
      </dgm:t>
    </dgm:pt>
    <dgm:pt modelId="{33D92EE8-1CA6-4605-B45F-38BAF92EDF61}" type="parTrans" cxnId="{00ED550F-3F43-4C3A-B355-47FF5E152B5B}">
      <dgm:prSet/>
      <dgm:spPr/>
      <dgm:t>
        <a:bodyPr/>
        <a:lstStyle/>
        <a:p>
          <a:endParaRPr lang="en-US"/>
        </a:p>
      </dgm:t>
    </dgm:pt>
    <dgm:pt modelId="{DC12C1B0-E1DA-4076-BE4C-814B7F7191F6}" type="sibTrans" cxnId="{00ED550F-3F43-4C3A-B355-47FF5E152B5B}">
      <dgm:prSet/>
      <dgm:spPr/>
      <dgm:t>
        <a:bodyPr/>
        <a:lstStyle/>
        <a:p>
          <a:endParaRPr lang="en-US"/>
        </a:p>
      </dgm:t>
    </dgm:pt>
    <dgm:pt modelId="{B7DB15E8-A81A-4287-B659-DBAC4388F025}">
      <dgm:prSet custT="1"/>
      <dgm:spPr/>
      <dgm:t>
        <a:bodyPr/>
        <a:lstStyle/>
        <a:p>
          <a:pPr rtl="0"/>
          <a:r>
            <a:rPr lang="en-US" sz="1800" dirty="0" err="1" smtClean="0"/>
            <a:t>Integrado</a:t>
          </a:r>
          <a:r>
            <a:rPr lang="en-US" sz="1800" dirty="0" smtClean="0"/>
            <a:t> </a:t>
          </a:r>
          <a:r>
            <a:rPr lang="en-US" sz="1800" dirty="0" err="1" smtClean="0"/>
            <a:t>directamente</a:t>
          </a:r>
          <a:r>
            <a:rPr lang="en-US" sz="1800" dirty="0" smtClean="0"/>
            <a:t> con </a:t>
          </a:r>
          <a:r>
            <a:rPr lang="en-US" sz="1800" dirty="0" err="1" smtClean="0"/>
            <a:t>Aplicaciones</a:t>
          </a:r>
          <a:r>
            <a:rPr lang="en-US" sz="1800" dirty="0" smtClean="0"/>
            <a:t> Microsoft</a:t>
          </a:r>
          <a:endParaRPr lang="en-US" sz="1800" dirty="0"/>
        </a:p>
      </dgm:t>
    </dgm:pt>
    <dgm:pt modelId="{8786AAE8-B94A-4836-8013-2B8C62C6172F}" type="parTrans" cxnId="{C7431814-190E-49BD-BEB0-D7F551F7EF62}">
      <dgm:prSet/>
      <dgm:spPr/>
      <dgm:t>
        <a:bodyPr/>
        <a:lstStyle/>
        <a:p>
          <a:endParaRPr lang="en-US"/>
        </a:p>
      </dgm:t>
    </dgm:pt>
    <dgm:pt modelId="{28FFEB8F-5144-427F-B335-C542D37B5462}" type="sibTrans" cxnId="{C7431814-190E-49BD-BEB0-D7F551F7EF62}">
      <dgm:prSet/>
      <dgm:spPr/>
      <dgm:t>
        <a:bodyPr/>
        <a:lstStyle/>
        <a:p>
          <a:endParaRPr lang="en-US"/>
        </a:p>
      </dgm:t>
    </dgm:pt>
    <dgm:pt modelId="{815E0CA4-512A-403B-9C32-5FF1C2F13C29}">
      <dgm:prSet custT="1"/>
      <dgm:spPr/>
      <dgm:t>
        <a:bodyPr/>
        <a:lstStyle/>
        <a:p>
          <a:pPr rtl="0"/>
          <a:r>
            <a:rPr lang="en-US" sz="1800" dirty="0" smtClean="0"/>
            <a:t>Microsoft Exchange Server 2007 Standard Edition</a:t>
          </a:r>
          <a:endParaRPr lang="en-US" sz="1800" dirty="0"/>
        </a:p>
      </dgm:t>
    </dgm:pt>
    <dgm:pt modelId="{013F4B0F-CDBC-4DD9-A95C-E5AE4EBEACE8}" type="parTrans" cxnId="{E868AB7B-B28C-47A4-8E6C-8D2BF416DA20}">
      <dgm:prSet/>
      <dgm:spPr/>
      <dgm:t>
        <a:bodyPr/>
        <a:lstStyle/>
        <a:p>
          <a:endParaRPr lang="en-US"/>
        </a:p>
      </dgm:t>
    </dgm:pt>
    <dgm:pt modelId="{7B0B615C-8953-4D58-8A13-4A01D30B3E00}" type="sibTrans" cxnId="{E868AB7B-B28C-47A4-8E6C-8D2BF416DA20}">
      <dgm:prSet/>
      <dgm:spPr/>
      <dgm:t>
        <a:bodyPr/>
        <a:lstStyle/>
        <a:p>
          <a:endParaRPr lang="en-US"/>
        </a:p>
      </dgm:t>
    </dgm:pt>
    <dgm:pt modelId="{65E8D56E-9583-4AE1-BF9E-03715A230086}">
      <dgm:prSet custT="1"/>
      <dgm:spPr/>
      <dgm:t>
        <a:bodyPr/>
        <a:lstStyle/>
        <a:p>
          <a:pPr rtl="0"/>
          <a:r>
            <a:rPr lang="en-US" sz="1800" dirty="0" smtClean="0"/>
            <a:t>Pre-</a:t>
          </a:r>
          <a:r>
            <a:rPr lang="en-US" sz="1800" dirty="0" err="1" smtClean="0"/>
            <a:t>configurado</a:t>
          </a:r>
          <a:r>
            <a:rPr lang="en-US" sz="1800" dirty="0" smtClean="0"/>
            <a:t> </a:t>
          </a:r>
          <a:r>
            <a:rPr lang="en-US" sz="1800" dirty="0" err="1" smtClean="0"/>
            <a:t>para</a:t>
          </a:r>
          <a:r>
            <a:rPr lang="en-US" sz="1800" dirty="0" smtClean="0"/>
            <a:t> SBS</a:t>
          </a:r>
          <a:endParaRPr lang="en-US" sz="1800" dirty="0"/>
        </a:p>
      </dgm:t>
    </dgm:pt>
    <dgm:pt modelId="{B6E57B29-D297-4FF4-B7D6-3B39A4FFC20B}" type="parTrans" cxnId="{63FDBF4D-310E-4D82-81D1-DA6E4794752A}">
      <dgm:prSet/>
      <dgm:spPr/>
      <dgm:t>
        <a:bodyPr/>
        <a:lstStyle/>
        <a:p>
          <a:endParaRPr lang="en-US"/>
        </a:p>
      </dgm:t>
    </dgm:pt>
    <dgm:pt modelId="{2275DBDE-32AF-434A-B407-899AA8999A42}" type="sibTrans" cxnId="{63FDBF4D-310E-4D82-81D1-DA6E4794752A}">
      <dgm:prSet/>
      <dgm:spPr/>
      <dgm:t>
        <a:bodyPr/>
        <a:lstStyle/>
        <a:p>
          <a:endParaRPr lang="en-US"/>
        </a:p>
      </dgm:t>
    </dgm:pt>
    <dgm:pt modelId="{B6CBD1F4-9952-45DC-823A-A30F909E47AF}">
      <dgm:prSet custT="1"/>
      <dgm:spPr/>
      <dgm:t>
        <a:bodyPr/>
        <a:lstStyle/>
        <a:p>
          <a:pPr rtl="0"/>
          <a:r>
            <a:rPr lang="en-US" sz="1800" dirty="0" err="1" smtClean="0"/>
            <a:t>Revisión</a:t>
          </a:r>
          <a:r>
            <a:rPr lang="en-US" sz="1800" dirty="0" smtClean="0"/>
            <a:t> de Virus</a:t>
          </a:r>
          <a:endParaRPr lang="en-US" sz="1800" dirty="0"/>
        </a:p>
      </dgm:t>
    </dgm:pt>
    <dgm:pt modelId="{FD291FBD-159E-4160-9D56-5D623D947C0D}" type="parTrans" cxnId="{EBEE97BE-A347-4FC4-8C8D-F57945803070}">
      <dgm:prSet/>
      <dgm:spPr/>
      <dgm:t>
        <a:bodyPr/>
        <a:lstStyle/>
        <a:p>
          <a:endParaRPr lang="en-US"/>
        </a:p>
      </dgm:t>
    </dgm:pt>
    <dgm:pt modelId="{C2D52FFE-E76D-4B9C-A2A1-0698DBEBAA20}" type="sibTrans" cxnId="{EBEE97BE-A347-4FC4-8C8D-F57945803070}">
      <dgm:prSet/>
      <dgm:spPr/>
      <dgm:t>
        <a:bodyPr/>
        <a:lstStyle/>
        <a:p>
          <a:endParaRPr lang="en-US"/>
        </a:p>
      </dgm:t>
    </dgm:pt>
    <dgm:pt modelId="{8BA8F382-5FA7-467B-8A02-D80184142418}">
      <dgm:prSet custT="1"/>
      <dgm:spPr/>
      <dgm:t>
        <a:bodyPr/>
        <a:lstStyle/>
        <a:p>
          <a:pPr rtl="0"/>
          <a:r>
            <a:rPr lang="en-US" sz="1800" dirty="0" err="1" smtClean="0"/>
            <a:t>Filtro</a:t>
          </a:r>
          <a:r>
            <a:rPr lang="en-US" sz="1800" dirty="0" smtClean="0"/>
            <a:t> de </a:t>
          </a:r>
          <a:r>
            <a:rPr lang="en-US" sz="1800" dirty="0" err="1" smtClean="0"/>
            <a:t>Archivos</a:t>
          </a:r>
          <a:endParaRPr lang="en-US" sz="1800" dirty="0"/>
        </a:p>
      </dgm:t>
    </dgm:pt>
    <dgm:pt modelId="{A49AE0B6-1DD7-411C-B21A-6F4AE99FABBC}" type="parTrans" cxnId="{D8293090-B32B-4F26-9D90-F0FF1395D669}">
      <dgm:prSet/>
      <dgm:spPr/>
      <dgm:t>
        <a:bodyPr/>
        <a:lstStyle/>
        <a:p>
          <a:endParaRPr lang="en-US"/>
        </a:p>
      </dgm:t>
    </dgm:pt>
    <dgm:pt modelId="{98309E10-5E27-4246-AEC7-157E8AA00729}" type="sibTrans" cxnId="{D8293090-B32B-4F26-9D90-F0FF1395D669}">
      <dgm:prSet/>
      <dgm:spPr/>
      <dgm:t>
        <a:bodyPr/>
        <a:lstStyle/>
        <a:p>
          <a:endParaRPr lang="en-US"/>
        </a:p>
      </dgm:t>
    </dgm:pt>
    <dgm:pt modelId="{330C3C29-8AAE-4332-81D5-E5415BE263C7}">
      <dgm:prSet custT="1"/>
      <dgm:spPr/>
      <dgm:t>
        <a:bodyPr/>
        <a:lstStyle/>
        <a:p>
          <a:pPr rtl="0"/>
          <a:r>
            <a:rPr lang="en-US" sz="1800" dirty="0" err="1" smtClean="0"/>
            <a:t>Filtro</a:t>
          </a:r>
          <a:r>
            <a:rPr lang="en-US" sz="1800" dirty="0" smtClean="0"/>
            <a:t> de </a:t>
          </a:r>
          <a:r>
            <a:rPr lang="en-US" sz="1800" dirty="0" err="1" smtClean="0"/>
            <a:t>contenidos</a:t>
          </a:r>
          <a:endParaRPr lang="en-US" sz="1800" dirty="0"/>
        </a:p>
      </dgm:t>
    </dgm:pt>
    <dgm:pt modelId="{A5DD69B4-9976-4491-8E4C-03C897966AA9}" type="parTrans" cxnId="{54738BE0-12E0-42C7-98DE-3CF3A86DEB0B}">
      <dgm:prSet/>
      <dgm:spPr/>
      <dgm:t>
        <a:bodyPr/>
        <a:lstStyle/>
        <a:p>
          <a:endParaRPr lang="en-US"/>
        </a:p>
      </dgm:t>
    </dgm:pt>
    <dgm:pt modelId="{F964CF58-314F-4847-A98B-4857929BB50D}" type="sibTrans" cxnId="{54738BE0-12E0-42C7-98DE-3CF3A86DEB0B}">
      <dgm:prSet/>
      <dgm:spPr/>
      <dgm:t>
        <a:bodyPr/>
        <a:lstStyle/>
        <a:p>
          <a:endParaRPr lang="en-US"/>
        </a:p>
      </dgm:t>
    </dgm:pt>
    <dgm:pt modelId="{2D0478EC-A620-44A8-B0C7-5C631B618EFC}">
      <dgm:prSet custT="1"/>
      <dgm:spPr/>
      <dgm:t>
        <a:bodyPr/>
        <a:lstStyle/>
        <a:p>
          <a:pPr rtl="0"/>
          <a:r>
            <a:rPr lang="en-US" sz="1800" dirty="0" err="1" smtClean="0"/>
            <a:t>Notificaciones</a:t>
          </a:r>
          <a:r>
            <a:rPr lang="en-US" sz="1800" dirty="0" smtClean="0"/>
            <a:t> al </a:t>
          </a:r>
          <a:r>
            <a:rPr lang="en-US" sz="1800" dirty="0" err="1" smtClean="0"/>
            <a:t>administrador</a:t>
          </a:r>
          <a:endParaRPr lang="en-US" sz="1800" dirty="0"/>
        </a:p>
      </dgm:t>
    </dgm:pt>
    <dgm:pt modelId="{5EB5B6F0-7209-472A-A41D-FC3B7FBB01B1}" type="sibTrans" cxnId="{7AE33E4C-B942-40E7-BAD3-5964E2B7579C}">
      <dgm:prSet/>
      <dgm:spPr/>
      <dgm:t>
        <a:bodyPr/>
        <a:lstStyle/>
        <a:p>
          <a:endParaRPr lang="en-US"/>
        </a:p>
      </dgm:t>
    </dgm:pt>
    <dgm:pt modelId="{6A94738D-6D17-4B48-B017-E63A8EB17CA5}" type="parTrans" cxnId="{7AE33E4C-B942-40E7-BAD3-5964E2B7579C}">
      <dgm:prSet/>
      <dgm:spPr/>
      <dgm:t>
        <a:bodyPr/>
        <a:lstStyle/>
        <a:p>
          <a:endParaRPr lang="en-US"/>
        </a:p>
      </dgm:t>
    </dgm:pt>
    <dgm:pt modelId="{8F9954A1-67FF-4389-B7D7-2A9DDA17567C}" type="pres">
      <dgm:prSet presAssocID="{D718F78C-0754-419D-823F-C8D2D38F3DB7}" presName="linear" presStyleCnt="0">
        <dgm:presLayoutVars>
          <dgm:dir/>
          <dgm:animLvl val="lvl"/>
          <dgm:resizeHandles val="exact"/>
        </dgm:presLayoutVars>
      </dgm:prSet>
      <dgm:spPr/>
      <dgm:t>
        <a:bodyPr/>
        <a:lstStyle/>
        <a:p>
          <a:endParaRPr lang="en-US"/>
        </a:p>
      </dgm:t>
    </dgm:pt>
    <dgm:pt modelId="{9D8C367F-F4A7-4A0D-93BD-93E87E3BB368}" type="pres">
      <dgm:prSet presAssocID="{14DDD8A7-6EA8-41D6-B61D-BBC2932AFC9B}" presName="parentLin" presStyleCnt="0"/>
      <dgm:spPr/>
    </dgm:pt>
    <dgm:pt modelId="{68FCF0F6-91E3-4BF8-BB40-0B43B9AD2607}" type="pres">
      <dgm:prSet presAssocID="{14DDD8A7-6EA8-41D6-B61D-BBC2932AFC9B}" presName="parentLeftMargin" presStyleLbl="node1" presStyleIdx="0" presStyleCnt="4"/>
      <dgm:spPr/>
      <dgm:t>
        <a:bodyPr/>
        <a:lstStyle/>
        <a:p>
          <a:endParaRPr lang="en-US"/>
        </a:p>
      </dgm:t>
    </dgm:pt>
    <dgm:pt modelId="{AB8C97C1-D4F8-4852-B51D-A6E647AB4B8C}" type="pres">
      <dgm:prSet presAssocID="{14DDD8A7-6EA8-41D6-B61D-BBC2932AFC9B}" presName="parentText" presStyleLbl="node1" presStyleIdx="0" presStyleCnt="4" custScaleX="122099" custLinFactNeighborY="-3330">
        <dgm:presLayoutVars>
          <dgm:chMax val="0"/>
          <dgm:bulletEnabled val="1"/>
        </dgm:presLayoutVars>
      </dgm:prSet>
      <dgm:spPr/>
      <dgm:t>
        <a:bodyPr/>
        <a:lstStyle/>
        <a:p>
          <a:endParaRPr lang="en-US"/>
        </a:p>
      </dgm:t>
    </dgm:pt>
    <dgm:pt modelId="{61C57794-3E3D-45AB-9766-2229531B993B}" type="pres">
      <dgm:prSet presAssocID="{14DDD8A7-6EA8-41D6-B61D-BBC2932AFC9B}" presName="negativeSpace" presStyleCnt="0"/>
      <dgm:spPr/>
    </dgm:pt>
    <dgm:pt modelId="{EF2BD680-0708-4DE5-BEF5-A54082E32F1B}" type="pres">
      <dgm:prSet presAssocID="{14DDD8A7-6EA8-41D6-B61D-BBC2932AFC9B}" presName="childText" presStyleLbl="conFgAcc1" presStyleIdx="0" presStyleCnt="4">
        <dgm:presLayoutVars>
          <dgm:bulletEnabled val="1"/>
        </dgm:presLayoutVars>
      </dgm:prSet>
      <dgm:spPr/>
      <dgm:t>
        <a:bodyPr/>
        <a:lstStyle/>
        <a:p>
          <a:endParaRPr lang="en-US"/>
        </a:p>
      </dgm:t>
    </dgm:pt>
    <dgm:pt modelId="{FD991D24-C3E4-491B-A5A6-DDA5D8893B00}" type="pres">
      <dgm:prSet presAssocID="{4D72EF55-E309-4764-8A3D-DB9BBAE22E6E}" presName="spaceBetweenRectangles" presStyleCnt="0"/>
      <dgm:spPr/>
    </dgm:pt>
    <dgm:pt modelId="{E80642E8-9E82-4C64-BE67-C632E1B6C88D}" type="pres">
      <dgm:prSet presAssocID="{B7DB15E8-A81A-4287-B659-DBAC4388F025}" presName="parentLin" presStyleCnt="0"/>
      <dgm:spPr/>
    </dgm:pt>
    <dgm:pt modelId="{DAD033C7-3812-45B6-B9FD-D08C2701FB9D}" type="pres">
      <dgm:prSet presAssocID="{B7DB15E8-A81A-4287-B659-DBAC4388F025}" presName="parentLeftMargin" presStyleLbl="node1" presStyleIdx="0" presStyleCnt="4"/>
      <dgm:spPr/>
      <dgm:t>
        <a:bodyPr/>
        <a:lstStyle/>
        <a:p>
          <a:endParaRPr lang="en-US"/>
        </a:p>
      </dgm:t>
    </dgm:pt>
    <dgm:pt modelId="{88E75907-01BB-411C-8D2B-580DCB911357}" type="pres">
      <dgm:prSet presAssocID="{B7DB15E8-A81A-4287-B659-DBAC4388F025}" presName="parentText" presStyleLbl="node1" presStyleIdx="1" presStyleCnt="4" custScaleX="122099">
        <dgm:presLayoutVars>
          <dgm:chMax val="0"/>
          <dgm:bulletEnabled val="1"/>
        </dgm:presLayoutVars>
      </dgm:prSet>
      <dgm:spPr/>
      <dgm:t>
        <a:bodyPr/>
        <a:lstStyle/>
        <a:p>
          <a:endParaRPr lang="en-US"/>
        </a:p>
      </dgm:t>
    </dgm:pt>
    <dgm:pt modelId="{FC1756A9-03AA-4344-AE85-08943C0DA0D6}" type="pres">
      <dgm:prSet presAssocID="{B7DB15E8-A81A-4287-B659-DBAC4388F025}" presName="negativeSpace" presStyleCnt="0"/>
      <dgm:spPr/>
    </dgm:pt>
    <dgm:pt modelId="{13C453B8-AD8C-4C5D-AFD2-CFF1F6020ADE}" type="pres">
      <dgm:prSet presAssocID="{B7DB15E8-A81A-4287-B659-DBAC4388F025}" presName="childText" presStyleLbl="conFgAcc1" presStyleIdx="1" presStyleCnt="4">
        <dgm:presLayoutVars>
          <dgm:bulletEnabled val="1"/>
        </dgm:presLayoutVars>
      </dgm:prSet>
      <dgm:spPr/>
      <dgm:t>
        <a:bodyPr/>
        <a:lstStyle/>
        <a:p>
          <a:endParaRPr lang="en-US"/>
        </a:p>
      </dgm:t>
    </dgm:pt>
    <dgm:pt modelId="{FC4CC4E8-C4A9-40B7-B768-FE885D10CCC7}" type="pres">
      <dgm:prSet presAssocID="{28FFEB8F-5144-427F-B335-C542D37B5462}" presName="spaceBetweenRectangles" presStyleCnt="0"/>
      <dgm:spPr/>
    </dgm:pt>
    <dgm:pt modelId="{6AAC16D4-E7C5-499E-9FBF-DA999FC41483}" type="pres">
      <dgm:prSet presAssocID="{2D0478EC-A620-44A8-B0C7-5C631B618EFC}" presName="parentLin" presStyleCnt="0"/>
      <dgm:spPr/>
    </dgm:pt>
    <dgm:pt modelId="{86C58D06-A454-44AF-A314-50569D3C40AF}" type="pres">
      <dgm:prSet presAssocID="{2D0478EC-A620-44A8-B0C7-5C631B618EFC}" presName="parentLeftMargin" presStyleLbl="node1" presStyleIdx="1" presStyleCnt="4"/>
      <dgm:spPr/>
      <dgm:t>
        <a:bodyPr/>
        <a:lstStyle/>
        <a:p>
          <a:endParaRPr lang="en-US"/>
        </a:p>
      </dgm:t>
    </dgm:pt>
    <dgm:pt modelId="{EA9E7B73-7902-4613-B900-31A22513B201}" type="pres">
      <dgm:prSet presAssocID="{2D0478EC-A620-44A8-B0C7-5C631B618EFC}" presName="parentText" presStyleLbl="node1" presStyleIdx="2" presStyleCnt="4" custScaleX="122099">
        <dgm:presLayoutVars>
          <dgm:chMax val="0"/>
          <dgm:bulletEnabled val="1"/>
        </dgm:presLayoutVars>
      </dgm:prSet>
      <dgm:spPr/>
      <dgm:t>
        <a:bodyPr/>
        <a:lstStyle/>
        <a:p>
          <a:endParaRPr lang="en-US"/>
        </a:p>
      </dgm:t>
    </dgm:pt>
    <dgm:pt modelId="{B24E8666-3EC0-4175-A8B4-414B3AC8FD9A}" type="pres">
      <dgm:prSet presAssocID="{2D0478EC-A620-44A8-B0C7-5C631B618EFC}" presName="negativeSpace" presStyleCnt="0"/>
      <dgm:spPr/>
    </dgm:pt>
    <dgm:pt modelId="{CB10B8E7-5E87-4455-869E-1F5D61EA7319}" type="pres">
      <dgm:prSet presAssocID="{2D0478EC-A620-44A8-B0C7-5C631B618EFC}" presName="childText" presStyleLbl="conFgAcc1" presStyleIdx="2" presStyleCnt="4">
        <dgm:presLayoutVars>
          <dgm:bulletEnabled val="1"/>
        </dgm:presLayoutVars>
      </dgm:prSet>
      <dgm:spPr/>
    </dgm:pt>
    <dgm:pt modelId="{6DB3823D-CC2B-4AA0-A508-0817ECA8E121}" type="pres">
      <dgm:prSet presAssocID="{5EB5B6F0-7209-472A-A41D-FC3B7FBB01B1}" presName="spaceBetweenRectangles" presStyleCnt="0"/>
      <dgm:spPr/>
    </dgm:pt>
    <dgm:pt modelId="{D288194E-96A4-4977-83C8-5F24A0B22DFC}" type="pres">
      <dgm:prSet presAssocID="{65E8D56E-9583-4AE1-BF9E-03715A230086}" presName="parentLin" presStyleCnt="0"/>
      <dgm:spPr/>
    </dgm:pt>
    <dgm:pt modelId="{0467ED9D-86E1-4C74-8B6A-821154187D7B}" type="pres">
      <dgm:prSet presAssocID="{65E8D56E-9583-4AE1-BF9E-03715A230086}" presName="parentLeftMargin" presStyleLbl="node1" presStyleIdx="2" presStyleCnt="4"/>
      <dgm:spPr/>
      <dgm:t>
        <a:bodyPr/>
        <a:lstStyle/>
        <a:p>
          <a:endParaRPr lang="en-US"/>
        </a:p>
      </dgm:t>
    </dgm:pt>
    <dgm:pt modelId="{07EE4817-49B2-483A-AA18-4F0B68E3198F}" type="pres">
      <dgm:prSet presAssocID="{65E8D56E-9583-4AE1-BF9E-03715A230086}" presName="parentText" presStyleLbl="node1" presStyleIdx="3" presStyleCnt="4" custScaleX="122099">
        <dgm:presLayoutVars>
          <dgm:chMax val="0"/>
          <dgm:bulletEnabled val="1"/>
        </dgm:presLayoutVars>
      </dgm:prSet>
      <dgm:spPr/>
      <dgm:t>
        <a:bodyPr/>
        <a:lstStyle/>
        <a:p>
          <a:endParaRPr lang="en-US"/>
        </a:p>
      </dgm:t>
    </dgm:pt>
    <dgm:pt modelId="{397952D5-BAF3-40DF-A88B-01DD73E8E59B}" type="pres">
      <dgm:prSet presAssocID="{65E8D56E-9583-4AE1-BF9E-03715A230086}" presName="negativeSpace" presStyleCnt="0"/>
      <dgm:spPr/>
    </dgm:pt>
    <dgm:pt modelId="{591F76A9-2878-49B8-AD40-3F32841B9745}" type="pres">
      <dgm:prSet presAssocID="{65E8D56E-9583-4AE1-BF9E-03715A230086}" presName="childText" presStyleLbl="conFgAcc1" presStyleIdx="3" presStyleCnt="4">
        <dgm:presLayoutVars>
          <dgm:bulletEnabled val="1"/>
        </dgm:presLayoutVars>
      </dgm:prSet>
      <dgm:spPr/>
      <dgm:t>
        <a:bodyPr/>
        <a:lstStyle/>
        <a:p>
          <a:endParaRPr lang="en-US"/>
        </a:p>
      </dgm:t>
    </dgm:pt>
  </dgm:ptLst>
  <dgm:cxnLst>
    <dgm:cxn modelId="{63FDBF4D-310E-4D82-81D1-DA6E4794752A}" srcId="{D718F78C-0754-419D-823F-C8D2D38F3DB7}" destId="{65E8D56E-9583-4AE1-BF9E-03715A230086}" srcOrd="3" destOrd="0" parTransId="{B6E57B29-D297-4FF4-B7D6-3B39A4FFC20B}" sibTransId="{2275DBDE-32AF-434A-B407-899AA8999A42}"/>
    <dgm:cxn modelId="{D237CC5A-879D-45E3-9D73-0B438D319046}" type="presOf" srcId="{6DCC0449-654C-4CEE-B0BF-747941998CFE}" destId="{EF2BD680-0708-4DE5-BEF5-A54082E32F1B}" srcOrd="0" destOrd="1" presId="urn:microsoft.com/office/officeart/2005/8/layout/list1"/>
    <dgm:cxn modelId="{F6BDF6CC-64C0-4073-80EF-BA3E28CF7C29}" type="presOf" srcId="{65E8D56E-9583-4AE1-BF9E-03715A230086}" destId="{0467ED9D-86E1-4C74-8B6A-821154187D7B}" srcOrd="0" destOrd="0" presId="urn:microsoft.com/office/officeart/2005/8/layout/list1"/>
    <dgm:cxn modelId="{4E4DF4F7-99A7-408A-BD3C-5AF3D5328AF5}" type="presOf" srcId="{B7DB15E8-A81A-4287-B659-DBAC4388F025}" destId="{88E75907-01BB-411C-8D2B-580DCB911357}" srcOrd="1" destOrd="0" presId="urn:microsoft.com/office/officeart/2005/8/layout/list1"/>
    <dgm:cxn modelId="{7296CEA7-2759-40CF-AD4F-083CD25F40E6}" type="presOf" srcId="{815E0CA4-512A-403B-9C32-5FF1C2F13C29}" destId="{13C453B8-AD8C-4C5D-AFD2-CFF1F6020ADE}" srcOrd="0" destOrd="0" presId="urn:microsoft.com/office/officeart/2005/8/layout/list1"/>
    <dgm:cxn modelId="{99EEF35E-B104-4033-BA86-64DB61803013}" type="presOf" srcId="{14DDD8A7-6EA8-41D6-B61D-BBC2932AFC9B}" destId="{68FCF0F6-91E3-4BF8-BB40-0B43B9AD2607}" srcOrd="0" destOrd="0" presId="urn:microsoft.com/office/officeart/2005/8/layout/list1"/>
    <dgm:cxn modelId="{3575B3EA-327C-4CD7-920E-DB6DAF39F2F6}" srcId="{14DDD8A7-6EA8-41D6-B61D-BBC2932AFC9B}" destId="{C55B3B9B-F8F1-40A7-BC0D-2D560A1CB7D4}" srcOrd="0" destOrd="0" parTransId="{D9DA1991-8AC6-4B41-9D4D-604810567EE8}" sibTransId="{71667A57-672F-42A6-A277-B6404F56BE55}"/>
    <dgm:cxn modelId="{63AAD709-3FF5-4F55-80C8-F848D3EBA015}" type="presOf" srcId="{14DDD8A7-6EA8-41D6-B61D-BBC2932AFC9B}" destId="{AB8C97C1-D4F8-4852-B51D-A6E647AB4B8C}" srcOrd="1" destOrd="0" presId="urn:microsoft.com/office/officeart/2005/8/layout/list1"/>
    <dgm:cxn modelId="{EBEE97BE-A347-4FC4-8C8D-F57945803070}" srcId="{65E8D56E-9583-4AE1-BF9E-03715A230086}" destId="{B6CBD1F4-9952-45DC-823A-A30F909E47AF}" srcOrd="0" destOrd="0" parTransId="{FD291FBD-159E-4160-9D56-5D623D947C0D}" sibTransId="{C2D52FFE-E76D-4B9C-A2A1-0698DBEBAA20}"/>
    <dgm:cxn modelId="{7A01C344-95B2-48FA-A065-0B4BC2E68C0B}" type="presOf" srcId="{2D0478EC-A620-44A8-B0C7-5C631B618EFC}" destId="{86C58D06-A454-44AF-A314-50569D3C40AF}" srcOrd="0" destOrd="0" presId="urn:microsoft.com/office/officeart/2005/8/layout/list1"/>
    <dgm:cxn modelId="{54738BE0-12E0-42C7-98DE-3CF3A86DEB0B}" srcId="{65E8D56E-9583-4AE1-BF9E-03715A230086}" destId="{330C3C29-8AAE-4332-81D5-E5415BE263C7}" srcOrd="2" destOrd="0" parTransId="{A5DD69B4-9976-4491-8E4C-03C897966AA9}" sibTransId="{F964CF58-314F-4847-A98B-4857929BB50D}"/>
    <dgm:cxn modelId="{A1F9660F-DB27-43CB-AEA7-08FA55289F20}" type="presOf" srcId="{C55B3B9B-F8F1-40A7-BC0D-2D560A1CB7D4}" destId="{EF2BD680-0708-4DE5-BEF5-A54082E32F1B}" srcOrd="0" destOrd="0" presId="urn:microsoft.com/office/officeart/2005/8/layout/list1"/>
    <dgm:cxn modelId="{C8C3AABF-D914-45DA-BB9E-2B8D6D4E4D9B}" type="presOf" srcId="{D718F78C-0754-419D-823F-C8D2D38F3DB7}" destId="{8F9954A1-67FF-4389-B7D7-2A9DDA17567C}" srcOrd="0" destOrd="0" presId="urn:microsoft.com/office/officeart/2005/8/layout/list1"/>
    <dgm:cxn modelId="{1C7E7204-0A58-4963-AE78-A2A812F800C4}" srcId="{D718F78C-0754-419D-823F-C8D2D38F3DB7}" destId="{14DDD8A7-6EA8-41D6-B61D-BBC2932AFC9B}" srcOrd="0" destOrd="0" parTransId="{1F4671CF-0F93-493E-975B-09B71E346736}" sibTransId="{4D72EF55-E309-4764-8A3D-DB9BBAE22E6E}"/>
    <dgm:cxn modelId="{244E3007-6625-4279-BE86-6323250CFDBF}" type="presOf" srcId="{B6CBD1F4-9952-45DC-823A-A30F909E47AF}" destId="{591F76A9-2878-49B8-AD40-3F32841B9745}" srcOrd="0" destOrd="0" presId="urn:microsoft.com/office/officeart/2005/8/layout/list1"/>
    <dgm:cxn modelId="{7AE33E4C-B942-40E7-BAD3-5964E2B7579C}" srcId="{D718F78C-0754-419D-823F-C8D2D38F3DB7}" destId="{2D0478EC-A620-44A8-B0C7-5C631B618EFC}" srcOrd="2" destOrd="0" parTransId="{6A94738D-6D17-4B48-B017-E63A8EB17CA5}" sibTransId="{5EB5B6F0-7209-472A-A41D-FC3B7FBB01B1}"/>
    <dgm:cxn modelId="{C7431814-190E-49BD-BEB0-D7F551F7EF62}" srcId="{D718F78C-0754-419D-823F-C8D2D38F3DB7}" destId="{B7DB15E8-A81A-4287-B659-DBAC4388F025}" srcOrd="1" destOrd="0" parTransId="{8786AAE8-B94A-4836-8013-2B8C62C6172F}" sibTransId="{28FFEB8F-5144-427F-B335-C542D37B5462}"/>
    <dgm:cxn modelId="{E868AB7B-B28C-47A4-8E6C-8D2BF416DA20}" srcId="{B7DB15E8-A81A-4287-B659-DBAC4388F025}" destId="{815E0CA4-512A-403B-9C32-5FF1C2F13C29}" srcOrd="0" destOrd="0" parTransId="{013F4B0F-CDBC-4DD9-A95C-E5AE4EBEACE8}" sibTransId="{7B0B615C-8953-4D58-8A13-4A01D30B3E00}"/>
    <dgm:cxn modelId="{84E987B5-F2C6-4E56-A179-F350F65A4AFF}" type="presOf" srcId="{8BA8F382-5FA7-467B-8A02-D80184142418}" destId="{591F76A9-2878-49B8-AD40-3F32841B9745}" srcOrd="0" destOrd="1" presId="urn:microsoft.com/office/officeart/2005/8/layout/list1"/>
    <dgm:cxn modelId="{D8293090-B32B-4F26-9D90-F0FF1395D669}" srcId="{65E8D56E-9583-4AE1-BF9E-03715A230086}" destId="{8BA8F382-5FA7-467B-8A02-D80184142418}" srcOrd="1" destOrd="0" parTransId="{A49AE0B6-1DD7-411C-B21A-6F4AE99FABBC}" sibTransId="{98309E10-5E27-4246-AEC7-157E8AA00729}"/>
    <dgm:cxn modelId="{00ED550F-3F43-4C3A-B355-47FF5E152B5B}" srcId="{14DDD8A7-6EA8-41D6-B61D-BBC2932AFC9B}" destId="{6DCC0449-654C-4CEE-B0BF-747941998CFE}" srcOrd="1" destOrd="0" parTransId="{33D92EE8-1CA6-4605-B45F-38BAF92EDF61}" sibTransId="{DC12C1B0-E1DA-4076-BE4C-814B7F7191F6}"/>
    <dgm:cxn modelId="{DB94406D-3681-468A-B68A-A0959FE0C1C3}" type="presOf" srcId="{330C3C29-8AAE-4332-81D5-E5415BE263C7}" destId="{591F76A9-2878-49B8-AD40-3F32841B9745}" srcOrd="0" destOrd="2" presId="urn:microsoft.com/office/officeart/2005/8/layout/list1"/>
    <dgm:cxn modelId="{915ECA04-E74C-42BC-A02E-E705CE1108E5}" type="presOf" srcId="{65E8D56E-9583-4AE1-BF9E-03715A230086}" destId="{07EE4817-49B2-483A-AA18-4F0B68E3198F}" srcOrd="1" destOrd="0" presId="urn:microsoft.com/office/officeart/2005/8/layout/list1"/>
    <dgm:cxn modelId="{D67D38CE-F756-4CE2-BD23-E1087F9AD0A8}" type="presOf" srcId="{2D0478EC-A620-44A8-B0C7-5C631B618EFC}" destId="{EA9E7B73-7902-4613-B900-31A22513B201}" srcOrd="1" destOrd="0" presId="urn:microsoft.com/office/officeart/2005/8/layout/list1"/>
    <dgm:cxn modelId="{9C5B5B96-A062-4CC3-909E-5AAE3B12F462}" type="presOf" srcId="{B7DB15E8-A81A-4287-B659-DBAC4388F025}" destId="{DAD033C7-3812-45B6-B9FD-D08C2701FB9D}" srcOrd="0" destOrd="0" presId="urn:microsoft.com/office/officeart/2005/8/layout/list1"/>
    <dgm:cxn modelId="{CB1E1EB3-88F6-4FFC-B63B-489B4A23BBAD}" type="presParOf" srcId="{8F9954A1-67FF-4389-B7D7-2A9DDA17567C}" destId="{9D8C367F-F4A7-4A0D-93BD-93E87E3BB368}" srcOrd="0" destOrd="0" presId="urn:microsoft.com/office/officeart/2005/8/layout/list1"/>
    <dgm:cxn modelId="{7BA06AD9-4871-44DE-B2E7-2C20C5C3663F}" type="presParOf" srcId="{9D8C367F-F4A7-4A0D-93BD-93E87E3BB368}" destId="{68FCF0F6-91E3-4BF8-BB40-0B43B9AD2607}" srcOrd="0" destOrd="0" presId="urn:microsoft.com/office/officeart/2005/8/layout/list1"/>
    <dgm:cxn modelId="{445CF363-F28B-4E70-8ECC-1330023EDE90}" type="presParOf" srcId="{9D8C367F-F4A7-4A0D-93BD-93E87E3BB368}" destId="{AB8C97C1-D4F8-4852-B51D-A6E647AB4B8C}" srcOrd="1" destOrd="0" presId="urn:microsoft.com/office/officeart/2005/8/layout/list1"/>
    <dgm:cxn modelId="{BB6CB90D-80B6-4924-B2BF-7986DCEB5294}" type="presParOf" srcId="{8F9954A1-67FF-4389-B7D7-2A9DDA17567C}" destId="{61C57794-3E3D-45AB-9766-2229531B993B}" srcOrd="1" destOrd="0" presId="urn:microsoft.com/office/officeart/2005/8/layout/list1"/>
    <dgm:cxn modelId="{81ECD656-29BE-41C4-B3B3-7A3B1BF07C84}" type="presParOf" srcId="{8F9954A1-67FF-4389-B7D7-2A9DDA17567C}" destId="{EF2BD680-0708-4DE5-BEF5-A54082E32F1B}" srcOrd="2" destOrd="0" presId="urn:microsoft.com/office/officeart/2005/8/layout/list1"/>
    <dgm:cxn modelId="{C977BC22-7F53-4079-8AEA-1E68C0547FA5}" type="presParOf" srcId="{8F9954A1-67FF-4389-B7D7-2A9DDA17567C}" destId="{FD991D24-C3E4-491B-A5A6-DDA5D8893B00}" srcOrd="3" destOrd="0" presId="urn:microsoft.com/office/officeart/2005/8/layout/list1"/>
    <dgm:cxn modelId="{E2BB8C7D-2D0E-4DD5-AAA8-ED630D511C04}" type="presParOf" srcId="{8F9954A1-67FF-4389-B7D7-2A9DDA17567C}" destId="{E80642E8-9E82-4C64-BE67-C632E1B6C88D}" srcOrd="4" destOrd="0" presId="urn:microsoft.com/office/officeart/2005/8/layout/list1"/>
    <dgm:cxn modelId="{5E99C8FB-0C49-4734-8D29-72E579CB9003}" type="presParOf" srcId="{E80642E8-9E82-4C64-BE67-C632E1B6C88D}" destId="{DAD033C7-3812-45B6-B9FD-D08C2701FB9D}" srcOrd="0" destOrd="0" presId="urn:microsoft.com/office/officeart/2005/8/layout/list1"/>
    <dgm:cxn modelId="{85036475-0F98-4B96-B389-297704BDE5AC}" type="presParOf" srcId="{E80642E8-9E82-4C64-BE67-C632E1B6C88D}" destId="{88E75907-01BB-411C-8D2B-580DCB911357}" srcOrd="1" destOrd="0" presId="urn:microsoft.com/office/officeart/2005/8/layout/list1"/>
    <dgm:cxn modelId="{1A69DF4F-CBBD-4EC0-B85D-D65749D5CFB1}" type="presParOf" srcId="{8F9954A1-67FF-4389-B7D7-2A9DDA17567C}" destId="{FC1756A9-03AA-4344-AE85-08943C0DA0D6}" srcOrd="5" destOrd="0" presId="urn:microsoft.com/office/officeart/2005/8/layout/list1"/>
    <dgm:cxn modelId="{FFE8E2F7-2927-4CA0-BE5F-43E00FD57B38}" type="presParOf" srcId="{8F9954A1-67FF-4389-B7D7-2A9DDA17567C}" destId="{13C453B8-AD8C-4C5D-AFD2-CFF1F6020ADE}" srcOrd="6" destOrd="0" presId="urn:microsoft.com/office/officeart/2005/8/layout/list1"/>
    <dgm:cxn modelId="{4E5160D7-8B54-4062-99BA-11B6DEC491ED}" type="presParOf" srcId="{8F9954A1-67FF-4389-B7D7-2A9DDA17567C}" destId="{FC4CC4E8-C4A9-40B7-B768-FE885D10CCC7}" srcOrd="7" destOrd="0" presId="urn:microsoft.com/office/officeart/2005/8/layout/list1"/>
    <dgm:cxn modelId="{2CECDC74-113D-4E54-A3CA-8D4046695013}" type="presParOf" srcId="{8F9954A1-67FF-4389-B7D7-2A9DDA17567C}" destId="{6AAC16D4-E7C5-499E-9FBF-DA999FC41483}" srcOrd="8" destOrd="0" presId="urn:microsoft.com/office/officeart/2005/8/layout/list1"/>
    <dgm:cxn modelId="{F29B9D34-FD5F-4E98-958E-C75154A8AAD8}" type="presParOf" srcId="{6AAC16D4-E7C5-499E-9FBF-DA999FC41483}" destId="{86C58D06-A454-44AF-A314-50569D3C40AF}" srcOrd="0" destOrd="0" presId="urn:microsoft.com/office/officeart/2005/8/layout/list1"/>
    <dgm:cxn modelId="{F28F6FB3-27D5-44F9-B842-7FA4F002DDC4}" type="presParOf" srcId="{6AAC16D4-E7C5-499E-9FBF-DA999FC41483}" destId="{EA9E7B73-7902-4613-B900-31A22513B201}" srcOrd="1" destOrd="0" presId="urn:microsoft.com/office/officeart/2005/8/layout/list1"/>
    <dgm:cxn modelId="{D5446FDA-41F3-4B24-BF3D-E495159E0EC2}" type="presParOf" srcId="{8F9954A1-67FF-4389-B7D7-2A9DDA17567C}" destId="{B24E8666-3EC0-4175-A8B4-414B3AC8FD9A}" srcOrd="9" destOrd="0" presId="urn:microsoft.com/office/officeart/2005/8/layout/list1"/>
    <dgm:cxn modelId="{398CE2F2-DFFB-42A9-90BB-54AADA80E8EB}" type="presParOf" srcId="{8F9954A1-67FF-4389-B7D7-2A9DDA17567C}" destId="{CB10B8E7-5E87-4455-869E-1F5D61EA7319}" srcOrd="10" destOrd="0" presId="urn:microsoft.com/office/officeart/2005/8/layout/list1"/>
    <dgm:cxn modelId="{4C53FBF0-E325-4429-8700-A8AD419BF9CA}" type="presParOf" srcId="{8F9954A1-67FF-4389-B7D7-2A9DDA17567C}" destId="{6DB3823D-CC2B-4AA0-A508-0817ECA8E121}" srcOrd="11" destOrd="0" presId="urn:microsoft.com/office/officeart/2005/8/layout/list1"/>
    <dgm:cxn modelId="{81EE97DF-12BA-4E82-88B8-0363D1598DAC}" type="presParOf" srcId="{8F9954A1-67FF-4389-B7D7-2A9DDA17567C}" destId="{D288194E-96A4-4977-83C8-5F24A0B22DFC}" srcOrd="12" destOrd="0" presId="urn:microsoft.com/office/officeart/2005/8/layout/list1"/>
    <dgm:cxn modelId="{CB27C6CF-DE16-4032-B9BC-3C15BC0F78E9}" type="presParOf" srcId="{D288194E-96A4-4977-83C8-5F24A0B22DFC}" destId="{0467ED9D-86E1-4C74-8B6A-821154187D7B}" srcOrd="0" destOrd="0" presId="urn:microsoft.com/office/officeart/2005/8/layout/list1"/>
    <dgm:cxn modelId="{849B2418-CEE5-4644-B302-AB3CABFB47AA}" type="presParOf" srcId="{D288194E-96A4-4977-83C8-5F24A0B22DFC}" destId="{07EE4817-49B2-483A-AA18-4F0B68E3198F}" srcOrd="1" destOrd="0" presId="urn:microsoft.com/office/officeart/2005/8/layout/list1"/>
    <dgm:cxn modelId="{5D7AE71D-AB87-456A-80C2-32230C5B36B3}" type="presParOf" srcId="{8F9954A1-67FF-4389-B7D7-2A9DDA17567C}" destId="{397952D5-BAF3-40DF-A88B-01DD73E8E59B}" srcOrd="13" destOrd="0" presId="urn:microsoft.com/office/officeart/2005/8/layout/list1"/>
    <dgm:cxn modelId="{F069B4B8-D6FB-4AB8-8E60-8E59337746B4}" type="presParOf" srcId="{8F9954A1-67FF-4389-B7D7-2A9DDA17567C}" destId="{591F76A9-2878-49B8-AD40-3F32841B9745}" srcOrd="14" destOrd="0" presId="urn:microsoft.com/office/officeart/2005/8/layout/list1"/>
  </dgm:cxnLst>
  <dgm:bg/>
  <dgm:whole/>
</dgm:dataModel>
</file>

<file path=ppt/diagrams/data7.xml><?xml version="1.0" encoding="utf-8"?>
<dgm:dataModel xmlns:dgm="http://schemas.openxmlformats.org/drawingml/2006/diagram" xmlns:a="http://schemas.openxmlformats.org/drawingml/2006/main">
  <dgm:ptLst>
    <dgm:pt modelId="{56839941-DEBD-4F64-A86C-92A4E20BEFBC}"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6545270F-FAD5-4F96-AB67-BBCBE136AC22}">
      <dgm:prSet custT="1"/>
      <dgm:spPr/>
      <dgm:t>
        <a:bodyPr/>
        <a:lstStyle/>
        <a:p>
          <a:pPr rtl="0"/>
          <a:r>
            <a:rPr lang="en-US" sz="2800" dirty="0" smtClean="0"/>
            <a:t>Windows Live OneCare for Server </a:t>
          </a:r>
          <a:r>
            <a:rPr lang="en-US" sz="2800" baseline="30000" dirty="0" smtClean="0"/>
            <a:t>1,2</a:t>
          </a:r>
          <a:r>
            <a:rPr lang="en-US" sz="2800" dirty="0" smtClean="0"/>
            <a:t> </a:t>
          </a:r>
          <a:endParaRPr lang="en-US" sz="2800" dirty="0"/>
        </a:p>
      </dgm:t>
    </dgm:pt>
    <dgm:pt modelId="{A3403438-9723-4EBB-9729-621ECB6D6B0D}" type="parTrans" cxnId="{645BB7D5-D5F6-41A8-9231-12806EAE3388}">
      <dgm:prSet/>
      <dgm:spPr/>
      <dgm:t>
        <a:bodyPr/>
        <a:lstStyle/>
        <a:p>
          <a:endParaRPr lang="en-US"/>
        </a:p>
      </dgm:t>
    </dgm:pt>
    <dgm:pt modelId="{841B7849-DDD9-4E68-A1FD-E6A67FCCB5C3}" type="sibTrans" cxnId="{645BB7D5-D5F6-41A8-9231-12806EAE3388}">
      <dgm:prSet/>
      <dgm:spPr/>
      <dgm:t>
        <a:bodyPr/>
        <a:lstStyle/>
        <a:p>
          <a:endParaRPr lang="en-US"/>
        </a:p>
      </dgm:t>
    </dgm:pt>
    <dgm:pt modelId="{F0DCDEC1-0004-4D35-BD00-B9513C0303FD}">
      <dgm:prSet custT="1"/>
      <dgm:spPr/>
      <dgm:t>
        <a:bodyPr/>
        <a:lstStyle/>
        <a:p>
          <a:pPr rtl="0"/>
          <a:r>
            <a:rPr lang="en-US" sz="1800" dirty="0" err="1" smtClean="0"/>
            <a:t>Prueba</a:t>
          </a:r>
          <a:r>
            <a:rPr lang="en-US" sz="1800" dirty="0" smtClean="0"/>
            <a:t> </a:t>
          </a:r>
          <a:r>
            <a:rPr lang="en-US" sz="1800" dirty="0" err="1" smtClean="0"/>
            <a:t>por</a:t>
          </a:r>
          <a:r>
            <a:rPr lang="en-US" sz="1800" dirty="0" smtClean="0"/>
            <a:t> 120 </a:t>
          </a:r>
          <a:r>
            <a:rPr lang="en-US" sz="1800" dirty="0" err="1" smtClean="0"/>
            <a:t>días</a:t>
          </a:r>
          <a:endParaRPr lang="en-US" sz="1800" dirty="0"/>
        </a:p>
      </dgm:t>
    </dgm:pt>
    <dgm:pt modelId="{D894B587-A430-4272-B09B-8AA3BA07841A}" type="parTrans" cxnId="{69180F4C-A168-46D2-919A-319B4D863624}">
      <dgm:prSet/>
      <dgm:spPr/>
      <dgm:t>
        <a:bodyPr/>
        <a:lstStyle/>
        <a:p>
          <a:endParaRPr lang="en-US"/>
        </a:p>
      </dgm:t>
    </dgm:pt>
    <dgm:pt modelId="{3E478FCD-1B67-4F05-8AC7-D1535C8C23D6}" type="sibTrans" cxnId="{69180F4C-A168-46D2-919A-319B4D863624}">
      <dgm:prSet/>
      <dgm:spPr/>
      <dgm:t>
        <a:bodyPr/>
        <a:lstStyle/>
        <a:p>
          <a:endParaRPr lang="en-US"/>
        </a:p>
      </dgm:t>
    </dgm:pt>
    <dgm:pt modelId="{9AE12DA6-B495-428E-9BC5-FD35D77F74C0}">
      <dgm:prSet custT="1"/>
      <dgm:spPr/>
      <dgm:t>
        <a:bodyPr/>
        <a:lstStyle/>
        <a:p>
          <a:pPr rtl="0"/>
          <a:r>
            <a:rPr lang="en-US" sz="1800" dirty="0" err="1" smtClean="0"/>
            <a:t>Administración</a:t>
          </a:r>
          <a:r>
            <a:rPr lang="en-US" sz="1800" dirty="0" smtClean="0"/>
            <a:t> de </a:t>
          </a:r>
          <a:r>
            <a:rPr lang="en-US" sz="1800" dirty="0" err="1" smtClean="0"/>
            <a:t>múltiples</a:t>
          </a:r>
          <a:r>
            <a:rPr lang="en-US" sz="1800" dirty="0" smtClean="0"/>
            <a:t> PCs</a:t>
          </a:r>
          <a:endParaRPr lang="en-US" sz="1800" dirty="0"/>
        </a:p>
      </dgm:t>
    </dgm:pt>
    <dgm:pt modelId="{4F1321D3-5447-44DE-BCB3-790574A05C53}" type="parTrans" cxnId="{37EA85B1-A6D8-421E-A071-B93B5C4513C8}">
      <dgm:prSet/>
      <dgm:spPr/>
      <dgm:t>
        <a:bodyPr/>
        <a:lstStyle/>
        <a:p>
          <a:endParaRPr lang="en-US"/>
        </a:p>
      </dgm:t>
    </dgm:pt>
    <dgm:pt modelId="{E7EF57D7-4AB2-4EF4-9645-ACBBB34DC563}" type="sibTrans" cxnId="{37EA85B1-A6D8-421E-A071-B93B5C4513C8}">
      <dgm:prSet/>
      <dgm:spPr/>
      <dgm:t>
        <a:bodyPr/>
        <a:lstStyle/>
        <a:p>
          <a:endParaRPr lang="en-US"/>
        </a:p>
      </dgm:t>
    </dgm:pt>
    <dgm:pt modelId="{3FF7363E-A335-4602-A648-9895753B3261}">
      <dgm:prSet custT="1"/>
      <dgm:spPr/>
      <dgm:t>
        <a:bodyPr/>
        <a:lstStyle/>
        <a:p>
          <a:pPr rtl="0"/>
          <a:r>
            <a:rPr lang="en-US" sz="1800" dirty="0" err="1" smtClean="0"/>
            <a:t>Protección</a:t>
          </a:r>
          <a:r>
            <a:rPr lang="en-US" sz="1800" dirty="0" smtClean="0"/>
            <a:t> antivirus</a:t>
          </a:r>
          <a:endParaRPr lang="en-US" sz="1800" dirty="0"/>
        </a:p>
      </dgm:t>
    </dgm:pt>
    <dgm:pt modelId="{CF96C2F9-C4DC-4890-9A52-4960DBFD200A}" type="parTrans" cxnId="{54506BA0-CC44-40CA-AC46-C9D21262C74F}">
      <dgm:prSet/>
      <dgm:spPr/>
      <dgm:t>
        <a:bodyPr/>
        <a:lstStyle/>
        <a:p>
          <a:endParaRPr lang="en-US"/>
        </a:p>
      </dgm:t>
    </dgm:pt>
    <dgm:pt modelId="{BF991F80-ACA6-4B89-9B67-97CE4BCCDE87}" type="sibTrans" cxnId="{54506BA0-CC44-40CA-AC46-C9D21262C74F}">
      <dgm:prSet/>
      <dgm:spPr/>
      <dgm:t>
        <a:bodyPr/>
        <a:lstStyle/>
        <a:p>
          <a:endParaRPr lang="en-US"/>
        </a:p>
      </dgm:t>
    </dgm:pt>
    <dgm:pt modelId="{89964A57-4FCC-4C86-B65B-1D486155A0D9}">
      <dgm:prSet custT="1"/>
      <dgm:spPr/>
      <dgm:t>
        <a:bodyPr/>
        <a:lstStyle/>
        <a:p>
          <a:pPr rtl="0"/>
          <a:r>
            <a:rPr lang="en-US" sz="1800" dirty="0" err="1" smtClean="0"/>
            <a:t>Respaldo</a:t>
          </a:r>
          <a:r>
            <a:rPr lang="en-US" sz="1800" dirty="0" smtClean="0"/>
            <a:t> y </a:t>
          </a:r>
          <a:r>
            <a:rPr lang="en-US" sz="1800" dirty="0" err="1" smtClean="0"/>
            <a:t>recuperación</a:t>
          </a:r>
          <a:r>
            <a:rPr lang="en-US" sz="1800" dirty="0" smtClean="0"/>
            <a:t> (Backup)</a:t>
          </a:r>
          <a:endParaRPr lang="en-US" sz="1800" dirty="0"/>
        </a:p>
      </dgm:t>
    </dgm:pt>
    <dgm:pt modelId="{DC90AA51-2366-4AB7-AF13-14028A566956}" type="parTrans" cxnId="{0344AB09-B347-4840-87F6-9ADADD92BE3A}">
      <dgm:prSet/>
      <dgm:spPr/>
      <dgm:t>
        <a:bodyPr/>
        <a:lstStyle/>
        <a:p>
          <a:endParaRPr lang="en-US"/>
        </a:p>
      </dgm:t>
    </dgm:pt>
    <dgm:pt modelId="{29E4C760-624A-4EAA-8A47-00936E3A6126}" type="sibTrans" cxnId="{0344AB09-B347-4840-87F6-9ADADD92BE3A}">
      <dgm:prSet/>
      <dgm:spPr/>
      <dgm:t>
        <a:bodyPr/>
        <a:lstStyle/>
        <a:p>
          <a:endParaRPr lang="en-US"/>
        </a:p>
      </dgm:t>
    </dgm:pt>
    <dgm:pt modelId="{1F2132E3-5380-4FC1-95DC-BFD1BE1F795D}" type="pres">
      <dgm:prSet presAssocID="{56839941-DEBD-4F64-A86C-92A4E20BEFBC}" presName="linear" presStyleCnt="0">
        <dgm:presLayoutVars>
          <dgm:dir/>
          <dgm:animLvl val="lvl"/>
          <dgm:resizeHandles val="exact"/>
        </dgm:presLayoutVars>
      </dgm:prSet>
      <dgm:spPr/>
      <dgm:t>
        <a:bodyPr/>
        <a:lstStyle/>
        <a:p>
          <a:endParaRPr lang="en-US"/>
        </a:p>
      </dgm:t>
    </dgm:pt>
    <dgm:pt modelId="{7F470FE1-7E01-4C34-B69F-2B1E9EB7185F}" type="pres">
      <dgm:prSet presAssocID="{6545270F-FAD5-4F96-AB67-BBCBE136AC22}" presName="parentLin" presStyleCnt="0"/>
      <dgm:spPr/>
      <dgm:t>
        <a:bodyPr/>
        <a:lstStyle/>
        <a:p>
          <a:endParaRPr lang="en-US"/>
        </a:p>
      </dgm:t>
    </dgm:pt>
    <dgm:pt modelId="{B9C2474A-9BFC-4A9D-8900-E525A05F15A4}" type="pres">
      <dgm:prSet presAssocID="{6545270F-FAD5-4F96-AB67-BBCBE136AC22}" presName="parentLeftMargin" presStyleLbl="node1" presStyleIdx="0" presStyleCnt="1"/>
      <dgm:spPr/>
      <dgm:t>
        <a:bodyPr/>
        <a:lstStyle/>
        <a:p>
          <a:endParaRPr lang="en-US"/>
        </a:p>
      </dgm:t>
    </dgm:pt>
    <dgm:pt modelId="{2B8054F5-7EF0-48C3-9771-280E8329F0F9}" type="pres">
      <dgm:prSet presAssocID="{6545270F-FAD5-4F96-AB67-BBCBE136AC22}" presName="parentText" presStyleLbl="node1" presStyleIdx="0" presStyleCnt="1" custScaleX="126307">
        <dgm:presLayoutVars>
          <dgm:chMax val="0"/>
          <dgm:bulletEnabled val="1"/>
        </dgm:presLayoutVars>
      </dgm:prSet>
      <dgm:spPr/>
      <dgm:t>
        <a:bodyPr/>
        <a:lstStyle/>
        <a:p>
          <a:endParaRPr lang="en-US"/>
        </a:p>
      </dgm:t>
    </dgm:pt>
    <dgm:pt modelId="{389509F0-57B6-4F72-A47B-AF57EA67B16E}" type="pres">
      <dgm:prSet presAssocID="{6545270F-FAD5-4F96-AB67-BBCBE136AC22}" presName="negativeSpace" presStyleCnt="0"/>
      <dgm:spPr/>
      <dgm:t>
        <a:bodyPr/>
        <a:lstStyle/>
        <a:p>
          <a:endParaRPr lang="en-US"/>
        </a:p>
      </dgm:t>
    </dgm:pt>
    <dgm:pt modelId="{FE7AAF92-E182-4335-91BB-9F376D0086B1}" type="pres">
      <dgm:prSet presAssocID="{6545270F-FAD5-4F96-AB67-BBCBE136AC22}" presName="childText" presStyleLbl="conFgAcc1" presStyleIdx="0" presStyleCnt="1">
        <dgm:presLayoutVars>
          <dgm:bulletEnabled val="1"/>
        </dgm:presLayoutVars>
      </dgm:prSet>
      <dgm:spPr/>
      <dgm:t>
        <a:bodyPr/>
        <a:lstStyle/>
        <a:p>
          <a:endParaRPr lang="en-US"/>
        </a:p>
      </dgm:t>
    </dgm:pt>
  </dgm:ptLst>
  <dgm:cxnLst>
    <dgm:cxn modelId="{82CE2BA5-58CC-4571-9AB8-3B86DEC0DEE0}" type="presOf" srcId="{9AE12DA6-B495-428E-9BC5-FD35D77F74C0}" destId="{FE7AAF92-E182-4335-91BB-9F376D0086B1}" srcOrd="0" destOrd="1" presId="urn:microsoft.com/office/officeart/2005/8/layout/list1"/>
    <dgm:cxn modelId="{645BB7D5-D5F6-41A8-9231-12806EAE3388}" srcId="{56839941-DEBD-4F64-A86C-92A4E20BEFBC}" destId="{6545270F-FAD5-4F96-AB67-BBCBE136AC22}" srcOrd="0" destOrd="0" parTransId="{A3403438-9723-4EBB-9729-621ECB6D6B0D}" sibTransId="{841B7849-DDD9-4E68-A1FD-E6A67FCCB5C3}"/>
    <dgm:cxn modelId="{37EA85B1-A6D8-421E-A071-B93B5C4513C8}" srcId="{6545270F-FAD5-4F96-AB67-BBCBE136AC22}" destId="{9AE12DA6-B495-428E-9BC5-FD35D77F74C0}" srcOrd="1" destOrd="0" parTransId="{4F1321D3-5447-44DE-BCB3-790574A05C53}" sibTransId="{E7EF57D7-4AB2-4EF4-9645-ACBBB34DC563}"/>
    <dgm:cxn modelId="{AD4E43B5-773D-4664-9654-73D6F63BA092}" type="presOf" srcId="{89964A57-4FCC-4C86-B65B-1D486155A0D9}" destId="{FE7AAF92-E182-4335-91BB-9F376D0086B1}" srcOrd="0" destOrd="3" presId="urn:microsoft.com/office/officeart/2005/8/layout/list1"/>
    <dgm:cxn modelId="{78A43D4A-73C6-4FBC-AB95-395073A42030}" type="presOf" srcId="{6545270F-FAD5-4F96-AB67-BBCBE136AC22}" destId="{2B8054F5-7EF0-48C3-9771-280E8329F0F9}" srcOrd="1" destOrd="0" presId="urn:microsoft.com/office/officeart/2005/8/layout/list1"/>
    <dgm:cxn modelId="{D567797B-D072-4F12-B4CD-5C5653A55089}" type="presOf" srcId="{3FF7363E-A335-4602-A648-9895753B3261}" destId="{FE7AAF92-E182-4335-91BB-9F376D0086B1}" srcOrd="0" destOrd="2" presId="urn:microsoft.com/office/officeart/2005/8/layout/list1"/>
    <dgm:cxn modelId="{7224387B-EFB8-47FE-84E3-B71A6EB41CFC}" type="presOf" srcId="{6545270F-FAD5-4F96-AB67-BBCBE136AC22}" destId="{B9C2474A-9BFC-4A9D-8900-E525A05F15A4}" srcOrd="0" destOrd="0" presId="urn:microsoft.com/office/officeart/2005/8/layout/list1"/>
    <dgm:cxn modelId="{55AC1279-56B1-4249-A66C-73A4B5AD355E}" type="presOf" srcId="{56839941-DEBD-4F64-A86C-92A4E20BEFBC}" destId="{1F2132E3-5380-4FC1-95DC-BFD1BE1F795D}" srcOrd="0" destOrd="0" presId="urn:microsoft.com/office/officeart/2005/8/layout/list1"/>
    <dgm:cxn modelId="{2E4F1EB6-B45B-40EA-B651-ACCA3FF72A30}" type="presOf" srcId="{F0DCDEC1-0004-4D35-BD00-B9513C0303FD}" destId="{FE7AAF92-E182-4335-91BB-9F376D0086B1}" srcOrd="0" destOrd="0" presId="urn:microsoft.com/office/officeart/2005/8/layout/list1"/>
    <dgm:cxn modelId="{54506BA0-CC44-40CA-AC46-C9D21262C74F}" srcId="{6545270F-FAD5-4F96-AB67-BBCBE136AC22}" destId="{3FF7363E-A335-4602-A648-9895753B3261}" srcOrd="2" destOrd="0" parTransId="{CF96C2F9-C4DC-4890-9A52-4960DBFD200A}" sibTransId="{BF991F80-ACA6-4B89-9B67-97CE4BCCDE87}"/>
    <dgm:cxn modelId="{0344AB09-B347-4840-87F6-9ADADD92BE3A}" srcId="{6545270F-FAD5-4F96-AB67-BBCBE136AC22}" destId="{89964A57-4FCC-4C86-B65B-1D486155A0D9}" srcOrd="3" destOrd="0" parTransId="{DC90AA51-2366-4AB7-AF13-14028A566956}" sibTransId="{29E4C760-624A-4EAA-8A47-00936E3A6126}"/>
    <dgm:cxn modelId="{69180F4C-A168-46D2-919A-319B4D863624}" srcId="{6545270F-FAD5-4F96-AB67-BBCBE136AC22}" destId="{F0DCDEC1-0004-4D35-BD00-B9513C0303FD}" srcOrd="0" destOrd="0" parTransId="{D894B587-A430-4272-B09B-8AA3BA07841A}" sibTransId="{3E478FCD-1B67-4F05-8AC7-D1535C8C23D6}"/>
    <dgm:cxn modelId="{3F432AC3-4D29-4231-9AFD-E53B126A85B7}" type="presParOf" srcId="{1F2132E3-5380-4FC1-95DC-BFD1BE1F795D}" destId="{7F470FE1-7E01-4C34-B69F-2B1E9EB7185F}" srcOrd="0" destOrd="0" presId="urn:microsoft.com/office/officeart/2005/8/layout/list1"/>
    <dgm:cxn modelId="{C70E060E-8BB8-4246-856C-893946B417F5}" type="presParOf" srcId="{7F470FE1-7E01-4C34-B69F-2B1E9EB7185F}" destId="{B9C2474A-9BFC-4A9D-8900-E525A05F15A4}" srcOrd="0" destOrd="0" presId="urn:microsoft.com/office/officeart/2005/8/layout/list1"/>
    <dgm:cxn modelId="{9B726D8C-EE8B-45AA-9BAD-55FA1A7C348C}" type="presParOf" srcId="{7F470FE1-7E01-4C34-B69F-2B1E9EB7185F}" destId="{2B8054F5-7EF0-48C3-9771-280E8329F0F9}" srcOrd="1" destOrd="0" presId="urn:microsoft.com/office/officeart/2005/8/layout/list1"/>
    <dgm:cxn modelId="{229653C5-9F3B-4107-A5CD-32023B81C66D}" type="presParOf" srcId="{1F2132E3-5380-4FC1-95DC-BFD1BE1F795D}" destId="{389509F0-57B6-4F72-A47B-AF57EA67B16E}" srcOrd="1" destOrd="0" presId="urn:microsoft.com/office/officeart/2005/8/layout/list1"/>
    <dgm:cxn modelId="{92D7A2D5-BF08-40A8-8C06-9DE417EC1238}" type="presParOf" srcId="{1F2132E3-5380-4FC1-95DC-BFD1BE1F795D}" destId="{FE7AAF92-E182-4335-91BB-9F376D0086B1}" srcOrd="2" destOrd="0" presId="urn:microsoft.com/office/officeart/2005/8/layout/list1"/>
  </dgm:cxnLst>
  <dgm:bg/>
  <dgm:whole/>
</dgm:dataModel>
</file>

<file path=ppt/diagrams/data8.xml><?xml version="1.0" encoding="utf-8"?>
<dgm:dataModel xmlns:dgm="http://schemas.openxmlformats.org/drawingml/2006/diagram" xmlns:a="http://schemas.openxmlformats.org/drawingml/2006/main">
  <dgm:ptLst>
    <dgm:pt modelId="{657EB3F5-E490-4C91-81D1-C97CFAC26990}"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29B89FF8-1129-45D6-8279-9008CE1F4770}">
      <dgm:prSet custT="1"/>
      <dgm:spPr/>
      <dgm:t>
        <a:bodyPr/>
        <a:lstStyle/>
        <a:p>
          <a:pPr rtl="0"/>
          <a:r>
            <a:rPr lang="en-US" sz="1800" dirty="0" err="1" smtClean="0"/>
            <a:t>Integración</a:t>
          </a:r>
          <a:r>
            <a:rPr lang="en-US" sz="1800" dirty="0" smtClean="0"/>
            <a:t> con Microsoft Office Live Services for Small Business</a:t>
          </a:r>
          <a:r>
            <a:rPr lang="en-US" sz="1800" baseline="30000" dirty="0" smtClean="0"/>
            <a:t>1,2</a:t>
          </a:r>
          <a:endParaRPr lang="en-US" sz="1800" baseline="30000" dirty="0"/>
        </a:p>
      </dgm:t>
    </dgm:pt>
    <dgm:pt modelId="{B6E061FC-5BA9-4ED3-9D56-561EE89F4818}" type="parTrans" cxnId="{A1D3FFA5-1116-41E5-9095-A48F10A0EE07}">
      <dgm:prSet/>
      <dgm:spPr/>
      <dgm:t>
        <a:bodyPr/>
        <a:lstStyle/>
        <a:p>
          <a:endParaRPr lang="en-US" sz="2400"/>
        </a:p>
      </dgm:t>
    </dgm:pt>
    <dgm:pt modelId="{CB68E950-3CA0-4833-BA5C-4E8C4356AA36}" type="sibTrans" cxnId="{A1D3FFA5-1116-41E5-9095-A48F10A0EE07}">
      <dgm:prSet/>
      <dgm:spPr/>
      <dgm:t>
        <a:bodyPr/>
        <a:lstStyle/>
        <a:p>
          <a:endParaRPr lang="en-US" sz="2400"/>
        </a:p>
      </dgm:t>
    </dgm:pt>
    <dgm:pt modelId="{AC03B4DC-9332-4A31-B284-616319E2464F}">
      <dgm:prSet custT="1"/>
      <dgm:spPr/>
      <dgm:t>
        <a:bodyPr/>
        <a:lstStyle/>
        <a:p>
          <a:pPr rtl="0"/>
          <a:r>
            <a:rPr lang="en-US" sz="1800" dirty="0" err="1" smtClean="0"/>
            <a:t>Creación</a:t>
          </a:r>
          <a:r>
            <a:rPr lang="en-US" sz="1800" dirty="0" smtClean="0"/>
            <a:t> de un </a:t>
          </a:r>
          <a:r>
            <a:rPr lang="en-US" sz="1800" dirty="0" err="1" smtClean="0"/>
            <a:t>sitio</a:t>
          </a:r>
          <a:r>
            <a:rPr lang="en-US" sz="1800" dirty="0" smtClean="0"/>
            <a:t> Web </a:t>
          </a:r>
          <a:r>
            <a:rPr lang="en-US" sz="1800" dirty="0" err="1" smtClean="0"/>
            <a:t>para</a:t>
          </a:r>
          <a:r>
            <a:rPr lang="en-US" sz="1800" dirty="0" smtClean="0"/>
            <a:t> </a:t>
          </a:r>
          <a:r>
            <a:rPr lang="en-US" sz="1800" dirty="0" err="1" smtClean="0"/>
            <a:t>su</a:t>
          </a:r>
          <a:r>
            <a:rPr lang="en-US" sz="1800" dirty="0" smtClean="0"/>
            <a:t> </a:t>
          </a:r>
          <a:r>
            <a:rPr lang="en-US" sz="1800" dirty="0" err="1" smtClean="0"/>
            <a:t>negocio</a:t>
          </a:r>
          <a:endParaRPr lang="en-US" sz="1800" dirty="0"/>
        </a:p>
      </dgm:t>
    </dgm:pt>
    <dgm:pt modelId="{C674B9D2-093A-443D-9696-82B900749533}" type="parTrans" cxnId="{73AE9E67-898B-42A5-AD2C-610CA8C33157}">
      <dgm:prSet/>
      <dgm:spPr/>
      <dgm:t>
        <a:bodyPr/>
        <a:lstStyle/>
        <a:p>
          <a:endParaRPr lang="en-US" sz="2400"/>
        </a:p>
      </dgm:t>
    </dgm:pt>
    <dgm:pt modelId="{D48835AE-F3F4-45E2-B6F9-B4922C476767}" type="sibTrans" cxnId="{73AE9E67-898B-42A5-AD2C-610CA8C33157}">
      <dgm:prSet/>
      <dgm:spPr/>
      <dgm:t>
        <a:bodyPr/>
        <a:lstStyle/>
        <a:p>
          <a:endParaRPr lang="en-US" sz="2400"/>
        </a:p>
      </dgm:t>
    </dgm:pt>
    <dgm:pt modelId="{F17FC365-E7D7-4050-9E08-16D2C8FA050D}">
      <dgm:prSet custT="1"/>
      <dgm:spPr/>
      <dgm:t>
        <a:bodyPr/>
        <a:lstStyle/>
        <a:p>
          <a:pPr rtl="0"/>
          <a:r>
            <a:rPr lang="en-US" sz="1800" dirty="0" err="1" smtClean="0"/>
            <a:t>Compartir</a:t>
          </a:r>
          <a:r>
            <a:rPr lang="en-US" sz="1800" dirty="0" smtClean="0"/>
            <a:t> </a:t>
          </a:r>
          <a:r>
            <a:rPr lang="en-US" sz="1800" dirty="0" err="1" smtClean="0"/>
            <a:t>documentos</a:t>
          </a:r>
          <a:r>
            <a:rPr lang="en-US" sz="1800" dirty="0" smtClean="0"/>
            <a:t> con </a:t>
          </a:r>
          <a:r>
            <a:rPr lang="en-US" sz="1800" dirty="0" err="1" smtClean="0"/>
            <a:t>clientes</a:t>
          </a:r>
          <a:r>
            <a:rPr lang="en-US" sz="1800" dirty="0" smtClean="0"/>
            <a:t> de forma </a:t>
          </a:r>
          <a:r>
            <a:rPr lang="en-US" sz="1800" dirty="0" err="1" smtClean="0"/>
            <a:t>segura</a:t>
          </a:r>
          <a:endParaRPr lang="en-US" sz="1800" dirty="0"/>
        </a:p>
      </dgm:t>
    </dgm:pt>
    <dgm:pt modelId="{C843C2AE-AB75-4838-9D99-127608BDF2B0}" type="parTrans" cxnId="{BBAC75E2-7B36-4894-A659-937B87873DB2}">
      <dgm:prSet/>
      <dgm:spPr/>
      <dgm:t>
        <a:bodyPr/>
        <a:lstStyle/>
        <a:p>
          <a:endParaRPr lang="en-US" sz="2400"/>
        </a:p>
      </dgm:t>
    </dgm:pt>
    <dgm:pt modelId="{F54D466A-E014-4329-B09F-A9D139C6E847}" type="sibTrans" cxnId="{BBAC75E2-7B36-4894-A659-937B87873DB2}">
      <dgm:prSet/>
      <dgm:spPr/>
      <dgm:t>
        <a:bodyPr/>
        <a:lstStyle/>
        <a:p>
          <a:endParaRPr lang="en-US" sz="2400"/>
        </a:p>
      </dgm:t>
    </dgm:pt>
    <dgm:pt modelId="{2B62DEC3-2338-4539-B66C-C54054E71861}">
      <dgm:prSet custT="1"/>
      <dgm:spPr/>
      <dgm:t>
        <a:bodyPr/>
        <a:lstStyle/>
        <a:p>
          <a:pPr rtl="0"/>
          <a:r>
            <a:rPr lang="en-US" sz="1800" dirty="0" err="1" smtClean="0"/>
            <a:t>Públicar</a:t>
          </a:r>
          <a:r>
            <a:rPr lang="en-US" sz="1800" dirty="0" smtClean="0"/>
            <a:t> </a:t>
          </a:r>
          <a:r>
            <a:rPr lang="en-US" sz="1800" dirty="0" err="1" smtClean="0"/>
            <a:t>su</a:t>
          </a:r>
          <a:r>
            <a:rPr lang="en-US" sz="1800" dirty="0" smtClean="0"/>
            <a:t> </a:t>
          </a:r>
          <a:r>
            <a:rPr lang="en-US" sz="1800" dirty="0" err="1" smtClean="0"/>
            <a:t>negocio</a:t>
          </a:r>
          <a:r>
            <a:rPr lang="en-US" sz="1800" dirty="0" smtClean="0"/>
            <a:t> en el </a:t>
          </a:r>
          <a:r>
            <a:rPr lang="en-US" sz="1800" dirty="0" err="1" smtClean="0"/>
            <a:t>AdCenter</a:t>
          </a:r>
          <a:endParaRPr lang="en-US" sz="1800" dirty="0"/>
        </a:p>
      </dgm:t>
    </dgm:pt>
    <dgm:pt modelId="{8818C8BF-1EC9-4869-AB67-4D5F22351CAE}" type="parTrans" cxnId="{D6DC5628-3AF2-4AA8-BCF2-8F5E6F55156B}">
      <dgm:prSet/>
      <dgm:spPr/>
      <dgm:t>
        <a:bodyPr/>
        <a:lstStyle/>
        <a:p>
          <a:endParaRPr lang="en-US" sz="2400"/>
        </a:p>
      </dgm:t>
    </dgm:pt>
    <dgm:pt modelId="{F30503BD-90E3-4E7A-88AC-C4CB1943C4CE}" type="sibTrans" cxnId="{D6DC5628-3AF2-4AA8-BCF2-8F5E6F55156B}">
      <dgm:prSet/>
      <dgm:spPr/>
      <dgm:t>
        <a:bodyPr/>
        <a:lstStyle/>
        <a:p>
          <a:endParaRPr lang="en-US" sz="2400"/>
        </a:p>
      </dgm:t>
    </dgm:pt>
    <dgm:pt modelId="{2E37334D-C380-47BE-9165-A09F86712E5D}">
      <dgm:prSet custT="1"/>
      <dgm:spPr/>
      <dgm:t>
        <a:bodyPr/>
        <a:lstStyle/>
        <a:p>
          <a:pPr rtl="0"/>
          <a:r>
            <a:rPr lang="en-US" sz="1800" dirty="0" err="1" smtClean="0"/>
            <a:t>Capacidades</a:t>
          </a:r>
          <a:r>
            <a:rPr lang="en-US" sz="1800" dirty="0" smtClean="0"/>
            <a:t> de E-commerce </a:t>
          </a:r>
          <a:endParaRPr lang="en-US" sz="1800" dirty="0"/>
        </a:p>
      </dgm:t>
    </dgm:pt>
    <dgm:pt modelId="{88EFCD21-EBE8-4149-AA51-1A5B8C9E4247}" type="parTrans" cxnId="{9DF24C46-A845-4396-9109-299092D4648D}">
      <dgm:prSet/>
      <dgm:spPr/>
      <dgm:t>
        <a:bodyPr/>
        <a:lstStyle/>
        <a:p>
          <a:endParaRPr lang="en-US" sz="2400"/>
        </a:p>
      </dgm:t>
    </dgm:pt>
    <dgm:pt modelId="{7705D286-3B22-45F7-B151-C7951DC07DA8}" type="sibTrans" cxnId="{9DF24C46-A845-4396-9109-299092D4648D}">
      <dgm:prSet/>
      <dgm:spPr/>
      <dgm:t>
        <a:bodyPr/>
        <a:lstStyle/>
        <a:p>
          <a:endParaRPr lang="en-US" sz="2400"/>
        </a:p>
      </dgm:t>
    </dgm:pt>
    <dgm:pt modelId="{C59A1323-34EB-488B-90D4-5D9EE6524D7B}">
      <dgm:prSet custT="1"/>
      <dgm:spPr/>
      <dgm:t>
        <a:bodyPr/>
        <a:lstStyle/>
        <a:p>
          <a:pPr rtl="0"/>
          <a:r>
            <a:rPr lang="en-US" sz="1800" dirty="0" err="1" smtClean="0"/>
            <a:t>Administración</a:t>
          </a:r>
          <a:r>
            <a:rPr lang="en-US" sz="1800" dirty="0" smtClean="0"/>
            <a:t> de Office Live </a:t>
          </a:r>
          <a:r>
            <a:rPr lang="en-US" sz="1800" dirty="0" err="1" smtClean="0"/>
            <a:t>desde</a:t>
          </a:r>
          <a:r>
            <a:rPr lang="en-US" sz="1800" dirty="0" smtClean="0"/>
            <a:t> la </a:t>
          </a:r>
          <a:r>
            <a:rPr lang="en-US" sz="1800" dirty="0" err="1" smtClean="0"/>
            <a:t>consola</a:t>
          </a:r>
          <a:r>
            <a:rPr lang="en-US" sz="1800" dirty="0" smtClean="0"/>
            <a:t> de Windows SBS</a:t>
          </a:r>
          <a:endParaRPr lang="en-US" sz="1800" dirty="0"/>
        </a:p>
      </dgm:t>
    </dgm:pt>
    <dgm:pt modelId="{BF77A18F-B2CC-4693-BC5B-647252CA3E8D}" type="parTrans" cxnId="{A086F50E-754C-45E6-BEFB-C8B6C2BE782A}">
      <dgm:prSet/>
      <dgm:spPr/>
      <dgm:t>
        <a:bodyPr/>
        <a:lstStyle/>
        <a:p>
          <a:endParaRPr lang="en-US" sz="2400"/>
        </a:p>
      </dgm:t>
    </dgm:pt>
    <dgm:pt modelId="{88E0C905-B6DD-451B-939E-CD325C198507}" type="sibTrans" cxnId="{A086F50E-754C-45E6-BEFB-C8B6C2BE782A}">
      <dgm:prSet/>
      <dgm:spPr/>
      <dgm:t>
        <a:bodyPr/>
        <a:lstStyle/>
        <a:p>
          <a:endParaRPr lang="en-US" sz="2400"/>
        </a:p>
      </dgm:t>
    </dgm:pt>
    <dgm:pt modelId="{4CF26B9A-63D1-4E53-A3CD-DCB56F390617}">
      <dgm:prSet custT="1"/>
      <dgm:spPr/>
      <dgm:t>
        <a:bodyPr/>
        <a:lstStyle/>
        <a:p>
          <a:pPr rtl="0"/>
          <a:r>
            <a:rPr lang="en-US" sz="1800" dirty="0" err="1" smtClean="0"/>
            <a:t>Redirecciona</a:t>
          </a:r>
          <a:r>
            <a:rPr lang="en-US" sz="1800" dirty="0" smtClean="0"/>
            <a:t> </a:t>
          </a:r>
          <a:r>
            <a:rPr lang="en-US" sz="1800" dirty="0" err="1" smtClean="0"/>
            <a:t>trafico</a:t>
          </a:r>
          <a:r>
            <a:rPr lang="en-US" sz="1800" dirty="0" smtClean="0"/>
            <a:t> a </a:t>
          </a:r>
          <a:r>
            <a:rPr lang="en-US" sz="1800" dirty="0" err="1" smtClean="0"/>
            <a:t>sitio</a:t>
          </a:r>
          <a:r>
            <a:rPr lang="en-US" sz="1800" dirty="0" smtClean="0"/>
            <a:t> de Office Live</a:t>
          </a:r>
          <a:endParaRPr lang="en-US" sz="1800" dirty="0"/>
        </a:p>
      </dgm:t>
    </dgm:pt>
    <dgm:pt modelId="{79D8B820-2CD2-4015-A520-469C2B07FA97}" type="parTrans" cxnId="{BFC0993E-8E26-4280-89F4-918F54A3D399}">
      <dgm:prSet/>
      <dgm:spPr/>
      <dgm:t>
        <a:bodyPr/>
        <a:lstStyle/>
        <a:p>
          <a:endParaRPr lang="en-US" sz="2400"/>
        </a:p>
      </dgm:t>
    </dgm:pt>
    <dgm:pt modelId="{510AE9E8-85E0-4DE3-9C82-C1E19F728D66}" type="sibTrans" cxnId="{BFC0993E-8E26-4280-89F4-918F54A3D399}">
      <dgm:prSet/>
      <dgm:spPr/>
      <dgm:t>
        <a:bodyPr/>
        <a:lstStyle/>
        <a:p>
          <a:endParaRPr lang="en-US" sz="2400"/>
        </a:p>
      </dgm:t>
    </dgm:pt>
    <dgm:pt modelId="{62113533-7274-4C84-BE7F-FD2C3A344538}" type="pres">
      <dgm:prSet presAssocID="{657EB3F5-E490-4C91-81D1-C97CFAC26990}" presName="linear" presStyleCnt="0">
        <dgm:presLayoutVars>
          <dgm:dir/>
          <dgm:animLvl val="lvl"/>
          <dgm:resizeHandles val="exact"/>
        </dgm:presLayoutVars>
      </dgm:prSet>
      <dgm:spPr/>
      <dgm:t>
        <a:bodyPr/>
        <a:lstStyle/>
        <a:p>
          <a:endParaRPr lang="en-US"/>
        </a:p>
      </dgm:t>
    </dgm:pt>
    <dgm:pt modelId="{E8000CCA-A35C-445D-B5DC-C497F30A8583}" type="pres">
      <dgm:prSet presAssocID="{29B89FF8-1129-45D6-8279-9008CE1F4770}" presName="parentLin" presStyleCnt="0"/>
      <dgm:spPr/>
      <dgm:t>
        <a:bodyPr/>
        <a:lstStyle/>
        <a:p>
          <a:endParaRPr lang="en-US"/>
        </a:p>
      </dgm:t>
    </dgm:pt>
    <dgm:pt modelId="{0472F52A-B417-4BAC-984F-D68338D2EFE0}" type="pres">
      <dgm:prSet presAssocID="{29B89FF8-1129-45D6-8279-9008CE1F4770}" presName="parentLeftMargin" presStyleLbl="node1" presStyleIdx="0" presStyleCnt="3"/>
      <dgm:spPr/>
      <dgm:t>
        <a:bodyPr/>
        <a:lstStyle/>
        <a:p>
          <a:endParaRPr lang="en-US"/>
        </a:p>
      </dgm:t>
    </dgm:pt>
    <dgm:pt modelId="{54DBD5C5-9035-4A9C-B76E-0222F358BB45}" type="pres">
      <dgm:prSet presAssocID="{29B89FF8-1129-45D6-8279-9008CE1F4770}" presName="parentText" presStyleLbl="node1" presStyleIdx="0" presStyleCnt="3">
        <dgm:presLayoutVars>
          <dgm:chMax val="0"/>
          <dgm:bulletEnabled val="1"/>
        </dgm:presLayoutVars>
      </dgm:prSet>
      <dgm:spPr/>
      <dgm:t>
        <a:bodyPr/>
        <a:lstStyle/>
        <a:p>
          <a:endParaRPr lang="en-US"/>
        </a:p>
      </dgm:t>
    </dgm:pt>
    <dgm:pt modelId="{DB49A123-4F10-4454-987B-91AE7A063BD7}" type="pres">
      <dgm:prSet presAssocID="{29B89FF8-1129-45D6-8279-9008CE1F4770}" presName="negativeSpace" presStyleCnt="0"/>
      <dgm:spPr/>
      <dgm:t>
        <a:bodyPr/>
        <a:lstStyle/>
        <a:p>
          <a:endParaRPr lang="en-US"/>
        </a:p>
      </dgm:t>
    </dgm:pt>
    <dgm:pt modelId="{1649C71E-1BC5-4E8C-9FC9-75D05468931D}" type="pres">
      <dgm:prSet presAssocID="{29B89FF8-1129-45D6-8279-9008CE1F4770}" presName="childText" presStyleLbl="conFgAcc1" presStyleIdx="0" presStyleCnt="3">
        <dgm:presLayoutVars>
          <dgm:bulletEnabled val="1"/>
        </dgm:presLayoutVars>
      </dgm:prSet>
      <dgm:spPr/>
      <dgm:t>
        <a:bodyPr/>
        <a:lstStyle/>
        <a:p>
          <a:endParaRPr lang="en-US"/>
        </a:p>
      </dgm:t>
    </dgm:pt>
    <dgm:pt modelId="{86DDA797-24F7-4555-9E04-30CC7E319FD8}" type="pres">
      <dgm:prSet presAssocID="{CB68E950-3CA0-4833-BA5C-4E8C4356AA36}" presName="spaceBetweenRectangles" presStyleCnt="0"/>
      <dgm:spPr/>
      <dgm:t>
        <a:bodyPr/>
        <a:lstStyle/>
        <a:p>
          <a:endParaRPr lang="en-US"/>
        </a:p>
      </dgm:t>
    </dgm:pt>
    <dgm:pt modelId="{0855042E-FE84-4E68-80CA-6C2A7ED4EE04}" type="pres">
      <dgm:prSet presAssocID="{C59A1323-34EB-488B-90D4-5D9EE6524D7B}" presName="parentLin" presStyleCnt="0"/>
      <dgm:spPr/>
      <dgm:t>
        <a:bodyPr/>
        <a:lstStyle/>
        <a:p>
          <a:endParaRPr lang="en-US"/>
        </a:p>
      </dgm:t>
    </dgm:pt>
    <dgm:pt modelId="{6C81BB44-C56F-42DC-8242-09B1AB21CA8C}" type="pres">
      <dgm:prSet presAssocID="{C59A1323-34EB-488B-90D4-5D9EE6524D7B}" presName="parentLeftMargin" presStyleLbl="node1" presStyleIdx="0" presStyleCnt="3"/>
      <dgm:spPr/>
      <dgm:t>
        <a:bodyPr/>
        <a:lstStyle/>
        <a:p>
          <a:endParaRPr lang="en-US"/>
        </a:p>
      </dgm:t>
    </dgm:pt>
    <dgm:pt modelId="{B5285E25-F67B-416D-80AB-CAF41DC0EFFE}" type="pres">
      <dgm:prSet presAssocID="{C59A1323-34EB-488B-90D4-5D9EE6524D7B}" presName="parentText" presStyleLbl="node1" presStyleIdx="1" presStyleCnt="3">
        <dgm:presLayoutVars>
          <dgm:chMax val="0"/>
          <dgm:bulletEnabled val="1"/>
        </dgm:presLayoutVars>
      </dgm:prSet>
      <dgm:spPr/>
      <dgm:t>
        <a:bodyPr/>
        <a:lstStyle/>
        <a:p>
          <a:endParaRPr lang="en-US"/>
        </a:p>
      </dgm:t>
    </dgm:pt>
    <dgm:pt modelId="{530C1B7D-EBAC-4D31-A0D9-A35B99784166}" type="pres">
      <dgm:prSet presAssocID="{C59A1323-34EB-488B-90D4-5D9EE6524D7B}" presName="negativeSpace" presStyleCnt="0"/>
      <dgm:spPr/>
      <dgm:t>
        <a:bodyPr/>
        <a:lstStyle/>
        <a:p>
          <a:endParaRPr lang="en-US"/>
        </a:p>
      </dgm:t>
    </dgm:pt>
    <dgm:pt modelId="{B18EBD11-0B39-4623-8EC3-0DB93A1639E7}" type="pres">
      <dgm:prSet presAssocID="{C59A1323-34EB-488B-90D4-5D9EE6524D7B}" presName="childText" presStyleLbl="conFgAcc1" presStyleIdx="1" presStyleCnt="3">
        <dgm:presLayoutVars>
          <dgm:bulletEnabled val="1"/>
        </dgm:presLayoutVars>
      </dgm:prSet>
      <dgm:spPr/>
      <dgm:t>
        <a:bodyPr/>
        <a:lstStyle/>
        <a:p>
          <a:endParaRPr lang="en-US"/>
        </a:p>
      </dgm:t>
    </dgm:pt>
    <dgm:pt modelId="{D9A98FE4-4F7F-4BB2-ABA7-D5C0A30A3F62}" type="pres">
      <dgm:prSet presAssocID="{88E0C905-B6DD-451B-939E-CD325C198507}" presName="spaceBetweenRectangles" presStyleCnt="0"/>
      <dgm:spPr/>
      <dgm:t>
        <a:bodyPr/>
        <a:lstStyle/>
        <a:p>
          <a:endParaRPr lang="en-US"/>
        </a:p>
      </dgm:t>
    </dgm:pt>
    <dgm:pt modelId="{D80E92E0-FA20-4A90-9076-D25123CDB410}" type="pres">
      <dgm:prSet presAssocID="{4CF26B9A-63D1-4E53-A3CD-DCB56F390617}" presName="parentLin" presStyleCnt="0"/>
      <dgm:spPr/>
      <dgm:t>
        <a:bodyPr/>
        <a:lstStyle/>
        <a:p>
          <a:endParaRPr lang="en-US"/>
        </a:p>
      </dgm:t>
    </dgm:pt>
    <dgm:pt modelId="{7824C065-276B-4AD9-A2D7-A9A67C7DE689}" type="pres">
      <dgm:prSet presAssocID="{4CF26B9A-63D1-4E53-A3CD-DCB56F390617}" presName="parentLeftMargin" presStyleLbl="node1" presStyleIdx="1" presStyleCnt="3"/>
      <dgm:spPr/>
      <dgm:t>
        <a:bodyPr/>
        <a:lstStyle/>
        <a:p>
          <a:endParaRPr lang="en-US"/>
        </a:p>
      </dgm:t>
    </dgm:pt>
    <dgm:pt modelId="{ECADCF4B-40D4-4E2C-A8D8-7F3C74633BDD}" type="pres">
      <dgm:prSet presAssocID="{4CF26B9A-63D1-4E53-A3CD-DCB56F390617}" presName="parentText" presStyleLbl="node1" presStyleIdx="2" presStyleCnt="3">
        <dgm:presLayoutVars>
          <dgm:chMax val="0"/>
          <dgm:bulletEnabled val="1"/>
        </dgm:presLayoutVars>
      </dgm:prSet>
      <dgm:spPr/>
      <dgm:t>
        <a:bodyPr/>
        <a:lstStyle/>
        <a:p>
          <a:endParaRPr lang="en-US"/>
        </a:p>
      </dgm:t>
    </dgm:pt>
    <dgm:pt modelId="{F8FFBF16-C462-473E-8FBC-EA42715D7358}" type="pres">
      <dgm:prSet presAssocID="{4CF26B9A-63D1-4E53-A3CD-DCB56F390617}" presName="negativeSpace" presStyleCnt="0"/>
      <dgm:spPr/>
      <dgm:t>
        <a:bodyPr/>
        <a:lstStyle/>
        <a:p>
          <a:endParaRPr lang="en-US"/>
        </a:p>
      </dgm:t>
    </dgm:pt>
    <dgm:pt modelId="{DEE14846-C53B-48F5-A711-0297A172B9F1}" type="pres">
      <dgm:prSet presAssocID="{4CF26B9A-63D1-4E53-A3CD-DCB56F390617}" presName="childText" presStyleLbl="conFgAcc1" presStyleIdx="2" presStyleCnt="3">
        <dgm:presLayoutVars>
          <dgm:bulletEnabled val="1"/>
        </dgm:presLayoutVars>
      </dgm:prSet>
      <dgm:spPr/>
      <dgm:t>
        <a:bodyPr/>
        <a:lstStyle/>
        <a:p>
          <a:endParaRPr lang="en-US"/>
        </a:p>
      </dgm:t>
    </dgm:pt>
  </dgm:ptLst>
  <dgm:cxnLst>
    <dgm:cxn modelId="{D6DC5628-3AF2-4AA8-BCF2-8F5E6F55156B}" srcId="{29B89FF8-1129-45D6-8279-9008CE1F4770}" destId="{2B62DEC3-2338-4539-B66C-C54054E71861}" srcOrd="2" destOrd="0" parTransId="{8818C8BF-1EC9-4869-AB67-4D5F22351CAE}" sibTransId="{F30503BD-90E3-4E7A-88AC-C4CB1943C4CE}"/>
    <dgm:cxn modelId="{1E1760F1-3DDC-4FCF-9C36-F0D76DE6F4E6}" type="presOf" srcId="{2B62DEC3-2338-4539-B66C-C54054E71861}" destId="{1649C71E-1BC5-4E8C-9FC9-75D05468931D}" srcOrd="0" destOrd="2" presId="urn:microsoft.com/office/officeart/2005/8/layout/list1"/>
    <dgm:cxn modelId="{3179DE47-4442-40BE-BAC5-E7241C98B71F}" type="presOf" srcId="{657EB3F5-E490-4C91-81D1-C97CFAC26990}" destId="{62113533-7274-4C84-BE7F-FD2C3A344538}" srcOrd="0" destOrd="0" presId="urn:microsoft.com/office/officeart/2005/8/layout/list1"/>
    <dgm:cxn modelId="{1B31FE81-3A84-41BD-88A0-584159E08941}" type="presOf" srcId="{C59A1323-34EB-488B-90D4-5D9EE6524D7B}" destId="{6C81BB44-C56F-42DC-8242-09B1AB21CA8C}" srcOrd="0" destOrd="0" presId="urn:microsoft.com/office/officeart/2005/8/layout/list1"/>
    <dgm:cxn modelId="{61856726-7C7F-44F5-BA1A-854A62BD08F2}" type="presOf" srcId="{F17FC365-E7D7-4050-9E08-16D2C8FA050D}" destId="{1649C71E-1BC5-4E8C-9FC9-75D05468931D}" srcOrd="0" destOrd="1" presId="urn:microsoft.com/office/officeart/2005/8/layout/list1"/>
    <dgm:cxn modelId="{0757E65D-0576-41C6-A877-75273061FC0A}" type="presOf" srcId="{AC03B4DC-9332-4A31-B284-616319E2464F}" destId="{1649C71E-1BC5-4E8C-9FC9-75D05468931D}" srcOrd="0" destOrd="0" presId="urn:microsoft.com/office/officeart/2005/8/layout/list1"/>
    <dgm:cxn modelId="{73AE9E67-898B-42A5-AD2C-610CA8C33157}" srcId="{29B89FF8-1129-45D6-8279-9008CE1F4770}" destId="{AC03B4DC-9332-4A31-B284-616319E2464F}" srcOrd="0" destOrd="0" parTransId="{C674B9D2-093A-443D-9696-82B900749533}" sibTransId="{D48835AE-F3F4-45E2-B6F9-B4922C476767}"/>
    <dgm:cxn modelId="{A086F50E-754C-45E6-BEFB-C8B6C2BE782A}" srcId="{657EB3F5-E490-4C91-81D1-C97CFAC26990}" destId="{C59A1323-34EB-488B-90D4-5D9EE6524D7B}" srcOrd="1" destOrd="0" parTransId="{BF77A18F-B2CC-4693-BC5B-647252CA3E8D}" sibTransId="{88E0C905-B6DD-451B-939E-CD325C198507}"/>
    <dgm:cxn modelId="{26E24635-5242-4302-80B1-047851DB95CF}" type="presOf" srcId="{C59A1323-34EB-488B-90D4-5D9EE6524D7B}" destId="{B5285E25-F67B-416D-80AB-CAF41DC0EFFE}" srcOrd="1" destOrd="0" presId="urn:microsoft.com/office/officeart/2005/8/layout/list1"/>
    <dgm:cxn modelId="{EE1B013B-4C01-432B-A818-22FCCFE9882E}" type="presOf" srcId="{4CF26B9A-63D1-4E53-A3CD-DCB56F390617}" destId="{ECADCF4B-40D4-4E2C-A8D8-7F3C74633BDD}" srcOrd="1" destOrd="0" presId="urn:microsoft.com/office/officeart/2005/8/layout/list1"/>
    <dgm:cxn modelId="{BBAC75E2-7B36-4894-A659-937B87873DB2}" srcId="{29B89FF8-1129-45D6-8279-9008CE1F4770}" destId="{F17FC365-E7D7-4050-9E08-16D2C8FA050D}" srcOrd="1" destOrd="0" parTransId="{C843C2AE-AB75-4838-9D99-127608BDF2B0}" sibTransId="{F54D466A-E014-4329-B09F-A9D139C6E847}"/>
    <dgm:cxn modelId="{BFC0993E-8E26-4280-89F4-918F54A3D399}" srcId="{657EB3F5-E490-4C91-81D1-C97CFAC26990}" destId="{4CF26B9A-63D1-4E53-A3CD-DCB56F390617}" srcOrd="2" destOrd="0" parTransId="{79D8B820-2CD2-4015-A520-469C2B07FA97}" sibTransId="{510AE9E8-85E0-4DE3-9C82-C1E19F728D66}"/>
    <dgm:cxn modelId="{A1D3FFA5-1116-41E5-9095-A48F10A0EE07}" srcId="{657EB3F5-E490-4C91-81D1-C97CFAC26990}" destId="{29B89FF8-1129-45D6-8279-9008CE1F4770}" srcOrd="0" destOrd="0" parTransId="{B6E061FC-5BA9-4ED3-9D56-561EE89F4818}" sibTransId="{CB68E950-3CA0-4833-BA5C-4E8C4356AA36}"/>
    <dgm:cxn modelId="{95365556-C62B-4057-B45A-641B597014FC}" type="presOf" srcId="{4CF26B9A-63D1-4E53-A3CD-DCB56F390617}" destId="{7824C065-276B-4AD9-A2D7-A9A67C7DE689}" srcOrd="0" destOrd="0" presId="urn:microsoft.com/office/officeart/2005/8/layout/list1"/>
    <dgm:cxn modelId="{F92F849A-3058-4BB9-A60E-79C3680AC0A9}" type="presOf" srcId="{29B89FF8-1129-45D6-8279-9008CE1F4770}" destId="{0472F52A-B417-4BAC-984F-D68338D2EFE0}" srcOrd="0" destOrd="0" presId="urn:microsoft.com/office/officeart/2005/8/layout/list1"/>
    <dgm:cxn modelId="{9DF24C46-A845-4396-9109-299092D4648D}" srcId="{29B89FF8-1129-45D6-8279-9008CE1F4770}" destId="{2E37334D-C380-47BE-9165-A09F86712E5D}" srcOrd="3" destOrd="0" parTransId="{88EFCD21-EBE8-4149-AA51-1A5B8C9E4247}" sibTransId="{7705D286-3B22-45F7-B151-C7951DC07DA8}"/>
    <dgm:cxn modelId="{122488C9-09A4-4B95-AC85-8AFAF466DFDF}" type="presOf" srcId="{29B89FF8-1129-45D6-8279-9008CE1F4770}" destId="{54DBD5C5-9035-4A9C-B76E-0222F358BB45}" srcOrd="1" destOrd="0" presId="urn:microsoft.com/office/officeart/2005/8/layout/list1"/>
    <dgm:cxn modelId="{E2C104F9-B405-4FCA-9F4A-67F68391F799}" type="presOf" srcId="{2E37334D-C380-47BE-9165-A09F86712E5D}" destId="{1649C71E-1BC5-4E8C-9FC9-75D05468931D}" srcOrd="0" destOrd="3" presId="urn:microsoft.com/office/officeart/2005/8/layout/list1"/>
    <dgm:cxn modelId="{F01E92F4-B58F-431D-A31B-6CDED8425280}" type="presParOf" srcId="{62113533-7274-4C84-BE7F-FD2C3A344538}" destId="{E8000CCA-A35C-445D-B5DC-C497F30A8583}" srcOrd="0" destOrd="0" presId="urn:microsoft.com/office/officeart/2005/8/layout/list1"/>
    <dgm:cxn modelId="{767EFBC2-A007-4D4D-B045-235AB3A06C0D}" type="presParOf" srcId="{E8000CCA-A35C-445D-B5DC-C497F30A8583}" destId="{0472F52A-B417-4BAC-984F-D68338D2EFE0}" srcOrd="0" destOrd="0" presId="urn:microsoft.com/office/officeart/2005/8/layout/list1"/>
    <dgm:cxn modelId="{DB17EBC4-4F53-4F24-88CC-0540336D738E}" type="presParOf" srcId="{E8000CCA-A35C-445D-B5DC-C497F30A8583}" destId="{54DBD5C5-9035-4A9C-B76E-0222F358BB45}" srcOrd="1" destOrd="0" presId="urn:microsoft.com/office/officeart/2005/8/layout/list1"/>
    <dgm:cxn modelId="{44E03274-F6B1-4507-AE92-54F80F6F6764}" type="presParOf" srcId="{62113533-7274-4C84-BE7F-FD2C3A344538}" destId="{DB49A123-4F10-4454-987B-91AE7A063BD7}" srcOrd="1" destOrd="0" presId="urn:microsoft.com/office/officeart/2005/8/layout/list1"/>
    <dgm:cxn modelId="{9A7601D1-EE68-42AF-BF36-936956F83462}" type="presParOf" srcId="{62113533-7274-4C84-BE7F-FD2C3A344538}" destId="{1649C71E-1BC5-4E8C-9FC9-75D05468931D}" srcOrd="2" destOrd="0" presId="urn:microsoft.com/office/officeart/2005/8/layout/list1"/>
    <dgm:cxn modelId="{7D8AD7FF-14C7-4F1E-B384-7A737857F150}" type="presParOf" srcId="{62113533-7274-4C84-BE7F-FD2C3A344538}" destId="{86DDA797-24F7-4555-9E04-30CC7E319FD8}" srcOrd="3" destOrd="0" presId="urn:microsoft.com/office/officeart/2005/8/layout/list1"/>
    <dgm:cxn modelId="{52C8324A-6175-480E-9216-F534AA906CFF}" type="presParOf" srcId="{62113533-7274-4C84-BE7F-FD2C3A344538}" destId="{0855042E-FE84-4E68-80CA-6C2A7ED4EE04}" srcOrd="4" destOrd="0" presId="urn:microsoft.com/office/officeart/2005/8/layout/list1"/>
    <dgm:cxn modelId="{803794B2-1A5E-4DE4-B97C-1AE63D4A8BD8}" type="presParOf" srcId="{0855042E-FE84-4E68-80CA-6C2A7ED4EE04}" destId="{6C81BB44-C56F-42DC-8242-09B1AB21CA8C}" srcOrd="0" destOrd="0" presId="urn:microsoft.com/office/officeart/2005/8/layout/list1"/>
    <dgm:cxn modelId="{3944FD4F-9CFA-42B8-BDF5-957E5E55E622}" type="presParOf" srcId="{0855042E-FE84-4E68-80CA-6C2A7ED4EE04}" destId="{B5285E25-F67B-416D-80AB-CAF41DC0EFFE}" srcOrd="1" destOrd="0" presId="urn:microsoft.com/office/officeart/2005/8/layout/list1"/>
    <dgm:cxn modelId="{BFA53AF9-0140-48CD-90F5-C86CFCD007F0}" type="presParOf" srcId="{62113533-7274-4C84-BE7F-FD2C3A344538}" destId="{530C1B7D-EBAC-4D31-A0D9-A35B99784166}" srcOrd="5" destOrd="0" presId="urn:microsoft.com/office/officeart/2005/8/layout/list1"/>
    <dgm:cxn modelId="{CB6F4C3E-68A7-455C-9279-13617ABA5924}" type="presParOf" srcId="{62113533-7274-4C84-BE7F-FD2C3A344538}" destId="{B18EBD11-0B39-4623-8EC3-0DB93A1639E7}" srcOrd="6" destOrd="0" presId="urn:microsoft.com/office/officeart/2005/8/layout/list1"/>
    <dgm:cxn modelId="{08A62F10-426A-420E-A4CE-73D07531EBB2}" type="presParOf" srcId="{62113533-7274-4C84-BE7F-FD2C3A344538}" destId="{D9A98FE4-4F7F-4BB2-ABA7-D5C0A30A3F62}" srcOrd="7" destOrd="0" presId="urn:microsoft.com/office/officeart/2005/8/layout/list1"/>
    <dgm:cxn modelId="{73F23AF3-50C0-440C-BAB0-D14EBF95C745}" type="presParOf" srcId="{62113533-7274-4C84-BE7F-FD2C3A344538}" destId="{D80E92E0-FA20-4A90-9076-D25123CDB410}" srcOrd="8" destOrd="0" presId="urn:microsoft.com/office/officeart/2005/8/layout/list1"/>
    <dgm:cxn modelId="{D5F923FC-5208-4EE5-B592-9C5AED50CF10}" type="presParOf" srcId="{D80E92E0-FA20-4A90-9076-D25123CDB410}" destId="{7824C065-276B-4AD9-A2D7-A9A67C7DE689}" srcOrd="0" destOrd="0" presId="urn:microsoft.com/office/officeart/2005/8/layout/list1"/>
    <dgm:cxn modelId="{D0332334-2190-4803-B968-8E239A134476}" type="presParOf" srcId="{D80E92E0-FA20-4A90-9076-D25123CDB410}" destId="{ECADCF4B-40D4-4E2C-A8D8-7F3C74633BDD}" srcOrd="1" destOrd="0" presId="urn:microsoft.com/office/officeart/2005/8/layout/list1"/>
    <dgm:cxn modelId="{707DECCD-BBF3-4AF2-BCF3-FC11921286E3}" type="presParOf" srcId="{62113533-7274-4C84-BE7F-FD2C3A344538}" destId="{F8FFBF16-C462-473E-8FBC-EA42715D7358}" srcOrd="9" destOrd="0" presId="urn:microsoft.com/office/officeart/2005/8/layout/list1"/>
    <dgm:cxn modelId="{F7D12848-AED5-4BEB-A1DE-385CA0BF5205}" type="presParOf" srcId="{62113533-7274-4C84-BE7F-FD2C3A344538}" destId="{DEE14846-C53B-48F5-A711-0297A172B9F1}" srcOrd="10" destOrd="0" presId="urn:microsoft.com/office/officeart/2005/8/layout/list1"/>
  </dgm:cxnLst>
  <dgm:bg/>
  <dgm:whole/>
</dgm:dataModel>
</file>

<file path=ppt/diagrams/data9.xml><?xml version="1.0" encoding="utf-8"?>
<dgm:dataModel xmlns:dgm="http://schemas.openxmlformats.org/drawingml/2006/diagram" xmlns:a="http://schemas.openxmlformats.org/drawingml/2006/main">
  <dgm:ptLst>
    <dgm:pt modelId="{D3CB63A6-03F0-4D52-996B-00D4EE11CB14}"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37D293BC-FC6F-4A48-B7C5-56B98C579E45}">
      <dgm:prSet custT="1"/>
      <dgm:spPr/>
      <dgm:t>
        <a:bodyPr/>
        <a:lstStyle/>
        <a:p>
          <a:pPr rtl="0"/>
          <a:r>
            <a:rPr lang="en-US" sz="1800" dirty="0" smtClean="0"/>
            <a:t>Windows Server 2008 Standard</a:t>
          </a:r>
          <a:endParaRPr lang="en-US" sz="1800" dirty="0"/>
        </a:p>
      </dgm:t>
    </dgm:pt>
    <dgm:pt modelId="{382DC8BF-BB39-4E87-A447-FE60646E53B9}" type="parTrans" cxnId="{63FF3A77-A2B3-4CAC-9A40-793972893E82}">
      <dgm:prSet/>
      <dgm:spPr/>
      <dgm:t>
        <a:bodyPr/>
        <a:lstStyle/>
        <a:p>
          <a:endParaRPr lang="en-US"/>
        </a:p>
      </dgm:t>
    </dgm:pt>
    <dgm:pt modelId="{8089AAAE-4F69-4EFB-88D1-139A42D4846C}" type="sibTrans" cxnId="{63FF3A77-A2B3-4CAC-9A40-793972893E82}">
      <dgm:prSet/>
      <dgm:spPr/>
      <dgm:t>
        <a:bodyPr/>
        <a:lstStyle/>
        <a:p>
          <a:endParaRPr lang="en-US"/>
        </a:p>
      </dgm:t>
    </dgm:pt>
    <dgm:pt modelId="{763FEDB2-F843-4A1D-987B-78D41E17A8FF}">
      <dgm:prSet custT="1"/>
      <dgm:spPr/>
      <dgm:t>
        <a:bodyPr/>
        <a:lstStyle/>
        <a:p>
          <a:pPr rtl="0"/>
          <a:r>
            <a:rPr lang="en-US" sz="1800" dirty="0" smtClean="0"/>
            <a:t>Microsoft</a:t>
          </a:r>
          <a:r>
            <a:rPr lang="en-US" sz="1800" baseline="30000" dirty="0" smtClean="0"/>
            <a:t>®</a:t>
          </a:r>
          <a:r>
            <a:rPr lang="en-US" sz="1800" dirty="0" smtClean="0"/>
            <a:t> SQL Server</a:t>
          </a:r>
          <a:r>
            <a:rPr lang="en-US" sz="1800" baseline="30000" dirty="0" smtClean="0"/>
            <a:t>®</a:t>
          </a:r>
          <a:r>
            <a:rPr lang="en-US" sz="1800" dirty="0" smtClean="0"/>
            <a:t> 2008 Standard for Small Business </a:t>
          </a:r>
          <a:r>
            <a:rPr lang="en-US" sz="1800" baseline="30000" dirty="0" smtClean="0"/>
            <a:t>1</a:t>
          </a:r>
          <a:endParaRPr lang="en-US" sz="1800" baseline="30000" dirty="0"/>
        </a:p>
      </dgm:t>
    </dgm:pt>
    <dgm:pt modelId="{AA0554D1-3127-4813-97DB-FE0D64ADDFC1}" type="parTrans" cxnId="{D6E6491B-D894-4B4A-989D-B23154EFAD01}">
      <dgm:prSet/>
      <dgm:spPr/>
      <dgm:t>
        <a:bodyPr/>
        <a:lstStyle/>
        <a:p>
          <a:endParaRPr lang="en-US"/>
        </a:p>
      </dgm:t>
    </dgm:pt>
    <dgm:pt modelId="{1468CCC4-7B54-4961-A99E-C314ACB73D65}" type="sibTrans" cxnId="{D6E6491B-D894-4B4A-989D-B23154EFAD01}">
      <dgm:prSet/>
      <dgm:spPr/>
      <dgm:t>
        <a:bodyPr/>
        <a:lstStyle/>
        <a:p>
          <a:endParaRPr lang="en-US"/>
        </a:p>
      </dgm:t>
    </dgm:pt>
    <dgm:pt modelId="{6CDB15CA-A830-4F46-93CA-D8880963F304}">
      <dgm:prSet custT="1"/>
      <dgm:spPr/>
      <dgm:t>
        <a:bodyPr/>
        <a:lstStyle/>
        <a:p>
          <a:pPr rtl="0"/>
          <a:r>
            <a:rPr lang="en-US" sz="1800" dirty="0" err="1" smtClean="0"/>
            <a:t>Todas</a:t>
          </a:r>
          <a:r>
            <a:rPr lang="en-US" sz="1800" dirty="0" smtClean="0"/>
            <a:t> </a:t>
          </a:r>
          <a:r>
            <a:rPr lang="en-US" sz="1800" dirty="0" err="1" smtClean="0"/>
            <a:t>las</a:t>
          </a:r>
          <a:r>
            <a:rPr lang="en-US" sz="1800" dirty="0" smtClean="0"/>
            <a:t> </a:t>
          </a:r>
          <a:r>
            <a:rPr lang="en-US" sz="1800" dirty="0" err="1" smtClean="0"/>
            <a:t>tecnologías</a:t>
          </a:r>
          <a:r>
            <a:rPr lang="en-US" sz="1800" dirty="0" smtClean="0"/>
            <a:t> de Windows SBS 2008 Standard … </a:t>
          </a:r>
          <a:r>
            <a:rPr lang="en-US" sz="1800" dirty="0" err="1" smtClean="0"/>
            <a:t>más</a:t>
          </a:r>
          <a:r>
            <a:rPr lang="en-US" sz="1800" dirty="0" smtClean="0"/>
            <a:t>: </a:t>
          </a:r>
          <a:endParaRPr lang="en-US" sz="1800" dirty="0"/>
        </a:p>
      </dgm:t>
    </dgm:pt>
    <dgm:pt modelId="{C778A38D-E105-43A1-BB48-BD7D91AB0C6A}" type="parTrans" cxnId="{F8D6D4C9-1C0B-4C68-8AA3-D73D8437E918}">
      <dgm:prSet/>
      <dgm:spPr/>
      <dgm:t>
        <a:bodyPr/>
        <a:lstStyle/>
        <a:p>
          <a:endParaRPr lang="en-US"/>
        </a:p>
      </dgm:t>
    </dgm:pt>
    <dgm:pt modelId="{0AF55D92-D16B-4A1C-B93D-5B30AB27B1B0}" type="sibTrans" cxnId="{F8D6D4C9-1C0B-4C68-8AA3-D73D8437E918}">
      <dgm:prSet/>
      <dgm:spPr/>
      <dgm:t>
        <a:bodyPr/>
        <a:lstStyle/>
        <a:p>
          <a:endParaRPr lang="en-US"/>
        </a:p>
      </dgm:t>
    </dgm:pt>
    <dgm:pt modelId="{F0241B84-145D-4E20-BF38-BB6587483B84}">
      <dgm:prSet custT="1"/>
      <dgm:spPr/>
      <dgm:t>
        <a:bodyPr/>
        <a:lstStyle/>
        <a:p>
          <a:pPr rtl="0"/>
          <a:r>
            <a:rPr lang="es-CO" sz="1800" dirty="0" smtClean="0"/>
            <a:t>Hasta 75 usuarios</a:t>
          </a:r>
          <a:endParaRPr lang="en-US" sz="1800" dirty="0"/>
        </a:p>
      </dgm:t>
    </dgm:pt>
    <dgm:pt modelId="{D813C817-2AAD-4CB2-9BDC-46C1EE619F7A}" type="parTrans" cxnId="{89216358-AF59-4D4B-A84C-D6C2270AAF31}">
      <dgm:prSet/>
      <dgm:spPr/>
      <dgm:t>
        <a:bodyPr/>
        <a:lstStyle/>
        <a:p>
          <a:endParaRPr lang="en-US"/>
        </a:p>
      </dgm:t>
    </dgm:pt>
    <dgm:pt modelId="{1E8FC600-CCC2-4737-8720-7DCF304590B2}" type="sibTrans" cxnId="{89216358-AF59-4D4B-A84C-D6C2270AAF31}">
      <dgm:prSet/>
      <dgm:spPr/>
      <dgm:t>
        <a:bodyPr/>
        <a:lstStyle/>
        <a:p>
          <a:endParaRPr lang="en-US"/>
        </a:p>
      </dgm:t>
    </dgm:pt>
    <dgm:pt modelId="{8B3910C6-06BC-4B84-AAA4-6EC75DEAD651}" type="pres">
      <dgm:prSet presAssocID="{D3CB63A6-03F0-4D52-996B-00D4EE11CB14}" presName="linear" presStyleCnt="0">
        <dgm:presLayoutVars>
          <dgm:dir/>
          <dgm:animLvl val="lvl"/>
          <dgm:resizeHandles val="exact"/>
        </dgm:presLayoutVars>
      </dgm:prSet>
      <dgm:spPr/>
      <dgm:t>
        <a:bodyPr/>
        <a:lstStyle/>
        <a:p>
          <a:endParaRPr lang="en-US"/>
        </a:p>
      </dgm:t>
    </dgm:pt>
    <dgm:pt modelId="{60232F2D-FA40-4469-AE9A-5A2C00292569}" type="pres">
      <dgm:prSet presAssocID="{6CDB15CA-A830-4F46-93CA-D8880963F304}" presName="parentLin" presStyleCnt="0"/>
      <dgm:spPr/>
      <dgm:t>
        <a:bodyPr/>
        <a:lstStyle/>
        <a:p>
          <a:endParaRPr lang="en-US"/>
        </a:p>
      </dgm:t>
    </dgm:pt>
    <dgm:pt modelId="{0358FDAF-1025-490E-81DC-60773EB66ED4}" type="pres">
      <dgm:prSet presAssocID="{6CDB15CA-A830-4F46-93CA-D8880963F304}" presName="parentLeftMargin" presStyleLbl="node1" presStyleIdx="0" presStyleCnt="3"/>
      <dgm:spPr/>
      <dgm:t>
        <a:bodyPr/>
        <a:lstStyle/>
        <a:p>
          <a:endParaRPr lang="en-US"/>
        </a:p>
      </dgm:t>
    </dgm:pt>
    <dgm:pt modelId="{7ACB9292-10FD-4D7B-8AA4-CFDFFB75511A}" type="pres">
      <dgm:prSet presAssocID="{6CDB15CA-A830-4F46-93CA-D8880963F304}" presName="parentText" presStyleLbl="node1" presStyleIdx="0" presStyleCnt="3">
        <dgm:presLayoutVars>
          <dgm:chMax val="0"/>
          <dgm:bulletEnabled val="1"/>
        </dgm:presLayoutVars>
      </dgm:prSet>
      <dgm:spPr/>
      <dgm:t>
        <a:bodyPr/>
        <a:lstStyle/>
        <a:p>
          <a:endParaRPr lang="en-US"/>
        </a:p>
      </dgm:t>
    </dgm:pt>
    <dgm:pt modelId="{92680FE2-A690-4C01-81F3-8FAAFD17725A}" type="pres">
      <dgm:prSet presAssocID="{6CDB15CA-A830-4F46-93CA-D8880963F304}" presName="negativeSpace" presStyleCnt="0"/>
      <dgm:spPr/>
      <dgm:t>
        <a:bodyPr/>
        <a:lstStyle/>
        <a:p>
          <a:endParaRPr lang="en-US"/>
        </a:p>
      </dgm:t>
    </dgm:pt>
    <dgm:pt modelId="{3BF58C9C-A3EE-4A27-9EE6-E1118A7755EA}" type="pres">
      <dgm:prSet presAssocID="{6CDB15CA-A830-4F46-93CA-D8880963F304}" presName="childText" presStyleLbl="conFgAcc1" presStyleIdx="0" presStyleCnt="3">
        <dgm:presLayoutVars>
          <dgm:bulletEnabled val="1"/>
        </dgm:presLayoutVars>
      </dgm:prSet>
      <dgm:spPr/>
      <dgm:t>
        <a:bodyPr/>
        <a:lstStyle/>
        <a:p>
          <a:endParaRPr lang="en-US"/>
        </a:p>
      </dgm:t>
    </dgm:pt>
    <dgm:pt modelId="{D6DDC3E0-7ABA-4CCC-8918-9712E47F945C}" type="pres">
      <dgm:prSet presAssocID="{0AF55D92-D16B-4A1C-B93D-5B30AB27B1B0}" presName="spaceBetweenRectangles" presStyleCnt="0"/>
      <dgm:spPr/>
      <dgm:t>
        <a:bodyPr/>
        <a:lstStyle/>
        <a:p>
          <a:endParaRPr lang="en-US"/>
        </a:p>
      </dgm:t>
    </dgm:pt>
    <dgm:pt modelId="{C46D624D-BFF7-4B41-B675-104C9B032528}" type="pres">
      <dgm:prSet presAssocID="{37D293BC-FC6F-4A48-B7C5-56B98C579E45}" presName="parentLin" presStyleCnt="0"/>
      <dgm:spPr/>
      <dgm:t>
        <a:bodyPr/>
        <a:lstStyle/>
        <a:p>
          <a:endParaRPr lang="en-US"/>
        </a:p>
      </dgm:t>
    </dgm:pt>
    <dgm:pt modelId="{E779C306-6577-49BF-8799-01A8BC51FF42}" type="pres">
      <dgm:prSet presAssocID="{37D293BC-FC6F-4A48-B7C5-56B98C579E45}" presName="parentLeftMargin" presStyleLbl="node1" presStyleIdx="0" presStyleCnt="3"/>
      <dgm:spPr/>
      <dgm:t>
        <a:bodyPr/>
        <a:lstStyle/>
        <a:p>
          <a:endParaRPr lang="en-US"/>
        </a:p>
      </dgm:t>
    </dgm:pt>
    <dgm:pt modelId="{43BF9A76-77EE-4BA8-BEEC-9A203268CE04}" type="pres">
      <dgm:prSet presAssocID="{37D293BC-FC6F-4A48-B7C5-56B98C579E45}" presName="parentText" presStyleLbl="node1" presStyleIdx="1" presStyleCnt="3">
        <dgm:presLayoutVars>
          <dgm:chMax val="0"/>
          <dgm:bulletEnabled val="1"/>
        </dgm:presLayoutVars>
      </dgm:prSet>
      <dgm:spPr/>
      <dgm:t>
        <a:bodyPr/>
        <a:lstStyle/>
        <a:p>
          <a:endParaRPr lang="en-US"/>
        </a:p>
      </dgm:t>
    </dgm:pt>
    <dgm:pt modelId="{C62B2E6D-F15D-4883-AEE5-D940D14026F9}" type="pres">
      <dgm:prSet presAssocID="{37D293BC-FC6F-4A48-B7C5-56B98C579E45}" presName="negativeSpace" presStyleCnt="0"/>
      <dgm:spPr/>
      <dgm:t>
        <a:bodyPr/>
        <a:lstStyle/>
        <a:p>
          <a:endParaRPr lang="en-US"/>
        </a:p>
      </dgm:t>
    </dgm:pt>
    <dgm:pt modelId="{65443CB3-F41B-4CC7-8698-1BCD38B4853C}" type="pres">
      <dgm:prSet presAssocID="{37D293BC-FC6F-4A48-B7C5-56B98C579E45}" presName="childText" presStyleLbl="conFgAcc1" presStyleIdx="1" presStyleCnt="3">
        <dgm:presLayoutVars>
          <dgm:bulletEnabled val="1"/>
        </dgm:presLayoutVars>
      </dgm:prSet>
      <dgm:spPr/>
      <dgm:t>
        <a:bodyPr/>
        <a:lstStyle/>
        <a:p>
          <a:endParaRPr lang="en-US"/>
        </a:p>
      </dgm:t>
    </dgm:pt>
    <dgm:pt modelId="{F9C5382C-1329-4174-91B4-735743017F0E}" type="pres">
      <dgm:prSet presAssocID="{8089AAAE-4F69-4EFB-88D1-139A42D4846C}" presName="spaceBetweenRectangles" presStyleCnt="0"/>
      <dgm:spPr/>
      <dgm:t>
        <a:bodyPr/>
        <a:lstStyle/>
        <a:p>
          <a:endParaRPr lang="en-US"/>
        </a:p>
      </dgm:t>
    </dgm:pt>
    <dgm:pt modelId="{AF9D89E3-5D30-4BF3-B61F-18E3D2A370F3}" type="pres">
      <dgm:prSet presAssocID="{763FEDB2-F843-4A1D-987B-78D41E17A8FF}" presName="parentLin" presStyleCnt="0"/>
      <dgm:spPr/>
      <dgm:t>
        <a:bodyPr/>
        <a:lstStyle/>
        <a:p>
          <a:endParaRPr lang="en-US"/>
        </a:p>
      </dgm:t>
    </dgm:pt>
    <dgm:pt modelId="{2416E55B-5BED-4993-AE5C-E02C5143E61B}" type="pres">
      <dgm:prSet presAssocID="{763FEDB2-F843-4A1D-987B-78D41E17A8FF}" presName="parentLeftMargin" presStyleLbl="node1" presStyleIdx="1" presStyleCnt="3"/>
      <dgm:spPr/>
      <dgm:t>
        <a:bodyPr/>
        <a:lstStyle/>
        <a:p>
          <a:endParaRPr lang="en-US"/>
        </a:p>
      </dgm:t>
    </dgm:pt>
    <dgm:pt modelId="{7D9D24DE-3765-4424-BDB3-8B4DEF0E8F0B}" type="pres">
      <dgm:prSet presAssocID="{763FEDB2-F843-4A1D-987B-78D41E17A8FF}" presName="parentText" presStyleLbl="node1" presStyleIdx="2" presStyleCnt="3">
        <dgm:presLayoutVars>
          <dgm:chMax val="0"/>
          <dgm:bulletEnabled val="1"/>
        </dgm:presLayoutVars>
      </dgm:prSet>
      <dgm:spPr/>
      <dgm:t>
        <a:bodyPr/>
        <a:lstStyle/>
        <a:p>
          <a:endParaRPr lang="en-US"/>
        </a:p>
      </dgm:t>
    </dgm:pt>
    <dgm:pt modelId="{204B93B4-5406-4555-BE28-8C221D691207}" type="pres">
      <dgm:prSet presAssocID="{763FEDB2-F843-4A1D-987B-78D41E17A8FF}" presName="negativeSpace" presStyleCnt="0"/>
      <dgm:spPr/>
      <dgm:t>
        <a:bodyPr/>
        <a:lstStyle/>
        <a:p>
          <a:endParaRPr lang="en-US"/>
        </a:p>
      </dgm:t>
    </dgm:pt>
    <dgm:pt modelId="{9FC4E8C9-4361-4C21-A08F-6B80B94C8F10}" type="pres">
      <dgm:prSet presAssocID="{763FEDB2-F843-4A1D-987B-78D41E17A8FF}" presName="childText" presStyleLbl="conFgAcc1" presStyleIdx="2" presStyleCnt="3">
        <dgm:presLayoutVars>
          <dgm:bulletEnabled val="1"/>
        </dgm:presLayoutVars>
      </dgm:prSet>
      <dgm:spPr/>
      <dgm:t>
        <a:bodyPr/>
        <a:lstStyle/>
        <a:p>
          <a:endParaRPr lang="en-US"/>
        </a:p>
      </dgm:t>
    </dgm:pt>
  </dgm:ptLst>
  <dgm:cxnLst>
    <dgm:cxn modelId="{34D6874B-0230-41E7-A1A9-49AC11CA6A1A}" type="presOf" srcId="{37D293BC-FC6F-4A48-B7C5-56B98C579E45}" destId="{E779C306-6577-49BF-8799-01A8BC51FF42}" srcOrd="0" destOrd="0" presId="urn:microsoft.com/office/officeart/2005/8/layout/list1"/>
    <dgm:cxn modelId="{5272147E-D706-47F1-87E3-08A2A3830A52}" type="presOf" srcId="{F0241B84-145D-4E20-BF38-BB6587483B84}" destId="{65443CB3-F41B-4CC7-8698-1BCD38B4853C}" srcOrd="0" destOrd="0" presId="urn:microsoft.com/office/officeart/2005/8/layout/list1"/>
    <dgm:cxn modelId="{2E0EEAA0-3FC4-4338-933B-5F1D8DFE15FC}" type="presOf" srcId="{6CDB15CA-A830-4F46-93CA-D8880963F304}" destId="{0358FDAF-1025-490E-81DC-60773EB66ED4}" srcOrd="0" destOrd="0" presId="urn:microsoft.com/office/officeart/2005/8/layout/list1"/>
    <dgm:cxn modelId="{89216358-AF59-4D4B-A84C-D6C2270AAF31}" srcId="{37D293BC-FC6F-4A48-B7C5-56B98C579E45}" destId="{F0241B84-145D-4E20-BF38-BB6587483B84}" srcOrd="0" destOrd="0" parTransId="{D813C817-2AAD-4CB2-9BDC-46C1EE619F7A}" sibTransId="{1E8FC600-CCC2-4737-8720-7DCF304590B2}"/>
    <dgm:cxn modelId="{F8D6D4C9-1C0B-4C68-8AA3-D73D8437E918}" srcId="{D3CB63A6-03F0-4D52-996B-00D4EE11CB14}" destId="{6CDB15CA-A830-4F46-93CA-D8880963F304}" srcOrd="0" destOrd="0" parTransId="{C778A38D-E105-43A1-BB48-BD7D91AB0C6A}" sibTransId="{0AF55D92-D16B-4A1C-B93D-5B30AB27B1B0}"/>
    <dgm:cxn modelId="{DD1F800D-4FA2-4A1C-BF7C-3AAE72F140DD}" type="presOf" srcId="{763FEDB2-F843-4A1D-987B-78D41E17A8FF}" destId="{2416E55B-5BED-4993-AE5C-E02C5143E61B}" srcOrd="0" destOrd="0" presId="urn:microsoft.com/office/officeart/2005/8/layout/list1"/>
    <dgm:cxn modelId="{7D770681-5971-482B-BA2F-2363C9CB2BA7}" type="presOf" srcId="{37D293BC-FC6F-4A48-B7C5-56B98C579E45}" destId="{43BF9A76-77EE-4BA8-BEEC-9A203268CE04}" srcOrd="1" destOrd="0" presId="urn:microsoft.com/office/officeart/2005/8/layout/list1"/>
    <dgm:cxn modelId="{63FF3A77-A2B3-4CAC-9A40-793972893E82}" srcId="{D3CB63A6-03F0-4D52-996B-00D4EE11CB14}" destId="{37D293BC-FC6F-4A48-B7C5-56B98C579E45}" srcOrd="1" destOrd="0" parTransId="{382DC8BF-BB39-4E87-A447-FE60646E53B9}" sibTransId="{8089AAAE-4F69-4EFB-88D1-139A42D4846C}"/>
    <dgm:cxn modelId="{34C120F0-B246-4F38-994A-6A0CF6AE2DEB}" type="presOf" srcId="{D3CB63A6-03F0-4D52-996B-00D4EE11CB14}" destId="{8B3910C6-06BC-4B84-AAA4-6EC75DEAD651}" srcOrd="0" destOrd="0" presId="urn:microsoft.com/office/officeart/2005/8/layout/list1"/>
    <dgm:cxn modelId="{A8B7037E-9CE3-4CED-A50F-CB83F29F7400}" type="presOf" srcId="{6CDB15CA-A830-4F46-93CA-D8880963F304}" destId="{7ACB9292-10FD-4D7B-8AA4-CFDFFB75511A}" srcOrd="1" destOrd="0" presId="urn:microsoft.com/office/officeart/2005/8/layout/list1"/>
    <dgm:cxn modelId="{1583704E-7950-4178-A7C0-AAB7F7194F2C}" type="presOf" srcId="{763FEDB2-F843-4A1D-987B-78D41E17A8FF}" destId="{7D9D24DE-3765-4424-BDB3-8B4DEF0E8F0B}" srcOrd="1" destOrd="0" presId="urn:microsoft.com/office/officeart/2005/8/layout/list1"/>
    <dgm:cxn modelId="{D6E6491B-D894-4B4A-989D-B23154EFAD01}" srcId="{D3CB63A6-03F0-4D52-996B-00D4EE11CB14}" destId="{763FEDB2-F843-4A1D-987B-78D41E17A8FF}" srcOrd="2" destOrd="0" parTransId="{AA0554D1-3127-4813-97DB-FE0D64ADDFC1}" sibTransId="{1468CCC4-7B54-4961-A99E-C314ACB73D65}"/>
    <dgm:cxn modelId="{CCA209A8-F274-4DA4-B974-1F2AA080099F}" type="presParOf" srcId="{8B3910C6-06BC-4B84-AAA4-6EC75DEAD651}" destId="{60232F2D-FA40-4469-AE9A-5A2C00292569}" srcOrd="0" destOrd="0" presId="urn:microsoft.com/office/officeart/2005/8/layout/list1"/>
    <dgm:cxn modelId="{830BCEB8-587D-4961-B86F-965500E01CCC}" type="presParOf" srcId="{60232F2D-FA40-4469-AE9A-5A2C00292569}" destId="{0358FDAF-1025-490E-81DC-60773EB66ED4}" srcOrd="0" destOrd="0" presId="urn:microsoft.com/office/officeart/2005/8/layout/list1"/>
    <dgm:cxn modelId="{48033648-8BA7-4A47-868D-D201A7C43211}" type="presParOf" srcId="{60232F2D-FA40-4469-AE9A-5A2C00292569}" destId="{7ACB9292-10FD-4D7B-8AA4-CFDFFB75511A}" srcOrd="1" destOrd="0" presId="urn:microsoft.com/office/officeart/2005/8/layout/list1"/>
    <dgm:cxn modelId="{D29271A3-4977-49D6-8618-195FFD9555E1}" type="presParOf" srcId="{8B3910C6-06BC-4B84-AAA4-6EC75DEAD651}" destId="{92680FE2-A690-4C01-81F3-8FAAFD17725A}" srcOrd="1" destOrd="0" presId="urn:microsoft.com/office/officeart/2005/8/layout/list1"/>
    <dgm:cxn modelId="{51156AE0-3D52-4EBE-AD00-846891372CE1}" type="presParOf" srcId="{8B3910C6-06BC-4B84-AAA4-6EC75DEAD651}" destId="{3BF58C9C-A3EE-4A27-9EE6-E1118A7755EA}" srcOrd="2" destOrd="0" presId="urn:microsoft.com/office/officeart/2005/8/layout/list1"/>
    <dgm:cxn modelId="{2B300757-F72A-419D-85D1-30F042184BCD}" type="presParOf" srcId="{8B3910C6-06BC-4B84-AAA4-6EC75DEAD651}" destId="{D6DDC3E0-7ABA-4CCC-8918-9712E47F945C}" srcOrd="3" destOrd="0" presId="urn:microsoft.com/office/officeart/2005/8/layout/list1"/>
    <dgm:cxn modelId="{980C4DAB-DA49-47CD-A663-F02B05218BB9}" type="presParOf" srcId="{8B3910C6-06BC-4B84-AAA4-6EC75DEAD651}" destId="{C46D624D-BFF7-4B41-B675-104C9B032528}" srcOrd="4" destOrd="0" presId="urn:microsoft.com/office/officeart/2005/8/layout/list1"/>
    <dgm:cxn modelId="{BDAAB7B1-32EC-4EDF-BF23-BA797C98C7B3}" type="presParOf" srcId="{C46D624D-BFF7-4B41-B675-104C9B032528}" destId="{E779C306-6577-49BF-8799-01A8BC51FF42}" srcOrd="0" destOrd="0" presId="urn:microsoft.com/office/officeart/2005/8/layout/list1"/>
    <dgm:cxn modelId="{D3E3E1AA-3CA9-443B-A176-62E66A763BF8}" type="presParOf" srcId="{C46D624D-BFF7-4B41-B675-104C9B032528}" destId="{43BF9A76-77EE-4BA8-BEEC-9A203268CE04}" srcOrd="1" destOrd="0" presId="urn:microsoft.com/office/officeart/2005/8/layout/list1"/>
    <dgm:cxn modelId="{4C4DF76E-554C-4773-9F39-1477E7B42943}" type="presParOf" srcId="{8B3910C6-06BC-4B84-AAA4-6EC75DEAD651}" destId="{C62B2E6D-F15D-4883-AEE5-D940D14026F9}" srcOrd="5" destOrd="0" presId="urn:microsoft.com/office/officeart/2005/8/layout/list1"/>
    <dgm:cxn modelId="{81C190EC-D5FF-4A3C-81B3-EB443129F0F4}" type="presParOf" srcId="{8B3910C6-06BC-4B84-AAA4-6EC75DEAD651}" destId="{65443CB3-F41B-4CC7-8698-1BCD38B4853C}" srcOrd="6" destOrd="0" presId="urn:microsoft.com/office/officeart/2005/8/layout/list1"/>
    <dgm:cxn modelId="{083EB7CB-0754-4166-8A41-3009402A0B73}" type="presParOf" srcId="{8B3910C6-06BC-4B84-AAA4-6EC75DEAD651}" destId="{F9C5382C-1329-4174-91B4-735743017F0E}" srcOrd="7" destOrd="0" presId="urn:microsoft.com/office/officeart/2005/8/layout/list1"/>
    <dgm:cxn modelId="{41B8AAFF-6600-453E-8200-61C7E7F7ED43}" type="presParOf" srcId="{8B3910C6-06BC-4B84-AAA4-6EC75DEAD651}" destId="{AF9D89E3-5D30-4BF3-B61F-18E3D2A370F3}" srcOrd="8" destOrd="0" presId="urn:microsoft.com/office/officeart/2005/8/layout/list1"/>
    <dgm:cxn modelId="{E6312F52-5A2A-431E-8355-5ACA542A0736}" type="presParOf" srcId="{AF9D89E3-5D30-4BF3-B61F-18E3D2A370F3}" destId="{2416E55B-5BED-4993-AE5C-E02C5143E61B}" srcOrd="0" destOrd="0" presId="urn:microsoft.com/office/officeart/2005/8/layout/list1"/>
    <dgm:cxn modelId="{D5D26530-842B-4210-B138-6CBCEB039D94}" type="presParOf" srcId="{AF9D89E3-5D30-4BF3-B61F-18E3D2A370F3}" destId="{7D9D24DE-3765-4424-BDB3-8B4DEF0E8F0B}" srcOrd="1" destOrd="0" presId="urn:microsoft.com/office/officeart/2005/8/layout/list1"/>
    <dgm:cxn modelId="{79AD16CF-49F8-4085-9661-DF512DC00C62}" type="presParOf" srcId="{8B3910C6-06BC-4B84-AAA4-6EC75DEAD651}" destId="{204B93B4-5406-4555-BE28-8C221D691207}" srcOrd="9" destOrd="0" presId="urn:microsoft.com/office/officeart/2005/8/layout/list1"/>
    <dgm:cxn modelId="{B7420F5C-8938-4496-B37B-E62F8A098553}" type="presParOf" srcId="{8B3910C6-06BC-4B84-AAA4-6EC75DEAD651}" destId="{9FC4E8C9-4361-4C21-A08F-6B80B94C8F10}" srcOrd="10"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WSS SBS</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11/13/2008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pitchFamily="34" charset="0"/>
              </a:defRPr>
            </a:lvl1pPr>
          </a:lstStyle>
          <a:p>
            <a:r>
              <a:rPr lang="en-US" dirty="0" smtClean="0"/>
              <a:t>WSS SBS</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pitchFamily="34" charset="0"/>
              </a:defRPr>
            </a:lvl1pPr>
          </a:lstStyle>
          <a:p>
            <a:fld id="{7C3FBCD4-166E-446F-AF18-7D4A0CF9AEF6}" type="datetimeFigureOut">
              <a:rPr lang="en-US" smtClean="0"/>
              <a:pPr/>
              <a:t>11/13/2008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lgn="l" defTabSz="914363" rtl="0"/>
            <a:endParaRPr lang="en-US" sz="1200" kern="1200" dirty="0">
              <a:solidFill>
                <a:prstClr val="black"/>
              </a:solidFill>
              <a:latin typeface="Calibri"/>
              <a:ea typeface="+mn-ea"/>
              <a:cs typeface="+mn-cs"/>
            </a:endParaRPr>
          </a:p>
        </p:txBody>
      </p:sp>
      <p:sp>
        <p:nvSpPr>
          <p:cNvPr id="5" name="Date Placeholder 4"/>
          <p:cNvSpPr>
            <a:spLocks noGrp="1"/>
          </p:cNvSpPr>
          <p:nvPr>
            <p:ph type="dt" idx="11"/>
          </p:nvPr>
        </p:nvSpPr>
        <p:spPr/>
        <p:txBody>
          <a:bodyPr/>
          <a:lstStyle/>
          <a:p>
            <a:pPr algn="r" defTabSz="914363" rtl="0"/>
            <a:fld id="{81331B57-0BE5-4F82-AA58-76F53EFF3ADA}" type="datetime8">
              <a:rPr lang="en-US" sz="1200" kern="1200">
                <a:solidFill>
                  <a:prstClr val="black"/>
                </a:solidFill>
                <a:latin typeface="Calibri"/>
                <a:ea typeface="+mn-ea"/>
                <a:cs typeface="+mn-cs"/>
              </a:rPr>
              <a:pPr algn="r" defTabSz="914363" rtl="0"/>
              <a:t>11/13/2008 11:12 AM</a:t>
            </a:fld>
            <a:endParaRPr lang="en-US" sz="1200" kern="1200" dirty="0">
              <a:solidFill>
                <a:prstClr val="black"/>
              </a:solidFill>
              <a:latin typeface="Calibri"/>
              <a:ea typeface="+mn-ea"/>
              <a:cs typeface="+mn-cs"/>
            </a:endParaRPr>
          </a:p>
        </p:txBody>
      </p:sp>
      <p:sp>
        <p:nvSpPr>
          <p:cNvPr id="6" name="Footer Placeholder 5"/>
          <p:cNvSpPr>
            <a:spLocks noGrp="1"/>
          </p:cNvSpPr>
          <p:nvPr>
            <p:ph type="ftr" sz="quarter" idx="12"/>
          </p:nvPr>
        </p:nvSpPr>
        <p:spPr>
          <a:xfrm>
            <a:off x="0" y="8685214"/>
            <a:ext cx="6172200" cy="457200"/>
          </a:xfrm>
        </p:spPr>
        <p:txBody>
          <a:bodyPr/>
          <a:lstStyle/>
          <a:p>
            <a:pPr algn="l" defTabSz="914363" rtl="0"/>
            <a:r>
              <a:rPr lang="en-US" sz="1200" kern="1200" dirty="0">
                <a:solidFill>
                  <a:srgbClr val="000000"/>
                </a:solidFill>
                <a:latin typeface="Calibri"/>
                <a:ea typeface="+mn-ea"/>
                <a:cs typeface="+mn-cs"/>
              </a:rPr>
              <a:t>© 2007 Microsoft Corporation. All rights reserved. Microsoft, Windows, Windows Vista and other product names are or may be registered trademarks and/or trademarks in the U.S. and/or other countries.</a:t>
            </a:r>
          </a:p>
          <a:p>
            <a:pPr algn="l" defTabSz="914363" rtl="0"/>
            <a:r>
              <a:rPr lang="en-US" sz="1200" kern="1200" dirty="0">
                <a:solidFill>
                  <a:srgbClr val="000000"/>
                </a:solidFill>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dirty="0">
                <a:solidFill>
                  <a:srgbClr val="000000"/>
                </a:solidFill>
                <a:latin typeface="Calibri"/>
                <a:ea typeface="+mn-ea"/>
                <a:cs typeface="+mn-cs"/>
              </a:rPr>
            </a:br>
            <a:r>
              <a:rPr lang="en-US" sz="1200" kern="1200" dirty="0">
                <a:solidFill>
                  <a:srgbClr val="000000"/>
                </a:solidFill>
                <a:latin typeface="Calibri"/>
                <a:ea typeface="+mn-ea"/>
                <a:cs typeface="+mn-cs"/>
              </a:rPr>
              <a:t>MICROSOFT MAKES NO WARRANTIES, EXPRESS, IMPLIED OR STATUTORY, AS TO THE INFORMATION IN THIS PRESENTATION.</a:t>
            </a:r>
          </a:p>
          <a:p>
            <a:pPr algn="l" defTabSz="914363" rtl="0"/>
            <a:endParaRPr lang="en-US" sz="1200" kern="1200" dirty="0">
              <a:solidFill>
                <a:prstClr val="black"/>
              </a:solidFill>
              <a:latin typeface="Calibri"/>
              <a:ea typeface="+mn-ea"/>
              <a:cs typeface="+mn-cs"/>
            </a:endParaRPr>
          </a:p>
        </p:txBody>
      </p:sp>
      <p:sp>
        <p:nvSpPr>
          <p:cNvPr id="7" name="Slide Number Placeholder 6"/>
          <p:cNvSpPr>
            <a:spLocks noGrp="1"/>
          </p:cNvSpPr>
          <p:nvPr>
            <p:ph type="sldNum" sz="quarter" idx="13"/>
          </p:nvPr>
        </p:nvSpPr>
        <p:spPr>
          <a:xfrm>
            <a:off x="6172200" y="8685214"/>
            <a:ext cx="684213" cy="457200"/>
          </a:xfrm>
        </p:spPr>
        <p:txBody>
          <a:bodyPr/>
          <a:lstStyle/>
          <a:p>
            <a:pPr algn="r" defTabSz="914363" rtl="0"/>
            <a:fld id="{EC87E0CF-87F6-4B58-B8B8-DCAB2DAAF3CA}" type="slidenum">
              <a:rPr lang="en-US" sz="1200" kern="1200">
                <a:solidFill>
                  <a:prstClr val="black"/>
                </a:solidFill>
                <a:latin typeface="Calibri"/>
                <a:ea typeface="+mn-ea"/>
                <a:cs typeface="+mn-cs"/>
              </a:rPr>
              <a:pPr algn="r" defTabSz="914363" rtl="0"/>
              <a:t>1</a:t>
            </a:fld>
            <a:endParaRPr lang="en-US" sz="1200" kern="1200" dirty="0">
              <a:solidFill>
                <a:prstClr val="black"/>
              </a:solidFill>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307492" y="2098624"/>
            <a:ext cx="6149837" cy="6781488"/>
          </a:xfrm>
        </p:spPr>
        <p:txBody>
          <a:bodyPr>
            <a:noAutofit/>
          </a:bodyPr>
          <a:lstStyle/>
          <a:p>
            <a:pPr eaLnBrk="1" hangingPunct="1">
              <a:lnSpc>
                <a:spcPct val="80000"/>
              </a:lnSpc>
            </a:pPr>
            <a:r>
              <a:rPr lang="en-US" b="1" dirty="0" smtClean="0"/>
              <a:t>Instructor Note: </a:t>
            </a:r>
            <a:r>
              <a:rPr lang="en-US" dirty="0" smtClean="0"/>
              <a:t> These slides are to be touched on briefly to highlight included technologies in SBS.  Later modules will visit these technologies in depth as needed to manage the SBS</a:t>
            </a:r>
            <a:endParaRPr lang="en-US" b="1" dirty="0" smtClean="0"/>
          </a:p>
          <a:p>
            <a:pPr eaLnBrk="1" hangingPunct="1">
              <a:lnSpc>
                <a:spcPct val="80000"/>
              </a:lnSpc>
            </a:pPr>
            <a:r>
              <a:rPr lang="en-US" dirty="0" smtClean="0"/>
              <a:t>The training module for SharePoint is included in the 5-day course, not in the 3-day or shorter courses.</a:t>
            </a:r>
          </a:p>
          <a:p>
            <a:pPr eaLnBrk="1" hangingPunct="1">
              <a:lnSpc>
                <a:spcPct val="80000"/>
              </a:lnSpc>
            </a:pPr>
            <a:endParaRPr lang="en-US" b="1" dirty="0" smtClean="0"/>
          </a:p>
          <a:p>
            <a:pPr eaLnBrk="1" hangingPunct="1">
              <a:lnSpc>
                <a:spcPct val="80000"/>
              </a:lnSpc>
            </a:pPr>
            <a:r>
              <a:rPr lang="en-US" b="1" dirty="0" smtClean="0"/>
              <a:t>Introduction</a:t>
            </a:r>
          </a:p>
          <a:p>
            <a:pPr eaLnBrk="1" hangingPunct="1">
              <a:lnSpc>
                <a:spcPct val="80000"/>
              </a:lnSpc>
            </a:pPr>
            <a:r>
              <a:rPr lang="en-US" dirty="0" smtClean="0"/>
              <a:t>Microsoft Windows SharePoint Services 3.0 is a versatile technology that organizations and business units of all sizes can use to increase the efficiency of business processes and improve team productivity. With tools for collaboration that help people stay connected across organizational and geographic boundaries, Windows SharePoint Services gives people access to information they need. </a:t>
            </a:r>
          </a:p>
          <a:p>
            <a:pPr eaLnBrk="1" hangingPunct="1">
              <a:lnSpc>
                <a:spcPct val="80000"/>
              </a:lnSpc>
            </a:pPr>
            <a:r>
              <a:rPr lang="en-US" dirty="0" smtClean="0"/>
              <a:t>Built on Microsoft Windows Server 2003, Windows SharePoint Services also provides a foundation platform for building Web-based business applications that can flex and scale easily to meet the changing and growing needs of your business. Robust administrative controls for managing storage and Web infrastructure give IT departments a cost-effective way to implement and manage a high-performance collaboration environment. With a familiar, Web-based interface and close integration with everyday tools including the Microsoft Office system, Windows SharePoint Services is easy to use and can be deployed rapidly. </a:t>
            </a:r>
          </a:p>
          <a:p>
            <a:pPr eaLnBrk="1" hangingPunct="1">
              <a:lnSpc>
                <a:spcPct val="80000"/>
              </a:lnSpc>
            </a:pPr>
            <a:endParaRPr lang="en-US" dirty="0" smtClean="0"/>
          </a:p>
          <a:p>
            <a:pPr eaLnBrk="1" hangingPunct="1">
              <a:lnSpc>
                <a:spcPct val="80000"/>
              </a:lnSpc>
            </a:pPr>
            <a:r>
              <a:rPr lang="en-US" b="1" dirty="0" smtClean="0"/>
              <a:t>Collaborate Easily and Effectively</a:t>
            </a:r>
          </a:p>
          <a:p>
            <a:pPr eaLnBrk="1" hangingPunct="1">
              <a:lnSpc>
                <a:spcPct val="80000"/>
              </a:lnSpc>
            </a:pPr>
            <a:r>
              <a:rPr lang="en-US" dirty="0" smtClean="0"/>
              <a:t>Windows SharePoint Services helps teams stay connected and productive by providing easy access to the people, documents, and information they need to make more informed decisions and get the job done. Enhancements in Windows SharePoint Services 3.0 make it easier than ever to share documents, track tasks, use e-mail efficiently and effectively, and share ideas and information. </a:t>
            </a:r>
          </a:p>
          <a:p>
            <a:pPr eaLnBrk="1" hangingPunct="1">
              <a:lnSpc>
                <a:spcPct val="80000"/>
              </a:lnSpc>
            </a:pPr>
            <a:r>
              <a:rPr lang="en-US" dirty="0" smtClean="0"/>
              <a:t>Provide a single workspace for teams to coordinate schedules, organize documents, and participate in discussions—within the organization and over the extranet. </a:t>
            </a:r>
          </a:p>
          <a:p>
            <a:pPr eaLnBrk="1" hangingPunct="1">
              <a:lnSpc>
                <a:spcPct val="80000"/>
              </a:lnSpc>
            </a:pPr>
            <a:r>
              <a:rPr lang="en-US" dirty="0" smtClean="0"/>
              <a:t>Easily author and manage documents, and help to ensure their integrity with enhanced features including the option to require document checkout before editing, the ability to view past revisions and restore to previous versions, and the ability to set document-specific security. </a:t>
            </a:r>
          </a:p>
          <a:p>
            <a:pPr eaLnBrk="1" hangingPunct="1">
              <a:lnSpc>
                <a:spcPct val="80000"/>
              </a:lnSpc>
            </a:pPr>
            <a:r>
              <a:rPr lang="en-US" dirty="0" smtClean="0"/>
              <a:t>Help people and teams stay on task with a variety of communication features that let users know when actions are required or important changes are made to existing information or documentation, including announcements, sophisticated alerts, surveys, and discussion boards.</a:t>
            </a:r>
          </a:p>
          <a:p>
            <a:pPr eaLnBrk="1" hangingPunct="1">
              <a:lnSpc>
                <a:spcPct val="80000"/>
              </a:lnSpc>
            </a:pPr>
            <a:r>
              <a:rPr lang="en-US" dirty="0" smtClean="0"/>
              <a:t>Provide creative forums for brainstorming ideas, building knowledge bases, or simply gathering information in an easy-to-edit format with new templates for implementing blogs (also known as Weblogs) and Wikis (Web sites that can be quickly edited by team members—no special technical knowledge required).</a:t>
            </a:r>
          </a:p>
          <a:p>
            <a:pPr eaLnBrk="1" hangingPunct="1">
              <a:lnSpc>
                <a:spcPct val="80000"/>
              </a:lnSpc>
            </a:pPr>
            <a:r>
              <a:rPr lang="en-US" dirty="0" smtClean="0"/>
              <a:t>Stay productive while mobile with enhanced support for offline synchronization through Microsoft Office Outlook 2007 that users can use to manage document libraries, lists, calendars, contacts, tasks, and discussion boards even offline, and to synchronize changes when reconnected to the network.</a:t>
            </a:r>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r>
              <a:rPr lang="en-US" b="1" dirty="0" smtClean="0"/>
              <a:t>Top 10 Benefits of Windows SharePoint Services 3.0</a:t>
            </a:r>
          </a:p>
          <a:p>
            <a:pPr eaLnBrk="1" hangingPunct="1">
              <a:lnSpc>
                <a:spcPct val="80000"/>
              </a:lnSpc>
            </a:pPr>
            <a:r>
              <a:rPr lang="en-US" b="1" dirty="0" smtClean="0"/>
              <a:t>Improve team productivity with easy-to-use collaborative tools</a:t>
            </a:r>
            <a:r>
              <a:rPr lang="en-US" dirty="0" smtClean="0"/>
              <a:t/>
            </a:r>
            <a:br>
              <a:rPr lang="en-US" dirty="0" smtClean="0"/>
            </a:br>
            <a:r>
              <a:rPr lang="en-US" dirty="0" smtClean="0"/>
              <a:t>Connect people with the information and resources they need. Users can create team workspaces, coordinate calendars, organize documents, and receive important notifications and updates through communication features including announcements and alerts, as well as the new templates for creating blogs and Wikis. While mobile, users can take advantage of convenient offline synchronization capabilities.</a:t>
            </a:r>
          </a:p>
          <a:p>
            <a:pPr eaLnBrk="1" hangingPunct="1">
              <a:lnSpc>
                <a:spcPct val="80000"/>
              </a:lnSpc>
            </a:pPr>
            <a:r>
              <a:rPr lang="en-US" b="1" dirty="0" smtClean="0"/>
              <a:t>Easily manage documents and help ensure integrity of content</a:t>
            </a:r>
            <a:r>
              <a:rPr lang="en-US" dirty="0" smtClean="0"/>
              <a:t/>
            </a:r>
            <a:br>
              <a:rPr lang="en-US" dirty="0" smtClean="0"/>
            </a:br>
            <a:r>
              <a:rPr lang="en-US" dirty="0" smtClean="0"/>
              <a:t>With enhanced document management capabilities including the option to activate required document checkout before editing, the ability to view revisions to documents and restore to previous versions, and the control to set document- and item-level security, Windows SharePoint Services can help ensure the integrity of documents stored on team sites.</a:t>
            </a:r>
          </a:p>
          <a:p>
            <a:pPr eaLnBrk="1" hangingPunct="1">
              <a:lnSpc>
                <a:spcPct val="80000"/>
              </a:lnSpc>
            </a:pPr>
            <a:r>
              <a:rPr lang="en-US" b="1" dirty="0" smtClean="0"/>
              <a:t>Get users up to speed quickly</a:t>
            </a:r>
            <a:r>
              <a:rPr lang="en-US" dirty="0" smtClean="0"/>
              <a:t/>
            </a:r>
            <a:br>
              <a:rPr lang="en-US" dirty="0" smtClean="0"/>
            </a:br>
            <a:r>
              <a:rPr lang="en-US" dirty="0" smtClean="0"/>
              <a:t>User interface improvements in Windows SharePoint Services 3.0 include enhanced views and menus that simplify navigation within and among SharePoint sites. Integration with familiar productivity tools, including programs in the Microsoft Office system, makes it easy for users to get up to speed quickly. For example, users can create workspaces, post and edit documents, and view and update calendars on SharePoint sites, all while working within Microsoft Office system files and programs.</a:t>
            </a:r>
          </a:p>
          <a:p>
            <a:pPr eaLnBrk="1" hangingPunct="1">
              <a:lnSpc>
                <a:spcPct val="80000"/>
              </a:lnSpc>
            </a:pPr>
            <a:r>
              <a:rPr lang="en-US" b="1" dirty="0" smtClean="0"/>
              <a:t>Deploy solutions tailored to your business processes</a:t>
            </a:r>
            <a:r>
              <a:rPr lang="en-US" dirty="0" smtClean="0"/>
              <a:t/>
            </a:r>
            <a:br>
              <a:rPr lang="en-US" dirty="0" smtClean="0"/>
            </a:br>
            <a:r>
              <a:rPr lang="en-US" dirty="0" smtClean="0"/>
              <a:t>While standard workspaces in Windows SharePoint Services are easy to implement, organizations seeking a more customized deployment can get started quickly with application templates for addressing specific business processes or sets of tasks.</a:t>
            </a:r>
          </a:p>
          <a:p>
            <a:pPr eaLnBrk="1" hangingPunct="1">
              <a:lnSpc>
                <a:spcPct val="80000"/>
              </a:lnSpc>
            </a:pPr>
            <a:r>
              <a:rPr lang="en-US" b="1" dirty="0" smtClean="0"/>
              <a:t>Build a collaboration environment quickly and easily</a:t>
            </a:r>
            <a:r>
              <a:rPr lang="en-US" dirty="0" smtClean="0"/>
              <a:t/>
            </a:r>
            <a:br>
              <a:rPr lang="en-US" dirty="0" smtClean="0"/>
            </a:br>
            <a:r>
              <a:rPr lang="en-US" dirty="0" smtClean="0"/>
              <a:t>Easy to manage and easy to scale, Windows SharePoint Services enables IT departments to deploy a collaborative environment with minimal administrative time and effort, from simple, single-server configurations to more robust enterprise configurations. Because deployment settings can be flexibly changed, less pre-planning time is required and companies can get started even faster.</a:t>
            </a:r>
          </a:p>
          <a:p>
            <a:pPr eaLnBrk="1" hangingPunct="1">
              <a:lnSpc>
                <a:spcPct val="80000"/>
              </a:lnSpc>
            </a:pPr>
            <a:r>
              <a:rPr lang="en-US" b="1" dirty="0" smtClean="0"/>
              <a:t>Reduce the complexity of securing business information</a:t>
            </a:r>
            <a:r>
              <a:rPr lang="en-US" dirty="0" smtClean="0"/>
              <a:t/>
            </a:r>
            <a:br>
              <a:rPr lang="en-US" dirty="0" smtClean="0"/>
            </a:br>
            <a:r>
              <a:rPr lang="en-US" dirty="0" smtClean="0"/>
              <a:t>Windows SharePoint Services provides IT with advanced administrative controls for increasing the security of information resources, while decreasing cost and complexity associated with site provisioning, site management, and support. Take advantage of better controls for site life-cycle management, site memberships and permissions, and storage limits.</a:t>
            </a:r>
          </a:p>
          <a:p>
            <a:pPr eaLnBrk="1" hangingPunct="1">
              <a:lnSpc>
                <a:spcPct val="80000"/>
              </a:lnSpc>
            </a:pPr>
            <a:r>
              <a:rPr lang="en-US" b="1" dirty="0" smtClean="0"/>
              <a:t>Provide sophisticated controls for securing company resources</a:t>
            </a:r>
            <a:r>
              <a:rPr lang="en-US" dirty="0" smtClean="0"/>
              <a:t/>
            </a:r>
            <a:br>
              <a:rPr lang="en-US" dirty="0" smtClean="0"/>
            </a:br>
            <a:r>
              <a:rPr lang="en-US" dirty="0" smtClean="0"/>
              <a:t>IT departments can now set permissions as deep down as the document or item level, and site managers, teams, and other work groups can initiate self-service collaborative workspaces and tasks within these preset parameters. New features enable IT to set top-down policies for better content recovery and users, groups, and team workspace site administration.</a:t>
            </a:r>
          </a:p>
          <a:p>
            <a:pPr eaLnBrk="1" hangingPunct="1">
              <a:lnSpc>
                <a:spcPct val="80000"/>
              </a:lnSpc>
            </a:pPr>
            <a:r>
              <a:rPr lang="en-US" b="1" dirty="0" smtClean="0"/>
              <a:t>Take file sharing to a new level with robust storage capabilities</a:t>
            </a:r>
            <a:r>
              <a:rPr lang="en-US" dirty="0" smtClean="0"/>
              <a:t/>
            </a:r>
            <a:br>
              <a:rPr lang="en-US" dirty="0" smtClean="0"/>
            </a:br>
            <a:r>
              <a:rPr lang="en-US" dirty="0" smtClean="0"/>
              <a:t>Windows SharePoint Services supplies workspaces with document storage and retrieval features, including check-in/check-out functionality, version history, custom metadata, and customizable views. New features in Windows SharePoint Services include enhanced recycle bin functionality for easier recovery of content and improved backup and restoration.</a:t>
            </a:r>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r>
              <a:rPr lang="en-US" b="1" dirty="0" smtClean="0"/>
              <a:t>Easily scale your collaboration solution to meet business needs</a:t>
            </a:r>
            <a:r>
              <a:rPr lang="en-US" dirty="0" smtClean="0"/>
              <a:t/>
            </a:r>
            <a:br>
              <a:rPr lang="en-US" dirty="0" smtClean="0"/>
            </a:br>
            <a:r>
              <a:rPr lang="en-US" dirty="0" smtClean="0"/>
              <a:t>Quickly and easily manage and configure Windows SharePoint Services using a Web browser or command-line utilities. Manage server farms, servers, and sites using the Microsoft .NET Framework, which enables a variety of custom and third-party administration solution offerings.</a:t>
            </a:r>
          </a:p>
          <a:p>
            <a:pPr eaLnBrk="1" hangingPunct="1">
              <a:lnSpc>
                <a:spcPct val="80000"/>
              </a:lnSpc>
            </a:pPr>
            <a:r>
              <a:rPr lang="en-US" b="1" dirty="0" smtClean="0"/>
              <a:t>Provide a cost-effective foundation for building Web-based applications</a:t>
            </a:r>
            <a:r>
              <a:rPr lang="en-US" dirty="0" smtClean="0"/>
              <a:t/>
            </a:r>
            <a:br>
              <a:rPr lang="en-US" dirty="0" smtClean="0"/>
            </a:br>
            <a:r>
              <a:rPr lang="en-US" dirty="0" smtClean="0"/>
              <a:t>Windows SharePoint Services exposes a common framework for document management and collaboration from which flexible and scalable Web applications and Internet sites, specific to the needs of the organization, can be built. Integration with Microsoft Office SharePoint Server 2007 expands these capabilities further to offer enterprise-wide functionality for records management, search, workflows, portals, personalized sites, and more.</a:t>
            </a:r>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p:txBody>
      </p:sp>
      <p:sp>
        <p:nvSpPr>
          <p:cNvPr id="31747" name="Header Placeholder 3"/>
          <p:cNvSpPr>
            <a:spLocks noGrp="1"/>
          </p:cNvSpPr>
          <p:nvPr>
            <p:ph type="hdr" sz="quarter"/>
          </p:nvPr>
        </p:nvSpPr>
        <p:spPr>
          <a:noFill/>
        </p:spPr>
        <p:txBody>
          <a:bodyPr/>
          <a:lstStyle/>
          <a:p>
            <a:r>
              <a:rPr lang="en-CA" dirty="0" smtClean="0"/>
              <a:t>Module 1: Introduction to Microsoft Windows Small Business Server 2008</a:t>
            </a:r>
            <a:endParaRPr lang="en-US" dirty="0" smtClean="0"/>
          </a:p>
        </p:txBody>
      </p:sp>
      <p:sp>
        <p:nvSpPr>
          <p:cNvPr id="31748" name="Date Placeholder 4"/>
          <p:cNvSpPr>
            <a:spLocks noGrp="1"/>
          </p:cNvSpPr>
          <p:nvPr>
            <p:ph type="dt" sz="quarter" idx="1"/>
          </p:nvPr>
        </p:nvSpPr>
        <p:spPr>
          <a:noFill/>
        </p:spPr>
        <p:txBody>
          <a:bodyPr/>
          <a:lstStyle/>
          <a:p>
            <a:r>
              <a:rPr lang="en-US" smtClean="0"/>
              <a:t>Course 6445A</a:t>
            </a:r>
          </a:p>
        </p:txBody>
      </p:sp>
      <p:sp>
        <p:nvSpPr>
          <p:cNvPr id="31749" name="Slide Number Placeholder 5"/>
          <p:cNvSpPr>
            <a:spLocks noGrp="1"/>
          </p:cNvSpPr>
          <p:nvPr>
            <p:ph type="sldNum" sz="quarter" idx="5"/>
          </p:nvPr>
        </p:nvSpPr>
        <p:spPr>
          <a:noFill/>
        </p:spPr>
        <p:txBody>
          <a:bodyPr/>
          <a:lstStyle/>
          <a:p>
            <a:fld id="{C10E5BF2-C6DE-4DB9-B8F5-0D4C1112AB24}"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xfrm>
            <a:off x="307492" y="2079886"/>
            <a:ext cx="6149837" cy="6800226"/>
          </a:xfrm>
          <a:noFill/>
          <a:ln/>
        </p:spPr>
        <p:txBody>
          <a:bodyPr/>
          <a:lstStyle/>
          <a:p>
            <a:pPr eaLnBrk="1" hangingPunct="1">
              <a:buFontTx/>
              <a:buChar char="•"/>
            </a:pPr>
            <a:r>
              <a:rPr lang="en-US" dirty="0" smtClean="0"/>
              <a:t>Support for Windows Server 2008</a:t>
            </a:r>
          </a:p>
          <a:p>
            <a:pPr eaLnBrk="1" hangingPunct="1">
              <a:buFontTx/>
              <a:buChar char="•"/>
            </a:pPr>
            <a:r>
              <a:rPr lang="en-US" dirty="0" smtClean="0"/>
              <a:t>Support for SQL Server 2008</a:t>
            </a:r>
          </a:p>
          <a:p>
            <a:pPr eaLnBrk="1" hangingPunct="1">
              <a:buFontTx/>
              <a:buChar char="•"/>
            </a:pPr>
            <a:r>
              <a:rPr lang="en-US" dirty="0" smtClean="0"/>
              <a:t>Enhanced bulk approval capability, preserving existing approvals </a:t>
            </a:r>
          </a:p>
          <a:p>
            <a:pPr eaLnBrk="1" hangingPunct="1">
              <a:buFontTx/>
              <a:buChar char="•"/>
            </a:pPr>
            <a:r>
              <a:rPr lang="en-US" dirty="0" smtClean="0"/>
              <a:t>Support for separate proxy servers and ports for SSL and non-SSL traffic</a:t>
            </a:r>
          </a:p>
          <a:p>
            <a:pPr eaLnBrk="1" hangingPunct="1">
              <a:buFontTx/>
              <a:buChar char="•"/>
            </a:pPr>
            <a:r>
              <a:rPr lang="en-US" dirty="0" smtClean="0"/>
              <a:t>Office Excel report export</a:t>
            </a:r>
          </a:p>
          <a:p>
            <a:pPr eaLnBrk="1" hangingPunct="1"/>
            <a:endParaRPr lang="en-US" b="1" dirty="0" smtClean="0"/>
          </a:p>
          <a:p>
            <a:pPr eaLnBrk="1" hangingPunct="1"/>
            <a:r>
              <a:rPr lang="en-US" b="1" dirty="0" smtClean="0"/>
              <a:t>Microsoft Update</a:t>
            </a:r>
          </a:p>
          <a:p>
            <a:pPr eaLnBrk="1" hangingPunct="1"/>
            <a:r>
              <a:rPr lang="en-US" dirty="0" smtClean="0"/>
              <a:t>The Microsoft Web site that distributes updates of Microsoft products.</a:t>
            </a:r>
          </a:p>
          <a:p>
            <a:pPr eaLnBrk="1" hangingPunct="1"/>
            <a:endParaRPr lang="en-US" dirty="0" smtClean="0"/>
          </a:p>
          <a:p>
            <a:pPr eaLnBrk="1" hangingPunct="1"/>
            <a:r>
              <a:rPr lang="en-US" b="1" dirty="0" smtClean="0"/>
              <a:t>Windows Server Update Services server</a:t>
            </a:r>
          </a:p>
          <a:p>
            <a:pPr eaLnBrk="1" hangingPunct="1"/>
            <a:r>
              <a:rPr lang="en-US" dirty="0" smtClean="0"/>
              <a:t>The WSUS server allows administrators to manage and distribute updates through the WSUS 3.0 Administration console, which can be installed on any Windows computer in the domain. In addition, a WSUS server can be the update source for other WSUS servers within the organization. At least one WSUS server in the network must connect to Microsoft Update to get available update information. The administrator can determine, based on network security and configuration, whether or not other servers should connect directly to Microsoft Update.</a:t>
            </a:r>
          </a:p>
          <a:p>
            <a:pPr eaLnBrk="1" hangingPunct="1"/>
            <a:endParaRPr lang="en-US" dirty="0" smtClean="0"/>
          </a:p>
          <a:p>
            <a:pPr eaLnBrk="1" hangingPunct="1"/>
            <a:r>
              <a:rPr lang="en-US" b="1" dirty="0" smtClean="0"/>
              <a:t>Automatic Updates</a:t>
            </a:r>
          </a:p>
          <a:p>
            <a:pPr eaLnBrk="1" hangingPunct="1"/>
            <a:r>
              <a:rPr lang="en-US" dirty="0" smtClean="0"/>
              <a:t>This component is built into the Windows Server 2008, Windows Vista, Windows Server 2003, Windows XP, and Windows 2000 SP4 operating systems. Automatic Updates enables both server and client computers to receive updates from Microsoft Update or from a WSUS server.</a:t>
            </a:r>
          </a:p>
          <a:p>
            <a:pPr eaLnBrk="1" hangingPunct="1"/>
            <a:endParaRPr lang="en-US" b="1" dirty="0" smtClean="0"/>
          </a:p>
        </p:txBody>
      </p:sp>
      <p:sp>
        <p:nvSpPr>
          <p:cNvPr id="33795" name="Header Placeholder 3"/>
          <p:cNvSpPr>
            <a:spLocks noGrp="1"/>
          </p:cNvSpPr>
          <p:nvPr>
            <p:ph type="hdr" sz="quarter"/>
          </p:nvPr>
        </p:nvSpPr>
        <p:spPr>
          <a:noFill/>
        </p:spPr>
        <p:txBody>
          <a:bodyPr/>
          <a:lstStyle/>
          <a:p>
            <a:r>
              <a:rPr lang="en-CA" smtClean="0"/>
              <a:t>Module 1: Introduction to Microsoft Windows Small Business Server 2008</a:t>
            </a:r>
            <a:endParaRPr lang="en-US" smtClean="0"/>
          </a:p>
        </p:txBody>
      </p:sp>
      <p:sp>
        <p:nvSpPr>
          <p:cNvPr id="33796" name="Date Placeholder 4"/>
          <p:cNvSpPr>
            <a:spLocks noGrp="1"/>
          </p:cNvSpPr>
          <p:nvPr>
            <p:ph type="dt" sz="quarter" idx="1"/>
          </p:nvPr>
        </p:nvSpPr>
        <p:spPr>
          <a:noFill/>
        </p:spPr>
        <p:txBody>
          <a:bodyPr/>
          <a:lstStyle/>
          <a:p>
            <a:r>
              <a:rPr lang="en-US" smtClean="0"/>
              <a:t>Course 6445A</a:t>
            </a:r>
          </a:p>
        </p:txBody>
      </p:sp>
      <p:sp>
        <p:nvSpPr>
          <p:cNvPr id="33797" name="Slide Number Placeholder 5"/>
          <p:cNvSpPr>
            <a:spLocks noGrp="1"/>
          </p:cNvSpPr>
          <p:nvPr>
            <p:ph type="sldNum" sz="quarter" idx="5"/>
          </p:nvPr>
        </p:nvSpPr>
        <p:spPr>
          <a:noFill/>
        </p:spPr>
        <p:txBody>
          <a:bodyPr/>
          <a:lstStyle/>
          <a:p>
            <a:fld id="{0387E444-2950-4978-A5A2-9894D8E68A0E}"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307492" y="2126729"/>
            <a:ext cx="6149837" cy="6753382"/>
          </a:xfrm>
        </p:spPr>
        <p:txBody>
          <a:bodyPr>
            <a:noAutofit/>
          </a:bodyPr>
          <a:lstStyle/>
          <a:p>
            <a:pPr eaLnBrk="1" hangingPunct="1">
              <a:lnSpc>
                <a:spcPct val="90000"/>
              </a:lnSpc>
            </a:pPr>
            <a:r>
              <a:rPr lang="en-US" b="1" dirty="0" smtClean="0"/>
              <a:t>3 min (new in SBS2008)</a:t>
            </a:r>
            <a:endParaRPr lang="en-US" dirty="0" smtClean="0"/>
          </a:p>
          <a:p>
            <a:pPr eaLnBrk="1" hangingPunct="1">
              <a:lnSpc>
                <a:spcPct val="90000"/>
              </a:lnSpc>
            </a:pPr>
            <a:endParaRPr lang="en-US" dirty="0" smtClean="0"/>
          </a:p>
          <a:p>
            <a:pPr eaLnBrk="1" hangingPunct="1">
              <a:lnSpc>
                <a:spcPct val="90000"/>
              </a:lnSpc>
            </a:pPr>
            <a:r>
              <a:rPr lang="en-US" b="1" dirty="0" smtClean="0"/>
              <a:t>Instructor Notes:  </a:t>
            </a:r>
            <a:r>
              <a:rPr lang="en-US" dirty="0" smtClean="0"/>
              <a:t>See bold below – please cover different scan options available.</a:t>
            </a:r>
          </a:p>
          <a:p>
            <a:pPr eaLnBrk="1" hangingPunct="1">
              <a:lnSpc>
                <a:spcPct val="90000"/>
              </a:lnSpc>
            </a:pPr>
            <a:endParaRPr lang="en-US" dirty="0" smtClean="0"/>
          </a:p>
          <a:p>
            <a:pPr eaLnBrk="1" hangingPunct="1">
              <a:lnSpc>
                <a:spcPct val="90000"/>
              </a:lnSpc>
            </a:pPr>
            <a:r>
              <a:rPr lang="en-US" b="1" dirty="0" smtClean="0"/>
              <a:t>Currently no integration Forefront/WSS on SBS2008 – planned to be available in subsequent releases</a:t>
            </a:r>
          </a:p>
          <a:p>
            <a:pPr eaLnBrk="1" hangingPunct="1">
              <a:lnSpc>
                <a:spcPct val="90000"/>
              </a:lnSpc>
            </a:pPr>
            <a:endParaRPr lang="en-US" dirty="0" smtClean="0"/>
          </a:p>
          <a:p>
            <a:pPr eaLnBrk="1" hangingPunct="1">
              <a:lnSpc>
                <a:spcPct val="90000"/>
              </a:lnSpc>
            </a:pPr>
            <a:r>
              <a:rPr lang="en-US" dirty="0" smtClean="0"/>
              <a:t>Microsoft Forefront Security for Exchange Server SBE (small business edition)</a:t>
            </a:r>
          </a:p>
          <a:p>
            <a:pPr lvl="1" eaLnBrk="1" hangingPunct="1">
              <a:lnSpc>
                <a:spcPct val="90000"/>
              </a:lnSpc>
            </a:pPr>
            <a:r>
              <a:rPr lang="en-US" dirty="0" smtClean="0"/>
              <a:t>120 free trial</a:t>
            </a:r>
          </a:p>
          <a:p>
            <a:pPr lvl="1" eaLnBrk="1" hangingPunct="1">
              <a:lnSpc>
                <a:spcPct val="90000"/>
              </a:lnSpc>
            </a:pPr>
            <a:r>
              <a:rPr lang="en-US" dirty="0" smtClean="0"/>
              <a:t>Multiple antivirus scan engines (eight) - </a:t>
            </a:r>
            <a:r>
              <a:rPr lang="en-US" b="1" dirty="0" smtClean="0"/>
              <a:t>(can only select 5 at a time)</a:t>
            </a:r>
          </a:p>
          <a:p>
            <a:pPr lvl="1" eaLnBrk="1" hangingPunct="1">
              <a:lnSpc>
                <a:spcPct val="90000"/>
              </a:lnSpc>
            </a:pPr>
            <a:r>
              <a:rPr lang="en-US" dirty="0" smtClean="0"/>
              <a:t>File filtering by file name, extension, or size</a:t>
            </a:r>
          </a:p>
          <a:p>
            <a:pPr lvl="1" eaLnBrk="1" hangingPunct="1">
              <a:lnSpc>
                <a:spcPct val="90000"/>
              </a:lnSpc>
            </a:pPr>
            <a:r>
              <a:rPr lang="en-US" dirty="0" smtClean="0"/>
              <a:t>Integrates directly with server applications </a:t>
            </a:r>
          </a:p>
          <a:p>
            <a:pPr lvl="1" eaLnBrk="1" hangingPunct="1">
              <a:lnSpc>
                <a:spcPct val="90000"/>
              </a:lnSpc>
            </a:pPr>
            <a:r>
              <a:rPr lang="en-US" b="1" dirty="0" smtClean="0"/>
              <a:t>Exchange Server 2007 Scanning/Background scanning</a:t>
            </a:r>
          </a:p>
          <a:p>
            <a:pPr lvl="2" eaLnBrk="1" hangingPunct="1">
              <a:lnSpc>
                <a:spcPct val="90000"/>
              </a:lnSpc>
            </a:pPr>
            <a:r>
              <a:rPr lang="en-US" dirty="0" smtClean="0"/>
              <a:t>and WSS Scanning (when available)</a:t>
            </a:r>
          </a:p>
          <a:p>
            <a:pPr lvl="1" eaLnBrk="1" hangingPunct="1">
              <a:lnSpc>
                <a:spcPct val="90000"/>
              </a:lnSpc>
            </a:pPr>
            <a:r>
              <a:rPr lang="en-US" dirty="0" smtClean="0"/>
              <a:t>Comprehensive notifications to administrator</a:t>
            </a:r>
          </a:p>
          <a:p>
            <a:pPr lvl="1" eaLnBrk="1" hangingPunct="1">
              <a:lnSpc>
                <a:spcPct val="90000"/>
              </a:lnSpc>
            </a:pPr>
            <a:r>
              <a:rPr lang="en-US" dirty="0" smtClean="0"/>
              <a:t>Scan job options</a:t>
            </a:r>
          </a:p>
          <a:p>
            <a:pPr lvl="1" eaLnBrk="1" hangingPunct="1">
              <a:lnSpc>
                <a:spcPct val="90000"/>
              </a:lnSpc>
            </a:pPr>
            <a:r>
              <a:rPr lang="en-US" dirty="0" smtClean="0"/>
              <a:t>Real-time</a:t>
            </a:r>
          </a:p>
          <a:p>
            <a:pPr lvl="1" eaLnBrk="1" hangingPunct="1">
              <a:lnSpc>
                <a:spcPct val="90000"/>
              </a:lnSpc>
              <a:buFontTx/>
              <a:buNone/>
            </a:pPr>
            <a:endParaRPr lang="en-US" dirty="0" smtClean="0"/>
          </a:p>
          <a:p>
            <a:pPr eaLnBrk="1" hangingPunct="1">
              <a:lnSpc>
                <a:spcPct val="90000"/>
              </a:lnSpc>
            </a:pPr>
            <a:r>
              <a:rPr lang="en-US" dirty="0" smtClean="0"/>
              <a:t>In Forefront Security for Exchange Server, the </a:t>
            </a:r>
            <a:r>
              <a:rPr lang="en-US" dirty="0" err="1" smtClean="0"/>
              <a:t>Realtime</a:t>
            </a:r>
            <a:r>
              <a:rPr lang="en-US" dirty="0" smtClean="0"/>
              <a:t> Scan Job continuously scans inbound and outbound e-mail messages. This method of scanning e-mail messages in real time is the most effective way to stop the spread of infectious file attachments. You can configure the </a:t>
            </a:r>
            <a:r>
              <a:rPr lang="en-US" dirty="0" err="1" smtClean="0"/>
              <a:t>Realtime</a:t>
            </a:r>
            <a:r>
              <a:rPr lang="en-US" dirty="0" smtClean="0"/>
              <a:t> Scan Job to scan message bodies as well as attachments. This feature is disabled by default.</a:t>
            </a:r>
          </a:p>
          <a:p>
            <a:pPr eaLnBrk="1" hangingPunct="1">
              <a:lnSpc>
                <a:spcPct val="90000"/>
              </a:lnSpc>
            </a:pPr>
            <a:r>
              <a:rPr lang="en-US" dirty="0" smtClean="0"/>
              <a:t>In Forefront Security for SharePoint, the </a:t>
            </a:r>
            <a:r>
              <a:rPr lang="en-US" dirty="0" err="1" smtClean="0"/>
              <a:t>Realtime</a:t>
            </a:r>
            <a:r>
              <a:rPr lang="en-US" dirty="0" smtClean="0"/>
              <a:t> Scan Job continuously scans the files that users upload to or download from a SharePoint server. This method of scanning file transfers in real time is the most effective method to stop the spread of infectious files. Forefront Security for SharePoint can support up to ten real-time processes. By default, it supports three real-time processes.</a:t>
            </a:r>
          </a:p>
          <a:p>
            <a:pPr eaLnBrk="1" hangingPunct="1">
              <a:lnSpc>
                <a:spcPct val="90000"/>
              </a:lnSpc>
            </a:pPr>
            <a:endParaRPr lang="en-US" dirty="0" smtClean="0"/>
          </a:p>
          <a:p>
            <a:pPr lvl="1" eaLnBrk="1" hangingPunct="1">
              <a:lnSpc>
                <a:spcPct val="90000"/>
              </a:lnSpc>
            </a:pPr>
            <a:r>
              <a:rPr lang="en-US" b="1" dirty="0" smtClean="0"/>
              <a:t>Manual</a:t>
            </a:r>
          </a:p>
          <a:p>
            <a:pPr eaLnBrk="1" hangingPunct="1">
              <a:lnSpc>
                <a:spcPct val="90000"/>
              </a:lnSpc>
            </a:pPr>
            <a:r>
              <a:rPr lang="en-US" dirty="0" smtClean="0"/>
              <a:t>In Forefront Security for Exchange Server, the </a:t>
            </a:r>
            <a:r>
              <a:rPr lang="en-US" dirty="0" err="1" smtClean="0"/>
              <a:t>Realtime</a:t>
            </a:r>
            <a:r>
              <a:rPr lang="en-US" dirty="0" smtClean="0"/>
              <a:t> Scan Job continuously scans inbound and outbound e-mail messages. This method of scanning e-mail messages in real time is the most effective way to stop the spread of infectious file attachments. You can configure the </a:t>
            </a:r>
            <a:r>
              <a:rPr lang="en-US" dirty="0" err="1" smtClean="0"/>
              <a:t>Realtime</a:t>
            </a:r>
            <a:r>
              <a:rPr lang="en-US" dirty="0" smtClean="0"/>
              <a:t> Scan Job to scan message bodies as well as attachments. This feature is disabled by default.</a:t>
            </a:r>
          </a:p>
          <a:p>
            <a:pPr eaLnBrk="1" hangingPunct="1">
              <a:lnSpc>
                <a:spcPct val="90000"/>
              </a:lnSpc>
            </a:pPr>
            <a:endParaRPr lang="en-US" dirty="0" smtClean="0"/>
          </a:p>
          <a:p>
            <a:pPr eaLnBrk="1" hangingPunct="1">
              <a:lnSpc>
                <a:spcPct val="90000"/>
              </a:lnSpc>
            </a:pPr>
            <a:r>
              <a:rPr lang="en-US" dirty="0" smtClean="0"/>
              <a:t>In Forefront Security for SharePoint, the </a:t>
            </a:r>
            <a:r>
              <a:rPr lang="en-US" dirty="0" err="1" smtClean="0"/>
              <a:t>Realtime</a:t>
            </a:r>
            <a:r>
              <a:rPr lang="en-US" dirty="0" smtClean="0"/>
              <a:t> Scan Job continuously scans the files that users upload to or download from a SharePoint server. This method of scanning file transfers in real time is the most effective method to stop the spread of infectious files. Forefront Security for SharePoint can support up to ten real-time processes. By default, it supports three real-time processes.</a:t>
            </a:r>
          </a:p>
          <a:p>
            <a:pPr eaLnBrk="1" hangingPunct="1">
              <a:lnSpc>
                <a:spcPct val="90000"/>
              </a:lnSpc>
            </a:pPr>
            <a:endParaRPr lang="en-US" dirty="0" smtClean="0"/>
          </a:p>
          <a:p>
            <a:pPr lvl="1" eaLnBrk="1" hangingPunct="1">
              <a:lnSpc>
                <a:spcPct val="90000"/>
              </a:lnSpc>
            </a:pPr>
            <a:r>
              <a:rPr lang="en-US" b="1" dirty="0" smtClean="0"/>
              <a:t>Transport</a:t>
            </a:r>
          </a:p>
          <a:p>
            <a:pPr eaLnBrk="1" hangingPunct="1">
              <a:lnSpc>
                <a:spcPct val="90000"/>
              </a:lnSpc>
            </a:pPr>
            <a:r>
              <a:rPr lang="en-US" dirty="0" smtClean="0"/>
              <a:t>In Forefront Security for Exchange Server, the </a:t>
            </a:r>
            <a:r>
              <a:rPr lang="en-US" dirty="0" err="1" smtClean="0"/>
              <a:t>Realtime</a:t>
            </a:r>
            <a:r>
              <a:rPr lang="en-US" dirty="0" smtClean="0"/>
              <a:t> Scan Job continuously scans inbound and outbound e-mail messages. This method of scanning e-mail messages in real time is the most effective way to stop the spread of infectious file attachments. You can configure the </a:t>
            </a:r>
            <a:r>
              <a:rPr lang="en-US" dirty="0" err="1" smtClean="0"/>
              <a:t>Realtime</a:t>
            </a:r>
            <a:r>
              <a:rPr lang="en-US" dirty="0" smtClean="0"/>
              <a:t> Scan Job to scan message bodies as well as attachments. This feature is disabled by default.</a:t>
            </a:r>
          </a:p>
          <a:p>
            <a:pPr eaLnBrk="1" hangingPunct="1">
              <a:lnSpc>
                <a:spcPct val="90000"/>
              </a:lnSpc>
            </a:pPr>
            <a:r>
              <a:rPr lang="en-US" dirty="0" smtClean="0"/>
              <a:t>In Forefront Security for SharePoint, the </a:t>
            </a:r>
            <a:r>
              <a:rPr lang="en-US" dirty="0" err="1" smtClean="0"/>
              <a:t>Realtime</a:t>
            </a:r>
            <a:r>
              <a:rPr lang="en-US" dirty="0" smtClean="0"/>
              <a:t> Scan Job continuously scans the files that users upload to or download from a SharePoint server. This method of scanning file transfers in real time is the most effective method to stop the spread of infectious files. Forefront Security for SharePoint can support up to 10 real-time processes. By default, it supports three real-time processes.</a:t>
            </a:r>
          </a:p>
          <a:p>
            <a:pPr eaLnBrk="1" hangingPunct="1">
              <a:lnSpc>
                <a:spcPct val="90000"/>
              </a:lnSpc>
            </a:pPr>
            <a:endParaRPr lang="en-US" dirty="0" smtClean="0"/>
          </a:p>
          <a:p>
            <a:pPr lvl="1" eaLnBrk="1" hangingPunct="1">
              <a:lnSpc>
                <a:spcPct val="90000"/>
              </a:lnSpc>
            </a:pPr>
            <a:r>
              <a:rPr lang="en-US" dirty="0" smtClean="0"/>
              <a:t>Quick Scan – Immediately</a:t>
            </a:r>
          </a:p>
          <a:p>
            <a:pPr lvl="1" eaLnBrk="1" hangingPunct="1">
              <a:lnSpc>
                <a:spcPct val="90000"/>
              </a:lnSpc>
            </a:pPr>
            <a:endParaRPr lang="en-US" dirty="0" smtClean="0"/>
          </a:p>
          <a:p>
            <a:pPr lvl="1" eaLnBrk="1" hangingPunct="1">
              <a:lnSpc>
                <a:spcPct val="90000"/>
              </a:lnSpc>
            </a:pPr>
            <a:r>
              <a:rPr lang="en-US" b="1" dirty="0" smtClean="0"/>
              <a:t>Scheduled background scanning</a:t>
            </a:r>
          </a:p>
          <a:p>
            <a:pPr eaLnBrk="1" hangingPunct="1">
              <a:lnSpc>
                <a:spcPct val="90000"/>
              </a:lnSpc>
              <a:buClr>
                <a:srgbClr val="336699"/>
              </a:buClr>
            </a:pPr>
            <a:r>
              <a:rPr lang="en-US" dirty="0" smtClean="0"/>
              <a:t>In Forefront Security for Exchange Server, a scheduled background scan helps you periodically scan a selected set of messages by using the latest engine updates and scanning configurations. The scope of the background scan is determined by the options that you select in the Background Scanning section of the General Options work pane. The Background Scanning option is not offered by Forefront Security for SharePoint.</a:t>
            </a:r>
          </a:p>
          <a:p>
            <a:pPr eaLnBrk="1" hangingPunct="1">
              <a:lnSpc>
                <a:spcPct val="90000"/>
              </a:lnSpc>
              <a:buClr>
                <a:srgbClr val="336699"/>
              </a:buClr>
            </a:pPr>
            <a:endParaRPr lang="en-US" dirty="0" smtClean="0"/>
          </a:p>
          <a:p>
            <a:pPr lvl="1" eaLnBrk="1" hangingPunct="1">
              <a:lnSpc>
                <a:spcPct val="90000"/>
              </a:lnSpc>
            </a:pPr>
            <a:r>
              <a:rPr lang="en-US" b="1" dirty="0" smtClean="0"/>
              <a:t>On-access scanning</a:t>
            </a:r>
          </a:p>
          <a:p>
            <a:pPr eaLnBrk="1" hangingPunct="1">
              <a:lnSpc>
                <a:spcPct val="90000"/>
              </a:lnSpc>
            </a:pPr>
            <a:r>
              <a:rPr lang="en-US" dirty="0" smtClean="0"/>
              <a:t>On-access scanning is a new feature that is provided by Exchange Server 2007. This feature ensures that all the files that are accessed by the Exchange Server 2007 server are scanned at least once by Forefront Security for Exchange Server. On-access scanning is not offered by Forefront Security for SharePoint.</a:t>
            </a:r>
          </a:p>
          <a:p>
            <a:pPr lvl="1" eaLnBrk="1" hangingPunct="1">
              <a:lnSpc>
                <a:spcPct val="90000"/>
              </a:lnSpc>
            </a:pPr>
            <a:endParaRPr lang="en-US" b="1" dirty="0" smtClean="0"/>
          </a:p>
          <a:p>
            <a:pPr lvl="1" eaLnBrk="1" hangingPunct="1">
              <a:lnSpc>
                <a:spcPct val="90000"/>
              </a:lnSpc>
              <a:buFontTx/>
              <a:buNone/>
            </a:pPr>
            <a:endParaRPr lang="en-US" dirty="0" smtClean="0"/>
          </a:p>
          <a:p>
            <a:pPr eaLnBrk="1" hangingPunct="1">
              <a:lnSpc>
                <a:spcPct val="90000"/>
              </a:lnSpc>
            </a:pPr>
            <a:endParaRPr lang="en-US" dirty="0" smtClean="0"/>
          </a:p>
          <a:p>
            <a:pPr eaLnBrk="1" hangingPunct="1">
              <a:lnSpc>
                <a:spcPct val="90000"/>
              </a:lnSpc>
            </a:pPr>
            <a:endParaRPr lang="en-US" dirty="0" smtClean="0"/>
          </a:p>
        </p:txBody>
      </p:sp>
      <p:sp>
        <p:nvSpPr>
          <p:cNvPr id="35843" name="Header Placeholder 3"/>
          <p:cNvSpPr>
            <a:spLocks noGrp="1"/>
          </p:cNvSpPr>
          <p:nvPr>
            <p:ph type="hdr" sz="quarter"/>
          </p:nvPr>
        </p:nvSpPr>
        <p:spPr>
          <a:noFill/>
        </p:spPr>
        <p:txBody>
          <a:bodyPr/>
          <a:lstStyle/>
          <a:p>
            <a:r>
              <a:rPr lang="en-CA" smtClean="0"/>
              <a:t>Module 1: Introduction to Microsoft Windows Small Business Server 2008</a:t>
            </a:r>
            <a:endParaRPr lang="en-US" smtClean="0"/>
          </a:p>
        </p:txBody>
      </p:sp>
      <p:sp>
        <p:nvSpPr>
          <p:cNvPr id="35844" name="Date Placeholder 4"/>
          <p:cNvSpPr>
            <a:spLocks noGrp="1"/>
          </p:cNvSpPr>
          <p:nvPr>
            <p:ph type="dt" sz="quarter" idx="1"/>
          </p:nvPr>
        </p:nvSpPr>
        <p:spPr>
          <a:noFill/>
        </p:spPr>
        <p:txBody>
          <a:bodyPr/>
          <a:lstStyle/>
          <a:p>
            <a:r>
              <a:rPr lang="en-US" smtClean="0"/>
              <a:t>Course 6445A</a:t>
            </a:r>
          </a:p>
        </p:txBody>
      </p:sp>
      <p:sp>
        <p:nvSpPr>
          <p:cNvPr id="35845" name="Slide Number Placeholder 5"/>
          <p:cNvSpPr>
            <a:spLocks noGrp="1"/>
          </p:cNvSpPr>
          <p:nvPr>
            <p:ph type="sldNum" sz="quarter" idx="5"/>
          </p:nvPr>
        </p:nvSpPr>
        <p:spPr>
          <a:noFill/>
        </p:spPr>
        <p:txBody>
          <a:bodyPr/>
          <a:lstStyle/>
          <a:p>
            <a:fld id="{BDF28605-BCA2-4B5D-9ECC-FB3FB4326F2E}"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xfrm>
            <a:off x="307492" y="2098624"/>
            <a:ext cx="6149837" cy="6781488"/>
          </a:xfrm>
          <a:noFill/>
          <a:ln/>
        </p:spPr>
        <p:txBody>
          <a:bodyPr/>
          <a:lstStyle/>
          <a:p>
            <a:pPr eaLnBrk="1" hangingPunct="1"/>
            <a:r>
              <a:rPr lang="en-US" b="1" dirty="0" smtClean="0"/>
              <a:t>Instructor</a:t>
            </a:r>
            <a:r>
              <a:rPr lang="en-US" baseline="0" dirty="0" smtClean="0"/>
              <a:t>: Windows Live OneCare for server also offers a backup feature.</a:t>
            </a:r>
            <a:r>
              <a:rPr lang="en-US" dirty="0" smtClean="0"/>
              <a:t> I</a:t>
            </a:r>
            <a:r>
              <a:rPr lang="en-US" baseline="0" dirty="0" smtClean="0"/>
              <a:t>t is always recommended to use the SBS backup. By default, the Backup and Restore in OneCare is turned off. </a:t>
            </a:r>
          </a:p>
          <a:p>
            <a:pPr eaLnBrk="1" hangingPunct="1"/>
            <a:r>
              <a:rPr lang="en-US" baseline="0" dirty="0" smtClean="0"/>
              <a:t>(</a:t>
            </a:r>
            <a:r>
              <a:rPr lang="en-US" dirty="0" smtClean="0"/>
              <a:t>P</a:t>
            </a:r>
            <a:r>
              <a:rPr lang="en-US" baseline="0" dirty="0" smtClean="0"/>
              <a:t>oint out that we are in RC0, so for RTM it may be different.)</a:t>
            </a:r>
            <a:endParaRPr lang="en-US" dirty="0" smtClean="0"/>
          </a:p>
          <a:p>
            <a:pPr eaLnBrk="1" hangingPunct="1"/>
            <a:endParaRPr lang="en-US" dirty="0" smtClean="0"/>
          </a:p>
          <a:p>
            <a:pPr eaLnBrk="1" hangingPunct="1"/>
            <a:r>
              <a:rPr lang="en-US" dirty="0" smtClean="0"/>
              <a:t>AV:</a:t>
            </a:r>
          </a:p>
          <a:p>
            <a:pPr eaLnBrk="1" hangingPunct="1">
              <a:buFontTx/>
              <a:buChar char="•"/>
            </a:pPr>
            <a:r>
              <a:rPr lang="en-US" dirty="0" smtClean="0"/>
              <a:t> AV and antispyware</a:t>
            </a:r>
          </a:p>
          <a:p>
            <a:pPr eaLnBrk="1" hangingPunct="1">
              <a:buFontTx/>
              <a:buChar char="•"/>
            </a:pPr>
            <a:r>
              <a:rPr lang="en-US" dirty="0" smtClean="0"/>
              <a:t> Microsoft update integration</a:t>
            </a:r>
          </a:p>
          <a:p>
            <a:pPr eaLnBrk="1" hangingPunct="1"/>
            <a:endParaRPr lang="en-US" dirty="0" smtClean="0"/>
          </a:p>
          <a:p>
            <a:pPr eaLnBrk="1" hangingPunct="1"/>
            <a:r>
              <a:rPr lang="en-US" dirty="0" smtClean="0"/>
              <a:t>File and photo backup:</a:t>
            </a:r>
          </a:p>
          <a:p>
            <a:pPr eaLnBrk="1" hangingPunct="1">
              <a:buFont typeface="Arial" pitchFamily="34" charset="0"/>
              <a:buChar char="•"/>
            </a:pPr>
            <a:r>
              <a:rPr lang="en-US" dirty="0" smtClean="0"/>
              <a:t> Backs up to CD, DVD, external </a:t>
            </a:r>
            <a:r>
              <a:rPr lang="en-US" dirty="0" err="1" smtClean="0"/>
              <a:t>hdd</a:t>
            </a:r>
            <a:r>
              <a:rPr lang="en-US" dirty="0" smtClean="0"/>
              <a:t>, network share, USB drives</a:t>
            </a:r>
          </a:p>
          <a:p>
            <a:pPr eaLnBrk="1" hangingPunct="1">
              <a:buFontTx/>
              <a:buChar char="-"/>
            </a:pPr>
            <a:endParaRPr lang="en-US" dirty="0" smtClean="0"/>
          </a:p>
          <a:p>
            <a:pPr eaLnBrk="1" hangingPunct="1"/>
            <a:r>
              <a:rPr lang="en-US" dirty="0" smtClean="0"/>
              <a:t>Up to 3 PCs in circle:</a:t>
            </a:r>
          </a:p>
          <a:p>
            <a:pPr eaLnBrk="1" hangingPunct="1">
              <a:buFont typeface="Arial" pitchFamily="34" charset="0"/>
              <a:buChar char="•"/>
            </a:pPr>
            <a:r>
              <a:rPr lang="en-US" dirty="0" smtClean="0"/>
              <a:t> Connects/shares printers</a:t>
            </a:r>
          </a:p>
          <a:p>
            <a:pPr eaLnBrk="1" hangingPunct="1">
              <a:buFontTx/>
              <a:buChar char="-"/>
            </a:pPr>
            <a:endParaRPr lang="en-US" dirty="0" smtClean="0"/>
          </a:p>
          <a:p>
            <a:pPr eaLnBrk="1" hangingPunct="1"/>
            <a:r>
              <a:rPr lang="en-US" dirty="0" smtClean="0"/>
              <a:t>Automatic updates:</a:t>
            </a:r>
          </a:p>
          <a:p>
            <a:pPr eaLnBrk="1" hangingPunct="1">
              <a:buFont typeface="Arial" pitchFamily="34" charset="0"/>
              <a:buChar char="•"/>
            </a:pPr>
            <a:r>
              <a:rPr lang="en-US" dirty="0" smtClean="0"/>
              <a:t> Automatic AV updates</a:t>
            </a:r>
          </a:p>
          <a:p>
            <a:pPr eaLnBrk="1" hangingPunct="1">
              <a:buFont typeface="Arial" pitchFamily="34" charset="0"/>
              <a:buChar char="•"/>
            </a:pPr>
            <a:r>
              <a:rPr lang="en-US" dirty="0" smtClean="0"/>
              <a:t> Automatic version updates</a:t>
            </a:r>
          </a:p>
        </p:txBody>
      </p:sp>
      <p:sp>
        <p:nvSpPr>
          <p:cNvPr id="37891" name="Header Placeholder 3"/>
          <p:cNvSpPr>
            <a:spLocks noGrp="1"/>
          </p:cNvSpPr>
          <p:nvPr>
            <p:ph type="hdr" sz="quarter"/>
          </p:nvPr>
        </p:nvSpPr>
        <p:spPr>
          <a:noFill/>
        </p:spPr>
        <p:txBody>
          <a:bodyPr/>
          <a:lstStyle/>
          <a:p>
            <a:r>
              <a:rPr lang="en-CA" smtClean="0"/>
              <a:t>Module 1: Introduction to Microsoft Windows Small Business Server 2008</a:t>
            </a:r>
            <a:endParaRPr lang="en-US" smtClean="0"/>
          </a:p>
        </p:txBody>
      </p:sp>
      <p:sp>
        <p:nvSpPr>
          <p:cNvPr id="37892" name="Date Placeholder 4"/>
          <p:cNvSpPr>
            <a:spLocks noGrp="1"/>
          </p:cNvSpPr>
          <p:nvPr>
            <p:ph type="dt" sz="quarter" idx="1"/>
          </p:nvPr>
        </p:nvSpPr>
        <p:spPr>
          <a:noFill/>
        </p:spPr>
        <p:txBody>
          <a:bodyPr/>
          <a:lstStyle/>
          <a:p>
            <a:r>
              <a:rPr lang="en-US" smtClean="0"/>
              <a:t>Course 6445A</a:t>
            </a:r>
          </a:p>
        </p:txBody>
      </p:sp>
      <p:sp>
        <p:nvSpPr>
          <p:cNvPr id="37893" name="Slide Number Placeholder 5"/>
          <p:cNvSpPr>
            <a:spLocks noGrp="1"/>
          </p:cNvSpPr>
          <p:nvPr>
            <p:ph type="sldNum" sz="quarter" idx="5"/>
          </p:nvPr>
        </p:nvSpPr>
        <p:spPr>
          <a:noFill/>
        </p:spPr>
        <p:txBody>
          <a:bodyPr/>
          <a:lstStyle/>
          <a:p>
            <a:fld id="{1EC38466-1EA6-439E-9641-69317B02D2F3}"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xfrm>
            <a:off x="307492" y="2098624"/>
            <a:ext cx="6149837" cy="6781488"/>
          </a:xfrm>
          <a:noFill/>
          <a:ln/>
        </p:spPr>
        <p:txBody>
          <a:bodyPr/>
          <a:lstStyle/>
          <a:p>
            <a:pPr eaLnBrk="1" hangingPunct="1"/>
            <a:endParaRPr lang="en-US" b="1" dirty="0" smtClean="0"/>
          </a:p>
          <a:p>
            <a:pPr eaLnBrk="1" hangingPunct="1"/>
            <a:r>
              <a:rPr lang="en-US" b="1" dirty="0" smtClean="0"/>
              <a:t>Instructor Note: </a:t>
            </a:r>
            <a:r>
              <a:rPr lang="en-US" dirty="0" smtClean="0"/>
              <a:t> These slides are to be touched on briefly to highlight included technologies in SBS.  Later modules will visit these technologies in depth as needed to manage the SBS.</a:t>
            </a:r>
          </a:p>
          <a:p>
            <a:pPr eaLnBrk="1" hangingPunct="1"/>
            <a:endParaRPr lang="en-US" dirty="0" smtClean="0"/>
          </a:p>
          <a:p>
            <a:pPr eaLnBrk="1" hangingPunct="1"/>
            <a:r>
              <a:rPr lang="en-US" b="1" dirty="0" smtClean="0"/>
              <a:t>Note</a:t>
            </a:r>
            <a:r>
              <a:rPr lang="en-US" dirty="0" smtClean="0"/>
              <a:t>: Point out that</a:t>
            </a:r>
            <a:r>
              <a:rPr lang="en-US" baseline="0" dirty="0" smtClean="0"/>
              <a:t> DNS will be managed through SBS server using the Internet Address Management wizard, as well as the redirect of the public facing web site of the business. </a:t>
            </a:r>
            <a:endParaRPr lang="en-US" dirty="0" smtClean="0"/>
          </a:p>
        </p:txBody>
      </p:sp>
      <p:sp>
        <p:nvSpPr>
          <p:cNvPr id="39939" name="Header Placeholder 3"/>
          <p:cNvSpPr>
            <a:spLocks noGrp="1"/>
          </p:cNvSpPr>
          <p:nvPr>
            <p:ph type="hdr" sz="quarter"/>
          </p:nvPr>
        </p:nvSpPr>
        <p:spPr>
          <a:noFill/>
        </p:spPr>
        <p:txBody>
          <a:bodyPr/>
          <a:lstStyle/>
          <a:p>
            <a:r>
              <a:rPr lang="en-CA" smtClean="0"/>
              <a:t>Module 1: Introduction to Microsoft Windows Small Business Server 2008</a:t>
            </a:r>
            <a:endParaRPr lang="en-US" smtClean="0"/>
          </a:p>
        </p:txBody>
      </p:sp>
      <p:sp>
        <p:nvSpPr>
          <p:cNvPr id="39940" name="Date Placeholder 4"/>
          <p:cNvSpPr>
            <a:spLocks noGrp="1"/>
          </p:cNvSpPr>
          <p:nvPr>
            <p:ph type="dt" sz="quarter" idx="1"/>
          </p:nvPr>
        </p:nvSpPr>
        <p:spPr>
          <a:noFill/>
        </p:spPr>
        <p:txBody>
          <a:bodyPr/>
          <a:lstStyle/>
          <a:p>
            <a:r>
              <a:rPr lang="en-US" smtClean="0"/>
              <a:t>Course 6445A</a:t>
            </a:r>
          </a:p>
        </p:txBody>
      </p:sp>
      <p:sp>
        <p:nvSpPr>
          <p:cNvPr id="39941" name="Slide Number Placeholder 5"/>
          <p:cNvSpPr>
            <a:spLocks noGrp="1"/>
          </p:cNvSpPr>
          <p:nvPr>
            <p:ph type="sldNum" sz="quarter" idx="5"/>
          </p:nvPr>
        </p:nvSpPr>
        <p:spPr>
          <a:noFill/>
        </p:spPr>
        <p:txBody>
          <a:bodyPr/>
          <a:lstStyle/>
          <a:p>
            <a:fld id="{C7A55D13-5FEC-4FEC-8DF6-63AA3BEF2F81}" type="slidenum">
              <a:rPr lang="en-US" smtClean="0"/>
              <a:pPr/>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xfrm>
            <a:off x="307492" y="2192312"/>
            <a:ext cx="6149837" cy="6687800"/>
          </a:xfrm>
          <a:noFill/>
          <a:ln/>
        </p:spPr>
        <p:txBody>
          <a:bodyPr/>
          <a:lstStyle/>
          <a:p>
            <a:pPr eaLnBrk="1" hangingPunct="1"/>
            <a:r>
              <a:rPr lang="en-US" b="1" dirty="0" smtClean="0"/>
              <a:t>Instructor Note:</a:t>
            </a:r>
            <a:r>
              <a:rPr lang="en-US" dirty="0" smtClean="0"/>
              <a:t> All the technologies from the Standard Edition plus Windows Server 2008 Standard x64 and SQL 2008 Standard for Small Business</a:t>
            </a:r>
          </a:p>
          <a:p>
            <a:pPr eaLnBrk="1" hangingPunct="1"/>
            <a:endParaRPr lang="en-US" dirty="0" smtClean="0"/>
          </a:p>
          <a:p>
            <a:pPr lvl="0" eaLnBrk="1" hangingPunct="1">
              <a:buNone/>
            </a:pPr>
            <a:r>
              <a:rPr lang="en-US" b="1" baseline="0" dirty="0" smtClean="0"/>
              <a:t>Highlight that “Windows Server 2008 Standard </a:t>
            </a:r>
            <a:r>
              <a:rPr lang="en-US" b="1" i="1" baseline="0" dirty="0" smtClean="0"/>
              <a:t>technologies</a:t>
            </a:r>
            <a:r>
              <a:rPr lang="en-US" b="1" baseline="0" dirty="0" smtClean="0"/>
              <a:t>” is exactly the same as regular Windows Server 2008 Standard except for two things:</a:t>
            </a:r>
          </a:p>
          <a:p>
            <a:pPr lvl="0" eaLnBrk="1" hangingPunct="1">
              <a:buFont typeface="Arial" pitchFamily="34" charset="0"/>
              <a:buChar char="•"/>
            </a:pPr>
            <a:r>
              <a:rPr lang="en-US" b="1" baseline="0" dirty="0" smtClean="0"/>
              <a:t>75 user/device licensing limit</a:t>
            </a:r>
          </a:p>
          <a:p>
            <a:pPr lvl="0" eaLnBrk="1" hangingPunct="1">
              <a:buFont typeface="Arial" pitchFamily="34" charset="0"/>
              <a:buChar char="•"/>
            </a:pPr>
            <a:r>
              <a:rPr lang="en-US" b="1" baseline="0" dirty="0" smtClean="0"/>
              <a:t>Must be joined to an SBS 2008 domain</a:t>
            </a:r>
          </a:p>
          <a:p>
            <a:pPr eaLnBrk="1" hangingPunct="1"/>
            <a:endParaRPr lang="en-US" dirty="0" smtClean="0"/>
          </a:p>
          <a:p>
            <a:pPr eaLnBrk="1" hangingPunct="1"/>
            <a:r>
              <a:rPr lang="en-US" dirty="0" smtClean="0"/>
              <a:t>SBS2008 Premium Edition technologies:</a:t>
            </a:r>
          </a:p>
          <a:p>
            <a:pPr lvl="1" eaLnBrk="1" hangingPunct="1"/>
            <a:r>
              <a:rPr lang="en-US" dirty="0" smtClean="0"/>
              <a:t>Windows</a:t>
            </a:r>
            <a:r>
              <a:rPr lang="en-US" baseline="0" dirty="0" smtClean="0"/>
              <a:t> Server 2008 Standard (can be 64x or 86x)</a:t>
            </a:r>
            <a:endParaRPr lang="en-US" dirty="0" smtClean="0"/>
          </a:p>
          <a:p>
            <a:pPr lvl="1" eaLnBrk="1" hangingPunct="1"/>
            <a:r>
              <a:rPr lang="en-US" dirty="0" smtClean="0"/>
              <a:t>Microsoft Exchange Server 2007 Standard Edition</a:t>
            </a:r>
          </a:p>
          <a:p>
            <a:pPr lvl="1" eaLnBrk="1" hangingPunct="1"/>
            <a:r>
              <a:rPr lang="en-US" dirty="0" smtClean="0"/>
              <a:t>Windows SharePoint Services 3.0</a:t>
            </a:r>
          </a:p>
          <a:p>
            <a:pPr lvl="1" eaLnBrk="1" hangingPunct="1"/>
            <a:r>
              <a:rPr lang="en-US" dirty="0" smtClean="0"/>
              <a:t>Windows Server Update Services 3.0</a:t>
            </a:r>
          </a:p>
          <a:p>
            <a:pPr lvl="1" eaLnBrk="1" hangingPunct="1"/>
            <a:r>
              <a:rPr lang="en-US" dirty="0" smtClean="0"/>
              <a:t>Microsoft Forefront Security for Exchange Server </a:t>
            </a:r>
            <a:r>
              <a:rPr lang="en-US" baseline="30000" dirty="0" smtClean="0"/>
              <a:t>1,2</a:t>
            </a:r>
          </a:p>
          <a:p>
            <a:pPr lvl="1" eaLnBrk="1" hangingPunct="1"/>
            <a:r>
              <a:rPr lang="en-US" dirty="0" smtClean="0"/>
              <a:t>Windows Live OneCare for Server </a:t>
            </a:r>
            <a:r>
              <a:rPr lang="en-US" baseline="30000" dirty="0" smtClean="0"/>
              <a:t>1,2</a:t>
            </a:r>
            <a:endParaRPr lang="en-US" dirty="0" smtClean="0"/>
          </a:p>
          <a:p>
            <a:pPr lvl="1" eaLnBrk="1" hangingPunct="1"/>
            <a:r>
              <a:rPr lang="en-US" dirty="0" smtClean="0"/>
              <a:t>Integration with Microsoft Office Live Small Business</a:t>
            </a:r>
            <a:r>
              <a:rPr lang="en-US" baseline="30000" dirty="0" smtClean="0"/>
              <a:t> 2</a:t>
            </a:r>
            <a:endParaRPr lang="en-US" dirty="0" smtClean="0"/>
          </a:p>
          <a:p>
            <a:pPr eaLnBrk="1" hangingPunct="1"/>
            <a:endParaRPr lang="en-US" dirty="0" smtClean="0"/>
          </a:p>
          <a:p>
            <a:pPr eaLnBrk="1" hangingPunct="1">
              <a:buFontTx/>
              <a:buChar char="•"/>
            </a:pPr>
            <a:r>
              <a:rPr lang="en-US" dirty="0" smtClean="0"/>
              <a:t>Plus:</a:t>
            </a:r>
          </a:p>
          <a:p>
            <a:pPr lvl="1" eaLnBrk="1" hangingPunct="1"/>
            <a:r>
              <a:rPr lang="en-US" dirty="0" smtClean="0"/>
              <a:t>A Windows Server 2008 Standard</a:t>
            </a:r>
          </a:p>
          <a:p>
            <a:pPr lvl="1" eaLnBrk="1" hangingPunct="1"/>
            <a:r>
              <a:rPr lang="en-US" dirty="0" smtClean="0"/>
              <a:t>SQL Server 2008 </a:t>
            </a:r>
            <a:r>
              <a:rPr lang="en-US" baseline="30000" dirty="0" smtClean="0"/>
              <a:t>3</a:t>
            </a:r>
          </a:p>
          <a:p>
            <a:pPr lvl="1" eaLnBrk="1" hangingPunct="1"/>
            <a:r>
              <a:rPr lang="en-US" dirty="0" smtClean="0"/>
              <a:t>Will</a:t>
            </a:r>
            <a:r>
              <a:rPr lang="en-US" baseline="0" dirty="0" smtClean="0"/>
              <a:t> not wait for SQL 2008 if not ready and ship w/2005</a:t>
            </a:r>
          </a:p>
          <a:p>
            <a:pPr lvl="1" eaLnBrk="1" hangingPunct="1"/>
            <a:endParaRPr lang="en-US" baseline="0" dirty="0" smtClean="0"/>
          </a:p>
          <a:p>
            <a:r>
              <a:rPr lang="en-US" sz="400" kern="1200" baseline="30000" dirty="0" smtClean="0">
                <a:solidFill>
                  <a:schemeClr val="tx1"/>
                </a:solidFill>
                <a:latin typeface="Segoe" pitchFamily="34" charset="0"/>
                <a:ea typeface="+mn-ea"/>
                <a:cs typeface="+mn-cs"/>
              </a:rPr>
              <a:t>1</a:t>
            </a:r>
            <a:r>
              <a:rPr lang="en-US" sz="400" kern="1200" baseline="0" dirty="0" smtClean="0">
                <a:solidFill>
                  <a:schemeClr val="tx1"/>
                </a:solidFill>
                <a:latin typeface="Segoe" pitchFamily="34" charset="0"/>
                <a:ea typeface="+mn-ea"/>
                <a:cs typeface="+mn-cs"/>
              </a:rPr>
              <a:t> </a:t>
            </a:r>
            <a:r>
              <a:rPr lang="en-US" sz="700" kern="1200" baseline="0" dirty="0" smtClean="0">
                <a:solidFill>
                  <a:schemeClr val="tx1"/>
                </a:solidFill>
                <a:latin typeface="Segoe" pitchFamily="34" charset="0"/>
                <a:ea typeface="+mn-ea"/>
                <a:cs typeface="+mn-cs"/>
              </a:rPr>
              <a:t>120 day trial included in product.</a:t>
            </a:r>
          </a:p>
          <a:p>
            <a:r>
              <a:rPr lang="en-US" sz="400" kern="1200" baseline="30000" dirty="0" smtClean="0">
                <a:solidFill>
                  <a:schemeClr val="tx1"/>
                </a:solidFill>
                <a:latin typeface="Segoe" pitchFamily="34" charset="0"/>
                <a:ea typeface="+mn-ea"/>
                <a:cs typeface="+mn-cs"/>
              </a:rPr>
              <a:t>2</a:t>
            </a:r>
            <a:r>
              <a:rPr lang="en-US" sz="400" kern="1200" baseline="0" dirty="0" smtClean="0">
                <a:solidFill>
                  <a:schemeClr val="tx1"/>
                </a:solidFill>
                <a:latin typeface="Segoe" pitchFamily="34" charset="0"/>
                <a:ea typeface="+mn-ea"/>
                <a:cs typeface="+mn-cs"/>
              </a:rPr>
              <a:t> </a:t>
            </a:r>
            <a:r>
              <a:rPr lang="en-US" sz="700" kern="1200" baseline="0" dirty="0" smtClean="0">
                <a:solidFill>
                  <a:schemeClr val="tx1"/>
                </a:solidFill>
                <a:latin typeface="Segoe" pitchFamily="34" charset="0"/>
                <a:ea typeface="+mn-ea"/>
                <a:cs typeface="+mn-cs"/>
              </a:rPr>
              <a:t>May not be available in all markets and/or languages. Refer to the Editions Overview page at www.microsoft.com/sbs for details on market and language availability.</a:t>
            </a:r>
          </a:p>
          <a:p>
            <a:r>
              <a:rPr lang="en-US" sz="400" kern="1200" baseline="30000" dirty="0" smtClean="0">
                <a:solidFill>
                  <a:schemeClr val="tx1"/>
                </a:solidFill>
                <a:latin typeface="Segoe" pitchFamily="34" charset="0"/>
                <a:ea typeface="+mn-ea"/>
                <a:cs typeface="+mn-cs"/>
              </a:rPr>
              <a:t>3</a:t>
            </a:r>
            <a:r>
              <a:rPr lang="en-US" sz="400" kern="1200" baseline="0" dirty="0" smtClean="0">
                <a:solidFill>
                  <a:schemeClr val="tx1"/>
                </a:solidFill>
                <a:latin typeface="Segoe" pitchFamily="34" charset="0"/>
                <a:ea typeface="+mn-ea"/>
                <a:cs typeface="+mn-cs"/>
              </a:rPr>
              <a:t> </a:t>
            </a:r>
            <a:r>
              <a:rPr lang="en-US" sz="700" kern="1200" baseline="0" dirty="0" smtClean="0">
                <a:solidFill>
                  <a:schemeClr val="tx1"/>
                </a:solidFill>
                <a:latin typeface="Segoe" pitchFamily="34" charset="0"/>
                <a:ea typeface="+mn-ea"/>
                <a:cs typeface="+mn-cs"/>
              </a:rPr>
              <a:t>For the first year of availability, customers using applications that are not yet certified for use on SQL Server 2008, a copy of SQL Server 2005 Standard will also be included in SBS 2008 Premium. SQL Server 2008 (or 2005) Standard can be installed on either server; if you install SQL Server 2008 Standard on the first server then you must install the management tools on another machine.</a:t>
            </a:r>
            <a:endParaRPr lang="en-US" dirty="0" smtClean="0"/>
          </a:p>
        </p:txBody>
      </p:sp>
      <p:sp>
        <p:nvSpPr>
          <p:cNvPr id="41987" name="Header Placeholder 3"/>
          <p:cNvSpPr>
            <a:spLocks noGrp="1"/>
          </p:cNvSpPr>
          <p:nvPr>
            <p:ph type="hdr" sz="quarter"/>
          </p:nvPr>
        </p:nvSpPr>
        <p:spPr>
          <a:noFill/>
        </p:spPr>
        <p:txBody>
          <a:bodyPr/>
          <a:lstStyle/>
          <a:p>
            <a:r>
              <a:rPr lang="en-CA" smtClean="0"/>
              <a:t>Module 1: Introduction to Microsoft Windows Small Business Server 2008</a:t>
            </a:r>
            <a:endParaRPr lang="en-US" smtClean="0"/>
          </a:p>
        </p:txBody>
      </p:sp>
      <p:sp>
        <p:nvSpPr>
          <p:cNvPr id="41988" name="Date Placeholder 4"/>
          <p:cNvSpPr>
            <a:spLocks noGrp="1"/>
          </p:cNvSpPr>
          <p:nvPr>
            <p:ph type="dt" sz="quarter" idx="1"/>
          </p:nvPr>
        </p:nvSpPr>
        <p:spPr>
          <a:noFill/>
        </p:spPr>
        <p:txBody>
          <a:bodyPr/>
          <a:lstStyle/>
          <a:p>
            <a:r>
              <a:rPr lang="en-US" smtClean="0"/>
              <a:t>Course 6445A</a:t>
            </a:r>
          </a:p>
        </p:txBody>
      </p:sp>
      <p:sp>
        <p:nvSpPr>
          <p:cNvPr id="41989" name="Slide Number Placeholder 5"/>
          <p:cNvSpPr>
            <a:spLocks noGrp="1"/>
          </p:cNvSpPr>
          <p:nvPr>
            <p:ph type="sldNum" sz="quarter" idx="5"/>
          </p:nvPr>
        </p:nvSpPr>
        <p:spPr>
          <a:noFill/>
        </p:spPr>
        <p:txBody>
          <a:bodyPr/>
          <a:lstStyle/>
          <a:p>
            <a:fld id="{F9B472A1-02D0-4F32-85D6-987252C8E239}" type="slidenum">
              <a:rPr lang="en-US" smtClean="0"/>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307492" y="2154837"/>
            <a:ext cx="6149837" cy="6725275"/>
          </a:xfrm>
        </p:spPr>
        <p:txBody>
          <a:bodyPr>
            <a:normAutofit/>
          </a:bodyPr>
          <a:lstStyle/>
          <a:p>
            <a:pPr eaLnBrk="1" hangingPunct="1">
              <a:defRPr/>
            </a:pPr>
            <a:endParaRPr lang="en-US" b="1" dirty="0" smtClean="0"/>
          </a:p>
          <a:p>
            <a:pPr eaLnBrk="1" hangingPunct="1">
              <a:defRPr/>
            </a:pPr>
            <a:r>
              <a:rPr lang="en-US" b="1" dirty="0" smtClean="0"/>
              <a:t>Instructor Note: </a:t>
            </a:r>
            <a:r>
              <a:rPr lang="en-US" dirty="0" smtClean="0"/>
              <a:t> Emphasize that the second server can be used for </a:t>
            </a:r>
            <a:r>
              <a:rPr lang="en-US" dirty="0" err="1" smtClean="0"/>
              <a:t>addl</a:t>
            </a:r>
            <a:r>
              <a:rPr lang="en-US" dirty="0" smtClean="0"/>
              <a:t> applications such SQL 2008 (next slide) and running TS or Hyper-V. </a:t>
            </a:r>
          </a:p>
          <a:p>
            <a:pPr eaLnBrk="1" hangingPunct="1">
              <a:defRPr/>
            </a:pPr>
            <a:endParaRPr lang="en-US" dirty="0" smtClean="0"/>
          </a:p>
          <a:p>
            <a:pPr eaLnBrk="1" hangingPunct="1">
              <a:defRPr/>
            </a:pPr>
            <a:r>
              <a:rPr lang="en-US" b="1" dirty="0" smtClean="0"/>
              <a:t>Virtualization Built-in</a:t>
            </a:r>
          </a:p>
          <a:p>
            <a:pPr eaLnBrk="1" hangingPunct="1">
              <a:defRPr/>
            </a:pPr>
            <a:r>
              <a:rPr lang="en-US" dirty="0" smtClean="0"/>
              <a:t>Windows Server Hyper-V, the next-generation hypervisor-based server virtualization technology, allows you to make the best use of your server hardware investments by consolidating multiple server roles as separate virtual machines running on a single physical machine. You can also efficiently run multiple operating systems - Windows, Linux, and others – in parallel on a single server. With Hyper-V and simple licensing policies, it's now easier than ever to take advantage of the cost savings of virtualization.</a:t>
            </a:r>
          </a:p>
          <a:p>
            <a:pPr eaLnBrk="1" hangingPunct="1">
              <a:defRPr/>
            </a:pPr>
            <a:r>
              <a:rPr lang="en-US" dirty="0" smtClean="0"/>
              <a:t>Applications can also be efficiently virtualized using Windows Server 2008 centralized application access technologies. Terminal Services Gateway and Terminal Services </a:t>
            </a:r>
            <a:r>
              <a:rPr lang="en-US" dirty="0" err="1" smtClean="0"/>
              <a:t>RemoteApp</a:t>
            </a:r>
            <a:r>
              <a:rPr lang="en-US" dirty="0" smtClean="0"/>
              <a:t> allow easy remote access to standard Windows-based programs from anywhere by running them on a terminal server instead of directly on a client computer - without the need for a complicated virtual private network (VPN).</a:t>
            </a:r>
          </a:p>
          <a:p>
            <a:pPr eaLnBrk="1" hangingPunct="1">
              <a:defRPr/>
            </a:pPr>
            <a:r>
              <a:rPr lang="en-US" dirty="0" smtClean="0"/>
              <a:t>.</a:t>
            </a:r>
          </a:p>
          <a:p>
            <a:pPr eaLnBrk="1" hangingPunct="1">
              <a:defRPr/>
            </a:pPr>
            <a:endParaRPr lang="en-US" dirty="0" smtClean="0"/>
          </a:p>
          <a:p>
            <a:pPr eaLnBrk="1" hangingPunct="1">
              <a:defRPr/>
            </a:pPr>
            <a:endParaRPr lang="en-US" dirty="0"/>
          </a:p>
        </p:txBody>
      </p:sp>
      <p:sp>
        <p:nvSpPr>
          <p:cNvPr id="44035" name="Header Placeholder 3"/>
          <p:cNvSpPr>
            <a:spLocks noGrp="1"/>
          </p:cNvSpPr>
          <p:nvPr>
            <p:ph type="hdr" sz="quarter"/>
          </p:nvPr>
        </p:nvSpPr>
        <p:spPr>
          <a:noFill/>
        </p:spPr>
        <p:txBody>
          <a:bodyPr/>
          <a:lstStyle/>
          <a:p>
            <a:r>
              <a:rPr lang="en-CA" smtClean="0"/>
              <a:t>Module 1: Introduction to Microsoft Windows Small Business Server 2008</a:t>
            </a:r>
            <a:endParaRPr lang="en-US" smtClean="0"/>
          </a:p>
        </p:txBody>
      </p:sp>
      <p:sp>
        <p:nvSpPr>
          <p:cNvPr id="44036" name="Date Placeholder 4"/>
          <p:cNvSpPr>
            <a:spLocks noGrp="1"/>
          </p:cNvSpPr>
          <p:nvPr>
            <p:ph type="dt" sz="quarter" idx="1"/>
          </p:nvPr>
        </p:nvSpPr>
        <p:spPr>
          <a:noFill/>
        </p:spPr>
        <p:txBody>
          <a:bodyPr/>
          <a:lstStyle/>
          <a:p>
            <a:r>
              <a:rPr lang="en-US" smtClean="0"/>
              <a:t>Course 6445A</a:t>
            </a:r>
          </a:p>
        </p:txBody>
      </p:sp>
      <p:sp>
        <p:nvSpPr>
          <p:cNvPr id="44037" name="Slide Number Placeholder 5"/>
          <p:cNvSpPr>
            <a:spLocks noGrp="1"/>
          </p:cNvSpPr>
          <p:nvPr>
            <p:ph type="sldNum" sz="quarter" idx="5"/>
          </p:nvPr>
        </p:nvSpPr>
        <p:spPr>
          <a:noFill/>
        </p:spPr>
        <p:txBody>
          <a:bodyPr/>
          <a:lstStyle/>
          <a:p>
            <a:fld id="{38B23A44-E314-437D-85B5-93815F55503B}" type="slidenum">
              <a:rPr lang="en-US" smtClean="0"/>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xfrm>
            <a:off x="307492" y="2107992"/>
            <a:ext cx="6149837" cy="6772119"/>
          </a:xfrm>
          <a:noFill/>
          <a:ln/>
        </p:spPr>
        <p:txBody>
          <a:bodyPr/>
          <a:lstStyle/>
          <a:p>
            <a:pPr eaLnBrk="1" hangingPunct="1"/>
            <a:r>
              <a:rPr lang="en-US" b="1" dirty="0" smtClean="0"/>
              <a:t>1 min</a:t>
            </a:r>
          </a:p>
          <a:p>
            <a:pPr eaLnBrk="1" hangingPunct="1"/>
            <a:endParaRPr lang="en-US" b="1" dirty="0" smtClean="0"/>
          </a:p>
          <a:p>
            <a:pPr eaLnBrk="1" hangingPunct="1"/>
            <a:r>
              <a:rPr lang="en-US" b="1" dirty="0" smtClean="0"/>
              <a:t>Instructor Note</a:t>
            </a:r>
            <a:r>
              <a:rPr lang="en-US" dirty="0" smtClean="0"/>
              <a:t>: most students will have little or no SQL experience/knowledge. Use or refer to case studies http://www.microsoft.com/sqlserver/2008/en/us/case-studies.aspx to sprout ideas what SQL could be used for at customer sites.</a:t>
            </a:r>
          </a:p>
          <a:p>
            <a:pPr eaLnBrk="1" hangingPunct="1"/>
            <a:r>
              <a:rPr lang="en-US" dirty="0" smtClean="0"/>
              <a:t>(most micro-SBS customers have third-party apps that come with own SQL engine)</a:t>
            </a:r>
            <a:endParaRPr lang="en-US" b="1" dirty="0" smtClean="0"/>
          </a:p>
          <a:p>
            <a:pPr eaLnBrk="1" hangingPunct="1"/>
            <a:endParaRPr lang="en-US" b="1" dirty="0" smtClean="0"/>
          </a:p>
          <a:p>
            <a:pPr eaLnBrk="1" hangingPunct="1"/>
            <a:r>
              <a:rPr lang="en-US" b="1" dirty="0" smtClean="0"/>
              <a:t>Your Data, Any Place, Any Time</a:t>
            </a:r>
          </a:p>
          <a:p>
            <a:pPr eaLnBrk="1" hangingPunct="1"/>
            <a:r>
              <a:rPr lang="en-US" dirty="0" smtClean="0"/>
              <a:t>SQL Server 2008 delivers on Microsoft’s Data Platform vision by helping your organization manage any data, any place, any time. It enables you to store data from structured, semi-structured, and unstructured documents, such as images and music, directly within the database. SQL Server 2008 delivers a rich set of integrated services that enable you to do more with your data such as query, search, synchronize, report, and analyze. Your data can be stored and accessed in your largest servers within the data center all the way down to desktops and mobile devices, enabling you to have control over your data no matter where it is stored. </a:t>
            </a:r>
          </a:p>
          <a:p>
            <a:pPr eaLnBrk="1" hangingPunct="1"/>
            <a:r>
              <a:rPr lang="en-US" dirty="0" smtClean="0"/>
              <a:t>SQL Server 2008 enables you to consume your data within custom applications developed using Microsoft .NET and Visual Studio and within your service-oriented architecture (SOA) and business process through Microsoft BizTalk Server while information workers can access data directly in the tools they use every day, such as the 2007 Microsoft Office system. SQL Server 2008 delivers a trusted, productive, and intelligent data platform for all your data needs.</a:t>
            </a:r>
          </a:p>
          <a:p>
            <a:pPr eaLnBrk="1" hangingPunct="1"/>
            <a:endParaRPr lang="en-US" dirty="0" smtClean="0"/>
          </a:p>
          <a:p>
            <a:pPr eaLnBrk="1" hangingPunct="1"/>
            <a:r>
              <a:rPr lang="en-US" b="1" dirty="0" smtClean="0"/>
              <a:t>Microsoft Office Integration</a:t>
            </a:r>
            <a:endParaRPr lang="en-US" dirty="0" smtClean="0"/>
          </a:p>
          <a:p>
            <a:pPr eaLnBrk="1" hangingPunct="1"/>
            <a:r>
              <a:rPr lang="en-US" dirty="0" smtClean="0"/>
              <a:t>SQL Server 2008 provides new Word rendering that enables users to consume reports directly from within Microsoft Office Word. In addition, the existing Excel renderer has been greatly enhanced to accommodate the support of features, like nested data regions, sub-reports, as well as merged cell improvements. This lets users maintain layout fidelity and improves the overall consumption of reports from Microsoft Office applications. </a:t>
            </a:r>
          </a:p>
          <a:p>
            <a:pPr eaLnBrk="1" hangingPunct="1"/>
            <a:endParaRPr lang="en-US" dirty="0" smtClean="0"/>
          </a:p>
        </p:txBody>
      </p:sp>
      <p:sp>
        <p:nvSpPr>
          <p:cNvPr id="46083" name="Header Placeholder 3"/>
          <p:cNvSpPr>
            <a:spLocks noGrp="1"/>
          </p:cNvSpPr>
          <p:nvPr>
            <p:ph type="hdr" sz="quarter"/>
          </p:nvPr>
        </p:nvSpPr>
        <p:spPr>
          <a:noFill/>
        </p:spPr>
        <p:txBody>
          <a:bodyPr/>
          <a:lstStyle/>
          <a:p>
            <a:r>
              <a:rPr lang="en-CA" smtClean="0"/>
              <a:t>Module 1: Introduction to Microsoft Windows Small Business Server 2008</a:t>
            </a:r>
            <a:endParaRPr lang="en-US" smtClean="0"/>
          </a:p>
        </p:txBody>
      </p:sp>
      <p:sp>
        <p:nvSpPr>
          <p:cNvPr id="46084" name="Date Placeholder 4"/>
          <p:cNvSpPr>
            <a:spLocks noGrp="1"/>
          </p:cNvSpPr>
          <p:nvPr>
            <p:ph type="dt" sz="quarter" idx="1"/>
          </p:nvPr>
        </p:nvSpPr>
        <p:spPr>
          <a:noFill/>
        </p:spPr>
        <p:txBody>
          <a:bodyPr/>
          <a:lstStyle/>
          <a:p>
            <a:r>
              <a:rPr lang="en-US" smtClean="0"/>
              <a:t>Course 6445A</a:t>
            </a:r>
          </a:p>
        </p:txBody>
      </p:sp>
      <p:sp>
        <p:nvSpPr>
          <p:cNvPr id="46085" name="Slide Number Placeholder 5"/>
          <p:cNvSpPr>
            <a:spLocks noGrp="1"/>
          </p:cNvSpPr>
          <p:nvPr>
            <p:ph type="sldNum" sz="quarter" idx="5"/>
          </p:nvPr>
        </p:nvSpPr>
        <p:spPr>
          <a:noFill/>
        </p:spPr>
        <p:txBody>
          <a:bodyPr/>
          <a:lstStyle/>
          <a:p>
            <a:fld id="{C0E3FAFB-EF6F-4B88-A647-00F1F1B2239D}" type="slidenum">
              <a:rPr lang="en-US" smtClean="0"/>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xfrm>
            <a:off x="307492" y="2248525"/>
            <a:ext cx="6149837" cy="6631587"/>
          </a:xfrm>
          <a:noFill/>
          <a:ln/>
        </p:spPr>
        <p:txBody>
          <a:bodyPr/>
          <a:lstStyle/>
          <a:p>
            <a:pPr eaLnBrk="1" hangingPunct="1"/>
            <a:r>
              <a:rPr lang="en-US" b="1" dirty="0" smtClean="0"/>
              <a:t>30 sec</a:t>
            </a:r>
          </a:p>
          <a:p>
            <a:pPr eaLnBrk="1" hangingPunct="1"/>
            <a:r>
              <a:rPr lang="en-US" b="1" dirty="0" smtClean="0"/>
              <a:t>Instructor Note: </a:t>
            </a:r>
            <a:r>
              <a:rPr lang="en-US" dirty="0" smtClean="0"/>
              <a:t> The next slides are to be touched on briefly to highlight the main wizards and features included in SBS that simplify administrative tasks.  Later modules will visit these in depth as needed to manage the SBS</a:t>
            </a:r>
          </a:p>
          <a:p>
            <a:pPr eaLnBrk="1" hangingPunct="1"/>
            <a:endParaRPr lang="en-US" dirty="0" smtClean="0"/>
          </a:p>
          <a:p>
            <a:pPr eaLnBrk="1" hangingPunct="1"/>
            <a:r>
              <a:rPr lang="en-US" dirty="0" smtClean="0"/>
              <a:t>By its very nature, an operating system running multiple technologies tends toward complex management. However, managing a complex environment does not have to expose that complexity for all tasks. Windows Small Business Server 2008 reduces operating system complexities by using an </a:t>
            </a:r>
            <a:r>
              <a:rPr lang="en-US" b="1" dirty="0" smtClean="0"/>
              <a:t>intuitive management console</a:t>
            </a:r>
            <a:r>
              <a:rPr lang="en-US" dirty="0" smtClean="0"/>
              <a:t>, one that presents an administrator with relevant system information and a matching set of tasks. </a:t>
            </a:r>
          </a:p>
          <a:p>
            <a:pPr eaLnBrk="1" hangingPunct="1"/>
            <a:endParaRPr lang="en-US" dirty="0" smtClean="0"/>
          </a:p>
          <a:p>
            <a:pPr eaLnBrk="1" hangingPunct="1"/>
            <a:r>
              <a:rPr lang="en-US" b="1" dirty="0" smtClean="0"/>
              <a:t>These tasks are the ones most commonly needed by administrators and have been streamlined</a:t>
            </a:r>
            <a:r>
              <a:rPr lang="en-US" dirty="0" smtClean="0"/>
              <a:t>. Tasks that may take hours to complete with standalone product technologies become very simple, efficient, and effective processes that a non-technical person can perform.</a:t>
            </a:r>
          </a:p>
          <a:p>
            <a:pPr eaLnBrk="1" hangingPunct="1"/>
            <a:r>
              <a:rPr lang="en-US" dirty="0" smtClean="0"/>
              <a:t>For example, adding a new user to the Windows Small Business Server 2008 network requires a small set of user-specific information and three clicks in a wizard. Windows Small Business Server 2008 handles the rest, automating user account creation—creating the user e-mail alias, providing permissions to server resources, and building the user’s root directory.</a:t>
            </a:r>
          </a:p>
          <a:p>
            <a:pPr eaLnBrk="1" hangingPunct="1"/>
            <a:endParaRPr lang="en-US" dirty="0" smtClean="0"/>
          </a:p>
        </p:txBody>
      </p:sp>
      <p:sp>
        <p:nvSpPr>
          <p:cNvPr id="48131" name="Header Placeholder 3"/>
          <p:cNvSpPr>
            <a:spLocks noGrp="1"/>
          </p:cNvSpPr>
          <p:nvPr>
            <p:ph type="hdr" sz="quarter"/>
          </p:nvPr>
        </p:nvSpPr>
        <p:spPr>
          <a:noFill/>
        </p:spPr>
        <p:txBody>
          <a:bodyPr/>
          <a:lstStyle/>
          <a:p>
            <a:r>
              <a:rPr lang="en-CA" smtClean="0"/>
              <a:t>Module 1: Introduction to Microsoft Windows Small Business Server 2008</a:t>
            </a:r>
            <a:endParaRPr lang="en-US" smtClean="0"/>
          </a:p>
        </p:txBody>
      </p:sp>
      <p:sp>
        <p:nvSpPr>
          <p:cNvPr id="48132" name="Date Placeholder 4"/>
          <p:cNvSpPr>
            <a:spLocks noGrp="1"/>
          </p:cNvSpPr>
          <p:nvPr>
            <p:ph type="dt" sz="quarter" idx="1"/>
          </p:nvPr>
        </p:nvSpPr>
        <p:spPr>
          <a:noFill/>
        </p:spPr>
        <p:txBody>
          <a:bodyPr/>
          <a:lstStyle/>
          <a:p>
            <a:r>
              <a:rPr lang="en-US" smtClean="0"/>
              <a:t>Course 6445A</a:t>
            </a:r>
          </a:p>
        </p:txBody>
      </p:sp>
      <p:sp>
        <p:nvSpPr>
          <p:cNvPr id="48133" name="Slide Number Placeholder 5"/>
          <p:cNvSpPr>
            <a:spLocks noGrp="1"/>
          </p:cNvSpPr>
          <p:nvPr>
            <p:ph type="sldNum" sz="quarter" idx="5"/>
          </p:nvPr>
        </p:nvSpPr>
        <p:spPr>
          <a:noFill/>
        </p:spPr>
        <p:txBody>
          <a:bodyPr/>
          <a:lstStyle/>
          <a:p>
            <a:fld id="{38DCC147-82AE-43E3-917E-4747C193029A}" type="slidenum">
              <a:rPr lang="en-US" smtClean="0"/>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xfrm>
            <a:off x="307492" y="2323476"/>
            <a:ext cx="6149837" cy="6556636"/>
          </a:xfrm>
          <a:noFill/>
          <a:ln/>
        </p:spPr>
        <p:txBody>
          <a:bodyPr/>
          <a:lstStyle/>
          <a:p>
            <a:pPr eaLnBrk="1" hangingPunct="1"/>
            <a:r>
              <a:rPr lang="en-US" b="1" dirty="0" smtClean="0"/>
              <a:t>1 min</a:t>
            </a:r>
          </a:p>
          <a:p>
            <a:pPr eaLnBrk="1" hangingPunct="1"/>
            <a:endParaRPr lang="en-US" b="1" dirty="0" smtClean="0"/>
          </a:p>
          <a:p>
            <a:pPr eaLnBrk="1" hangingPunct="1"/>
            <a:r>
              <a:rPr lang="en-US" dirty="0" smtClean="0"/>
              <a:t>Remote Web Workplace is a dynamically-updated Web site that provides a single, simple, consolidated, and secure entry point into a small business network. Authorized users can connect to Remote Web Workplace using any computer connected to the Internet with Internet Explorer installed. It brings flexibility to small businesses by offering anytime, anywhere access for employees. </a:t>
            </a:r>
          </a:p>
          <a:p>
            <a:pPr eaLnBrk="1" hangingPunct="1"/>
            <a:endParaRPr lang="en-US" b="1" dirty="0" smtClean="0"/>
          </a:p>
          <a:p>
            <a:pPr eaLnBrk="1" hangingPunct="1"/>
            <a:r>
              <a:rPr lang="en-US" dirty="0" smtClean="0"/>
              <a:t>Remote Web Workplace provides two interfaces: one for employees and one for administrators. </a:t>
            </a:r>
          </a:p>
          <a:p>
            <a:pPr eaLnBrk="1" hangingPunct="1"/>
            <a:endParaRPr lang="en-US" dirty="0" smtClean="0"/>
          </a:p>
          <a:p>
            <a:pPr eaLnBrk="1" hangingPunct="1"/>
            <a:r>
              <a:rPr lang="en-US" dirty="0" smtClean="0"/>
              <a:t>For employees, Remote Web Workplace:</a:t>
            </a:r>
          </a:p>
          <a:p>
            <a:pPr eaLnBrk="1" hangingPunct="1">
              <a:buFontTx/>
              <a:buChar char="•"/>
            </a:pPr>
            <a:r>
              <a:rPr lang="en-US" dirty="0" smtClean="0"/>
              <a:t> Offers full access to e-mail and calendars through Outlook Web Access; to an intranet portal via SharePoint Services; or to computer desktops using Remote Desktop Protocol (RDP).</a:t>
            </a:r>
          </a:p>
          <a:p>
            <a:pPr eaLnBrk="1" hangingPunct="1">
              <a:buFontTx/>
              <a:buChar char="•"/>
            </a:pPr>
            <a:r>
              <a:rPr lang="en-US" dirty="0" smtClean="0"/>
              <a:t> Provides a single sign-on experience—an employee’s initial authentication will pass through to all subsequent actions within Remote Web Workplace for which they have permissions.</a:t>
            </a:r>
          </a:p>
          <a:p>
            <a:pPr eaLnBrk="1" hangingPunct="1">
              <a:buFontTx/>
              <a:buChar char="•"/>
            </a:pPr>
            <a:r>
              <a:rPr lang="en-US" dirty="0" smtClean="0"/>
              <a:t> Offers self-service password resets.</a:t>
            </a:r>
          </a:p>
          <a:p>
            <a:pPr eaLnBrk="1" hangingPunct="1"/>
            <a:endParaRPr lang="en-US" dirty="0" smtClean="0"/>
          </a:p>
          <a:p>
            <a:pPr eaLnBrk="1" hangingPunct="1"/>
            <a:r>
              <a:rPr lang="en-US" dirty="0" smtClean="0"/>
              <a:t>For administrators, Remote Web Workplace:</a:t>
            </a:r>
          </a:p>
          <a:p>
            <a:pPr eaLnBrk="1" hangingPunct="1">
              <a:buFontTx/>
              <a:buChar char="•"/>
            </a:pPr>
            <a:r>
              <a:rPr lang="en-US" dirty="0" smtClean="0"/>
              <a:t> Offers the same access as employees, plus access to the Windows SBS Console through an RDP connection.</a:t>
            </a:r>
          </a:p>
          <a:p>
            <a:pPr eaLnBrk="1" hangingPunct="1">
              <a:buFontTx/>
              <a:buChar char="•"/>
            </a:pPr>
            <a:r>
              <a:rPr lang="en-US" dirty="0" smtClean="0"/>
              <a:t> Provides links to administrative tools.</a:t>
            </a:r>
          </a:p>
          <a:p>
            <a:pPr eaLnBrk="1" hangingPunct="1"/>
            <a:endParaRPr lang="en-US" b="1" dirty="0" smtClean="0"/>
          </a:p>
        </p:txBody>
      </p:sp>
      <p:sp>
        <p:nvSpPr>
          <p:cNvPr id="56323" name="Header Placeholder 3"/>
          <p:cNvSpPr>
            <a:spLocks noGrp="1"/>
          </p:cNvSpPr>
          <p:nvPr>
            <p:ph type="hdr" sz="quarter"/>
          </p:nvPr>
        </p:nvSpPr>
        <p:spPr>
          <a:noFill/>
        </p:spPr>
        <p:txBody>
          <a:bodyPr/>
          <a:lstStyle/>
          <a:p>
            <a:r>
              <a:rPr lang="en-CA" smtClean="0"/>
              <a:t>Module 1: Introduction to Microsoft Windows Small Business Server 2008</a:t>
            </a:r>
            <a:endParaRPr lang="en-US" smtClean="0"/>
          </a:p>
        </p:txBody>
      </p:sp>
      <p:sp>
        <p:nvSpPr>
          <p:cNvPr id="56324" name="Date Placeholder 4"/>
          <p:cNvSpPr>
            <a:spLocks noGrp="1"/>
          </p:cNvSpPr>
          <p:nvPr>
            <p:ph type="dt" sz="quarter" idx="1"/>
          </p:nvPr>
        </p:nvSpPr>
        <p:spPr>
          <a:noFill/>
        </p:spPr>
        <p:txBody>
          <a:bodyPr/>
          <a:lstStyle/>
          <a:p>
            <a:r>
              <a:rPr lang="en-US" smtClean="0"/>
              <a:t>Course 6445A</a:t>
            </a:r>
          </a:p>
        </p:txBody>
      </p:sp>
      <p:sp>
        <p:nvSpPr>
          <p:cNvPr id="56325" name="Slide Number Placeholder 5"/>
          <p:cNvSpPr>
            <a:spLocks noGrp="1"/>
          </p:cNvSpPr>
          <p:nvPr>
            <p:ph type="sldNum" sz="quarter" idx="5"/>
          </p:nvPr>
        </p:nvSpPr>
        <p:spPr>
          <a:noFill/>
        </p:spPr>
        <p:txBody>
          <a:bodyPr/>
          <a:lstStyle/>
          <a:p>
            <a:fld id="{07D91CD7-C3E0-46CE-815F-E95E2B388E21}" type="slidenum">
              <a:rPr lang="en-US" smtClean="0"/>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defTabSz="912762"/>
            <a:fld id="{BABDD23D-1414-40DA-A71B-FC287C692941}" type="slidenum">
              <a:rPr lang="en-US">
                <a:solidFill>
                  <a:prstClr val="black"/>
                </a:solidFill>
                <a:latin typeface="Arial" pitchFamily="34" charset="0"/>
              </a:rPr>
              <a:pPr defTabSz="912762"/>
              <a:t>2</a:t>
            </a:fld>
            <a:endParaRPr lang="en-US" dirty="0">
              <a:solidFill>
                <a:prstClr val="black"/>
              </a:solidFill>
              <a:latin typeface="Arial" pitchFamily="34" charset="0"/>
            </a:endParaRPr>
          </a:p>
        </p:txBody>
      </p:sp>
      <p:sp>
        <p:nvSpPr>
          <p:cNvPr id="25603" name="Rectangle 2"/>
          <p:cNvSpPr>
            <a:spLocks noGrp="1" noRot="1" noChangeAspect="1" noChangeArrowheads="1" noTextEdit="1"/>
          </p:cNvSpPr>
          <p:nvPr>
            <p:ph type="sldImg"/>
          </p:nvPr>
        </p:nvSpPr>
        <p:spPr>
          <a:xfrm>
            <a:off x="1143000" y="207963"/>
            <a:ext cx="4572000" cy="3429000"/>
          </a:xfrm>
          <a:ln/>
        </p:spPr>
      </p:sp>
      <p:sp>
        <p:nvSpPr>
          <p:cNvPr id="25604" name="Rectangle 3"/>
          <p:cNvSpPr>
            <a:spLocks noGrp="1" noChangeArrowheads="1"/>
          </p:cNvSpPr>
          <p:nvPr>
            <p:ph type="body" idx="1"/>
          </p:nvPr>
        </p:nvSpPr>
        <p:spPr>
          <a:xfrm>
            <a:off x="200969" y="3786815"/>
            <a:ext cx="6493747" cy="338554"/>
          </a:xfrm>
          <a:noFill/>
          <a:ln/>
        </p:spPr>
        <p:txBody>
          <a:bodyPr/>
          <a:lstStyle/>
          <a:p>
            <a:pPr eaLnBrk="1" hangingPunct="1"/>
            <a:r>
              <a:rPr lang="en-US" dirty="0" smtClean="0">
                <a:latin typeface="Arial" pitchFamily="34" charset="0"/>
              </a:rPr>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xfrm>
            <a:off x="307492" y="2061148"/>
            <a:ext cx="6149837" cy="6818964"/>
          </a:xfrm>
          <a:noFill/>
          <a:ln/>
        </p:spPr>
        <p:txBody>
          <a:bodyPr/>
          <a:lstStyle/>
          <a:p>
            <a:pPr eaLnBrk="1" hangingPunct="1"/>
            <a:r>
              <a:rPr lang="en-US" b="1" dirty="0" smtClean="0"/>
              <a:t>1 min</a:t>
            </a:r>
          </a:p>
          <a:p>
            <a:pPr eaLnBrk="1" hangingPunct="1"/>
            <a:endParaRPr lang="en-US" b="1" dirty="0" smtClean="0"/>
          </a:p>
          <a:p>
            <a:pPr eaLnBrk="1" hangingPunct="1"/>
            <a:r>
              <a:rPr lang="en-US" b="1" dirty="0" smtClean="0"/>
              <a:t>Instructor Note:</a:t>
            </a:r>
            <a:r>
              <a:rPr lang="en-US" dirty="0" smtClean="0"/>
              <a:t> The Connect to the Internet Wizard configures the basic network settings for the new server, whether connecting to an existing network or setting up a network for the first time. It automates many of the traditional network configuration processes and helps eliminate errors that may arise from configuration mistakes.</a:t>
            </a:r>
          </a:p>
          <a:p>
            <a:pPr eaLnBrk="1" hangingPunct="1"/>
            <a:endParaRPr lang="en-US" dirty="0" smtClean="0"/>
          </a:p>
          <a:p>
            <a:pPr eaLnBrk="1" hangingPunct="1"/>
            <a:r>
              <a:rPr lang="en-US" dirty="0" smtClean="0"/>
              <a:t>If the server is connected to the network and the router is configured properly, the Internet connection is set up during Windows Server SBS installation. </a:t>
            </a:r>
          </a:p>
          <a:p>
            <a:pPr eaLnBrk="1" hangingPunct="1"/>
            <a:endParaRPr lang="en-US" dirty="0" smtClean="0"/>
          </a:p>
          <a:p>
            <a:pPr eaLnBrk="1" hangingPunct="1"/>
            <a:endParaRPr lang="en-US" dirty="0" smtClean="0"/>
          </a:p>
          <a:p>
            <a:pPr eaLnBrk="1" hangingPunct="1"/>
            <a:endParaRPr lang="en-US" dirty="0" smtClean="0"/>
          </a:p>
        </p:txBody>
      </p:sp>
      <p:sp>
        <p:nvSpPr>
          <p:cNvPr id="50179" name="Header Placeholder 3"/>
          <p:cNvSpPr>
            <a:spLocks noGrp="1"/>
          </p:cNvSpPr>
          <p:nvPr>
            <p:ph type="hdr" sz="quarter"/>
          </p:nvPr>
        </p:nvSpPr>
        <p:spPr>
          <a:noFill/>
        </p:spPr>
        <p:txBody>
          <a:bodyPr/>
          <a:lstStyle/>
          <a:p>
            <a:r>
              <a:rPr lang="en-CA" smtClean="0"/>
              <a:t>Module 1: Introduction to Microsoft Windows Small Business Server 2008</a:t>
            </a:r>
            <a:endParaRPr lang="en-US" smtClean="0"/>
          </a:p>
        </p:txBody>
      </p:sp>
      <p:sp>
        <p:nvSpPr>
          <p:cNvPr id="50180" name="Date Placeholder 4"/>
          <p:cNvSpPr>
            <a:spLocks noGrp="1"/>
          </p:cNvSpPr>
          <p:nvPr>
            <p:ph type="dt" sz="quarter" idx="1"/>
          </p:nvPr>
        </p:nvSpPr>
        <p:spPr>
          <a:noFill/>
        </p:spPr>
        <p:txBody>
          <a:bodyPr/>
          <a:lstStyle/>
          <a:p>
            <a:r>
              <a:rPr lang="en-US" smtClean="0"/>
              <a:t>Course 6445A</a:t>
            </a:r>
          </a:p>
        </p:txBody>
      </p:sp>
      <p:sp>
        <p:nvSpPr>
          <p:cNvPr id="50181" name="Slide Number Placeholder 5"/>
          <p:cNvSpPr>
            <a:spLocks noGrp="1"/>
          </p:cNvSpPr>
          <p:nvPr>
            <p:ph type="sldNum" sz="quarter" idx="5"/>
          </p:nvPr>
        </p:nvSpPr>
        <p:spPr>
          <a:noFill/>
        </p:spPr>
        <p:txBody>
          <a:bodyPr/>
          <a:lstStyle/>
          <a:p>
            <a:fld id="{75270383-6CEA-47BE-9250-9E336265ABCF}" type="slidenum">
              <a:rPr lang="en-US" smtClean="0"/>
              <a:pPr/>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xfrm>
            <a:off x="307492" y="2201680"/>
            <a:ext cx="6149837" cy="6678431"/>
          </a:xfrm>
          <a:noFill/>
          <a:ln/>
        </p:spPr>
        <p:txBody>
          <a:bodyPr/>
          <a:lstStyle/>
          <a:p>
            <a:pPr eaLnBrk="1" hangingPunct="1"/>
            <a:r>
              <a:rPr lang="en-US" b="1" dirty="0" smtClean="0"/>
              <a:t>1 min</a:t>
            </a:r>
          </a:p>
          <a:p>
            <a:pPr eaLnBrk="1" hangingPunct="1"/>
            <a:endParaRPr lang="en-US" dirty="0" smtClean="0"/>
          </a:p>
          <a:p>
            <a:pPr eaLnBrk="1" hangingPunct="1"/>
            <a:r>
              <a:rPr lang="en-US" dirty="0" smtClean="0"/>
              <a:t>The Internet Address Management Wizard helps the administrator configure the server’s domain name and register that name with an Internet registrar. For businesses that already have a domain name, the Wizard allows the administrator to manually configure the appropriate settings.</a:t>
            </a:r>
          </a:p>
          <a:p>
            <a:pPr eaLnBrk="1" hangingPunct="1"/>
            <a:endParaRPr lang="en-US" dirty="0" smtClean="0"/>
          </a:p>
          <a:p>
            <a:pPr eaLnBrk="1" hangingPunct="1"/>
            <a:r>
              <a:rPr lang="en-US" dirty="0" smtClean="0"/>
              <a:t>The Internet Address Management Wizard (IAMW) configures domain name settings for the network. It helps an administrator obtain a new domain name or work with an existing one. The IAMW automatically configures e-mail services (Exchange Server) and remote access services (Remote Web Workplace) based on the domain name information provided.</a:t>
            </a:r>
          </a:p>
          <a:p>
            <a:pPr eaLnBrk="1" hangingPunct="1"/>
            <a:endParaRPr lang="en-US" dirty="0" smtClean="0"/>
          </a:p>
          <a:p>
            <a:pPr eaLnBrk="1" hangingPunct="1"/>
            <a:r>
              <a:rPr lang="en-US" b="1" dirty="0" smtClean="0"/>
              <a:t>Options</a:t>
            </a:r>
            <a:endParaRPr lang="en-US" dirty="0" smtClean="0"/>
          </a:p>
          <a:p>
            <a:pPr eaLnBrk="1" hangingPunct="1"/>
            <a:r>
              <a:rPr lang="en-US" dirty="0" smtClean="0"/>
              <a:t>There are three specific options available within the Internet Address Management Wizard:</a:t>
            </a:r>
          </a:p>
          <a:p>
            <a:pPr marL="224325" indent="-224325">
              <a:buFont typeface="+mj-lt"/>
              <a:buAutoNum type="arabicPeriod"/>
            </a:pPr>
            <a:r>
              <a:rPr lang="en-US" dirty="0" smtClean="0"/>
              <a:t>Register for a new domain name from within Windows Small Business Server 2008 through one or more Domain Name Registrar partners.</a:t>
            </a:r>
          </a:p>
          <a:p>
            <a:pPr marL="224325" indent="-224325">
              <a:buFont typeface="+mj-lt"/>
              <a:buAutoNum type="arabicPeriod"/>
            </a:pPr>
            <a:r>
              <a:rPr lang="en-US" dirty="0" smtClean="0"/>
              <a:t>Transfer the management of an existing domain name from within Windows Small Business Server 2008 through one or more Domain Name Registrar partners.</a:t>
            </a:r>
          </a:p>
          <a:p>
            <a:pPr marL="224325" indent="-224325">
              <a:buFont typeface="+mj-lt"/>
              <a:buAutoNum type="arabicPeriod"/>
            </a:pPr>
            <a:r>
              <a:rPr lang="en-US" dirty="0" smtClean="0"/>
              <a:t>Integrate an existing domain into the Windows Small Business Server 2008 environment and manage it manually.</a:t>
            </a:r>
          </a:p>
          <a:p>
            <a:pPr eaLnBrk="1" hangingPunct="1"/>
            <a:r>
              <a:rPr lang="en-US" dirty="0" smtClean="0"/>
              <a:t/>
            </a:r>
            <a:br>
              <a:rPr lang="en-US" dirty="0" smtClean="0"/>
            </a:br>
            <a:endParaRPr lang="en-US" b="1" dirty="0" smtClean="0"/>
          </a:p>
        </p:txBody>
      </p:sp>
      <p:sp>
        <p:nvSpPr>
          <p:cNvPr id="52227" name="Header Placeholder 3"/>
          <p:cNvSpPr>
            <a:spLocks noGrp="1"/>
          </p:cNvSpPr>
          <p:nvPr>
            <p:ph type="hdr" sz="quarter"/>
          </p:nvPr>
        </p:nvSpPr>
        <p:spPr>
          <a:noFill/>
        </p:spPr>
        <p:txBody>
          <a:bodyPr/>
          <a:lstStyle/>
          <a:p>
            <a:r>
              <a:rPr lang="en-CA" smtClean="0"/>
              <a:t>Module 1: Introduction to Microsoft Windows Small Business Server 2008</a:t>
            </a:r>
            <a:endParaRPr lang="en-US" smtClean="0"/>
          </a:p>
        </p:txBody>
      </p:sp>
      <p:sp>
        <p:nvSpPr>
          <p:cNvPr id="52228" name="Date Placeholder 4"/>
          <p:cNvSpPr>
            <a:spLocks noGrp="1"/>
          </p:cNvSpPr>
          <p:nvPr>
            <p:ph type="dt" sz="quarter" idx="1"/>
          </p:nvPr>
        </p:nvSpPr>
        <p:spPr>
          <a:noFill/>
        </p:spPr>
        <p:txBody>
          <a:bodyPr/>
          <a:lstStyle/>
          <a:p>
            <a:r>
              <a:rPr lang="en-US" smtClean="0"/>
              <a:t>Course 6445A</a:t>
            </a:r>
          </a:p>
        </p:txBody>
      </p:sp>
      <p:sp>
        <p:nvSpPr>
          <p:cNvPr id="52229" name="Slide Number Placeholder 5"/>
          <p:cNvSpPr>
            <a:spLocks noGrp="1"/>
          </p:cNvSpPr>
          <p:nvPr>
            <p:ph type="sldNum" sz="quarter" idx="5"/>
          </p:nvPr>
        </p:nvSpPr>
        <p:spPr>
          <a:noFill/>
        </p:spPr>
        <p:txBody>
          <a:bodyPr/>
          <a:lstStyle/>
          <a:p>
            <a:fld id="{8382A5DF-4336-4194-887C-25FFF7C55856}" type="slidenum">
              <a:rPr lang="en-US" smtClean="0"/>
              <a:pPr/>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xfrm>
            <a:off x="307492" y="2192312"/>
            <a:ext cx="6149837" cy="6687800"/>
          </a:xfrm>
          <a:noFill/>
          <a:ln/>
        </p:spPr>
        <p:txBody>
          <a:bodyPr/>
          <a:lstStyle/>
          <a:p>
            <a:pPr eaLnBrk="1" hangingPunct="1"/>
            <a:r>
              <a:rPr lang="en-US" b="1" dirty="0" smtClean="0"/>
              <a:t>1 min</a:t>
            </a:r>
          </a:p>
          <a:p>
            <a:pPr eaLnBrk="1" hangingPunct="1"/>
            <a:endParaRPr lang="en-US" dirty="0" smtClean="0"/>
          </a:p>
          <a:p>
            <a:pPr eaLnBrk="1" hangingPunct="1"/>
            <a:r>
              <a:rPr lang="en-US" dirty="0" smtClean="0"/>
              <a:t>SBS includes features to help you configure and enhance the security and reliability of the e-mail messages that users send and receive over the Internet.  </a:t>
            </a:r>
          </a:p>
          <a:p>
            <a:pPr eaLnBrk="1" hangingPunct="1"/>
            <a:r>
              <a:rPr lang="en-US" dirty="0" smtClean="0"/>
              <a:t>During installation, SBS automatically configures Exchange Server 2007 to route e-mail messages to and from users on the network. However, you can also configure your server to route your mail through a hosted mail server (smart host) that is managed by your Internet service provider (ISP). </a:t>
            </a:r>
          </a:p>
          <a:p>
            <a:pPr eaLnBrk="1" hangingPunct="1"/>
            <a:endParaRPr lang="en-US" dirty="0" smtClean="0"/>
          </a:p>
          <a:p>
            <a:pPr eaLnBrk="1" hangingPunct="1"/>
            <a:r>
              <a:rPr lang="en-US" dirty="0" smtClean="0"/>
              <a:t>The Configure Internet Mail Wizard also helps improve server performance by offloading some mail processing tasks to your ISP (such as services that monitor e-mail messages for spam or viruses). </a:t>
            </a:r>
          </a:p>
          <a:p>
            <a:pPr eaLnBrk="1" hangingPunct="1"/>
            <a:r>
              <a:rPr lang="en-US" dirty="0" smtClean="0"/>
              <a:t>Specifically, the Configure Internet Mail Wizard configures the following features:</a:t>
            </a:r>
          </a:p>
          <a:p>
            <a:pPr marL="729057" lvl="1" indent="-280406"/>
            <a:r>
              <a:rPr lang="en-US" b="1" dirty="0" smtClean="0"/>
              <a:t>Enhanced message security</a:t>
            </a:r>
            <a:r>
              <a:rPr lang="en-US" dirty="0" smtClean="0"/>
              <a:t>  Sets up a mail relay that allows you to forward e-mail messages only to trusted servers. Advanced users can also implement authentication, which adds an additional level of security. </a:t>
            </a:r>
          </a:p>
          <a:p>
            <a:pPr marL="729057" lvl="1" indent="-280406"/>
            <a:r>
              <a:rPr lang="en-US" b="1" dirty="0" smtClean="0"/>
              <a:t>Improved e-mail reliability</a:t>
            </a:r>
            <a:r>
              <a:rPr lang="en-US" dirty="0" smtClean="0"/>
              <a:t>  Configures your server to take advantage of the services that are offered by your ISP. As a result, outgoing mail is processed more efficiently and there is less chance of your messages being refused by another server. </a:t>
            </a:r>
          </a:p>
          <a:p>
            <a:pPr marL="729057" lvl="1" indent="-280406"/>
            <a:r>
              <a:rPr lang="en-US" b="1" dirty="0" smtClean="0"/>
              <a:t>Improved server performance</a:t>
            </a:r>
            <a:r>
              <a:rPr lang="en-US" dirty="0" smtClean="0"/>
              <a:t>  Configures your server to enable your ISP to assume responsibility for queuing your e-mail messages and routing them through the appropriate DNS servers. Your ISP can also screen inbound messages for spam and viruses. Your Exchange Server scans these messages, which adds to the depth of protection.</a:t>
            </a:r>
          </a:p>
          <a:p>
            <a:pPr marL="729057" lvl="1" indent="-280406"/>
            <a:endParaRPr lang="en-US" dirty="0" smtClean="0"/>
          </a:p>
          <a:p>
            <a:pPr eaLnBrk="1" hangingPunct="1"/>
            <a:endParaRPr lang="en-US" dirty="0" smtClean="0"/>
          </a:p>
        </p:txBody>
      </p:sp>
      <p:sp>
        <p:nvSpPr>
          <p:cNvPr id="54275" name="Header Placeholder 3"/>
          <p:cNvSpPr>
            <a:spLocks noGrp="1"/>
          </p:cNvSpPr>
          <p:nvPr>
            <p:ph type="hdr" sz="quarter"/>
          </p:nvPr>
        </p:nvSpPr>
        <p:spPr>
          <a:noFill/>
        </p:spPr>
        <p:txBody>
          <a:bodyPr/>
          <a:lstStyle/>
          <a:p>
            <a:r>
              <a:rPr lang="en-CA" smtClean="0"/>
              <a:t>Module 1: Introduction to Microsoft Windows Small Business Server 2008</a:t>
            </a:r>
            <a:endParaRPr lang="en-US" smtClean="0"/>
          </a:p>
        </p:txBody>
      </p:sp>
      <p:sp>
        <p:nvSpPr>
          <p:cNvPr id="54276" name="Date Placeholder 4"/>
          <p:cNvSpPr>
            <a:spLocks noGrp="1"/>
          </p:cNvSpPr>
          <p:nvPr>
            <p:ph type="dt" sz="quarter" idx="1"/>
          </p:nvPr>
        </p:nvSpPr>
        <p:spPr>
          <a:noFill/>
        </p:spPr>
        <p:txBody>
          <a:bodyPr/>
          <a:lstStyle/>
          <a:p>
            <a:r>
              <a:rPr lang="en-US" smtClean="0"/>
              <a:t>Course 6445A</a:t>
            </a:r>
          </a:p>
        </p:txBody>
      </p:sp>
      <p:sp>
        <p:nvSpPr>
          <p:cNvPr id="54277" name="Slide Number Placeholder 5"/>
          <p:cNvSpPr>
            <a:spLocks noGrp="1"/>
          </p:cNvSpPr>
          <p:nvPr>
            <p:ph type="sldNum" sz="quarter" idx="5"/>
          </p:nvPr>
        </p:nvSpPr>
        <p:spPr>
          <a:noFill/>
        </p:spPr>
        <p:txBody>
          <a:bodyPr/>
          <a:lstStyle/>
          <a:p>
            <a:fld id="{F14F2BDC-7955-44B6-8212-941736E389A9}" type="slidenum">
              <a:rPr lang="en-US" smtClean="0"/>
              <a:pPr/>
              <a:t>23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11/13/2008 11:13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Window</a:t>
            </a:r>
            <a:r>
              <a:rPr lang="en-US" b="1" baseline="0" dirty="0" smtClean="0"/>
              <a:t> Essential Server Solutions</a:t>
            </a:r>
          </a:p>
          <a:p>
            <a:endParaRPr lang="en-US" b="1" baseline="0" dirty="0" smtClean="0"/>
          </a:p>
          <a:p>
            <a:endParaRPr lang="en-US" b="0" baseline="0" dirty="0" smtClean="0"/>
          </a:p>
          <a:p>
            <a:endParaRPr lang="en-US" b="1" baseline="0" dirty="0" smtClean="0"/>
          </a:p>
          <a:p>
            <a:r>
              <a:rPr lang="en-US" b="1" baseline="0" dirty="0" smtClean="0"/>
              <a:t>Complete Infrastructure Platform designed and Priced for SMB</a:t>
            </a:r>
          </a:p>
          <a:p>
            <a:endParaRPr lang="en-US" b="1" baseline="0" dirty="0" smtClean="0"/>
          </a:p>
          <a:p>
            <a:r>
              <a:rPr lang="en-US" b="1" baseline="0" dirty="0" smtClean="0"/>
              <a:t>Right Investment Ready for Growth</a:t>
            </a:r>
          </a:p>
          <a:p>
            <a:endParaRPr lang="en-US" b="1" baseline="0" dirty="0" smtClean="0"/>
          </a:p>
          <a:p>
            <a:r>
              <a:rPr lang="en-US" b="1" baseline="0" dirty="0" smtClean="0"/>
              <a:t>Business Application Ready</a:t>
            </a:r>
          </a:p>
          <a:p>
            <a:endParaRPr lang="en-US" b="1" baseline="0" dirty="0" smtClean="0"/>
          </a:p>
          <a:p>
            <a:r>
              <a:rPr lang="en-US" b="1" baseline="0" dirty="0" smtClean="0"/>
              <a:t>Guided Migration</a:t>
            </a:r>
          </a:p>
          <a:p>
            <a:endParaRPr lang="en-US" b="1" baseline="0" dirty="0" smtClean="0"/>
          </a:p>
          <a:p>
            <a:r>
              <a:rPr lang="en-US" b="1" baseline="0" dirty="0" smtClean="0"/>
              <a:t>Leverage existing Investments</a:t>
            </a:r>
          </a:p>
          <a:p>
            <a:endParaRPr lang="en-US" b="1" baseline="0" dirty="0" smtClean="0"/>
          </a:p>
          <a:p>
            <a:r>
              <a:rPr lang="en-US" b="1" baseline="0" dirty="0" smtClean="0"/>
              <a:t>Tailored admin experience</a:t>
            </a:r>
          </a:p>
          <a:p>
            <a:endParaRPr lang="en-US" b="1" baseline="0" dirty="0" smtClean="0"/>
          </a:p>
          <a:p>
            <a:r>
              <a:rPr lang="en-US" b="1" baseline="0" dirty="0" smtClean="0"/>
              <a:t>Enterprise Class Components</a:t>
            </a:r>
          </a:p>
          <a:p>
            <a:endParaRPr lang="en-US" b="1" baseline="0" dirty="0" smtClean="0"/>
          </a:p>
          <a:p>
            <a:r>
              <a:rPr lang="en-US" b="1" baseline="0" dirty="0" smtClean="0"/>
              <a:t>Remote Web Workplace</a:t>
            </a:r>
          </a:p>
          <a:p>
            <a:endParaRPr lang="en-US" dirty="0"/>
          </a:p>
        </p:txBody>
      </p:sp>
      <p:sp>
        <p:nvSpPr>
          <p:cNvPr id="4" name="Date Placeholder 3"/>
          <p:cNvSpPr>
            <a:spLocks noGrp="1"/>
          </p:cNvSpPr>
          <p:nvPr>
            <p:ph type="dt" idx="10"/>
          </p:nvPr>
        </p:nvSpPr>
        <p:spPr/>
        <p:txBody>
          <a:bodyPr/>
          <a:lstStyle/>
          <a:p>
            <a:fld id="{81331B57-0BE5-4F82-AA58-76F53EFF3ADA}" type="datetime8">
              <a:rPr lang="en-US" smtClean="0"/>
              <a:pPr/>
              <a:t>11/13/2008 11:13 AM</a:t>
            </a:fld>
            <a:endParaRPr lang="en-US" dirty="0">
              <a:latin typeface="Segoe" pitchFamily="34" charset="0"/>
            </a:endParaRPr>
          </a:p>
        </p:txBody>
      </p:sp>
      <p:sp>
        <p:nvSpPr>
          <p:cNvPr id="5" name="Footer Placeholder 4"/>
          <p:cNvSpPr>
            <a:spLocks noGrp="1"/>
          </p:cNvSpPr>
          <p:nvPr>
            <p:ph type="ftr" sz="quarter" idx="11"/>
          </p:nvPr>
        </p:nvSpPr>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25000" lnSpcReduction="20000"/>
          </a:bodyPr>
          <a:lstStyle/>
          <a:p>
            <a:pPr marL="0" marR="0" indent="0" algn="l" defTabSz="912813" rtl="0" eaLnBrk="1" fontAlgn="base" latinLnBrk="0" hangingPunct="1">
              <a:lnSpc>
                <a:spcPct val="90000"/>
              </a:lnSpc>
              <a:spcBef>
                <a:spcPct val="30000"/>
              </a:spcBef>
              <a:spcAft>
                <a:spcPts val="338"/>
              </a:spcAft>
              <a:buClrTx/>
              <a:buSzTx/>
              <a:buFontTx/>
              <a:buNone/>
              <a:tabLst/>
              <a:defRPr/>
            </a:pPr>
            <a:r>
              <a:rPr lang="en-US" dirty="0" smtClean="0">
                <a:latin typeface="Segoe"/>
              </a:rPr>
              <a:t> </a:t>
            </a:r>
            <a:endParaRPr lang="en-US" dirty="0" smtClean="0"/>
          </a:p>
        </p:txBody>
      </p:sp>
      <p:sp>
        <p:nvSpPr>
          <p:cNvPr id="59396"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lgn="r" defTabSz="912879" rtl="0" fontAlgn="base">
              <a:spcBef>
                <a:spcPct val="0"/>
              </a:spcBef>
              <a:spcAft>
                <a:spcPct val="0"/>
              </a:spcAft>
              <a:defRPr/>
            </a:pPr>
            <a:fld id="{88603783-65DE-4776-A11B-A77BBC65023C}" type="datetime8">
              <a:rPr lang="en-US" sz="1200" kern="1200">
                <a:solidFill>
                  <a:srgbClr val="EEECE1"/>
                </a:solidFill>
                <a:latin typeface="Segoe"/>
                <a:ea typeface="+mn-ea"/>
                <a:cs typeface="+mn-cs"/>
              </a:rPr>
              <a:pPr algn="r" defTabSz="912879" rtl="0" fontAlgn="base">
                <a:spcBef>
                  <a:spcPct val="0"/>
                </a:spcBef>
                <a:spcAft>
                  <a:spcPct val="0"/>
                </a:spcAft>
                <a:defRPr/>
              </a:pPr>
              <a:t>11/13/2008 11:12 AM</a:t>
            </a:fld>
            <a:endParaRPr lang="en-US" sz="1200" kern="1200" dirty="0">
              <a:solidFill>
                <a:srgbClr val="EEECE1"/>
              </a:solidFill>
              <a:latin typeface="Segoe"/>
              <a:ea typeface="+mn-ea"/>
              <a:cs typeface="+mn-cs"/>
            </a:endParaRPr>
          </a:p>
        </p:txBody>
      </p:sp>
      <p:sp>
        <p:nvSpPr>
          <p:cNvPr id="59397" name="Footer Placeholder 4"/>
          <p:cNvSpPr>
            <a:spLocks noGrp="1"/>
          </p:cNvSpPr>
          <p:nvPr>
            <p:ph type="ftr" sz="quarter" idx="4"/>
          </p:nvPr>
        </p:nvSpPr>
        <p:spPr bwMode="auto">
          <a:xfrm>
            <a:off x="0" y="8685213"/>
            <a:ext cx="2971800" cy="457200"/>
          </a:xfrm>
          <a:prstGeom prst="rect">
            <a:avLst/>
          </a:prstGeom>
          <a:ln>
            <a:miter lim="800000"/>
            <a:headEnd/>
            <a:tailEnd/>
          </a:ln>
        </p:spPr>
        <p:txBody>
          <a:bodyPr wrap="square" numCol="1" anchorCtr="0" compatLnSpc="1">
            <a:prstTxWarp prst="textNoShape">
              <a:avLst/>
            </a:prstTxWarp>
          </a:bodyPr>
          <a:lstStyle/>
          <a:p>
            <a:pPr algn="l" defTabSz="912879" rtl="0" fontAlgn="base">
              <a:spcBef>
                <a:spcPct val="0"/>
              </a:spcBef>
              <a:spcAft>
                <a:spcPct val="0"/>
              </a:spcAft>
              <a:defRPr/>
            </a:pPr>
            <a:r>
              <a:rPr lang="en-US" sz="1200" kern="1200" dirty="0">
                <a:solidFill>
                  <a:srgbClr val="EEECE1"/>
                </a:solidFill>
                <a:latin typeface="Segoe"/>
                <a:ea typeface="+mn-ea"/>
                <a:cs typeface="+mn-cs"/>
              </a:rPr>
              <a:t>© 2006 Microsoft Corporation. All rights reserved. Microsoft, Windows, Windows Vista and other product names are or may be registered trademarks and/or trademarks in the U.S. and/or other countries.</a:t>
            </a:r>
          </a:p>
          <a:p>
            <a:pPr algn="l" defTabSz="912879" rtl="0" fontAlgn="base">
              <a:spcBef>
                <a:spcPct val="0"/>
              </a:spcBef>
              <a:spcAft>
                <a:spcPct val="0"/>
              </a:spcAft>
              <a:defRPr/>
            </a:pPr>
            <a:r>
              <a:rPr lang="en-US" sz="1200" kern="1200" dirty="0">
                <a:solidFill>
                  <a:srgbClr val="EEECE1"/>
                </a:solidFill>
                <a:latin typeface="Segoe"/>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dirty="0">
                <a:solidFill>
                  <a:srgbClr val="EEECE1"/>
                </a:solidFill>
                <a:latin typeface="Segoe"/>
                <a:ea typeface="+mn-ea"/>
                <a:cs typeface="+mn-cs"/>
              </a:rPr>
            </a:br>
            <a:r>
              <a:rPr lang="en-US" sz="1200" kern="1200" dirty="0">
                <a:solidFill>
                  <a:srgbClr val="EEECE1"/>
                </a:solidFill>
                <a:latin typeface="Segoe"/>
                <a:ea typeface="+mn-ea"/>
                <a:cs typeface="+mn-cs"/>
              </a:rPr>
              <a:t>MICROSOFT MAKES NO WARRANTIES, EXPRESS, IMPLIED OR STATUTORY, AS TO THE INFORMATION IN THIS PRESENTATION.</a:t>
            </a:r>
          </a:p>
        </p:txBody>
      </p:sp>
      <p:sp>
        <p:nvSpPr>
          <p:cNvPr id="59398"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defTabSz="912879" rtl="0" fontAlgn="base">
              <a:spcBef>
                <a:spcPct val="0"/>
              </a:spcBef>
              <a:spcAft>
                <a:spcPct val="0"/>
              </a:spcAft>
              <a:defRPr/>
            </a:pPr>
            <a:fld id="{13917F52-D510-4143-AAF9-598B5EA9B60F}" type="slidenum">
              <a:rPr lang="en-US" sz="1200" kern="1200">
                <a:solidFill>
                  <a:srgbClr val="EEECE1"/>
                </a:solidFill>
                <a:latin typeface="Segoe"/>
                <a:ea typeface="+mn-ea"/>
                <a:cs typeface="+mn-cs"/>
              </a:rPr>
              <a:pPr algn="r" defTabSz="912879" rtl="0" fontAlgn="base">
                <a:spcBef>
                  <a:spcPct val="0"/>
                </a:spcBef>
                <a:spcAft>
                  <a:spcPct val="0"/>
                </a:spcAft>
                <a:defRPr/>
              </a:pPr>
              <a:t>3</a:t>
            </a:fld>
            <a:endParaRPr lang="en-US" sz="1200" kern="1200" dirty="0">
              <a:solidFill>
                <a:srgbClr val="EEECE1"/>
              </a:solidFill>
              <a:latin typeface="Segoe"/>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3"/>
          <p:cNvSpPr txBox="1">
            <a:spLocks noGrp="1" noChangeArrowheads="1"/>
          </p:cNvSpPr>
          <p:nvPr/>
        </p:nvSpPr>
        <p:spPr bwMode="auto">
          <a:xfrm>
            <a:off x="3886201" y="3"/>
            <a:ext cx="2971800" cy="457513"/>
          </a:xfrm>
          <a:prstGeom prst="rect">
            <a:avLst/>
          </a:prstGeom>
          <a:noFill/>
          <a:ln w="9525" algn="ctr">
            <a:noFill/>
            <a:miter lim="800000"/>
            <a:headEnd/>
            <a:tailEnd/>
          </a:ln>
        </p:spPr>
        <p:txBody>
          <a:bodyPr lIns="89032" tIns="44516" rIns="89032" bIns="44516"/>
          <a:lstStyle/>
          <a:p>
            <a:pPr algn="r" defTabSz="888903"/>
            <a:fld id="{D0251A82-1CBC-4981-8541-B1CBD74E2004}" type="datetime8">
              <a:rPr lang="en-US" sz="1100"/>
              <a:pPr algn="r" defTabSz="888903"/>
              <a:t>11/13/2008 11:13 AM</a:t>
            </a:fld>
            <a:endParaRPr lang="en-US" sz="1100" dirty="0"/>
          </a:p>
        </p:txBody>
      </p:sp>
      <p:sp>
        <p:nvSpPr>
          <p:cNvPr id="44035" name="TextBox 4"/>
          <p:cNvSpPr txBox="1">
            <a:spLocks noGrp="1" noChangeArrowheads="1"/>
          </p:cNvSpPr>
          <p:nvPr/>
        </p:nvSpPr>
        <p:spPr bwMode="auto">
          <a:xfrm>
            <a:off x="3886201" y="8686490"/>
            <a:ext cx="2971800" cy="457511"/>
          </a:xfrm>
          <a:prstGeom prst="rect">
            <a:avLst/>
          </a:prstGeom>
          <a:noFill/>
          <a:ln w="9525" algn="ctr">
            <a:noFill/>
            <a:miter lim="800000"/>
            <a:headEnd/>
            <a:tailEnd/>
          </a:ln>
        </p:spPr>
        <p:txBody>
          <a:bodyPr lIns="89032" tIns="44516" rIns="89032" bIns="44516" anchor="b"/>
          <a:lstStyle/>
          <a:p>
            <a:pPr algn="r" defTabSz="888903"/>
            <a:fld id="{02C05ADF-34F9-4D50-AE14-173A71CAF1CC}" type="slidenum">
              <a:rPr lang="en-US" sz="1100"/>
              <a:pPr algn="r" defTabSz="888903"/>
              <a:t>31</a:t>
            </a:fld>
            <a:endParaRPr lang="en-US" sz="1100" dirty="0"/>
          </a:p>
        </p:txBody>
      </p:sp>
      <p:sp>
        <p:nvSpPr>
          <p:cNvPr id="44036" name="Rectangle 39938"/>
          <p:cNvSpPr>
            <a:spLocks noGrp="1" noRot="1" noChangeAspect="1" noChangeArrowheads="1" noTextEdit="1"/>
          </p:cNvSpPr>
          <p:nvPr>
            <p:ph type="sldImg"/>
          </p:nvPr>
        </p:nvSpPr>
        <p:spPr>
          <a:xfrm>
            <a:off x="1143000" y="684213"/>
            <a:ext cx="4573588" cy="3432175"/>
          </a:xfrm>
          <a:noFill/>
          <a:ln cap="flat">
            <a:headEnd type="none" w="med" len="med"/>
            <a:tailEnd type="none" w="med" len="med"/>
          </a:ln>
        </p:spPr>
      </p:sp>
      <p:sp>
        <p:nvSpPr>
          <p:cNvPr id="44037" name="Rectangle 39939"/>
          <p:cNvSpPr>
            <a:spLocks noGrp="1" noChangeArrowheads="1"/>
          </p:cNvSpPr>
          <p:nvPr>
            <p:ph type="body" idx="1"/>
          </p:nvPr>
        </p:nvSpPr>
        <p:spPr>
          <a:xfrm>
            <a:off x="914400" y="4344028"/>
            <a:ext cx="5029200" cy="264661"/>
          </a:xfrm>
          <a:noFill/>
          <a:ln/>
        </p:spPr>
        <p:txBody>
          <a:bodyPr lIns="89032" tIns="44516" rIns="89032" bIns="44516"/>
          <a:lstStyle/>
          <a:p>
            <a:r>
              <a:rPr lang="en-US" dirty="0" smtClean="0">
                <a:latin typeface="Calibri" pitchFamily="34" charset="0"/>
              </a:rPr>
              <a:t>Which to Choose</a:t>
            </a:r>
          </a:p>
          <a:p>
            <a:endParaRPr lang="en-US" b="1" dirty="0" smtClean="0">
              <a:latin typeface="Calibri" pitchFamily="34" charset="0"/>
            </a:endParaRPr>
          </a:p>
          <a:p>
            <a:r>
              <a:rPr lang="en-US" b="1" dirty="0" smtClean="0">
                <a:latin typeface="Calibri" pitchFamily="34" charset="0"/>
              </a:rPr>
              <a:t>Small Business Server</a:t>
            </a:r>
          </a:p>
          <a:p>
            <a:endParaRPr lang="en-US" dirty="0" smtClean="0">
              <a:latin typeface="Calibri" pitchFamily="34" charset="0"/>
            </a:endParaRPr>
          </a:p>
          <a:p>
            <a:r>
              <a:rPr lang="en-US" dirty="0" smtClean="0">
                <a:latin typeface="Calibri" pitchFamily="34" charset="0"/>
              </a:rPr>
              <a:t>Simplified</a:t>
            </a:r>
            <a:r>
              <a:rPr lang="en-US" baseline="0" dirty="0" smtClean="0">
                <a:latin typeface="Calibri" pitchFamily="34" charset="0"/>
              </a:rPr>
              <a:t> Administration</a:t>
            </a:r>
          </a:p>
          <a:p>
            <a:endParaRPr lang="en-US" baseline="0" dirty="0" smtClean="0">
              <a:latin typeface="Calibri" pitchFamily="34" charset="0"/>
            </a:endParaRPr>
          </a:p>
          <a:p>
            <a:r>
              <a:rPr lang="en-US" baseline="0" dirty="0" smtClean="0">
                <a:latin typeface="Calibri" pitchFamily="34" charset="0"/>
              </a:rPr>
              <a:t>First Server Right Server</a:t>
            </a:r>
          </a:p>
          <a:p>
            <a:endParaRPr lang="en-US" baseline="0" dirty="0" smtClean="0">
              <a:latin typeface="Calibri" pitchFamily="34" charset="0"/>
            </a:endParaRPr>
          </a:p>
          <a:p>
            <a:r>
              <a:rPr lang="en-US" baseline="0" dirty="0" smtClean="0">
                <a:latin typeface="Calibri" pitchFamily="34" charset="0"/>
              </a:rPr>
              <a:t>75 users or less</a:t>
            </a:r>
          </a:p>
          <a:p>
            <a:endParaRPr lang="en-US" baseline="0" dirty="0" smtClean="0">
              <a:latin typeface="Calibri" pitchFamily="34" charset="0"/>
            </a:endParaRPr>
          </a:p>
          <a:p>
            <a:r>
              <a:rPr lang="en-US" b="1" dirty="0" smtClean="0">
                <a:latin typeface="Calibri" pitchFamily="34" charset="0"/>
              </a:rPr>
              <a:t>Essential Business Server</a:t>
            </a:r>
          </a:p>
          <a:p>
            <a:endParaRPr lang="en-US" b="1" dirty="0" smtClean="0">
              <a:latin typeface="Calibri" pitchFamily="34" charset="0"/>
            </a:endParaRPr>
          </a:p>
          <a:p>
            <a:r>
              <a:rPr lang="en-US" b="0" dirty="0" smtClean="0">
                <a:latin typeface="Calibri" pitchFamily="34" charset="0"/>
              </a:rPr>
              <a:t>Unified Administration Console</a:t>
            </a:r>
          </a:p>
          <a:p>
            <a:endParaRPr lang="en-US" b="0" dirty="0" smtClean="0">
              <a:latin typeface="Calibri" pitchFamily="34" charset="0"/>
            </a:endParaRPr>
          </a:p>
          <a:p>
            <a:r>
              <a:rPr lang="en-US" b="0" dirty="0" smtClean="0">
                <a:latin typeface="Calibri" pitchFamily="34" charset="0"/>
              </a:rPr>
              <a:t>Broad Integrated</a:t>
            </a:r>
            <a:r>
              <a:rPr lang="en-US" b="0" baseline="0" dirty="0" smtClean="0">
                <a:latin typeface="Calibri" pitchFamily="34" charset="0"/>
              </a:rPr>
              <a:t> Infrastructure</a:t>
            </a:r>
          </a:p>
          <a:p>
            <a:endParaRPr lang="en-US" b="0" baseline="0" dirty="0" smtClean="0">
              <a:latin typeface="Calibri" pitchFamily="34" charset="0"/>
            </a:endParaRPr>
          </a:p>
          <a:p>
            <a:r>
              <a:rPr lang="en-US" b="0" baseline="0" dirty="0" smtClean="0">
                <a:latin typeface="Calibri" pitchFamily="34" charset="0"/>
              </a:rPr>
              <a:t>300 users or less</a:t>
            </a:r>
            <a:endParaRPr lang="en-US" b="0" dirty="0"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7492" y="2155728"/>
            <a:ext cx="6149837" cy="6724383"/>
          </a:xfrm>
        </p:spPr>
        <p:txBody>
          <a:bodyPr>
            <a:normAutofit/>
          </a:bodyPr>
          <a:lstStyle/>
          <a:p>
            <a:r>
              <a:rPr lang="en-US" b="0" dirty="0" smtClean="0"/>
              <a:t>Next slide will focus on SBS. Here, point out smaller </a:t>
            </a:r>
            <a:r>
              <a:rPr lang="en-US" b="0" baseline="0" dirty="0" smtClean="0"/>
              <a:t>brother SBS as the version below EBS or the version to grow from to EBS.</a:t>
            </a:r>
          </a:p>
          <a:p>
            <a:endParaRPr lang="en-US" b="0" baseline="0" dirty="0" smtClean="0"/>
          </a:p>
          <a:p>
            <a:r>
              <a:rPr lang="en-US" b="0" baseline="0" dirty="0" smtClean="0"/>
              <a:t>SBS will support up to 75 users/devices but it is recommended that the server support up to 50 PCs before considering a move to EBS. EBS supports up to300 users/devices.</a:t>
            </a:r>
            <a:endParaRPr lang="en-US" b="0" dirty="0"/>
          </a:p>
        </p:txBody>
      </p:sp>
      <p:sp>
        <p:nvSpPr>
          <p:cNvPr id="6" name="Slide Number Placeholder 5"/>
          <p:cNvSpPr>
            <a:spLocks noGrp="1"/>
          </p:cNvSpPr>
          <p:nvPr>
            <p:ph type="sldNum" sz="quarter" idx="12"/>
          </p:nvPr>
        </p:nvSpPr>
        <p:spPr/>
        <p:txBody>
          <a:bodyPr/>
          <a:lstStyle/>
          <a:p>
            <a:fld id="{F412E77F-DFEB-48A8-9583-F4136C98A18F}" type="slidenum">
              <a:rPr lang="en-US" smtClean="0"/>
              <a:pPr/>
              <a:t>4</a:t>
            </a:fld>
            <a:endParaRPr lang="en-US" dirty="0"/>
          </a:p>
        </p:txBody>
      </p:sp>
      <p:sp>
        <p:nvSpPr>
          <p:cNvPr id="5" name="Header Placeholder 4"/>
          <p:cNvSpPr>
            <a:spLocks noGrp="1"/>
          </p:cNvSpPr>
          <p:nvPr>
            <p:ph type="hdr" sz="quarter" idx="13"/>
          </p:nvPr>
        </p:nvSpPr>
        <p:spPr/>
        <p:txBody>
          <a:bodyPr/>
          <a:lstStyle/>
          <a:p>
            <a:r>
              <a:rPr lang="en-CA" dirty="0" smtClean="0"/>
              <a:t>Module 1: Introduction to Microsoft Windows Essential Business Server 2008</a:t>
            </a:r>
            <a:endParaRPr lang="en-US" dirty="0"/>
          </a:p>
        </p:txBody>
      </p:sp>
      <p:sp>
        <p:nvSpPr>
          <p:cNvPr id="7" name="Date Placeholder 6"/>
          <p:cNvSpPr>
            <a:spLocks noGrp="1"/>
          </p:cNvSpPr>
          <p:nvPr>
            <p:ph type="dt" idx="14"/>
          </p:nvPr>
        </p:nvSpPr>
        <p:spPr/>
        <p:txBody>
          <a:bodyPr/>
          <a:lstStyle/>
          <a:p>
            <a:r>
              <a:rPr lang="en-US" dirty="0" smtClean="0"/>
              <a:t>Course 6446A</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eaLnBrk="1" hangingPunct="1"/>
            <a:r>
              <a:rPr lang="en-US" b="1" dirty="0" smtClean="0"/>
              <a:t>Instructor: </a:t>
            </a:r>
            <a:r>
              <a:rPr lang="en-US" dirty="0" smtClean="0"/>
              <a:t>Both SBS editions have a user/device limit of 75 CALs.</a:t>
            </a:r>
          </a:p>
          <a:p>
            <a:pPr eaLnBrk="1" hangingPunct="1"/>
            <a:r>
              <a:rPr lang="en-US" b="1" dirty="0" smtClean="0"/>
              <a:t>Also probably a good time to “bust a myth” and mention that additional servers (a 3</a:t>
            </a:r>
            <a:r>
              <a:rPr lang="en-US" b="1" baseline="30000" dirty="0" smtClean="0"/>
              <a:t>rd</a:t>
            </a:r>
            <a:r>
              <a:rPr lang="en-US" b="1" dirty="0" smtClean="0"/>
              <a:t>,</a:t>
            </a:r>
            <a:r>
              <a:rPr lang="en-US" b="1" baseline="0" dirty="0" smtClean="0"/>
              <a:t> 4</a:t>
            </a:r>
            <a:r>
              <a:rPr lang="en-US" b="1" baseline="30000" dirty="0" smtClean="0"/>
              <a:t>th</a:t>
            </a:r>
            <a:r>
              <a:rPr lang="en-US" b="1" baseline="0" dirty="0" smtClean="0"/>
              <a:t>, 5</a:t>
            </a:r>
            <a:r>
              <a:rPr lang="en-US" b="1" baseline="30000" dirty="0" smtClean="0"/>
              <a:t>th</a:t>
            </a:r>
            <a:r>
              <a:rPr lang="en-US" b="1" baseline="0" dirty="0" smtClean="0"/>
              <a:t>, etc.) can be added as desired to the SBS environment!</a:t>
            </a:r>
            <a:endParaRPr lang="en-US" dirty="0" smtClean="0"/>
          </a:p>
          <a:p>
            <a:pPr eaLnBrk="1" hangingPunct="1"/>
            <a:r>
              <a:rPr lang="en-US" dirty="0" smtClean="0"/>
              <a:t>Script: When building the Windows Server Small Business Server, security was a center point of the design from setup through to end of life of the product. Many security enhancements come as defaults in this new server SKU. Some of these items include:</a:t>
            </a:r>
          </a:p>
          <a:p>
            <a:pPr marL="729057" lvl="1" indent="-280406"/>
            <a:r>
              <a:rPr lang="en-US" dirty="0" smtClean="0"/>
              <a:t>Strong password policies</a:t>
            </a:r>
          </a:p>
          <a:p>
            <a:pPr marL="729057" lvl="1" indent="-280406"/>
            <a:r>
              <a:rPr lang="en-US" dirty="0" smtClean="0"/>
              <a:t>Creating a new Administrator account so that the Administrator account is not well known</a:t>
            </a:r>
          </a:p>
          <a:p>
            <a:pPr marL="729057" lvl="1" indent="-280406"/>
            <a:r>
              <a:rPr lang="en-US" dirty="0" smtClean="0"/>
              <a:t>A local host firewall solution using the latest versions of Windows Firewall and enabling core functionality</a:t>
            </a:r>
          </a:p>
          <a:p>
            <a:pPr marL="729057" lvl="1" indent="-280406"/>
            <a:r>
              <a:rPr lang="en-US" dirty="0" smtClean="0"/>
              <a:t>SSL-based Web security using either a free (self-issued certificate solution) or paid trusted certificate solution to secure Web traffic</a:t>
            </a:r>
          </a:p>
          <a:p>
            <a:pPr marL="729057" lvl="1" indent="-280406"/>
            <a:r>
              <a:rPr lang="en-US" dirty="0" smtClean="0"/>
              <a:t>Anti-spam features provided by Exchange Server 2007</a:t>
            </a:r>
          </a:p>
          <a:p>
            <a:pPr marL="729057" lvl="1" indent="-280406"/>
            <a:r>
              <a:rPr lang="en-US" dirty="0" smtClean="0"/>
              <a:t>Built-in WSUS 3.0 with auto-approval policies for critical, security and definition, updates for the entire network</a:t>
            </a:r>
          </a:p>
          <a:p>
            <a:pPr marL="729057" lvl="1" indent="-280406"/>
            <a:r>
              <a:rPr lang="en-US" dirty="0" smtClean="0"/>
              <a:t>A single point of reference on the server to monitor and manage security services</a:t>
            </a:r>
            <a:endParaRPr lang="en-US" b="1" dirty="0" smtClean="0"/>
          </a:p>
          <a:p>
            <a:pPr eaLnBrk="1" hangingPunct="1"/>
            <a:r>
              <a:rPr lang="en-US" b="1" dirty="0" smtClean="0"/>
              <a:t>Instructor Note: </a:t>
            </a:r>
            <a:r>
              <a:rPr lang="en-US" dirty="0" smtClean="0"/>
              <a:t>Briefly touch on the two editions of SBS, that one is a single server solution, the other a second server solution. The second server, despite being sold with SQL 2008 can be used as any type of server. For instance, TS or other applications. </a:t>
            </a:r>
          </a:p>
          <a:p>
            <a:pPr eaLnBrk="1" hangingPunct="1"/>
            <a:r>
              <a:rPr lang="en-US" dirty="0" smtClean="0"/>
              <a:t>Next slides are going to dive into included technologies.</a:t>
            </a:r>
          </a:p>
          <a:p>
            <a:pPr eaLnBrk="1" hangingPunct="1"/>
            <a:r>
              <a:rPr lang="en-US" dirty="0" smtClean="0"/>
              <a:t>Windows Small Business Server 2008 comes in two editions: Standard and Premium. </a:t>
            </a:r>
          </a:p>
          <a:p>
            <a:pPr eaLnBrk="1" hangingPunct="1"/>
            <a:r>
              <a:rPr lang="en-US" dirty="0" smtClean="0"/>
              <a:t>A Client Access License (CAL) for all included products simplifies license management.</a:t>
            </a:r>
          </a:p>
          <a:p>
            <a:pPr eaLnBrk="1" hangingPunct="1"/>
            <a:r>
              <a:rPr lang="en-US" b="1" dirty="0" smtClean="0"/>
              <a:t>Windows Small Business Server 2008 Premium Edition becomes a second server solution</a:t>
            </a:r>
            <a:r>
              <a:rPr lang="en-US" dirty="0" smtClean="0"/>
              <a:t>. </a:t>
            </a:r>
          </a:p>
          <a:p>
            <a:pPr eaLnBrk="1" hangingPunct="1"/>
            <a:r>
              <a:rPr lang="en-US" dirty="0" smtClean="0"/>
              <a:t>Standard Edition will run on one hardware server and Premium Edition will run on two hardware servers, with the second server running Windows Server 2008 Standard</a:t>
            </a:r>
            <a:r>
              <a:rPr lang="en-US" baseline="0" dirty="0" smtClean="0"/>
              <a:t> </a:t>
            </a:r>
            <a:r>
              <a:rPr lang="en-US" dirty="0" smtClean="0"/>
              <a:t>and SQL Server 2008 Standard edition for Small Business</a:t>
            </a:r>
            <a:r>
              <a:rPr lang="en-US" baseline="30000" dirty="0" smtClean="0"/>
              <a:t>3</a:t>
            </a:r>
            <a:r>
              <a:rPr lang="en-US" dirty="0" smtClean="0"/>
              <a:t> for Line of Business applications.</a:t>
            </a:r>
          </a:p>
          <a:p>
            <a:pPr eaLnBrk="1" hangingPunct="1"/>
            <a:r>
              <a:rPr lang="en-US" dirty="0" smtClean="0"/>
              <a:t>Windows Small Business Server 2008 will include individual Client Access Licenses (CALs) for Standard and Premium Editions vs. a common CAL for both.</a:t>
            </a:r>
          </a:p>
          <a:p>
            <a:pPr eaLnBrk="1" hangingPunct="1"/>
            <a:r>
              <a:rPr lang="en-US" dirty="0" smtClean="0"/>
              <a:t>Windows Small Business Server 2008 will include the option to purchase a single CAL (in addition to 5/10/20 CAL Packs) in all channels.</a:t>
            </a:r>
          </a:p>
          <a:p>
            <a:pPr eaLnBrk="1" hangingPunct="1"/>
            <a:r>
              <a:rPr lang="en-US" dirty="0" smtClean="0"/>
              <a:t>All processor and memory limits will now match Windows Server 2008 Standard Edition.</a:t>
            </a:r>
          </a:p>
          <a:p>
            <a:pPr eaLnBrk="1" hangingPunct="1"/>
            <a:endParaRPr lang="en-US" dirty="0" smtClean="0"/>
          </a:p>
          <a:p>
            <a:r>
              <a:rPr lang="en-US" sz="900" kern="1200" baseline="30000" dirty="0" smtClean="0">
                <a:solidFill>
                  <a:schemeClr val="tx1"/>
                </a:solidFill>
                <a:latin typeface="Segoe" pitchFamily="34" charset="0"/>
                <a:ea typeface="+mn-ea"/>
                <a:cs typeface="+mn-cs"/>
              </a:rPr>
              <a:t>1</a:t>
            </a:r>
            <a:r>
              <a:rPr lang="en-US" sz="900" kern="1200" baseline="0" dirty="0" smtClean="0">
                <a:solidFill>
                  <a:schemeClr val="tx1"/>
                </a:solidFill>
                <a:latin typeface="Segoe" pitchFamily="34" charset="0"/>
                <a:ea typeface="+mn-ea"/>
                <a:cs typeface="+mn-cs"/>
              </a:rPr>
              <a:t> 120 day trial included in product.</a:t>
            </a:r>
          </a:p>
          <a:p>
            <a:r>
              <a:rPr lang="en-US" sz="900" kern="1200" baseline="30000" dirty="0" smtClean="0">
                <a:solidFill>
                  <a:schemeClr val="tx1"/>
                </a:solidFill>
                <a:latin typeface="Segoe" pitchFamily="34" charset="0"/>
                <a:ea typeface="+mn-ea"/>
                <a:cs typeface="+mn-cs"/>
              </a:rPr>
              <a:t>2</a:t>
            </a:r>
            <a:r>
              <a:rPr lang="en-US" sz="900" kern="1200" baseline="0" dirty="0" smtClean="0">
                <a:solidFill>
                  <a:schemeClr val="tx1"/>
                </a:solidFill>
                <a:latin typeface="Segoe" pitchFamily="34" charset="0"/>
                <a:ea typeface="+mn-ea"/>
                <a:cs typeface="+mn-cs"/>
              </a:rPr>
              <a:t> May not be available in all markets and/or languages. Refer to the Editions Overview page at www.microsoft.com/sbs for details on market and language availability.</a:t>
            </a:r>
          </a:p>
          <a:p>
            <a:r>
              <a:rPr lang="en-US" sz="900" kern="1200" baseline="30000" dirty="0" smtClean="0">
                <a:solidFill>
                  <a:schemeClr val="tx1"/>
                </a:solidFill>
                <a:latin typeface="Segoe" pitchFamily="34" charset="0"/>
                <a:ea typeface="+mn-ea"/>
                <a:cs typeface="+mn-cs"/>
              </a:rPr>
              <a:t>3</a:t>
            </a:r>
            <a:r>
              <a:rPr lang="en-US" sz="900" kern="1200" baseline="0" dirty="0" smtClean="0">
                <a:solidFill>
                  <a:schemeClr val="tx1"/>
                </a:solidFill>
                <a:latin typeface="Segoe" pitchFamily="34" charset="0"/>
                <a:ea typeface="+mn-ea"/>
                <a:cs typeface="+mn-cs"/>
              </a:rPr>
              <a:t> For the first year of availability, customers using applications that are not yet certified for use on SQL Server 2008, a copy of SQL Server 2005 Standard will also be included in SBS 2008 Premium. SQL Server 2008 (or 2005) Standard can be installed on either server; if you install SQL Server 2008 Standard on the first server then you must install the management tools on another machine.</a:t>
            </a:r>
            <a:endParaRPr lang="en-US" dirty="0" smtClean="0"/>
          </a:p>
          <a:p>
            <a:endParaRPr lang="en-US" dirty="0"/>
          </a:p>
        </p:txBody>
      </p:sp>
      <p:sp>
        <p:nvSpPr>
          <p:cNvPr id="4" name="Slide Number Placeholder 3"/>
          <p:cNvSpPr>
            <a:spLocks noGrp="1"/>
          </p:cNvSpPr>
          <p:nvPr>
            <p:ph type="sldNum" sz="quarter" idx="10"/>
          </p:nvPr>
        </p:nvSpPr>
        <p:spPr/>
        <p:txBody>
          <a:bodyPr/>
          <a:lstStyle/>
          <a:p>
            <a:fld id="{4E56F4E2-2599-4F95-853C-286B60FC081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hdr" sz="quarter"/>
          </p:nvPr>
        </p:nvSpPr>
        <p:spPr>
          <a:noFill/>
        </p:spPr>
        <p:txBody>
          <a:bodyPr/>
          <a:lstStyle/>
          <a:p>
            <a:r>
              <a:rPr lang="en-US" dirty="0" smtClean="0"/>
              <a:t>Module x: Title</a:t>
            </a:r>
          </a:p>
        </p:txBody>
      </p:sp>
      <p:sp>
        <p:nvSpPr>
          <p:cNvPr id="23554" name="Rectangle 3"/>
          <p:cNvSpPr>
            <a:spLocks noGrp="1" noChangeArrowheads="1"/>
          </p:cNvSpPr>
          <p:nvPr>
            <p:ph type="dt" sz="quarter" idx="1"/>
          </p:nvPr>
        </p:nvSpPr>
        <p:spPr>
          <a:xfrm>
            <a:off x="3884613" y="0"/>
            <a:ext cx="2971800" cy="457200"/>
          </a:xfrm>
          <a:prstGeom prst="rect">
            <a:avLst/>
          </a:prstGeom>
          <a:noFill/>
        </p:spPr>
        <p:txBody>
          <a:bodyPr/>
          <a:lstStyle/>
          <a:p>
            <a:r>
              <a:rPr lang="en-US" dirty="0" smtClean="0"/>
              <a:t>Course xxxxy</a:t>
            </a:r>
          </a:p>
        </p:txBody>
      </p:sp>
      <p:sp>
        <p:nvSpPr>
          <p:cNvPr id="23555" name="Rectangle 7"/>
          <p:cNvSpPr>
            <a:spLocks noGrp="1" noChangeArrowheads="1"/>
          </p:cNvSpPr>
          <p:nvPr>
            <p:ph type="sldNum" sz="quarter" idx="5"/>
          </p:nvPr>
        </p:nvSpPr>
        <p:spPr>
          <a:noFill/>
        </p:spPr>
        <p:txBody>
          <a:bodyPr/>
          <a:lstStyle/>
          <a:p>
            <a:fld id="{A7FBFB43-4640-4558-9D06-03342B17DD0E}" type="slidenum">
              <a:rPr lang="en-US" smtClean="0"/>
              <a:pPr/>
              <a:t>6</a:t>
            </a:fld>
            <a:endParaRPr lang="en-US" dirty="0" smtClean="0"/>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xfrm>
            <a:off x="307492" y="2148591"/>
            <a:ext cx="6149837" cy="6731521"/>
          </a:xfrm>
          <a:noFill/>
          <a:ln/>
        </p:spPr>
        <p:txBody>
          <a:bodyPr/>
          <a:lstStyle/>
          <a:p>
            <a:pPr eaLnBrk="1" hangingPunct="1"/>
            <a:r>
              <a:rPr lang="en-US" dirty="0" smtClean="0"/>
              <a:t>http://www.microsoft.com/sbs/en/us/system-requirements.aspx</a:t>
            </a:r>
          </a:p>
          <a:p>
            <a:pPr eaLnBrk="1" hangingPunct="1"/>
            <a:r>
              <a:rPr lang="en-US" dirty="0" smtClean="0"/>
              <a:t>These are minimum recommended requirements – with hardware it simply is the most that money can buy – faster processors, more RAM, more drive space. </a:t>
            </a:r>
          </a:p>
          <a:p>
            <a:pPr eaLnBrk="1" hangingPunct="1"/>
            <a:endParaRPr lang="en-US" dirty="0" smtClean="0"/>
          </a:p>
          <a:p>
            <a:pPr eaLnBrk="1" hangingPunct="1"/>
            <a:r>
              <a:rPr lang="en-US" dirty="0" smtClean="0"/>
              <a:t>SBS 2008 will work best with only a single NIC installed!  The</a:t>
            </a:r>
            <a:r>
              <a:rPr lang="en-US" baseline="0" dirty="0" smtClean="0"/>
              <a:t> install may fail if there are two NICs detected.</a:t>
            </a:r>
            <a:endParaRPr lang="en-US" dirty="0" smtClean="0"/>
          </a:p>
          <a:p>
            <a:pPr eaLnBrk="1" hangingPunct="1"/>
            <a:endParaRPr lang="en-US" dirty="0" smtClean="0"/>
          </a:p>
          <a:p>
            <a:pPr eaLnBrk="1" hangingPunct="1"/>
            <a:r>
              <a:rPr lang="en-US" b="1" i="1" dirty="0" smtClean="0"/>
              <a:t>Point out the recommended</a:t>
            </a:r>
            <a:r>
              <a:rPr lang="en-US" b="1" i="1" baseline="0" dirty="0" smtClean="0"/>
              <a:t> </a:t>
            </a:r>
            <a:r>
              <a:rPr lang="en-US" b="1" i="1" dirty="0" smtClean="0"/>
              <a:t>requirements</a:t>
            </a:r>
            <a:r>
              <a:rPr lang="en-US" b="1" i="1" baseline="0" dirty="0" smtClean="0"/>
              <a:t> below here as these are also  posted at the SBS2008 site</a:t>
            </a:r>
            <a:endParaRPr lang="en-US" b="1" i="1" dirty="0" smtClean="0"/>
          </a:p>
          <a:p>
            <a:pPr eaLnBrk="1" hangingPunct="1"/>
            <a:r>
              <a:rPr lang="en-US" b="1" dirty="0" smtClean="0"/>
              <a:t>Small Business Server 2008</a:t>
            </a:r>
          </a:p>
          <a:p>
            <a:pPr eaLnBrk="1" hangingPunct="1"/>
            <a:r>
              <a:rPr lang="en-US" b="1" dirty="0" smtClean="0"/>
              <a:t>Processor:</a:t>
            </a:r>
            <a:r>
              <a:rPr lang="en-US" dirty="0" smtClean="0"/>
              <a:t/>
            </a:r>
            <a:br>
              <a:rPr lang="en-US" dirty="0" smtClean="0"/>
            </a:br>
            <a:r>
              <a:rPr lang="en-US" dirty="0" smtClean="0"/>
              <a:t>Recommended: 2 GHz or faster</a:t>
            </a:r>
            <a:br>
              <a:rPr lang="en-US" dirty="0" smtClean="0"/>
            </a:br>
            <a:r>
              <a:rPr lang="en-US" b="1" dirty="0" smtClean="0"/>
              <a:t>Memory:</a:t>
            </a:r>
            <a:r>
              <a:rPr lang="en-US" dirty="0" smtClean="0"/>
              <a:t/>
            </a:r>
            <a:br>
              <a:rPr lang="en-US" dirty="0" smtClean="0"/>
            </a:br>
            <a:r>
              <a:rPr lang="en-US" dirty="0" smtClean="0"/>
              <a:t>Recommended: 4 GB RAM – maximum is 32GB (the more the better)</a:t>
            </a:r>
            <a:br>
              <a:rPr lang="en-US" dirty="0" smtClean="0"/>
            </a:br>
            <a:r>
              <a:rPr lang="en-US" dirty="0" smtClean="0"/>
              <a:t>Maximum: 32 GB</a:t>
            </a:r>
            <a:br>
              <a:rPr lang="en-US" dirty="0" smtClean="0"/>
            </a:br>
            <a:r>
              <a:rPr lang="en-US" b="1" dirty="0" smtClean="0"/>
              <a:t>Available Disk Space:</a:t>
            </a:r>
            <a:r>
              <a:rPr lang="en-US" dirty="0" smtClean="0"/>
              <a:t/>
            </a:r>
            <a:br>
              <a:rPr lang="en-US" dirty="0" smtClean="0"/>
            </a:br>
            <a:r>
              <a:rPr lang="en-US" dirty="0" smtClean="0"/>
              <a:t>Minimum: 60 GB </a:t>
            </a:r>
          </a:p>
          <a:p>
            <a:pPr eaLnBrk="1" hangingPunct="1"/>
            <a:endParaRPr lang="en-US" b="1" dirty="0" smtClean="0"/>
          </a:p>
          <a:p>
            <a:pPr eaLnBrk="1" hangingPunct="1"/>
            <a:r>
              <a:rPr lang="en-US" b="1" dirty="0" smtClean="0"/>
              <a:t>Second Server: </a:t>
            </a:r>
          </a:p>
          <a:p>
            <a:pPr eaLnBrk="1" hangingPunct="1"/>
            <a:r>
              <a:rPr lang="en-US" b="1" dirty="0" smtClean="0"/>
              <a:t>Processor:</a:t>
            </a:r>
            <a:r>
              <a:rPr lang="en-US" dirty="0" smtClean="0"/>
              <a:t/>
            </a:r>
            <a:br>
              <a:rPr lang="en-US" dirty="0" smtClean="0"/>
            </a:br>
            <a:r>
              <a:rPr lang="en-US" dirty="0" smtClean="0"/>
              <a:t>Recommended: 2 GHz (x86 and x64 processors) and 1 GHz (IA64) or faster </a:t>
            </a:r>
            <a:br>
              <a:rPr lang="en-US" dirty="0" smtClean="0"/>
            </a:br>
            <a:r>
              <a:rPr lang="en-US" b="1" dirty="0" smtClean="0"/>
              <a:t>Memory:</a:t>
            </a:r>
            <a:r>
              <a:rPr lang="en-US" dirty="0" smtClean="0"/>
              <a:t/>
            </a:r>
            <a:br>
              <a:rPr lang="en-US" dirty="0" smtClean="0"/>
            </a:br>
            <a:r>
              <a:rPr lang="en-US" dirty="0" smtClean="0"/>
              <a:t>Recommended: 2 GB RAM</a:t>
            </a:r>
            <a:br>
              <a:rPr lang="en-US" dirty="0" smtClean="0"/>
            </a:br>
            <a:r>
              <a:rPr lang="en-US" b="1" dirty="0" smtClean="0"/>
              <a:t>Available Disk Space:</a:t>
            </a:r>
            <a:r>
              <a:rPr lang="en-US" dirty="0" smtClean="0"/>
              <a:t/>
            </a:r>
            <a:br>
              <a:rPr lang="en-US" dirty="0" smtClean="0"/>
            </a:br>
            <a:r>
              <a:rPr lang="en-US" dirty="0" smtClean="0"/>
              <a:t>12.2 GB of available hard-disk space </a:t>
            </a:r>
          </a:p>
          <a:p>
            <a:pPr eaLnBrk="1" hangingPunct="1"/>
            <a:endParaRPr lang="en-US" dirty="0" smtClean="0"/>
          </a:p>
          <a:p>
            <a:pPr eaLnBrk="1" hangingPunct="1"/>
            <a:r>
              <a:rPr lang="en-US" b="1" dirty="0" smtClean="0"/>
              <a:t>Both Servers:</a:t>
            </a:r>
          </a:p>
          <a:p>
            <a:pPr eaLnBrk="1" hangingPunct="1"/>
            <a:r>
              <a:rPr lang="en-US" b="1" dirty="0" smtClean="0"/>
              <a:t>Network Card:</a:t>
            </a:r>
            <a:r>
              <a:rPr lang="en-US" dirty="0" smtClean="0"/>
              <a:t> Ethernet network interface card from the Windows server catalog</a:t>
            </a:r>
            <a:br>
              <a:rPr lang="en-US" dirty="0" smtClean="0"/>
            </a:br>
            <a:r>
              <a:rPr lang="en-US" b="1" dirty="0" smtClean="0"/>
              <a:t>Internet:</a:t>
            </a:r>
            <a:r>
              <a:rPr lang="en-US" dirty="0" smtClean="0"/>
              <a:t> Some Internet functionality may require Internet access (fees may apply) and a Windows Live ID Account</a:t>
            </a:r>
            <a:br>
              <a:rPr lang="en-US" dirty="0" smtClean="0"/>
            </a:br>
            <a:r>
              <a:rPr lang="en-US" b="1" dirty="0" smtClean="0"/>
              <a:t>Fax Modem:</a:t>
            </a:r>
            <a:r>
              <a:rPr lang="en-US" dirty="0" smtClean="0"/>
              <a:t> Fax Services require fax modem </a:t>
            </a:r>
            <a:br>
              <a:rPr lang="en-US" dirty="0" smtClean="0"/>
            </a:br>
            <a:r>
              <a:rPr lang="en-US" b="1" dirty="0" smtClean="0"/>
              <a:t>Supported Client Operating Systems:</a:t>
            </a:r>
            <a:r>
              <a:rPr lang="en-US" dirty="0" smtClean="0"/>
              <a:t/>
            </a:r>
            <a:br>
              <a:rPr lang="en-US" dirty="0" smtClean="0"/>
            </a:br>
            <a:r>
              <a:rPr lang="en-US" dirty="0" smtClean="0"/>
              <a:t>Microsoft Windows XP Professional Edition SP2 or later; Windows Vista Business, Enterprise, and Ultimate; Windows Mobile 5.0 or later </a:t>
            </a:r>
          </a:p>
          <a:p>
            <a:pPr eaLnBrk="1" hangingPunct="1"/>
            <a:r>
              <a:rPr lang="en-US" dirty="0" smtClean="0"/>
              <a:t>-DVD-ROM drive</a:t>
            </a:r>
            <a:br>
              <a:rPr lang="en-US" dirty="0" smtClean="0"/>
            </a:br>
            <a:r>
              <a:rPr lang="en-US" dirty="0" smtClean="0"/>
              <a:t>-Super-VGA (800 × 600) or higher-resolution monitor</a:t>
            </a:r>
            <a:br>
              <a:rPr lang="en-US" dirty="0" smtClean="0"/>
            </a:br>
            <a:r>
              <a:rPr lang="en-US" dirty="0" smtClean="0"/>
              <a:t>-Keyboard and Microsoft® Mouse or compatible pointing device</a:t>
            </a:r>
            <a:br>
              <a:rPr lang="en-US" dirty="0" smtClean="0"/>
            </a:br>
            <a:r>
              <a:rPr lang="en-US" dirty="0" smtClean="0"/>
              <a:t>-Internet access (fees may apply)</a:t>
            </a:r>
            <a:br>
              <a:rPr lang="en-US" dirty="0" smtClean="0"/>
            </a:br>
            <a:endParaRPr lang="en-US" dirty="0" smtClean="0"/>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a:defRPr/>
            </a:pPr>
            <a:r>
              <a:rPr lang="en-CA" smtClean="0"/>
              <a:t>Module 1: Introduction to Microsoft Windows Small Business Server 2008</a:t>
            </a:r>
            <a:endParaRPr lang="en-US"/>
          </a:p>
        </p:txBody>
      </p:sp>
      <p:sp>
        <p:nvSpPr>
          <p:cNvPr id="5" name="Date Placeholder 4"/>
          <p:cNvSpPr>
            <a:spLocks noGrp="1"/>
          </p:cNvSpPr>
          <p:nvPr>
            <p:ph type="dt" idx="11"/>
          </p:nvPr>
        </p:nvSpPr>
        <p:spPr/>
        <p:txBody>
          <a:bodyPr/>
          <a:lstStyle/>
          <a:p>
            <a:pPr>
              <a:defRPr/>
            </a:pPr>
            <a:r>
              <a:rPr lang="en-US" smtClean="0"/>
              <a:t>Course 6445A</a:t>
            </a:r>
            <a:endParaRPr lang="en-US"/>
          </a:p>
        </p:txBody>
      </p:sp>
      <p:sp>
        <p:nvSpPr>
          <p:cNvPr id="6" name="Slide Number Placeholder 5"/>
          <p:cNvSpPr>
            <a:spLocks noGrp="1"/>
          </p:cNvSpPr>
          <p:nvPr>
            <p:ph type="sldNum" sz="quarter" idx="12"/>
          </p:nvPr>
        </p:nvSpPr>
        <p:spPr/>
        <p:txBody>
          <a:bodyPr/>
          <a:lstStyle/>
          <a:p>
            <a:pPr>
              <a:defRPr/>
            </a:pPr>
            <a:fld id="{E6FE0988-C176-4006-8823-AB58D6A1FAC6}"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7492" y="2220418"/>
            <a:ext cx="6149837" cy="6659693"/>
          </a:xfrm>
        </p:spPr>
        <p:txBody>
          <a:bodyPr>
            <a:normAutofit/>
          </a:bodyPr>
          <a:lstStyle/>
          <a:p>
            <a:r>
              <a:rPr lang="en-US" b="1" dirty="0" smtClean="0"/>
              <a:t>Instructor:</a:t>
            </a:r>
            <a:r>
              <a:rPr lang="en-US" b="1" baseline="0" dirty="0" smtClean="0"/>
              <a:t> </a:t>
            </a:r>
            <a:r>
              <a:rPr lang="en-US" b="0" baseline="0" dirty="0" smtClean="0"/>
              <a:t> Point out that RODC (security) is good to use in a branch-office scenario.</a:t>
            </a:r>
            <a:endParaRPr lang="en-US" b="1" dirty="0" smtClean="0"/>
          </a:p>
          <a:p>
            <a:endParaRPr lang="en-US" b="1" dirty="0" smtClean="0"/>
          </a:p>
          <a:p>
            <a:r>
              <a:rPr lang="en-US" b="1" dirty="0" smtClean="0"/>
              <a:t>Improved Network Performance and Control—New TCP/IP Stack</a:t>
            </a:r>
            <a:endParaRPr lang="en-US" dirty="0" smtClean="0"/>
          </a:p>
          <a:p>
            <a:r>
              <a:rPr lang="en-US" dirty="0" smtClean="0"/>
              <a:t>The efficient use of bandwidth has a direct impact on the productivity of users working in remote locations that rely on WAN connections to the organization’s central servers. The redesigned “next generation” TCP/IP included in Windows Server 2008 provides vastly improved performance in a remote location scenario, offering faster throughput and more efficient routing of network traffic. Using the combination of Windows Server 2008 and Windows Vista in a branch-office scenario can provide as much as a threefold improvement in throughput over the WAN connection.</a:t>
            </a:r>
          </a:p>
          <a:p>
            <a:pPr defTabSz="897301" eaLnBrk="0" fontAlgn="base" hangingPunct="0">
              <a:lnSpc>
                <a:spcPct val="100000"/>
              </a:lnSpc>
              <a:spcBef>
                <a:spcPct val="0"/>
              </a:spcBef>
              <a:spcAft>
                <a:spcPct val="60000"/>
              </a:spcAft>
              <a:defRPr/>
            </a:pPr>
            <a:r>
              <a:rPr lang="en-US" b="1" dirty="0" smtClean="0"/>
              <a:t>Windows PowerShell</a:t>
            </a:r>
            <a:r>
              <a:rPr lang="en-US" dirty="0" smtClean="0"/>
              <a:t> is a new optional command-line shell and scripting language, which enables administrators to automate routine system administration tasks across multiple servers.</a:t>
            </a:r>
          </a:p>
          <a:p>
            <a:pPr defTabSz="897301" eaLnBrk="0" fontAlgn="base" hangingPunct="0">
              <a:lnSpc>
                <a:spcPct val="100000"/>
              </a:lnSpc>
              <a:spcBef>
                <a:spcPct val="0"/>
              </a:spcBef>
              <a:spcAft>
                <a:spcPct val="60000"/>
              </a:spcAft>
              <a:defRPr/>
            </a:pPr>
            <a:r>
              <a:rPr lang="en-US" b="1" dirty="0" smtClean="0"/>
              <a:t>Windows Reliability and Performance Monitor </a:t>
            </a:r>
            <a:r>
              <a:rPr lang="en-US" dirty="0" smtClean="0"/>
              <a:t>provides powerful diagnostic tools to give you ongoing visibility into your server environment, both physical and virtual, to pinpoint and resolve issues quickly.</a:t>
            </a:r>
          </a:p>
          <a:p>
            <a:r>
              <a:rPr lang="en-US" b="1" dirty="0" smtClean="0"/>
              <a:t>Read Only Domain Controller (RODC</a:t>
            </a:r>
            <a:r>
              <a:rPr lang="en-US" dirty="0" smtClean="0"/>
              <a:t>) allows a more secure method for local authentication of users in remote and branch-office locations using a read-only replica of your primary AD database. </a:t>
            </a:r>
          </a:p>
          <a:p>
            <a:endParaRPr lang="en-US" b="1" dirty="0" smtClean="0"/>
          </a:p>
          <a:p>
            <a:r>
              <a:rPr lang="en-US" b="1" dirty="0" smtClean="0"/>
              <a:t>Server Consolidation and Resource Optimization—Hyper-V</a:t>
            </a:r>
            <a:endParaRPr lang="en-US" dirty="0" smtClean="0"/>
          </a:p>
          <a:p>
            <a:r>
              <a:rPr lang="en-US" dirty="0" smtClean="0"/>
              <a:t>Most servers operate at far below their capacities, with as much as 80 to 90 percent of their processing power unused, on average. With Hyper-V, the Windows Server 2008 virtualization solution, a single physical server can host the workloads of multiple Line of Business servers. Hyper-V helps organizations to achieve optimal use of their hardware resources and provides the agility needed to adapt to changing IT needs. New management tools simplify the deployment process and allow IT departments to manage virtual servers with the same familiar tools that they use to manage the physical servers in the network.</a:t>
            </a:r>
          </a:p>
          <a:p>
            <a:r>
              <a:rPr lang="en-US" b="1" dirty="0" smtClean="0"/>
              <a:t>Delivering Rich Web Content and Applications—IIS 7.0</a:t>
            </a:r>
            <a:endParaRPr lang="en-US" dirty="0" smtClean="0"/>
          </a:p>
          <a:p>
            <a:r>
              <a:rPr lang="en-US" dirty="0" smtClean="0"/>
              <a:t>As Web content gets richer and the Web becomes a viable platform for delivering business applications, the Web server is moving to the center of many networks. IIS 7.0 delivers solutions for today's demanding content, including streaming media and Web applications in Active Server Pages and PHP. With an updated interface that makes administration easier, the new modular design of IIS 7.0 enables administrators to minimize the attack surface of the Web server by installing only the needed components.</a:t>
            </a:r>
          </a:p>
          <a:p>
            <a:endParaRPr lang="en-US" dirty="0"/>
          </a:p>
        </p:txBody>
      </p:sp>
      <p:sp>
        <p:nvSpPr>
          <p:cNvPr id="4" name="Header Placeholder 3"/>
          <p:cNvSpPr>
            <a:spLocks noGrp="1"/>
          </p:cNvSpPr>
          <p:nvPr>
            <p:ph type="hdr" sz="quarter" idx="10"/>
          </p:nvPr>
        </p:nvSpPr>
        <p:spPr/>
        <p:txBody>
          <a:bodyPr/>
          <a:lstStyle/>
          <a:p>
            <a:pPr>
              <a:defRPr/>
            </a:pPr>
            <a:r>
              <a:rPr lang="en-CA" smtClean="0"/>
              <a:t>Module 1: Introduction to Microsoft Windows Small Business Server 2008</a:t>
            </a:r>
            <a:endParaRPr lang="en-US"/>
          </a:p>
        </p:txBody>
      </p:sp>
      <p:sp>
        <p:nvSpPr>
          <p:cNvPr id="5" name="Date Placeholder 4"/>
          <p:cNvSpPr>
            <a:spLocks noGrp="1"/>
          </p:cNvSpPr>
          <p:nvPr>
            <p:ph type="dt" idx="11"/>
          </p:nvPr>
        </p:nvSpPr>
        <p:spPr/>
        <p:txBody>
          <a:bodyPr/>
          <a:lstStyle/>
          <a:p>
            <a:pPr>
              <a:defRPr/>
            </a:pPr>
            <a:r>
              <a:rPr lang="en-US" smtClean="0"/>
              <a:t>Course 6445A</a:t>
            </a:r>
            <a:endParaRPr lang="en-US"/>
          </a:p>
        </p:txBody>
      </p:sp>
      <p:sp>
        <p:nvSpPr>
          <p:cNvPr id="6" name="Slide Number Placeholder 5"/>
          <p:cNvSpPr>
            <a:spLocks noGrp="1"/>
          </p:cNvSpPr>
          <p:nvPr>
            <p:ph type="sldNum" sz="quarter" idx="12"/>
          </p:nvPr>
        </p:nvSpPr>
        <p:spPr/>
        <p:txBody>
          <a:bodyPr/>
          <a:lstStyle/>
          <a:p>
            <a:pPr>
              <a:defRPr/>
            </a:pPr>
            <a:fld id="{E6FE0988-C176-4006-8823-AB58D6A1FAC6}"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307492" y="2164205"/>
            <a:ext cx="6149837" cy="6715906"/>
          </a:xfrm>
        </p:spPr>
        <p:txBody>
          <a:bodyPr>
            <a:noAutofit/>
          </a:bodyPr>
          <a:lstStyle/>
          <a:p>
            <a:pPr eaLnBrk="1" hangingPunct="1">
              <a:lnSpc>
                <a:spcPct val="90000"/>
              </a:lnSpc>
            </a:pPr>
            <a:r>
              <a:rPr lang="en-US" b="1" dirty="0" smtClean="0"/>
              <a:t>Instructor Note: </a:t>
            </a:r>
            <a:r>
              <a:rPr lang="en-US" dirty="0" smtClean="0"/>
              <a:t> These slides are to be touched on briefly to highlight included technologies in SBS.  Later modules will visit these technologies in depth as needed to manage the SBS. </a:t>
            </a:r>
            <a:endParaRPr lang="en-US" b="1" dirty="0" smtClean="0"/>
          </a:p>
          <a:p>
            <a:pPr eaLnBrk="1" hangingPunct="1">
              <a:lnSpc>
                <a:spcPct val="90000"/>
              </a:lnSpc>
            </a:pPr>
            <a:endParaRPr lang="en-US" b="1" dirty="0" smtClean="0"/>
          </a:p>
          <a:p>
            <a:pPr eaLnBrk="1" hangingPunct="1">
              <a:lnSpc>
                <a:spcPct val="90000"/>
              </a:lnSpc>
            </a:pPr>
            <a:r>
              <a:rPr lang="en-US" b="1" dirty="0" smtClean="0"/>
              <a:t>Exchange Server 2007 Features at a Glance</a:t>
            </a:r>
          </a:p>
          <a:p>
            <a:pPr eaLnBrk="1" hangingPunct="1">
              <a:lnSpc>
                <a:spcPct val="90000"/>
              </a:lnSpc>
            </a:pPr>
            <a:r>
              <a:rPr lang="en-US" b="1" dirty="0" smtClean="0"/>
              <a:t>Built-in Protection Anti-spam and Antivirus</a:t>
            </a:r>
          </a:p>
          <a:p>
            <a:pPr eaLnBrk="1" hangingPunct="1">
              <a:lnSpc>
                <a:spcPct val="90000"/>
              </a:lnSpc>
            </a:pPr>
            <a:r>
              <a:rPr lang="en-US" dirty="0" smtClean="0"/>
              <a:t>Built-in defenses against spam and phishing e-mail as well as additional integrated filtering and multi-engine scanning capabilities provide advanced protection.*</a:t>
            </a:r>
          </a:p>
          <a:p>
            <a:pPr eaLnBrk="1" hangingPunct="1">
              <a:lnSpc>
                <a:spcPct val="90000"/>
              </a:lnSpc>
            </a:pPr>
            <a:r>
              <a:rPr lang="en-US" dirty="0" smtClean="0"/>
              <a:t>Compliance</a:t>
            </a:r>
          </a:p>
          <a:p>
            <a:pPr eaLnBrk="1" hangingPunct="1">
              <a:lnSpc>
                <a:spcPct val="90000"/>
              </a:lnSpc>
            </a:pPr>
            <a:r>
              <a:rPr lang="en-US" dirty="0" smtClean="0"/>
              <a:t>Controls for messages in transport or requiring retention, and flexible journaling help meet organizational, legal and regulatory compliance requirements.</a:t>
            </a:r>
          </a:p>
          <a:p>
            <a:pPr eaLnBrk="1" hangingPunct="1">
              <a:lnSpc>
                <a:spcPct val="90000"/>
              </a:lnSpc>
            </a:pPr>
            <a:r>
              <a:rPr lang="en-US" dirty="0" smtClean="0"/>
              <a:t>Business </a:t>
            </a:r>
            <a:r>
              <a:rPr lang="en-US" dirty="0" err="1" smtClean="0"/>
              <a:t>ContinuityNew</a:t>
            </a:r>
            <a:r>
              <a:rPr lang="en-US" dirty="0" smtClean="0"/>
              <a:t> data replication capabilities (local and clustered) keep the system highly available while limiting the need and frequency for tape backup.</a:t>
            </a:r>
          </a:p>
          <a:p>
            <a:pPr eaLnBrk="1" hangingPunct="1">
              <a:lnSpc>
                <a:spcPct val="90000"/>
              </a:lnSpc>
            </a:pPr>
            <a:r>
              <a:rPr lang="en-US" dirty="0" smtClean="0"/>
              <a:t>Confidential </a:t>
            </a:r>
            <a:r>
              <a:rPr lang="en-US" dirty="0" err="1" smtClean="0"/>
              <a:t>MessagingNew</a:t>
            </a:r>
            <a:r>
              <a:rPr lang="en-US" dirty="0" smtClean="0"/>
              <a:t> encryption features for both internal and Internet-based messages help protect the confidentiality of messages in transit.</a:t>
            </a:r>
          </a:p>
          <a:p>
            <a:pPr eaLnBrk="1" hangingPunct="1">
              <a:lnSpc>
                <a:spcPct val="90000"/>
              </a:lnSpc>
            </a:pPr>
            <a:endParaRPr lang="en-US" b="1" dirty="0" smtClean="0"/>
          </a:p>
          <a:p>
            <a:pPr eaLnBrk="1" hangingPunct="1">
              <a:lnSpc>
                <a:spcPct val="90000"/>
              </a:lnSpc>
            </a:pPr>
            <a:r>
              <a:rPr lang="en-US" b="1" dirty="0" smtClean="0"/>
              <a:t>Anywhere Access </a:t>
            </a:r>
          </a:p>
          <a:p>
            <a:pPr eaLnBrk="1" hangingPunct="1">
              <a:lnSpc>
                <a:spcPct val="90000"/>
              </a:lnSpc>
            </a:pPr>
            <a:r>
              <a:rPr lang="en-US" dirty="0" smtClean="0"/>
              <a:t>Web-based  Messaging</a:t>
            </a:r>
          </a:p>
          <a:p>
            <a:pPr eaLnBrk="1" hangingPunct="1">
              <a:lnSpc>
                <a:spcPct val="90000"/>
              </a:lnSpc>
            </a:pPr>
            <a:r>
              <a:rPr lang="en-US" dirty="0" smtClean="0"/>
              <a:t>A rich Office Outlook-like experience from any Internet connected computer with a supported browser provides encrypted access to the inbox, powerful search, and the ability to view different types of attachments.</a:t>
            </a:r>
          </a:p>
          <a:p>
            <a:pPr eaLnBrk="1" hangingPunct="1">
              <a:lnSpc>
                <a:spcPct val="90000"/>
              </a:lnSpc>
            </a:pPr>
            <a:r>
              <a:rPr lang="en-US" dirty="0" smtClean="0"/>
              <a:t>Mobile Messaging</a:t>
            </a:r>
          </a:p>
          <a:p>
            <a:pPr eaLnBrk="1" hangingPunct="1">
              <a:lnSpc>
                <a:spcPct val="90000"/>
              </a:lnSpc>
            </a:pPr>
            <a:r>
              <a:rPr lang="en-US" dirty="0" smtClean="0"/>
              <a:t>Exchange ActiveSync technology delivers an improved e-mail and calendaring experience on mobile devices, while offering enhanced device and security policy control.</a:t>
            </a:r>
          </a:p>
          <a:p>
            <a:pPr eaLnBrk="1" hangingPunct="1">
              <a:lnSpc>
                <a:spcPct val="90000"/>
              </a:lnSpc>
            </a:pPr>
            <a:r>
              <a:rPr lang="en-US" dirty="0" smtClean="0"/>
              <a:t>Collaboration and Productivity</a:t>
            </a:r>
          </a:p>
          <a:p>
            <a:pPr eaLnBrk="1" hangingPunct="1">
              <a:lnSpc>
                <a:spcPct val="90000"/>
              </a:lnSpc>
            </a:pPr>
            <a:r>
              <a:rPr lang="en-US" dirty="0" smtClean="0"/>
              <a:t>Enhanced calendaring, out-of-office, resource booking, and meeting scheduling capabilities simplify collaboration and increase productivity.</a:t>
            </a:r>
          </a:p>
          <a:p>
            <a:pPr eaLnBrk="1" hangingPunct="1">
              <a:lnSpc>
                <a:spcPct val="90000"/>
              </a:lnSpc>
            </a:pPr>
            <a:endParaRPr lang="en-US" b="1" dirty="0" smtClean="0"/>
          </a:p>
          <a:p>
            <a:pPr eaLnBrk="1" hangingPunct="1">
              <a:lnSpc>
                <a:spcPct val="90000"/>
              </a:lnSpc>
            </a:pPr>
            <a:r>
              <a:rPr lang="en-US" b="1" dirty="0" smtClean="0"/>
              <a:t>Operational Efficiency </a:t>
            </a:r>
          </a:p>
          <a:p>
            <a:pPr eaLnBrk="1" hangingPunct="1">
              <a:lnSpc>
                <a:spcPct val="90000"/>
              </a:lnSpc>
            </a:pPr>
            <a:r>
              <a:rPr lang="en-US" dirty="0" smtClean="0"/>
              <a:t>Performance and Scalability</a:t>
            </a:r>
          </a:p>
          <a:p>
            <a:pPr eaLnBrk="1" hangingPunct="1">
              <a:lnSpc>
                <a:spcPct val="90000"/>
              </a:lnSpc>
            </a:pPr>
            <a:r>
              <a:rPr lang="en-US" dirty="0" smtClean="0"/>
              <a:t>Improved storage efficiency can be achieved through the extended memory and larger cache of x64-based architecture even as mailbox sizes increase; more efficient routing ensures the best use of bandwidth.</a:t>
            </a:r>
          </a:p>
          <a:p>
            <a:pPr eaLnBrk="1" hangingPunct="1">
              <a:lnSpc>
                <a:spcPct val="90000"/>
              </a:lnSpc>
            </a:pPr>
            <a:r>
              <a:rPr lang="en-US" dirty="0" smtClean="0"/>
              <a:t>Administration</a:t>
            </a:r>
          </a:p>
          <a:p>
            <a:pPr eaLnBrk="1" hangingPunct="1">
              <a:lnSpc>
                <a:spcPct val="90000"/>
              </a:lnSpc>
            </a:pPr>
            <a:r>
              <a:rPr lang="en-US" dirty="0" smtClean="0"/>
              <a:t>New  graphical and command-line interfaces offer improved manageability and increased automation while integrated tools simplify maintenance.</a:t>
            </a:r>
          </a:p>
          <a:p>
            <a:pPr eaLnBrk="1" hangingPunct="1">
              <a:lnSpc>
                <a:spcPct val="90000"/>
              </a:lnSpc>
            </a:pPr>
            <a:endParaRPr lang="en-US" dirty="0" smtClean="0"/>
          </a:p>
          <a:p>
            <a:pPr eaLnBrk="1" hangingPunct="1">
              <a:lnSpc>
                <a:spcPct val="90000"/>
              </a:lnSpc>
            </a:pPr>
            <a:r>
              <a:rPr lang="en-US" dirty="0" smtClean="0"/>
              <a:t>Deployment</a:t>
            </a:r>
          </a:p>
          <a:p>
            <a:pPr eaLnBrk="1" hangingPunct="1">
              <a:lnSpc>
                <a:spcPct val="90000"/>
              </a:lnSpc>
            </a:pPr>
            <a:r>
              <a:rPr lang="en-US" dirty="0" smtClean="0"/>
              <a:t>Modular setup and server provisioning based on server roles, as well as capabilities to automatically discover Outlook and mobile clients simplify deployment. </a:t>
            </a:r>
          </a:p>
          <a:p>
            <a:pPr eaLnBrk="1" hangingPunct="1">
              <a:lnSpc>
                <a:spcPct val="90000"/>
              </a:lnSpc>
            </a:pPr>
            <a:r>
              <a:rPr lang="en-US" dirty="0" smtClean="0"/>
              <a:t>Extensibility</a:t>
            </a:r>
          </a:p>
          <a:p>
            <a:pPr eaLnBrk="1" hangingPunct="1">
              <a:lnSpc>
                <a:spcPct val="90000"/>
              </a:lnSpc>
            </a:pPr>
            <a:r>
              <a:rPr lang="en-US" dirty="0" smtClean="0"/>
              <a:t>New Web services-based application programming interface (API) and .NET integration via Exchange Management Shell tasks enable rapid development for custom and third-party applications.</a:t>
            </a:r>
          </a:p>
          <a:p>
            <a:pPr eaLnBrk="1" hangingPunct="1">
              <a:lnSpc>
                <a:spcPct val="90000"/>
              </a:lnSpc>
            </a:pPr>
            <a:endParaRPr lang="en-US" dirty="0" smtClean="0"/>
          </a:p>
        </p:txBody>
      </p:sp>
      <p:sp>
        <p:nvSpPr>
          <p:cNvPr id="29699" name="Header Placeholder 3"/>
          <p:cNvSpPr>
            <a:spLocks noGrp="1"/>
          </p:cNvSpPr>
          <p:nvPr>
            <p:ph type="hdr" sz="quarter"/>
          </p:nvPr>
        </p:nvSpPr>
        <p:spPr>
          <a:noFill/>
        </p:spPr>
        <p:txBody>
          <a:bodyPr/>
          <a:lstStyle/>
          <a:p>
            <a:r>
              <a:rPr lang="en-CA" smtClean="0"/>
              <a:t>Module 1: Introduction to Microsoft Windows Small Business Server 2008</a:t>
            </a:r>
            <a:endParaRPr lang="en-US" smtClean="0"/>
          </a:p>
        </p:txBody>
      </p:sp>
      <p:sp>
        <p:nvSpPr>
          <p:cNvPr id="29700" name="Date Placeholder 4"/>
          <p:cNvSpPr>
            <a:spLocks noGrp="1"/>
          </p:cNvSpPr>
          <p:nvPr>
            <p:ph type="dt" sz="quarter" idx="1"/>
          </p:nvPr>
        </p:nvSpPr>
        <p:spPr>
          <a:noFill/>
        </p:spPr>
        <p:txBody>
          <a:bodyPr/>
          <a:lstStyle/>
          <a:p>
            <a:r>
              <a:rPr lang="en-US" smtClean="0"/>
              <a:t>Course 6445A</a:t>
            </a:r>
          </a:p>
        </p:txBody>
      </p:sp>
      <p:sp>
        <p:nvSpPr>
          <p:cNvPr id="29701" name="Slide Number Placeholder 5"/>
          <p:cNvSpPr>
            <a:spLocks noGrp="1"/>
          </p:cNvSpPr>
          <p:nvPr>
            <p:ph type="sldNum" sz="quarter" idx="5"/>
          </p:nvPr>
        </p:nvSpPr>
        <p:spPr>
          <a:noFill/>
        </p:spPr>
        <p:txBody>
          <a:bodyPr/>
          <a:lstStyle/>
          <a:p>
            <a:fld id="{2036998F-7E22-474C-BCEF-B9B4DF78FD7A}"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Win-SmBizSrvr08_rgb.png"/>
          <p:cNvPicPr>
            <a:picLocks noChangeAspect="1"/>
          </p:cNvPicPr>
          <p:nvPr userDrawn="1"/>
        </p:nvPicPr>
        <p:blipFill>
          <a:blip r:embed="rId2"/>
          <a:stretch>
            <a:fillRect/>
          </a:stretch>
        </p:blipFill>
        <p:spPr>
          <a:xfrm>
            <a:off x="6898104" y="6196279"/>
            <a:ext cx="2157664" cy="38766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p:txBody>
      </p:sp>
      <p:pic>
        <p:nvPicPr>
          <p:cNvPr id="6" name="Picture 5" descr="Win-SmBizSrvr08_rgb.png"/>
          <p:cNvPicPr>
            <a:picLocks noChangeAspect="1"/>
          </p:cNvPicPr>
          <p:nvPr userDrawn="1"/>
        </p:nvPicPr>
        <p:blipFill>
          <a:blip r:embed="rId3"/>
          <a:stretch>
            <a:fillRect/>
          </a:stretch>
        </p:blipFill>
        <p:spPr>
          <a:xfrm>
            <a:off x="174625" y="1092200"/>
            <a:ext cx="5629275" cy="101140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SS_EB_BLK_14"/>
          <p:cNvPicPr>
            <a:picLocks noChangeAspect="1" noChangeArrowheads="1"/>
          </p:cNvPicPr>
          <p:nvPr userDrawn="1"/>
        </p:nvPicPr>
        <p:blipFill>
          <a:blip r:embed="rId2" cstate="print"/>
          <a:srcRect/>
          <a:stretch>
            <a:fillRect/>
          </a:stretch>
        </p:blipFill>
        <p:spPr bwMode="auto">
          <a:xfrm>
            <a:off x="6595568" y="6192902"/>
            <a:ext cx="2091232" cy="384048"/>
          </a:xfrm>
          <a:prstGeom prst="rect">
            <a:avLst/>
          </a:prstGeom>
          <a:noFill/>
          <a:ln w="9525">
            <a:noFill/>
            <a:miter lim="800000"/>
            <a:headEnd/>
            <a:tailEnd/>
          </a:ln>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SS_EB_BLK_14"/>
          <p:cNvPicPr>
            <a:picLocks noChangeAspect="1" noChangeArrowheads="1"/>
          </p:cNvPicPr>
          <p:nvPr userDrawn="1"/>
        </p:nvPicPr>
        <p:blipFill>
          <a:blip r:embed="rId2" cstate="print"/>
          <a:srcRect/>
          <a:stretch>
            <a:fillRect/>
          </a:stretch>
        </p:blipFill>
        <p:spPr bwMode="auto">
          <a:xfrm>
            <a:off x="6595568" y="6192902"/>
            <a:ext cx="2091232" cy="384048"/>
          </a:xfrm>
          <a:prstGeom prst="rect">
            <a:avLst/>
          </a:prstGeom>
          <a:noFill/>
          <a:ln w="9525">
            <a:noFill/>
            <a:miter lim="800000"/>
            <a:headEnd/>
            <a:tailEnd/>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SS_EB_BLK_14"/>
          <p:cNvPicPr>
            <a:picLocks noChangeAspect="1" noChangeArrowheads="1"/>
          </p:cNvPicPr>
          <p:nvPr userDrawn="1"/>
        </p:nvPicPr>
        <p:blipFill>
          <a:blip r:embed="rId2" cstate="print"/>
          <a:srcRect/>
          <a:stretch>
            <a:fillRect/>
          </a:stretch>
        </p:blipFill>
        <p:spPr bwMode="auto">
          <a:xfrm>
            <a:off x="6595568" y="6192902"/>
            <a:ext cx="2091232" cy="384048"/>
          </a:xfrm>
          <a:prstGeom prst="rect">
            <a:avLst/>
          </a:prstGeom>
          <a:noFill/>
          <a:ln w="9525">
            <a:noFill/>
            <a:miter lim="800000"/>
            <a:headEnd/>
            <a:tailEnd/>
          </a:ln>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WSS_EB_BLK_14"/>
          <p:cNvPicPr>
            <a:picLocks noChangeAspect="1" noChangeArrowheads="1"/>
          </p:cNvPicPr>
          <p:nvPr userDrawn="1"/>
        </p:nvPicPr>
        <p:blipFill>
          <a:blip r:embed="rId2" cstate="print"/>
          <a:srcRect/>
          <a:stretch>
            <a:fillRect/>
          </a:stretch>
        </p:blipFill>
        <p:spPr bwMode="auto">
          <a:xfrm>
            <a:off x="6595568" y="6192902"/>
            <a:ext cx="2091232" cy="384048"/>
          </a:xfrm>
          <a:prstGeom prst="rect">
            <a:avLst/>
          </a:prstGeom>
          <a:noFill/>
          <a:ln w="9525">
            <a:noFill/>
            <a:miter lim="800000"/>
            <a:headEnd/>
            <a:tailEnd/>
          </a:ln>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descr="WSS_EB_BLK_14"/>
          <p:cNvPicPr>
            <a:picLocks noChangeAspect="1" noChangeArrowheads="1"/>
          </p:cNvPicPr>
          <p:nvPr userDrawn="1"/>
        </p:nvPicPr>
        <p:blipFill>
          <a:blip r:embed="rId2" cstate="print"/>
          <a:srcRect/>
          <a:stretch>
            <a:fillRect/>
          </a:stretch>
        </p:blipFill>
        <p:spPr bwMode="auto">
          <a:xfrm>
            <a:off x="6595568" y="6192902"/>
            <a:ext cx="2091232" cy="384048"/>
          </a:xfrm>
          <a:prstGeom prst="rect">
            <a:avLst/>
          </a:prstGeom>
          <a:noFill/>
          <a:ln w="9525">
            <a:noFill/>
            <a:miter lim="800000"/>
            <a:headEnd/>
            <a:tailEnd/>
          </a:ln>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SS_EB_BLK_14"/>
          <p:cNvPicPr>
            <a:picLocks noChangeAspect="1" noChangeArrowheads="1"/>
          </p:cNvPicPr>
          <p:nvPr userDrawn="1"/>
        </p:nvPicPr>
        <p:blipFill>
          <a:blip r:embed="rId2" cstate="print"/>
          <a:srcRect/>
          <a:stretch>
            <a:fillRect/>
          </a:stretch>
        </p:blipFill>
        <p:spPr bwMode="auto">
          <a:xfrm>
            <a:off x="6595568" y="6192902"/>
            <a:ext cx="2091232" cy="384048"/>
          </a:xfrm>
          <a:prstGeom prst="rect">
            <a:avLst/>
          </a:prstGeom>
          <a:noFill/>
          <a:ln w="9525">
            <a:noFill/>
            <a:miter lim="800000"/>
            <a:headEnd/>
            <a:tailEnd/>
          </a:ln>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descr="Win-SmBizSrvr08_rgb.png"/>
          <p:cNvPicPr>
            <a:picLocks noChangeAspect="1"/>
          </p:cNvPicPr>
          <p:nvPr userDrawn="1"/>
        </p:nvPicPr>
        <p:blipFill>
          <a:blip r:embed="rId2"/>
          <a:stretch>
            <a:fillRect/>
          </a:stretch>
        </p:blipFill>
        <p:spPr>
          <a:xfrm>
            <a:off x="6898104" y="6196279"/>
            <a:ext cx="2157664" cy="387665"/>
          </a:xfrm>
          <a:prstGeom prst="rect">
            <a:avLst/>
          </a:prstGeom>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1604588"/>
            <a:ext cx="8035395" cy="692497"/>
          </a:xfrm>
          <a:ln algn="ctr"/>
        </p:spPr>
        <p:txBody>
          <a:bodyPr lIns="0" tIns="0" rIns="0" bIns="0" anchor="t" anchorCtr="0"/>
          <a:lstStyle>
            <a:lvl1pPr algn="l" rtl="0" fontAlgn="base">
              <a:lnSpc>
                <a:spcPct val="90000"/>
              </a:lnSpc>
              <a:spcBef>
                <a:spcPct val="0"/>
              </a:spcBef>
              <a:spcAft>
                <a:spcPct val="0"/>
              </a:spcAft>
              <a:defRPr lang="en-US" sz="50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6" y="4902011"/>
            <a:ext cx="7770811" cy="473207"/>
          </a:xfrm>
        </p:spPr>
        <p:txBody>
          <a:bodyPr lIns="0" tIns="0" rIns="0" bIns="0" anchor="t" anchorCtr="0"/>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pic>
        <p:nvPicPr>
          <p:cNvPr id="5" name="Picture 4" descr="top.jpg"/>
          <p:cNvPicPr>
            <a:picLocks noChangeAspect="1"/>
          </p:cNvPicPr>
          <p:nvPr userDrawn="1"/>
        </p:nvPicPr>
        <p:blipFill>
          <a:blip r:embed="rId2"/>
          <a:stretch>
            <a:fillRect/>
          </a:stretch>
        </p:blipFill>
        <p:spPr>
          <a:xfrm>
            <a:off x="0" y="1"/>
            <a:ext cx="9144000" cy="1371600"/>
          </a:xfrm>
          <a:prstGeom prst="rect">
            <a:avLst/>
          </a:prstGeom>
        </p:spPr>
      </p:pic>
      <p:sp>
        <p:nvSpPr>
          <p:cNvPr id="6" name="Rectangle 5"/>
          <p:cNvSpPr/>
          <p:nvPr userDrawn="1"/>
        </p:nvSpPr>
        <p:spPr bwMode="auto">
          <a:xfrm>
            <a:off x="-1" y="3063662"/>
            <a:ext cx="9144001" cy="1578634"/>
          </a:xfrm>
          <a:prstGeom prst="rect">
            <a:avLst/>
          </a:prstGeom>
          <a:gradFill>
            <a:gsLst>
              <a:gs pos="0">
                <a:schemeClr val="tx1">
                  <a:alpha val="5000"/>
                </a:schemeClr>
              </a:gs>
              <a:gs pos="50000">
                <a:schemeClr val="tx1">
                  <a:alpha val="25000"/>
                </a:schemeClr>
              </a:gs>
              <a:gs pos="100000">
                <a:schemeClr val="tx1">
                  <a:alpha val="5000"/>
                </a:schemeClr>
              </a:gs>
            </a:gsLst>
            <a:lin ang="0" scaled="0"/>
          </a:gradFill>
          <a:ln>
            <a:noFill/>
            <a:headEnd type="none" w="med" len="med"/>
            <a:tailEnd type="none" w="med" len="med"/>
          </a:ln>
          <a:effectLst>
            <a:outerShdw blurRad="254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val="000000"/>
              </a:solidFill>
              <a:latin typeface="Segoe" pitchFamily="34" charset="0"/>
              <a:ea typeface="+mn-ea"/>
              <a:cs typeface="+mn-cs"/>
            </a:endParaRPr>
          </a:p>
        </p:txBody>
      </p:sp>
      <p:sp>
        <p:nvSpPr>
          <p:cNvPr id="7" name="Rectangle 6"/>
          <p:cNvSpPr/>
          <p:nvPr userDrawn="1"/>
        </p:nvSpPr>
        <p:spPr bwMode="auto">
          <a:xfrm>
            <a:off x="0" y="-1"/>
            <a:ext cx="9144003" cy="1371601"/>
          </a:xfrm>
          <a:prstGeom prst="rect">
            <a:avLst/>
          </a:prstGeom>
          <a:solidFill>
            <a:srgbClr val="0070C0">
              <a:alpha val="56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val="000000"/>
              </a:solidFill>
              <a:latin typeface="Segoe" pitchFamily="34" charset="0"/>
              <a:ea typeface="+mn-ea"/>
              <a:cs typeface="+mn-cs"/>
            </a:endParaRPr>
          </a:p>
        </p:txBody>
      </p:sp>
      <p:sp>
        <p:nvSpPr>
          <p:cNvPr id="8" name="Text Placeholder 12"/>
          <p:cNvSpPr>
            <a:spLocks noGrp="1"/>
          </p:cNvSpPr>
          <p:nvPr>
            <p:ph type="body" sz="quarter" idx="10" hasCustomPrompt="1"/>
          </p:nvPr>
        </p:nvSpPr>
        <p:spPr>
          <a:xfrm>
            <a:off x="605895" y="3313921"/>
            <a:ext cx="7685086" cy="997196"/>
          </a:xfrm>
        </p:spPr>
        <p:txBody>
          <a:bodyPr anchor="ctr" anchorCtr="0">
            <a:noAutofit/>
          </a:bodyPr>
          <a:lstStyle>
            <a:lvl1pPr marL="0" indent="0" algn="ctr" defTabSz="760617" rtl="0" eaLnBrk="0" fontAlgn="base" hangingPunct="0">
              <a:lnSpc>
                <a:spcPct val="90000"/>
              </a:lnSpc>
              <a:spcBef>
                <a:spcPct val="0"/>
              </a:spcBef>
              <a:spcAft>
                <a:spcPct val="0"/>
              </a:spcAft>
              <a:buFont typeface="Arial" pitchFamily="34" charset="0"/>
              <a:buNone/>
              <a:defRPr lang="en-US" sz="7300" b="1" i="1" cap="none" spc="-2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r>
              <a:rPr lang="en-US" dirty="0" smtClean="0"/>
              <a:t>Click to…</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WALKIN - Prints in GRAYSCA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pic>
        <p:nvPicPr>
          <p:cNvPr id="7" name="Picture 6" descr="WSS_EB_BLK_14"/>
          <p:cNvPicPr>
            <a:picLocks noChangeAspect="1" noChangeArrowheads="1"/>
          </p:cNvPicPr>
          <p:nvPr/>
        </p:nvPicPr>
        <p:blipFill>
          <a:blip r:embed="rId2"/>
          <a:srcRect/>
          <a:stretch>
            <a:fillRect/>
          </a:stretch>
        </p:blipFill>
        <p:spPr bwMode="auto">
          <a:xfrm>
            <a:off x="2438400" y="1658938"/>
            <a:ext cx="4662488" cy="855662"/>
          </a:xfrm>
          <a:prstGeom prst="rect">
            <a:avLst/>
          </a:prstGeom>
          <a:noFill/>
          <a:ln w="9525">
            <a:noFill/>
            <a:miter lim="800000"/>
            <a:headEnd/>
            <a:tailEnd/>
          </a:ln>
        </p:spPr>
      </p:pic>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pic>
        <p:nvPicPr>
          <p:cNvPr id="4" name="Picture 6" descr="WSS_EB_BLK_14"/>
          <p:cNvPicPr>
            <a:picLocks noChangeAspect="1" noChangeArrowheads="1"/>
          </p:cNvPicPr>
          <p:nvPr/>
        </p:nvPicPr>
        <p:blipFill>
          <a:blip r:embed="rId3"/>
          <a:srcRect/>
          <a:stretch>
            <a:fillRect/>
          </a:stretch>
        </p:blipFill>
        <p:spPr bwMode="auto">
          <a:xfrm>
            <a:off x="457200" y="1658938"/>
            <a:ext cx="4662488" cy="855662"/>
          </a:xfrm>
          <a:prstGeom prst="rect">
            <a:avLst/>
          </a:prstGeom>
          <a:noFill/>
          <a:ln w="9525">
            <a:noFill/>
            <a:miter lim="800000"/>
            <a:headEnd/>
            <a:tailEnd/>
          </a:ln>
        </p:spPr>
      </p:pic>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6" y="2529417"/>
            <a:ext cx="7781394" cy="750205"/>
          </a:xfrm>
          <a:ln algn="ctr"/>
        </p:spPr>
        <p:txBody>
          <a:bodyPr lIns="0" tIns="0" rIns="0" bIns="0" anchor="t" anchorCtr="0"/>
          <a:lstStyle>
            <a:lvl1pPr algn="l" rtl="0" fontAlgn="base">
              <a:lnSpc>
                <a:spcPct val="90000"/>
              </a:lnSpc>
              <a:spcBef>
                <a:spcPct val="0"/>
              </a:spcBef>
              <a:spcAft>
                <a:spcPct val="0"/>
              </a:spcAft>
              <a:defRPr lang="en-US" sz="54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6" y="4003750"/>
            <a:ext cx="7770811" cy="473207"/>
          </a:xfrm>
        </p:spPr>
        <p:txBody>
          <a:bodyPr lIns="0" tIns="0" rIns="0" bIns="0" anchor="t" anchorCtr="0"/>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pic>
        <p:nvPicPr>
          <p:cNvPr id="5" name="Picture 4" descr="top.jpg"/>
          <p:cNvPicPr>
            <a:picLocks noChangeAspect="1"/>
          </p:cNvPicPr>
          <p:nvPr userDrawn="1"/>
        </p:nvPicPr>
        <p:blipFill>
          <a:blip r:embed="rId2"/>
          <a:stretch>
            <a:fillRect/>
          </a:stretch>
        </p:blipFill>
        <p:spPr>
          <a:xfrm>
            <a:off x="0" y="1"/>
            <a:ext cx="9144000" cy="137160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4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4" name="Picture 5" descr="WESS_h_rgb_clear background"/>
          <p:cNvPicPr>
            <a:picLocks noChangeAspect="1" noChangeArrowheads="1"/>
          </p:cNvPicPr>
          <p:nvPr userDrawn="1"/>
        </p:nvPicPr>
        <p:blipFill>
          <a:blip r:embed="rId2" cstate="print"/>
          <a:srcRect/>
          <a:stretch>
            <a:fillRect/>
          </a:stretch>
        </p:blipFill>
        <p:spPr bwMode="auto">
          <a:xfrm>
            <a:off x="5937250" y="6361113"/>
            <a:ext cx="2743200" cy="261937"/>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4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200"/>
            <a:ext cx="4126177" cy="1938992"/>
          </a:xfrm>
        </p:spPr>
        <p:txBody>
          <a:bodyPr/>
          <a:lstStyle>
            <a:lvl1pPr marL="396875" indent="-396875">
              <a:defRPr sz="2400"/>
            </a:lvl1pPr>
            <a:lvl2pPr marL="741363" indent="-336550">
              <a:defRPr sz="2000"/>
            </a:lvl2pPr>
            <a:lvl3pPr marL="1027113" indent="-285750">
              <a:defRPr sz="1800"/>
            </a:lvl3pPr>
            <a:lvl4pPr marL="1258888" indent="-233363">
              <a:defRPr sz="1600"/>
            </a:lvl4pPr>
            <a:lvl5pPr marL="1484313" indent="-225425">
              <a:defRPr sz="16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200"/>
            <a:ext cx="4127500" cy="1938992"/>
          </a:xfrm>
        </p:spPr>
        <p:txBody>
          <a:bodyPr/>
          <a:lstStyle>
            <a:lvl1pPr>
              <a:defRPr lang="en-US" sz="2400" dirty="0" smtClean="0">
                <a:solidFill>
                  <a:schemeClr val="tx1"/>
                </a:solidFill>
                <a:latin typeface="+mn-lt"/>
                <a:ea typeface="+mn-ea"/>
                <a:cs typeface="+mn-cs"/>
              </a:defRPr>
            </a:lvl1pPr>
            <a:lvl2pPr>
              <a:defRPr lang="en-US" sz="2000" dirty="0" smtClean="0">
                <a:solidFill>
                  <a:schemeClr val="tx1"/>
                </a:solidFill>
                <a:latin typeface="+mn-lt"/>
              </a:defRPr>
            </a:lvl2pPr>
            <a:lvl3pPr>
              <a:defRPr lang="en-US" sz="1800" dirty="0" smtClean="0">
                <a:solidFill>
                  <a:schemeClr val="tx1"/>
                </a:solidFill>
                <a:latin typeface="+mn-lt"/>
              </a:defRPr>
            </a:lvl3pPr>
            <a:lvl4pPr>
              <a:defRPr lang="en-US" sz="1600" dirty="0" smtClean="0">
                <a:solidFill>
                  <a:schemeClr val="tx1"/>
                </a:solidFill>
                <a:latin typeface="+mn-lt"/>
              </a:defRPr>
            </a:lvl4pPr>
            <a:lvl5pPr>
              <a:defRPr lang="en-US" sz="1600" dirty="0">
                <a:solidFill>
                  <a:schemeClr val="tx1"/>
                </a:solidFill>
                <a:latin typeface="+mn-lt"/>
              </a:defRPr>
            </a:lvl5pPr>
            <a:lvl6pPr>
              <a:defRPr sz="1500"/>
            </a:lvl6pPr>
            <a:lvl7pPr>
              <a:defRPr sz="1500"/>
            </a:lvl7pPr>
            <a:lvl8pPr>
              <a:defRPr sz="1500"/>
            </a:lvl8pPr>
            <a:lvl9pPr>
              <a:defRPr sz="1500"/>
            </a:lvl9pPr>
          </a:lstStyle>
          <a:p>
            <a:pPr marL="396875" lvl="0" indent="-396875" algn="l" defTabSz="912777" rtl="0" eaLnBrk="0" fontAlgn="base" hangingPunct="0">
              <a:lnSpc>
                <a:spcPct val="90000"/>
              </a:lnSpc>
              <a:spcBef>
                <a:spcPct val="30000"/>
              </a:spcBef>
              <a:spcAft>
                <a:spcPct val="0"/>
              </a:spcAft>
              <a:buClr>
                <a:schemeClr val="tx2"/>
              </a:buClr>
              <a:buSzPct val="95000"/>
              <a:buFontTx/>
              <a:buBlip>
                <a:blip r:embed="rId2"/>
              </a:buBlip>
            </a:pPr>
            <a:r>
              <a:rPr lang="en-US" smtClean="0"/>
              <a:t>Click to edit Master text styles</a:t>
            </a:r>
          </a:p>
          <a:p>
            <a:pPr marL="396875" lvl="1" indent="-396875" algn="l" defTabSz="912777" rtl="0" eaLnBrk="0" fontAlgn="base" hangingPunct="0">
              <a:lnSpc>
                <a:spcPct val="90000"/>
              </a:lnSpc>
              <a:spcBef>
                <a:spcPct val="30000"/>
              </a:spcBef>
              <a:spcAft>
                <a:spcPct val="0"/>
              </a:spcAft>
              <a:buClr>
                <a:schemeClr val="tx2"/>
              </a:buClr>
              <a:buSzPct val="95000"/>
              <a:buFontTx/>
              <a:buBlip>
                <a:blip r:embed="rId2"/>
              </a:buBlip>
            </a:pPr>
            <a:r>
              <a:rPr lang="en-US" smtClean="0"/>
              <a:t>Second level</a:t>
            </a:r>
          </a:p>
          <a:p>
            <a:pPr marL="396875" lvl="2" indent="-396875" algn="l" defTabSz="912777" rtl="0" eaLnBrk="0" fontAlgn="base" hangingPunct="0">
              <a:lnSpc>
                <a:spcPct val="90000"/>
              </a:lnSpc>
              <a:spcBef>
                <a:spcPct val="30000"/>
              </a:spcBef>
              <a:spcAft>
                <a:spcPct val="0"/>
              </a:spcAft>
              <a:buClr>
                <a:schemeClr val="tx2"/>
              </a:buClr>
              <a:buSzPct val="95000"/>
              <a:buFontTx/>
              <a:buBlip>
                <a:blip r:embed="rId2"/>
              </a:buBlip>
            </a:pPr>
            <a:r>
              <a:rPr lang="en-US" smtClean="0"/>
              <a:t>Third level</a:t>
            </a:r>
          </a:p>
          <a:p>
            <a:pPr marL="396875" lvl="3" indent="-396875" algn="l" defTabSz="912777" rtl="0" eaLnBrk="0" fontAlgn="base" hangingPunct="0">
              <a:lnSpc>
                <a:spcPct val="90000"/>
              </a:lnSpc>
              <a:spcBef>
                <a:spcPct val="30000"/>
              </a:spcBef>
              <a:spcAft>
                <a:spcPct val="0"/>
              </a:spcAft>
              <a:buClr>
                <a:schemeClr val="tx2"/>
              </a:buClr>
              <a:buSzPct val="95000"/>
              <a:buFontTx/>
              <a:buBlip>
                <a:blip r:embed="rId2"/>
              </a:buBlip>
            </a:pPr>
            <a:r>
              <a:rPr lang="en-US" smtClean="0"/>
              <a:t>Fourth level</a:t>
            </a:r>
          </a:p>
          <a:p>
            <a:pPr marL="396875" lvl="4" indent="-396875" algn="l" defTabSz="912777" rtl="0" eaLnBrk="0" fontAlgn="base" hangingPunct="0">
              <a:lnSpc>
                <a:spcPct val="90000"/>
              </a:lnSpc>
              <a:spcBef>
                <a:spcPct val="30000"/>
              </a:spcBef>
              <a:spcAft>
                <a:spcPct val="0"/>
              </a:spcAft>
              <a:buClr>
                <a:schemeClr val="tx2"/>
              </a:buClr>
              <a:buSzPct val="95000"/>
              <a:buFontTx/>
              <a:buBlip>
                <a:blip r:embed="rId2"/>
              </a:buBlip>
            </a:pPr>
            <a:r>
              <a:rPr lang="en-US" smtClean="0"/>
              <a:t>Fifth level</a:t>
            </a:r>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1604588"/>
            <a:ext cx="8035395" cy="692497"/>
          </a:xfrm>
          <a:ln algn="ctr"/>
        </p:spPr>
        <p:txBody>
          <a:bodyPr lIns="0" tIns="0" rIns="0" bIns="0" anchor="t" anchorCtr="0"/>
          <a:lstStyle>
            <a:lvl1pPr algn="l" rtl="0" fontAlgn="base">
              <a:lnSpc>
                <a:spcPct val="90000"/>
              </a:lnSpc>
              <a:spcBef>
                <a:spcPct val="0"/>
              </a:spcBef>
              <a:spcAft>
                <a:spcPct val="0"/>
              </a:spcAft>
              <a:defRPr lang="en-US" sz="50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6" y="4902011"/>
            <a:ext cx="7770811" cy="473207"/>
          </a:xfrm>
        </p:spPr>
        <p:txBody>
          <a:bodyPr lIns="0" tIns="0" rIns="0" bIns="0" anchor="t" anchorCtr="0"/>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pic>
        <p:nvPicPr>
          <p:cNvPr id="5" name="Picture 4" descr="top.jpg"/>
          <p:cNvPicPr>
            <a:picLocks noChangeAspect="1"/>
          </p:cNvPicPr>
          <p:nvPr userDrawn="1"/>
        </p:nvPicPr>
        <p:blipFill>
          <a:blip r:embed="rId2"/>
          <a:stretch>
            <a:fillRect/>
          </a:stretch>
        </p:blipFill>
        <p:spPr>
          <a:xfrm>
            <a:off x="0" y="1"/>
            <a:ext cx="9144000" cy="1371600"/>
          </a:xfrm>
          <a:prstGeom prst="rect">
            <a:avLst/>
          </a:prstGeom>
        </p:spPr>
      </p:pic>
      <p:sp>
        <p:nvSpPr>
          <p:cNvPr id="6" name="Rectangle 5"/>
          <p:cNvSpPr/>
          <p:nvPr userDrawn="1"/>
        </p:nvSpPr>
        <p:spPr bwMode="auto">
          <a:xfrm>
            <a:off x="-1" y="3063662"/>
            <a:ext cx="9144001" cy="1578634"/>
          </a:xfrm>
          <a:prstGeom prst="rect">
            <a:avLst/>
          </a:prstGeom>
          <a:gradFill>
            <a:gsLst>
              <a:gs pos="0">
                <a:schemeClr val="tx1">
                  <a:alpha val="5000"/>
                </a:schemeClr>
              </a:gs>
              <a:gs pos="50000">
                <a:schemeClr val="tx1">
                  <a:alpha val="25000"/>
                </a:schemeClr>
              </a:gs>
              <a:gs pos="100000">
                <a:schemeClr val="tx1">
                  <a:alpha val="5000"/>
                </a:schemeClr>
              </a:gs>
            </a:gsLst>
            <a:lin ang="0" scaled="0"/>
          </a:gradFill>
          <a:ln>
            <a:noFill/>
            <a:headEnd type="none" w="med" len="med"/>
            <a:tailEnd type="none" w="med" len="med"/>
          </a:ln>
          <a:effectLst>
            <a:outerShdw blurRad="254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prstClr val="black"/>
              </a:solidFill>
              <a:latin typeface="Segoe" pitchFamily="34" charset="0"/>
              <a:ea typeface="+mn-ea"/>
              <a:cs typeface="+mn-cs"/>
            </a:endParaRPr>
          </a:p>
        </p:txBody>
      </p:sp>
      <p:sp>
        <p:nvSpPr>
          <p:cNvPr id="7" name="Rectangle 6"/>
          <p:cNvSpPr/>
          <p:nvPr userDrawn="1"/>
        </p:nvSpPr>
        <p:spPr bwMode="auto">
          <a:xfrm>
            <a:off x="0" y="-1"/>
            <a:ext cx="9144003" cy="1371601"/>
          </a:xfrm>
          <a:prstGeom prst="rect">
            <a:avLst/>
          </a:prstGeom>
          <a:solidFill>
            <a:srgbClr val="0070C0">
              <a:alpha val="56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prstClr val="black"/>
              </a:solidFill>
              <a:latin typeface="Segoe" pitchFamily="34" charset="0"/>
              <a:ea typeface="+mn-ea"/>
              <a:cs typeface="+mn-cs"/>
            </a:endParaRPr>
          </a:p>
        </p:txBody>
      </p:sp>
      <p:sp>
        <p:nvSpPr>
          <p:cNvPr id="8" name="Text Placeholder 12"/>
          <p:cNvSpPr>
            <a:spLocks noGrp="1"/>
          </p:cNvSpPr>
          <p:nvPr>
            <p:ph type="body" sz="quarter" idx="10" hasCustomPrompt="1"/>
          </p:nvPr>
        </p:nvSpPr>
        <p:spPr>
          <a:xfrm>
            <a:off x="605895" y="3313921"/>
            <a:ext cx="7685086" cy="997196"/>
          </a:xfrm>
        </p:spPr>
        <p:txBody>
          <a:bodyPr anchor="ctr" anchorCtr="0">
            <a:noAutofit/>
          </a:bodyPr>
          <a:lstStyle>
            <a:lvl1pPr marL="0" indent="0" algn="ctr" defTabSz="760617" rtl="0" eaLnBrk="0" fontAlgn="base" hangingPunct="0">
              <a:lnSpc>
                <a:spcPct val="90000"/>
              </a:lnSpc>
              <a:spcBef>
                <a:spcPct val="0"/>
              </a:spcBef>
              <a:spcAft>
                <a:spcPct val="0"/>
              </a:spcAft>
              <a:buFont typeface="Arial" pitchFamily="34" charset="0"/>
              <a:buNone/>
              <a:defRPr lang="en-US" sz="7300" b="1" i="1" cap="none" spc="-2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r>
              <a:rPr lang="en-US" dirty="0" smtClean="0"/>
              <a:t>Click to…</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WALKIN - Prints in GRAYSCA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p:txBody>
      </p:sp>
      <p:pic>
        <p:nvPicPr>
          <p:cNvPr id="5" name="Picture 1038" descr="Win-SmBizSrvr_rgb"/>
          <p:cNvPicPr>
            <a:picLocks noChangeAspect="1" noChangeArrowheads="1"/>
          </p:cNvPicPr>
          <p:nvPr userDrawn="1"/>
        </p:nvPicPr>
        <p:blipFill>
          <a:blip r:embed="rId2" cstate="print"/>
          <a:srcRect/>
          <a:stretch>
            <a:fillRect/>
          </a:stretch>
        </p:blipFill>
        <p:spPr bwMode="auto">
          <a:xfrm>
            <a:off x="2438400" y="1655762"/>
            <a:ext cx="4181475" cy="858838"/>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Win-SmBizSrvr08_rgb.png"/>
          <p:cNvPicPr>
            <a:picLocks noChangeAspect="1"/>
          </p:cNvPicPr>
          <p:nvPr userDrawn="1"/>
        </p:nvPicPr>
        <p:blipFill>
          <a:blip r:embed="rId2"/>
          <a:stretch>
            <a:fillRect/>
          </a:stretch>
        </p:blipFill>
        <p:spPr>
          <a:xfrm>
            <a:off x="6898104" y="6196279"/>
            <a:ext cx="2157664" cy="387665"/>
          </a:xfrm>
          <a:prstGeom prst="rect">
            <a:avLst/>
          </a:prstGeom>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p:txBody>
      </p:sp>
      <p:pic>
        <p:nvPicPr>
          <p:cNvPr id="5" name="Picture 1038" descr="Win-SmBizSrvr_rgb"/>
          <p:cNvPicPr>
            <a:picLocks noChangeAspect="1" noChangeArrowheads="1"/>
          </p:cNvPicPr>
          <p:nvPr userDrawn="1"/>
        </p:nvPicPr>
        <p:blipFill>
          <a:blip r:embed="rId3" cstate="print"/>
          <a:srcRect/>
          <a:stretch>
            <a:fillRect/>
          </a:stretch>
        </p:blipFill>
        <p:spPr bwMode="auto">
          <a:xfrm>
            <a:off x="457200" y="1676400"/>
            <a:ext cx="4181475" cy="858838"/>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Win-SmBizSrvr08_rgb.png"/>
          <p:cNvPicPr>
            <a:picLocks noChangeAspect="1"/>
          </p:cNvPicPr>
          <p:nvPr userDrawn="1"/>
        </p:nvPicPr>
        <p:blipFill>
          <a:blip r:embed="rId2"/>
          <a:stretch>
            <a:fillRect/>
          </a:stretch>
        </p:blipFill>
        <p:spPr>
          <a:xfrm>
            <a:off x="6898104" y="6196279"/>
            <a:ext cx="2157664" cy="387665"/>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5" name="Picture 4" descr="Win-SmBizSrvr08_rgb.png"/>
          <p:cNvPicPr>
            <a:picLocks noChangeAspect="1"/>
          </p:cNvPicPr>
          <p:nvPr userDrawn="1"/>
        </p:nvPicPr>
        <p:blipFill>
          <a:blip r:embed="rId2"/>
          <a:stretch>
            <a:fillRect/>
          </a:stretch>
        </p:blipFill>
        <p:spPr>
          <a:xfrm>
            <a:off x="6898104" y="6196279"/>
            <a:ext cx="2157664" cy="387665"/>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00300" y="2700338"/>
            <a:ext cx="6413500" cy="1143000"/>
          </a:xfrm>
        </p:spPr>
        <p:txBody>
          <a:bodyPr/>
          <a:lstStyle>
            <a:lvl1pPr>
              <a:defRPr/>
            </a:lvl1pPr>
          </a:lstStyle>
          <a:p>
            <a:r>
              <a:rPr lang="en-US" dirty="0" smtClean="0"/>
              <a:t>Click to edit…</a:t>
            </a:r>
            <a:endParaRPr lang="en-US" dirty="0"/>
          </a:p>
        </p:txBody>
      </p:sp>
      <p:sp>
        <p:nvSpPr>
          <p:cNvPr id="3" name="Content Placeholder 2"/>
          <p:cNvSpPr>
            <a:spLocks noGrp="1"/>
          </p:cNvSpPr>
          <p:nvPr>
            <p:ph idx="1"/>
          </p:nvPr>
        </p:nvSpPr>
        <p:spPr/>
        <p:txBody>
          <a:bodyPr/>
          <a:lstStyle>
            <a:lvl1pPr>
              <a:defRPr/>
            </a:lvl1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WALKIN - Prints in GRAYSCA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p:txBody>
      </p:sp>
      <p:pic>
        <p:nvPicPr>
          <p:cNvPr id="6" name="Picture 5" descr="Win-SmBizSrvr08_rgb.png"/>
          <p:cNvPicPr>
            <a:picLocks noChangeAspect="1"/>
          </p:cNvPicPr>
          <p:nvPr userDrawn="1"/>
        </p:nvPicPr>
        <p:blipFill>
          <a:blip r:embed="rId2"/>
          <a:stretch>
            <a:fillRect/>
          </a:stretch>
        </p:blipFill>
        <p:spPr>
          <a:xfrm>
            <a:off x="2217821" y="1079500"/>
            <a:ext cx="6573754" cy="11811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4.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5.png"/><Relationship Id="rId5" Type="http://schemas.openxmlformats.org/officeDocument/2006/relationships/slideLayout" Target="../slideLayouts/slideLayout25.xml"/><Relationship Id="rId10" Type="http://schemas.openxmlformats.org/officeDocument/2006/relationships/image" Target="../media/image7.jpeg"/><Relationship Id="rId4" Type="http://schemas.openxmlformats.org/officeDocument/2006/relationships/slideLayout" Target="../slideLayouts/slideLayout2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5.png"/><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29" r:id="rId7"/>
  </p:sldLayoutIdLst>
  <p:transition>
    <p:fade/>
  </p:transition>
  <p:txStyles>
    <p:titleStyle>
      <a:lvl1pPr algn="l" defTabSz="914363" rtl="0" eaLnBrk="1" fontAlgn="base" latinLnBrk="0" hangingPunct="1">
        <a:lnSpc>
          <a:spcPct val="90000"/>
        </a:lnSpc>
        <a:spcBef>
          <a:spcPct val="0"/>
        </a:spcBef>
        <a:spcAft>
          <a:spcPct val="0"/>
        </a:spcAft>
        <a:buNone/>
        <a:defRPr lang="en-US" sz="5400" b="0" kern="1200" cap="none" spc="-150" dirty="0">
          <a:ln w="3175">
            <a:noFill/>
          </a:ln>
          <a:solidFill>
            <a:srgbClr val="8F0000"/>
          </a:solidFill>
          <a:effectLst>
            <a:outerShdw blurRad="50800" dist="38100" dir="2700000" algn="tl" rotWithShape="0">
              <a:prstClr val="black">
                <a:alpha val="40000"/>
              </a:prstClr>
            </a:outerShdw>
          </a:effectLst>
          <a:latin typeface="Segoe Light" pitchFamily="1" charset="0"/>
          <a:ea typeface="+mj-ea"/>
          <a:cs typeface="+mj-cs"/>
        </a:defRPr>
      </a:lvl1pPr>
    </p:titleStyle>
    <p:body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0"/>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0"/>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0"/>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0"/>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49500" y="2700338"/>
            <a:ext cx="6413500" cy="1143000"/>
          </a:xfrm>
          <a:prstGeom prst="rect">
            <a:avLst/>
          </a:prstGeom>
        </p:spPr>
        <p:txBody>
          <a:bodyPr vert="horz" lIns="91440" tIns="45720" rIns="91440" bIns="45720" rtlCol="0" anchor="ctr">
            <a:noAutofit/>
          </a:bodyPr>
          <a:lstStyle/>
          <a:p>
            <a:r>
              <a:rPr lang="en-US" dirty="0" smtClean="0"/>
              <a:t>Click to edit…</a:t>
            </a:r>
            <a:endParaRPr lang="en-US" dirty="0"/>
          </a:p>
        </p:txBody>
      </p:sp>
      <p:sp>
        <p:nvSpPr>
          <p:cNvPr id="3" name="Text Placeholder 2"/>
          <p:cNvSpPr>
            <a:spLocks noGrp="1"/>
          </p:cNvSpPr>
          <p:nvPr>
            <p:ph type="body" idx="1"/>
          </p:nvPr>
        </p:nvSpPr>
        <p:spPr>
          <a:xfrm>
            <a:off x="2387600" y="3492501"/>
            <a:ext cx="6426200" cy="755650"/>
          </a:xfrm>
          <a:prstGeom prst="rect">
            <a:avLst/>
          </a:prstGeom>
        </p:spPr>
        <p:txBody>
          <a:bodyPr vert="horz" lIns="91440" tIns="45720" rIns="91440" bIns="45720" rtlCol="0">
            <a:normAutofit/>
          </a:bodyPr>
          <a:lstStyle/>
          <a:p>
            <a:pPr lvl="0"/>
            <a:r>
              <a:rPr lang="en-US" dirty="0" smtClean="0"/>
              <a:t>Click to edit Master text styles</a:t>
            </a:r>
          </a:p>
        </p:txBody>
      </p:sp>
      <p:pic>
        <p:nvPicPr>
          <p:cNvPr id="7" name="Picture 3" descr="WHITE-MS-LOGO"/>
          <p:cNvPicPr>
            <a:picLocks noChangeAspect="1" noChangeArrowheads="1"/>
          </p:cNvPicPr>
          <p:nvPr/>
        </p:nvPicPr>
        <p:blipFill>
          <a:blip r:embed="rId4"/>
          <a:srcRect/>
          <a:stretch>
            <a:fillRect/>
          </a:stretch>
        </p:blipFill>
        <p:spPr bwMode="auto">
          <a:xfrm>
            <a:off x="7924800" y="460375"/>
            <a:ext cx="774700" cy="131763"/>
          </a:xfrm>
          <a:prstGeom prst="rect">
            <a:avLst/>
          </a:prstGeom>
          <a:noFill/>
          <a:ln w="9525">
            <a:noFill/>
            <a:miter lim="800000"/>
            <a:headEnd/>
            <a:tailEnd/>
          </a:ln>
        </p:spPr>
      </p:pic>
      <p:pic>
        <p:nvPicPr>
          <p:cNvPr id="9" name="Picture 8" descr="Win-SmBizSrvr08_rgb_r.png"/>
          <p:cNvPicPr>
            <a:picLocks noChangeAspect="1"/>
          </p:cNvPicPr>
          <p:nvPr userDrawn="1"/>
        </p:nvPicPr>
        <p:blipFill>
          <a:blip r:embed="rId5"/>
          <a:stretch>
            <a:fillRect/>
          </a:stretch>
        </p:blipFill>
        <p:spPr>
          <a:xfrm>
            <a:off x="6813203" y="6240375"/>
            <a:ext cx="2221008" cy="399046"/>
          </a:xfrm>
          <a:prstGeom prst="rect">
            <a:avLst/>
          </a:prstGeom>
        </p:spPr>
      </p:pic>
    </p:spTree>
  </p:cSld>
  <p:clrMap bg1="lt1" tx1="dk1" bg2="lt2" tx2="dk2" accent1="accent1" accent2="accent2" accent3="accent3" accent4="accent4" accent5="accent5" accent6="accent6" hlink="hlink" folHlink="folHlink"/>
  <p:sldLayoutIdLst>
    <p:sldLayoutId id="2147483724" r:id="rId1"/>
  </p:sldLayoutIdLst>
  <p:txStyles>
    <p:titleStyle>
      <a:lvl1pPr algn="r" defTabSz="914400" rtl="0" eaLnBrk="0" fontAlgn="base" latinLnBrk="0" hangingPunct="0">
        <a:spcBef>
          <a:spcPct val="0"/>
        </a:spcBef>
        <a:spcAft>
          <a:spcPct val="0"/>
        </a:spcAft>
        <a:buNone/>
        <a:defRPr lang="en-US" sz="5400" kern="1200" baseline="0" dirty="0">
          <a:solidFill>
            <a:srgbClr val="8F0000"/>
          </a:solidFill>
          <a:latin typeface="Segoe Light" pitchFamily="1" charset="0"/>
          <a:ea typeface="+mn-ea"/>
          <a:cs typeface="+mn-cs"/>
        </a:defRPr>
      </a:lvl1pPr>
    </p:titleStyle>
    <p:bodyStyle>
      <a:lvl1pPr marL="342900" indent="-342900" algn="r" defTabSz="914400" rtl="0" eaLnBrk="0" fontAlgn="base" latinLnBrk="0" hangingPunct="0">
        <a:spcBef>
          <a:spcPct val="50000"/>
        </a:spcBef>
        <a:spcAft>
          <a:spcPct val="0"/>
        </a:spcAft>
        <a:buFontTx/>
        <a:buNone/>
        <a:defRPr lang="en-US" sz="3600" kern="1200" baseline="0" dirty="0" smtClean="0">
          <a:solidFill>
            <a:schemeClr val="tx1">
              <a:lumMod val="75000"/>
              <a:lumOff val="25000"/>
            </a:schemeClr>
          </a:solidFill>
          <a:latin typeface="Segoe Semibold" pitchFamily="1" charset="0"/>
          <a:ea typeface="+mn-ea"/>
          <a:cs typeface="+mn-cs"/>
        </a:defRPr>
      </a:lvl1pPr>
      <a:lvl2pPr marL="742950" indent="-285750" algn="l" defTabSz="914400" rtl="0" eaLnBrk="1" latinLnBrk="0" hangingPunct="1">
        <a:spcBef>
          <a:spcPct val="20000"/>
        </a:spcBef>
        <a:buFontTx/>
        <a:buNone/>
        <a:defRPr sz="2800" kern="1200">
          <a:solidFill>
            <a:schemeClr val="tx1"/>
          </a:solidFill>
          <a:latin typeface="+mn-lt"/>
          <a:ea typeface="+mn-ea"/>
          <a:cs typeface="+mn-cs"/>
        </a:defRPr>
      </a:lvl2pPr>
      <a:lvl3pPr marL="1143000" indent="-228600" algn="l" defTabSz="914400" rtl="0" eaLnBrk="1" latinLnBrk="0" hangingPunct="1">
        <a:spcBef>
          <a:spcPct val="20000"/>
        </a:spcBef>
        <a:buFontTx/>
        <a:buNone/>
        <a:defRPr sz="2400" kern="1200">
          <a:solidFill>
            <a:schemeClr val="tx1"/>
          </a:solidFill>
          <a:latin typeface="+mn-lt"/>
          <a:ea typeface="+mn-ea"/>
          <a:cs typeface="+mn-cs"/>
        </a:defRPr>
      </a:lvl3pPr>
      <a:lvl4pPr marL="1600200" indent="-228600" algn="l" defTabSz="914400" rtl="0" eaLnBrk="1" latinLnBrk="0" hangingPunct="1">
        <a:spcBef>
          <a:spcPct val="20000"/>
        </a:spcBef>
        <a:buFontTx/>
        <a:buNone/>
        <a:defRPr sz="2000" kern="1200">
          <a:solidFill>
            <a:schemeClr val="tx1"/>
          </a:solidFill>
          <a:latin typeface="+mn-lt"/>
          <a:ea typeface="+mn-ea"/>
          <a:cs typeface="+mn-cs"/>
        </a:defRPr>
      </a:lvl4pPr>
      <a:lvl5pPr marL="2057400" indent="-22860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14700" y="2651125"/>
            <a:ext cx="5308600" cy="1143000"/>
          </a:xfrm>
          <a:prstGeom prst="rect">
            <a:avLst/>
          </a:prstGeom>
        </p:spPr>
        <p:txBody>
          <a:bodyPr vert="horz" lIns="91440" tIns="45720" rIns="91440" bIns="45720" rtlCol="0" anchor="ctr">
            <a:norm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3314700" y="5537201"/>
            <a:ext cx="5448300" cy="762000"/>
          </a:xfrm>
          <a:prstGeom prst="rect">
            <a:avLst/>
          </a:prstGeom>
        </p:spPr>
        <p:txBody>
          <a:bodyPr vert="horz" lIns="91440" tIns="45720" rIns="91440" bIns="45720" rtlCol="0">
            <a:normAutofit/>
          </a:bodyPr>
          <a:lstStyle/>
          <a:p>
            <a:pPr lvl="0"/>
            <a:r>
              <a:rPr lang="en-US" dirty="0" smtClean="0"/>
              <a:t>Click to edit Master text styles</a:t>
            </a:r>
          </a:p>
        </p:txBody>
      </p:sp>
      <p:pic>
        <p:nvPicPr>
          <p:cNvPr id="9" name="Picture 3" descr="WHITE-MS-LOGO"/>
          <p:cNvPicPr>
            <a:picLocks noChangeAspect="1" noChangeArrowheads="1"/>
          </p:cNvPicPr>
          <p:nvPr/>
        </p:nvPicPr>
        <p:blipFill>
          <a:blip r:embed="rId5"/>
          <a:srcRect/>
          <a:stretch>
            <a:fillRect/>
          </a:stretch>
        </p:blipFill>
        <p:spPr bwMode="auto">
          <a:xfrm>
            <a:off x="7924800" y="460375"/>
            <a:ext cx="774700" cy="131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Lst>
  <p:txStyles>
    <p:titleStyle>
      <a:lvl1pPr marL="0" algn="l" defTabSz="914363" rtl="0" eaLnBrk="0" latinLnBrk="0" hangingPunct="0">
        <a:spcBef>
          <a:spcPct val="50000"/>
        </a:spcBef>
        <a:buNone/>
        <a:defRPr lang="en-US" sz="4600" kern="1200" baseline="0" dirty="0">
          <a:solidFill>
            <a:srgbClr val="8F0000"/>
          </a:solidFill>
          <a:latin typeface="Segoe Light" pitchFamily="1" charset="0"/>
          <a:ea typeface="+mn-ea"/>
          <a:cs typeface="+mn-cs"/>
        </a:defRPr>
      </a:lvl1pPr>
    </p:titleStyle>
    <p:bodyStyle>
      <a:lvl1pPr marL="342900" indent="-342900" algn="l" defTabSz="914363" rtl="0" eaLnBrk="0" latinLnBrk="0" hangingPunct="0">
        <a:spcBef>
          <a:spcPct val="20000"/>
        </a:spcBef>
        <a:spcAft>
          <a:spcPts val="400"/>
        </a:spcAft>
        <a:buFont typeface="Arial" pitchFamily="34" charset="0"/>
        <a:buNone/>
        <a:defRPr lang="en-US" sz="1500" kern="1200" baseline="0" dirty="0" smtClean="0">
          <a:solidFill>
            <a:schemeClr val="bg1"/>
          </a:solidFill>
          <a:latin typeface="Segoe Semibold"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Lst>
  <p:transition>
    <p:fade/>
  </p:transition>
  <p:txStyles>
    <p:titleStyle>
      <a:lvl1pPr algn="l" defTabSz="914363" rtl="0" eaLnBrk="1" fontAlgn="base" latinLnBrk="0" hangingPunct="1">
        <a:lnSpc>
          <a:spcPct val="90000"/>
        </a:lnSpc>
        <a:spcBef>
          <a:spcPct val="0"/>
        </a:spcBef>
        <a:spcAft>
          <a:spcPct val="0"/>
        </a:spcAft>
        <a:buNone/>
        <a:defRPr lang="en-US" sz="5400" b="0" kern="1200" cap="none" spc="-150" dirty="0">
          <a:ln w="3175">
            <a:noFill/>
          </a:ln>
          <a:solidFill>
            <a:srgbClr val="8F0000"/>
          </a:solidFill>
          <a:effectLst>
            <a:outerShdw blurRad="50800" dist="38100" dir="2700000" algn="tl" rotWithShape="0">
              <a:prstClr val="black">
                <a:alpha val="40000"/>
              </a:prstClr>
            </a:outerShdw>
          </a:effectLst>
          <a:latin typeface="Segoe Light" pitchFamily="1" charset="0"/>
          <a:ea typeface="+mj-ea"/>
          <a:cs typeface="+mj-cs"/>
        </a:defRPr>
      </a:lvl1pPr>
    </p:titleStyle>
    <p:bodyStyle>
      <a:lvl1pPr marL="396875" indent="-396875" algn="l" defTabSz="914363" rtl="0" eaLnBrk="1" latinLnBrk="0" hangingPunct="1">
        <a:lnSpc>
          <a:spcPct val="90000"/>
        </a:lnSpc>
        <a:spcBef>
          <a:spcPct val="20000"/>
        </a:spcBef>
        <a:buFontTx/>
        <a:buBlip>
          <a:blip r:embed="rId1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14700" y="2651125"/>
            <a:ext cx="5308600" cy="1143000"/>
          </a:xfrm>
          <a:prstGeom prst="rect">
            <a:avLst/>
          </a:prstGeom>
        </p:spPr>
        <p:txBody>
          <a:bodyPr vert="horz" lIns="91440" tIns="45720" rIns="91440" bIns="45720" rtlCol="0" anchor="ctr">
            <a:norm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3314700" y="5537201"/>
            <a:ext cx="5448300" cy="762000"/>
          </a:xfrm>
          <a:prstGeom prst="rect">
            <a:avLst/>
          </a:prstGeom>
        </p:spPr>
        <p:txBody>
          <a:bodyPr vert="horz" lIns="91440" tIns="45720" rIns="91440" bIns="45720" rtlCol="0">
            <a:normAutofit/>
          </a:bodyPr>
          <a:lstStyle/>
          <a:p>
            <a:pPr lvl="0"/>
            <a:r>
              <a:rPr lang="en-US" dirty="0" smtClean="0"/>
              <a:t>Click to edit Master text styles</a:t>
            </a:r>
          </a:p>
        </p:txBody>
      </p:sp>
      <p:pic>
        <p:nvPicPr>
          <p:cNvPr id="9" name="Picture 3" descr="WHITE-MS-LOGO"/>
          <p:cNvPicPr>
            <a:picLocks noChangeAspect="1" noChangeArrowheads="1"/>
          </p:cNvPicPr>
          <p:nvPr/>
        </p:nvPicPr>
        <p:blipFill>
          <a:blip r:embed="rId11"/>
          <a:srcRect/>
          <a:stretch>
            <a:fillRect/>
          </a:stretch>
        </p:blipFill>
        <p:spPr bwMode="auto">
          <a:xfrm>
            <a:off x="7924800" y="460375"/>
            <a:ext cx="774700" cy="131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transition>
    <p:fade/>
  </p:transition>
  <p:timing>
    <p:tnLst>
      <p:par>
        <p:cTn id="1" dur="indefinite" restart="never" nodeType="tmRoot"/>
      </p:par>
    </p:tnLst>
  </p:timing>
  <p:hf hdr="0" ftr="0" dt="0"/>
  <p:txStyles>
    <p:titleStyle>
      <a:lvl1pPr marL="0" algn="l" defTabSz="914363" rtl="0" eaLnBrk="1" latinLnBrk="0" hangingPunct="1">
        <a:spcBef>
          <a:spcPct val="50000"/>
        </a:spcBef>
        <a:buNone/>
        <a:defRPr lang="en-US" sz="4600" kern="1200" baseline="0" dirty="0">
          <a:solidFill>
            <a:srgbClr val="8F0000"/>
          </a:solidFill>
          <a:latin typeface="Segoe Light" pitchFamily="1" charset="0"/>
          <a:ea typeface="+mn-ea"/>
          <a:cs typeface="+mn-cs"/>
        </a:defRPr>
      </a:lvl1pPr>
    </p:titleStyle>
    <p:bodyStyle>
      <a:lvl1pPr marL="342900" indent="-342900" algn="l" defTabSz="914363" rtl="0" eaLnBrk="1" latinLnBrk="0" hangingPunct="1">
        <a:spcBef>
          <a:spcPct val="20000"/>
        </a:spcBef>
        <a:spcAft>
          <a:spcPts val="400"/>
        </a:spcAft>
        <a:buFont typeface="Arial" pitchFamily="34" charset="0"/>
        <a:buNone/>
        <a:defRPr lang="en-US" sz="1500" kern="1200" baseline="0" dirty="0" smtClean="0">
          <a:solidFill>
            <a:schemeClr val="bg1"/>
          </a:solidFill>
          <a:latin typeface="Segoe Semibold"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14700" y="2651125"/>
            <a:ext cx="5308600" cy="1143000"/>
          </a:xfrm>
          <a:prstGeom prst="rect">
            <a:avLst/>
          </a:prstGeom>
        </p:spPr>
        <p:txBody>
          <a:bodyPr vert="horz" lIns="91440" tIns="45720" rIns="91440" bIns="45720" rtlCol="0" anchor="ctr">
            <a:norm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3314700" y="5537201"/>
            <a:ext cx="5448300" cy="762000"/>
          </a:xfrm>
          <a:prstGeom prst="rect">
            <a:avLst/>
          </a:prstGeom>
        </p:spPr>
        <p:txBody>
          <a:bodyPr vert="horz" lIns="91440" tIns="45720" rIns="91440" bIns="45720" rtlCol="0">
            <a:normAutofit/>
          </a:bodyPr>
          <a:lstStyle/>
          <a:p>
            <a:pPr lvl="0"/>
            <a:r>
              <a:rPr lang="en-US" dirty="0" smtClean="0"/>
              <a:t>Click to edit Master text styles</a:t>
            </a:r>
          </a:p>
        </p:txBody>
      </p:sp>
      <p:pic>
        <p:nvPicPr>
          <p:cNvPr id="9" name="Picture 3" descr="WHITE-MS-LOGO"/>
          <p:cNvPicPr>
            <a:picLocks noChangeAspect="1" noChangeArrowheads="1"/>
          </p:cNvPicPr>
          <p:nvPr/>
        </p:nvPicPr>
        <p:blipFill>
          <a:blip r:embed="rId5"/>
          <a:srcRect/>
          <a:stretch>
            <a:fillRect/>
          </a:stretch>
        </p:blipFill>
        <p:spPr bwMode="auto">
          <a:xfrm>
            <a:off x="7924800" y="460375"/>
            <a:ext cx="774700" cy="131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1" r:id="rId1"/>
    <p:sldLayoutId id="2147483752" r:id="rId2"/>
  </p:sldLayoutIdLst>
  <p:txStyles>
    <p:titleStyle>
      <a:lvl1pPr marL="0" algn="l" defTabSz="914363" rtl="0" eaLnBrk="0" latinLnBrk="0" hangingPunct="0">
        <a:spcBef>
          <a:spcPct val="50000"/>
        </a:spcBef>
        <a:buNone/>
        <a:defRPr lang="en-US" sz="4600" kern="1200" baseline="0" dirty="0">
          <a:solidFill>
            <a:srgbClr val="8F0000"/>
          </a:solidFill>
          <a:latin typeface="Segoe Light" pitchFamily="1" charset="0"/>
          <a:ea typeface="+mn-ea"/>
          <a:cs typeface="+mn-cs"/>
        </a:defRPr>
      </a:lvl1pPr>
    </p:titleStyle>
    <p:bodyStyle>
      <a:lvl1pPr marL="342900" indent="-342900" algn="l" defTabSz="914363" rtl="0" eaLnBrk="0" latinLnBrk="0" hangingPunct="0">
        <a:spcBef>
          <a:spcPct val="20000"/>
        </a:spcBef>
        <a:spcAft>
          <a:spcPts val="400"/>
        </a:spcAft>
        <a:buFont typeface="Arial" pitchFamily="34" charset="0"/>
        <a:buNone/>
        <a:defRPr lang="en-US" sz="1500" kern="1200" baseline="0" dirty="0" smtClean="0">
          <a:solidFill>
            <a:schemeClr val="bg1"/>
          </a:solidFill>
          <a:latin typeface="Segoe Semibold"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diagramColors" Target="../diagrams/colors3.xml"/><Relationship Id="rId12"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56.png"/><Relationship Id="rId5" Type="http://schemas.openxmlformats.org/officeDocument/2006/relationships/diagramLayout" Target="../diagrams/layout3.xml"/><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diagramData" Target="../diagrams/data3.xml"/><Relationship Id="rId9" Type="http://schemas.openxmlformats.org/officeDocument/2006/relationships/image" Target="../media/image54.png"/><Relationship Id="rId14" Type="http://schemas.openxmlformats.org/officeDocument/2006/relationships/image" Target="../media/image59.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Data" Target="../diagrams/data6.xml"/><Relationship Id="rId7"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65.png"/></Relationships>
</file>

<file path=ppt/slides/_rels/slide1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diagramData" Target="../diagrams/data7.xml"/><Relationship Id="rId7"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68.png"/></Relationships>
</file>

<file path=ppt/slides/_rels/slide1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diagramData" Target="../diagrams/data8.xml"/><Relationship Id="rId7"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diagramData" Target="../diagrams/data9.xml"/><Relationship Id="rId7"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diagramData" Target="../diagrams/data10.xml"/><Relationship Id="rId7"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73.png"/><Relationship Id="rId4" Type="http://schemas.openxmlformats.org/officeDocument/2006/relationships/diagramLayout" Target="../diagrams/layout10.xml"/><Relationship Id="rId9" Type="http://schemas.openxmlformats.org/officeDocument/2006/relationships/image" Target="../media/image72.png"/></Relationships>
</file>

<file path=ppt/slides/_rels/slide1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diagramData" Target="../diagrams/data11.xml"/><Relationship Id="rId7"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diagramData" Target="../diagrams/data13.xml"/><Relationship Id="rId7"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image" Target="../media/image78.png"/><Relationship Id="rId4" Type="http://schemas.openxmlformats.org/officeDocument/2006/relationships/diagramLayout" Target="../diagrams/layout13.xml"/><Relationship Id="rId9"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22.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diagramData" Target="../diagrams/data14.xml"/><Relationship Id="rId7" Type="http://schemas.openxmlformats.org/officeDocument/2006/relationships/image" Target="../media/image8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63.png"/></Relationships>
</file>

<file path=ppt/slides/_rels/slide23.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diagramData" Target="../diagrams/data15.xml"/><Relationship Id="rId7" Type="http://schemas.openxmlformats.org/officeDocument/2006/relationships/image" Target="../media/image8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10" Type="http://schemas.openxmlformats.org/officeDocument/2006/relationships/image" Target="../media/image88.png"/><Relationship Id="rId4" Type="http://schemas.openxmlformats.org/officeDocument/2006/relationships/diagramLayout" Target="../diagrams/layout15.xml"/><Relationship Id="rId9"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2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2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4.png"/><Relationship Id="rId4" Type="http://schemas.openxmlformats.org/officeDocument/2006/relationships/image" Target="../media/image98.png"/><Relationship Id="rId9" Type="http://schemas.openxmlformats.org/officeDocument/2006/relationships/image" Target="../media/image99.png"/></Relationships>
</file>

<file path=ppt/slides/_rels/slide3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www.microsoft.com/sbs08" TargetMode="Externa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microsoft.com/windowsserver2008/en/us/compare-specs.aspx"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diagramData" Target="../diagrams/data1.xml"/><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44.png"/><Relationship Id="rId5" Type="http://schemas.openxmlformats.org/officeDocument/2006/relationships/diagramQuickStyle" Target="../diagrams/quickStyle1.xml"/><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diagramLayout" Target="../diagrams/layout1.xml"/><Relationship Id="rId9" Type="http://schemas.openxmlformats.org/officeDocument/2006/relationships/image" Target="../media/image42.png"/><Relationship Id="rId14" Type="http://schemas.openxmlformats.org/officeDocument/2006/relationships/image" Target="../media/image4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2.xml"/><Relationship Id="rId7"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52.png"/><Relationship Id="rId4" Type="http://schemas.openxmlformats.org/officeDocument/2006/relationships/diagramLayout" Target="../diagrams/layout2.xml"/><Relationship Id="rId9"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sz="4000" smtClean="0"/>
              <a:t>Multiply  Your Power</a:t>
            </a:r>
            <a:endParaRPr lang="en-US" sz="4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ternet.png"/>
          <p:cNvPicPr>
            <a:picLocks noChangeAspect="1"/>
          </p:cNvPicPr>
          <p:nvPr/>
        </p:nvPicPr>
        <p:blipFill>
          <a:blip r:embed="rId3" cstate="print"/>
          <a:stretch>
            <a:fillRect/>
          </a:stretch>
        </p:blipFill>
        <p:spPr>
          <a:xfrm>
            <a:off x="6703310" y="3675529"/>
            <a:ext cx="1028750" cy="1026178"/>
          </a:xfrm>
          <a:prstGeom prst="rect">
            <a:avLst/>
          </a:prstGeom>
        </p:spPr>
      </p:pic>
      <p:sp>
        <p:nvSpPr>
          <p:cNvPr id="28676" name="Title 1"/>
          <p:cNvSpPr>
            <a:spLocks noGrp="1"/>
          </p:cNvSpPr>
          <p:nvPr>
            <p:ph type="title"/>
          </p:nvPr>
        </p:nvSpPr>
        <p:spPr>
          <a:xfrm>
            <a:off x="381000" y="230188"/>
            <a:ext cx="8382000" cy="664797"/>
          </a:xfrm>
        </p:spPr>
        <p:txBody>
          <a:bodyPr/>
          <a:lstStyle/>
          <a:p>
            <a:pPr eaLnBrk="1" hangingPunct="1"/>
            <a:r>
              <a:rPr lang="en-US" sz="4800" dirty="0" smtClean="0"/>
              <a:t>Microsoft Exchange Server 2007</a:t>
            </a:r>
          </a:p>
        </p:txBody>
      </p:sp>
      <p:graphicFrame>
        <p:nvGraphicFramePr>
          <p:cNvPr id="21" name="Diagram 20"/>
          <p:cNvGraphicFramePr/>
          <p:nvPr/>
        </p:nvGraphicFramePr>
        <p:xfrm>
          <a:off x="609600" y="1183346"/>
          <a:ext cx="5181600" cy="37831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descr="HandheldPC.png"/>
          <p:cNvPicPr>
            <a:picLocks noChangeAspect="1"/>
          </p:cNvPicPr>
          <p:nvPr/>
        </p:nvPicPr>
        <p:blipFill>
          <a:blip r:embed="rId8" cstate="print"/>
          <a:stretch>
            <a:fillRect/>
          </a:stretch>
        </p:blipFill>
        <p:spPr>
          <a:xfrm>
            <a:off x="7545043" y="3801038"/>
            <a:ext cx="382837" cy="699246"/>
          </a:xfrm>
          <a:prstGeom prst="rect">
            <a:avLst/>
          </a:prstGeom>
        </p:spPr>
      </p:pic>
      <p:pic>
        <p:nvPicPr>
          <p:cNvPr id="9" name="Picture 8" descr="Mail_Front.png"/>
          <p:cNvPicPr>
            <a:picLocks noChangeAspect="1"/>
          </p:cNvPicPr>
          <p:nvPr/>
        </p:nvPicPr>
        <p:blipFill>
          <a:blip r:embed="rId9" cstate="print"/>
          <a:stretch>
            <a:fillRect/>
          </a:stretch>
        </p:blipFill>
        <p:spPr>
          <a:xfrm>
            <a:off x="6906558" y="4971741"/>
            <a:ext cx="915147" cy="658906"/>
          </a:xfrm>
          <a:prstGeom prst="rect">
            <a:avLst/>
          </a:prstGeom>
        </p:spPr>
      </p:pic>
      <p:pic>
        <p:nvPicPr>
          <p:cNvPr id="11" name="Picture 10" descr="Security_Secured.png"/>
          <p:cNvPicPr>
            <a:picLocks noChangeAspect="1"/>
          </p:cNvPicPr>
          <p:nvPr/>
        </p:nvPicPr>
        <p:blipFill>
          <a:blip r:embed="rId10" cstate="print"/>
          <a:stretch>
            <a:fillRect/>
          </a:stretch>
        </p:blipFill>
        <p:spPr>
          <a:xfrm>
            <a:off x="6780086" y="5152055"/>
            <a:ext cx="340412" cy="546847"/>
          </a:xfrm>
          <a:prstGeom prst="rect">
            <a:avLst/>
          </a:prstGeom>
        </p:spPr>
      </p:pic>
      <p:pic>
        <p:nvPicPr>
          <p:cNvPr id="12" name="Picture 11" descr="Mailbox_ServerRole.png"/>
          <p:cNvPicPr>
            <a:picLocks noChangeAspect="1"/>
          </p:cNvPicPr>
          <p:nvPr/>
        </p:nvPicPr>
        <p:blipFill>
          <a:blip r:embed="rId11"/>
          <a:stretch>
            <a:fillRect/>
          </a:stretch>
        </p:blipFill>
        <p:spPr>
          <a:xfrm>
            <a:off x="6373470" y="1488141"/>
            <a:ext cx="1819568" cy="1670495"/>
          </a:xfrm>
          <a:prstGeom prst="rect">
            <a:avLst/>
          </a:prstGeom>
        </p:spPr>
      </p:pic>
      <p:pic>
        <p:nvPicPr>
          <p:cNvPr id="28677" name="Content Placeholder 15" descr="MS_Exchange_2007_Icon_BW.png"/>
          <p:cNvPicPr>
            <a:picLocks noGrp="1" noChangeAspect="1"/>
          </p:cNvPicPr>
          <p:nvPr>
            <p:ph idx="1"/>
          </p:nvPr>
        </p:nvPicPr>
        <p:blipFill>
          <a:blip r:embed="rId12" cstate="print"/>
          <a:srcRect/>
          <a:stretch>
            <a:fillRect/>
          </a:stretch>
        </p:blipFill>
        <p:spPr>
          <a:xfrm>
            <a:off x="6681600" y="2456330"/>
            <a:ext cx="770872" cy="770872"/>
          </a:xfrm>
        </p:spPr>
      </p:pic>
      <p:pic>
        <p:nvPicPr>
          <p:cNvPr id="10" name="Picture 3"/>
          <p:cNvPicPr>
            <a:picLocks noChangeAspect="1" noChangeArrowheads="1"/>
          </p:cNvPicPr>
          <p:nvPr/>
        </p:nvPicPr>
        <p:blipFill>
          <a:blip r:embed="rId13"/>
          <a:srcRect/>
          <a:stretch>
            <a:fillRect/>
          </a:stretch>
        </p:blipFill>
        <p:spPr bwMode="auto">
          <a:xfrm>
            <a:off x="457205" y="5081156"/>
            <a:ext cx="1365161" cy="914400"/>
          </a:xfrm>
          <a:prstGeom prst="rect">
            <a:avLst/>
          </a:prstGeom>
          <a:ln>
            <a:noFill/>
          </a:ln>
          <a:effectLst>
            <a:softEdge rad="112500"/>
          </a:effectLst>
        </p:spPr>
      </p:pic>
      <p:pic>
        <p:nvPicPr>
          <p:cNvPr id="13" name="Picture 4"/>
          <p:cNvPicPr>
            <a:picLocks noChangeAspect="1" noChangeArrowheads="1"/>
          </p:cNvPicPr>
          <p:nvPr/>
        </p:nvPicPr>
        <p:blipFill>
          <a:blip r:embed="rId14"/>
          <a:srcRect/>
          <a:stretch>
            <a:fillRect/>
          </a:stretch>
        </p:blipFill>
        <p:spPr bwMode="auto">
          <a:xfrm>
            <a:off x="4309245" y="5081156"/>
            <a:ext cx="1618735" cy="914400"/>
          </a:xfrm>
          <a:prstGeom prst="rect">
            <a:avLst/>
          </a:prstGeom>
          <a:ln>
            <a:noFill/>
          </a:ln>
          <a:effectLst>
            <a:softEdge rad="112500"/>
          </a:effectLst>
        </p:spPr>
      </p:pic>
      <p:pic>
        <p:nvPicPr>
          <p:cNvPr id="14" name="Picture 5"/>
          <p:cNvPicPr>
            <a:picLocks noChangeAspect="1" noChangeArrowheads="1"/>
          </p:cNvPicPr>
          <p:nvPr/>
        </p:nvPicPr>
        <p:blipFill>
          <a:blip r:embed="rId15"/>
          <a:srcRect/>
          <a:stretch>
            <a:fillRect/>
          </a:stretch>
        </p:blipFill>
        <p:spPr bwMode="auto">
          <a:xfrm>
            <a:off x="2578125" y="5081156"/>
            <a:ext cx="975360" cy="914400"/>
          </a:xfrm>
          <a:prstGeom prst="rect">
            <a:avLst/>
          </a:prstGeom>
          <a:ln>
            <a:noFill/>
          </a:ln>
          <a:effectLst>
            <a:softEdge rad="112500"/>
          </a:effectLst>
        </p:spPr>
      </p:pic>
      <p:sp>
        <p:nvSpPr>
          <p:cNvPr id="15" name="TextBox 14"/>
          <p:cNvSpPr txBox="1"/>
          <p:nvPr/>
        </p:nvSpPr>
        <p:spPr>
          <a:xfrm>
            <a:off x="192316" y="5994024"/>
            <a:ext cx="1963712" cy="584775"/>
          </a:xfrm>
          <a:prstGeom prst="rect">
            <a:avLst/>
          </a:prstGeom>
          <a:noFill/>
        </p:spPr>
        <p:txBody>
          <a:bodyPr wrap="square" rtlCol="0">
            <a:spAutoFit/>
          </a:bodyPr>
          <a:lstStyle/>
          <a:p>
            <a:pPr algn="ctr"/>
            <a:r>
              <a:rPr lang="en-US" sz="1600" b="0" dirty="0" smtClean="0"/>
              <a:t>Outlook</a:t>
            </a:r>
            <a:br>
              <a:rPr lang="en-US" sz="1600" b="0" dirty="0" smtClean="0"/>
            </a:br>
            <a:r>
              <a:rPr lang="en-US" sz="1600" b="0" dirty="0" smtClean="0"/>
              <a:t>Mobile</a:t>
            </a:r>
            <a:endParaRPr lang="en-US" sz="1600" b="0" dirty="0"/>
          </a:p>
        </p:txBody>
      </p:sp>
      <p:sp>
        <p:nvSpPr>
          <p:cNvPr id="16" name="TextBox 15"/>
          <p:cNvSpPr txBox="1"/>
          <p:nvPr/>
        </p:nvSpPr>
        <p:spPr>
          <a:xfrm>
            <a:off x="2188308" y="5994024"/>
            <a:ext cx="1753849" cy="584775"/>
          </a:xfrm>
          <a:prstGeom prst="rect">
            <a:avLst/>
          </a:prstGeom>
          <a:noFill/>
        </p:spPr>
        <p:txBody>
          <a:bodyPr wrap="square" rtlCol="0">
            <a:spAutoFit/>
          </a:bodyPr>
          <a:lstStyle/>
          <a:p>
            <a:pPr algn="ctr"/>
            <a:r>
              <a:rPr lang="en-US" sz="1600" b="0" dirty="0" smtClean="0"/>
              <a:t>Outlook Web Access</a:t>
            </a:r>
            <a:endParaRPr lang="en-US" sz="1600" b="0" dirty="0"/>
          </a:p>
        </p:txBody>
      </p:sp>
      <p:sp>
        <p:nvSpPr>
          <p:cNvPr id="17" name="TextBox 16"/>
          <p:cNvSpPr txBox="1"/>
          <p:nvPr/>
        </p:nvSpPr>
        <p:spPr>
          <a:xfrm>
            <a:off x="4140693" y="5994024"/>
            <a:ext cx="1958772" cy="584775"/>
          </a:xfrm>
          <a:prstGeom prst="rect">
            <a:avLst/>
          </a:prstGeom>
          <a:noFill/>
        </p:spPr>
        <p:txBody>
          <a:bodyPr wrap="square" rtlCol="0">
            <a:spAutoFit/>
          </a:bodyPr>
          <a:lstStyle/>
          <a:p>
            <a:pPr algn="ctr"/>
            <a:r>
              <a:rPr lang="en-US" sz="1600" b="0" dirty="0" smtClean="0"/>
              <a:t>Outlook on the desktop</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381000" y="230188"/>
            <a:ext cx="8382000" cy="609398"/>
          </a:xfrm>
        </p:spPr>
        <p:txBody>
          <a:bodyPr/>
          <a:lstStyle/>
          <a:p>
            <a:pPr eaLnBrk="1" hangingPunct="1"/>
            <a:r>
              <a:rPr lang="en-US" sz="4400" dirty="0" smtClean="0"/>
              <a:t>Windows SharePoint Services 3.0</a:t>
            </a:r>
          </a:p>
        </p:txBody>
      </p:sp>
      <p:graphicFrame>
        <p:nvGraphicFramePr>
          <p:cNvPr id="5" name="Content Placeholder 4"/>
          <p:cNvGraphicFramePr>
            <a:graphicFrameLocks noGrp="1"/>
          </p:cNvGraphicFramePr>
          <p:nvPr>
            <p:ph idx="1"/>
          </p:nvPr>
        </p:nvGraphicFramePr>
        <p:xfrm>
          <a:off x="318112" y="1255958"/>
          <a:ext cx="7751762" cy="3667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wss3.0.png"/>
          <p:cNvPicPr>
            <a:picLocks noChangeAspect="1"/>
          </p:cNvPicPr>
          <p:nvPr/>
        </p:nvPicPr>
        <p:blipFill>
          <a:blip r:embed="rId7"/>
          <a:stretch>
            <a:fillRect/>
          </a:stretch>
        </p:blipFill>
        <p:spPr>
          <a:xfrm>
            <a:off x="5192487" y="3328124"/>
            <a:ext cx="3517255" cy="25605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87055" y="228600"/>
            <a:ext cx="8756946" cy="498598"/>
          </a:xfrm>
        </p:spPr>
        <p:txBody>
          <a:bodyPr/>
          <a:lstStyle/>
          <a:p>
            <a:pPr eaLnBrk="1" hangingPunct="1"/>
            <a:r>
              <a:rPr sz="3600" dirty="0" smtClean="0"/>
              <a:t>Windows Server Update </a:t>
            </a:r>
            <a:r>
              <a:rPr sz="3600" smtClean="0"/>
              <a:t>Services 3.0</a:t>
            </a:r>
            <a:endParaRPr sz="3600" dirty="0" smtClean="0"/>
          </a:p>
        </p:txBody>
      </p:sp>
      <p:graphicFrame>
        <p:nvGraphicFramePr>
          <p:cNvPr id="5" name="Content Placeholder 4"/>
          <p:cNvGraphicFramePr>
            <a:graphicFrameLocks noGrp="1"/>
          </p:cNvGraphicFramePr>
          <p:nvPr>
            <p:ph idx="1"/>
          </p:nvPr>
        </p:nvGraphicFramePr>
        <p:xfrm>
          <a:off x="458788" y="1063352"/>
          <a:ext cx="7751762" cy="4656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09986" name="Picture 2"/>
          <p:cNvPicPr>
            <a:picLocks noChangeAspect="1" noChangeArrowheads="1"/>
          </p:cNvPicPr>
          <p:nvPr/>
        </p:nvPicPr>
        <p:blipFill>
          <a:blip r:embed="rId7"/>
          <a:srcRect/>
          <a:stretch>
            <a:fillRect/>
          </a:stretch>
        </p:blipFill>
        <p:spPr bwMode="auto">
          <a:xfrm>
            <a:off x="5011767" y="3407776"/>
            <a:ext cx="3687252" cy="22338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387055" y="228600"/>
            <a:ext cx="8756946" cy="553998"/>
          </a:xfrm>
        </p:spPr>
        <p:txBody>
          <a:bodyPr/>
          <a:lstStyle/>
          <a:p>
            <a:r>
              <a:rPr lang="en-US" sz="4000" dirty="0" smtClean="0"/>
              <a:t>Forefront </a:t>
            </a:r>
            <a:r>
              <a:rPr sz="4000" smtClean="0"/>
              <a:t>Security for Exchange Server </a:t>
            </a:r>
            <a:endParaRPr lang="en-US" sz="4000" dirty="0" smtClean="0"/>
          </a:p>
        </p:txBody>
      </p:sp>
      <p:graphicFrame>
        <p:nvGraphicFramePr>
          <p:cNvPr id="9" name="Content Placeholder 8"/>
          <p:cNvGraphicFramePr>
            <a:graphicFrameLocks noGrp="1"/>
          </p:cNvGraphicFramePr>
          <p:nvPr>
            <p:ph idx="1"/>
          </p:nvPr>
        </p:nvGraphicFramePr>
        <p:xfrm>
          <a:off x="458789" y="1091044"/>
          <a:ext cx="8021824" cy="4843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6"/>
          <p:cNvGrpSpPr/>
          <p:nvPr/>
        </p:nvGrpSpPr>
        <p:grpSpPr>
          <a:xfrm>
            <a:off x="6508523" y="3917484"/>
            <a:ext cx="2243137" cy="2257425"/>
            <a:chOff x="6269038" y="4073525"/>
            <a:chExt cx="2243137" cy="2257425"/>
          </a:xfrm>
        </p:grpSpPr>
        <p:pic>
          <p:nvPicPr>
            <p:cNvPr id="34819" name="Picture 6" descr="Server.png"/>
            <p:cNvPicPr>
              <a:picLocks noChangeAspect="1"/>
            </p:cNvPicPr>
            <p:nvPr/>
          </p:nvPicPr>
          <p:blipFill>
            <a:blip r:embed="rId7"/>
            <a:srcRect/>
            <a:stretch>
              <a:fillRect/>
            </a:stretch>
          </p:blipFill>
          <p:spPr bwMode="auto">
            <a:xfrm>
              <a:off x="6662738" y="4073525"/>
              <a:ext cx="1849437" cy="2174875"/>
            </a:xfrm>
            <a:prstGeom prst="rect">
              <a:avLst/>
            </a:prstGeom>
            <a:noFill/>
            <a:ln w="9525">
              <a:noFill/>
              <a:miter lim="800000"/>
              <a:headEnd/>
              <a:tailEnd/>
            </a:ln>
          </p:spPr>
        </p:pic>
        <p:pic>
          <p:nvPicPr>
            <p:cNvPr id="34820" name="Picture 5" descr="Security_Secured.png"/>
            <p:cNvPicPr>
              <a:picLocks noChangeAspect="1"/>
            </p:cNvPicPr>
            <p:nvPr/>
          </p:nvPicPr>
          <p:blipFill>
            <a:blip r:embed="rId8"/>
            <a:srcRect/>
            <a:stretch>
              <a:fillRect/>
            </a:stretch>
          </p:blipFill>
          <p:spPr bwMode="auto">
            <a:xfrm>
              <a:off x="6269038" y="4854575"/>
              <a:ext cx="919162" cy="1476375"/>
            </a:xfrm>
            <a:prstGeom prst="rect">
              <a:avLst/>
            </a:prstGeom>
            <a:noFill/>
            <a:ln w="9525">
              <a:noFill/>
              <a:miter lim="800000"/>
              <a:headEnd/>
              <a:tailEnd/>
            </a:ln>
          </p:spPr>
        </p:pic>
        <p:pic>
          <p:nvPicPr>
            <p:cNvPr id="34821" name="Picture 7" descr="MS_Exchange_2007_Icon_BW.png"/>
            <p:cNvPicPr>
              <a:picLocks noChangeAspect="1"/>
            </p:cNvPicPr>
            <p:nvPr/>
          </p:nvPicPr>
          <p:blipFill>
            <a:blip r:embed="rId9"/>
            <a:srcRect/>
            <a:stretch>
              <a:fillRect/>
            </a:stretch>
          </p:blipFill>
          <p:spPr bwMode="auto">
            <a:xfrm>
              <a:off x="7448550" y="4294188"/>
              <a:ext cx="958850" cy="958850"/>
            </a:xfrm>
            <a:prstGeom prst="rect">
              <a:avLst/>
            </a:prstGeom>
            <a:noFill/>
            <a:ln w="9525">
              <a:noFill/>
              <a:miter lim="800000"/>
              <a:headEnd/>
              <a:tailEnd/>
            </a:ln>
          </p:spPr>
        </p:pic>
      </p:grpSp>
      <p:sp>
        <p:nvSpPr>
          <p:cNvPr id="8" name="Rectangle 7"/>
          <p:cNvSpPr/>
          <p:nvPr/>
        </p:nvSpPr>
        <p:spPr>
          <a:xfrm>
            <a:off x="419100" y="5961787"/>
            <a:ext cx="6686550" cy="507831"/>
          </a:xfrm>
          <a:prstGeom prst="rect">
            <a:avLst/>
          </a:prstGeom>
        </p:spPr>
        <p:txBody>
          <a:bodyPr wrap="square">
            <a:spAutoFit/>
          </a:bodyPr>
          <a:lstStyle/>
          <a:p>
            <a:r>
              <a:rPr lang="en-US" sz="900" baseline="30000" dirty="0" smtClean="0"/>
              <a:t>1</a:t>
            </a:r>
            <a:r>
              <a:rPr lang="en-US" sz="900" dirty="0" smtClean="0"/>
              <a:t> 120 day trial included in product.</a:t>
            </a:r>
          </a:p>
          <a:p>
            <a:r>
              <a:rPr lang="en-US" sz="900" baseline="30000" dirty="0" smtClean="0"/>
              <a:t>2</a:t>
            </a:r>
            <a:r>
              <a:rPr lang="en-US" sz="900" dirty="0" smtClean="0"/>
              <a:t> May not be available in all markets and/or languages. Refer to the Editions Overview page at www.microsoft.com/sbs for details on market and language availability.</a:t>
            </a:r>
            <a:endParaRPr lang="en-US" sz="9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381000" y="230188"/>
            <a:ext cx="8382000" cy="664797"/>
          </a:xfrm>
        </p:spPr>
        <p:txBody>
          <a:bodyPr/>
          <a:lstStyle/>
          <a:p>
            <a:pPr eaLnBrk="1" hangingPunct="1"/>
            <a:r>
              <a:rPr lang="en-US" sz="4800" dirty="0" smtClean="0"/>
              <a:t>Windows Live OneCare</a:t>
            </a:r>
          </a:p>
        </p:txBody>
      </p:sp>
      <p:graphicFrame>
        <p:nvGraphicFramePr>
          <p:cNvPr id="5" name="Content Placeholder 4"/>
          <p:cNvGraphicFramePr>
            <a:graphicFrameLocks noGrp="1"/>
          </p:cNvGraphicFramePr>
          <p:nvPr>
            <p:ph idx="1"/>
          </p:nvPr>
        </p:nvGraphicFramePr>
        <p:xfrm>
          <a:off x="351211" y="1445638"/>
          <a:ext cx="7751762" cy="2968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LAN.png"/>
          <p:cNvPicPr>
            <a:picLocks noChangeAspect="1"/>
          </p:cNvPicPr>
          <p:nvPr/>
        </p:nvPicPr>
        <p:blipFill>
          <a:blip r:embed="rId7"/>
          <a:stretch>
            <a:fillRect/>
          </a:stretch>
        </p:blipFill>
        <p:spPr>
          <a:xfrm>
            <a:off x="3620060" y="4082609"/>
            <a:ext cx="2780740" cy="2022356"/>
          </a:xfrm>
          <a:prstGeom prst="rect">
            <a:avLst/>
          </a:prstGeom>
        </p:spPr>
      </p:pic>
      <p:pic>
        <p:nvPicPr>
          <p:cNvPr id="7" name="Picture 6" descr="Virus.png"/>
          <p:cNvPicPr>
            <a:picLocks noChangeAspect="1"/>
          </p:cNvPicPr>
          <p:nvPr/>
        </p:nvPicPr>
        <p:blipFill>
          <a:blip r:embed="rId8"/>
          <a:stretch>
            <a:fillRect/>
          </a:stretch>
        </p:blipFill>
        <p:spPr>
          <a:xfrm>
            <a:off x="2596124" y="4643716"/>
            <a:ext cx="1025618" cy="1621530"/>
          </a:xfrm>
          <a:prstGeom prst="rect">
            <a:avLst/>
          </a:prstGeom>
        </p:spPr>
      </p:pic>
      <p:sp>
        <p:nvSpPr>
          <p:cNvPr id="8" name="&quot;No&quot; Symbol 7"/>
          <p:cNvSpPr/>
          <p:nvPr/>
        </p:nvSpPr>
        <p:spPr bwMode="auto">
          <a:xfrm>
            <a:off x="2707342" y="5127811"/>
            <a:ext cx="699247" cy="717176"/>
          </a:xfrm>
          <a:prstGeom prst="noSmoking">
            <a:avLst/>
          </a:prstGeom>
          <a:solidFill>
            <a:srgbClr val="FF0000">
              <a:alpha val="56000"/>
            </a:srgbClr>
          </a:solidFill>
          <a:ln w="9525" cap="flat" cmpd="sng" algn="ctr">
            <a:noFill/>
            <a:prstDash val="solid"/>
            <a:round/>
            <a:headEnd type="none" w="med" len="med"/>
            <a:tailEnd type="none" w="med" len="med"/>
          </a:ln>
          <a:effectLst>
            <a:outerShdw dist="35921" dir="2700000" algn="ctr" rotWithShape="0">
              <a:srgbClr val="AFAFAF"/>
            </a:outerShdw>
          </a:effectLst>
        </p:spPr>
        <p:txBody>
          <a:bodyPr vert="horz" wrap="square" lIns="182873" tIns="45718" rIns="182873" bIns="45718" numCol="1" rtlCol="0" anchor="ctr" anchorCtr="0" compatLnSpc="1">
            <a:prstTxWarp prst="textNoShape">
              <a:avLst/>
            </a:prstTxWarp>
          </a:bodyPr>
          <a:lstStyle/>
          <a:p>
            <a:pPr algn="ctr" defTabSz="914363" eaLnBrk="0" fontAlgn="base" hangingPunct="0">
              <a:spcBef>
                <a:spcPct val="0"/>
              </a:spcBef>
              <a:spcAft>
                <a:spcPct val="0"/>
              </a:spcAft>
            </a:pPr>
            <a:endParaRPr lang="en-US" b="1" dirty="0" smtClean="0">
              <a:latin typeface="Verdana" pitchFamily="34" charset="0"/>
            </a:endParaRPr>
          </a:p>
        </p:txBody>
      </p:sp>
      <p:pic>
        <p:nvPicPr>
          <p:cNvPr id="9" name="Picture 8" descr="ServerConnectors.png"/>
          <p:cNvPicPr>
            <a:picLocks noChangeAspect="1"/>
          </p:cNvPicPr>
          <p:nvPr/>
        </p:nvPicPr>
        <p:blipFill>
          <a:blip r:embed="rId9"/>
          <a:stretch>
            <a:fillRect/>
          </a:stretch>
        </p:blipFill>
        <p:spPr>
          <a:xfrm>
            <a:off x="6203576" y="4090837"/>
            <a:ext cx="1850656" cy="1413493"/>
          </a:xfrm>
          <a:prstGeom prst="rect">
            <a:avLst/>
          </a:prstGeom>
        </p:spPr>
      </p:pic>
      <p:sp>
        <p:nvSpPr>
          <p:cNvPr id="10" name="Rectangle 9"/>
          <p:cNvSpPr/>
          <p:nvPr/>
        </p:nvSpPr>
        <p:spPr>
          <a:xfrm>
            <a:off x="381000" y="6057037"/>
            <a:ext cx="6686550" cy="507831"/>
          </a:xfrm>
          <a:prstGeom prst="rect">
            <a:avLst/>
          </a:prstGeom>
        </p:spPr>
        <p:txBody>
          <a:bodyPr wrap="square">
            <a:spAutoFit/>
          </a:bodyPr>
          <a:lstStyle/>
          <a:p>
            <a:r>
              <a:rPr lang="en-US" sz="900" baseline="30000" dirty="0" smtClean="0"/>
              <a:t>1</a:t>
            </a:r>
            <a:r>
              <a:rPr lang="en-US" sz="900" dirty="0" smtClean="0"/>
              <a:t> 120 day trial included in product.</a:t>
            </a:r>
          </a:p>
          <a:p>
            <a:r>
              <a:rPr lang="en-US" sz="900" baseline="30000" dirty="0" smtClean="0"/>
              <a:t>2</a:t>
            </a:r>
            <a:r>
              <a:rPr lang="en-US" sz="900" dirty="0" smtClean="0"/>
              <a:t> May not be available in all markets and/or languages. Refer to the Editions Overview page at www.microsoft.com/sbs for details on market and language availability.</a:t>
            </a:r>
            <a:endParaRPr lang="en-US" sz="9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60375" y="211138"/>
            <a:ext cx="7773988" cy="664797"/>
          </a:xfrm>
        </p:spPr>
        <p:txBody>
          <a:bodyPr/>
          <a:lstStyle/>
          <a:p>
            <a:pPr eaLnBrk="1" hangingPunct="1"/>
            <a:r>
              <a:rPr lang="en-US" sz="4800" dirty="0" err="1" smtClean="0"/>
              <a:t>Servicios</a:t>
            </a:r>
            <a:r>
              <a:rPr lang="en-US" sz="4800" dirty="0" smtClean="0"/>
              <a:t> Office Live</a:t>
            </a:r>
          </a:p>
        </p:txBody>
      </p:sp>
      <p:graphicFrame>
        <p:nvGraphicFramePr>
          <p:cNvPr id="8" name="Content Placeholder 7"/>
          <p:cNvGraphicFramePr>
            <a:graphicFrameLocks noGrp="1"/>
          </p:cNvGraphicFramePr>
          <p:nvPr>
            <p:ph idx="1"/>
          </p:nvPr>
        </p:nvGraphicFramePr>
        <p:xfrm>
          <a:off x="458789" y="1004049"/>
          <a:ext cx="7607526" cy="4464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UserWithDesktopComputer.png"/>
          <p:cNvPicPr>
            <a:picLocks noChangeAspect="1"/>
          </p:cNvPicPr>
          <p:nvPr/>
        </p:nvPicPr>
        <p:blipFill>
          <a:blip r:embed="rId7" cstate="print"/>
          <a:stretch>
            <a:fillRect/>
          </a:stretch>
        </p:blipFill>
        <p:spPr>
          <a:xfrm>
            <a:off x="6974544" y="4247254"/>
            <a:ext cx="1062316" cy="1234943"/>
          </a:xfrm>
          <a:prstGeom prst="rect">
            <a:avLst/>
          </a:prstGeom>
        </p:spPr>
      </p:pic>
      <p:pic>
        <p:nvPicPr>
          <p:cNvPr id="9" name="Picture 8" descr="WebSite.png"/>
          <p:cNvPicPr>
            <a:picLocks noChangeAspect="1"/>
          </p:cNvPicPr>
          <p:nvPr/>
        </p:nvPicPr>
        <p:blipFill>
          <a:blip r:embed="rId8"/>
          <a:stretch>
            <a:fillRect/>
          </a:stretch>
        </p:blipFill>
        <p:spPr>
          <a:xfrm>
            <a:off x="6482042" y="2563907"/>
            <a:ext cx="1910602" cy="1389529"/>
          </a:xfrm>
          <a:prstGeom prst="rect">
            <a:avLst/>
          </a:prstGeom>
        </p:spPr>
      </p:pic>
      <p:sp>
        <p:nvSpPr>
          <p:cNvPr id="10" name="TextBox 9"/>
          <p:cNvSpPr txBox="1"/>
          <p:nvPr/>
        </p:nvSpPr>
        <p:spPr>
          <a:xfrm>
            <a:off x="0" y="6060040"/>
            <a:ext cx="6915150" cy="830993"/>
          </a:xfrm>
          <a:prstGeom prst="rect">
            <a:avLst/>
          </a:prstGeom>
          <a:noFill/>
        </p:spPr>
        <p:txBody>
          <a:bodyPr wrap="square" lIns="91436" tIns="45718" rIns="91436" bIns="45718" rtlCol="0">
            <a:spAutoFit/>
          </a:bodyPr>
          <a:lstStyle/>
          <a:p>
            <a:r>
              <a:rPr lang="en-US" sz="1000" b="0" baseline="30000" dirty="0" smtClean="0"/>
              <a:t>1</a:t>
            </a:r>
            <a:r>
              <a:rPr lang="en-US" sz="1000" b="0" dirty="0" smtClean="0"/>
              <a:t> </a:t>
            </a:r>
            <a:r>
              <a:rPr lang="en-US" sz="1000" dirty="0" smtClean="0"/>
              <a:t>Requires Windows Live ID</a:t>
            </a:r>
            <a:br>
              <a:rPr lang="en-US" sz="1000" dirty="0" smtClean="0"/>
            </a:br>
            <a:r>
              <a:rPr lang="en-US" sz="1000" baseline="30000" dirty="0" smtClean="0"/>
              <a:t>2</a:t>
            </a:r>
            <a:r>
              <a:rPr lang="en-US" sz="1000" dirty="0" smtClean="0"/>
              <a:t> May not be available in all markets and/or languages. Refer to the Editions Overview page at www.microsoft.com/sbs for details on market and language availability.</a:t>
            </a:r>
          </a:p>
          <a:p>
            <a:endParaRPr lang="en-US" b="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itle 1"/>
          <p:cNvSpPr>
            <a:spLocks noGrp="1"/>
          </p:cNvSpPr>
          <p:nvPr>
            <p:ph type="title"/>
          </p:nvPr>
        </p:nvSpPr>
        <p:spPr>
          <a:xfrm>
            <a:off x="387055" y="228600"/>
            <a:ext cx="8756946" cy="664797"/>
          </a:xfrm>
        </p:spPr>
        <p:txBody>
          <a:bodyPr/>
          <a:lstStyle/>
          <a:p>
            <a:pPr eaLnBrk="1" hangingPunct="1"/>
            <a:r>
              <a:rPr lang="en-US" sz="4800" dirty="0" smtClean="0"/>
              <a:t>Windows SBS 2008 Premium</a:t>
            </a:r>
          </a:p>
        </p:txBody>
      </p:sp>
      <p:graphicFrame>
        <p:nvGraphicFramePr>
          <p:cNvPr id="4" name="Content Placeholder 3"/>
          <p:cNvGraphicFramePr>
            <a:graphicFrameLocks noGrp="1"/>
          </p:cNvGraphicFramePr>
          <p:nvPr>
            <p:ph idx="1"/>
          </p:nvPr>
        </p:nvGraphicFramePr>
        <p:xfrm>
          <a:off x="370074" y="890289"/>
          <a:ext cx="7818543" cy="5205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67" name="Picture 9" descr="Server.png"/>
          <p:cNvPicPr>
            <a:picLocks noChangeAspect="1"/>
          </p:cNvPicPr>
          <p:nvPr/>
        </p:nvPicPr>
        <p:blipFill>
          <a:blip r:embed="rId7"/>
          <a:srcRect/>
          <a:stretch>
            <a:fillRect/>
          </a:stretch>
        </p:blipFill>
        <p:spPr bwMode="auto">
          <a:xfrm>
            <a:off x="6694272" y="4258120"/>
            <a:ext cx="1330325" cy="1566863"/>
          </a:xfrm>
          <a:prstGeom prst="rect">
            <a:avLst/>
          </a:prstGeom>
          <a:noFill/>
          <a:ln w="9525">
            <a:noFill/>
            <a:miter lim="800000"/>
            <a:headEnd/>
            <a:tailEnd/>
          </a:ln>
        </p:spPr>
      </p:pic>
      <p:pic>
        <p:nvPicPr>
          <p:cNvPr id="40968" name="Picture 10" descr="Server.png"/>
          <p:cNvPicPr>
            <a:picLocks noChangeAspect="1"/>
          </p:cNvPicPr>
          <p:nvPr/>
        </p:nvPicPr>
        <p:blipFill>
          <a:blip r:embed="rId7"/>
          <a:srcRect/>
          <a:stretch>
            <a:fillRect/>
          </a:stretch>
        </p:blipFill>
        <p:spPr bwMode="auto">
          <a:xfrm>
            <a:off x="7492784" y="4348609"/>
            <a:ext cx="1330325" cy="1565275"/>
          </a:xfrm>
          <a:prstGeom prst="rect">
            <a:avLst/>
          </a:prstGeom>
          <a:noFill/>
          <a:ln w="9525">
            <a:noFill/>
            <a:miter lim="800000"/>
            <a:headEnd/>
            <a:tailEnd/>
          </a:ln>
        </p:spPr>
      </p:pic>
      <p:pic>
        <p:nvPicPr>
          <p:cNvPr id="40969" name="Picture 11" descr="Database.png"/>
          <p:cNvPicPr>
            <a:picLocks noChangeAspect="1"/>
          </p:cNvPicPr>
          <p:nvPr/>
        </p:nvPicPr>
        <p:blipFill>
          <a:blip r:embed="rId8"/>
          <a:srcRect/>
          <a:stretch>
            <a:fillRect/>
          </a:stretch>
        </p:blipFill>
        <p:spPr bwMode="auto">
          <a:xfrm>
            <a:off x="7767421" y="5582095"/>
            <a:ext cx="801688" cy="647700"/>
          </a:xfrm>
          <a:prstGeom prst="rect">
            <a:avLst/>
          </a:prstGeom>
          <a:noFill/>
          <a:ln w="9525">
            <a:noFill/>
            <a:miter lim="800000"/>
            <a:headEnd/>
            <a:tailEnd/>
          </a:ln>
        </p:spPr>
      </p:pic>
      <p:sp>
        <p:nvSpPr>
          <p:cNvPr id="7" name="TextBox 6"/>
          <p:cNvSpPr txBox="1"/>
          <p:nvPr/>
        </p:nvSpPr>
        <p:spPr>
          <a:xfrm>
            <a:off x="171450" y="6211669"/>
            <a:ext cx="7077075" cy="507831"/>
          </a:xfrm>
          <a:prstGeom prst="rect">
            <a:avLst/>
          </a:prstGeom>
          <a:noFill/>
        </p:spPr>
        <p:txBody>
          <a:bodyPr wrap="square" rtlCol="0">
            <a:spAutoFit/>
          </a:bodyPr>
          <a:lstStyle/>
          <a:p>
            <a:r>
              <a:rPr lang="en-US" sz="900" baseline="30000" dirty="0" smtClean="0"/>
              <a:t>1 </a:t>
            </a:r>
            <a:r>
              <a:rPr lang="en-US" sz="900" dirty="0" smtClean="0"/>
              <a:t>For the first year of availability, customers using applications that are not yet certified for use on SQL Server 2008, a copy of SQL Server 2005 Standard will also be included in SBS 2008 Premium.  SQL Server 2008 (or 2005) Standard can be installed on either server; if you install SQL Server 2008 Standard on the first server then you must install the management tools on another machine.</a:t>
            </a:r>
            <a:endParaRPr lang="en-US" sz="9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itle 1"/>
          <p:cNvSpPr>
            <a:spLocks noGrp="1"/>
          </p:cNvSpPr>
          <p:nvPr>
            <p:ph type="title"/>
          </p:nvPr>
        </p:nvSpPr>
        <p:spPr>
          <a:xfrm>
            <a:off x="381000" y="230188"/>
            <a:ext cx="8382000" cy="664797"/>
          </a:xfrm>
        </p:spPr>
        <p:txBody>
          <a:bodyPr/>
          <a:lstStyle/>
          <a:p>
            <a:pPr eaLnBrk="1" hangingPunct="1"/>
            <a:r>
              <a:rPr lang="en-US" sz="4800" dirty="0" smtClean="0"/>
              <a:t>Segundo </a:t>
            </a:r>
            <a:r>
              <a:rPr lang="en-US" sz="4800" dirty="0" err="1" smtClean="0"/>
              <a:t>Servidor</a:t>
            </a:r>
            <a:endParaRPr lang="en-US" sz="4800" dirty="0" smtClean="0"/>
          </a:p>
        </p:txBody>
      </p:sp>
      <p:graphicFrame>
        <p:nvGraphicFramePr>
          <p:cNvPr id="6" name="Content Placeholder 5"/>
          <p:cNvGraphicFramePr>
            <a:graphicFrameLocks noGrp="1"/>
          </p:cNvGraphicFramePr>
          <p:nvPr>
            <p:ph idx="1"/>
          </p:nvPr>
        </p:nvGraphicFramePr>
        <p:xfrm>
          <a:off x="422930" y="1219200"/>
          <a:ext cx="7806671" cy="2151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VirtualMachine.png"/>
          <p:cNvPicPr>
            <a:picLocks noChangeAspect="1"/>
          </p:cNvPicPr>
          <p:nvPr/>
        </p:nvPicPr>
        <p:blipFill>
          <a:blip r:embed="rId7" cstate="print"/>
          <a:stretch>
            <a:fillRect/>
          </a:stretch>
        </p:blipFill>
        <p:spPr>
          <a:xfrm>
            <a:off x="3043605" y="4101849"/>
            <a:ext cx="1485182" cy="1746504"/>
          </a:xfrm>
          <a:prstGeom prst="rect">
            <a:avLst/>
          </a:prstGeom>
        </p:spPr>
      </p:pic>
      <p:pic>
        <p:nvPicPr>
          <p:cNvPr id="9" name="Picture 8" descr="VirtualMachine.png"/>
          <p:cNvPicPr>
            <a:picLocks noChangeAspect="1"/>
          </p:cNvPicPr>
          <p:nvPr/>
        </p:nvPicPr>
        <p:blipFill>
          <a:blip r:embed="rId7" cstate="print"/>
          <a:stretch>
            <a:fillRect/>
          </a:stretch>
        </p:blipFill>
        <p:spPr>
          <a:xfrm>
            <a:off x="3913181" y="4290107"/>
            <a:ext cx="1485182" cy="1746504"/>
          </a:xfrm>
          <a:prstGeom prst="rect">
            <a:avLst/>
          </a:prstGeom>
        </p:spPr>
      </p:pic>
      <p:grpSp>
        <p:nvGrpSpPr>
          <p:cNvPr id="13" name="Group 12"/>
          <p:cNvGrpSpPr/>
          <p:nvPr/>
        </p:nvGrpSpPr>
        <p:grpSpPr>
          <a:xfrm>
            <a:off x="5777253" y="3915099"/>
            <a:ext cx="2179107" cy="2173660"/>
            <a:chOff x="5633319" y="4067499"/>
            <a:chExt cx="2179107" cy="2173660"/>
          </a:xfrm>
        </p:grpSpPr>
        <p:pic>
          <p:nvPicPr>
            <p:cNvPr id="10" name="Picture 4" descr="Server.png"/>
            <p:cNvPicPr>
              <a:picLocks noChangeAspect="1"/>
            </p:cNvPicPr>
            <p:nvPr/>
          </p:nvPicPr>
          <p:blipFill>
            <a:blip r:embed="rId8"/>
            <a:srcRect/>
            <a:stretch>
              <a:fillRect/>
            </a:stretch>
          </p:blipFill>
          <p:spPr bwMode="auto">
            <a:xfrm>
              <a:off x="6095813" y="4441973"/>
              <a:ext cx="1482725" cy="1744662"/>
            </a:xfrm>
            <a:prstGeom prst="rect">
              <a:avLst/>
            </a:prstGeom>
            <a:noFill/>
            <a:ln w="9525">
              <a:noFill/>
              <a:miter lim="800000"/>
              <a:headEnd/>
              <a:tailEnd/>
            </a:ln>
          </p:spPr>
        </p:pic>
        <p:pic>
          <p:nvPicPr>
            <p:cNvPr id="11" name="Picture 10" descr="Gateway.png"/>
            <p:cNvPicPr>
              <a:picLocks noChangeAspect="1"/>
            </p:cNvPicPr>
            <p:nvPr/>
          </p:nvPicPr>
          <p:blipFill>
            <a:blip r:embed="rId9"/>
            <a:stretch>
              <a:fillRect/>
            </a:stretch>
          </p:blipFill>
          <p:spPr>
            <a:xfrm>
              <a:off x="5633319" y="4067499"/>
              <a:ext cx="2179107" cy="2173660"/>
            </a:xfrm>
            <a:prstGeom prst="rect">
              <a:avLst/>
            </a:prstGeom>
          </p:spPr>
        </p:pic>
      </p:grpSp>
      <p:pic>
        <p:nvPicPr>
          <p:cNvPr id="12" name="Picture 11" descr="Features_Server.png"/>
          <p:cNvPicPr>
            <a:picLocks noChangeAspect="1"/>
          </p:cNvPicPr>
          <p:nvPr/>
        </p:nvPicPr>
        <p:blipFill>
          <a:blip r:embed="rId10"/>
          <a:stretch>
            <a:fillRect/>
          </a:stretch>
        </p:blipFill>
        <p:spPr>
          <a:xfrm>
            <a:off x="573743" y="4026965"/>
            <a:ext cx="2200595" cy="1746504"/>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itle 1"/>
          <p:cNvSpPr>
            <a:spLocks noGrp="1"/>
          </p:cNvSpPr>
          <p:nvPr>
            <p:ph type="title"/>
          </p:nvPr>
        </p:nvSpPr>
        <p:spPr>
          <a:xfrm>
            <a:off x="381000" y="230188"/>
            <a:ext cx="8382000" cy="1107996"/>
          </a:xfrm>
        </p:spPr>
        <p:txBody>
          <a:bodyPr/>
          <a:lstStyle/>
          <a:p>
            <a:pPr eaLnBrk="1" hangingPunct="1"/>
            <a:r>
              <a:rPr lang="en-US" sz="4000" dirty="0" smtClean="0"/>
              <a:t>Microsoft  SQL  Server  2008 Standard for Small Business </a:t>
            </a:r>
            <a:r>
              <a:rPr lang="en-US" sz="4000" baseline="30000" dirty="0" smtClean="0"/>
              <a:t>1</a:t>
            </a:r>
          </a:p>
        </p:txBody>
      </p:sp>
      <p:graphicFrame>
        <p:nvGraphicFramePr>
          <p:cNvPr id="8" name="Content Placeholder 7"/>
          <p:cNvGraphicFramePr>
            <a:graphicFrameLocks noGrp="1"/>
          </p:cNvGraphicFramePr>
          <p:nvPr>
            <p:ph idx="1"/>
          </p:nvPr>
        </p:nvGraphicFramePr>
        <p:xfrm>
          <a:off x="369140" y="1184563"/>
          <a:ext cx="8339431" cy="4779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8"/>
          <p:cNvGrpSpPr/>
          <p:nvPr/>
        </p:nvGrpSpPr>
        <p:grpSpPr>
          <a:xfrm>
            <a:off x="7221188" y="3977678"/>
            <a:ext cx="1560513" cy="2030412"/>
            <a:chOff x="7048500" y="2986088"/>
            <a:chExt cx="1560513" cy="2030412"/>
          </a:xfrm>
        </p:grpSpPr>
        <p:pic>
          <p:nvPicPr>
            <p:cNvPr id="45062" name="Picture 3" descr="Server.png"/>
            <p:cNvPicPr>
              <a:picLocks noChangeAspect="1"/>
            </p:cNvPicPr>
            <p:nvPr/>
          </p:nvPicPr>
          <p:blipFill>
            <a:blip r:embed="rId7"/>
            <a:srcRect/>
            <a:stretch>
              <a:fillRect/>
            </a:stretch>
          </p:blipFill>
          <p:spPr bwMode="auto">
            <a:xfrm>
              <a:off x="7048500" y="2986088"/>
              <a:ext cx="1560513" cy="1833562"/>
            </a:xfrm>
            <a:prstGeom prst="rect">
              <a:avLst/>
            </a:prstGeom>
            <a:noFill/>
            <a:ln w="9525">
              <a:noFill/>
              <a:miter lim="800000"/>
              <a:headEnd/>
              <a:tailEnd/>
            </a:ln>
          </p:spPr>
        </p:pic>
        <p:pic>
          <p:nvPicPr>
            <p:cNvPr id="45063" name="Picture 4" descr="Database.png"/>
            <p:cNvPicPr>
              <a:picLocks noChangeAspect="1"/>
            </p:cNvPicPr>
            <p:nvPr/>
          </p:nvPicPr>
          <p:blipFill>
            <a:blip r:embed="rId8"/>
            <a:srcRect/>
            <a:stretch>
              <a:fillRect/>
            </a:stretch>
          </p:blipFill>
          <p:spPr bwMode="auto">
            <a:xfrm>
              <a:off x="7500938" y="4357688"/>
              <a:ext cx="815975" cy="658812"/>
            </a:xfrm>
            <a:prstGeom prst="rect">
              <a:avLst/>
            </a:prstGeom>
            <a:noFill/>
            <a:ln w="9525">
              <a:noFill/>
              <a:miter lim="800000"/>
              <a:headEnd/>
              <a:tailEnd/>
            </a:ln>
          </p:spPr>
        </p:pic>
      </p:grpSp>
      <p:sp>
        <p:nvSpPr>
          <p:cNvPr id="45064" name="TextBox 8"/>
          <p:cNvSpPr txBox="1">
            <a:spLocks noChangeArrowheads="1"/>
          </p:cNvSpPr>
          <p:nvPr/>
        </p:nvSpPr>
        <p:spPr bwMode="auto">
          <a:xfrm>
            <a:off x="569913" y="971550"/>
            <a:ext cx="7850187" cy="369328"/>
          </a:xfrm>
          <a:prstGeom prst="rect">
            <a:avLst/>
          </a:prstGeom>
          <a:noFill/>
          <a:ln w="9525">
            <a:noFill/>
            <a:miter lim="800000"/>
            <a:headEnd/>
            <a:tailEnd/>
          </a:ln>
        </p:spPr>
        <p:txBody>
          <a:bodyPr wrap="square" lIns="91436" tIns="45718" rIns="91436" bIns="45718">
            <a:spAutoFit/>
          </a:bodyPr>
          <a:lstStyle/>
          <a:p>
            <a:pPr eaLnBrk="0" hangingPunct="0"/>
            <a:endParaRPr lang="en-US" b="0" dirty="0"/>
          </a:p>
        </p:txBody>
      </p:sp>
      <p:sp>
        <p:nvSpPr>
          <p:cNvPr id="9" name="Rectangle 8"/>
          <p:cNvSpPr/>
          <p:nvPr/>
        </p:nvSpPr>
        <p:spPr>
          <a:xfrm>
            <a:off x="95250" y="6048970"/>
            <a:ext cx="6877050" cy="507831"/>
          </a:xfrm>
          <a:prstGeom prst="rect">
            <a:avLst/>
          </a:prstGeom>
        </p:spPr>
        <p:txBody>
          <a:bodyPr wrap="square">
            <a:spAutoFit/>
          </a:bodyPr>
          <a:lstStyle/>
          <a:p>
            <a:r>
              <a:rPr lang="en-US" sz="900" baseline="30000" dirty="0" smtClean="0"/>
              <a:t>1</a:t>
            </a:r>
            <a:r>
              <a:rPr lang="en-US" sz="900" dirty="0" smtClean="0"/>
              <a:t> For the first year of availability, customers using applications that are not yet certified for use on SQL Server 2008, a copy of SQL Server 2005 Standard will also be included in SBS 2008 Premium.  SQL Server 2008 (or 2005) Standard can be installed on either server; if you install SQL Server 2008 Standard on the first server then you must install the management tools on another machine.</a:t>
            </a:r>
            <a:endParaRPr lang="en-US" sz="9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itle 1"/>
          <p:cNvSpPr>
            <a:spLocks noGrp="1"/>
          </p:cNvSpPr>
          <p:nvPr>
            <p:ph type="title"/>
          </p:nvPr>
        </p:nvSpPr>
        <p:spPr/>
        <p:txBody>
          <a:bodyPr/>
          <a:lstStyle/>
          <a:p>
            <a:pPr eaLnBrk="1" hangingPunct="1"/>
            <a:r>
              <a:rPr lang="en-US" dirty="0" err="1" smtClean="0"/>
              <a:t>Administración</a:t>
            </a:r>
            <a:r>
              <a:rPr lang="en-US" dirty="0" smtClean="0"/>
              <a:t> simple</a:t>
            </a:r>
          </a:p>
        </p:txBody>
      </p:sp>
      <p:graphicFrame>
        <p:nvGraphicFramePr>
          <p:cNvPr id="7" name="Content Placeholder 6"/>
          <p:cNvGraphicFramePr>
            <a:graphicFrameLocks noGrp="1"/>
          </p:cNvGraphicFramePr>
          <p:nvPr>
            <p:ph idx="1"/>
          </p:nvPr>
        </p:nvGraphicFramePr>
        <p:xfrm>
          <a:off x="458789" y="1459394"/>
          <a:ext cx="6515753" cy="3414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5" name="Rectangle 43"/>
          <p:cNvSpPr>
            <a:spLocks noGrp="1" noChangeArrowheads="1"/>
          </p:cNvSpPr>
          <p:nvPr>
            <p:ph type="title" idx="4294967295"/>
          </p:nvPr>
        </p:nvSpPr>
        <p:spPr>
          <a:xfrm>
            <a:off x="332520" y="227013"/>
            <a:ext cx="8380413" cy="554037"/>
          </a:xfrm>
        </p:spPr>
        <p:txBody>
          <a:bodyPr>
            <a:normAutofit fontScale="90000"/>
          </a:bodyPr>
          <a:lstStyle/>
          <a:p>
            <a:r>
              <a:rPr lang="es-CO" sz="4000" dirty="0" smtClean="0"/>
              <a:t>La solución correcta para el cliente correcto</a:t>
            </a:r>
            <a:endParaRPr lang="en-US" sz="4000" dirty="0" smtClean="0"/>
          </a:p>
        </p:txBody>
      </p:sp>
      <p:sp>
        <p:nvSpPr>
          <p:cNvPr id="60" name="Rounded Rectangle 59"/>
          <p:cNvSpPr/>
          <p:nvPr/>
        </p:nvSpPr>
        <p:spPr bwMode="auto">
          <a:xfrm>
            <a:off x="2180760" y="1345714"/>
            <a:ext cx="1584636" cy="4839263"/>
          </a:xfrm>
          <a:prstGeom prst="roundRect">
            <a:avLst>
              <a:gd name="adj" fmla="val 0"/>
            </a:avLst>
          </a:prstGeom>
          <a:gradFill flip="none" rotWithShape="1">
            <a:gsLst>
              <a:gs pos="29000">
                <a:schemeClr val="accent3">
                  <a:lumMod val="20000"/>
                  <a:lumOff val="80000"/>
                </a:schemeClr>
              </a:gs>
              <a:gs pos="76000">
                <a:schemeClr val="accent3">
                  <a:lumMod val="60000"/>
                  <a:lumOff val="40000"/>
                </a:schemeClr>
              </a:gs>
              <a:gs pos="100000">
                <a:schemeClr val="accent3"/>
              </a:gs>
            </a:gsLst>
            <a:path path="rect">
              <a:fillToRect l="100000" t="100000"/>
            </a:path>
            <a:tileRect r="-100000" b="-100000"/>
          </a:gradFill>
          <a:ln w="19050">
            <a:noFill/>
            <a:round/>
            <a:headEnd/>
            <a:tailEnd/>
          </a:ln>
          <a:effectLst/>
          <a:scene3d>
            <a:camera prst="orthographicFront"/>
            <a:lightRig rig="glow" dir="t"/>
          </a:scene3d>
          <a:sp3d prstMaterial="dkEdge">
            <a:bevelT w="63500" h="127000" prst="hardEdge"/>
          </a:sp3d>
        </p:spPr>
        <p:txBody>
          <a:bodyPr lIns="0" tIns="58780" rIns="0" bIns="0" anchor="ctr" anchorCtr="0"/>
          <a:lstStyle/>
          <a:p>
            <a:pPr algn="ctr" defTabSz="822689" fontAlgn="base">
              <a:lnSpc>
                <a:spcPct val="83000"/>
              </a:lnSpc>
              <a:spcBef>
                <a:spcPct val="0"/>
              </a:spcBef>
              <a:spcAft>
                <a:spcPts val="2083"/>
              </a:spcAft>
              <a:tabLst>
                <a:tab pos="7125025" algn="l"/>
              </a:tabLst>
              <a:defRPr/>
            </a:pPr>
            <a:endParaRPr lang="en-US" altLang="zh-CN" sz="1300" dirty="0">
              <a:ln w="18415" cmpd="sng">
                <a:noFill/>
                <a:prstDash val="solid"/>
              </a:ln>
              <a:solidFill>
                <a:srgbClr val="000000"/>
              </a:solidFill>
              <a:latin typeface="+mn-lt"/>
            </a:endParaRPr>
          </a:p>
        </p:txBody>
      </p:sp>
      <p:sp>
        <p:nvSpPr>
          <p:cNvPr id="61" name="Rounded Rectangle 60"/>
          <p:cNvSpPr/>
          <p:nvPr/>
        </p:nvSpPr>
        <p:spPr bwMode="auto">
          <a:xfrm>
            <a:off x="5381161" y="6210521"/>
            <a:ext cx="3151761" cy="395789"/>
          </a:xfrm>
          <a:prstGeom prst="roundRect">
            <a:avLst>
              <a:gd name="adj" fmla="val 0"/>
            </a:avLst>
          </a:prstGeom>
          <a:gradFill flip="none" rotWithShape="1">
            <a:gsLst>
              <a:gs pos="29000">
                <a:schemeClr val="accent2">
                  <a:lumMod val="20000"/>
                  <a:lumOff val="80000"/>
                </a:schemeClr>
              </a:gs>
              <a:gs pos="76000">
                <a:schemeClr val="accent2">
                  <a:lumMod val="60000"/>
                  <a:lumOff val="40000"/>
                </a:schemeClr>
              </a:gs>
              <a:gs pos="100000">
                <a:schemeClr val="accent2"/>
              </a:gs>
            </a:gsLst>
            <a:path path="rect">
              <a:fillToRect l="100000" t="100000"/>
            </a:path>
            <a:tileRect r="-100000" b="-100000"/>
          </a:gradFill>
          <a:ln w="19050">
            <a:noFill/>
            <a:round/>
            <a:headEnd/>
            <a:tailEnd/>
          </a:ln>
          <a:effectLst/>
          <a:scene3d>
            <a:camera prst="orthographicFront"/>
            <a:lightRig rig="glow" dir="t"/>
          </a:scene3d>
          <a:sp3d prstMaterial="dkEdge">
            <a:bevelT w="63500" h="127000" prst="hardEdge"/>
          </a:sp3d>
        </p:spPr>
        <p:txBody>
          <a:bodyPr lIns="0" tIns="58780" rIns="0" bIns="0" anchor="t" anchorCtr="0"/>
          <a:lstStyle/>
          <a:p>
            <a:pPr algn="ctr" defTabSz="822689" fontAlgn="base">
              <a:lnSpc>
                <a:spcPct val="83000"/>
              </a:lnSpc>
              <a:spcBef>
                <a:spcPct val="0"/>
              </a:spcBef>
              <a:spcAft>
                <a:spcPts val="2083"/>
              </a:spcAft>
              <a:tabLst>
                <a:tab pos="7125025" algn="l"/>
              </a:tabLst>
              <a:defRPr/>
            </a:pPr>
            <a:endParaRPr lang="en-US" altLang="zh-CN" sz="2200" dirty="0">
              <a:ln w="18415" cmpd="sng">
                <a:noFill/>
                <a:prstDash val="solid"/>
              </a:ln>
              <a:solidFill>
                <a:srgbClr val="000000"/>
              </a:solidFill>
              <a:latin typeface="+mn-lt"/>
            </a:endParaRPr>
          </a:p>
        </p:txBody>
      </p:sp>
      <p:sp>
        <p:nvSpPr>
          <p:cNvPr id="62" name="Rounded Rectangle 61"/>
          <p:cNvSpPr/>
          <p:nvPr/>
        </p:nvSpPr>
        <p:spPr bwMode="auto">
          <a:xfrm>
            <a:off x="5381160" y="1345714"/>
            <a:ext cx="1584636" cy="4839263"/>
          </a:xfrm>
          <a:prstGeom prst="roundRect">
            <a:avLst>
              <a:gd name="adj" fmla="val 0"/>
            </a:avLst>
          </a:prstGeom>
          <a:gradFill flip="none" rotWithShape="1">
            <a:gsLst>
              <a:gs pos="29000">
                <a:schemeClr val="accent3">
                  <a:lumMod val="20000"/>
                  <a:lumOff val="80000"/>
                </a:schemeClr>
              </a:gs>
              <a:gs pos="76000">
                <a:schemeClr val="accent3">
                  <a:lumMod val="60000"/>
                  <a:lumOff val="40000"/>
                </a:schemeClr>
              </a:gs>
              <a:gs pos="100000">
                <a:schemeClr val="accent3"/>
              </a:gs>
            </a:gsLst>
            <a:path path="rect">
              <a:fillToRect l="100000" t="100000"/>
            </a:path>
            <a:tileRect r="-100000" b="-100000"/>
          </a:gradFill>
          <a:ln w="19050">
            <a:noFill/>
            <a:round/>
            <a:headEnd/>
            <a:tailEnd/>
          </a:ln>
          <a:effectLst/>
          <a:scene3d>
            <a:camera prst="orthographicFront"/>
            <a:lightRig rig="glow" dir="t"/>
          </a:scene3d>
          <a:sp3d prstMaterial="dkEdge">
            <a:bevelT w="63500" h="127000" prst="hardEdge"/>
          </a:sp3d>
        </p:spPr>
        <p:txBody>
          <a:bodyPr lIns="0" tIns="58780" rIns="0" bIns="0" anchor="ctr" anchorCtr="0"/>
          <a:lstStyle/>
          <a:p>
            <a:pPr algn="ctr" defTabSz="822689" fontAlgn="base">
              <a:lnSpc>
                <a:spcPct val="83000"/>
              </a:lnSpc>
              <a:spcBef>
                <a:spcPct val="0"/>
              </a:spcBef>
              <a:spcAft>
                <a:spcPts val="2083"/>
              </a:spcAft>
              <a:tabLst>
                <a:tab pos="7125025" algn="l"/>
              </a:tabLst>
              <a:defRPr/>
            </a:pPr>
            <a:endParaRPr lang="en-US" altLang="zh-CN" sz="1300" dirty="0">
              <a:ln w="18415" cmpd="sng">
                <a:noFill/>
                <a:prstDash val="solid"/>
              </a:ln>
              <a:solidFill>
                <a:srgbClr val="000000"/>
              </a:solidFill>
              <a:latin typeface="+mn-lt"/>
            </a:endParaRPr>
          </a:p>
        </p:txBody>
      </p:sp>
      <p:sp>
        <p:nvSpPr>
          <p:cNvPr id="63" name="Rounded Rectangle 62"/>
          <p:cNvSpPr/>
          <p:nvPr/>
        </p:nvSpPr>
        <p:spPr bwMode="auto">
          <a:xfrm>
            <a:off x="6980388" y="1345714"/>
            <a:ext cx="1584636" cy="4836345"/>
          </a:xfrm>
          <a:prstGeom prst="roundRect">
            <a:avLst>
              <a:gd name="adj" fmla="val 0"/>
            </a:avLst>
          </a:prstGeom>
          <a:gradFill flip="none" rotWithShape="1">
            <a:gsLst>
              <a:gs pos="29000">
                <a:schemeClr val="accent2">
                  <a:lumMod val="20000"/>
                  <a:lumOff val="80000"/>
                </a:schemeClr>
              </a:gs>
              <a:gs pos="76000">
                <a:schemeClr val="accent2">
                  <a:lumMod val="60000"/>
                  <a:lumOff val="40000"/>
                </a:schemeClr>
              </a:gs>
              <a:gs pos="100000">
                <a:schemeClr val="accent2"/>
              </a:gs>
            </a:gsLst>
            <a:path path="rect">
              <a:fillToRect l="100000" t="100000"/>
            </a:path>
            <a:tileRect r="-100000" b="-100000"/>
          </a:gradFill>
          <a:ln w="19050">
            <a:noFill/>
            <a:round/>
            <a:headEnd/>
            <a:tailEnd/>
          </a:ln>
          <a:effectLst/>
          <a:scene3d>
            <a:camera prst="orthographicFront"/>
            <a:lightRig rig="glow" dir="t"/>
          </a:scene3d>
          <a:sp3d prstMaterial="dkEdge">
            <a:bevelT w="63500" h="127000" prst="hardEdge"/>
          </a:sp3d>
        </p:spPr>
        <p:txBody>
          <a:bodyPr lIns="0" tIns="58780" rIns="0" bIns="0" anchor="t" anchorCtr="0"/>
          <a:lstStyle/>
          <a:p>
            <a:pPr algn="ctr" defTabSz="822689" fontAlgn="base">
              <a:lnSpc>
                <a:spcPct val="83000"/>
              </a:lnSpc>
              <a:spcBef>
                <a:spcPct val="0"/>
              </a:spcBef>
              <a:spcAft>
                <a:spcPts val="2083"/>
              </a:spcAft>
              <a:tabLst>
                <a:tab pos="7125025" algn="l"/>
              </a:tabLst>
              <a:defRPr/>
            </a:pPr>
            <a:endParaRPr lang="en-US" altLang="zh-CN" sz="2200" dirty="0">
              <a:ln w="18415" cmpd="sng">
                <a:noFill/>
                <a:prstDash val="solid"/>
              </a:ln>
              <a:solidFill>
                <a:srgbClr val="000000"/>
              </a:solidFill>
              <a:latin typeface="+mn-lt"/>
            </a:endParaRPr>
          </a:p>
        </p:txBody>
      </p:sp>
      <p:sp>
        <p:nvSpPr>
          <p:cNvPr id="64" name="Rounded Rectangle 63"/>
          <p:cNvSpPr/>
          <p:nvPr/>
        </p:nvSpPr>
        <p:spPr bwMode="auto">
          <a:xfrm>
            <a:off x="3781935" y="1337142"/>
            <a:ext cx="1584636" cy="4850753"/>
          </a:xfrm>
          <a:prstGeom prst="roundRect">
            <a:avLst>
              <a:gd name="adj" fmla="val 0"/>
            </a:avLst>
          </a:prstGeom>
          <a:gradFill flip="none" rotWithShape="1">
            <a:gsLst>
              <a:gs pos="29000">
                <a:schemeClr val="accent6">
                  <a:lumMod val="20000"/>
                  <a:lumOff val="80000"/>
                </a:schemeClr>
              </a:gs>
              <a:gs pos="76000">
                <a:schemeClr val="accent6">
                  <a:lumMod val="60000"/>
                  <a:lumOff val="40000"/>
                </a:schemeClr>
              </a:gs>
              <a:gs pos="100000">
                <a:schemeClr val="accent6"/>
              </a:gs>
            </a:gsLst>
            <a:path path="rect">
              <a:fillToRect l="100000" t="100000"/>
            </a:path>
            <a:tileRect r="-100000" b="-100000"/>
          </a:gradFill>
          <a:ln w="19050">
            <a:noFill/>
            <a:round/>
            <a:headEnd/>
            <a:tailEnd/>
          </a:ln>
          <a:effectLst/>
          <a:scene3d>
            <a:camera prst="orthographicFront"/>
            <a:lightRig rig="glow" dir="t"/>
          </a:scene3d>
          <a:sp3d prstMaterial="dkEdge">
            <a:bevelT w="63500" h="127000" prst="hardEdge"/>
          </a:sp3d>
        </p:spPr>
        <p:txBody>
          <a:bodyPr lIns="0" tIns="58780" rIns="0" bIns="0" anchor="ctr" anchorCtr="0"/>
          <a:lstStyle/>
          <a:p>
            <a:pPr algn="ctr" defTabSz="822689" fontAlgn="base">
              <a:lnSpc>
                <a:spcPct val="83000"/>
              </a:lnSpc>
              <a:spcBef>
                <a:spcPct val="0"/>
              </a:spcBef>
              <a:spcAft>
                <a:spcPts val="2083"/>
              </a:spcAft>
              <a:tabLst>
                <a:tab pos="7125025" algn="l"/>
              </a:tabLst>
              <a:defRPr/>
            </a:pPr>
            <a:endParaRPr lang="en-US" altLang="zh-CN" sz="1300" dirty="0">
              <a:ln w="18415" cmpd="sng">
                <a:noFill/>
                <a:prstDash val="solid"/>
              </a:ln>
              <a:solidFill>
                <a:srgbClr val="000000"/>
              </a:solidFill>
              <a:latin typeface="+mn-lt"/>
            </a:endParaRPr>
          </a:p>
        </p:txBody>
      </p:sp>
      <p:sp>
        <p:nvSpPr>
          <p:cNvPr id="70" name="Rounded Rectangle 69"/>
          <p:cNvSpPr/>
          <p:nvPr/>
        </p:nvSpPr>
        <p:spPr bwMode="auto">
          <a:xfrm>
            <a:off x="571807" y="1319996"/>
            <a:ext cx="1584636" cy="4862065"/>
          </a:xfrm>
          <a:prstGeom prst="roundRect">
            <a:avLst>
              <a:gd name="adj" fmla="val 0"/>
            </a:avLst>
          </a:prstGeom>
          <a:gradFill flip="none" rotWithShape="1">
            <a:gsLst>
              <a:gs pos="29000">
                <a:schemeClr val="accent3">
                  <a:lumMod val="20000"/>
                  <a:lumOff val="80000"/>
                </a:schemeClr>
              </a:gs>
              <a:gs pos="76000">
                <a:schemeClr val="accent3">
                  <a:lumMod val="60000"/>
                  <a:lumOff val="40000"/>
                </a:schemeClr>
              </a:gs>
              <a:gs pos="100000">
                <a:schemeClr val="accent3"/>
              </a:gs>
            </a:gsLst>
            <a:path path="rect">
              <a:fillToRect l="100000" t="100000"/>
            </a:path>
            <a:tileRect r="-100000" b="-100000"/>
          </a:gradFill>
          <a:ln w="19050">
            <a:noFill/>
            <a:round/>
            <a:headEnd/>
            <a:tailEnd/>
          </a:ln>
          <a:effectLst/>
          <a:scene3d>
            <a:camera prst="orthographicFront"/>
            <a:lightRig rig="glow" dir="t"/>
          </a:scene3d>
          <a:sp3d prstMaterial="dkEdge">
            <a:bevelT w="63500" h="127000" prst="hardEdge"/>
          </a:sp3d>
        </p:spPr>
        <p:txBody>
          <a:bodyPr lIns="0" tIns="58780" rIns="0" bIns="0" anchor="ctr" anchorCtr="0"/>
          <a:lstStyle/>
          <a:p>
            <a:pPr algn="ctr" defTabSz="822689" fontAlgn="base">
              <a:lnSpc>
                <a:spcPct val="83000"/>
              </a:lnSpc>
              <a:spcBef>
                <a:spcPct val="0"/>
              </a:spcBef>
              <a:spcAft>
                <a:spcPts val="2083"/>
              </a:spcAft>
              <a:tabLst>
                <a:tab pos="7125025" algn="l"/>
              </a:tabLst>
              <a:defRPr/>
            </a:pPr>
            <a:endParaRPr lang="en-US" altLang="zh-CN" sz="1300" dirty="0">
              <a:ln w="18415" cmpd="sng">
                <a:noFill/>
                <a:prstDash val="solid"/>
              </a:ln>
              <a:solidFill>
                <a:srgbClr val="000000"/>
              </a:solidFill>
              <a:latin typeface="+mn-lt"/>
            </a:endParaRPr>
          </a:p>
        </p:txBody>
      </p:sp>
      <p:pic>
        <p:nvPicPr>
          <p:cNvPr id="72" name="Picture 4" descr="manufacturer tan"/>
          <p:cNvPicPr>
            <a:picLocks noChangeAspect="1" noChangeArrowheads="1"/>
          </p:cNvPicPr>
          <p:nvPr/>
        </p:nvPicPr>
        <p:blipFill>
          <a:blip r:embed="rId3" cstate="print"/>
          <a:srcRect/>
          <a:stretch>
            <a:fillRect/>
          </a:stretch>
        </p:blipFill>
        <p:spPr bwMode="auto">
          <a:xfrm>
            <a:off x="4164230" y="2421563"/>
            <a:ext cx="948690" cy="928688"/>
          </a:xfrm>
          <a:prstGeom prst="rect">
            <a:avLst/>
          </a:prstGeom>
          <a:noFill/>
          <a:ln w="9525">
            <a:noFill/>
            <a:miter lim="800000"/>
            <a:headEnd/>
            <a:tailEnd/>
          </a:ln>
        </p:spPr>
      </p:pic>
      <p:sp>
        <p:nvSpPr>
          <p:cNvPr id="73" name="Rectangle 6"/>
          <p:cNvSpPr>
            <a:spLocks noChangeArrowheads="1"/>
          </p:cNvSpPr>
          <p:nvPr/>
        </p:nvSpPr>
        <p:spPr bwMode="auto">
          <a:xfrm>
            <a:off x="3791327" y="3551032"/>
            <a:ext cx="1531620" cy="442425"/>
          </a:xfrm>
          <a:prstGeom prst="rect">
            <a:avLst/>
          </a:prstGeom>
          <a:noFill/>
          <a:ln w="12700">
            <a:noFill/>
            <a:miter lim="800000"/>
            <a:headEnd/>
            <a:tailEnd/>
          </a:ln>
        </p:spPr>
        <p:txBody>
          <a:bodyPr lIns="48003" tIns="24001" rIns="48003" bIns="24001" anchor="ctr">
            <a:spAutoFit/>
          </a:bodyPr>
          <a:lstStyle/>
          <a:p>
            <a:pPr algn="ctr" defTabSz="575787" fontAlgn="base">
              <a:lnSpc>
                <a:spcPct val="80000"/>
              </a:lnSpc>
              <a:spcBef>
                <a:spcPct val="0"/>
              </a:spcBef>
              <a:spcAft>
                <a:spcPct val="0"/>
              </a:spcAft>
              <a:buClr>
                <a:srgbClr val="1D4775"/>
              </a:buClr>
              <a:buSzPct val="115000"/>
            </a:pPr>
            <a:r>
              <a:rPr lang="en-US" sz="1600" dirty="0" err="1" smtClean="0">
                <a:solidFill>
                  <a:srgbClr val="000000"/>
                </a:solidFill>
                <a:latin typeface="+mn-lt"/>
              </a:rPr>
              <a:t>Mediana</a:t>
            </a:r>
            <a:r>
              <a:rPr lang="en-US" sz="1600" dirty="0" smtClean="0">
                <a:solidFill>
                  <a:srgbClr val="000000"/>
                </a:solidFill>
                <a:latin typeface="+mn-lt"/>
              </a:rPr>
              <a:t> </a:t>
            </a:r>
            <a:r>
              <a:rPr lang="en-US" sz="1600" dirty="0" err="1" smtClean="0">
                <a:solidFill>
                  <a:srgbClr val="000000"/>
                </a:solidFill>
                <a:latin typeface="+mn-lt"/>
              </a:rPr>
              <a:t>Empresa</a:t>
            </a:r>
            <a:endParaRPr lang="en-US" sz="1600" dirty="0">
              <a:solidFill>
                <a:srgbClr val="000000"/>
              </a:solidFill>
              <a:latin typeface="+mn-lt"/>
            </a:endParaRPr>
          </a:p>
        </p:txBody>
      </p:sp>
      <p:pic>
        <p:nvPicPr>
          <p:cNvPr id="79" name="Picture 14" descr="building white w awning"/>
          <p:cNvPicPr>
            <a:picLocks noChangeAspect="1" noChangeArrowheads="1"/>
          </p:cNvPicPr>
          <p:nvPr/>
        </p:nvPicPr>
        <p:blipFill>
          <a:blip r:embed="rId4" cstate="print"/>
          <a:srcRect/>
          <a:stretch>
            <a:fillRect/>
          </a:stretch>
        </p:blipFill>
        <p:spPr bwMode="auto">
          <a:xfrm>
            <a:off x="2579747" y="2425849"/>
            <a:ext cx="774383" cy="840105"/>
          </a:xfrm>
          <a:prstGeom prst="rect">
            <a:avLst/>
          </a:prstGeom>
          <a:noFill/>
          <a:ln w="9525">
            <a:noFill/>
            <a:miter lim="800000"/>
            <a:headEnd/>
            <a:tailEnd/>
          </a:ln>
        </p:spPr>
      </p:pic>
      <p:sp>
        <p:nvSpPr>
          <p:cNvPr id="80" name="Rectangle 15"/>
          <p:cNvSpPr>
            <a:spLocks noChangeArrowheads="1"/>
          </p:cNvSpPr>
          <p:nvPr/>
        </p:nvSpPr>
        <p:spPr bwMode="auto">
          <a:xfrm>
            <a:off x="2288282" y="3537384"/>
            <a:ext cx="1335881" cy="442425"/>
          </a:xfrm>
          <a:prstGeom prst="rect">
            <a:avLst/>
          </a:prstGeom>
          <a:noFill/>
          <a:ln w="12700">
            <a:noFill/>
            <a:miter lim="800000"/>
            <a:headEnd/>
            <a:tailEnd/>
          </a:ln>
        </p:spPr>
        <p:txBody>
          <a:bodyPr lIns="48003" tIns="24001" rIns="48003" bIns="24001" anchor="ctr">
            <a:spAutoFit/>
          </a:bodyPr>
          <a:lstStyle/>
          <a:p>
            <a:pPr algn="ctr" defTabSz="575787" fontAlgn="base">
              <a:lnSpc>
                <a:spcPct val="80000"/>
              </a:lnSpc>
              <a:spcBef>
                <a:spcPct val="0"/>
              </a:spcBef>
              <a:spcAft>
                <a:spcPct val="0"/>
              </a:spcAft>
              <a:buClr>
                <a:srgbClr val="1D4775"/>
              </a:buClr>
              <a:buSzPct val="115000"/>
            </a:pPr>
            <a:r>
              <a:rPr lang="en-US" sz="1600" dirty="0" err="1" smtClean="0">
                <a:solidFill>
                  <a:srgbClr val="000000"/>
                </a:solidFill>
                <a:latin typeface="+mn-lt"/>
              </a:rPr>
              <a:t>Pequeños</a:t>
            </a:r>
            <a:r>
              <a:rPr lang="en-US" sz="1600" dirty="0" smtClean="0">
                <a:solidFill>
                  <a:srgbClr val="000000"/>
                </a:solidFill>
                <a:latin typeface="+mn-lt"/>
              </a:rPr>
              <a:t> </a:t>
            </a:r>
            <a:r>
              <a:rPr lang="en-US" sz="1600" dirty="0" err="1" smtClean="0">
                <a:solidFill>
                  <a:srgbClr val="000000"/>
                </a:solidFill>
                <a:latin typeface="+mn-lt"/>
              </a:rPr>
              <a:t>Negocios</a:t>
            </a:r>
            <a:endParaRPr lang="en-US" sz="1600" dirty="0">
              <a:solidFill>
                <a:srgbClr val="000000"/>
              </a:solidFill>
              <a:latin typeface="+mn-lt"/>
            </a:endParaRPr>
          </a:p>
        </p:txBody>
      </p:sp>
      <p:sp>
        <p:nvSpPr>
          <p:cNvPr id="83" name="Rectangle 21"/>
          <p:cNvSpPr>
            <a:spLocks noChangeArrowheads="1"/>
          </p:cNvSpPr>
          <p:nvPr/>
        </p:nvSpPr>
        <p:spPr bwMode="auto">
          <a:xfrm>
            <a:off x="5502330" y="3677098"/>
            <a:ext cx="1337310" cy="245448"/>
          </a:xfrm>
          <a:prstGeom prst="rect">
            <a:avLst/>
          </a:prstGeom>
          <a:noFill/>
          <a:ln w="12700">
            <a:noFill/>
            <a:miter lim="800000"/>
            <a:headEnd/>
            <a:tailEnd/>
          </a:ln>
        </p:spPr>
        <p:txBody>
          <a:bodyPr lIns="48003" tIns="24001" rIns="48003" bIns="24001" anchor="ctr">
            <a:spAutoFit/>
          </a:bodyPr>
          <a:lstStyle/>
          <a:p>
            <a:pPr algn="ctr" defTabSz="575787" fontAlgn="base">
              <a:lnSpc>
                <a:spcPct val="80000"/>
              </a:lnSpc>
              <a:spcBef>
                <a:spcPct val="0"/>
              </a:spcBef>
              <a:spcAft>
                <a:spcPct val="0"/>
              </a:spcAft>
              <a:buClr>
                <a:srgbClr val="1D4775"/>
              </a:buClr>
              <a:buSzPct val="115000"/>
            </a:pPr>
            <a:r>
              <a:rPr lang="en-US" sz="1600" dirty="0" err="1" smtClean="0">
                <a:solidFill>
                  <a:srgbClr val="000000"/>
                </a:solidFill>
                <a:latin typeface="+mn-lt"/>
              </a:rPr>
              <a:t>Corporativo</a:t>
            </a:r>
            <a:endParaRPr lang="en-US" sz="1600" dirty="0">
              <a:solidFill>
                <a:srgbClr val="000000"/>
              </a:solidFill>
              <a:latin typeface="+mn-lt"/>
            </a:endParaRPr>
          </a:p>
        </p:txBody>
      </p:sp>
      <p:pic>
        <p:nvPicPr>
          <p:cNvPr id="84" name="Picture 22" descr="enterprise blue"/>
          <p:cNvPicPr>
            <a:picLocks noChangeAspect="1" noChangeArrowheads="1"/>
          </p:cNvPicPr>
          <p:nvPr/>
        </p:nvPicPr>
        <p:blipFill>
          <a:blip r:embed="rId5" cstate="print"/>
          <a:srcRect/>
          <a:stretch>
            <a:fillRect/>
          </a:stretch>
        </p:blipFill>
        <p:spPr bwMode="auto">
          <a:xfrm>
            <a:off x="5878730" y="2357269"/>
            <a:ext cx="674370" cy="1010127"/>
          </a:xfrm>
          <a:prstGeom prst="rect">
            <a:avLst/>
          </a:prstGeom>
          <a:noFill/>
          <a:ln w="9525">
            <a:noFill/>
            <a:miter lim="800000"/>
            <a:headEnd/>
            <a:tailEnd/>
          </a:ln>
        </p:spPr>
      </p:pic>
      <p:sp>
        <p:nvSpPr>
          <p:cNvPr id="85" name="Rectangle 24"/>
          <p:cNvSpPr>
            <a:spLocks noChangeArrowheads="1"/>
          </p:cNvSpPr>
          <p:nvPr/>
        </p:nvSpPr>
        <p:spPr bwMode="auto">
          <a:xfrm>
            <a:off x="7098243" y="3581557"/>
            <a:ext cx="1337310" cy="393181"/>
          </a:xfrm>
          <a:prstGeom prst="rect">
            <a:avLst/>
          </a:prstGeom>
          <a:noFill/>
          <a:ln w="12700">
            <a:noFill/>
            <a:miter lim="800000"/>
            <a:headEnd/>
            <a:tailEnd/>
          </a:ln>
        </p:spPr>
        <p:txBody>
          <a:bodyPr lIns="48003" tIns="24001" rIns="48003" bIns="24001" anchor="ctr">
            <a:spAutoFit/>
          </a:bodyPr>
          <a:lstStyle/>
          <a:p>
            <a:pPr algn="ctr" defTabSz="575787" fontAlgn="base">
              <a:lnSpc>
                <a:spcPct val="80000"/>
              </a:lnSpc>
              <a:spcBef>
                <a:spcPct val="0"/>
              </a:spcBef>
              <a:spcAft>
                <a:spcPct val="0"/>
              </a:spcAft>
              <a:buClr>
                <a:srgbClr val="1D4775"/>
              </a:buClr>
              <a:buSzPct val="115000"/>
            </a:pPr>
            <a:r>
              <a:rPr lang="en-US" sz="1400" dirty="0" err="1" smtClean="0">
                <a:solidFill>
                  <a:srgbClr val="000000"/>
                </a:solidFill>
                <a:latin typeface="+mn-lt"/>
              </a:rPr>
              <a:t>Grandes</a:t>
            </a:r>
            <a:r>
              <a:rPr lang="en-US" sz="1400" dirty="0" smtClean="0">
                <a:solidFill>
                  <a:srgbClr val="000000"/>
                </a:solidFill>
                <a:latin typeface="+mn-lt"/>
              </a:rPr>
              <a:t> </a:t>
            </a:r>
            <a:r>
              <a:rPr lang="en-US" sz="1400" dirty="0" err="1" smtClean="0">
                <a:solidFill>
                  <a:srgbClr val="000000"/>
                </a:solidFill>
                <a:latin typeface="+mn-lt"/>
              </a:rPr>
              <a:t>Organizaciones</a:t>
            </a:r>
            <a:endParaRPr lang="en-US" sz="1400" dirty="0">
              <a:solidFill>
                <a:srgbClr val="000000"/>
              </a:solidFill>
              <a:latin typeface="+mn-lt"/>
            </a:endParaRPr>
          </a:p>
        </p:txBody>
      </p:sp>
      <p:pic>
        <p:nvPicPr>
          <p:cNvPr id="88" name="Picture 29" descr="enterprise red taller"/>
          <p:cNvPicPr>
            <a:picLocks noChangeAspect="1" noChangeArrowheads="1"/>
          </p:cNvPicPr>
          <p:nvPr/>
        </p:nvPicPr>
        <p:blipFill>
          <a:blip r:embed="rId6" cstate="print"/>
          <a:srcRect/>
          <a:stretch>
            <a:fillRect/>
          </a:stretch>
        </p:blipFill>
        <p:spPr bwMode="auto">
          <a:xfrm>
            <a:off x="7421780" y="2082949"/>
            <a:ext cx="720707" cy="1451821"/>
          </a:xfrm>
          <a:prstGeom prst="rect">
            <a:avLst/>
          </a:prstGeom>
          <a:noFill/>
          <a:ln w="9525">
            <a:noFill/>
            <a:miter lim="800000"/>
            <a:headEnd/>
            <a:tailEnd/>
          </a:ln>
        </p:spPr>
      </p:pic>
      <p:sp>
        <p:nvSpPr>
          <p:cNvPr id="91" name="Rectangle 35"/>
          <p:cNvSpPr>
            <a:spLocks noChangeArrowheads="1"/>
          </p:cNvSpPr>
          <p:nvPr/>
        </p:nvSpPr>
        <p:spPr bwMode="auto">
          <a:xfrm>
            <a:off x="690939" y="3647148"/>
            <a:ext cx="1337310" cy="245448"/>
          </a:xfrm>
          <a:prstGeom prst="rect">
            <a:avLst/>
          </a:prstGeom>
          <a:noFill/>
          <a:ln w="12700">
            <a:noFill/>
            <a:miter lim="800000"/>
            <a:headEnd/>
            <a:tailEnd/>
          </a:ln>
        </p:spPr>
        <p:txBody>
          <a:bodyPr lIns="48003" tIns="24001" rIns="48003" bIns="24001" anchor="ctr">
            <a:spAutoFit/>
          </a:bodyPr>
          <a:lstStyle/>
          <a:p>
            <a:pPr algn="ctr" defTabSz="575787" fontAlgn="base">
              <a:lnSpc>
                <a:spcPct val="80000"/>
              </a:lnSpc>
              <a:spcBef>
                <a:spcPct val="0"/>
              </a:spcBef>
              <a:spcAft>
                <a:spcPct val="0"/>
              </a:spcAft>
              <a:buClr>
                <a:srgbClr val="1D4775"/>
              </a:buClr>
              <a:buSzPct val="115000"/>
            </a:pPr>
            <a:r>
              <a:rPr lang="en-US" sz="1600" dirty="0" err="1" smtClean="0">
                <a:solidFill>
                  <a:srgbClr val="000000"/>
                </a:solidFill>
                <a:latin typeface="+mn-lt"/>
              </a:rPr>
              <a:t>Hogar</a:t>
            </a:r>
            <a:endParaRPr lang="en-US" sz="1600" dirty="0">
              <a:solidFill>
                <a:srgbClr val="000000"/>
              </a:solidFill>
              <a:latin typeface="+mn-lt"/>
            </a:endParaRPr>
          </a:p>
        </p:txBody>
      </p:sp>
      <p:sp>
        <p:nvSpPr>
          <p:cNvPr id="92" name="Rectangle 36"/>
          <p:cNvSpPr>
            <a:spLocks noChangeArrowheads="1"/>
          </p:cNvSpPr>
          <p:nvPr/>
        </p:nvSpPr>
        <p:spPr bwMode="auto">
          <a:xfrm>
            <a:off x="2138181" y="1333122"/>
            <a:ext cx="3180479" cy="5290699"/>
          </a:xfrm>
          <a:prstGeom prst="rect">
            <a:avLst/>
          </a:prstGeom>
          <a:noFill/>
          <a:ln w="38100">
            <a:solidFill>
              <a:schemeClr val="tx1"/>
            </a:solidFill>
            <a:prstDash val="dash"/>
            <a:miter lim="800000"/>
            <a:headEnd/>
            <a:tailEnd/>
          </a:ln>
        </p:spPr>
        <p:txBody>
          <a:bodyPr wrap="none" lIns="82296" tIns="41148" rIns="82296" bIns="41148" anchor="ctr"/>
          <a:lstStyle/>
          <a:p>
            <a:pPr defTabSz="821532" fontAlgn="base">
              <a:spcBef>
                <a:spcPct val="0"/>
              </a:spcBef>
              <a:spcAft>
                <a:spcPct val="0"/>
              </a:spcAft>
            </a:pPr>
            <a:endParaRPr lang="en-US" kern="1200" dirty="0">
              <a:solidFill>
                <a:srgbClr val="000000"/>
              </a:solidFill>
              <a:latin typeface="+mn-lt"/>
              <a:ea typeface="+mn-ea"/>
              <a:cs typeface="+mn-cs"/>
            </a:endParaRPr>
          </a:p>
        </p:txBody>
      </p:sp>
      <p:sp>
        <p:nvSpPr>
          <p:cNvPr id="93" name="Rectangle 37"/>
          <p:cNvSpPr>
            <a:spLocks noChangeArrowheads="1"/>
          </p:cNvSpPr>
          <p:nvPr/>
        </p:nvSpPr>
        <p:spPr bwMode="auto">
          <a:xfrm>
            <a:off x="5375810" y="1330264"/>
            <a:ext cx="3173254" cy="5302311"/>
          </a:xfrm>
          <a:prstGeom prst="rect">
            <a:avLst/>
          </a:prstGeom>
          <a:noFill/>
          <a:ln w="38100">
            <a:solidFill>
              <a:schemeClr val="tx1"/>
            </a:solidFill>
            <a:prstDash val="dash"/>
            <a:miter lim="800000"/>
            <a:headEnd/>
            <a:tailEnd/>
          </a:ln>
        </p:spPr>
        <p:txBody>
          <a:bodyPr wrap="none" lIns="82296" tIns="41148" rIns="82296" bIns="41148" anchor="ctr"/>
          <a:lstStyle/>
          <a:p>
            <a:pPr defTabSz="821532" fontAlgn="base">
              <a:spcBef>
                <a:spcPct val="0"/>
              </a:spcBef>
              <a:spcAft>
                <a:spcPct val="0"/>
              </a:spcAft>
            </a:pPr>
            <a:endParaRPr lang="en-US" kern="1200" dirty="0">
              <a:solidFill>
                <a:srgbClr val="000000"/>
              </a:solidFill>
              <a:latin typeface="+mn-lt"/>
              <a:ea typeface="+mn-ea"/>
              <a:cs typeface="+mn-cs"/>
            </a:endParaRPr>
          </a:p>
        </p:txBody>
      </p:sp>
      <p:sp>
        <p:nvSpPr>
          <p:cNvPr id="94" name="Text Box 42"/>
          <p:cNvSpPr txBox="1">
            <a:spLocks noChangeArrowheads="1"/>
          </p:cNvSpPr>
          <p:nvPr/>
        </p:nvSpPr>
        <p:spPr bwMode="auto">
          <a:xfrm>
            <a:off x="5484395" y="6296066"/>
            <a:ext cx="2948940" cy="249171"/>
          </a:xfrm>
          <a:prstGeom prst="rect">
            <a:avLst/>
          </a:prstGeom>
          <a:noFill/>
          <a:ln w="9525">
            <a:noFill/>
            <a:miter lim="800000"/>
            <a:headEnd/>
            <a:tailEnd/>
          </a:ln>
        </p:spPr>
        <p:txBody>
          <a:bodyPr lIns="82296" tIns="41148" rIns="82296" bIns="41148">
            <a:spAutoFit/>
          </a:bodyPr>
          <a:lstStyle/>
          <a:p>
            <a:pPr algn="ctr" defTabSz="822689" fontAlgn="base">
              <a:lnSpc>
                <a:spcPct val="83000"/>
              </a:lnSpc>
              <a:spcBef>
                <a:spcPct val="0"/>
              </a:spcBef>
              <a:spcAft>
                <a:spcPts val="2083"/>
              </a:spcAft>
              <a:tabLst>
                <a:tab pos="7125025" algn="l"/>
              </a:tabLst>
              <a:defRPr/>
            </a:pPr>
            <a:r>
              <a:rPr lang="en-US" altLang="zh-CN" sz="1300" dirty="0" smtClean="0">
                <a:ln w="18415" cmpd="sng">
                  <a:noFill/>
                  <a:prstDash val="solid"/>
                </a:ln>
                <a:solidFill>
                  <a:srgbClr val="000000"/>
                </a:solidFill>
                <a:latin typeface="+mn-lt"/>
              </a:rPr>
              <a:t>33</a:t>
            </a:r>
            <a:r>
              <a:rPr lang="en-US" altLang="zh-CN" sz="1300" dirty="0">
                <a:ln w="18415" cmpd="sng">
                  <a:noFill/>
                  <a:prstDash val="solid"/>
                </a:ln>
                <a:solidFill>
                  <a:srgbClr val="000000"/>
                </a:solidFill>
                <a:latin typeface="+mn-lt"/>
              </a:rPr>
              <a:t>% of </a:t>
            </a:r>
            <a:r>
              <a:rPr lang="en-US" altLang="zh-CN" sz="1300" dirty="0" err="1" smtClean="0">
                <a:ln w="18415" cmpd="sng">
                  <a:noFill/>
                  <a:prstDash val="solid"/>
                </a:ln>
                <a:solidFill>
                  <a:srgbClr val="000000"/>
                </a:solidFill>
                <a:latin typeface="+mn-lt"/>
              </a:rPr>
              <a:t>Servidores</a:t>
            </a:r>
            <a:endParaRPr lang="en-US" altLang="zh-CN" sz="1300" dirty="0">
              <a:ln w="18415" cmpd="sng">
                <a:noFill/>
                <a:prstDash val="solid"/>
              </a:ln>
              <a:solidFill>
                <a:srgbClr val="000000"/>
              </a:solidFill>
              <a:latin typeface="+mn-lt"/>
            </a:endParaRPr>
          </a:p>
        </p:txBody>
      </p:sp>
      <p:sp>
        <p:nvSpPr>
          <p:cNvPr id="95" name="TextBox 50"/>
          <p:cNvSpPr txBox="1">
            <a:spLocks noChangeArrowheads="1"/>
          </p:cNvSpPr>
          <p:nvPr/>
        </p:nvSpPr>
        <p:spPr bwMode="auto">
          <a:xfrm>
            <a:off x="630168" y="1524093"/>
            <a:ext cx="1459151" cy="664797"/>
          </a:xfrm>
          <a:prstGeom prst="rect">
            <a:avLst/>
          </a:prstGeom>
          <a:noFill/>
          <a:ln w="9525">
            <a:noFill/>
            <a:miter lim="800000"/>
            <a:headEnd/>
            <a:tailEnd/>
          </a:ln>
        </p:spPr>
        <p:txBody>
          <a:bodyPr wrap="square" lIns="82296" tIns="41148" rIns="82296" bIns="41148">
            <a:spAutoFit/>
          </a:bodyPr>
          <a:lstStyle/>
          <a:p>
            <a:pPr algn="ctr" defTabSz="821532" fontAlgn="base">
              <a:lnSpc>
                <a:spcPct val="90000"/>
              </a:lnSpc>
              <a:spcBef>
                <a:spcPct val="0"/>
              </a:spcBef>
              <a:spcAft>
                <a:spcPct val="0"/>
              </a:spcAft>
              <a:defRPr/>
            </a:pPr>
            <a:r>
              <a:rPr lang="en-US" sz="1400" b="1" dirty="0">
                <a:solidFill>
                  <a:srgbClr val="000000"/>
                </a:solidFill>
                <a:latin typeface="+mn-lt"/>
              </a:rPr>
              <a:t>Windows Home </a:t>
            </a:r>
          </a:p>
          <a:p>
            <a:pPr algn="ctr" defTabSz="821532" fontAlgn="base">
              <a:lnSpc>
                <a:spcPct val="90000"/>
              </a:lnSpc>
              <a:spcBef>
                <a:spcPct val="0"/>
              </a:spcBef>
              <a:spcAft>
                <a:spcPct val="0"/>
              </a:spcAft>
              <a:defRPr/>
            </a:pPr>
            <a:r>
              <a:rPr lang="en-US" sz="1400" b="1" dirty="0">
                <a:solidFill>
                  <a:srgbClr val="000000"/>
                </a:solidFill>
                <a:latin typeface="+mn-lt"/>
              </a:rPr>
              <a:t>Server</a:t>
            </a:r>
          </a:p>
        </p:txBody>
      </p:sp>
      <p:sp>
        <p:nvSpPr>
          <p:cNvPr id="96" name="TextBox 47"/>
          <p:cNvSpPr txBox="1">
            <a:spLocks noChangeArrowheads="1"/>
          </p:cNvSpPr>
          <p:nvPr/>
        </p:nvSpPr>
        <p:spPr bwMode="auto">
          <a:xfrm>
            <a:off x="2337374" y="1516799"/>
            <a:ext cx="1303020" cy="817147"/>
          </a:xfrm>
          <a:prstGeom prst="rect">
            <a:avLst/>
          </a:prstGeom>
          <a:noFill/>
          <a:ln w="9525">
            <a:noFill/>
            <a:miter lim="800000"/>
            <a:headEnd/>
            <a:tailEnd/>
          </a:ln>
        </p:spPr>
        <p:txBody>
          <a:bodyPr wrap="square" lIns="82296" tIns="41148" rIns="82296" bIns="41148">
            <a:spAutoFit/>
          </a:bodyPr>
          <a:lstStyle/>
          <a:p>
            <a:pPr algn="ctr" defTabSz="821532" fontAlgn="base">
              <a:lnSpc>
                <a:spcPct val="90000"/>
              </a:lnSpc>
              <a:spcBef>
                <a:spcPct val="0"/>
              </a:spcBef>
              <a:spcAft>
                <a:spcPct val="0"/>
              </a:spcAft>
              <a:defRPr/>
            </a:pPr>
            <a:r>
              <a:rPr lang="en-US" sz="1400" b="1" dirty="0">
                <a:solidFill>
                  <a:srgbClr val="000000"/>
                </a:solidFill>
                <a:latin typeface="+mn-lt"/>
              </a:rPr>
              <a:t>Small Business</a:t>
            </a:r>
          </a:p>
          <a:p>
            <a:pPr algn="ctr" defTabSz="821532" fontAlgn="base">
              <a:lnSpc>
                <a:spcPct val="90000"/>
              </a:lnSpc>
              <a:spcBef>
                <a:spcPct val="0"/>
              </a:spcBef>
              <a:spcAft>
                <a:spcPct val="0"/>
              </a:spcAft>
              <a:defRPr/>
            </a:pPr>
            <a:r>
              <a:rPr lang="en-US" sz="1400" b="1" dirty="0">
                <a:solidFill>
                  <a:srgbClr val="000000"/>
                </a:solidFill>
                <a:latin typeface="+mn-lt"/>
              </a:rPr>
              <a:t>Server</a:t>
            </a:r>
          </a:p>
          <a:p>
            <a:pPr algn="ctr" defTabSz="821532" fontAlgn="base">
              <a:lnSpc>
                <a:spcPct val="90000"/>
              </a:lnSpc>
              <a:spcBef>
                <a:spcPct val="0"/>
              </a:spcBef>
              <a:spcAft>
                <a:spcPct val="0"/>
              </a:spcAft>
              <a:defRPr/>
            </a:pPr>
            <a:r>
              <a:rPr lang="en-US" sz="1100" b="1" dirty="0">
                <a:solidFill>
                  <a:srgbClr val="000000"/>
                </a:solidFill>
                <a:latin typeface="+mn-lt"/>
              </a:rPr>
              <a:t>&lt; </a:t>
            </a:r>
            <a:r>
              <a:rPr lang="en-US" sz="1100" b="1" dirty="0" smtClean="0">
                <a:solidFill>
                  <a:srgbClr val="000000"/>
                </a:solidFill>
                <a:latin typeface="+mn-lt"/>
              </a:rPr>
              <a:t>75 </a:t>
            </a:r>
            <a:r>
              <a:rPr lang="en-US" sz="1100" b="1" dirty="0">
                <a:solidFill>
                  <a:srgbClr val="000000"/>
                </a:solidFill>
                <a:latin typeface="+mn-lt"/>
              </a:rPr>
              <a:t>PCs</a:t>
            </a:r>
          </a:p>
        </p:txBody>
      </p:sp>
      <p:pic>
        <p:nvPicPr>
          <p:cNvPr id="97" name="Picture 8" descr="\\showsrus\images\Illustrations-Icons\Windows_Vista_Icons_ for_Marketing_use\Home.png"/>
          <p:cNvPicPr>
            <a:picLocks noChangeAspect="1" noChangeArrowheads="1"/>
          </p:cNvPicPr>
          <p:nvPr/>
        </p:nvPicPr>
        <p:blipFill>
          <a:blip r:embed="rId7" cstate="print"/>
          <a:srcRect/>
          <a:stretch>
            <a:fillRect/>
          </a:stretch>
        </p:blipFill>
        <p:spPr bwMode="auto">
          <a:xfrm>
            <a:off x="888107" y="2441566"/>
            <a:ext cx="944404" cy="944404"/>
          </a:xfrm>
          <a:prstGeom prst="rect">
            <a:avLst/>
          </a:prstGeom>
          <a:noFill/>
        </p:spPr>
      </p:pic>
      <p:sp>
        <p:nvSpPr>
          <p:cNvPr id="98" name="TextBox 48"/>
          <p:cNvSpPr txBox="1">
            <a:spLocks noChangeArrowheads="1"/>
          </p:cNvSpPr>
          <p:nvPr/>
        </p:nvSpPr>
        <p:spPr bwMode="auto">
          <a:xfrm>
            <a:off x="3889910" y="1503748"/>
            <a:ext cx="1440180" cy="817147"/>
          </a:xfrm>
          <a:prstGeom prst="rect">
            <a:avLst/>
          </a:prstGeom>
          <a:noFill/>
          <a:ln w="9525">
            <a:noFill/>
            <a:miter lim="800000"/>
            <a:headEnd/>
            <a:tailEnd/>
          </a:ln>
        </p:spPr>
        <p:txBody>
          <a:bodyPr wrap="square" lIns="82296" tIns="41148" rIns="82296" bIns="41148">
            <a:spAutoFit/>
          </a:bodyPr>
          <a:lstStyle/>
          <a:p>
            <a:pPr algn="ctr" defTabSz="821532" fontAlgn="base">
              <a:lnSpc>
                <a:spcPct val="90000"/>
              </a:lnSpc>
              <a:spcBef>
                <a:spcPct val="0"/>
              </a:spcBef>
              <a:spcAft>
                <a:spcPct val="0"/>
              </a:spcAft>
            </a:pPr>
            <a:r>
              <a:rPr lang="en-US" sz="1400" b="1" dirty="0">
                <a:solidFill>
                  <a:srgbClr val="000000"/>
                </a:solidFill>
                <a:latin typeface="+mn-lt"/>
              </a:rPr>
              <a:t>Essential Business Server</a:t>
            </a:r>
          </a:p>
          <a:p>
            <a:pPr algn="ctr" defTabSz="821532" fontAlgn="base">
              <a:lnSpc>
                <a:spcPct val="90000"/>
              </a:lnSpc>
              <a:spcBef>
                <a:spcPct val="0"/>
              </a:spcBef>
              <a:spcAft>
                <a:spcPct val="0"/>
              </a:spcAft>
            </a:pPr>
            <a:r>
              <a:rPr lang="en-US" sz="1100" b="1" dirty="0">
                <a:solidFill>
                  <a:srgbClr val="000000"/>
                </a:solidFill>
                <a:latin typeface="+mn-lt"/>
              </a:rPr>
              <a:t>&lt; </a:t>
            </a:r>
            <a:r>
              <a:rPr lang="en-US" sz="1100" b="1" dirty="0" smtClean="0">
                <a:solidFill>
                  <a:srgbClr val="000000"/>
                </a:solidFill>
                <a:latin typeface="+mn-lt"/>
              </a:rPr>
              <a:t>300 </a:t>
            </a:r>
            <a:r>
              <a:rPr lang="en-US" sz="1100" b="1" dirty="0">
                <a:solidFill>
                  <a:srgbClr val="000000"/>
                </a:solidFill>
                <a:latin typeface="+mn-lt"/>
              </a:rPr>
              <a:t>PCs</a:t>
            </a:r>
          </a:p>
        </p:txBody>
      </p:sp>
      <p:sp>
        <p:nvSpPr>
          <p:cNvPr id="99" name="Rounded Rectangle 98"/>
          <p:cNvSpPr/>
          <p:nvPr/>
        </p:nvSpPr>
        <p:spPr bwMode="auto">
          <a:xfrm>
            <a:off x="654577" y="4357458"/>
            <a:ext cx="1425990" cy="1255082"/>
          </a:xfrm>
          <a:prstGeom prst="roundRect">
            <a:avLst>
              <a:gd name="adj" fmla="val 0"/>
            </a:avLst>
          </a:prstGeom>
          <a:gradFill flip="none" rotWithShape="1">
            <a:gsLst>
              <a:gs pos="29000">
                <a:schemeClr val="accent5">
                  <a:lumMod val="20000"/>
                  <a:lumOff val="80000"/>
                </a:schemeClr>
              </a:gs>
              <a:gs pos="76000">
                <a:schemeClr val="accent5">
                  <a:lumMod val="60000"/>
                  <a:lumOff val="40000"/>
                </a:schemeClr>
              </a:gs>
              <a:gs pos="100000">
                <a:schemeClr val="accent5"/>
              </a:gs>
            </a:gsLst>
            <a:path path="rect">
              <a:fillToRect l="100000" t="100000"/>
            </a:path>
            <a:tileRect r="-100000" b="-100000"/>
          </a:gradFill>
          <a:ln w="19050">
            <a:noFill/>
            <a:round/>
            <a:headEnd/>
            <a:tailEnd/>
          </a:ln>
          <a:effectLst/>
          <a:scene3d>
            <a:camera prst="orthographicFront"/>
            <a:lightRig rig="glow" dir="t"/>
          </a:scene3d>
          <a:sp3d prstMaterial="dkEdge">
            <a:bevelT w="63500" h="127000" prst="hardEdge"/>
          </a:sp3d>
        </p:spPr>
        <p:txBody>
          <a:bodyPr lIns="0" tIns="58780" rIns="0" bIns="0" anchor="ctr" anchorCtr="0"/>
          <a:lstStyle/>
          <a:p>
            <a:pPr algn="ctr" defTabSz="822689" fontAlgn="base">
              <a:lnSpc>
                <a:spcPct val="83000"/>
              </a:lnSpc>
              <a:spcBef>
                <a:spcPct val="0"/>
              </a:spcBef>
              <a:spcAft>
                <a:spcPts val="2083"/>
              </a:spcAft>
              <a:tabLst>
                <a:tab pos="7125025" algn="l"/>
              </a:tabLst>
              <a:defRPr/>
            </a:pPr>
            <a:r>
              <a:rPr lang="en-US" altLang="zh-CN" sz="1300" dirty="0">
                <a:ln w="18415" cmpd="sng">
                  <a:noFill/>
                  <a:prstDash val="solid"/>
                </a:ln>
                <a:solidFill>
                  <a:srgbClr val="000000"/>
                </a:solidFill>
                <a:latin typeface="+mn-lt"/>
              </a:rPr>
              <a:t>Multi-PC, </a:t>
            </a:r>
            <a:br>
              <a:rPr lang="en-US" altLang="zh-CN" sz="1300" dirty="0">
                <a:ln w="18415" cmpd="sng">
                  <a:noFill/>
                  <a:prstDash val="solid"/>
                </a:ln>
                <a:solidFill>
                  <a:srgbClr val="000000"/>
                </a:solidFill>
                <a:latin typeface="+mn-lt"/>
              </a:rPr>
            </a:br>
            <a:r>
              <a:rPr lang="en-US" altLang="zh-CN" sz="1300" dirty="0">
                <a:ln w="18415" cmpd="sng">
                  <a:noFill/>
                  <a:prstDash val="solid"/>
                </a:ln>
                <a:solidFill>
                  <a:srgbClr val="000000"/>
                </a:solidFill>
                <a:latin typeface="+mn-lt"/>
              </a:rPr>
              <a:t>Broadband </a:t>
            </a:r>
            <a:br>
              <a:rPr lang="en-US" altLang="zh-CN" sz="1300" dirty="0">
                <a:ln w="18415" cmpd="sng">
                  <a:noFill/>
                  <a:prstDash val="solid"/>
                </a:ln>
                <a:solidFill>
                  <a:srgbClr val="000000"/>
                </a:solidFill>
                <a:latin typeface="+mn-lt"/>
              </a:rPr>
            </a:br>
            <a:r>
              <a:rPr lang="en-US" altLang="zh-CN" sz="1300" dirty="0">
                <a:ln w="18415" cmpd="sng">
                  <a:noFill/>
                  <a:prstDash val="solid"/>
                </a:ln>
                <a:solidFill>
                  <a:srgbClr val="000000"/>
                </a:solidFill>
                <a:latin typeface="+mn-lt"/>
              </a:rPr>
              <a:t>Connected </a:t>
            </a:r>
            <a:br>
              <a:rPr lang="en-US" altLang="zh-CN" sz="1300" dirty="0">
                <a:ln w="18415" cmpd="sng">
                  <a:noFill/>
                  <a:prstDash val="solid"/>
                </a:ln>
                <a:solidFill>
                  <a:srgbClr val="000000"/>
                </a:solidFill>
                <a:latin typeface="+mn-lt"/>
              </a:rPr>
            </a:br>
            <a:r>
              <a:rPr lang="en-US" altLang="zh-CN" sz="1300" dirty="0">
                <a:ln w="18415" cmpd="sng">
                  <a:noFill/>
                  <a:prstDash val="solid"/>
                </a:ln>
                <a:solidFill>
                  <a:srgbClr val="000000"/>
                </a:solidFill>
                <a:latin typeface="+mn-lt"/>
              </a:rPr>
              <a:t>Homes</a:t>
            </a:r>
          </a:p>
        </p:txBody>
      </p:sp>
      <p:sp>
        <p:nvSpPr>
          <p:cNvPr id="100" name="Rounded Rectangle 99"/>
          <p:cNvSpPr/>
          <p:nvPr/>
        </p:nvSpPr>
        <p:spPr bwMode="auto">
          <a:xfrm>
            <a:off x="2253805" y="4357458"/>
            <a:ext cx="1425990" cy="1255082"/>
          </a:xfrm>
          <a:prstGeom prst="roundRect">
            <a:avLst>
              <a:gd name="adj" fmla="val 0"/>
            </a:avLst>
          </a:prstGeom>
          <a:gradFill flip="none" rotWithShape="1">
            <a:gsLst>
              <a:gs pos="29000">
                <a:schemeClr val="accent5">
                  <a:lumMod val="20000"/>
                  <a:lumOff val="80000"/>
                </a:schemeClr>
              </a:gs>
              <a:gs pos="76000">
                <a:schemeClr val="accent5">
                  <a:lumMod val="60000"/>
                  <a:lumOff val="40000"/>
                </a:schemeClr>
              </a:gs>
              <a:gs pos="100000">
                <a:schemeClr val="accent5"/>
              </a:gs>
            </a:gsLst>
            <a:path path="rect">
              <a:fillToRect l="100000" t="100000"/>
            </a:path>
            <a:tileRect r="-100000" b="-100000"/>
          </a:gradFill>
          <a:ln w="19050">
            <a:noFill/>
            <a:round/>
            <a:headEnd/>
            <a:tailEnd/>
          </a:ln>
          <a:effectLst/>
          <a:scene3d>
            <a:camera prst="orthographicFront"/>
            <a:lightRig rig="glow" dir="t"/>
          </a:scene3d>
          <a:sp3d prstMaterial="dkEdge">
            <a:bevelT w="63500" h="127000" prst="hardEdge"/>
          </a:sp3d>
        </p:spPr>
        <p:txBody>
          <a:bodyPr lIns="0" tIns="58780" rIns="0" bIns="0" anchor="ctr" anchorCtr="0"/>
          <a:lstStyle/>
          <a:p>
            <a:pPr algn="ctr" defTabSz="822689" fontAlgn="base">
              <a:lnSpc>
                <a:spcPct val="83000"/>
              </a:lnSpc>
              <a:spcBef>
                <a:spcPct val="0"/>
              </a:spcBef>
              <a:spcAft>
                <a:spcPts val="2083"/>
              </a:spcAft>
              <a:tabLst>
                <a:tab pos="7125025" algn="l"/>
              </a:tabLst>
              <a:defRPr/>
            </a:pPr>
            <a:r>
              <a:rPr lang="en-US" altLang="zh-CN" sz="1300" dirty="0">
                <a:ln w="18415" cmpd="sng">
                  <a:noFill/>
                  <a:prstDash val="solid"/>
                </a:ln>
                <a:solidFill>
                  <a:srgbClr val="000000"/>
                </a:solidFill>
                <a:latin typeface="+mn-lt"/>
              </a:rPr>
              <a:t>&lt;25 PCs</a:t>
            </a:r>
            <a:br>
              <a:rPr lang="en-US" altLang="zh-CN" sz="1300" dirty="0">
                <a:ln w="18415" cmpd="sng">
                  <a:noFill/>
                  <a:prstDash val="solid"/>
                </a:ln>
                <a:solidFill>
                  <a:srgbClr val="000000"/>
                </a:solidFill>
                <a:latin typeface="+mn-lt"/>
              </a:rPr>
            </a:br>
            <a:r>
              <a:rPr lang="en-US" altLang="zh-CN" sz="1300" dirty="0">
                <a:ln w="18415" cmpd="sng">
                  <a:noFill/>
                  <a:prstDash val="solid"/>
                </a:ln>
                <a:solidFill>
                  <a:srgbClr val="000000"/>
                </a:solidFill>
                <a:latin typeface="+mn-lt"/>
              </a:rPr>
              <a:t/>
            </a:r>
            <a:br>
              <a:rPr lang="en-US" altLang="zh-CN" sz="1300" dirty="0">
                <a:ln w="18415" cmpd="sng">
                  <a:noFill/>
                  <a:prstDash val="solid"/>
                </a:ln>
                <a:solidFill>
                  <a:srgbClr val="000000"/>
                </a:solidFill>
                <a:latin typeface="+mn-lt"/>
              </a:rPr>
            </a:br>
            <a:r>
              <a:rPr lang="en-US" altLang="zh-CN" sz="1300" dirty="0">
                <a:ln w="18415" cmpd="sng">
                  <a:noFill/>
                  <a:prstDash val="solid"/>
                </a:ln>
                <a:solidFill>
                  <a:srgbClr val="000000"/>
                </a:solidFill>
                <a:latin typeface="+mn-lt"/>
              </a:rPr>
              <a:t>1-49 </a:t>
            </a:r>
            <a:br>
              <a:rPr lang="en-US" altLang="zh-CN" sz="1300" dirty="0">
                <a:ln w="18415" cmpd="sng">
                  <a:noFill/>
                  <a:prstDash val="solid"/>
                </a:ln>
                <a:solidFill>
                  <a:srgbClr val="000000"/>
                </a:solidFill>
                <a:latin typeface="+mn-lt"/>
              </a:rPr>
            </a:br>
            <a:r>
              <a:rPr lang="en-US" altLang="zh-CN" sz="1300" dirty="0">
                <a:ln w="18415" cmpd="sng">
                  <a:noFill/>
                  <a:prstDash val="solid"/>
                </a:ln>
                <a:solidFill>
                  <a:srgbClr val="000000"/>
                </a:solidFill>
                <a:latin typeface="+mn-lt"/>
              </a:rPr>
              <a:t>employees </a:t>
            </a:r>
          </a:p>
        </p:txBody>
      </p:sp>
      <p:sp>
        <p:nvSpPr>
          <p:cNvPr id="101" name="Rounded Rectangle 100"/>
          <p:cNvSpPr/>
          <p:nvPr/>
        </p:nvSpPr>
        <p:spPr bwMode="auto">
          <a:xfrm>
            <a:off x="3855950" y="4357458"/>
            <a:ext cx="1425990" cy="1255082"/>
          </a:xfrm>
          <a:prstGeom prst="roundRect">
            <a:avLst>
              <a:gd name="adj" fmla="val 0"/>
            </a:avLst>
          </a:prstGeom>
          <a:gradFill flip="none" rotWithShape="1">
            <a:gsLst>
              <a:gs pos="29000">
                <a:schemeClr val="accent5">
                  <a:lumMod val="20000"/>
                  <a:lumOff val="80000"/>
                </a:schemeClr>
              </a:gs>
              <a:gs pos="76000">
                <a:schemeClr val="accent5">
                  <a:lumMod val="60000"/>
                  <a:lumOff val="40000"/>
                </a:schemeClr>
              </a:gs>
              <a:gs pos="100000">
                <a:schemeClr val="accent5"/>
              </a:gs>
            </a:gsLst>
            <a:path path="rect">
              <a:fillToRect l="100000" t="100000"/>
            </a:path>
            <a:tileRect r="-100000" b="-100000"/>
          </a:gradFill>
          <a:ln w="19050">
            <a:noFill/>
            <a:round/>
            <a:headEnd/>
            <a:tailEnd/>
          </a:ln>
          <a:effectLst/>
          <a:scene3d>
            <a:camera prst="orthographicFront"/>
            <a:lightRig rig="glow" dir="t"/>
          </a:scene3d>
          <a:sp3d prstMaterial="dkEdge">
            <a:bevelT w="63500" h="127000" prst="hardEdge"/>
          </a:sp3d>
        </p:spPr>
        <p:txBody>
          <a:bodyPr lIns="0" tIns="58780" rIns="0" bIns="0" anchor="ctr" anchorCtr="0"/>
          <a:lstStyle/>
          <a:p>
            <a:pPr algn="ctr" defTabSz="822689" fontAlgn="base">
              <a:lnSpc>
                <a:spcPct val="83000"/>
              </a:lnSpc>
              <a:spcBef>
                <a:spcPct val="0"/>
              </a:spcBef>
              <a:spcAft>
                <a:spcPts val="2083"/>
              </a:spcAft>
              <a:tabLst>
                <a:tab pos="7125025" algn="l"/>
              </a:tabLst>
              <a:defRPr/>
            </a:pPr>
            <a:r>
              <a:rPr lang="en-US" altLang="zh-CN" sz="1300" dirty="0">
                <a:ln w="18415" cmpd="sng">
                  <a:noFill/>
                  <a:prstDash val="solid"/>
                </a:ln>
                <a:solidFill>
                  <a:srgbClr val="000000"/>
                </a:solidFill>
                <a:latin typeface="+mn-lt"/>
              </a:rPr>
              <a:t>25-500 PCs</a:t>
            </a:r>
            <a:br>
              <a:rPr lang="en-US" altLang="zh-CN" sz="1300" dirty="0">
                <a:ln w="18415" cmpd="sng">
                  <a:noFill/>
                  <a:prstDash val="solid"/>
                </a:ln>
                <a:solidFill>
                  <a:srgbClr val="000000"/>
                </a:solidFill>
                <a:latin typeface="+mn-lt"/>
              </a:rPr>
            </a:br>
            <a:r>
              <a:rPr lang="en-US" altLang="zh-CN" sz="1300" dirty="0">
                <a:ln w="18415" cmpd="sng">
                  <a:noFill/>
                  <a:prstDash val="solid"/>
                </a:ln>
                <a:solidFill>
                  <a:srgbClr val="000000"/>
                </a:solidFill>
                <a:latin typeface="+mn-lt"/>
              </a:rPr>
              <a:t/>
            </a:r>
            <a:br>
              <a:rPr lang="en-US" altLang="zh-CN" sz="1300" dirty="0">
                <a:ln w="18415" cmpd="sng">
                  <a:noFill/>
                  <a:prstDash val="solid"/>
                </a:ln>
                <a:solidFill>
                  <a:srgbClr val="000000"/>
                </a:solidFill>
                <a:latin typeface="+mn-lt"/>
              </a:rPr>
            </a:br>
            <a:r>
              <a:rPr lang="en-US" altLang="zh-CN" sz="1300" dirty="0">
                <a:ln w="18415" cmpd="sng">
                  <a:noFill/>
                  <a:prstDash val="solid"/>
                </a:ln>
                <a:solidFill>
                  <a:srgbClr val="000000"/>
                </a:solidFill>
                <a:latin typeface="+mn-lt"/>
              </a:rPr>
              <a:t>50-1,000 </a:t>
            </a:r>
            <a:br>
              <a:rPr lang="en-US" altLang="zh-CN" sz="1300" dirty="0">
                <a:ln w="18415" cmpd="sng">
                  <a:noFill/>
                  <a:prstDash val="solid"/>
                </a:ln>
                <a:solidFill>
                  <a:srgbClr val="000000"/>
                </a:solidFill>
                <a:latin typeface="+mn-lt"/>
              </a:rPr>
            </a:br>
            <a:r>
              <a:rPr lang="en-US" altLang="zh-CN" sz="1300" dirty="0">
                <a:ln w="18415" cmpd="sng">
                  <a:noFill/>
                  <a:prstDash val="solid"/>
                </a:ln>
                <a:solidFill>
                  <a:srgbClr val="000000"/>
                </a:solidFill>
                <a:latin typeface="+mn-lt"/>
              </a:rPr>
              <a:t>employees</a:t>
            </a:r>
          </a:p>
        </p:txBody>
      </p:sp>
      <p:sp>
        <p:nvSpPr>
          <p:cNvPr id="102" name="Rounded Rectangle 101"/>
          <p:cNvSpPr/>
          <p:nvPr/>
        </p:nvSpPr>
        <p:spPr bwMode="auto">
          <a:xfrm>
            <a:off x="5458096" y="4357458"/>
            <a:ext cx="1425990" cy="1255082"/>
          </a:xfrm>
          <a:prstGeom prst="roundRect">
            <a:avLst>
              <a:gd name="adj" fmla="val 0"/>
            </a:avLst>
          </a:prstGeom>
          <a:gradFill flip="none" rotWithShape="1">
            <a:gsLst>
              <a:gs pos="29000">
                <a:schemeClr val="accent5">
                  <a:lumMod val="20000"/>
                  <a:lumOff val="80000"/>
                </a:schemeClr>
              </a:gs>
              <a:gs pos="76000">
                <a:schemeClr val="accent5">
                  <a:lumMod val="60000"/>
                  <a:lumOff val="40000"/>
                </a:schemeClr>
              </a:gs>
              <a:gs pos="100000">
                <a:schemeClr val="accent5"/>
              </a:gs>
            </a:gsLst>
            <a:path path="rect">
              <a:fillToRect l="100000" t="100000"/>
            </a:path>
            <a:tileRect r="-100000" b="-100000"/>
          </a:gradFill>
          <a:ln w="19050">
            <a:noFill/>
            <a:round/>
            <a:headEnd/>
            <a:tailEnd/>
          </a:ln>
          <a:effectLst/>
          <a:scene3d>
            <a:camera prst="orthographicFront"/>
            <a:lightRig rig="glow" dir="t"/>
          </a:scene3d>
          <a:sp3d prstMaterial="dkEdge">
            <a:bevelT w="63500" h="127000" prst="hardEdge"/>
          </a:sp3d>
        </p:spPr>
        <p:txBody>
          <a:bodyPr lIns="0" tIns="58780" rIns="0" bIns="0" anchor="ctr" anchorCtr="0"/>
          <a:lstStyle/>
          <a:p>
            <a:pPr algn="ctr" defTabSz="822689" fontAlgn="base">
              <a:lnSpc>
                <a:spcPct val="83000"/>
              </a:lnSpc>
              <a:spcBef>
                <a:spcPct val="0"/>
              </a:spcBef>
              <a:spcAft>
                <a:spcPts val="2083"/>
              </a:spcAft>
              <a:tabLst>
                <a:tab pos="7125025" algn="l"/>
              </a:tabLst>
              <a:defRPr/>
            </a:pPr>
            <a:r>
              <a:rPr lang="en-US" altLang="zh-CN" sz="1300" dirty="0">
                <a:ln w="18415" cmpd="sng">
                  <a:noFill/>
                  <a:prstDash val="solid"/>
                </a:ln>
                <a:solidFill>
                  <a:srgbClr val="000000"/>
                </a:solidFill>
                <a:latin typeface="+mn-lt"/>
              </a:rPr>
              <a:t>500-1,000 PCs</a:t>
            </a:r>
          </a:p>
          <a:p>
            <a:pPr algn="ctr" defTabSz="822689" fontAlgn="base">
              <a:lnSpc>
                <a:spcPct val="83000"/>
              </a:lnSpc>
              <a:spcBef>
                <a:spcPct val="0"/>
              </a:spcBef>
              <a:spcAft>
                <a:spcPts val="2083"/>
              </a:spcAft>
              <a:tabLst>
                <a:tab pos="7125025" algn="l"/>
              </a:tabLst>
              <a:defRPr/>
            </a:pPr>
            <a:r>
              <a:rPr lang="en-US" altLang="zh-CN" sz="1300" dirty="0">
                <a:ln w="18415" cmpd="sng">
                  <a:noFill/>
                  <a:prstDash val="solid"/>
                </a:ln>
                <a:solidFill>
                  <a:srgbClr val="000000"/>
                </a:solidFill>
                <a:latin typeface="+mn-lt"/>
              </a:rPr>
              <a:t>1,000 -5,000</a:t>
            </a:r>
            <a:br>
              <a:rPr lang="en-US" altLang="zh-CN" sz="1300" dirty="0">
                <a:ln w="18415" cmpd="sng">
                  <a:noFill/>
                  <a:prstDash val="solid"/>
                </a:ln>
                <a:solidFill>
                  <a:srgbClr val="000000"/>
                </a:solidFill>
                <a:latin typeface="+mn-lt"/>
              </a:rPr>
            </a:br>
            <a:r>
              <a:rPr lang="en-US" altLang="zh-CN" sz="1300" dirty="0">
                <a:ln w="18415" cmpd="sng">
                  <a:noFill/>
                  <a:prstDash val="solid"/>
                </a:ln>
                <a:solidFill>
                  <a:srgbClr val="000000"/>
                </a:solidFill>
                <a:latin typeface="+mn-lt"/>
              </a:rPr>
              <a:t>employees</a:t>
            </a:r>
          </a:p>
        </p:txBody>
      </p:sp>
      <p:sp>
        <p:nvSpPr>
          <p:cNvPr id="103" name="Rounded Rectangle 102"/>
          <p:cNvSpPr/>
          <p:nvPr/>
        </p:nvSpPr>
        <p:spPr bwMode="auto">
          <a:xfrm>
            <a:off x="7057323" y="4357458"/>
            <a:ext cx="1425990" cy="1255082"/>
          </a:xfrm>
          <a:prstGeom prst="roundRect">
            <a:avLst>
              <a:gd name="adj" fmla="val 0"/>
            </a:avLst>
          </a:prstGeom>
          <a:gradFill flip="none" rotWithShape="1">
            <a:gsLst>
              <a:gs pos="29000">
                <a:schemeClr val="accent5">
                  <a:lumMod val="20000"/>
                  <a:lumOff val="80000"/>
                </a:schemeClr>
              </a:gs>
              <a:gs pos="76000">
                <a:schemeClr val="accent5">
                  <a:lumMod val="60000"/>
                  <a:lumOff val="40000"/>
                </a:schemeClr>
              </a:gs>
              <a:gs pos="100000">
                <a:schemeClr val="accent5"/>
              </a:gs>
            </a:gsLst>
            <a:path path="rect">
              <a:fillToRect l="100000" t="100000"/>
            </a:path>
            <a:tileRect r="-100000" b="-100000"/>
          </a:gradFill>
          <a:ln w="19050">
            <a:noFill/>
            <a:round/>
            <a:headEnd/>
            <a:tailEnd/>
          </a:ln>
          <a:effectLst/>
          <a:scene3d>
            <a:camera prst="orthographicFront"/>
            <a:lightRig rig="glow" dir="t"/>
          </a:scene3d>
          <a:sp3d prstMaterial="dkEdge">
            <a:bevelT w="63500" h="127000" prst="hardEdge"/>
          </a:sp3d>
        </p:spPr>
        <p:txBody>
          <a:bodyPr lIns="0" tIns="58780" rIns="0" bIns="0" anchor="ctr" anchorCtr="0"/>
          <a:lstStyle/>
          <a:p>
            <a:pPr algn="ctr" defTabSz="822689" fontAlgn="base">
              <a:lnSpc>
                <a:spcPct val="83000"/>
              </a:lnSpc>
              <a:spcBef>
                <a:spcPct val="0"/>
              </a:spcBef>
              <a:spcAft>
                <a:spcPts val="2083"/>
              </a:spcAft>
              <a:tabLst>
                <a:tab pos="7125025" algn="l"/>
              </a:tabLst>
              <a:defRPr/>
            </a:pPr>
            <a:r>
              <a:rPr lang="en-US" altLang="zh-CN" sz="1300" dirty="0">
                <a:ln w="18415" cmpd="sng">
                  <a:noFill/>
                  <a:prstDash val="solid"/>
                </a:ln>
                <a:solidFill>
                  <a:srgbClr val="000000"/>
                </a:solidFill>
                <a:latin typeface="+mn-lt"/>
              </a:rPr>
              <a:t>&gt;1,000 PCs</a:t>
            </a:r>
          </a:p>
          <a:p>
            <a:pPr algn="ctr" defTabSz="822689" fontAlgn="base">
              <a:lnSpc>
                <a:spcPct val="83000"/>
              </a:lnSpc>
              <a:spcBef>
                <a:spcPct val="0"/>
              </a:spcBef>
              <a:spcAft>
                <a:spcPts val="2083"/>
              </a:spcAft>
              <a:tabLst>
                <a:tab pos="7125025" algn="l"/>
              </a:tabLst>
              <a:defRPr/>
            </a:pPr>
            <a:r>
              <a:rPr lang="en-US" altLang="zh-CN" sz="1300" dirty="0">
                <a:ln w="18415" cmpd="sng">
                  <a:noFill/>
                  <a:prstDash val="solid"/>
                </a:ln>
                <a:solidFill>
                  <a:srgbClr val="000000"/>
                </a:solidFill>
                <a:latin typeface="+mn-lt"/>
              </a:rPr>
              <a:t>&gt;5,000 </a:t>
            </a:r>
            <a:br>
              <a:rPr lang="en-US" altLang="zh-CN" sz="1300" dirty="0">
                <a:ln w="18415" cmpd="sng">
                  <a:noFill/>
                  <a:prstDash val="solid"/>
                </a:ln>
                <a:solidFill>
                  <a:srgbClr val="000000"/>
                </a:solidFill>
                <a:latin typeface="+mn-lt"/>
              </a:rPr>
            </a:br>
            <a:r>
              <a:rPr lang="en-US" altLang="zh-CN" sz="1300" dirty="0">
                <a:ln w="18415" cmpd="sng">
                  <a:noFill/>
                  <a:prstDash val="solid"/>
                </a:ln>
                <a:solidFill>
                  <a:srgbClr val="000000"/>
                </a:solidFill>
                <a:latin typeface="+mn-lt"/>
              </a:rPr>
              <a:t>employees</a:t>
            </a:r>
          </a:p>
        </p:txBody>
      </p:sp>
      <p:grpSp>
        <p:nvGrpSpPr>
          <p:cNvPr id="2" name="Group 43"/>
          <p:cNvGrpSpPr/>
          <p:nvPr/>
        </p:nvGrpSpPr>
        <p:grpSpPr>
          <a:xfrm>
            <a:off x="2255748" y="4353071"/>
            <a:ext cx="3033194" cy="1237379"/>
            <a:chOff x="1994264" y="3789318"/>
            <a:chExt cx="3370216" cy="1374866"/>
          </a:xfrm>
        </p:grpSpPr>
        <p:sp>
          <p:nvSpPr>
            <p:cNvPr id="105" name="Rounded Rectangle 104"/>
            <p:cNvSpPr/>
            <p:nvPr/>
          </p:nvSpPr>
          <p:spPr bwMode="auto">
            <a:xfrm>
              <a:off x="1994264" y="3789318"/>
              <a:ext cx="3370216" cy="1374866"/>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822689" fontAlgn="base">
                <a:spcBef>
                  <a:spcPct val="0"/>
                </a:spcBef>
                <a:spcAft>
                  <a:spcPct val="0"/>
                </a:spcAft>
              </a:pPr>
              <a:endParaRPr lang="en-US" sz="2100" dirty="0">
                <a:solidFill>
                  <a:srgbClr val="FFFFFF"/>
                </a:solidFill>
              </a:endParaRPr>
            </a:p>
          </p:txBody>
        </p:sp>
        <p:pic>
          <p:nvPicPr>
            <p:cNvPr id="106" name="Picture 2" descr="C:\Users\aanalb\Desktop\WESS_v_rgb.png"/>
            <p:cNvPicPr>
              <a:picLocks noChangeAspect="1" noChangeArrowheads="1"/>
            </p:cNvPicPr>
            <p:nvPr/>
          </p:nvPicPr>
          <p:blipFill>
            <a:blip r:embed="rId8"/>
            <a:srcRect/>
            <a:stretch>
              <a:fillRect/>
            </a:stretch>
          </p:blipFill>
          <p:spPr bwMode="auto">
            <a:xfrm>
              <a:off x="2545897" y="3893980"/>
              <a:ext cx="2444114" cy="1184884"/>
            </a:xfrm>
            <a:prstGeom prst="rect">
              <a:avLst/>
            </a:prstGeom>
            <a:noFill/>
          </p:spPr>
        </p:pic>
      </p:grpSp>
      <p:sp>
        <p:nvSpPr>
          <p:cNvPr id="107" name="Rounded Rectangle 106"/>
          <p:cNvSpPr/>
          <p:nvPr/>
        </p:nvSpPr>
        <p:spPr bwMode="auto">
          <a:xfrm>
            <a:off x="598072" y="6207602"/>
            <a:ext cx="4695539" cy="389954"/>
          </a:xfrm>
          <a:prstGeom prst="roundRect">
            <a:avLst>
              <a:gd name="adj" fmla="val 0"/>
            </a:avLst>
          </a:prstGeom>
          <a:gradFill flip="none" rotWithShape="1">
            <a:gsLst>
              <a:gs pos="29000">
                <a:schemeClr val="accent4">
                  <a:lumMod val="20000"/>
                  <a:lumOff val="80000"/>
                </a:schemeClr>
              </a:gs>
              <a:gs pos="76000">
                <a:schemeClr val="accent4">
                  <a:lumMod val="60000"/>
                  <a:lumOff val="40000"/>
                </a:schemeClr>
              </a:gs>
              <a:gs pos="100000">
                <a:schemeClr val="accent4"/>
              </a:gs>
            </a:gsLst>
            <a:path path="rect">
              <a:fillToRect l="100000" t="100000"/>
            </a:path>
            <a:tileRect r="-100000" b="-100000"/>
          </a:gradFill>
          <a:ln w="19050">
            <a:noFill/>
            <a:round/>
            <a:headEnd/>
            <a:tailEnd/>
          </a:ln>
          <a:effectLst/>
          <a:scene3d>
            <a:camera prst="orthographicFront"/>
            <a:lightRig rig="glow" dir="t"/>
          </a:scene3d>
          <a:sp3d prstMaterial="dkEdge">
            <a:bevelT w="63500" h="127000" prst="hardEdge"/>
          </a:sp3d>
        </p:spPr>
        <p:txBody>
          <a:bodyPr lIns="0" tIns="58780" rIns="0" bIns="0" anchor="ctr" anchorCtr="0"/>
          <a:lstStyle/>
          <a:p>
            <a:pPr algn="ctr" defTabSz="822689" fontAlgn="base">
              <a:lnSpc>
                <a:spcPct val="83000"/>
              </a:lnSpc>
              <a:spcBef>
                <a:spcPct val="0"/>
              </a:spcBef>
              <a:spcAft>
                <a:spcPts val="2083"/>
              </a:spcAft>
              <a:tabLst>
                <a:tab pos="7125025" algn="l"/>
              </a:tabLst>
              <a:defRPr/>
            </a:pPr>
            <a:endParaRPr lang="en-US" altLang="zh-CN" sz="1300" dirty="0">
              <a:ln w="18415" cmpd="sng">
                <a:noFill/>
                <a:prstDash val="solid"/>
              </a:ln>
              <a:solidFill>
                <a:srgbClr val="000000"/>
              </a:solidFill>
              <a:latin typeface="+mn-lt"/>
            </a:endParaRPr>
          </a:p>
        </p:txBody>
      </p:sp>
      <p:sp>
        <p:nvSpPr>
          <p:cNvPr id="108" name="Text Box 41"/>
          <p:cNvSpPr txBox="1">
            <a:spLocks noChangeArrowheads="1"/>
          </p:cNvSpPr>
          <p:nvPr/>
        </p:nvSpPr>
        <p:spPr bwMode="auto">
          <a:xfrm>
            <a:off x="639106" y="6287311"/>
            <a:ext cx="4389120" cy="249171"/>
          </a:xfrm>
          <a:prstGeom prst="rect">
            <a:avLst/>
          </a:prstGeom>
          <a:noFill/>
          <a:ln w="9525">
            <a:noFill/>
            <a:miter lim="800000"/>
            <a:headEnd/>
            <a:tailEnd/>
          </a:ln>
        </p:spPr>
        <p:txBody>
          <a:bodyPr lIns="82296" tIns="41148" rIns="82296" bIns="41148">
            <a:spAutoFit/>
          </a:bodyPr>
          <a:lstStyle/>
          <a:p>
            <a:pPr algn="ctr" defTabSz="822689" fontAlgn="base">
              <a:lnSpc>
                <a:spcPct val="83000"/>
              </a:lnSpc>
              <a:spcBef>
                <a:spcPct val="0"/>
              </a:spcBef>
              <a:spcAft>
                <a:spcPts val="2083"/>
              </a:spcAft>
              <a:tabLst>
                <a:tab pos="7125025" algn="l"/>
              </a:tabLst>
              <a:defRPr/>
            </a:pPr>
            <a:r>
              <a:rPr lang="en-US" altLang="zh-CN" sz="1300" dirty="0" smtClean="0">
                <a:ln w="18415" cmpd="sng">
                  <a:noFill/>
                  <a:prstDash val="solid"/>
                </a:ln>
                <a:solidFill>
                  <a:srgbClr val="000000"/>
                </a:solidFill>
                <a:latin typeface="+mn-lt"/>
              </a:rPr>
              <a:t>67</a:t>
            </a:r>
            <a:r>
              <a:rPr lang="en-US" altLang="zh-CN" sz="1300" dirty="0">
                <a:ln w="18415" cmpd="sng">
                  <a:noFill/>
                  <a:prstDash val="solid"/>
                </a:ln>
                <a:solidFill>
                  <a:srgbClr val="000000"/>
                </a:solidFill>
                <a:latin typeface="+mn-lt"/>
              </a:rPr>
              <a:t>% </a:t>
            </a:r>
            <a:r>
              <a:rPr lang="en-US" altLang="zh-CN" sz="1300" dirty="0" smtClean="0">
                <a:ln w="18415" cmpd="sng">
                  <a:noFill/>
                  <a:prstDash val="solid"/>
                </a:ln>
                <a:solidFill>
                  <a:srgbClr val="000000"/>
                </a:solidFill>
                <a:latin typeface="+mn-lt"/>
              </a:rPr>
              <a:t>de </a:t>
            </a:r>
            <a:r>
              <a:rPr lang="en-US" altLang="zh-CN" sz="1300" dirty="0" err="1" smtClean="0">
                <a:ln w="18415" cmpd="sng">
                  <a:noFill/>
                  <a:prstDash val="solid"/>
                </a:ln>
                <a:solidFill>
                  <a:srgbClr val="000000"/>
                </a:solidFill>
                <a:latin typeface="+mn-lt"/>
              </a:rPr>
              <a:t>Servidores</a:t>
            </a:r>
            <a:endParaRPr lang="en-US" altLang="zh-CN" sz="1300" dirty="0">
              <a:ln w="18415" cmpd="sng">
                <a:noFill/>
                <a:prstDash val="solid"/>
              </a:ln>
              <a:solidFill>
                <a:srgbClr val="000000"/>
              </a:solidFill>
              <a:latin typeface="+mn-lt"/>
            </a:endParaRPr>
          </a:p>
        </p:txBody>
      </p:sp>
      <p:grpSp>
        <p:nvGrpSpPr>
          <p:cNvPr id="3" name="Group 52"/>
          <p:cNvGrpSpPr/>
          <p:nvPr/>
        </p:nvGrpSpPr>
        <p:grpSpPr>
          <a:xfrm>
            <a:off x="650815" y="4361981"/>
            <a:ext cx="1456015" cy="1237379"/>
            <a:chOff x="211006" y="3799217"/>
            <a:chExt cx="1617794" cy="1374866"/>
          </a:xfrm>
        </p:grpSpPr>
        <p:sp>
          <p:nvSpPr>
            <p:cNvPr id="110" name="Rounded Rectangle 109"/>
            <p:cNvSpPr/>
            <p:nvPr/>
          </p:nvSpPr>
          <p:spPr bwMode="auto">
            <a:xfrm>
              <a:off x="211006" y="3799217"/>
              <a:ext cx="1617794" cy="1374866"/>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822689" fontAlgn="base">
                <a:spcBef>
                  <a:spcPct val="0"/>
                </a:spcBef>
                <a:spcAft>
                  <a:spcPct val="0"/>
                </a:spcAft>
              </a:pPr>
              <a:endParaRPr lang="en-US" sz="2100" dirty="0">
                <a:solidFill>
                  <a:srgbClr val="FFFFFF"/>
                </a:solidFill>
              </a:endParaRPr>
            </a:p>
          </p:txBody>
        </p:sp>
        <p:pic>
          <p:nvPicPr>
            <p:cNvPr id="111" name="Picture 2" descr="C:\Users\garycar\AppData\Local\Microsoft\Windows\Temporary Internet Files\Content.Outlook\6QZ5Q49S\ws-HmSvr_h_rgb.png"/>
            <p:cNvPicPr>
              <a:picLocks noChangeAspect="1" noChangeArrowheads="1"/>
            </p:cNvPicPr>
            <p:nvPr/>
          </p:nvPicPr>
          <p:blipFill>
            <a:blip r:embed="rId9"/>
            <a:srcRect r="83932" b="-5359"/>
            <a:stretch>
              <a:fillRect/>
            </a:stretch>
          </p:blipFill>
          <p:spPr bwMode="auto">
            <a:xfrm>
              <a:off x="708483" y="3979019"/>
              <a:ext cx="527525" cy="462352"/>
            </a:xfrm>
            <a:prstGeom prst="rect">
              <a:avLst/>
            </a:prstGeom>
            <a:noFill/>
            <a:effectLst/>
          </p:spPr>
        </p:pic>
        <p:pic>
          <p:nvPicPr>
            <p:cNvPr id="112" name="Picture 2" descr="C:\Users\garycar\AppData\Local\Microsoft\Windows\Temporary Internet Files\Content.Outlook\6QZ5Q49S\ws-HmSvr_h_rgb.png"/>
            <p:cNvPicPr>
              <a:picLocks noChangeAspect="1" noChangeArrowheads="1"/>
            </p:cNvPicPr>
            <p:nvPr/>
          </p:nvPicPr>
          <p:blipFill>
            <a:blip r:embed="rId9"/>
            <a:srcRect l="14737" r="47805" b="1"/>
            <a:stretch>
              <a:fillRect/>
            </a:stretch>
          </p:blipFill>
          <p:spPr bwMode="auto">
            <a:xfrm>
              <a:off x="448676" y="4396630"/>
              <a:ext cx="1047139" cy="373661"/>
            </a:xfrm>
            <a:prstGeom prst="rect">
              <a:avLst/>
            </a:prstGeom>
            <a:noFill/>
            <a:effectLst/>
          </p:spPr>
        </p:pic>
        <p:pic>
          <p:nvPicPr>
            <p:cNvPr id="113" name="Picture 2" descr="C:\Users\garycar\AppData\Local\Microsoft\Windows\Temporary Internet Files\Content.Outlook\6QZ5Q49S\ws-HmSvr_h_rgb.png"/>
            <p:cNvPicPr>
              <a:picLocks noChangeAspect="1" noChangeArrowheads="1"/>
            </p:cNvPicPr>
            <p:nvPr/>
          </p:nvPicPr>
          <p:blipFill>
            <a:blip r:embed="rId9"/>
            <a:srcRect l="51683" b="-23735"/>
            <a:stretch>
              <a:fillRect/>
            </a:stretch>
          </p:blipFill>
          <p:spPr bwMode="auto">
            <a:xfrm>
              <a:off x="296882" y="4655913"/>
              <a:ext cx="1350727" cy="462352"/>
            </a:xfrm>
            <a:prstGeom prst="rect">
              <a:avLst/>
            </a:prstGeom>
            <a:noFill/>
            <a:effectLst/>
          </p:spPr>
        </p:pic>
      </p:grpSp>
      <p:sp>
        <p:nvSpPr>
          <p:cNvPr id="114" name="Rectangle 113"/>
          <p:cNvSpPr/>
          <p:nvPr/>
        </p:nvSpPr>
        <p:spPr bwMode="auto">
          <a:xfrm rot="10800000">
            <a:off x="6897631" y="1667550"/>
            <a:ext cx="155776" cy="332123"/>
          </a:xfrm>
          <a:prstGeom prst="rect">
            <a:avLst/>
          </a:prstGeom>
          <a:gradFill flip="none" rotWithShape="1">
            <a:gsLst>
              <a:gs pos="51000">
                <a:srgbClr val="0D7697">
                  <a:alpha val="45000"/>
                </a:srgbClr>
              </a:gs>
              <a:gs pos="49000">
                <a:srgbClr val="FFCC99">
                  <a:alpha val="64000"/>
                </a:srgbClr>
              </a:gs>
              <a:gs pos="100000">
                <a:schemeClr val="accent2">
                  <a:shade val="94000"/>
                  <a:satMod val="135000"/>
                </a:schemeClr>
              </a:gs>
            </a:gsLst>
            <a:lin ang="10800000" scaled="1"/>
            <a:tileRect/>
          </a:gra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82292" tIns="41146" rIns="82292" bIns="41146" numCol="1" rtlCol="0" anchor="ctr" anchorCtr="0" compatLnSpc="1">
            <a:prstTxWarp prst="textNoShape">
              <a:avLst/>
            </a:prstTxWarp>
          </a:bodyPr>
          <a:lstStyle/>
          <a:p>
            <a:pPr algn="ctr" defTabSz="822689" fontAlgn="base">
              <a:spcBef>
                <a:spcPct val="0"/>
              </a:spcBef>
              <a:spcAft>
                <a:spcPct val="0"/>
              </a:spcAft>
            </a:pPr>
            <a:endParaRPr lang="en-US" sz="2200" dirty="0">
              <a:solidFill>
                <a:schemeClr val="tx1"/>
              </a:solidFill>
            </a:endParaRPr>
          </a:p>
        </p:txBody>
      </p:sp>
      <p:sp>
        <p:nvSpPr>
          <p:cNvPr id="115" name="TextBox 114"/>
          <p:cNvSpPr txBox="1"/>
          <p:nvPr/>
        </p:nvSpPr>
        <p:spPr>
          <a:xfrm>
            <a:off x="5604410" y="1602890"/>
            <a:ext cx="2674620" cy="470898"/>
          </a:xfrm>
          <a:prstGeom prst="rect">
            <a:avLst/>
          </a:prstGeom>
          <a:noFill/>
        </p:spPr>
        <p:txBody>
          <a:bodyPr wrap="square" lIns="82296" tIns="41148" rIns="82296" bIns="41148">
            <a:spAutoFit/>
          </a:bodyPr>
          <a:lstStyle/>
          <a:p>
            <a:pPr algn="ctr" defTabSz="821532" fontAlgn="base">
              <a:lnSpc>
                <a:spcPct val="90000"/>
              </a:lnSpc>
              <a:spcBef>
                <a:spcPct val="0"/>
              </a:spcBef>
              <a:spcAft>
                <a:spcPct val="0"/>
              </a:spcAft>
              <a:defRPr/>
            </a:pPr>
            <a:r>
              <a:rPr lang="en-US" sz="1400" b="1" dirty="0">
                <a:solidFill>
                  <a:srgbClr val="000000"/>
                </a:solidFill>
                <a:latin typeface="+mn-lt"/>
              </a:rPr>
              <a:t>Windows Server, Exchange Server, SQL Server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up)">
                                      <p:cBhvr>
                                        <p:cTn id="7" dur="500"/>
                                        <p:tgtEl>
                                          <p:spTgt spid="7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up)">
                                      <p:cBhvr>
                                        <p:cTn id="15" dur="500"/>
                                        <p:tgtEl>
                                          <p:spTgt spid="6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up)">
                                      <p:cBhvr>
                                        <p:cTn id="19" dur="500"/>
                                        <p:tgtEl>
                                          <p:spTgt spid="6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ipe(up)">
                                      <p:cBhvr>
                                        <p:cTn id="23" dur="500"/>
                                        <p:tgtEl>
                                          <p:spTgt spid="6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wipe(up)">
                                      <p:cBhvr>
                                        <p:cTn id="27" dur="500"/>
                                        <p:tgtEl>
                                          <p:spTgt spid="9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wipe(up)">
                                      <p:cBhvr>
                                        <p:cTn id="31" dur="500"/>
                                        <p:tgtEl>
                                          <p:spTgt spid="100"/>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01"/>
                                        </p:tgtEl>
                                        <p:attrNameLst>
                                          <p:attrName>style.visibility</p:attrName>
                                        </p:attrNameLst>
                                      </p:cBhvr>
                                      <p:to>
                                        <p:strVal val="visible"/>
                                      </p:to>
                                    </p:set>
                                    <p:animEffect transition="in" filter="wipe(up)">
                                      <p:cBhvr>
                                        <p:cTn id="35" dur="500"/>
                                        <p:tgtEl>
                                          <p:spTgt spid="101"/>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02"/>
                                        </p:tgtEl>
                                        <p:attrNameLst>
                                          <p:attrName>style.visibility</p:attrName>
                                        </p:attrNameLst>
                                      </p:cBhvr>
                                      <p:to>
                                        <p:strVal val="visible"/>
                                      </p:to>
                                    </p:set>
                                    <p:animEffect transition="in" filter="wipe(up)">
                                      <p:cBhvr>
                                        <p:cTn id="39" dur="500"/>
                                        <p:tgtEl>
                                          <p:spTgt spid="10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up)">
                                      <p:cBhvr>
                                        <p:cTn id="43" dur="500"/>
                                        <p:tgtEl>
                                          <p:spTgt spid="103"/>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107"/>
                                        </p:tgtEl>
                                        <p:attrNameLst>
                                          <p:attrName>style.visibility</p:attrName>
                                        </p:attrNameLst>
                                      </p:cBhvr>
                                      <p:to>
                                        <p:strVal val="visible"/>
                                      </p:to>
                                    </p:set>
                                    <p:animEffect transition="in" filter="wipe(up)">
                                      <p:cBhvr>
                                        <p:cTn id="47" dur="500"/>
                                        <p:tgtEl>
                                          <p:spTgt spid="107"/>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up)">
                                      <p:cBhvr>
                                        <p:cTn id="51" dur="500"/>
                                        <p:tgtEl>
                                          <p:spTgt spid="61"/>
                                        </p:tgtEl>
                                      </p:cBhvr>
                                    </p:animEffect>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900" decel="100000" fill="hold"/>
                                        <p:tgtEl>
                                          <p:spTgt spid="2"/>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0" fill="hold">
                            <p:stCondLst>
                              <p:cond delay="1000"/>
                            </p:stCondLst>
                            <p:childTnLst>
                              <p:par>
                                <p:cTn id="61" presetID="37" presetClass="entr" presetSubtype="0" fill="hold" nodeType="after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1000"/>
                                        <p:tgtEl>
                                          <p:spTgt spid="3"/>
                                        </p:tgtEl>
                                      </p:cBhvr>
                                    </p:animEffect>
                                    <p:anim calcmode="lin" valueType="num">
                                      <p:cBhvr>
                                        <p:cTn id="64" dur="1000" fill="hold"/>
                                        <p:tgtEl>
                                          <p:spTgt spid="3"/>
                                        </p:tgtEl>
                                        <p:attrNameLst>
                                          <p:attrName>ppt_x</p:attrName>
                                        </p:attrNameLst>
                                      </p:cBhvr>
                                      <p:tavLst>
                                        <p:tav tm="0">
                                          <p:val>
                                            <p:strVal val="#ppt_x"/>
                                          </p:val>
                                        </p:tav>
                                        <p:tav tm="100000">
                                          <p:val>
                                            <p:strVal val="#ppt_x"/>
                                          </p:val>
                                        </p:tav>
                                      </p:tavLst>
                                    </p:anim>
                                    <p:anim calcmode="lin" valueType="num">
                                      <p:cBhvr>
                                        <p:cTn id="65" dur="900" decel="100000" fill="hold"/>
                                        <p:tgtEl>
                                          <p:spTgt spid="3"/>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70" grpId="0" animBg="1"/>
      <p:bldP spid="99" grpId="0" animBg="1"/>
      <p:bldP spid="100" grpId="0" animBg="1"/>
      <p:bldP spid="101" grpId="0" animBg="1"/>
      <p:bldP spid="102" grpId="0" animBg="1"/>
      <p:bldP spid="103" grpId="0" animBg="1"/>
      <p:bldP spid="10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381000" y="230188"/>
            <a:ext cx="8382000" cy="664797"/>
          </a:xfrm>
        </p:spPr>
        <p:txBody>
          <a:bodyPr/>
          <a:lstStyle/>
          <a:p>
            <a:pPr eaLnBrk="1" hangingPunct="1"/>
            <a:r>
              <a:rPr lang="en-US" sz="4800" dirty="0" err="1" smtClean="0"/>
              <a:t>Oficina</a:t>
            </a:r>
            <a:r>
              <a:rPr lang="en-US" sz="4800" dirty="0" smtClean="0"/>
              <a:t> Virtual</a:t>
            </a:r>
          </a:p>
        </p:txBody>
      </p:sp>
      <p:graphicFrame>
        <p:nvGraphicFramePr>
          <p:cNvPr id="8" name="Content Placeholder 7"/>
          <p:cNvGraphicFramePr>
            <a:graphicFrameLocks noGrp="1"/>
          </p:cNvGraphicFramePr>
          <p:nvPr>
            <p:ph idx="1"/>
          </p:nvPr>
        </p:nvGraphicFramePr>
        <p:xfrm>
          <a:off x="458788" y="992188"/>
          <a:ext cx="7751762" cy="4386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5299" name="Picture 3" descr="rww.png"/>
          <p:cNvPicPr>
            <a:picLocks noChangeAspect="1"/>
          </p:cNvPicPr>
          <p:nvPr/>
        </p:nvPicPr>
        <p:blipFill>
          <a:blip r:embed="rId7"/>
          <a:srcRect/>
          <a:stretch>
            <a:fillRect/>
          </a:stretch>
        </p:blipFill>
        <p:spPr bwMode="auto">
          <a:xfrm>
            <a:off x="5040673" y="3561423"/>
            <a:ext cx="3867150" cy="2890837"/>
          </a:xfrm>
          <a:prstGeom prst="rect">
            <a:avLst/>
          </a:prstGeom>
          <a:ln>
            <a:noFill/>
          </a:ln>
          <a:effectLst>
            <a:outerShdw blurRad="292100" dist="139700" dir="2700000" algn="tl" rotWithShape="0">
              <a:srgbClr val="333333">
                <a:alpha val="65000"/>
              </a:srgbClr>
            </a:outerShdw>
          </a:effectLst>
        </p:spPr>
      </p:pic>
      <p:pic>
        <p:nvPicPr>
          <p:cNvPr id="55300" name="Picture 13" descr="UserWithDesktopComputerAndBook.png"/>
          <p:cNvPicPr>
            <a:picLocks noChangeAspect="1"/>
          </p:cNvPicPr>
          <p:nvPr/>
        </p:nvPicPr>
        <p:blipFill>
          <a:blip r:embed="rId8"/>
          <a:srcRect/>
          <a:stretch>
            <a:fillRect/>
          </a:stretch>
        </p:blipFill>
        <p:spPr bwMode="auto">
          <a:xfrm>
            <a:off x="5343525" y="844550"/>
            <a:ext cx="914400" cy="1068388"/>
          </a:xfrm>
          <a:prstGeom prst="rect">
            <a:avLst/>
          </a:prstGeom>
          <a:noFill/>
          <a:ln w="9525">
            <a:noFill/>
            <a:miter lim="800000"/>
            <a:headEnd/>
            <a:tailEnd/>
          </a:ln>
        </p:spPr>
      </p:pic>
      <p:pic>
        <p:nvPicPr>
          <p:cNvPr id="55301" name="Picture 17" descr="arrow05_02.png"/>
          <p:cNvPicPr>
            <a:picLocks noChangeAspect="1"/>
          </p:cNvPicPr>
          <p:nvPr/>
        </p:nvPicPr>
        <p:blipFill>
          <a:blip r:embed="rId9"/>
          <a:srcRect/>
          <a:stretch>
            <a:fillRect/>
          </a:stretch>
        </p:blipFill>
        <p:spPr bwMode="auto">
          <a:xfrm rot="1591365">
            <a:off x="6011863" y="2014538"/>
            <a:ext cx="2706687" cy="592137"/>
          </a:xfrm>
          <a:prstGeom prst="rect">
            <a:avLst/>
          </a:prstGeom>
          <a:noFill/>
          <a:ln w="9525">
            <a:noFill/>
            <a:miter lim="800000"/>
            <a:headEnd/>
            <a:tailEnd/>
          </a:ln>
        </p:spPr>
      </p:pic>
      <p:pic>
        <p:nvPicPr>
          <p:cNvPr id="55302" name="Picture 6" descr="Internet.png"/>
          <p:cNvPicPr>
            <a:picLocks noChangeAspect="1"/>
          </p:cNvPicPr>
          <p:nvPr/>
        </p:nvPicPr>
        <p:blipFill>
          <a:blip r:embed="rId10"/>
          <a:srcRect/>
          <a:stretch>
            <a:fillRect/>
          </a:stretch>
        </p:blipFill>
        <p:spPr bwMode="auto">
          <a:xfrm>
            <a:off x="6975475" y="1652588"/>
            <a:ext cx="935038" cy="933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381000" y="230188"/>
            <a:ext cx="8382000" cy="609398"/>
          </a:xfrm>
        </p:spPr>
        <p:txBody>
          <a:bodyPr/>
          <a:lstStyle/>
          <a:p>
            <a:pPr eaLnBrk="1" hangingPunct="1"/>
            <a:r>
              <a:rPr lang="en-US" sz="4400" dirty="0" err="1" smtClean="0"/>
              <a:t>Asistente</a:t>
            </a:r>
            <a:r>
              <a:rPr lang="en-US" sz="4400" dirty="0" smtClean="0"/>
              <a:t> </a:t>
            </a:r>
            <a:r>
              <a:rPr lang="en-US" sz="4400" dirty="0" err="1" smtClean="0"/>
              <a:t>para</a:t>
            </a:r>
            <a:r>
              <a:rPr lang="en-US" sz="4400" dirty="0" smtClean="0"/>
              <a:t> </a:t>
            </a:r>
            <a:r>
              <a:rPr lang="en-US" sz="4400" dirty="0" err="1" smtClean="0"/>
              <a:t>conectar</a:t>
            </a:r>
            <a:r>
              <a:rPr lang="en-US" sz="4400" dirty="0" smtClean="0"/>
              <a:t> a Internet</a:t>
            </a:r>
          </a:p>
        </p:txBody>
      </p:sp>
      <p:pic>
        <p:nvPicPr>
          <p:cNvPr id="4" name="Content Placeholder 3" descr="CTIW.png"/>
          <p:cNvPicPr>
            <a:picLocks noGrp="1" noChangeAspect="1"/>
          </p:cNvPicPr>
          <p:nvPr>
            <p:ph idx="1"/>
          </p:nvPr>
        </p:nvPicPr>
        <p:blipFill>
          <a:blip r:embed="rId3"/>
          <a:stretch>
            <a:fillRect/>
          </a:stretch>
        </p:blipFill>
        <p:spPr>
          <a:xfrm>
            <a:off x="3684588" y="1724025"/>
            <a:ext cx="4622800" cy="3414713"/>
          </a:xfrm>
          <a:ln>
            <a:solidFill>
              <a:schemeClr val="tx1"/>
            </a:solidFill>
          </a:ln>
          <a:effectLst/>
        </p:spPr>
      </p:pic>
      <p:pic>
        <p:nvPicPr>
          <p:cNvPr id="49155" name="Picture 4" descr="Internet.png"/>
          <p:cNvPicPr>
            <a:picLocks noChangeAspect="1"/>
          </p:cNvPicPr>
          <p:nvPr/>
        </p:nvPicPr>
        <p:blipFill>
          <a:blip r:embed="rId4"/>
          <a:srcRect/>
          <a:stretch>
            <a:fillRect/>
          </a:stretch>
        </p:blipFill>
        <p:spPr bwMode="auto">
          <a:xfrm>
            <a:off x="1400175" y="1704975"/>
            <a:ext cx="1447800" cy="1443038"/>
          </a:xfrm>
          <a:prstGeom prst="rect">
            <a:avLst/>
          </a:prstGeom>
          <a:noFill/>
          <a:ln w="9525">
            <a:noFill/>
            <a:miter lim="800000"/>
            <a:headEnd/>
            <a:tailEnd/>
          </a:ln>
        </p:spPr>
      </p:pic>
      <p:pic>
        <p:nvPicPr>
          <p:cNvPr id="49156" name="Picture 6" descr="arrow09_03.png"/>
          <p:cNvPicPr>
            <a:picLocks noChangeAspect="1"/>
          </p:cNvPicPr>
          <p:nvPr/>
        </p:nvPicPr>
        <p:blipFill>
          <a:blip r:embed="rId5"/>
          <a:srcRect/>
          <a:stretch>
            <a:fillRect/>
          </a:stretch>
        </p:blipFill>
        <p:spPr bwMode="auto">
          <a:xfrm>
            <a:off x="2260600" y="3235326"/>
            <a:ext cx="1312863" cy="581025"/>
          </a:xfrm>
          <a:prstGeom prst="rect">
            <a:avLst/>
          </a:prstGeom>
          <a:noFill/>
          <a:ln w="9525">
            <a:noFill/>
            <a:miter lim="800000"/>
            <a:headEnd/>
            <a:tailEnd/>
          </a:ln>
        </p:spPr>
      </p:pic>
      <p:pic>
        <p:nvPicPr>
          <p:cNvPr id="49157" name="Picture 7" descr="arrow09_03.png"/>
          <p:cNvPicPr>
            <a:picLocks noChangeAspect="1"/>
          </p:cNvPicPr>
          <p:nvPr/>
        </p:nvPicPr>
        <p:blipFill>
          <a:blip r:embed="rId6"/>
          <a:srcRect/>
          <a:stretch>
            <a:fillRect/>
          </a:stretch>
        </p:blipFill>
        <p:spPr bwMode="auto">
          <a:xfrm>
            <a:off x="528638" y="3297238"/>
            <a:ext cx="1314450" cy="554037"/>
          </a:xfrm>
          <a:prstGeom prst="rect">
            <a:avLst/>
          </a:prstGeom>
          <a:noFill/>
          <a:ln w="9525">
            <a:noFill/>
            <a:miter lim="800000"/>
            <a:headEnd/>
            <a:tailEnd/>
          </a:ln>
        </p:spPr>
      </p:pic>
      <p:pic>
        <p:nvPicPr>
          <p:cNvPr id="49158" name="Picture 8" descr="Server.png"/>
          <p:cNvPicPr>
            <a:picLocks noChangeAspect="1"/>
          </p:cNvPicPr>
          <p:nvPr/>
        </p:nvPicPr>
        <p:blipFill>
          <a:blip r:embed="rId7"/>
          <a:srcRect/>
          <a:stretch>
            <a:fillRect/>
          </a:stretch>
        </p:blipFill>
        <p:spPr bwMode="auto">
          <a:xfrm>
            <a:off x="1590675" y="4178300"/>
            <a:ext cx="1058863" cy="124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381000" y="230188"/>
            <a:ext cx="8382000" cy="553998"/>
          </a:xfrm>
        </p:spPr>
        <p:txBody>
          <a:bodyPr/>
          <a:lstStyle/>
          <a:p>
            <a:pPr eaLnBrk="1" hangingPunct="1"/>
            <a:r>
              <a:rPr lang="en-US" sz="4000" dirty="0" err="1" smtClean="0"/>
              <a:t>Administración</a:t>
            </a:r>
            <a:r>
              <a:rPr lang="en-US" sz="4000" dirty="0" smtClean="0"/>
              <a:t> de </a:t>
            </a:r>
            <a:r>
              <a:rPr lang="en-US" sz="4000" dirty="0" err="1" smtClean="0"/>
              <a:t>dirección</a:t>
            </a:r>
            <a:r>
              <a:rPr lang="en-US" sz="4000" dirty="0" smtClean="0"/>
              <a:t> en Internet</a:t>
            </a:r>
          </a:p>
        </p:txBody>
      </p:sp>
      <p:graphicFrame>
        <p:nvGraphicFramePr>
          <p:cNvPr id="9" name="Content Placeholder 8"/>
          <p:cNvGraphicFramePr>
            <a:graphicFrameLocks noGrp="1"/>
          </p:cNvGraphicFramePr>
          <p:nvPr>
            <p:ph idx="1"/>
          </p:nvPr>
        </p:nvGraphicFramePr>
        <p:xfrm>
          <a:off x="381000" y="1136591"/>
          <a:ext cx="7422573" cy="1980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internetaddressmanagemetn.png"/>
          <p:cNvPicPr>
            <a:picLocks noChangeAspect="1"/>
          </p:cNvPicPr>
          <p:nvPr/>
        </p:nvPicPr>
        <p:blipFill>
          <a:blip r:embed="rId7"/>
          <a:stretch>
            <a:fillRect/>
          </a:stretch>
        </p:blipFill>
        <p:spPr>
          <a:xfrm>
            <a:off x="3733800" y="2640820"/>
            <a:ext cx="4287838" cy="3459163"/>
          </a:xfrm>
          <a:prstGeom prst="rect">
            <a:avLst/>
          </a:prstGeom>
          <a:ln>
            <a:solidFill>
              <a:schemeClr val="tx1"/>
            </a:solidFill>
          </a:ln>
          <a:effectLst>
            <a:outerShdw blurRad="50800" dist="38100" dir="2700000" algn="tl" rotWithShape="0">
              <a:prstClr val="black">
                <a:alpha val="40000"/>
              </a:prstClr>
            </a:outerShdw>
          </a:effectLst>
        </p:spPr>
      </p:pic>
      <p:grpSp>
        <p:nvGrpSpPr>
          <p:cNvPr id="2" name="Group 7"/>
          <p:cNvGrpSpPr/>
          <p:nvPr/>
        </p:nvGrpSpPr>
        <p:grpSpPr>
          <a:xfrm>
            <a:off x="2442926" y="4203065"/>
            <a:ext cx="1182687" cy="1249362"/>
            <a:chOff x="2468563" y="4203065"/>
            <a:chExt cx="1182687" cy="1249362"/>
          </a:xfrm>
        </p:grpSpPr>
        <p:pic>
          <p:nvPicPr>
            <p:cNvPr id="51204" name="Picture 9" descr="arrow01_03.png"/>
            <p:cNvPicPr>
              <a:picLocks noChangeAspect="1"/>
            </p:cNvPicPr>
            <p:nvPr/>
          </p:nvPicPr>
          <p:blipFill>
            <a:blip r:embed="rId8"/>
            <a:srcRect/>
            <a:stretch>
              <a:fillRect/>
            </a:stretch>
          </p:blipFill>
          <p:spPr bwMode="auto">
            <a:xfrm rot="-1240702">
              <a:off x="2468563" y="4203065"/>
              <a:ext cx="1136650" cy="585787"/>
            </a:xfrm>
            <a:prstGeom prst="rect">
              <a:avLst/>
            </a:prstGeom>
            <a:noFill/>
            <a:ln w="9525">
              <a:noFill/>
              <a:miter lim="800000"/>
              <a:headEnd/>
              <a:tailEnd/>
            </a:ln>
          </p:spPr>
        </p:pic>
        <p:pic>
          <p:nvPicPr>
            <p:cNvPr id="51205" name="Picture 10" descr="arrow01_03.png"/>
            <p:cNvPicPr>
              <a:picLocks noChangeAspect="1"/>
            </p:cNvPicPr>
            <p:nvPr/>
          </p:nvPicPr>
          <p:blipFill>
            <a:blip r:embed="rId8"/>
            <a:srcRect/>
            <a:stretch>
              <a:fillRect/>
            </a:stretch>
          </p:blipFill>
          <p:spPr bwMode="auto">
            <a:xfrm rot="9880653">
              <a:off x="2516188" y="4865052"/>
              <a:ext cx="1135062" cy="587375"/>
            </a:xfrm>
            <a:prstGeom prst="rect">
              <a:avLst/>
            </a:prstGeom>
            <a:noFill/>
            <a:ln w="9525">
              <a:noFill/>
              <a:miter lim="800000"/>
              <a:headEnd/>
              <a:tailEnd/>
            </a:ln>
          </p:spPr>
        </p:pic>
      </p:grpSp>
      <p:pic>
        <p:nvPicPr>
          <p:cNvPr id="51206" name="Picture 7" descr="Server.png"/>
          <p:cNvPicPr>
            <a:picLocks noChangeAspect="1"/>
          </p:cNvPicPr>
          <p:nvPr/>
        </p:nvPicPr>
        <p:blipFill>
          <a:blip r:embed="rId9"/>
          <a:srcRect/>
          <a:stretch>
            <a:fillRect/>
          </a:stretch>
        </p:blipFill>
        <p:spPr bwMode="auto">
          <a:xfrm>
            <a:off x="971550" y="4028440"/>
            <a:ext cx="1287463" cy="15160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dirty="0" err="1" smtClean="0"/>
              <a:t>Correo</a:t>
            </a:r>
            <a:r>
              <a:rPr lang="en-US" dirty="0" smtClean="0"/>
              <a:t> Internet</a:t>
            </a:r>
          </a:p>
        </p:txBody>
      </p:sp>
      <p:graphicFrame>
        <p:nvGraphicFramePr>
          <p:cNvPr id="8" name="Content Placeholder 7"/>
          <p:cNvGraphicFramePr>
            <a:graphicFrameLocks noGrp="1"/>
          </p:cNvGraphicFramePr>
          <p:nvPr>
            <p:ph idx="1"/>
          </p:nvPr>
        </p:nvGraphicFramePr>
        <p:xfrm>
          <a:off x="458788" y="992189"/>
          <a:ext cx="7751762" cy="3257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internetmail.png"/>
          <p:cNvPicPr>
            <a:picLocks noChangeAspect="1"/>
          </p:cNvPicPr>
          <p:nvPr/>
        </p:nvPicPr>
        <p:blipFill>
          <a:blip r:embed="rId7"/>
          <a:stretch>
            <a:fillRect/>
          </a:stretch>
        </p:blipFill>
        <p:spPr>
          <a:xfrm>
            <a:off x="4861366" y="2798068"/>
            <a:ext cx="4051824" cy="3260575"/>
          </a:xfrm>
          <a:prstGeom prst="rect">
            <a:avLst/>
          </a:prstGeom>
          <a:ln>
            <a:noFill/>
          </a:ln>
          <a:effectLst>
            <a:outerShdw blurRad="292100" dist="139700" dir="2700000" algn="tl" rotWithShape="0">
              <a:srgbClr val="333333">
                <a:alpha val="65000"/>
              </a:srgbClr>
            </a:outerShdw>
          </a:effectLst>
        </p:spPr>
      </p:pic>
      <p:pic>
        <p:nvPicPr>
          <p:cNvPr id="53253" name="Picture 6" descr="Internet.png"/>
          <p:cNvPicPr>
            <a:picLocks noChangeAspect="1"/>
          </p:cNvPicPr>
          <p:nvPr/>
        </p:nvPicPr>
        <p:blipFill>
          <a:blip r:embed="rId8"/>
          <a:srcRect/>
          <a:stretch>
            <a:fillRect/>
          </a:stretch>
        </p:blipFill>
        <p:spPr bwMode="auto">
          <a:xfrm>
            <a:off x="3177764" y="4260158"/>
            <a:ext cx="1601259" cy="1597706"/>
          </a:xfrm>
          <a:prstGeom prst="rect">
            <a:avLst/>
          </a:prstGeom>
          <a:noFill/>
          <a:ln w="9525">
            <a:noFill/>
            <a:miter lim="800000"/>
            <a:headEnd/>
            <a:tailEnd/>
          </a:ln>
        </p:spPr>
      </p:pic>
      <p:pic>
        <p:nvPicPr>
          <p:cNvPr id="53254" name="Picture 7" descr="Server.png"/>
          <p:cNvPicPr>
            <a:picLocks noChangeAspect="1"/>
          </p:cNvPicPr>
          <p:nvPr/>
        </p:nvPicPr>
        <p:blipFill>
          <a:blip r:embed="rId9"/>
          <a:srcRect/>
          <a:stretch>
            <a:fillRect/>
          </a:stretch>
        </p:blipFill>
        <p:spPr bwMode="auto">
          <a:xfrm>
            <a:off x="1823038" y="4656681"/>
            <a:ext cx="1443945" cy="1698549"/>
          </a:xfrm>
          <a:prstGeom prst="rect">
            <a:avLst/>
          </a:prstGeom>
          <a:noFill/>
          <a:ln w="9525">
            <a:noFill/>
            <a:miter lim="800000"/>
            <a:headEnd/>
            <a:tailEnd/>
          </a:ln>
        </p:spPr>
      </p:pic>
      <p:pic>
        <p:nvPicPr>
          <p:cNvPr id="53252" name="Picture 5" descr="Mail_Front.png"/>
          <p:cNvPicPr>
            <a:picLocks noChangeAspect="1"/>
          </p:cNvPicPr>
          <p:nvPr/>
        </p:nvPicPr>
        <p:blipFill>
          <a:blip r:embed="rId10"/>
          <a:srcRect/>
          <a:stretch>
            <a:fillRect/>
          </a:stretch>
        </p:blipFill>
        <p:spPr bwMode="auto">
          <a:xfrm>
            <a:off x="2477218" y="5412377"/>
            <a:ext cx="1266825" cy="91074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lum bright="-100000"/>
          </a:blip>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2008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Simplified Setup and Admin</a:t>
            </a:r>
            <a:endParaRPr lang="en-US" dirty="0"/>
          </a:p>
        </p:txBody>
      </p:sp>
      <p:sp>
        <p:nvSpPr>
          <p:cNvPr id="3" name="Content Placeholder 2"/>
          <p:cNvSpPr>
            <a:spLocks noGrp="1"/>
          </p:cNvSpPr>
          <p:nvPr>
            <p:ph idx="1"/>
          </p:nvPr>
        </p:nvSpPr>
        <p:spPr>
          <a:xfrm>
            <a:off x="381000" y="1295400"/>
            <a:ext cx="3657600" cy="4912114"/>
          </a:xfrm>
        </p:spPr>
        <p:txBody>
          <a:bodyPr/>
          <a:lstStyle/>
          <a:p>
            <a:r>
              <a:rPr lang="en-US" sz="2800" dirty="0" smtClean="0"/>
              <a:t>Setup only answering Business related questions</a:t>
            </a:r>
          </a:p>
          <a:p>
            <a:r>
              <a:rPr lang="en-US" sz="2800" dirty="0" smtClean="0"/>
              <a:t>Simple language to explain each step</a:t>
            </a:r>
          </a:p>
          <a:p>
            <a:r>
              <a:rPr lang="en-US" sz="2800" dirty="0" smtClean="0"/>
              <a:t>Designed to meet the needs of Small Business</a:t>
            </a:r>
          </a:p>
          <a:p>
            <a:r>
              <a:rPr lang="en-US" sz="2800" dirty="0" smtClean="0"/>
              <a:t>More customization via answer file or </a:t>
            </a:r>
            <a:r>
              <a:rPr lang="en-US" sz="2800" smtClean="0"/>
              <a:t>post-setup configuration</a:t>
            </a:r>
            <a:endParaRPr lang="en-US" sz="2800" dirty="0"/>
          </a:p>
        </p:txBody>
      </p:sp>
      <p:pic>
        <p:nvPicPr>
          <p:cNvPr id="31748" name="Picture 4"/>
          <p:cNvPicPr>
            <a:picLocks noChangeAspect="1" noChangeArrowheads="1"/>
          </p:cNvPicPr>
          <p:nvPr/>
        </p:nvPicPr>
        <p:blipFill>
          <a:blip r:embed="rId3"/>
          <a:srcRect/>
          <a:stretch>
            <a:fillRect/>
          </a:stretch>
        </p:blipFill>
        <p:spPr bwMode="auto">
          <a:xfrm>
            <a:off x="5334000" y="1066800"/>
            <a:ext cx="3632960" cy="2945167"/>
          </a:xfrm>
          <a:prstGeom prst="rect">
            <a:avLst/>
          </a:prstGeom>
          <a:noFill/>
          <a:ln w="9525">
            <a:noFill/>
            <a:miter lim="800000"/>
            <a:headEnd/>
            <a:tailEnd/>
          </a:ln>
          <a:effectLst>
            <a:reflection blurRad="6350" stA="50000" endA="300" endPos="55000" dir="5400000" sy="-100000" algn="bl" rotWithShape="0"/>
          </a:effectLst>
        </p:spPr>
      </p:pic>
      <p:pic>
        <p:nvPicPr>
          <p:cNvPr id="31747" name="Picture 3"/>
          <p:cNvPicPr>
            <a:picLocks noChangeAspect="1" noChangeArrowheads="1"/>
          </p:cNvPicPr>
          <p:nvPr/>
        </p:nvPicPr>
        <p:blipFill>
          <a:blip r:embed="rId4"/>
          <a:srcRect/>
          <a:stretch>
            <a:fillRect/>
          </a:stretch>
        </p:blipFill>
        <p:spPr bwMode="auto">
          <a:xfrm>
            <a:off x="4114800" y="2209800"/>
            <a:ext cx="3505200" cy="2822222"/>
          </a:xfrm>
          <a:prstGeom prst="rect">
            <a:avLst/>
          </a:prstGeom>
          <a:noFill/>
          <a:ln w="9525">
            <a:noFill/>
            <a:miter lim="800000"/>
            <a:headEnd/>
            <a:tailEnd/>
          </a:ln>
          <a:effectLst>
            <a:reflection blurRad="6350" stA="50000" endA="300" endPos="55000" dir="5400000" sy="-100000" algn="bl" rotWithShape="0"/>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sz="4400" smtClean="0"/>
              <a:t>Enhanced Network Wide Protection</a:t>
            </a:r>
            <a:endParaRPr lang="en-US" sz="4400" dirty="0"/>
          </a:p>
        </p:txBody>
      </p:sp>
      <p:sp>
        <p:nvSpPr>
          <p:cNvPr id="5" name="Content Placeholder 4"/>
          <p:cNvSpPr>
            <a:spLocks noGrp="1"/>
          </p:cNvSpPr>
          <p:nvPr>
            <p:ph idx="1"/>
          </p:nvPr>
        </p:nvSpPr>
        <p:spPr>
          <a:xfrm>
            <a:off x="228600" y="1066800"/>
            <a:ext cx="4419600" cy="4025717"/>
          </a:xfrm>
        </p:spPr>
        <p:txBody>
          <a:bodyPr/>
          <a:lstStyle/>
          <a:p>
            <a:r>
              <a:rPr lang="en-US" sz="2400" dirty="0" smtClean="0"/>
              <a:t>Task driven security management</a:t>
            </a:r>
          </a:p>
          <a:p>
            <a:r>
              <a:rPr lang="en-US" sz="2400" dirty="0" smtClean="0"/>
              <a:t>Deployed with secure best practices</a:t>
            </a:r>
          </a:p>
          <a:p>
            <a:r>
              <a:rPr lang="en-US" sz="2400" dirty="0" smtClean="0"/>
              <a:t>Business Data secured and protected from loss</a:t>
            </a:r>
          </a:p>
          <a:p>
            <a:r>
              <a:rPr lang="en-US" sz="2400" dirty="0" smtClean="0"/>
              <a:t>Rich views into the behavior of your entire network</a:t>
            </a:r>
          </a:p>
          <a:p>
            <a:r>
              <a:rPr lang="en-US" sz="2400" dirty="0" smtClean="0"/>
              <a:t>Server Protection with OneCare for Server</a:t>
            </a:r>
            <a:r>
              <a:rPr lang="en-US" sz="1800" dirty="0" smtClean="0"/>
              <a:t> (1-year trial)</a:t>
            </a:r>
          </a:p>
          <a:p>
            <a:r>
              <a:rPr lang="en-US" sz="2400" dirty="0" smtClean="0"/>
              <a:t>Network Firewall required</a:t>
            </a:r>
          </a:p>
        </p:txBody>
      </p:sp>
      <p:pic>
        <p:nvPicPr>
          <p:cNvPr id="29700" name="Picture 4" descr="\\sharepoint\DavWWWRoot\sites\cclaunch\Shared Documents\Technical_Readiness\Content\Core Technical Content\Screenshots\Cougar\security-01.png"/>
          <p:cNvPicPr>
            <a:picLocks noChangeAspect="1" noChangeArrowheads="1"/>
          </p:cNvPicPr>
          <p:nvPr/>
        </p:nvPicPr>
        <p:blipFill>
          <a:blip r:embed="rId3"/>
          <a:srcRect/>
          <a:stretch>
            <a:fillRect/>
          </a:stretch>
        </p:blipFill>
        <p:spPr bwMode="auto">
          <a:xfrm>
            <a:off x="5715000" y="1524000"/>
            <a:ext cx="3191623" cy="2286000"/>
          </a:xfrm>
          <a:prstGeom prst="rect">
            <a:avLst/>
          </a:prstGeom>
          <a:noFill/>
        </p:spPr>
      </p:pic>
      <p:pic>
        <p:nvPicPr>
          <p:cNvPr id="29699" name="Picture 3" descr="\\sharepoint\DavWWWRoot\sites\cclaunch\Shared Documents\Technical_Readiness\Content\Core Technical Content\Screenshots\Cougar\home-02.png"/>
          <p:cNvPicPr>
            <a:picLocks noChangeAspect="1" noChangeArrowheads="1"/>
          </p:cNvPicPr>
          <p:nvPr/>
        </p:nvPicPr>
        <p:blipFill>
          <a:blip r:embed="rId4"/>
          <a:srcRect/>
          <a:stretch>
            <a:fillRect/>
          </a:stretch>
        </p:blipFill>
        <p:spPr bwMode="auto">
          <a:xfrm>
            <a:off x="4691269" y="2667000"/>
            <a:ext cx="4452731" cy="3200400"/>
          </a:xfrm>
          <a:prstGeom prst="rect">
            <a:avLst/>
          </a:prstGeom>
          <a:noFill/>
          <a:effectLst>
            <a:reflection blurRad="6350" stA="50000" endA="300" endPos="55000" dir="5400000" sy="-100000" algn="bl" rotWithShape="0"/>
          </a:effectLst>
          <a:scene3d>
            <a:camera prst="isometricOffAxis2Left"/>
            <a:lightRig rig="threePt" dir="t"/>
          </a:scene3d>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smtClean="0"/>
              <a:t>Security continued</a:t>
            </a:r>
            <a:r>
              <a:rPr lang="en-US" dirty="0" smtClean="0"/>
              <a:t>….</a:t>
            </a:r>
            <a:endParaRPr lang="en-US" dirty="0"/>
          </a:p>
        </p:txBody>
      </p:sp>
      <p:sp>
        <p:nvSpPr>
          <p:cNvPr id="3" name="Content Placeholder 2"/>
          <p:cNvSpPr>
            <a:spLocks noGrp="1"/>
          </p:cNvSpPr>
          <p:nvPr>
            <p:ph idx="1"/>
          </p:nvPr>
        </p:nvSpPr>
        <p:spPr>
          <a:xfrm>
            <a:off x="381000" y="1143000"/>
            <a:ext cx="8382000" cy="4579715"/>
          </a:xfrm>
        </p:spPr>
        <p:txBody>
          <a:bodyPr/>
          <a:lstStyle/>
          <a:p>
            <a:r>
              <a:rPr lang="en-US" dirty="0" smtClean="0"/>
              <a:t>A firewall is required as part of Small Business Server 2008 setup – HW, ISA etc customers choice</a:t>
            </a:r>
          </a:p>
          <a:p>
            <a:pPr>
              <a:buNone/>
            </a:pPr>
            <a:endParaRPr lang="en-US" dirty="0" smtClean="0"/>
          </a:p>
          <a:p>
            <a:r>
              <a:rPr lang="en-US" dirty="0" smtClean="0"/>
              <a:t>SBS Server must hold FSMO roles</a:t>
            </a:r>
          </a:p>
          <a:p>
            <a:endParaRPr lang="en-US" dirty="0" smtClean="0"/>
          </a:p>
          <a:p>
            <a:r>
              <a:rPr lang="en-US" dirty="0" smtClean="0"/>
              <a:t>No child domains or cross-forest trusts</a:t>
            </a:r>
          </a:p>
          <a:p>
            <a:endParaRPr lang="en-US" dirty="0" smtClean="0"/>
          </a:p>
          <a:p>
            <a:pPr>
              <a:buNone/>
            </a:pP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Business Productivity</a:t>
            </a:r>
            <a:endParaRPr lang="en-US" dirty="0"/>
          </a:p>
        </p:txBody>
      </p:sp>
      <p:sp>
        <p:nvSpPr>
          <p:cNvPr id="3" name="Content Placeholder 2"/>
          <p:cNvSpPr>
            <a:spLocks noGrp="1"/>
          </p:cNvSpPr>
          <p:nvPr>
            <p:ph idx="1"/>
          </p:nvPr>
        </p:nvSpPr>
        <p:spPr>
          <a:xfrm>
            <a:off x="381000" y="1066800"/>
            <a:ext cx="3429000" cy="6278642"/>
          </a:xfrm>
        </p:spPr>
        <p:txBody>
          <a:bodyPr/>
          <a:lstStyle/>
          <a:p>
            <a:r>
              <a:rPr lang="en-US" sz="2800" dirty="0" smtClean="0"/>
              <a:t>Remote Web Workplace</a:t>
            </a:r>
          </a:p>
          <a:p>
            <a:pPr lvl="1"/>
            <a:r>
              <a:rPr lang="en-US" sz="2400" dirty="0" smtClean="0"/>
              <a:t>Email</a:t>
            </a:r>
          </a:p>
          <a:p>
            <a:pPr lvl="1"/>
            <a:r>
              <a:rPr lang="en-US" sz="2400" dirty="0" smtClean="0"/>
              <a:t>Files</a:t>
            </a:r>
          </a:p>
          <a:p>
            <a:pPr lvl="1"/>
            <a:r>
              <a:rPr lang="en-US" sz="2400" dirty="0" smtClean="0"/>
              <a:t>Intranet</a:t>
            </a:r>
          </a:p>
          <a:p>
            <a:pPr lvl="1"/>
            <a:r>
              <a:rPr lang="en-US" sz="2400" dirty="0" smtClean="0"/>
              <a:t>Remote PC access</a:t>
            </a:r>
          </a:p>
          <a:p>
            <a:r>
              <a:rPr lang="en-US" sz="2800" dirty="0" smtClean="0"/>
              <a:t>WSS v3 installed by default</a:t>
            </a:r>
          </a:p>
          <a:p>
            <a:pPr lvl="1"/>
            <a:r>
              <a:rPr lang="en-US" sz="2400" dirty="0" smtClean="0"/>
              <a:t>Document Collaboration</a:t>
            </a:r>
          </a:p>
          <a:p>
            <a:pPr lvl="1"/>
            <a:r>
              <a:rPr lang="en-US" sz="2400" dirty="0" smtClean="0"/>
              <a:t>Many new features: Wikis, Blogs, per item security</a:t>
            </a:r>
          </a:p>
          <a:p>
            <a:pPr>
              <a:buNone/>
            </a:pPr>
            <a:endParaRPr lang="en-US" dirty="0"/>
          </a:p>
        </p:txBody>
      </p:sp>
      <p:pic>
        <p:nvPicPr>
          <p:cNvPr id="30722" name="Picture 2" descr="\\sharepoint\DavWWWRoot\sites\cclaunch\Shared Documents\Technical_Readiness\Content\Core Technical Content\Screenshots\Cougar\rww-02.png"/>
          <p:cNvPicPr>
            <a:picLocks noChangeAspect="1" noChangeArrowheads="1"/>
          </p:cNvPicPr>
          <p:nvPr/>
        </p:nvPicPr>
        <p:blipFill>
          <a:blip r:embed="rId3"/>
          <a:srcRect/>
          <a:stretch>
            <a:fillRect/>
          </a:stretch>
        </p:blipFill>
        <p:spPr bwMode="auto">
          <a:xfrm>
            <a:off x="5410200" y="990600"/>
            <a:ext cx="3505732" cy="2515363"/>
          </a:xfrm>
          <a:prstGeom prst="rect">
            <a:avLst/>
          </a:prstGeom>
          <a:noFill/>
          <a:effectLst>
            <a:reflection blurRad="6350" stA="50000" endA="300" endPos="55000" dir="5400000" sy="-100000" algn="bl" rotWithShape="0"/>
          </a:effectLst>
        </p:spPr>
      </p:pic>
      <p:pic>
        <p:nvPicPr>
          <p:cNvPr id="30723" name="Picture 3" descr="\\sharepoint\DavWWWRoot\sites\cclaunch\Shared Documents\Technical_Readiness\Content\Core Technical Content\Screenshots\Cougar\rww-05.png"/>
          <p:cNvPicPr>
            <a:picLocks noChangeAspect="1" noChangeArrowheads="1"/>
          </p:cNvPicPr>
          <p:nvPr/>
        </p:nvPicPr>
        <p:blipFill>
          <a:blip r:embed="rId4"/>
          <a:srcRect/>
          <a:stretch>
            <a:fillRect/>
          </a:stretch>
        </p:blipFill>
        <p:spPr bwMode="auto">
          <a:xfrm>
            <a:off x="3883932" y="2438400"/>
            <a:ext cx="3736600" cy="2666999"/>
          </a:xfrm>
          <a:prstGeom prst="rect">
            <a:avLst/>
          </a:prstGeom>
          <a:noFill/>
          <a:effectLst>
            <a:reflection blurRad="6350" stA="52000" endA="300" endPos="35000" dir="5400000" sy="-100000" algn="bl" rotWithShape="0"/>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sz="4800" smtClean="0"/>
              <a:t>SBS Premium Designed for LOB</a:t>
            </a:r>
            <a:endParaRPr lang="en-US" sz="4800" dirty="0"/>
          </a:p>
        </p:txBody>
      </p:sp>
      <p:sp>
        <p:nvSpPr>
          <p:cNvPr id="3" name="Content Placeholder 2"/>
          <p:cNvSpPr>
            <a:spLocks noGrp="1"/>
          </p:cNvSpPr>
          <p:nvPr>
            <p:ph idx="1"/>
          </p:nvPr>
        </p:nvSpPr>
        <p:spPr>
          <a:xfrm>
            <a:off x="381000" y="1003300"/>
            <a:ext cx="4876800" cy="5583067"/>
          </a:xfrm>
        </p:spPr>
        <p:txBody>
          <a:bodyPr/>
          <a:lstStyle/>
          <a:p>
            <a:r>
              <a:rPr lang="en-US" dirty="0" smtClean="0"/>
              <a:t>Premium includes a license for Windows Server 2008</a:t>
            </a:r>
          </a:p>
          <a:p>
            <a:r>
              <a:rPr lang="en-US" dirty="0" smtClean="0"/>
              <a:t>Premium also includes SQL Server 2008 for Small Business</a:t>
            </a:r>
          </a:p>
          <a:p>
            <a:r>
              <a:rPr lang="en-US" dirty="0" smtClean="0"/>
              <a:t>Second Server ideal for</a:t>
            </a:r>
          </a:p>
          <a:p>
            <a:pPr lvl="1"/>
            <a:r>
              <a:rPr lang="en-US" dirty="0" smtClean="0"/>
              <a:t>LOB applications</a:t>
            </a:r>
          </a:p>
          <a:p>
            <a:pPr lvl="1"/>
            <a:r>
              <a:rPr lang="en-US" dirty="0" smtClean="0"/>
              <a:t>TS Application Sharing</a:t>
            </a:r>
          </a:p>
          <a:p>
            <a:pPr lvl="1"/>
            <a:r>
              <a:rPr lang="en-US" dirty="0" smtClean="0"/>
              <a:t>Secondary Domain Controller</a:t>
            </a:r>
          </a:p>
          <a:p>
            <a:pPr lvl="1"/>
            <a:r>
              <a:rPr lang="en-US" dirty="0" smtClean="0"/>
              <a:t>Other standalone uses</a:t>
            </a:r>
            <a:endParaRPr lang="en-US" dirty="0"/>
          </a:p>
        </p:txBody>
      </p:sp>
      <p:pic>
        <p:nvPicPr>
          <p:cNvPr id="102402" name="Picture 2" descr="\\eventsql\dvd27\Clip_Installer\DVD_ART\Artwork_Imagery\HARDWARE_IMAGERY\Illustration - Misc Hardware\Windows Vista Illustration Icons\grow change.png"/>
          <p:cNvPicPr>
            <a:picLocks noChangeAspect="1" noChangeArrowheads="1"/>
          </p:cNvPicPr>
          <p:nvPr/>
        </p:nvPicPr>
        <p:blipFill>
          <a:blip r:embed="rId3"/>
          <a:srcRect/>
          <a:stretch>
            <a:fillRect/>
          </a:stretch>
        </p:blipFill>
        <p:spPr bwMode="auto">
          <a:xfrm>
            <a:off x="6820181" y="1828800"/>
            <a:ext cx="2247619" cy="2190476"/>
          </a:xfrm>
          <a:prstGeom prst="rect">
            <a:avLst/>
          </a:prstGeom>
          <a:noFill/>
        </p:spPr>
      </p:pic>
      <p:pic>
        <p:nvPicPr>
          <p:cNvPr id="102403" name="Picture 3" descr="\\eventsql\dvd27\Clip_Installer\DVD_ART\Artwork_Imagery\HARDWARE_IMAGERY\Illustration - Misc Hardware\Windows Vista Illustration Icons\Keyboard.png"/>
          <p:cNvPicPr>
            <a:picLocks noChangeAspect="1" noChangeArrowheads="1"/>
          </p:cNvPicPr>
          <p:nvPr/>
        </p:nvPicPr>
        <p:blipFill>
          <a:blip r:embed="rId4"/>
          <a:srcRect/>
          <a:stretch>
            <a:fillRect/>
          </a:stretch>
        </p:blipFill>
        <p:spPr bwMode="auto">
          <a:xfrm>
            <a:off x="5296181" y="2819400"/>
            <a:ext cx="2438400" cy="243840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3"/>
          <p:cNvGraphicFramePr>
            <a:graphicFrameLocks/>
          </p:cNvGraphicFramePr>
          <p:nvPr/>
        </p:nvGraphicFramePr>
        <p:xfrm>
          <a:off x="3354088" y="2554703"/>
          <a:ext cx="4701396" cy="2249424"/>
        </p:xfrm>
        <a:graphic>
          <a:graphicData uri="http://schemas.openxmlformats.org/drawingml/2006/table">
            <a:tbl>
              <a:tblPr firstRow="1" bandRow="1">
                <a:effectLst>
                  <a:outerShdw blurRad="127000" algn="ctr" rotWithShape="0">
                    <a:prstClr val="black">
                      <a:alpha val="40000"/>
                    </a:prstClr>
                  </a:outerShdw>
                </a:effectLst>
                <a:tableStyleId>{5C22544A-7EE6-4342-B048-85BDC9FD1C3A}</a:tableStyleId>
              </a:tblPr>
              <a:tblGrid>
                <a:gridCol w="1293962"/>
                <a:gridCol w="3407434"/>
              </a:tblGrid>
              <a:tr h="4802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err="1" smtClean="0">
                          <a:solidFill>
                            <a:schemeClr val="tx1"/>
                          </a:solidFill>
                          <a:latin typeface="+mn-lt"/>
                        </a:rPr>
                        <a:t>Diseñado</a:t>
                      </a:r>
                      <a:r>
                        <a:rPr lang="en-US" sz="1100" b="1" dirty="0" smtClean="0">
                          <a:solidFill>
                            <a:schemeClr val="tx1"/>
                          </a:solidFill>
                          <a:latin typeface="+mn-lt"/>
                        </a:rPr>
                        <a:t> </a:t>
                      </a:r>
                      <a:r>
                        <a:rPr lang="en-US" sz="1100" b="1" baseline="0" dirty="0" err="1" smtClean="0">
                          <a:solidFill>
                            <a:schemeClr val="tx1"/>
                          </a:solidFill>
                          <a:latin typeface="+mn-lt"/>
                        </a:rPr>
                        <a:t>para</a:t>
                      </a:r>
                      <a:r>
                        <a:rPr lang="en-US" sz="1100" b="1" baseline="0" dirty="0" smtClean="0">
                          <a:solidFill>
                            <a:schemeClr val="tx1"/>
                          </a:solidFill>
                          <a:latin typeface="+mn-lt"/>
                        </a:rPr>
                        <a:t> </a:t>
                      </a:r>
                      <a:r>
                        <a:rPr lang="en-US" sz="1100" b="1" baseline="0" dirty="0" err="1" smtClean="0">
                          <a:solidFill>
                            <a:schemeClr val="tx1"/>
                          </a:solidFill>
                          <a:latin typeface="+mn-lt"/>
                        </a:rPr>
                        <a:t>Pequeñas</a:t>
                      </a:r>
                      <a:r>
                        <a:rPr lang="en-US" sz="1100" b="1" baseline="0" dirty="0" smtClean="0">
                          <a:solidFill>
                            <a:schemeClr val="tx1"/>
                          </a:solidFill>
                          <a:latin typeface="+mn-lt"/>
                        </a:rPr>
                        <a:t> y </a:t>
                      </a:r>
                      <a:r>
                        <a:rPr lang="en-US" sz="1100" b="1" baseline="0" dirty="0" err="1" smtClean="0">
                          <a:solidFill>
                            <a:schemeClr val="tx1"/>
                          </a:solidFill>
                          <a:latin typeface="+mn-lt"/>
                        </a:rPr>
                        <a:t>medianas</a:t>
                      </a:r>
                      <a:r>
                        <a:rPr lang="en-US" sz="1100" b="1" baseline="0" dirty="0" smtClean="0">
                          <a:solidFill>
                            <a:schemeClr val="tx1"/>
                          </a:solidFill>
                          <a:latin typeface="+mn-lt"/>
                        </a:rPr>
                        <a:t> </a:t>
                      </a:r>
                      <a:r>
                        <a:rPr lang="en-US" sz="1100" b="1" baseline="0" dirty="0" err="1" smtClean="0">
                          <a:solidFill>
                            <a:schemeClr val="tx1"/>
                          </a:solidFill>
                          <a:latin typeface="+mn-lt"/>
                        </a:rPr>
                        <a:t>empresas</a:t>
                      </a:r>
                      <a:endParaRPr lang="en-US" sz="1100" b="1" dirty="0" smtClean="0">
                        <a:solidFill>
                          <a:schemeClr val="tx1"/>
                        </a:solidFill>
                        <a:latin typeface="+mn-lt"/>
                      </a:endParaRPr>
                    </a:p>
                  </a:txBody>
                  <a:tcPr marL="82296" marR="82296" marT="41148" marB="41148" anchor="ctr">
                    <a:lnL w="28575" cap="flat" cmpd="sng" algn="ctr">
                      <a:solidFill>
                        <a:schemeClr val="accent2">
                          <a:lumMod val="75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a:gsLst>
                        <a:gs pos="0">
                          <a:schemeClr val="accent2">
                            <a:lumMod val="60000"/>
                            <a:lumOff val="40000"/>
                          </a:schemeClr>
                        </a:gs>
                        <a:gs pos="50000">
                          <a:schemeClr val="accent2">
                            <a:lumMod val="40000"/>
                            <a:lumOff val="60000"/>
                          </a:schemeClr>
                        </a:gs>
                        <a:gs pos="100000">
                          <a:schemeClr val="accent2">
                            <a:lumMod val="20000"/>
                            <a:lumOff val="80000"/>
                          </a:schemeClr>
                        </a:gs>
                      </a:gsLst>
                      <a:lin ang="0" scaled="0"/>
                    </a:gradFill>
                  </a:tcPr>
                </a:tc>
                <a:tc>
                  <a:txBody>
                    <a:bodyPr/>
                    <a:lstStyle/>
                    <a:p>
                      <a:pPr marL="112713" lvl="1" indent="-112713" algn="l" defTabSz="912777" rtl="0" eaLnBrk="1" fontAlgn="base" latinLnBrk="0" hangingPunct="1">
                        <a:lnSpc>
                          <a:spcPct val="90000"/>
                        </a:lnSpc>
                        <a:spcBef>
                          <a:spcPct val="30000"/>
                        </a:spcBef>
                        <a:spcAft>
                          <a:spcPct val="0"/>
                        </a:spcAft>
                        <a:buClr>
                          <a:schemeClr val="tx2"/>
                        </a:buClr>
                        <a:buSzPct val="95000"/>
                        <a:buFont typeface="Wingdings" pitchFamily="2" charset="2"/>
                        <a:buBlip>
                          <a:blip r:embed="rId3"/>
                        </a:buBlip>
                      </a:pPr>
                      <a:r>
                        <a:rPr lang="en-US" sz="900" b="0" kern="1200" dirty="0" err="1" smtClean="0">
                          <a:solidFill>
                            <a:schemeClr val="tx1"/>
                          </a:solidFill>
                          <a:latin typeface="+mn-lt"/>
                          <a:ea typeface="+mn-ea"/>
                          <a:cs typeface="+mn-cs"/>
                        </a:rPr>
                        <a:t>Versiones</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completas</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integradas</a:t>
                      </a:r>
                      <a:r>
                        <a:rPr lang="en-US" sz="900" b="0" kern="1200" dirty="0" smtClean="0">
                          <a:solidFill>
                            <a:schemeClr val="tx1"/>
                          </a:solidFill>
                          <a:latin typeface="+mn-lt"/>
                          <a:ea typeface="+mn-ea"/>
                          <a:cs typeface="+mn-cs"/>
                        </a:rPr>
                        <a:t> y</a:t>
                      </a:r>
                      <a:r>
                        <a:rPr lang="en-US" sz="900" b="0" kern="1200" baseline="0" dirty="0" smtClean="0">
                          <a:solidFill>
                            <a:schemeClr val="tx1"/>
                          </a:solidFill>
                          <a:latin typeface="+mn-lt"/>
                          <a:ea typeface="+mn-ea"/>
                          <a:cs typeface="+mn-cs"/>
                        </a:rPr>
                        <a:t> con </a:t>
                      </a:r>
                      <a:r>
                        <a:rPr lang="en-US" sz="900" b="0" kern="1200" baseline="0" dirty="0" err="1" smtClean="0">
                          <a:solidFill>
                            <a:schemeClr val="tx1"/>
                          </a:solidFill>
                          <a:latin typeface="+mn-lt"/>
                          <a:ea typeface="+mn-ea"/>
                          <a:cs typeface="+mn-cs"/>
                        </a:rPr>
                        <a:t>mejores</a:t>
                      </a:r>
                      <a:r>
                        <a:rPr lang="en-US" sz="900" b="0" kern="1200" baseline="0" dirty="0" smtClean="0">
                          <a:solidFill>
                            <a:schemeClr val="tx1"/>
                          </a:solidFill>
                          <a:latin typeface="+mn-lt"/>
                          <a:ea typeface="+mn-ea"/>
                          <a:cs typeface="+mn-cs"/>
                        </a:rPr>
                        <a:t> </a:t>
                      </a:r>
                      <a:r>
                        <a:rPr lang="en-US" sz="900" b="0" kern="1200" baseline="0" dirty="0" err="1" smtClean="0">
                          <a:solidFill>
                            <a:schemeClr val="tx1"/>
                          </a:solidFill>
                          <a:latin typeface="+mn-lt"/>
                          <a:ea typeface="+mn-ea"/>
                          <a:cs typeface="+mn-cs"/>
                        </a:rPr>
                        <a:t>practicas</a:t>
                      </a:r>
                      <a:r>
                        <a:rPr lang="en-US" sz="900" b="0" kern="1200" baseline="0" dirty="0" smtClean="0">
                          <a:solidFill>
                            <a:schemeClr val="tx1"/>
                          </a:solidFill>
                          <a:latin typeface="+mn-lt"/>
                          <a:ea typeface="+mn-ea"/>
                          <a:cs typeface="+mn-cs"/>
                        </a:rPr>
                        <a:t> de </a:t>
                      </a:r>
                      <a:r>
                        <a:rPr lang="en-US" sz="900" b="0" kern="1200" baseline="0" dirty="0" err="1" smtClean="0">
                          <a:solidFill>
                            <a:schemeClr val="tx1"/>
                          </a:solidFill>
                          <a:latin typeface="+mn-lt"/>
                          <a:ea typeface="+mn-ea"/>
                          <a:cs typeface="+mn-cs"/>
                        </a:rPr>
                        <a:t>implementación</a:t>
                      </a:r>
                      <a:endParaRPr lang="en-US" sz="900" b="0" kern="1200" dirty="0" smtClean="0">
                        <a:solidFill>
                          <a:schemeClr val="tx1"/>
                        </a:solidFill>
                        <a:latin typeface="+mn-lt"/>
                        <a:ea typeface="+mn-ea"/>
                        <a:cs typeface="+mn-cs"/>
                      </a:endParaRPr>
                    </a:p>
                    <a:p>
                      <a:pPr marL="112713" lvl="1" indent="-112713" algn="l" defTabSz="912777" rtl="0" eaLnBrk="1" fontAlgn="base" latinLnBrk="0" hangingPunct="1">
                        <a:lnSpc>
                          <a:spcPct val="90000"/>
                        </a:lnSpc>
                        <a:spcBef>
                          <a:spcPct val="30000"/>
                        </a:spcBef>
                        <a:spcAft>
                          <a:spcPct val="0"/>
                        </a:spcAft>
                        <a:buClr>
                          <a:schemeClr val="tx2"/>
                        </a:buClr>
                        <a:buSzPct val="95000"/>
                        <a:buFont typeface="Wingdings" pitchFamily="2" charset="2"/>
                        <a:buBlip>
                          <a:blip r:embed="rId3"/>
                        </a:buBlip>
                      </a:pPr>
                      <a:r>
                        <a:rPr lang="en-US" sz="900" b="0" kern="1200" dirty="0" err="1" smtClean="0">
                          <a:solidFill>
                            <a:schemeClr val="tx1"/>
                          </a:solidFill>
                          <a:latin typeface="+mn-lt"/>
                          <a:ea typeface="+mn-ea"/>
                          <a:cs typeface="+mn-cs"/>
                        </a:rPr>
                        <a:t>Precios</a:t>
                      </a:r>
                      <a:r>
                        <a:rPr lang="en-US" sz="900" b="0" kern="1200" dirty="0" smtClean="0">
                          <a:solidFill>
                            <a:schemeClr val="tx1"/>
                          </a:solidFill>
                          <a:latin typeface="+mn-lt"/>
                          <a:ea typeface="+mn-ea"/>
                          <a:cs typeface="+mn-cs"/>
                        </a:rPr>
                        <a:t> y </a:t>
                      </a:r>
                      <a:r>
                        <a:rPr lang="en-US" sz="900" b="0" kern="1200" dirty="0" err="1" smtClean="0">
                          <a:solidFill>
                            <a:schemeClr val="tx1"/>
                          </a:solidFill>
                          <a:latin typeface="+mn-lt"/>
                          <a:ea typeface="+mn-ea"/>
                          <a:cs typeface="+mn-cs"/>
                        </a:rPr>
                        <a:t>licenciamiento</a:t>
                      </a:r>
                      <a:r>
                        <a:rPr lang="en-US" sz="900" b="0" kern="1200" dirty="0" smtClean="0">
                          <a:solidFill>
                            <a:schemeClr val="tx1"/>
                          </a:solidFill>
                          <a:latin typeface="+mn-lt"/>
                          <a:ea typeface="+mn-ea"/>
                          <a:cs typeface="+mn-cs"/>
                        </a:rPr>
                        <a:t> simples y </a:t>
                      </a:r>
                      <a:r>
                        <a:rPr lang="en-US" sz="900" b="0" kern="1200" dirty="0" err="1" smtClean="0">
                          <a:solidFill>
                            <a:schemeClr val="tx1"/>
                          </a:solidFill>
                          <a:latin typeface="+mn-lt"/>
                          <a:ea typeface="+mn-ea"/>
                          <a:cs typeface="+mn-cs"/>
                        </a:rPr>
                        <a:t>más</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bajos</a:t>
                      </a:r>
                      <a:endParaRPr lang="en-US" sz="900" b="0" kern="1200" dirty="0" smtClean="0">
                        <a:solidFill>
                          <a:schemeClr val="tx1"/>
                        </a:solidFill>
                        <a:latin typeface="+mn-lt"/>
                        <a:ea typeface="+mn-ea"/>
                        <a:cs typeface="+mn-cs"/>
                      </a:endParaRPr>
                    </a:p>
                    <a:p>
                      <a:pPr marL="112713" lvl="1" indent="-112713" algn="l" defTabSz="912777" rtl="0" eaLnBrk="1" fontAlgn="base" latinLnBrk="0" hangingPunct="1">
                        <a:lnSpc>
                          <a:spcPct val="90000"/>
                        </a:lnSpc>
                        <a:spcBef>
                          <a:spcPct val="30000"/>
                        </a:spcBef>
                        <a:spcAft>
                          <a:spcPct val="0"/>
                        </a:spcAft>
                        <a:buClr>
                          <a:schemeClr val="tx2"/>
                        </a:buClr>
                        <a:buSzPct val="95000"/>
                        <a:buFont typeface="Wingdings" pitchFamily="2" charset="2"/>
                        <a:buBlip>
                          <a:blip r:embed="rId3"/>
                        </a:buBlip>
                      </a:pPr>
                      <a:r>
                        <a:rPr lang="en-US" sz="900" b="0" kern="1200" dirty="0" err="1" smtClean="0">
                          <a:solidFill>
                            <a:schemeClr val="tx1"/>
                          </a:solidFill>
                          <a:latin typeface="+mn-lt"/>
                          <a:ea typeface="+mn-ea"/>
                          <a:cs typeface="+mn-cs"/>
                        </a:rPr>
                        <a:t>Estandarizado</a:t>
                      </a:r>
                      <a:r>
                        <a:rPr lang="en-US" sz="900" b="0" kern="1200" dirty="0" smtClean="0">
                          <a:solidFill>
                            <a:schemeClr val="tx1"/>
                          </a:solidFill>
                          <a:latin typeface="+mn-lt"/>
                          <a:ea typeface="+mn-ea"/>
                          <a:cs typeface="+mn-cs"/>
                        </a:rPr>
                        <a:t> y extensible a </a:t>
                      </a:r>
                      <a:r>
                        <a:rPr lang="en-US" sz="900" b="0" kern="1200" dirty="0" err="1" smtClean="0">
                          <a:solidFill>
                            <a:schemeClr val="tx1"/>
                          </a:solidFill>
                          <a:latin typeface="+mn-lt"/>
                          <a:ea typeface="+mn-ea"/>
                          <a:cs typeface="+mn-cs"/>
                        </a:rPr>
                        <a:t>aplicaciones</a:t>
                      </a:r>
                      <a:r>
                        <a:rPr lang="en-US" sz="900" b="0" kern="1200" dirty="0" smtClean="0">
                          <a:solidFill>
                            <a:schemeClr val="tx1"/>
                          </a:solidFill>
                          <a:latin typeface="+mn-lt"/>
                          <a:ea typeface="+mn-ea"/>
                          <a:cs typeface="+mn-cs"/>
                        </a:rPr>
                        <a:t> de </a:t>
                      </a:r>
                      <a:r>
                        <a:rPr lang="en-US" sz="900" b="0" kern="1200" dirty="0" err="1" smtClean="0">
                          <a:solidFill>
                            <a:schemeClr val="tx1"/>
                          </a:solidFill>
                          <a:latin typeface="+mn-lt"/>
                          <a:ea typeface="+mn-ea"/>
                          <a:cs typeface="+mn-cs"/>
                        </a:rPr>
                        <a:t>linea</a:t>
                      </a:r>
                      <a:r>
                        <a:rPr lang="en-US" sz="900" b="0" kern="1200" dirty="0" smtClean="0">
                          <a:solidFill>
                            <a:schemeClr val="tx1"/>
                          </a:solidFill>
                          <a:latin typeface="+mn-lt"/>
                          <a:ea typeface="+mn-ea"/>
                          <a:cs typeface="+mn-cs"/>
                        </a:rPr>
                        <a:t> de </a:t>
                      </a:r>
                      <a:r>
                        <a:rPr lang="en-US" sz="900" b="0" kern="1200" dirty="0" err="1" smtClean="0">
                          <a:solidFill>
                            <a:schemeClr val="tx1"/>
                          </a:solidFill>
                          <a:latin typeface="+mn-lt"/>
                          <a:ea typeface="+mn-ea"/>
                          <a:cs typeface="+mn-cs"/>
                        </a:rPr>
                        <a:t>negocios</a:t>
                      </a:r>
                      <a:endParaRPr lang="en-US" sz="900" b="0" kern="1200" dirty="0" smtClean="0">
                        <a:solidFill>
                          <a:schemeClr val="tx1"/>
                        </a:solidFill>
                        <a:latin typeface="+mn-lt"/>
                        <a:ea typeface="+mn-ea"/>
                        <a:cs typeface="+mn-cs"/>
                      </a:endParaRPr>
                    </a:p>
                  </a:txBody>
                  <a:tcPr>
                    <a:lnL w="12700" cap="flat" cmpd="sng" algn="ctr">
                      <a:solidFill>
                        <a:schemeClr val="accent2">
                          <a:lumMod val="50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a:gsLst>
                        <a:gs pos="0">
                          <a:schemeClr val="accent2">
                            <a:lumMod val="60000"/>
                            <a:lumOff val="40000"/>
                          </a:schemeClr>
                        </a:gs>
                        <a:gs pos="50000">
                          <a:schemeClr val="accent2">
                            <a:lumMod val="40000"/>
                            <a:lumOff val="60000"/>
                          </a:schemeClr>
                        </a:gs>
                        <a:gs pos="100000">
                          <a:schemeClr val="accent2">
                            <a:lumMod val="20000"/>
                            <a:lumOff val="80000"/>
                          </a:schemeClr>
                        </a:gs>
                      </a:gsLst>
                      <a:lin ang="0" scaled="0"/>
                    </a:gradFill>
                  </a:tcPr>
                </a:tc>
              </a:tr>
              <a:tr h="4802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err="1" smtClean="0">
                          <a:solidFill>
                            <a:schemeClr val="tx1"/>
                          </a:solidFill>
                          <a:latin typeface="+mn-lt"/>
                        </a:rPr>
                        <a:t>Menos</a:t>
                      </a:r>
                      <a:r>
                        <a:rPr lang="en-US" sz="1100" b="1" baseline="0" dirty="0" smtClean="0">
                          <a:solidFill>
                            <a:schemeClr val="tx1"/>
                          </a:solidFill>
                          <a:latin typeface="+mn-lt"/>
                        </a:rPr>
                        <a:t> </a:t>
                      </a:r>
                      <a:r>
                        <a:rPr lang="en-US" sz="1100" b="1" baseline="0" dirty="0" err="1" smtClean="0">
                          <a:solidFill>
                            <a:schemeClr val="tx1"/>
                          </a:solidFill>
                          <a:latin typeface="+mn-lt"/>
                        </a:rPr>
                        <a:t>complejidad</a:t>
                      </a:r>
                      <a:r>
                        <a:rPr lang="en-US" sz="1100" b="1" baseline="0" dirty="0" smtClean="0">
                          <a:solidFill>
                            <a:schemeClr val="tx1"/>
                          </a:solidFill>
                          <a:latin typeface="+mn-lt"/>
                        </a:rPr>
                        <a:t> y </a:t>
                      </a:r>
                      <a:r>
                        <a:rPr lang="en-US" sz="1100" b="1" baseline="0" dirty="0" err="1" smtClean="0">
                          <a:solidFill>
                            <a:schemeClr val="tx1"/>
                          </a:solidFill>
                          <a:latin typeface="+mn-lt"/>
                        </a:rPr>
                        <a:t>más</a:t>
                      </a:r>
                      <a:r>
                        <a:rPr lang="en-US" sz="1100" b="1" baseline="0" dirty="0" smtClean="0">
                          <a:solidFill>
                            <a:schemeClr val="tx1"/>
                          </a:solidFill>
                          <a:latin typeface="+mn-lt"/>
                        </a:rPr>
                        <a:t> control</a:t>
                      </a:r>
                      <a:endParaRPr lang="en-US" sz="1100" b="1" dirty="0" smtClean="0">
                        <a:solidFill>
                          <a:schemeClr val="tx1"/>
                        </a:solidFill>
                        <a:latin typeface="+mn-lt"/>
                      </a:endParaRPr>
                    </a:p>
                  </a:txBody>
                  <a:tcPr marL="82296" marR="82296" marT="41148" marB="41148" anchor="ctr">
                    <a:lnL w="28575" cap="flat" cmpd="sng" algn="ctr">
                      <a:solidFill>
                        <a:schemeClr val="accent2">
                          <a:lumMod val="75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a:gsLst>
                        <a:gs pos="0">
                          <a:schemeClr val="accent2">
                            <a:lumMod val="40000"/>
                            <a:lumOff val="60000"/>
                          </a:schemeClr>
                        </a:gs>
                        <a:gs pos="50000">
                          <a:schemeClr val="accent2">
                            <a:lumMod val="20000"/>
                            <a:lumOff val="80000"/>
                          </a:schemeClr>
                        </a:gs>
                        <a:gs pos="100000">
                          <a:srgbClr val="E5F4F7"/>
                        </a:gs>
                      </a:gsLst>
                      <a:lin ang="0" scaled="0"/>
                    </a:gradFill>
                  </a:tcPr>
                </a:tc>
                <a:tc>
                  <a:txBody>
                    <a:bodyPr/>
                    <a:lstStyle/>
                    <a:p>
                      <a:pPr marL="112713" lvl="1" indent="-112713" algn="l" defTabSz="912777" rtl="0" eaLnBrk="1" fontAlgn="base" latinLnBrk="0" hangingPunct="1">
                        <a:lnSpc>
                          <a:spcPct val="90000"/>
                        </a:lnSpc>
                        <a:spcBef>
                          <a:spcPct val="30000"/>
                        </a:spcBef>
                        <a:spcAft>
                          <a:spcPct val="0"/>
                        </a:spcAft>
                        <a:buClr>
                          <a:schemeClr val="tx2"/>
                        </a:buClr>
                        <a:buSzPct val="95000"/>
                        <a:buFont typeface="Wingdings" pitchFamily="2" charset="2"/>
                        <a:buBlip>
                          <a:blip r:embed="rId3"/>
                        </a:buBlip>
                      </a:pPr>
                      <a:r>
                        <a:rPr lang="en-US" sz="900" b="0" kern="1200" dirty="0" err="1" smtClean="0">
                          <a:solidFill>
                            <a:schemeClr val="tx1"/>
                          </a:solidFill>
                          <a:latin typeface="+mn-lt"/>
                          <a:ea typeface="+mn-ea"/>
                          <a:cs typeface="+mn-cs"/>
                        </a:rPr>
                        <a:t>Administración</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centralizada</a:t>
                      </a:r>
                      <a:r>
                        <a:rPr lang="en-US" sz="900" b="0" kern="1200" dirty="0" smtClean="0">
                          <a:solidFill>
                            <a:schemeClr val="tx1"/>
                          </a:solidFill>
                          <a:latin typeface="+mn-lt"/>
                          <a:ea typeface="+mn-ea"/>
                          <a:cs typeface="+mn-cs"/>
                        </a:rPr>
                        <a:t> en </a:t>
                      </a:r>
                      <a:r>
                        <a:rPr lang="en-US" sz="900" b="0" kern="1200" dirty="0" err="1" smtClean="0">
                          <a:solidFill>
                            <a:schemeClr val="tx1"/>
                          </a:solidFill>
                          <a:latin typeface="+mn-lt"/>
                          <a:ea typeface="+mn-ea"/>
                          <a:cs typeface="+mn-cs"/>
                        </a:rPr>
                        <a:t>una</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consola</a:t>
                      </a:r>
                      <a:endParaRPr lang="en-US" sz="900" b="0" kern="1200" dirty="0" smtClean="0">
                        <a:solidFill>
                          <a:schemeClr val="tx1"/>
                        </a:solidFill>
                        <a:latin typeface="+mn-lt"/>
                        <a:ea typeface="+mn-ea"/>
                        <a:cs typeface="+mn-cs"/>
                      </a:endParaRPr>
                    </a:p>
                    <a:p>
                      <a:pPr marL="112713" lvl="1" indent="-112713" algn="l" defTabSz="912777" rtl="0" eaLnBrk="1" fontAlgn="base" latinLnBrk="0" hangingPunct="1">
                        <a:lnSpc>
                          <a:spcPct val="90000"/>
                        </a:lnSpc>
                        <a:spcBef>
                          <a:spcPct val="30000"/>
                        </a:spcBef>
                        <a:spcAft>
                          <a:spcPct val="0"/>
                        </a:spcAft>
                        <a:buClr>
                          <a:schemeClr val="tx2"/>
                        </a:buClr>
                        <a:buSzPct val="95000"/>
                        <a:buFont typeface="Wingdings" pitchFamily="2" charset="2"/>
                        <a:buBlip>
                          <a:blip r:embed="rId3"/>
                        </a:buBlip>
                      </a:pPr>
                      <a:r>
                        <a:rPr lang="en-US" sz="900" b="0" kern="1200" dirty="0" err="1" smtClean="0">
                          <a:solidFill>
                            <a:schemeClr val="tx1"/>
                          </a:solidFill>
                          <a:latin typeface="+mn-lt"/>
                          <a:ea typeface="+mn-ea"/>
                          <a:cs typeface="+mn-cs"/>
                        </a:rPr>
                        <a:t>Implementación</a:t>
                      </a:r>
                      <a:r>
                        <a:rPr lang="en-US" sz="900" b="0" kern="1200" dirty="0" smtClean="0">
                          <a:solidFill>
                            <a:schemeClr val="tx1"/>
                          </a:solidFill>
                          <a:latin typeface="+mn-lt"/>
                          <a:ea typeface="+mn-ea"/>
                          <a:cs typeface="+mn-cs"/>
                        </a:rPr>
                        <a:t>, control, </a:t>
                      </a:r>
                      <a:r>
                        <a:rPr lang="en-US" sz="900" b="0" kern="1200" dirty="0" err="1" smtClean="0">
                          <a:solidFill>
                            <a:schemeClr val="tx1"/>
                          </a:solidFill>
                          <a:latin typeface="+mn-lt"/>
                          <a:ea typeface="+mn-ea"/>
                          <a:cs typeface="+mn-cs"/>
                        </a:rPr>
                        <a:t>monitoreo</a:t>
                      </a:r>
                      <a:r>
                        <a:rPr lang="en-US" sz="900" b="0" kern="1200" baseline="0" dirty="0" smtClean="0">
                          <a:solidFill>
                            <a:schemeClr val="tx1"/>
                          </a:solidFill>
                          <a:latin typeface="+mn-lt"/>
                          <a:ea typeface="+mn-ea"/>
                          <a:cs typeface="+mn-cs"/>
                        </a:rPr>
                        <a:t> y </a:t>
                      </a:r>
                      <a:r>
                        <a:rPr lang="en-US" sz="900" b="0" kern="1200" baseline="0" dirty="0" err="1" smtClean="0">
                          <a:solidFill>
                            <a:schemeClr val="tx1"/>
                          </a:solidFill>
                          <a:latin typeface="+mn-lt"/>
                          <a:ea typeface="+mn-ea"/>
                          <a:cs typeface="+mn-cs"/>
                        </a:rPr>
                        <a:t>administración</a:t>
                      </a:r>
                      <a:r>
                        <a:rPr lang="en-US" sz="900" b="0" kern="1200" baseline="0" dirty="0" smtClean="0">
                          <a:solidFill>
                            <a:schemeClr val="tx1"/>
                          </a:solidFill>
                          <a:latin typeface="+mn-lt"/>
                          <a:ea typeface="+mn-ea"/>
                          <a:cs typeface="+mn-cs"/>
                        </a:rPr>
                        <a:t> </a:t>
                      </a:r>
                      <a:r>
                        <a:rPr lang="en-US" sz="900" b="0" kern="1200" baseline="0" dirty="0" err="1" smtClean="0">
                          <a:solidFill>
                            <a:schemeClr val="tx1"/>
                          </a:solidFill>
                          <a:latin typeface="+mn-lt"/>
                          <a:ea typeface="+mn-ea"/>
                          <a:cs typeface="+mn-cs"/>
                        </a:rPr>
                        <a:t>consistentes</a:t>
                      </a:r>
                      <a:endParaRPr lang="en-US" sz="900" b="0" kern="1200" dirty="0" smtClean="0">
                        <a:solidFill>
                          <a:schemeClr val="tx1"/>
                        </a:solidFill>
                        <a:latin typeface="+mn-lt"/>
                        <a:ea typeface="+mn-ea"/>
                        <a:cs typeface="+mn-cs"/>
                      </a:endParaRPr>
                    </a:p>
                    <a:p>
                      <a:pPr marL="112713" lvl="1" indent="-112713" algn="l" defTabSz="912777" rtl="0" eaLnBrk="1" fontAlgn="base" latinLnBrk="0" hangingPunct="1">
                        <a:lnSpc>
                          <a:spcPct val="90000"/>
                        </a:lnSpc>
                        <a:spcBef>
                          <a:spcPct val="30000"/>
                        </a:spcBef>
                        <a:spcAft>
                          <a:spcPct val="0"/>
                        </a:spcAft>
                        <a:buClr>
                          <a:schemeClr val="tx2"/>
                        </a:buClr>
                        <a:buSzPct val="95000"/>
                        <a:buFont typeface="Wingdings" pitchFamily="2" charset="2"/>
                        <a:buBlip>
                          <a:blip r:embed="rId3"/>
                        </a:buBlip>
                      </a:pPr>
                      <a:r>
                        <a:rPr lang="en-US" sz="900" b="0" kern="1200" dirty="0" err="1" smtClean="0">
                          <a:solidFill>
                            <a:schemeClr val="tx1"/>
                          </a:solidFill>
                          <a:latin typeface="+mn-lt"/>
                          <a:ea typeface="+mn-ea"/>
                          <a:cs typeface="+mn-cs"/>
                        </a:rPr>
                        <a:t>Mantenimiento</a:t>
                      </a:r>
                      <a:r>
                        <a:rPr lang="en-US" sz="900" b="0" kern="1200" dirty="0" smtClean="0">
                          <a:solidFill>
                            <a:schemeClr val="tx1"/>
                          </a:solidFill>
                          <a:latin typeface="+mn-lt"/>
                          <a:ea typeface="+mn-ea"/>
                          <a:cs typeface="+mn-cs"/>
                        </a:rPr>
                        <a:t> del </a:t>
                      </a:r>
                      <a:r>
                        <a:rPr lang="en-US" sz="900" b="0" kern="1200" dirty="0" err="1" smtClean="0">
                          <a:solidFill>
                            <a:schemeClr val="tx1"/>
                          </a:solidFill>
                          <a:latin typeface="+mn-lt"/>
                          <a:ea typeface="+mn-ea"/>
                          <a:cs typeface="+mn-cs"/>
                        </a:rPr>
                        <a:t>ambiente</a:t>
                      </a:r>
                      <a:r>
                        <a:rPr lang="en-US" sz="900" b="0" kern="1200" dirty="0" smtClean="0">
                          <a:solidFill>
                            <a:schemeClr val="tx1"/>
                          </a:solidFill>
                          <a:latin typeface="+mn-lt"/>
                          <a:ea typeface="+mn-ea"/>
                          <a:cs typeface="+mn-cs"/>
                        </a:rPr>
                        <a:t> Microsoft con </a:t>
                      </a:r>
                      <a:r>
                        <a:rPr lang="en-US" sz="900" b="0" kern="1200" dirty="0" err="1" smtClean="0">
                          <a:solidFill>
                            <a:schemeClr val="tx1"/>
                          </a:solidFill>
                          <a:latin typeface="+mn-lt"/>
                          <a:ea typeface="+mn-ea"/>
                          <a:cs typeface="+mn-cs"/>
                        </a:rPr>
                        <a:t>las</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mismas</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herramientas</a:t>
                      </a:r>
                      <a:endParaRPr lang="en-US" sz="900" b="0" kern="1200" dirty="0" smtClean="0">
                        <a:solidFill>
                          <a:schemeClr val="tx1"/>
                        </a:solidFill>
                        <a:latin typeface="+mn-lt"/>
                        <a:ea typeface="+mn-ea"/>
                        <a:cs typeface="+mn-cs"/>
                      </a:endParaRPr>
                    </a:p>
                  </a:txBody>
                  <a:tcPr>
                    <a:lnL w="12700" cap="flat" cmpd="sng" algn="ctr">
                      <a:solidFill>
                        <a:schemeClr val="accent2">
                          <a:lumMod val="50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a:gsLst>
                        <a:gs pos="0">
                          <a:schemeClr val="accent2">
                            <a:lumMod val="40000"/>
                            <a:lumOff val="60000"/>
                          </a:schemeClr>
                        </a:gs>
                        <a:gs pos="50000">
                          <a:schemeClr val="accent2">
                            <a:lumMod val="20000"/>
                            <a:lumOff val="80000"/>
                          </a:schemeClr>
                        </a:gs>
                        <a:gs pos="100000">
                          <a:srgbClr val="E5F4F7"/>
                        </a:gs>
                      </a:gsLst>
                      <a:lin ang="0" scaled="0"/>
                    </a:gradFill>
                  </a:tcPr>
                </a:tc>
              </a:tr>
              <a:tr h="4802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err="1" smtClean="0">
                          <a:solidFill>
                            <a:schemeClr val="tx1"/>
                          </a:solidFill>
                          <a:latin typeface="+mn-lt"/>
                        </a:rPr>
                        <a:t>Crecer</a:t>
                      </a:r>
                      <a:r>
                        <a:rPr lang="en-US" sz="1100" b="1" dirty="0" smtClean="0">
                          <a:solidFill>
                            <a:schemeClr val="tx1"/>
                          </a:solidFill>
                          <a:latin typeface="+mn-lt"/>
                        </a:rPr>
                        <a:t> </a:t>
                      </a:r>
                      <a:r>
                        <a:rPr lang="en-US" sz="1100" b="1" dirty="0" err="1" smtClean="0">
                          <a:solidFill>
                            <a:schemeClr val="tx1"/>
                          </a:solidFill>
                          <a:latin typeface="+mn-lt"/>
                        </a:rPr>
                        <a:t>capacidad</a:t>
                      </a:r>
                      <a:r>
                        <a:rPr lang="en-US" sz="1100" b="1" baseline="0" dirty="0" smtClean="0">
                          <a:solidFill>
                            <a:schemeClr val="tx1"/>
                          </a:solidFill>
                          <a:latin typeface="+mn-lt"/>
                        </a:rPr>
                        <a:t> de </a:t>
                      </a:r>
                      <a:r>
                        <a:rPr lang="en-US" sz="1100" b="1" baseline="0" dirty="0" err="1" smtClean="0">
                          <a:solidFill>
                            <a:schemeClr val="tx1"/>
                          </a:solidFill>
                          <a:latin typeface="+mn-lt"/>
                        </a:rPr>
                        <a:t>negocios</a:t>
                      </a:r>
                      <a:endParaRPr lang="en-US" sz="1100" b="1" dirty="0" smtClean="0">
                        <a:solidFill>
                          <a:schemeClr val="tx1"/>
                        </a:solidFill>
                        <a:latin typeface="+mn-lt"/>
                      </a:endParaRPr>
                    </a:p>
                  </a:txBody>
                  <a:tcPr marL="82296" marR="82296" marT="41148" marB="41148" anchor="ctr">
                    <a:lnL w="28575" cap="flat" cmpd="sng" algn="ctr">
                      <a:solidFill>
                        <a:schemeClr val="accent2">
                          <a:lumMod val="75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gradFill>
                      <a:gsLst>
                        <a:gs pos="0">
                          <a:schemeClr val="accent2">
                            <a:lumMod val="60000"/>
                            <a:lumOff val="40000"/>
                          </a:schemeClr>
                        </a:gs>
                        <a:gs pos="50000">
                          <a:schemeClr val="accent2">
                            <a:lumMod val="40000"/>
                            <a:lumOff val="60000"/>
                          </a:schemeClr>
                        </a:gs>
                        <a:gs pos="100000">
                          <a:schemeClr val="accent2">
                            <a:lumMod val="20000"/>
                            <a:lumOff val="80000"/>
                          </a:schemeClr>
                        </a:gs>
                      </a:gsLst>
                      <a:lin ang="0" scaled="0"/>
                    </a:gradFill>
                  </a:tcPr>
                </a:tc>
                <a:tc>
                  <a:txBody>
                    <a:bodyPr/>
                    <a:lstStyle/>
                    <a:p>
                      <a:pPr marL="112713" marR="0" lvl="1" indent="-112713" algn="l" defTabSz="912777" rtl="0" eaLnBrk="1" fontAlgn="base" latinLnBrk="0" hangingPunct="1">
                        <a:lnSpc>
                          <a:spcPct val="90000"/>
                        </a:lnSpc>
                        <a:spcBef>
                          <a:spcPct val="30000"/>
                        </a:spcBef>
                        <a:spcAft>
                          <a:spcPct val="0"/>
                        </a:spcAft>
                        <a:buClr>
                          <a:schemeClr val="tx2"/>
                        </a:buClr>
                        <a:buSzPct val="95000"/>
                        <a:buFont typeface="Wingdings" pitchFamily="2" charset="2"/>
                        <a:buBlip>
                          <a:blip r:embed="rId3"/>
                        </a:buBlip>
                        <a:tabLst/>
                        <a:defRPr/>
                      </a:pPr>
                      <a:r>
                        <a:rPr lang="en-US" sz="900" b="0" kern="1200" dirty="0" smtClean="0">
                          <a:solidFill>
                            <a:schemeClr val="tx1"/>
                          </a:solidFill>
                          <a:latin typeface="+mn-lt"/>
                          <a:ea typeface="+mn-ea"/>
                          <a:cs typeface="+mn-cs"/>
                        </a:rPr>
                        <a:t>Libertad de </a:t>
                      </a:r>
                      <a:r>
                        <a:rPr lang="en-US" sz="900" b="0" kern="1200" dirty="0" err="1" smtClean="0">
                          <a:solidFill>
                            <a:schemeClr val="tx1"/>
                          </a:solidFill>
                          <a:latin typeface="+mn-lt"/>
                          <a:ea typeface="+mn-ea"/>
                          <a:cs typeface="+mn-cs"/>
                        </a:rPr>
                        <a:t>trabajar</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desde</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cualquier</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lugar</a:t>
                      </a:r>
                      <a:r>
                        <a:rPr lang="en-US" sz="900" b="0" kern="1200" dirty="0" smtClean="0">
                          <a:solidFill>
                            <a:schemeClr val="tx1"/>
                          </a:solidFill>
                          <a:latin typeface="+mn-lt"/>
                          <a:ea typeface="+mn-ea"/>
                          <a:cs typeface="+mn-cs"/>
                        </a:rPr>
                        <a:t> con </a:t>
                      </a:r>
                      <a:r>
                        <a:rPr lang="en-US" sz="900" b="0" kern="1200" dirty="0" err="1" smtClean="0">
                          <a:solidFill>
                            <a:schemeClr val="tx1"/>
                          </a:solidFill>
                          <a:latin typeface="+mn-lt"/>
                          <a:ea typeface="+mn-ea"/>
                          <a:cs typeface="+mn-cs"/>
                        </a:rPr>
                        <a:t>dispositivos</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moviles</a:t>
                      </a:r>
                      <a:endParaRPr lang="en-US" sz="900" b="0" kern="1200" dirty="0" smtClean="0">
                        <a:solidFill>
                          <a:schemeClr val="tx1"/>
                        </a:solidFill>
                        <a:latin typeface="+mn-lt"/>
                        <a:ea typeface="+mn-ea"/>
                        <a:cs typeface="+mn-cs"/>
                      </a:endParaRPr>
                    </a:p>
                    <a:p>
                      <a:pPr marL="112713" marR="0" lvl="1" indent="-112713" algn="l" defTabSz="912777" rtl="0" eaLnBrk="1" fontAlgn="base" latinLnBrk="0" hangingPunct="1">
                        <a:lnSpc>
                          <a:spcPct val="90000"/>
                        </a:lnSpc>
                        <a:spcBef>
                          <a:spcPct val="30000"/>
                        </a:spcBef>
                        <a:spcAft>
                          <a:spcPct val="0"/>
                        </a:spcAft>
                        <a:buClr>
                          <a:schemeClr val="tx2"/>
                        </a:buClr>
                        <a:buSzPct val="95000"/>
                        <a:buFont typeface="Wingdings" pitchFamily="2" charset="2"/>
                        <a:buBlip>
                          <a:blip r:embed="rId3"/>
                        </a:buBlip>
                        <a:tabLst/>
                        <a:defRPr/>
                      </a:pPr>
                      <a:r>
                        <a:rPr lang="en-US" sz="900" b="0" kern="1200" dirty="0" smtClean="0">
                          <a:solidFill>
                            <a:schemeClr val="tx1"/>
                          </a:solidFill>
                          <a:latin typeface="+mn-lt"/>
                          <a:ea typeface="+mn-ea"/>
                          <a:cs typeface="+mn-cs"/>
                        </a:rPr>
                        <a:t>Mayor </a:t>
                      </a:r>
                      <a:r>
                        <a:rPr lang="en-US" sz="900" b="0" kern="1200" dirty="0" err="1" smtClean="0">
                          <a:solidFill>
                            <a:schemeClr val="tx1"/>
                          </a:solidFill>
                          <a:latin typeface="+mn-lt"/>
                          <a:ea typeface="+mn-ea"/>
                          <a:cs typeface="+mn-cs"/>
                        </a:rPr>
                        <a:t>capacidad</a:t>
                      </a:r>
                      <a:r>
                        <a:rPr lang="en-US" sz="900" b="0" kern="1200" dirty="0" smtClean="0">
                          <a:solidFill>
                            <a:schemeClr val="tx1"/>
                          </a:solidFill>
                          <a:latin typeface="+mn-lt"/>
                          <a:ea typeface="+mn-ea"/>
                          <a:cs typeface="+mn-cs"/>
                        </a:rPr>
                        <a:t> de </a:t>
                      </a:r>
                      <a:r>
                        <a:rPr lang="en-US" sz="900" b="0" kern="1200" dirty="0" err="1" smtClean="0">
                          <a:solidFill>
                            <a:schemeClr val="tx1"/>
                          </a:solidFill>
                          <a:latin typeface="+mn-lt"/>
                          <a:ea typeface="+mn-ea"/>
                          <a:cs typeface="+mn-cs"/>
                        </a:rPr>
                        <a:t>crecimiento</a:t>
                      </a:r>
                      <a:endParaRPr lang="en-US" sz="900" b="0" kern="1200" dirty="0" smtClean="0">
                        <a:solidFill>
                          <a:schemeClr val="tx1"/>
                        </a:solidFill>
                        <a:latin typeface="+mn-lt"/>
                        <a:ea typeface="+mn-ea"/>
                        <a:cs typeface="+mn-cs"/>
                      </a:endParaRPr>
                    </a:p>
                    <a:p>
                      <a:pPr marL="112713" marR="0" lvl="1" indent="-112713" algn="l" defTabSz="912777" rtl="0" eaLnBrk="1" fontAlgn="base" latinLnBrk="0" hangingPunct="1">
                        <a:lnSpc>
                          <a:spcPct val="90000"/>
                        </a:lnSpc>
                        <a:spcBef>
                          <a:spcPct val="30000"/>
                        </a:spcBef>
                        <a:spcAft>
                          <a:spcPct val="0"/>
                        </a:spcAft>
                        <a:buClr>
                          <a:schemeClr val="tx2"/>
                        </a:buClr>
                        <a:buSzPct val="95000"/>
                        <a:buFont typeface="Wingdings" pitchFamily="2" charset="2"/>
                        <a:buBlip>
                          <a:blip r:embed="rId3"/>
                        </a:buBlip>
                        <a:tabLst/>
                        <a:defRPr/>
                      </a:pPr>
                      <a:r>
                        <a:rPr lang="en-US" sz="900" b="0" kern="1200" dirty="0" err="1" smtClean="0">
                          <a:solidFill>
                            <a:schemeClr val="tx1"/>
                          </a:solidFill>
                          <a:latin typeface="+mn-lt"/>
                          <a:ea typeface="+mn-ea"/>
                          <a:cs typeface="+mn-cs"/>
                        </a:rPr>
                        <a:t>Menor</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costo</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que</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productos</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independientes</a:t>
                      </a:r>
                      <a:endParaRPr lang="en-US" sz="900" b="0" kern="1200" dirty="0" smtClean="0">
                        <a:solidFill>
                          <a:schemeClr val="tx1"/>
                        </a:solidFill>
                        <a:latin typeface="+mn-lt"/>
                        <a:ea typeface="+mn-ea"/>
                        <a:cs typeface="+mn-cs"/>
                      </a:endParaRPr>
                    </a:p>
                  </a:txBody>
                  <a:tcPr>
                    <a:lnL w="12700" cap="flat" cmpd="sng" algn="ctr">
                      <a:solidFill>
                        <a:schemeClr val="accent2">
                          <a:lumMod val="50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gradFill>
                      <a:gsLst>
                        <a:gs pos="0">
                          <a:schemeClr val="accent2">
                            <a:lumMod val="60000"/>
                            <a:lumOff val="40000"/>
                          </a:schemeClr>
                        </a:gs>
                        <a:gs pos="50000">
                          <a:schemeClr val="accent2">
                            <a:lumMod val="40000"/>
                            <a:lumOff val="60000"/>
                          </a:schemeClr>
                        </a:gs>
                        <a:gs pos="100000">
                          <a:schemeClr val="accent2">
                            <a:lumMod val="20000"/>
                            <a:lumOff val="80000"/>
                          </a:schemeClr>
                        </a:gs>
                      </a:gsLst>
                      <a:lin ang="0" scaled="0"/>
                    </a:gradFill>
                  </a:tcPr>
                </a:tc>
              </a:tr>
            </a:tbl>
          </a:graphicData>
        </a:graphic>
      </p:graphicFrame>
      <p:grpSp>
        <p:nvGrpSpPr>
          <p:cNvPr id="3" name="Group 41"/>
          <p:cNvGrpSpPr>
            <a:grpSpLocks/>
          </p:cNvGrpSpPr>
          <p:nvPr/>
        </p:nvGrpSpPr>
        <p:grpSpPr bwMode="auto">
          <a:xfrm>
            <a:off x="3040400" y="2422497"/>
            <a:ext cx="5340990" cy="2468880"/>
            <a:chOff x="3219855" y="1400783"/>
            <a:chExt cx="5651771" cy="2743200"/>
          </a:xfrm>
        </p:grpSpPr>
        <p:sp>
          <p:nvSpPr>
            <p:cNvPr id="53" name="Rectangle 52"/>
            <p:cNvSpPr/>
            <p:nvPr/>
          </p:nvSpPr>
          <p:spPr>
            <a:xfrm>
              <a:off x="3219855" y="1400783"/>
              <a:ext cx="5651771" cy="27432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rtl="0" fontAlgn="base">
                <a:spcBef>
                  <a:spcPct val="0"/>
                </a:spcBef>
                <a:spcAft>
                  <a:spcPct val="0"/>
                </a:spcAft>
                <a:defRPr/>
              </a:pPr>
              <a:endParaRPr lang="en-US" sz="2400" kern="1200">
                <a:solidFill>
                  <a:srgbClr val="FFFFFF"/>
                </a:solidFill>
                <a:latin typeface="Segoe"/>
                <a:ea typeface="+mn-ea"/>
                <a:cs typeface="+mn-cs"/>
              </a:endParaRPr>
            </a:p>
          </p:txBody>
        </p:sp>
        <p:pic>
          <p:nvPicPr>
            <p:cNvPr id="54" name="Picture 2" descr="C:\Users\Beckylym\AppData\Local\Microsoft\Windows\Temporary Internet Files\Content.Outlook\UUICXTB7\MS_WSS_MultiplyPower.png"/>
            <p:cNvPicPr>
              <a:picLocks noChangeAspect="1" noChangeArrowheads="1"/>
            </p:cNvPicPr>
            <p:nvPr/>
          </p:nvPicPr>
          <p:blipFill>
            <a:blip r:embed="rId4"/>
            <a:srcRect/>
            <a:stretch>
              <a:fillRect/>
            </a:stretch>
          </p:blipFill>
          <p:spPr bwMode="auto">
            <a:xfrm>
              <a:off x="3462955" y="1540213"/>
              <a:ext cx="4625408" cy="2324100"/>
            </a:xfrm>
            <a:prstGeom prst="rect">
              <a:avLst/>
            </a:prstGeom>
            <a:noFill/>
            <a:ln w="9525">
              <a:noFill/>
              <a:miter lim="800000"/>
              <a:headEnd/>
              <a:tailEnd/>
            </a:ln>
          </p:spPr>
        </p:pic>
      </p:grpSp>
      <p:sp>
        <p:nvSpPr>
          <p:cNvPr id="2" name="Title 1"/>
          <p:cNvSpPr>
            <a:spLocks noGrp="1"/>
          </p:cNvSpPr>
          <p:nvPr>
            <p:ph type="title" idx="4294967295"/>
          </p:nvPr>
        </p:nvSpPr>
        <p:spPr>
          <a:xfrm>
            <a:off x="332520" y="230188"/>
            <a:ext cx="8382000" cy="747712"/>
          </a:xfrm>
        </p:spPr>
        <p:txBody>
          <a:bodyPr>
            <a:normAutofit fontScale="90000"/>
          </a:bodyPr>
          <a:lstStyle/>
          <a:p>
            <a:r>
              <a:rPr lang="en-US" dirty="0" err="1" smtClean="0"/>
              <a:t>Familia</a:t>
            </a:r>
            <a:r>
              <a:rPr lang="en-US" dirty="0" smtClean="0"/>
              <a:t> de </a:t>
            </a:r>
            <a:r>
              <a:rPr lang="en-US" dirty="0" err="1" smtClean="0"/>
              <a:t>soluciones</a:t>
            </a:r>
            <a:r>
              <a:rPr lang="en-US" dirty="0" smtClean="0"/>
              <a:t/>
            </a:r>
            <a:br>
              <a:rPr lang="en-US" dirty="0" smtClean="0"/>
            </a:br>
            <a:r>
              <a:rPr lang="en-US" dirty="0" smtClean="0"/>
              <a:t>Windows Essential Server</a:t>
            </a:r>
            <a:endParaRPr lang="en-US" dirty="0"/>
          </a:p>
        </p:txBody>
      </p:sp>
      <p:sp>
        <p:nvSpPr>
          <p:cNvPr id="28" name="Rectangle 11"/>
          <p:cNvSpPr>
            <a:spLocks noChangeArrowheads="1"/>
          </p:cNvSpPr>
          <p:nvPr/>
        </p:nvSpPr>
        <p:spPr bwMode="auto">
          <a:xfrm>
            <a:off x="727075" y="1903413"/>
            <a:ext cx="7685088" cy="298543"/>
          </a:xfrm>
          <a:prstGeom prst="rect">
            <a:avLst/>
          </a:prstGeom>
          <a:noFill/>
          <a:ln w="9525">
            <a:noFill/>
            <a:miter lim="800000"/>
            <a:headEnd/>
            <a:tailEnd/>
          </a:ln>
        </p:spPr>
        <p:txBody>
          <a:bodyPr wrap="square" lIns="82296" tIns="41148" rIns="82296" bIns="41148">
            <a:spAutoFit/>
          </a:bodyPr>
          <a:lstStyle/>
          <a:p>
            <a:pPr algn="ctr" rtl="0" fontAlgn="base">
              <a:spcBef>
                <a:spcPct val="0"/>
              </a:spcBef>
              <a:spcAft>
                <a:spcPct val="0"/>
              </a:spcAft>
            </a:pPr>
            <a:r>
              <a:rPr lang="en-US" sz="1400" b="1" kern="1200" dirty="0">
                <a:solidFill>
                  <a:srgbClr val="DF8045"/>
                </a:solidFill>
                <a:latin typeface="Segoe Semibold" pitchFamily="34" charset="0"/>
                <a:ea typeface="+mn-ea"/>
                <a:cs typeface="+mn-cs"/>
              </a:rPr>
              <a:t>{ </a:t>
            </a:r>
            <a:r>
              <a:rPr lang="en-US" sz="1400" b="1" kern="1200" dirty="0" err="1">
                <a:solidFill>
                  <a:srgbClr val="000000"/>
                </a:solidFill>
                <a:latin typeface="Segoe Semibold" pitchFamily="34" charset="0"/>
                <a:ea typeface="+mn-ea"/>
                <a:cs typeface="+mn-cs"/>
              </a:rPr>
              <a:t>Soluciones</a:t>
            </a:r>
            <a:r>
              <a:rPr lang="en-US" sz="1400" b="1" kern="1200" dirty="0">
                <a:solidFill>
                  <a:srgbClr val="000000"/>
                </a:solidFill>
                <a:latin typeface="Segoe Semibold" pitchFamily="34" charset="0"/>
                <a:ea typeface="+mn-ea"/>
                <a:cs typeface="+mn-cs"/>
              </a:rPr>
              <a:t> </a:t>
            </a:r>
            <a:r>
              <a:rPr lang="en-US" sz="1400" b="1" kern="1200" dirty="0" err="1">
                <a:solidFill>
                  <a:srgbClr val="000000"/>
                </a:solidFill>
                <a:latin typeface="Segoe Semibold" pitchFamily="34" charset="0"/>
                <a:ea typeface="+mn-ea"/>
                <a:cs typeface="+mn-cs"/>
              </a:rPr>
              <a:t>empresariales</a:t>
            </a:r>
            <a:r>
              <a:rPr lang="en-US" sz="1400" b="1" kern="1200" dirty="0">
                <a:solidFill>
                  <a:srgbClr val="000000"/>
                </a:solidFill>
                <a:latin typeface="Segoe Semibold" pitchFamily="34" charset="0"/>
                <a:ea typeface="+mn-ea"/>
                <a:cs typeface="+mn-cs"/>
              </a:rPr>
              <a:t>. </a:t>
            </a:r>
            <a:r>
              <a:rPr lang="en-US" sz="1400" b="1" kern="1200" dirty="0" err="1">
                <a:solidFill>
                  <a:srgbClr val="000000"/>
                </a:solidFill>
                <a:latin typeface="Segoe Semibold" pitchFamily="34" charset="0"/>
                <a:ea typeface="+mn-ea"/>
                <a:cs typeface="+mn-cs"/>
              </a:rPr>
              <a:t>Diseñadas</a:t>
            </a:r>
            <a:r>
              <a:rPr lang="en-US" sz="1400" b="1" kern="1200" dirty="0">
                <a:solidFill>
                  <a:srgbClr val="000000"/>
                </a:solidFill>
                <a:latin typeface="Segoe Semibold" pitchFamily="34" charset="0"/>
                <a:ea typeface="+mn-ea"/>
                <a:cs typeface="+mn-cs"/>
              </a:rPr>
              <a:t> y con </a:t>
            </a:r>
            <a:r>
              <a:rPr lang="en-US" sz="1400" b="1" kern="1200" dirty="0" err="1">
                <a:solidFill>
                  <a:srgbClr val="000000"/>
                </a:solidFill>
                <a:latin typeface="Segoe Semibold" pitchFamily="34" charset="0"/>
                <a:ea typeface="+mn-ea"/>
                <a:cs typeface="+mn-cs"/>
              </a:rPr>
              <a:t>precios</a:t>
            </a:r>
            <a:r>
              <a:rPr lang="en-US" sz="1400" b="1" kern="1200" dirty="0">
                <a:solidFill>
                  <a:srgbClr val="000000"/>
                </a:solidFill>
                <a:latin typeface="Segoe Semibold" pitchFamily="34" charset="0"/>
                <a:ea typeface="+mn-ea"/>
                <a:cs typeface="+mn-cs"/>
              </a:rPr>
              <a:t> </a:t>
            </a:r>
            <a:r>
              <a:rPr lang="en-US" sz="1400" b="1" kern="1200" dirty="0" err="1">
                <a:solidFill>
                  <a:srgbClr val="000000"/>
                </a:solidFill>
                <a:latin typeface="Segoe Semibold" pitchFamily="34" charset="0"/>
                <a:ea typeface="+mn-ea"/>
                <a:cs typeface="+mn-cs"/>
              </a:rPr>
              <a:t>para</a:t>
            </a:r>
            <a:r>
              <a:rPr lang="en-US" sz="1400" b="1" kern="1200" dirty="0">
                <a:solidFill>
                  <a:srgbClr val="000000"/>
                </a:solidFill>
                <a:latin typeface="Segoe Semibold" pitchFamily="34" charset="0"/>
                <a:ea typeface="+mn-ea"/>
                <a:cs typeface="+mn-cs"/>
              </a:rPr>
              <a:t> </a:t>
            </a:r>
            <a:r>
              <a:rPr lang="en-US" sz="1400" b="1" kern="1200" dirty="0" err="1">
                <a:solidFill>
                  <a:srgbClr val="000000"/>
                </a:solidFill>
                <a:latin typeface="Segoe Semibold" pitchFamily="34" charset="0"/>
                <a:ea typeface="+mn-ea"/>
                <a:cs typeface="+mn-cs"/>
              </a:rPr>
              <a:t>Medianas</a:t>
            </a:r>
            <a:r>
              <a:rPr lang="en-US" sz="1400" b="1" kern="1200" dirty="0">
                <a:solidFill>
                  <a:srgbClr val="000000"/>
                </a:solidFill>
                <a:latin typeface="Segoe Semibold" pitchFamily="34" charset="0"/>
                <a:ea typeface="+mn-ea"/>
                <a:cs typeface="+mn-cs"/>
              </a:rPr>
              <a:t> </a:t>
            </a:r>
            <a:r>
              <a:rPr lang="en-US" sz="1400" b="1" kern="1200" dirty="0" err="1">
                <a:solidFill>
                  <a:srgbClr val="000000"/>
                </a:solidFill>
                <a:latin typeface="Segoe Semibold" pitchFamily="34" charset="0"/>
                <a:ea typeface="+mn-ea"/>
                <a:cs typeface="+mn-cs"/>
              </a:rPr>
              <a:t>Empresas</a:t>
            </a:r>
            <a:r>
              <a:rPr lang="en-US" sz="1400" b="1" kern="1200" dirty="0">
                <a:solidFill>
                  <a:srgbClr val="000000"/>
                </a:solidFill>
                <a:latin typeface="Segoe Semibold" pitchFamily="34" charset="0"/>
                <a:ea typeface="+mn-ea"/>
                <a:cs typeface="+mn-cs"/>
              </a:rPr>
              <a:t> </a:t>
            </a:r>
            <a:r>
              <a:rPr lang="en-US" sz="1400" b="1" kern="1200" dirty="0">
                <a:solidFill>
                  <a:srgbClr val="DF8045"/>
                </a:solidFill>
                <a:latin typeface="Segoe Semibold" pitchFamily="34" charset="0"/>
                <a:ea typeface="+mn-ea"/>
                <a:cs typeface="+mn-cs"/>
              </a:rPr>
              <a:t>}</a:t>
            </a:r>
          </a:p>
        </p:txBody>
      </p:sp>
      <p:pic>
        <p:nvPicPr>
          <p:cNvPr id="29" name="Picture 2" descr="C:\Users\Beckylym\AppData\Local\Microsoft\Windows\Temporary Internet Files\Content.Outlook\UUICXTB7\MS_WSS_Graphic_121107.png"/>
          <p:cNvPicPr>
            <a:picLocks noChangeAspect="1" noChangeArrowheads="1"/>
          </p:cNvPicPr>
          <p:nvPr/>
        </p:nvPicPr>
        <p:blipFill>
          <a:blip r:embed="rId5"/>
          <a:srcRect/>
          <a:stretch>
            <a:fillRect/>
          </a:stretch>
        </p:blipFill>
        <p:spPr bwMode="auto">
          <a:xfrm>
            <a:off x="621362" y="2392046"/>
            <a:ext cx="2264569" cy="2264569"/>
          </a:xfrm>
          <a:prstGeom prst="rect">
            <a:avLst/>
          </a:prstGeom>
          <a:noFill/>
          <a:ln w="9525">
            <a:noFill/>
            <a:miter lim="800000"/>
            <a:headEnd/>
            <a:tailEnd/>
          </a:ln>
        </p:spPr>
      </p:pic>
      <p:sp>
        <p:nvSpPr>
          <p:cNvPr id="30" name="Rounded Rectangle 29"/>
          <p:cNvSpPr/>
          <p:nvPr/>
        </p:nvSpPr>
        <p:spPr bwMode="auto">
          <a:xfrm>
            <a:off x="3154228" y="4996944"/>
            <a:ext cx="2263140" cy="123444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292" tIns="41146" rIns="82292" bIns="41146" anchor="ctr"/>
          <a:lstStyle/>
          <a:p>
            <a:pPr algn="ctr" defTabSz="822689" rtl="0" fontAlgn="base">
              <a:spcBef>
                <a:spcPct val="0"/>
              </a:spcBef>
              <a:spcAft>
                <a:spcPct val="0"/>
              </a:spcAft>
              <a:defRPr/>
            </a:pPr>
            <a:endParaRPr lang="en-US" sz="2100" kern="1200" dirty="0">
              <a:solidFill>
                <a:srgbClr val="FFFFFF"/>
              </a:solidFill>
              <a:effectLst>
                <a:outerShdw blurRad="38100" dist="38100" dir="2700000" algn="tl">
                  <a:srgbClr val="000000">
                    <a:alpha val="43137"/>
                  </a:srgbClr>
                </a:outerShdw>
              </a:effectLst>
              <a:latin typeface="Segoe"/>
              <a:ea typeface="+mn-ea"/>
              <a:cs typeface="+mn-cs"/>
            </a:endParaRPr>
          </a:p>
        </p:txBody>
      </p:sp>
      <p:sp>
        <p:nvSpPr>
          <p:cNvPr id="31" name="Rounded Rectangle 30"/>
          <p:cNvSpPr/>
          <p:nvPr/>
        </p:nvSpPr>
        <p:spPr bwMode="auto">
          <a:xfrm>
            <a:off x="5485948" y="4996944"/>
            <a:ext cx="3017520" cy="123444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292" tIns="41146" rIns="82292" bIns="41146" anchor="ctr"/>
          <a:lstStyle/>
          <a:p>
            <a:pPr algn="ctr" defTabSz="822689" rtl="0" fontAlgn="base">
              <a:spcBef>
                <a:spcPct val="0"/>
              </a:spcBef>
              <a:spcAft>
                <a:spcPct val="0"/>
              </a:spcAft>
              <a:defRPr/>
            </a:pPr>
            <a:endParaRPr lang="en-US" sz="2100" kern="1200" dirty="0">
              <a:solidFill>
                <a:srgbClr val="FFFFFF"/>
              </a:solidFill>
              <a:effectLst>
                <a:outerShdw blurRad="38100" dist="38100" dir="2700000" algn="tl">
                  <a:srgbClr val="000000">
                    <a:alpha val="43137"/>
                  </a:srgbClr>
                </a:outerShdw>
              </a:effectLst>
              <a:latin typeface="Segoe"/>
              <a:ea typeface="+mn-ea"/>
              <a:cs typeface="+mn-cs"/>
            </a:endParaRPr>
          </a:p>
        </p:txBody>
      </p:sp>
      <p:sp>
        <p:nvSpPr>
          <p:cNvPr id="32" name="Rounded Rectangle 31"/>
          <p:cNvSpPr/>
          <p:nvPr/>
        </p:nvSpPr>
        <p:spPr bwMode="auto">
          <a:xfrm>
            <a:off x="1645468" y="4996944"/>
            <a:ext cx="1440180" cy="123444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292" tIns="41146" rIns="82292" bIns="41146" anchor="ctr"/>
          <a:lstStyle/>
          <a:p>
            <a:pPr algn="ctr" defTabSz="822689" rtl="0" fontAlgn="base">
              <a:spcBef>
                <a:spcPct val="0"/>
              </a:spcBef>
              <a:spcAft>
                <a:spcPct val="0"/>
              </a:spcAft>
              <a:defRPr/>
            </a:pPr>
            <a:endParaRPr lang="en-US" sz="2100" kern="1200" dirty="0">
              <a:solidFill>
                <a:srgbClr val="FFFFFF"/>
              </a:solidFill>
              <a:effectLst>
                <a:outerShdw blurRad="38100" dist="38100" dir="2700000" algn="tl">
                  <a:srgbClr val="000000">
                    <a:alpha val="43137"/>
                  </a:srgbClr>
                </a:outerShdw>
              </a:effectLst>
              <a:latin typeface="Segoe"/>
              <a:ea typeface="+mn-ea"/>
              <a:cs typeface="+mn-cs"/>
            </a:endParaRPr>
          </a:p>
        </p:txBody>
      </p:sp>
      <p:sp>
        <p:nvSpPr>
          <p:cNvPr id="33" name="Rounded Rectangle 32"/>
          <p:cNvSpPr/>
          <p:nvPr/>
        </p:nvSpPr>
        <p:spPr bwMode="auto">
          <a:xfrm>
            <a:off x="658801" y="4988095"/>
            <a:ext cx="891540" cy="123444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292" tIns="41146" rIns="82292" bIns="41146" anchor="ctr"/>
          <a:lstStyle/>
          <a:p>
            <a:pPr algn="ctr" defTabSz="822689" rtl="0" fontAlgn="base">
              <a:spcBef>
                <a:spcPct val="0"/>
              </a:spcBef>
              <a:spcAft>
                <a:spcPct val="0"/>
              </a:spcAft>
              <a:defRPr/>
            </a:pPr>
            <a:endParaRPr lang="en-US" sz="2100" kern="1200" dirty="0">
              <a:solidFill>
                <a:srgbClr val="FFFFFF"/>
              </a:solidFill>
              <a:effectLst>
                <a:outerShdw blurRad="38100" dist="38100" dir="2700000" algn="tl">
                  <a:srgbClr val="000000">
                    <a:alpha val="43137"/>
                  </a:srgbClr>
                </a:outerShdw>
              </a:effectLst>
              <a:latin typeface="Segoe"/>
              <a:ea typeface="+mn-ea"/>
              <a:cs typeface="+mn-cs"/>
            </a:endParaRPr>
          </a:p>
        </p:txBody>
      </p:sp>
      <p:sp>
        <p:nvSpPr>
          <p:cNvPr id="35" name="TextBox 22"/>
          <p:cNvSpPr txBox="1">
            <a:spLocks noChangeArrowheads="1"/>
          </p:cNvSpPr>
          <p:nvPr/>
        </p:nvSpPr>
        <p:spPr bwMode="auto">
          <a:xfrm>
            <a:off x="479664" y="6231097"/>
            <a:ext cx="1234440" cy="390876"/>
          </a:xfrm>
          <a:prstGeom prst="rect">
            <a:avLst/>
          </a:prstGeom>
          <a:noFill/>
          <a:ln w="9525">
            <a:noFill/>
            <a:miter lim="800000"/>
            <a:headEnd/>
            <a:tailEnd/>
          </a:ln>
        </p:spPr>
        <p:txBody>
          <a:bodyPr lIns="82296" tIns="41148" rIns="82296" bIns="41148">
            <a:spAutoFit/>
          </a:bodyPr>
          <a:lstStyle/>
          <a:p>
            <a:pPr algn="ctr" rtl="0" fontAlgn="base">
              <a:spcBef>
                <a:spcPct val="0"/>
              </a:spcBef>
              <a:spcAft>
                <a:spcPct val="0"/>
              </a:spcAft>
            </a:pPr>
            <a:r>
              <a:rPr lang="en-US" sz="1000" kern="1200" dirty="0">
                <a:solidFill>
                  <a:srgbClr val="000000"/>
                </a:solidFill>
                <a:latin typeface="Segoe"/>
                <a:ea typeface="+mn-ea"/>
                <a:cs typeface="+mn-cs"/>
              </a:rPr>
              <a:t>SBS 2008 Standard</a:t>
            </a:r>
          </a:p>
        </p:txBody>
      </p:sp>
      <p:sp>
        <p:nvSpPr>
          <p:cNvPr id="36" name="TextBox 23"/>
          <p:cNvSpPr txBox="1">
            <a:spLocks noChangeArrowheads="1"/>
          </p:cNvSpPr>
          <p:nvPr/>
        </p:nvSpPr>
        <p:spPr bwMode="auto">
          <a:xfrm>
            <a:off x="1645524" y="6231097"/>
            <a:ext cx="1440180" cy="390876"/>
          </a:xfrm>
          <a:prstGeom prst="rect">
            <a:avLst/>
          </a:prstGeom>
          <a:noFill/>
          <a:ln w="9525">
            <a:noFill/>
            <a:miter lim="800000"/>
            <a:headEnd/>
            <a:tailEnd/>
          </a:ln>
        </p:spPr>
        <p:txBody>
          <a:bodyPr lIns="82296" tIns="41148" rIns="82296" bIns="41148">
            <a:spAutoFit/>
          </a:bodyPr>
          <a:lstStyle/>
          <a:p>
            <a:pPr algn="ctr" rtl="0" fontAlgn="base">
              <a:spcBef>
                <a:spcPct val="0"/>
              </a:spcBef>
              <a:spcAft>
                <a:spcPct val="0"/>
              </a:spcAft>
            </a:pPr>
            <a:r>
              <a:rPr lang="en-US" sz="1000" kern="1200" dirty="0">
                <a:solidFill>
                  <a:srgbClr val="000000"/>
                </a:solidFill>
                <a:latin typeface="Segoe"/>
                <a:ea typeface="+mn-ea"/>
                <a:cs typeface="+mn-cs"/>
              </a:rPr>
              <a:t>Small Business Server 2008 Premium</a:t>
            </a:r>
          </a:p>
        </p:txBody>
      </p:sp>
      <p:sp>
        <p:nvSpPr>
          <p:cNvPr id="38" name="TextBox 24"/>
          <p:cNvSpPr txBox="1">
            <a:spLocks noChangeArrowheads="1"/>
          </p:cNvSpPr>
          <p:nvPr/>
        </p:nvSpPr>
        <p:spPr bwMode="auto">
          <a:xfrm>
            <a:off x="3154284" y="6231097"/>
            <a:ext cx="2263140" cy="390876"/>
          </a:xfrm>
          <a:prstGeom prst="rect">
            <a:avLst/>
          </a:prstGeom>
          <a:noFill/>
          <a:ln w="9525">
            <a:noFill/>
            <a:miter lim="800000"/>
            <a:headEnd/>
            <a:tailEnd/>
          </a:ln>
        </p:spPr>
        <p:txBody>
          <a:bodyPr lIns="82296" tIns="41148" rIns="82296" bIns="41148">
            <a:spAutoFit/>
          </a:bodyPr>
          <a:lstStyle/>
          <a:p>
            <a:pPr algn="ctr" rtl="0" fontAlgn="base">
              <a:spcBef>
                <a:spcPct val="0"/>
              </a:spcBef>
              <a:spcAft>
                <a:spcPct val="0"/>
              </a:spcAft>
            </a:pPr>
            <a:r>
              <a:rPr lang="en-US" sz="1000" kern="1200" dirty="0">
                <a:solidFill>
                  <a:srgbClr val="000000"/>
                </a:solidFill>
                <a:latin typeface="Segoe"/>
                <a:ea typeface="+mn-ea"/>
                <a:cs typeface="+mn-cs"/>
              </a:rPr>
              <a:t>Essential Business Server </a:t>
            </a:r>
            <a:br>
              <a:rPr lang="en-US" sz="1000" kern="1200" dirty="0">
                <a:solidFill>
                  <a:srgbClr val="000000"/>
                </a:solidFill>
                <a:latin typeface="Segoe"/>
                <a:ea typeface="+mn-ea"/>
                <a:cs typeface="+mn-cs"/>
              </a:rPr>
            </a:br>
            <a:r>
              <a:rPr lang="en-US" sz="1000" kern="1200" dirty="0">
                <a:solidFill>
                  <a:srgbClr val="000000"/>
                </a:solidFill>
                <a:latin typeface="Segoe"/>
                <a:ea typeface="+mn-ea"/>
                <a:cs typeface="+mn-cs"/>
              </a:rPr>
              <a:t>2008 Standard</a:t>
            </a:r>
          </a:p>
        </p:txBody>
      </p:sp>
      <p:sp>
        <p:nvSpPr>
          <p:cNvPr id="40" name="TextBox 25"/>
          <p:cNvSpPr txBox="1">
            <a:spLocks noChangeArrowheads="1"/>
          </p:cNvSpPr>
          <p:nvPr/>
        </p:nvSpPr>
        <p:spPr bwMode="auto">
          <a:xfrm>
            <a:off x="5486004" y="6231097"/>
            <a:ext cx="2948940" cy="390876"/>
          </a:xfrm>
          <a:prstGeom prst="rect">
            <a:avLst/>
          </a:prstGeom>
          <a:noFill/>
          <a:ln w="9525">
            <a:noFill/>
            <a:miter lim="800000"/>
            <a:headEnd/>
            <a:tailEnd/>
          </a:ln>
        </p:spPr>
        <p:txBody>
          <a:bodyPr lIns="82296" tIns="41148" rIns="82296" bIns="41148">
            <a:spAutoFit/>
          </a:bodyPr>
          <a:lstStyle/>
          <a:p>
            <a:pPr algn="ctr" rtl="0" fontAlgn="base">
              <a:spcBef>
                <a:spcPct val="0"/>
              </a:spcBef>
              <a:spcAft>
                <a:spcPct val="0"/>
              </a:spcAft>
            </a:pPr>
            <a:r>
              <a:rPr lang="en-US" sz="1000" kern="1200" dirty="0">
                <a:solidFill>
                  <a:srgbClr val="000000"/>
                </a:solidFill>
                <a:latin typeface="Segoe"/>
                <a:ea typeface="+mn-ea"/>
                <a:cs typeface="+mn-cs"/>
              </a:rPr>
              <a:t>Essential Business Server </a:t>
            </a:r>
            <a:br>
              <a:rPr lang="en-US" sz="1000" kern="1200" dirty="0">
                <a:solidFill>
                  <a:srgbClr val="000000"/>
                </a:solidFill>
                <a:latin typeface="Segoe"/>
                <a:ea typeface="+mn-ea"/>
                <a:cs typeface="+mn-cs"/>
              </a:rPr>
            </a:br>
            <a:r>
              <a:rPr lang="en-US" sz="1000" kern="1200" dirty="0">
                <a:solidFill>
                  <a:srgbClr val="000000"/>
                </a:solidFill>
                <a:latin typeface="Segoe"/>
                <a:ea typeface="+mn-ea"/>
                <a:cs typeface="+mn-cs"/>
              </a:rPr>
              <a:t>2008 Premium</a:t>
            </a:r>
          </a:p>
        </p:txBody>
      </p:sp>
      <p:pic>
        <p:nvPicPr>
          <p:cNvPr id="41" name="Picture 6" descr="C:\Users\Kentc\Pictures\Icons\Centro\C10GettingStartedInstallMail_256.png"/>
          <p:cNvPicPr>
            <a:picLocks noChangeAspect="1" noChangeArrowheads="1"/>
          </p:cNvPicPr>
          <p:nvPr/>
        </p:nvPicPr>
        <p:blipFill>
          <a:blip r:embed="rId6" cstate="print"/>
          <a:srcRect/>
          <a:stretch>
            <a:fillRect/>
          </a:stretch>
        </p:blipFill>
        <p:spPr bwMode="auto">
          <a:xfrm>
            <a:off x="6308964" y="5270977"/>
            <a:ext cx="677228" cy="677228"/>
          </a:xfrm>
          <a:prstGeom prst="rect">
            <a:avLst/>
          </a:prstGeom>
          <a:noFill/>
          <a:ln w="9525">
            <a:noFill/>
            <a:miter lim="800000"/>
            <a:headEnd/>
            <a:tailEnd/>
          </a:ln>
        </p:spPr>
      </p:pic>
      <p:pic>
        <p:nvPicPr>
          <p:cNvPr id="42" name="Picture 7" descr="C:\Users\Kentc\Pictures\Icons\Centro\C10GettingStartedInstallEdge_256.png"/>
          <p:cNvPicPr>
            <a:picLocks noChangeAspect="1" noChangeArrowheads="1"/>
          </p:cNvPicPr>
          <p:nvPr/>
        </p:nvPicPr>
        <p:blipFill>
          <a:blip r:embed="rId7" cstate="print"/>
          <a:srcRect/>
          <a:stretch>
            <a:fillRect/>
          </a:stretch>
        </p:blipFill>
        <p:spPr bwMode="auto">
          <a:xfrm>
            <a:off x="6994764" y="5270977"/>
            <a:ext cx="685800" cy="685800"/>
          </a:xfrm>
          <a:prstGeom prst="rect">
            <a:avLst/>
          </a:prstGeom>
          <a:noFill/>
          <a:ln w="9525">
            <a:noFill/>
            <a:miter lim="800000"/>
            <a:headEnd/>
            <a:tailEnd/>
          </a:ln>
        </p:spPr>
      </p:pic>
      <p:pic>
        <p:nvPicPr>
          <p:cNvPr id="43" name="Picture 1" descr="C:\Users\Kentc\Pictures\Icons\Centro\C10GettingStartedInstallMgmt_256.png"/>
          <p:cNvPicPr>
            <a:picLocks noChangeAspect="1" noChangeArrowheads="1"/>
          </p:cNvPicPr>
          <p:nvPr/>
        </p:nvPicPr>
        <p:blipFill>
          <a:blip r:embed="rId8" cstate="print"/>
          <a:srcRect/>
          <a:stretch>
            <a:fillRect/>
          </a:stretch>
        </p:blipFill>
        <p:spPr bwMode="auto">
          <a:xfrm>
            <a:off x="5623164" y="5270977"/>
            <a:ext cx="685800" cy="685800"/>
          </a:xfrm>
          <a:prstGeom prst="rect">
            <a:avLst/>
          </a:prstGeom>
          <a:noFill/>
          <a:ln w="9525">
            <a:noFill/>
            <a:miter lim="800000"/>
            <a:headEnd/>
            <a:tailEnd/>
          </a:ln>
        </p:spPr>
      </p:pic>
      <p:pic>
        <p:nvPicPr>
          <p:cNvPr id="44" name="Picture 2" descr="C:\Users\Kentc\Pictures\Icons\Centro\SQLServer256_Fireworks.png"/>
          <p:cNvPicPr>
            <a:picLocks noChangeAspect="1" noChangeArrowheads="1"/>
          </p:cNvPicPr>
          <p:nvPr/>
        </p:nvPicPr>
        <p:blipFill>
          <a:blip r:embed="rId9" cstate="print"/>
          <a:srcRect/>
          <a:stretch>
            <a:fillRect/>
          </a:stretch>
        </p:blipFill>
        <p:spPr bwMode="auto">
          <a:xfrm>
            <a:off x="7611984" y="5270977"/>
            <a:ext cx="685800" cy="685800"/>
          </a:xfrm>
          <a:prstGeom prst="rect">
            <a:avLst/>
          </a:prstGeom>
          <a:noFill/>
          <a:ln w="9525">
            <a:noFill/>
            <a:miter lim="800000"/>
            <a:headEnd/>
            <a:tailEnd/>
          </a:ln>
        </p:spPr>
      </p:pic>
      <p:pic>
        <p:nvPicPr>
          <p:cNvPr id="45" name="Picture 6" descr="C:\Users\Kentc\Pictures\Icons\Centro\C10GettingStartedInstallMail_256.png"/>
          <p:cNvPicPr>
            <a:picLocks noChangeAspect="1" noChangeArrowheads="1"/>
          </p:cNvPicPr>
          <p:nvPr/>
        </p:nvPicPr>
        <p:blipFill>
          <a:blip r:embed="rId6" cstate="print"/>
          <a:srcRect/>
          <a:stretch>
            <a:fillRect/>
          </a:stretch>
        </p:blipFill>
        <p:spPr bwMode="auto">
          <a:xfrm>
            <a:off x="3977244" y="5270977"/>
            <a:ext cx="677228" cy="677228"/>
          </a:xfrm>
          <a:prstGeom prst="rect">
            <a:avLst/>
          </a:prstGeom>
          <a:noFill/>
          <a:ln w="9525">
            <a:noFill/>
            <a:miter lim="800000"/>
            <a:headEnd/>
            <a:tailEnd/>
          </a:ln>
        </p:spPr>
      </p:pic>
      <p:pic>
        <p:nvPicPr>
          <p:cNvPr id="46" name="Picture 7" descr="C:\Users\Kentc\Pictures\Icons\Centro\C10GettingStartedInstallEdge_256.png"/>
          <p:cNvPicPr>
            <a:picLocks noChangeAspect="1" noChangeArrowheads="1"/>
          </p:cNvPicPr>
          <p:nvPr/>
        </p:nvPicPr>
        <p:blipFill>
          <a:blip r:embed="rId7" cstate="print"/>
          <a:srcRect/>
          <a:stretch>
            <a:fillRect/>
          </a:stretch>
        </p:blipFill>
        <p:spPr bwMode="auto">
          <a:xfrm>
            <a:off x="4663044" y="5270977"/>
            <a:ext cx="685800" cy="685800"/>
          </a:xfrm>
          <a:prstGeom prst="rect">
            <a:avLst/>
          </a:prstGeom>
          <a:noFill/>
          <a:ln w="9525">
            <a:noFill/>
            <a:miter lim="800000"/>
            <a:headEnd/>
            <a:tailEnd/>
          </a:ln>
        </p:spPr>
      </p:pic>
      <p:pic>
        <p:nvPicPr>
          <p:cNvPr id="47" name="Picture 1" descr="C:\Users\Kentc\Pictures\Icons\Centro\C10GettingStartedInstallMgmt_256.png"/>
          <p:cNvPicPr>
            <a:picLocks noChangeAspect="1" noChangeArrowheads="1"/>
          </p:cNvPicPr>
          <p:nvPr/>
        </p:nvPicPr>
        <p:blipFill>
          <a:blip r:embed="rId8" cstate="print"/>
          <a:srcRect/>
          <a:stretch>
            <a:fillRect/>
          </a:stretch>
        </p:blipFill>
        <p:spPr bwMode="auto">
          <a:xfrm>
            <a:off x="3291444" y="5270977"/>
            <a:ext cx="685800" cy="685800"/>
          </a:xfrm>
          <a:prstGeom prst="rect">
            <a:avLst/>
          </a:prstGeom>
          <a:noFill/>
          <a:ln w="9525">
            <a:noFill/>
            <a:miter lim="800000"/>
            <a:headEnd/>
            <a:tailEnd/>
          </a:ln>
        </p:spPr>
      </p:pic>
      <p:pic>
        <p:nvPicPr>
          <p:cNvPr id="48" name="Picture 2" descr="C:\Users\Kentc\Pictures\Icons\Centro\SQLServer256_Fireworks.png"/>
          <p:cNvPicPr>
            <a:picLocks noChangeAspect="1" noChangeArrowheads="1"/>
          </p:cNvPicPr>
          <p:nvPr/>
        </p:nvPicPr>
        <p:blipFill>
          <a:blip r:embed="rId9" cstate="print"/>
          <a:srcRect/>
          <a:stretch>
            <a:fillRect/>
          </a:stretch>
        </p:blipFill>
        <p:spPr bwMode="auto">
          <a:xfrm>
            <a:off x="2291319" y="5270977"/>
            <a:ext cx="685800" cy="685800"/>
          </a:xfrm>
          <a:prstGeom prst="rect">
            <a:avLst/>
          </a:prstGeom>
          <a:noFill/>
          <a:ln w="9525">
            <a:noFill/>
            <a:miter lim="800000"/>
            <a:headEnd/>
            <a:tailEnd/>
          </a:ln>
        </p:spPr>
      </p:pic>
      <p:pic>
        <p:nvPicPr>
          <p:cNvPr id="50" name="Picture 2" descr="\\windowsserver\teamshare\USERS\WSS.Portal.Content\Launch_Cougar\SBS 2008 icons\New SBS Cougar mockup.png"/>
          <p:cNvPicPr>
            <a:picLocks noChangeAspect="1" noChangeArrowheads="1"/>
          </p:cNvPicPr>
          <p:nvPr/>
        </p:nvPicPr>
        <p:blipFill>
          <a:blip r:embed="rId10" cstate="print"/>
          <a:srcRect/>
          <a:stretch>
            <a:fillRect/>
          </a:stretch>
        </p:blipFill>
        <p:spPr bwMode="auto">
          <a:xfrm>
            <a:off x="709693" y="5283836"/>
            <a:ext cx="707231" cy="707232"/>
          </a:xfrm>
          <a:prstGeom prst="rect">
            <a:avLst/>
          </a:prstGeom>
          <a:noFill/>
          <a:ln w="9525">
            <a:noFill/>
            <a:miter lim="800000"/>
            <a:headEnd/>
            <a:tailEnd/>
          </a:ln>
        </p:spPr>
      </p:pic>
      <p:pic>
        <p:nvPicPr>
          <p:cNvPr id="51" name="Picture 2" descr="\\windowsserver\teamshare\USERS\WSS.Portal.Content\Launch_Cougar\SBS 2008 icons\New SBS Cougar mockup.png"/>
          <p:cNvPicPr>
            <a:picLocks noChangeAspect="1" noChangeArrowheads="1"/>
          </p:cNvPicPr>
          <p:nvPr/>
        </p:nvPicPr>
        <p:blipFill>
          <a:blip r:embed="rId10" cstate="print"/>
          <a:srcRect/>
          <a:stretch>
            <a:fillRect/>
          </a:stretch>
        </p:blipFill>
        <p:spPr bwMode="auto">
          <a:xfrm>
            <a:off x="1662669" y="5275263"/>
            <a:ext cx="707232" cy="707232"/>
          </a:xfrm>
          <a:prstGeom prst="rect">
            <a:avLst/>
          </a:prstGeom>
          <a:noFill/>
          <a:ln w="9525">
            <a:noFill/>
            <a:miter lim="800000"/>
            <a:headEnd/>
            <a:tailEnd/>
          </a:ln>
        </p:spPr>
      </p:pic>
      <p:sp>
        <p:nvSpPr>
          <p:cNvPr id="55" name="TextBox 54"/>
          <p:cNvSpPr txBox="1">
            <a:spLocks noChangeArrowheads="1"/>
          </p:cNvSpPr>
          <p:nvPr/>
        </p:nvSpPr>
        <p:spPr bwMode="auto">
          <a:xfrm>
            <a:off x="5415575" y="4392595"/>
            <a:ext cx="2823145" cy="390876"/>
          </a:xfrm>
          <a:prstGeom prst="rect">
            <a:avLst/>
          </a:prstGeom>
          <a:noFill/>
          <a:ln w="9525">
            <a:noFill/>
            <a:miter lim="800000"/>
            <a:headEnd/>
            <a:tailEnd/>
          </a:ln>
        </p:spPr>
        <p:txBody>
          <a:bodyPr wrap="none" lIns="82296" tIns="41148" rIns="82296" bIns="41148">
            <a:spAutoFit/>
          </a:bodyPr>
          <a:lstStyle/>
          <a:p>
            <a:pPr algn="l" rtl="0" fontAlgn="base">
              <a:spcBef>
                <a:spcPct val="0"/>
              </a:spcBef>
              <a:spcAft>
                <a:spcPct val="0"/>
              </a:spcAft>
            </a:pPr>
            <a:r>
              <a:rPr lang="en-US" sz="2000" kern="1200" dirty="0">
                <a:solidFill>
                  <a:srgbClr val="FFFFFF"/>
                </a:solidFill>
                <a:latin typeface="Segoe Light"/>
                <a:ea typeface="+mn-ea"/>
                <a:cs typeface="+mn-cs"/>
              </a:rPr>
              <a:t>MultiplyYourPower.com</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p:cNvSpPr/>
          <p:nvPr/>
        </p:nvSpPr>
        <p:spPr bwMode="auto">
          <a:xfrm>
            <a:off x="2286000" y="2286000"/>
            <a:ext cx="4572000" cy="609600"/>
          </a:xfrm>
          <a:prstGeom prst="roundRect">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64" name="Picture 2" descr="C:\Program Files\Microsoft Resource DVD Artwork\DVD_ART\Artwork_Imagery\Shapes and Graphics\Arrows - arrow\Straight\arrow horiz.png"/>
          <p:cNvPicPr>
            <a:picLocks noChangeAspect="1" noChangeArrowheads="1"/>
          </p:cNvPicPr>
          <p:nvPr/>
        </p:nvPicPr>
        <p:blipFill>
          <a:blip r:embed="rId3"/>
          <a:srcRect/>
          <a:stretch>
            <a:fillRect/>
          </a:stretch>
        </p:blipFill>
        <p:spPr bwMode="auto">
          <a:xfrm>
            <a:off x="0" y="6504892"/>
            <a:ext cx="8951913" cy="458788"/>
          </a:xfrm>
          <a:prstGeom prst="rect">
            <a:avLst/>
          </a:prstGeom>
          <a:noFill/>
          <a:ln w="9525">
            <a:noFill/>
            <a:miter lim="800000"/>
            <a:headEnd/>
            <a:tailEnd/>
          </a:ln>
        </p:spPr>
      </p:pic>
      <p:grpSp>
        <p:nvGrpSpPr>
          <p:cNvPr id="3" name="Group 33"/>
          <p:cNvGrpSpPr/>
          <p:nvPr/>
        </p:nvGrpSpPr>
        <p:grpSpPr>
          <a:xfrm>
            <a:off x="0" y="3788229"/>
            <a:ext cx="9144000" cy="3069771"/>
            <a:chOff x="0" y="4406080"/>
            <a:chExt cx="9144000" cy="2451920"/>
          </a:xfrm>
        </p:grpSpPr>
        <p:sp>
          <p:nvSpPr>
            <p:cNvPr id="36" name="Freeform 13"/>
            <p:cNvSpPr>
              <a:spLocks/>
            </p:cNvSpPr>
            <p:nvPr/>
          </p:nvSpPr>
          <p:spPr bwMode="ltGray">
            <a:xfrm>
              <a:off x="0" y="4406080"/>
              <a:ext cx="9144000" cy="732896"/>
            </a:xfrm>
            <a:custGeom>
              <a:avLst/>
              <a:gdLst/>
              <a:ahLst/>
              <a:cxnLst>
                <a:cxn ang="0">
                  <a:pos x="6912" y="267"/>
                </a:cxn>
                <a:cxn ang="0">
                  <a:pos x="6763" y="294"/>
                </a:cxn>
                <a:cxn ang="0">
                  <a:pos x="6512" y="333"/>
                </a:cxn>
                <a:cxn ang="0">
                  <a:pos x="6152" y="383"/>
                </a:cxn>
                <a:cxn ang="0">
                  <a:pos x="5693" y="438"/>
                </a:cxn>
                <a:cxn ang="0">
                  <a:pos x="5146" y="487"/>
                </a:cxn>
                <a:cxn ang="0">
                  <a:pos x="4842" y="510"/>
                </a:cxn>
                <a:cxn ang="0">
                  <a:pos x="4523" y="527"/>
                </a:cxn>
                <a:cxn ang="0">
                  <a:pos x="4187" y="542"/>
                </a:cxn>
                <a:cxn ang="0">
                  <a:pos x="3835" y="551"/>
                </a:cxn>
                <a:cxn ang="0">
                  <a:pos x="3470" y="554"/>
                </a:cxn>
                <a:cxn ang="0">
                  <a:pos x="3290" y="554"/>
                </a:cxn>
                <a:cxn ang="0">
                  <a:pos x="2940" y="547"/>
                </a:cxn>
                <a:cxn ang="0">
                  <a:pos x="2601" y="535"/>
                </a:cxn>
                <a:cxn ang="0">
                  <a:pos x="2274" y="518"/>
                </a:cxn>
                <a:cxn ang="0">
                  <a:pos x="1964" y="499"/>
                </a:cxn>
                <a:cxn ang="0">
                  <a:pos x="1528" y="463"/>
                </a:cxn>
                <a:cxn ang="0">
                  <a:pos x="1014" y="410"/>
                </a:cxn>
                <a:cxn ang="0">
                  <a:pos x="591" y="357"/>
                </a:cxn>
                <a:cxn ang="0">
                  <a:pos x="271" y="311"/>
                </a:cxn>
                <a:cxn ang="0">
                  <a:pos x="0" y="267"/>
                </a:cxn>
                <a:cxn ang="0">
                  <a:pos x="0" y="0"/>
                </a:cxn>
                <a:cxn ang="0">
                  <a:pos x="152" y="46"/>
                </a:cxn>
                <a:cxn ang="0">
                  <a:pos x="408" y="115"/>
                </a:cxn>
                <a:cxn ang="0">
                  <a:pos x="775" y="200"/>
                </a:cxn>
                <a:cxn ang="0">
                  <a:pos x="997" y="246"/>
                </a:cxn>
                <a:cxn ang="0">
                  <a:pos x="1241" y="292"/>
                </a:cxn>
                <a:cxn ang="0">
                  <a:pos x="1508" y="337"/>
                </a:cxn>
                <a:cxn ang="0">
                  <a:pos x="1793" y="378"/>
                </a:cxn>
                <a:cxn ang="0">
                  <a:pos x="2099" y="416"/>
                </a:cxn>
                <a:cxn ang="0">
                  <a:pos x="2420" y="446"/>
                </a:cxn>
                <a:cxn ang="0">
                  <a:pos x="2756" y="472"/>
                </a:cxn>
                <a:cxn ang="0">
                  <a:pos x="3106" y="487"/>
                </a:cxn>
                <a:cxn ang="0">
                  <a:pos x="3470" y="492"/>
                </a:cxn>
                <a:cxn ang="0">
                  <a:pos x="3652" y="491"/>
                </a:cxn>
                <a:cxn ang="0">
                  <a:pos x="4009" y="480"/>
                </a:cxn>
                <a:cxn ang="0">
                  <a:pos x="4352" y="460"/>
                </a:cxn>
                <a:cxn ang="0">
                  <a:pos x="4680" y="433"/>
                </a:cxn>
                <a:cxn ang="0">
                  <a:pos x="4991" y="397"/>
                </a:cxn>
                <a:cxn ang="0">
                  <a:pos x="5285" y="357"/>
                </a:cxn>
                <a:cxn ang="0">
                  <a:pos x="5558" y="315"/>
                </a:cxn>
                <a:cxn ang="0">
                  <a:pos x="5811" y="268"/>
                </a:cxn>
                <a:cxn ang="0">
                  <a:pos x="6041" y="224"/>
                </a:cxn>
                <a:cxn ang="0">
                  <a:pos x="6342" y="156"/>
                </a:cxn>
                <a:cxn ang="0">
                  <a:pos x="6651" y="77"/>
                </a:cxn>
                <a:cxn ang="0">
                  <a:pos x="6845" y="21"/>
                </a:cxn>
                <a:cxn ang="0">
                  <a:pos x="6912" y="267"/>
                </a:cxn>
              </a:cxnLst>
              <a:rect l="0" t="0" r="r" b="b"/>
              <a:pathLst>
                <a:path w="6912" h="554">
                  <a:moveTo>
                    <a:pt x="6912" y="267"/>
                  </a:moveTo>
                  <a:lnTo>
                    <a:pt x="6912" y="267"/>
                  </a:lnTo>
                  <a:lnTo>
                    <a:pt x="6845" y="279"/>
                  </a:lnTo>
                  <a:lnTo>
                    <a:pt x="6763" y="294"/>
                  </a:lnTo>
                  <a:lnTo>
                    <a:pt x="6652" y="311"/>
                  </a:lnTo>
                  <a:lnTo>
                    <a:pt x="6512" y="333"/>
                  </a:lnTo>
                  <a:lnTo>
                    <a:pt x="6345" y="357"/>
                  </a:lnTo>
                  <a:lnTo>
                    <a:pt x="6152" y="383"/>
                  </a:lnTo>
                  <a:lnTo>
                    <a:pt x="5934" y="410"/>
                  </a:lnTo>
                  <a:lnTo>
                    <a:pt x="5693" y="438"/>
                  </a:lnTo>
                  <a:lnTo>
                    <a:pt x="5430" y="463"/>
                  </a:lnTo>
                  <a:lnTo>
                    <a:pt x="5146" y="487"/>
                  </a:lnTo>
                  <a:lnTo>
                    <a:pt x="4996" y="499"/>
                  </a:lnTo>
                  <a:lnTo>
                    <a:pt x="4842" y="510"/>
                  </a:lnTo>
                  <a:lnTo>
                    <a:pt x="4685" y="518"/>
                  </a:lnTo>
                  <a:lnTo>
                    <a:pt x="4523" y="527"/>
                  </a:lnTo>
                  <a:lnTo>
                    <a:pt x="4356" y="535"/>
                  </a:lnTo>
                  <a:lnTo>
                    <a:pt x="4187" y="542"/>
                  </a:lnTo>
                  <a:lnTo>
                    <a:pt x="4013" y="547"/>
                  </a:lnTo>
                  <a:lnTo>
                    <a:pt x="3835" y="551"/>
                  </a:lnTo>
                  <a:lnTo>
                    <a:pt x="3654" y="554"/>
                  </a:lnTo>
                  <a:lnTo>
                    <a:pt x="3470" y="554"/>
                  </a:lnTo>
                  <a:lnTo>
                    <a:pt x="3470" y="554"/>
                  </a:lnTo>
                  <a:lnTo>
                    <a:pt x="3290" y="554"/>
                  </a:lnTo>
                  <a:lnTo>
                    <a:pt x="3114" y="551"/>
                  </a:lnTo>
                  <a:lnTo>
                    <a:pt x="2940" y="547"/>
                  </a:lnTo>
                  <a:lnTo>
                    <a:pt x="2770" y="542"/>
                  </a:lnTo>
                  <a:lnTo>
                    <a:pt x="2601" y="535"/>
                  </a:lnTo>
                  <a:lnTo>
                    <a:pt x="2437" y="527"/>
                  </a:lnTo>
                  <a:lnTo>
                    <a:pt x="2274" y="518"/>
                  </a:lnTo>
                  <a:lnTo>
                    <a:pt x="2117" y="510"/>
                  </a:lnTo>
                  <a:lnTo>
                    <a:pt x="1964" y="499"/>
                  </a:lnTo>
                  <a:lnTo>
                    <a:pt x="1813" y="487"/>
                  </a:lnTo>
                  <a:lnTo>
                    <a:pt x="1528" y="463"/>
                  </a:lnTo>
                  <a:lnTo>
                    <a:pt x="1262" y="438"/>
                  </a:lnTo>
                  <a:lnTo>
                    <a:pt x="1014" y="410"/>
                  </a:lnTo>
                  <a:lnTo>
                    <a:pt x="791" y="383"/>
                  </a:lnTo>
                  <a:lnTo>
                    <a:pt x="591" y="357"/>
                  </a:lnTo>
                  <a:lnTo>
                    <a:pt x="418" y="333"/>
                  </a:lnTo>
                  <a:lnTo>
                    <a:pt x="271" y="311"/>
                  </a:lnTo>
                  <a:lnTo>
                    <a:pt x="70" y="279"/>
                  </a:lnTo>
                  <a:lnTo>
                    <a:pt x="0" y="267"/>
                  </a:lnTo>
                  <a:lnTo>
                    <a:pt x="0" y="0"/>
                  </a:lnTo>
                  <a:lnTo>
                    <a:pt x="0" y="0"/>
                  </a:lnTo>
                  <a:lnTo>
                    <a:pt x="68" y="21"/>
                  </a:lnTo>
                  <a:lnTo>
                    <a:pt x="152" y="46"/>
                  </a:lnTo>
                  <a:lnTo>
                    <a:pt x="266" y="77"/>
                  </a:lnTo>
                  <a:lnTo>
                    <a:pt x="408" y="115"/>
                  </a:lnTo>
                  <a:lnTo>
                    <a:pt x="579" y="156"/>
                  </a:lnTo>
                  <a:lnTo>
                    <a:pt x="775" y="200"/>
                  </a:lnTo>
                  <a:lnTo>
                    <a:pt x="883" y="224"/>
                  </a:lnTo>
                  <a:lnTo>
                    <a:pt x="997" y="246"/>
                  </a:lnTo>
                  <a:lnTo>
                    <a:pt x="1117" y="268"/>
                  </a:lnTo>
                  <a:lnTo>
                    <a:pt x="1241" y="292"/>
                  </a:lnTo>
                  <a:lnTo>
                    <a:pt x="1371" y="315"/>
                  </a:lnTo>
                  <a:lnTo>
                    <a:pt x="1508" y="337"/>
                  </a:lnTo>
                  <a:lnTo>
                    <a:pt x="1648" y="357"/>
                  </a:lnTo>
                  <a:lnTo>
                    <a:pt x="1793" y="378"/>
                  </a:lnTo>
                  <a:lnTo>
                    <a:pt x="1943" y="397"/>
                  </a:lnTo>
                  <a:lnTo>
                    <a:pt x="2099" y="416"/>
                  </a:lnTo>
                  <a:lnTo>
                    <a:pt x="2256" y="433"/>
                  </a:lnTo>
                  <a:lnTo>
                    <a:pt x="2420" y="446"/>
                  </a:lnTo>
                  <a:lnTo>
                    <a:pt x="2585" y="460"/>
                  </a:lnTo>
                  <a:lnTo>
                    <a:pt x="2756" y="472"/>
                  </a:lnTo>
                  <a:lnTo>
                    <a:pt x="2930" y="480"/>
                  </a:lnTo>
                  <a:lnTo>
                    <a:pt x="3106" y="487"/>
                  </a:lnTo>
                  <a:lnTo>
                    <a:pt x="3287" y="491"/>
                  </a:lnTo>
                  <a:lnTo>
                    <a:pt x="3470" y="492"/>
                  </a:lnTo>
                  <a:lnTo>
                    <a:pt x="3470" y="492"/>
                  </a:lnTo>
                  <a:lnTo>
                    <a:pt x="3652" y="491"/>
                  </a:lnTo>
                  <a:lnTo>
                    <a:pt x="3832" y="487"/>
                  </a:lnTo>
                  <a:lnTo>
                    <a:pt x="4009" y="480"/>
                  </a:lnTo>
                  <a:lnTo>
                    <a:pt x="4182" y="472"/>
                  </a:lnTo>
                  <a:lnTo>
                    <a:pt x="4352" y="460"/>
                  </a:lnTo>
                  <a:lnTo>
                    <a:pt x="4518" y="446"/>
                  </a:lnTo>
                  <a:lnTo>
                    <a:pt x="4680" y="433"/>
                  </a:lnTo>
                  <a:lnTo>
                    <a:pt x="4837" y="416"/>
                  </a:lnTo>
                  <a:lnTo>
                    <a:pt x="4991" y="397"/>
                  </a:lnTo>
                  <a:lnTo>
                    <a:pt x="5140" y="378"/>
                  </a:lnTo>
                  <a:lnTo>
                    <a:pt x="5285" y="357"/>
                  </a:lnTo>
                  <a:lnTo>
                    <a:pt x="5423" y="337"/>
                  </a:lnTo>
                  <a:lnTo>
                    <a:pt x="5558" y="315"/>
                  </a:lnTo>
                  <a:lnTo>
                    <a:pt x="5686" y="292"/>
                  </a:lnTo>
                  <a:lnTo>
                    <a:pt x="5811" y="268"/>
                  </a:lnTo>
                  <a:lnTo>
                    <a:pt x="5928" y="246"/>
                  </a:lnTo>
                  <a:lnTo>
                    <a:pt x="6041" y="224"/>
                  </a:lnTo>
                  <a:lnTo>
                    <a:pt x="6147" y="200"/>
                  </a:lnTo>
                  <a:lnTo>
                    <a:pt x="6342" y="156"/>
                  </a:lnTo>
                  <a:lnTo>
                    <a:pt x="6509" y="115"/>
                  </a:lnTo>
                  <a:lnTo>
                    <a:pt x="6651" y="77"/>
                  </a:lnTo>
                  <a:lnTo>
                    <a:pt x="6763" y="46"/>
                  </a:lnTo>
                  <a:lnTo>
                    <a:pt x="6845" y="21"/>
                  </a:lnTo>
                  <a:lnTo>
                    <a:pt x="6912" y="0"/>
                  </a:lnTo>
                  <a:lnTo>
                    <a:pt x="6912" y="267"/>
                  </a:ln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defTabSz="761970">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37" name="Freeform 9"/>
            <p:cNvSpPr>
              <a:spLocks/>
            </p:cNvSpPr>
            <p:nvPr/>
          </p:nvSpPr>
          <p:spPr bwMode="ltGray">
            <a:xfrm>
              <a:off x="0" y="4804913"/>
              <a:ext cx="9144000" cy="2053087"/>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2" tIns="45717" rIns="91432" bIns="45717" numCol="1" rtlCol="0" anchor="ctr" anchorCtr="0" compatLnSpc="1">
              <a:prstTxWarp prst="textNoShape">
                <a:avLst/>
              </a:prstTxWarp>
            </a:bodyPr>
            <a:lstStyle/>
            <a:p>
              <a:pPr algn="ctr" defTabSz="761689"/>
              <a:endParaRPr lang="en-US" sz="1900" dirty="0" smtClean="0">
                <a:effectLst>
                  <a:outerShdw blurRad="38100" dist="38100" dir="2700000" algn="tl">
                    <a:srgbClr val="000000">
                      <a:alpha val="43137"/>
                    </a:srgbClr>
                  </a:outerShdw>
                </a:effectLst>
                <a:latin typeface="Segoe" pitchFamily="34" charset="0"/>
              </a:endParaRPr>
            </a:p>
          </p:txBody>
        </p:sp>
      </p:grpSp>
      <p:sp>
        <p:nvSpPr>
          <p:cNvPr id="2" name="Title 1"/>
          <p:cNvSpPr>
            <a:spLocks noGrp="1"/>
          </p:cNvSpPr>
          <p:nvPr>
            <p:ph type="title"/>
          </p:nvPr>
        </p:nvSpPr>
        <p:spPr>
          <a:xfrm>
            <a:off x="304800" y="152400"/>
            <a:ext cx="8382000" cy="609398"/>
          </a:xfrm>
        </p:spPr>
        <p:txBody>
          <a:bodyPr/>
          <a:lstStyle/>
          <a:p>
            <a:r>
              <a:rPr lang="en-US" sz="4400" dirty="0" smtClean="0"/>
              <a:t>The Solution Family</a:t>
            </a:r>
            <a:endParaRPr lang="en-US" sz="4400" dirty="0"/>
          </a:p>
        </p:txBody>
      </p:sp>
      <p:sp>
        <p:nvSpPr>
          <p:cNvPr id="10" name="Rounded Rectangle 9"/>
          <p:cNvSpPr/>
          <p:nvPr/>
        </p:nvSpPr>
        <p:spPr bwMode="auto">
          <a:xfrm flipH="1">
            <a:off x="6996719" y="2244871"/>
            <a:ext cx="1831597" cy="655047"/>
          </a:xfrm>
          <a:prstGeom prst="roundRect">
            <a:avLst>
              <a:gd name="adj" fmla="val 50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en-US" sz="1400" dirty="0" smtClean="0">
                <a:solidFill>
                  <a:srgbClr val="FFFFFF"/>
                </a:solidFill>
                <a:effectLst>
                  <a:outerShdw blurRad="38100" dist="38100" dir="2700000" algn="tl">
                    <a:srgbClr val="000000">
                      <a:alpha val="43137"/>
                    </a:srgbClr>
                  </a:outerShdw>
                </a:effectLst>
                <a:latin typeface="Segoe" pitchFamily="34" charset="0"/>
              </a:rPr>
              <a:t>Enterprise Class Technologies</a:t>
            </a:r>
          </a:p>
        </p:txBody>
      </p:sp>
      <p:sp>
        <p:nvSpPr>
          <p:cNvPr id="13" name="Rounded Rectangle 12"/>
          <p:cNvSpPr/>
          <p:nvPr/>
        </p:nvSpPr>
        <p:spPr bwMode="auto">
          <a:xfrm flipH="1">
            <a:off x="6493860" y="3301169"/>
            <a:ext cx="2092854" cy="655047"/>
          </a:xfrm>
          <a:prstGeom prst="roundRect">
            <a:avLst>
              <a:gd name="adj" fmla="val 50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en-US" dirty="0" smtClean="0">
                <a:solidFill>
                  <a:srgbClr val="FFFFFF"/>
                </a:solidFill>
                <a:effectLst>
                  <a:outerShdw blurRad="38100" dist="38100" dir="2700000" algn="tl">
                    <a:srgbClr val="000000">
                      <a:alpha val="43137"/>
                    </a:srgbClr>
                  </a:outerShdw>
                </a:effectLst>
                <a:latin typeface="Segoe" pitchFamily="34" charset="0"/>
              </a:rPr>
              <a:t>Tailored Admin Experience</a:t>
            </a:r>
          </a:p>
        </p:txBody>
      </p:sp>
      <p:sp>
        <p:nvSpPr>
          <p:cNvPr id="16" name="Rounded Rectangle 15"/>
          <p:cNvSpPr/>
          <p:nvPr/>
        </p:nvSpPr>
        <p:spPr bwMode="auto">
          <a:xfrm flipH="1">
            <a:off x="6504443" y="1307646"/>
            <a:ext cx="1899330" cy="655047"/>
          </a:xfrm>
          <a:prstGeom prst="roundRect">
            <a:avLst>
              <a:gd name="adj" fmla="val 50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en-US" dirty="0" smtClean="0">
                <a:solidFill>
                  <a:srgbClr val="FFFFFF"/>
                </a:solidFill>
                <a:effectLst>
                  <a:outerShdw blurRad="38100" dist="38100" dir="2700000" algn="tl">
                    <a:srgbClr val="000000">
                      <a:alpha val="43137"/>
                    </a:srgbClr>
                  </a:outerShdw>
                </a:effectLst>
                <a:latin typeface="Segoe" pitchFamily="34" charset="0"/>
              </a:rPr>
              <a:t>Remote Web Workplace</a:t>
            </a:r>
          </a:p>
        </p:txBody>
      </p:sp>
      <p:sp>
        <p:nvSpPr>
          <p:cNvPr id="19" name="Rounded Rectangle 18"/>
          <p:cNvSpPr/>
          <p:nvPr/>
        </p:nvSpPr>
        <p:spPr bwMode="auto">
          <a:xfrm flipH="1">
            <a:off x="3368427" y="3535741"/>
            <a:ext cx="2254742" cy="655047"/>
          </a:xfrm>
          <a:prstGeom prst="roundRect">
            <a:avLst>
              <a:gd name="adj" fmla="val 50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en-US" dirty="0" smtClean="0">
                <a:solidFill>
                  <a:srgbClr val="FFFFFF"/>
                </a:solidFill>
                <a:effectLst>
                  <a:outerShdw blurRad="38100" dist="38100" dir="2700000" algn="tl">
                    <a:srgbClr val="000000">
                      <a:alpha val="43137"/>
                    </a:srgbClr>
                  </a:outerShdw>
                </a:effectLst>
                <a:latin typeface="Segoe" pitchFamily="34" charset="0"/>
              </a:rPr>
              <a:t>Leverage Existing Investments</a:t>
            </a:r>
          </a:p>
        </p:txBody>
      </p:sp>
      <p:sp>
        <p:nvSpPr>
          <p:cNvPr id="22" name="Rounded Rectangle 21"/>
          <p:cNvSpPr/>
          <p:nvPr/>
        </p:nvSpPr>
        <p:spPr bwMode="auto">
          <a:xfrm>
            <a:off x="185059" y="2244871"/>
            <a:ext cx="1904999" cy="655047"/>
          </a:xfrm>
          <a:prstGeom prst="roundRect">
            <a:avLst>
              <a:gd name="adj" fmla="val 50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en-US" sz="1400" dirty="0" smtClean="0">
                <a:solidFill>
                  <a:srgbClr val="FFFFFF"/>
                </a:solidFill>
                <a:effectLst>
                  <a:outerShdw blurRad="38100" dist="38100" dir="2700000" algn="tl">
                    <a:srgbClr val="000000">
                      <a:alpha val="43137"/>
                    </a:srgbClr>
                  </a:outerShdw>
                </a:effectLst>
                <a:latin typeface="Segoe" pitchFamily="34" charset="0"/>
              </a:rPr>
              <a:t>Business Application Ready</a:t>
            </a:r>
          </a:p>
        </p:txBody>
      </p:sp>
      <p:sp>
        <p:nvSpPr>
          <p:cNvPr id="28" name="Rounded Rectangle 27"/>
          <p:cNvSpPr/>
          <p:nvPr/>
        </p:nvSpPr>
        <p:spPr bwMode="auto">
          <a:xfrm>
            <a:off x="576941" y="1307646"/>
            <a:ext cx="1997303" cy="655047"/>
          </a:xfrm>
          <a:prstGeom prst="roundRect">
            <a:avLst>
              <a:gd name="adj" fmla="val 50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en-US" sz="1600" dirty="0" smtClean="0">
                <a:solidFill>
                  <a:srgbClr val="FFFFFF"/>
                </a:solidFill>
                <a:effectLst>
                  <a:outerShdw blurRad="38100" dist="38100" dir="2700000" algn="tl">
                    <a:srgbClr val="000000">
                      <a:alpha val="43137"/>
                    </a:srgbClr>
                  </a:outerShdw>
                </a:effectLst>
                <a:latin typeface="Segoe" pitchFamily="34" charset="0"/>
              </a:rPr>
              <a:t>Right Investment Ready for Growth</a:t>
            </a:r>
          </a:p>
        </p:txBody>
      </p:sp>
      <p:sp>
        <p:nvSpPr>
          <p:cNvPr id="31" name="Rounded Rectangle 30"/>
          <p:cNvSpPr/>
          <p:nvPr/>
        </p:nvSpPr>
        <p:spPr bwMode="auto">
          <a:xfrm>
            <a:off x="589946" y="3301169"/>
            <a:ext cx="2092854" cy="655047"/>
          </a:xfrm>
          <a:prstGeom prst="roundRect">
            <a:avLst>
              <a:gd name="adj" fmla="val 50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en-US" sz="2000" dirty="0" smtClean="0">
                <a:solidFill>
                  <a:srgbClr val="FFFFFF"/>
                </a:solidFill>
                <a:effectLst>
                  <a:outerShdw blurRad="38100" dist="38100" dir="2700000" algn="tl">
                    <a:srgbClr val="000000">
                      <a:alpha val="43137"/>
                    </a:srgbClr>
                  </a:outerShdw>
                </a:effectLst>
                <a:latin typeface="Segoe" pitchFamily="34" charset="0"/>
              </a:rPr>
              <a:t>Guided Migration</a:t>
            </a:r>
          </a:p>
        </p:txBody>
      </p:sp>
      <p:sp>
        <p:nvSpPr>
          <p:cNvPr id="25" name="Rounded Rectangle 24"/>
          <p:cNvSpPr/>
          <p:nvPr/>
        </p:nvSpPr>
        <p:spPr bwMode="auto">
          <a:xfrm flipH="1">
            <a:off x="3324885" y="973062"/>
            <a:ext cx="2341827" cy="655047"/>
          </a:xfrm>
          <a:prstGeom prst="roundRect">
            <a:avLst>
              <a:gd name="adj" fmla="val 50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en-US" sz="1200" b="1" dirty="0" smtClean="0">
                <a:solidFill>
                  <a:srgbClr val="FFFFFF"/>
                </a:solidFill>
                <a:effectLst>
                  <a:outerShdw blurRad="38100" dist="38100" dir="2700000" algn="tl">
                    <a:srgbClr val="000000">
                      <a:alpha val="43137"/>
                    </a:srgbClr>
                  </a:outerShdw>
                </a:effectLst>
                <a:latin typeface="Segoe" pitchFamily="34" charset="0"/>
              </a:rPr>
              <a:t>Complete Infrastructure Platform Designed and Priced for SMB</a:t>
            </a:r>
          </a:p>
        </p:txBody>
      </p:sp>
      <p:sp>
        <p:nvSpPr>
          <p:cNvPr id="35" name="Rounded Rectangle 34"/>
          <p:cNvSpPr/>
          <p:nvPr/>
        </p:nvSpPr>
        <p:spPr bwMode="auto">
          <a:xfrm>
            <a:off x="2971800" y="4877652"/>
            <a:ext cx="2514600" cy="1371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8" name="Rounded Rectangle 37"/>
          <p:cNvSpPr/>
          <p:nvPr/>
        </p:nvSpPr>
        <p:spPr bwMode="auto">
          <a:xfrm>
            <a:off x="5562600" y="4877652"/>
            <a:ext cx="3352800" cy="1371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9" name="Rounded Rectangle 38"/>
          <p:cNvSpPr/>
          <p:nvPr/>
        </p:nvSpPr>
        <p:spPr bwMode="auto">
          <a:xfrm>
            <a:off x="1295400" y="4877652"/>
            <a:ext cx="1600200" cy="1371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0" name="Rounded Rectangle 39"/>
          <p:cNvSpPr/>
          <p:nvPr/>
        </p:nvSpPr>
        <p:spPr bwMode="auto">
          <a:xfrm>
            <a:off x="199103" y="4867820"/>
            <a:ext cx="990600" cy="1371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5" name="Text Box 4"/>
          <p:cNvSpPr txBox="1">
            <a:spLocks noChangeArrowheads="1"/>
          </p:cNvSpPr>
          <p:nvPr/>
        </p:nvSpPr>
        <p:spPr bwMode="auto">
          <a:xfrm>
            <a:off x="8038178" y="6501563"/>
            <a:ext cx="888385" cy="215444"/>
          </a:xfrm>
          <a:prstGeom prst="rect">
            <a:avLst/>
          </a:prstGeom>
          <a:noFill/>
          <a:ln w="9525" algn="ctr">
            <a:noFill/>
            <a:miter lim="800000"/>
            <a:headEnd/>
            <a:tailEnd/>
          </a:ln>
          <a:effectLst/>
        </p:spPr>
        <p:txBody>
          <a:bodyPr wrap="none">
            <a:spAutoFit/>
          </a:bodyPr>
          <a:lstStyle/>
          <a:p>
            <a:pPr>
              <a:defRPr/>
            </a:pPr>
            <a:r>
              <a:rPr lang="en-US" sz="800" dirty="0">
                <a:effectLst>
                  <a:outerShdw blurRad="38100" dist="38100" dir="2700000" algn="tl">
                    <a:srgbClr val="000000">
                      <a:alpha val="43137"/>
                    </a:srgbClr>
                  </a:outerShdw>
                </a:effectLst>
              </a:rPr>
              <a:t>Number of PCs</a:t>
            </a:r>
          </a:p>
        </p:txBody>
      </p:sp>
      <p:sp>
        <p:nvSpPr>
          <p:cNvPr id="56" name="Text Box 9"/>
          <p:cNvSpPr txBox="1">
            <a:spLocks noChangeArrowheads="1"/>
          </p:cNvSpPr>
          <p:nvPr/>
        </p:nvSpPr>
        <p:spPr bwMode="auto">
          <a:xfrm>
            <a:off x="1143000" y="6623902"/>
            <a:ext cx="300082" cy="215444"/>
          </a:xfrm>
          <a:prstGeom prst="rect">
            <a:avLst/>
          </a:prstGeom>
          <a:noFill/>
          <a:ln w="9525" algn="ctr">
            <a:noFill/>
            <a:miter lim="800000"/>
            <a:headEnd/>
            <a:tailEnd/>
          </a:ln>
          <a:effectLst/>
        </p:spPr>
        <p:txBody>
          <a:bodyPr wrap="none">
            <a:spAutoFit/>
          </a:bodyPr>
          <a:lstStyle/>
          <a:p>
            <a:pPr>
              <a:defRPr/>
            </a:pPr>
            <a:r>
              <a:rPr lang="en-US" sz="800" dirty="0">
                <a:effectLst>
                  <a:outerShdw blurRad="38100" dist="38100" dir="2700000" algn="tl">
                    <a:srgbClr val="000000">
                      <a:alpha val="43137"/>
                    </a:srgbClr>
                  </a:outerShdw>
                </a:effectLst>
                <a:latin typeface="+mn-lt"/>
              </a:rPr>
              <a:t>25</a:t>
            </a:r>
          </a:p>
        </p:txBody>
      </p:sp>
      <p:sp>
        <p:nvSpPr>
          <p:cNvPr id="57" name="Text Box 10"/>
          <p:cNvSpPr txBox="1">
            <a:spLocks noChangeArrowheads="1"/>
          </p:cNvSpPr>
          <p:nvPr/>
        </p:nvSpPr>
        <p:spPr bwMode="auto">
          <a:xfrm>
            <a:off x="2541588" y="6623902"/>
            <a:ext cx="300082" cy="215444"/>
          </a:xfrm>
          <a:prstGeom prst="rect">
            <a:avLst/>
          </a:prstGeom>
          <a:noFill/>
          <a:ln w="9525" algn="ctr">
            <a:noFill/>
            <a:miter lim="800000"/>
            <a:headEnd/>
            <a:tailEnd/>
          </a:ln>
          <a:effectLst/>
        </p:spPr>
        <p:txBody>
          <a:bodyPr wrap="none">
            <a:spAutoFit/>
          </a:bodyPr>
          <a:lstStyle/>
          <a:p>
            <a:pPr>
              <a:defRPr/>
            </a:pPr>
            <a:r>
              <a:rPr lang="en-US" sz="800" dirty="0">
                <a:effectLst>
                  <a:outerShdw blurRad="38100" dist="38100" dir="2700000" algn="tl">
                    <a:srgbClr val="000000">
                      <a:alpha val="43137"/>
                    </a:srgbClr>
                  </a:outerShdw>
                </a:effectLst>
              </a:rPr>
              <a:t>50</a:t>
            </a:r>
          </a:p>
        </p:txBody>
      </p:sp>
      <p:sp>
        <p:nvSpPr>
          <p:cNvPr id="58" name="Text Box 11"/>
          <p:cNvSpPr txBox="1">
            <a:spLocks noChangeArrowheads="1"/>
          </p:cNvSpPr>
          <p:nvPr/>
        </p:nvSpPr>
        <p:spPr bwMode="auto">
          <a:xfrm>
            <a:off x="4156075" y="6623902"/>
            <a:ext cx="357790" cy="215444"/>
          </a:xfrm>
          <a:prstGeom prst="rect">
            <a:avLst/>
          </a:prstGeom>
          <a:noFill/>
          <a:ln w="9525" algn="ctr">
            <a:noFill/>
            <a:miter lim="800000"/>
            <a:headEnd/>
            <a:tailEnd/>
          </a:ln>
          <a:effectLst/>
        </p:spPr>
        <p:txBody>
          <a:bodyPr wrap="none">
            <a:spAutoFit/>
          </a:bodyPr>
          <a:lstStyle/>
          <a:p>
            <a:pPr>
              <a:defRPr/>
            </a:pPr>
            <a:r>
              <a:rPr lang="en-US" sz="800" dirty="0">
                <a:effectLst>
                  <a:outerShdw blurRad="38100" dist="38100" dir="2700000" algn="tl">
                    <a:srgbClr val="000000">
                      <a:alpha val="43137"/>
                    </a:srgbClr>
                  </a:outerShdw>
                </a:effectLst>
              </a:rPr>
              <a:t>100</a:t>
            </a:r>
          </a:p>
        </p:txBody>
      </p:sp>
      <p:sp>
        <p:nvSpPr>
          <p:cNvPr id="59" name="Text Box 12"/>
          <p:cNvSpPr txBox="1">
            <a:spLocks noChangeArrowheads="1"/>
          </p:cNvSpPr>
          <p:nvPr/>
        </p:nvSpPr>
        <p:spPr bwMode="auto">
          <a:xfrm>
            <a:off x="7391400" y="6630252"/>
            <a:ext cx="357790" cy="215444"/>
          </a:xfrm>
          <a:prstGeom prst="rect">
            <a:avLst/>
          </a:prstGeom>
          <a:noFill/>
          <a:ln w="9525" algn="ctr">
            <a:noFill/>
            <a:miter lim="800000"/>
            <a:headEnd/>
            <a:tailEnd/>
          </a:ln>
          <a:effectLst/>
        </p:spPr>
        <p:txBody>
          <a:bodyPr wrap="none">
            <a:spAutoFit/>
          </a:bodyPr>
          <a:lstStyle/>
          <a:p>
            <a:pPr>
              <a:defRPr/>
            </a:pPr>
            <a:r>
              <a:rPr lang="en-US" sz="800" dirty="0">
                <a:effectLst>
                  <a:outerShdw blurRad="38100" dist="38100" dir="2700000" algn="tl">
                    <a:srgbClr val="000000">
                      <a:alpha val="43137"/>
                    </a:srgbClr>
                  </a:outerShdw>
                </a:effectLst>
              </a:rPr>
              <a:t>250</a:t>
            </a:r>
          </a:p>
        </p:txBody>
      </p:sp>
      <p:sp>
        <p:nvSpPr>
          <p:cNvPr id="60" name="TextBox 59"/>
          <p:cNvSpPr txBox="1"/>
          <p:nvPr/>
        </p:nvSpPr>
        <p:spPr>
          <a:xfrm>
            <a:off x="0" y="6249252"/>
            <a:ext cx="1460665" cy="507831"/>
          </a:xfrm>
          <a:prstGeom prst="rect">
            <a:avLst/>
          </a:prstGeom>
          <a:noFill/>
        </p:spPr>
        <p:txBody>
          <a:bodyPr wrap="square">
            <a:spAutoFit/>
          </a:bodyPr>
          <a:lstStyle/>
          <a:p>
            <a:pPr algn="ctr">
              <a:defRPr/>
            </a:pPr>
            <a:r>
              <a:rPr lang="en-US" sz="900" dirty="0" smtClean="0">
                <a:latin typeface="Segoe" pitchFamily="34" charset="0"/>
              </a:rPr>
              <a:t>Windows Small Business Server  2008 </a:t>
            </a:r>
            <a:br>
              <a:rPr lang="en-US" sz="900" dirty="0" smtClean="0">
                <a:latin typeface="Segoe" pitchFamily="34" charset="0"/>
              </a:rPr>
            </a:br>
            <a:r>
              <a:rPr lang="en-US" sz="900" dirty="0" smtClean="0">
                <a:latin typeface="Segoe" pitchFamily="34" charset="0"/>
              </a:rPr>
              <a:t>Standard</a:t>
            </a:r>
            <a:endParaRPr lang="en-US" sz="900" dirty="0">
              <a:latin typeface="Segoe" pitchFamily="34" charset="0"/>
            </a:endParaRPr>
          </a:p>
        </p:txBody>
      </p:sp>
      <p:sp>
        <p:nvSpPr>
          <p:cNvPr id="61" name="TextBox 60"/>
          <p:cNvSpPr txBox="1"/>
          <p:nvPr/>
        </p:nvSpPr>
        <p:spPr>
          <a:xfrm>
            <a:off x="1295400" y="6249252"/>
            <a:ext cx="1600200" cy="507831"/>
          </a:xfrm>
          <a:prstGeom prst="rect">
            <a:avLst/>
          </a:prstGeom>
          <a:noFill/>
        </p:spPr>
        <p:txBody>
          <a:bodyPr>
            <a:spAutoFit/>
          </a:bodyPr>
          <a:lstStyle/>
          <a:p>
            <a:pPr algn="ctr">
              <a:defRPr/>
            </a:pPr>
            <a:r>
              <a:rPr lang="en-US" sz="900" dirty="0" smtClean="0">
                <a:latin typeface="Segoe" pitchFamily="34" charset="0"/>
              </a:rPr>
              <a:t>Windows Small Business Server 2008</a:t>
            </a:r>
            <a:br>
              <a:rPr lang="en-US" sz="900" dirty="0" smtClean="0">
                <a:latin typeface="Segoe" pitchFamily="34" charset="0"/>
              </a:rPr>
            </a:br>
            <a:r>
              <a:rPr lang="en-US" sz="900" dirty="0" smtClean="0">
                <a:latin typeface="Segoe" pitchFamily="34" charset="0"/>
              </a:rPr>
              <a:t>Premium</a:t>
            </a:r>
            <a:endParaRPr lang="en-US" sz="900" dirty="0">
              <a:latin typeface="Segoe" pitchFamily="34" charset="0"/>
            </a:endParaRPr>
          </a:p>
        </p:txBody>
      </p:sp>
      <p:sp>
        <p:nvSpPr>
          <p:cNvPr id="62" name="TextBox 61"/>
          <p:cNvSpPr txBox="1"/>
          <p:nvPr/>
        </p:nvSpPr>
        <p:spPr>
          <a:xfrm>
            <a:off x="2971800" y="6249252"/>
            <a:ext cx="2514600" cy="369332"/>
          </a:xfrm>
          <a:prstGeom prst="rect">
            <a:avLst/>
          </a:prstGeom>
          <a:noFill/>
        </p:spPr>
        <p:txBody>
          <a:bodyPr>
            <a:spAutoFit/>
          </a:bodyPr>
          <a:lstStyle/>
          <a:p>
            <a:pPr algn="ctr">
              <a:defRPr/>
            </a:pPr>
            <a:r>
              <a:rPr lang="en-US" sz="900" dirty="0" smtClean="0">
                <a:latin typeface="Segoe" pitchFamily="34" charset="0"/>
              </a:rPr>
              <a:t>Windows Essential Business Server 2008 Standard</a:t>
            </a:r>
            <a:endParaRPr lang="en-US" sz="900" dirty="0">
              <a:latin typeface="Segoe" pitchFamily="34" charset="0"/>
            </a:endParaRPr>
          </a:p>
        </p:txBody>
      </p:sp>
      <p:sp>
        <p:nvSpPr>
          <p:cNvPr id="63" name="TextBox 62"/>
          <p:cNvSpPr txBox="1"/>
          <p:nvPr/>
        </p:nvSpPr>
        <p:spPr>
          <a:xfrm>
            <a:off x="5562600" y="6249252"/>
            <a:ext cx="3276600" cy="369332"/>
          </a:xfrm>
          <a:prstGeom prst="rect">
            <a:avLst/>
          </a:prstGeom>
          <a:noFill/>
        </p:spPr>
        <p:txBody>
          <a:bodyPr>
            <a:spAutoFit/>
          </a:bodyPr>
          <a:lstStyle/>
          <a:p>
            <a:pPr algn="ctr">
              <a:defRPr/>
            </a:pPr>
            <a:r>
              <a:rPr lang="en-US" sz="900" dirty="0" smtClean="0">
                <a:latin typeface="Segoe" pitchFamily="34" charset="0"/>
              </a:rPr>
              <a:t>Windows Essential Business Server 2008 </a:t>
            </a:r>
            <a:br>
              <a:rPr lang="en-US" sz="900" dirty="0" smtClean="0">
                <a:latin typeface="Segoe" pitchFamily="34" charset="0"/>
              </a:rPr>
            </a:br>
            <a:r>
              <a:rPr lang="en-US" sz="900" dirty="0" smtClean="0">
                <a:latin typeface="Segoe" pitchFamily="34" charset="0"/>
              </a:rPr>
              <a:t>Premium</a:t>
            </a:r>
            <a:endParaRPr lang="en-US" sz="900" dirty="0">
              <a:latin typeface="Segoe" pitchFamily="34" charset="0"/>
            </a:endParaRPr>
          </a:p>
        </p:txBody>
      </p:sp>
      <p:pic>
        <p:nvPicPr>
          <p:cNvPr id="78849" name="Picture 1" descr="C:\Users\nking\AppData\Local\Microsoft\Windows\Temporary Internet Files\Content.Outlook\4ZT55IHX\WESS_h_rgb.png"/>
          <p:cNvPicPr>
            <a:picLocks noChangeAspect="1" noChangeArrowheads="1"/>
          </p:cNvPicPr>
          <p:nvPr/>
        </p:nvPicPr>
        <p:blipFill>
          <a:blip r:embed="rId4"/>
          <a:srcRect/>
          <a:stretch>
            <a:fillRect/>
          </a:stretch>
        </p:blipFill>
        <p:spPr bwMode="auto">
          <a:xfrm>
            <a:off x="2362200" y="2362200"/>
            <a:ext cx="4343400" cy="417856"/>
          </a:xfrm>
          <a:prstGeom prst="rect">
            <a:avLst/>
          </a:prstGeom>
          <a:noFill/>
        </p:spPr>
      </p:pic>
      <p:pic>
        <p:nvPicPr>
          <p:cNvPr id="66" name="Picture 6" descr="C:\Users\Kentc\Pictures\Icons\Centro\C10GettingStartedInstallMail_256.png"/>
          <p:cNvPicPr>
            <a:picLocks noChangeAspect="1" noChangeArrowheads="1"/>
          </p:cNvPicPr>
          <p:nvPr/>
        </p:nvPicPr>
        <p:blipFill>
          <a:blip r:embed="rId5" cstate="print"/>
          <a:srcRect/>
          <a:stretch>
            <a:fillRect/>
          </a:stretch>
        </p:blipFill>
        <p:spPr bwMode="auto">
          <a:xfrm>
            <a:off x="6477000" y="5181600"/>
            <a:ext cx="753104" cy="753104"/>
          </a:xfrm>
          <a:prstGeom prst="rect">
            <a:avLst/>
          </a:prstGeom>
          <a:noFill/>
        </p:spPr>
      </p:pic>
      <p:pic>
        <p:nvPicPr>
          <p:cNvPr id="67" name="Picture 7" descr="C:\Users\Kentc\Pictures\Icons\Centro\C10GettingStartedInstallEdge_256.png"/>
          <p:cNvPicPr>
            <a:picLocks noChangeAspect="1" noChangeArrowheads="1"/>
          </p:cNvPicPr>
          <p:nvPr/>
        </p:nvPicPr>
        <p:blipFill>
          <a:blip r:embed="rId6" cstate="print"/>
          <a:srcRect/>
          <a:stretch>
            <a:fillRect/>
          </a:stretch>
        </p:blipFill>
        <p:spPr bwMode="auto">
          <a:xfrm>
            <a:off x="7239000" y="5181600"/>
            <a:ext cx="762000" cy="762000"/>
          </a:xfrm>
          <a:prstGeom prst="rect">
            <a:avLst/>
          </a:prstGeom>
          <a:noFill/>
        </p:spPr>
      </p:pic>
      <p:pic>
        <p:nvPicPr>
          <p:cNvPr id="68" name="Picture 1" descr="C:\Users\Kentc\Pictures\Icons\Centro\C10GettingStartedInstallMgmt_256.png"/>
          <p:cNvPicPr>
            <a:picLocks noChangeAspect="1" noChangeArrowheads="1"/>
          </p:cNvPicPr>
          <p:nvPr/>
        </p:nvPicPr>
        <p:blipFill>
          <a:blip r:embed="rId7" cstate="print"/>
          <a:srcRect/>
          <a:stretch>
            <a:fillRect/>
          </a:stretch>
        </p:blipFill>
        <p:spPr bwMode="auto">
          <a:xfrm>
            <a:off x="5715000" y="5181600"/>
            <a:ext cx="762000" cy="762000"/>
          </a:xfrm>
          <a:prstGeom prst="rect">
            <a:avLst/>
          </a:prstGeom>
          <a:noFill/>
        </p:spPr>
      </p:pic>
      <p:pic>
        <p:nvPicPr>
          <p:cNvPr id="69" name="Picture 2" descr="C:\Users\Kentc\Pictures\Icons\Centro\SQLServer256_Fireworks.png"/>
          <p:cNvPicPr>
            <a:picLocks noChangeAspect="1" noChangeArrowheads="1"/>
          </p:cNvPicPr>
          <p:nvPr/>
        </p:nvPicPr>
        <p:blipFill>
          <a:blip r:embed="rId8" cstate="print"/>
          <a:srcRect/>
          <a:stretch>
            <a:fillRect/>
          </a:stretch>
        </p:blipFill>
        <p:spPr bwMode="auto">
          <a:xfrm>
            <a:off x="7924800" y="5181600"/>
            <a:ext cx="762000" cy="762000"/>
          </a:xfrm>
          <a:prstGeom prst="rect">
            <a:avLst/>
          </a:prstGeom>
          <a:noFill/>
        </p:spPr>
      </p:pic>
      <p:pic>
        <p:nvPicPr>
          <p:cNvPr id="70" name="Picture 6" descr="C:\Users\Kentc\Pictures\Icons\Centro\C10GettingStartedInstallMail_256.png"/>
          <p:cNvPicPr>
            <a:picLocks noChangeAspect="1" noChangeArrowheads="1"/>
          </p:cNvPicPr>
          <p:nvPr/>
        </p:nvPicPr>
        <p:blipFill>
          <a:blip r:embed="rId5" cstate="print"/>
          <a:srcRect/>
          <a:stretch>
            <a:fillRect/>
          </a:stretch>
        </p:blipFill>
        <p:spPr bwMode="auto">
          <a:xfrm>
            <a:off x="3886200" y="5181600"/>
            <a:ext cx="753104" cy="753104"/>
          </a:xfrm>
          <a:prstGeom prst="rect">
            <a:avLst/>
          </a:prstGeom>
          <a:noFill/>
        </p:spPr>
      </p:pic>
      <p:pic>
        <p:nvPicPr>
          <p:cNvPr id="71" name="Picture 7" descr="C:\Users\Kentc\Pictures\Icons\Centro\C10GettingStartedInstallEdge_256.png"/>
          <p:cNvPicPr>
            <a:picLocks noChangeAspect="1" noChangeArrowheads="1"/>
          </p:cNvPicPr>
          <p:nvPr/>
        </p:nvPicPr>
        <p:blipFill>
          <a:blip r:embed="rId6" cstate="print"/>
          <a:srcRect/>
          <a:stretch>
            <a:fillRect/>
          </a:stretch>
        </p:blipFill>
        <p:spPr bwMode="auto">
          <a:xfrm>
            <a:off x="4648200" y="5181600"/>
            <a:ext cx="762000" cy="762000"/>
          </a:xfrm>
          <a:prstGeom prst="rect">
            <a:avLst/>
          </a:prstGeom>
          <a:noFill/>
        </p:spPr>
      </p:pic>
      <p:pic>
        <p:nvPicPr>
          <p:cNvPr id="72" name="Picture 1" descr="C:\Users\Kentc\Pictures\Icons\Centro\C10GettingStartedInstallMgmt_256.png"/>
          <p:cNvPicPr>
            <a:picLocks noChangeAspect="1" noChangeArrowheads="1"/>
          </p:cNvPicPr>
          <p:nvPr/>
        </p:nvPicPr>
        <p:blipFill>
          <a:blip r:embed="rId7" cstate="print"/>
          <a:srcRect/>
          <a:stretch>
            <a:fillRect/>
          </a:stretch>
        </p:blipFill>
        <p:spPr bwMode="auto">
          <a:xfrm>
            <a:off x="3124200" y="5181600"/>
            <a:ext cx="762000" cy="762000"/>
          </a:xfrm>
          <a:prstGeom prst="rect">
            <a:avLst/>
          </a:prstGeom>
          <a:noFill/>
        </p:spPr>
      </p:pic>
      <p:pic>
        <p:nvPicPr>
          <p:cNvPr id="74" name="Picture 2" descr="C:\Users\Kentc\Pictures\Icons\Centro\SQLServer256_Fireworks.png"/>
          <p:cNvPicPr>
            <a:picLocks noChangeAspect="1" noChangeArrowheads="1"/>
          </p:cNvPicPr>
          <p:nvPr/>
        </p:nvPicPr>
        <p:blipFill>
          <a:blip r:embed="rId8" cstate="print"/>
          <a:srcRect/>
          <a:stretch>
            <a:fillRect/>
          </a:stretch>
        </p:blipFill>
        <p:spPr bwMode="auto">
          <a:xfrm>
            <a:off x="1981200" y="5181600"/>
            <a:ext cx="762000" cy="762000"/>
          </a:xfrm>
          <a:prstGeom prst="rect">
            <a:avLst/>
          </a:prstGeom>
          <a:noFill/>
        </p:spPr>
      </p:pic>
      <p:pic>
        <p:nvPicPr>
          <p:cNvPr id="41" name="Picture 3" descr="C:\Users\aanalb\AppData\Local\Microsoft\Windows\Temporary Internet Files\Content.Outlook\ZT2D2OQW\New SBS Cougar mockup.png"/>
          <p:cNvPicPr>
            <a:picLocks noChangeAspect="1" noChangeArrowheads="1"/>
          </p:cNvPicPr>
          <p:nvPr/>
        </p:nvPicPr>
        <p:blipFill>
          <a:blip r:embed="rId9" cstate="print"/>
          <a:srcRect/>
          <a:stretch>
            <a:fillRect/>
          </a:stretch>
        </p:blipFill>
        <p:spPr bwMode="auto">
          <a:xfrm>
            <a:off x="228600" y="5181600"/>
            <a:ext cx="762000" cy="762000"/>
          </a:xfrm>
          <a:prstGeom prst="rect">
            <a:avLst/>
          </a:prstGeom>
          <a:noFill/>
        </p:spPr>
      </p:pic>
      <p:pic>
        <p:nvPicPr>
          <p:cNvPr id="42" name="Picture 3" descr="C:\Users\aanalb\AppData\Local\Microsoft\Windows\Temporary Internet Files\Content.Outlook\ZT2D2OQW\New SBS Cougar mockup.png"/>
          <p:cNvPicPr>
            <a:picLocks noChangeAspect="1" noChangeArrowheads="1"/>
          </p:cNvPicPr>
          <p:nvPr/>
        </p:nvPicPr>
        <p:blipFill>
          <a:blip r:embed="rId9" cstate="print"/>
          <a:srcRect/>
          <a:stretch>
            <a:fillRect/>
          </a:stretch>
        </p:blipFill>
        <p:spPr bwMode="auto">
          <a:xfrm>
            <a:off x="1371600" y="5181600"/>
            <a:ext cx="762000" cy="762000"/>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lowchart: Process 46"/>
          <p:cNvSpPr/>
          <p:nvPr/>
        </p:nvSpPr>
        <p:spPr bwMode="auto">
          <a:xfrm>
            <a:off x="262666" y="5400421"/>
            <a:ext cx="8680361" cy="695460"/>
          </a:xfrm>
          <a:prstGeom prst="flowChartProcess">
            <a:avLst/>
          </a:prstGeom>
          <a:ln>
            <a:headEnd type="none" w="med" len="med"/>
            <a:tailEnd type="none" w="med" len="med"/>
          </a:ln>
          <a:scene3d>
            <a:camera prst="perspectiveRelaxed"/>
            <a:lightRig rig="glow" dir="t">
              <a:rot lat="0" lon="0" rev="6360000"/>
            </a:lightRig>
          </a:scene3d>
          <a:sp3d contourW="1000" prstMaterial="dkEdge">
            <a:bevelT w="177800" h="127000" prst="coolSlant"/>
            <a:bevelB w="63500" h="6350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4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2" name="Group 7"/>
          <p:cNvGrpSpPr/>
          <p:nvPr/>
        </p:nvGrpSpPr>
        <p:grpSpPr bwMode="ltGray">
          <a:xfrm>
            <a:off x="0" y="838200"/>
            <a:ext cx="9144000" cy="4811487"/>
            <a:chOff x="0" y="431321"/>
            <a:chExt cx="9144000" cy="4470640"/>
          </a:xfrm>
        </p:grpSpPr>
        <p:sp>
          <p:nvSpPr>
            <p:cNvPr id="32" name="Freeform 5"/>
            <p:cNvSpPr>
              <a:spLocks/>
            </p:cNvSpPr>
            <p:nvPr/>
          </p:nvSpPr>
          <p:spPr bwMode="ltGray">
            <a:xfrm>
              <a:off x="0" y="694595"/>
              <a:ext cx="9144000" cy="3884117"/>
            </a:xfrm>
            <a:custGeom>
              <a:avLst/>
              <a:gdLst/>
              <a:ahLst/>
              <a:cxnLst>
                <a:cxn ang="0">
                  <a:pos x="0" y="2"/>
                </a:cxn>
                <a:cxn ang="0">
                  <a:pos x="138" y="44"/>
                </a:cxn>
                <a:cxn ang="0">
                  <a:pos x="365" y="110"/>
                </a:cxn>
                <a:cxn ang="0">
                  <a:pos x="595" y="171"/>
                </a:cxn>
                <a:cxn ang="0">
                  <a:pos x="772" y="213"/>
                </a:cxn>
                <a:cxn ang="0">
                  <a:pos x="968" y="257"/>
                </a:cxn>
                <a:cxn ang="0">
                  <a:pos x="1179" y="300"/>
                </a:cxn>
                <a:cxn ang="0">
                  <a:pos x="1402" y="342"/>
                </a:cxn>
                <a:cxn ang="0">
                  <a:pos x="1637" y="379"/>
                </a:cxn>
                <a:cxn ang="0">
                  <a:pos x="1881" y="413"/>
                </a:cxn>
                <a:cxn ang="0">
                  <a:pos x="2133" y="439"/>
                </a:cxn>
                <a:cxn ang="0">
                  <a:pos x="2388" y="458"/>
                </a:cxn>
                <a:cxn ang="0">
                  <a:pos x="2649" y="468"/>
                </a:cxn>
                <a:cxn ang="0">
                  <a:pos x="2778" y="469"/>
                </a:cxn>
                <a:cxn ang="0">
                  <a:pos x="3039" y="465"/>
                </a:cxn>
                <a:cxn ang="0">
                  <a:pos x="3297" y="450"/>
                </a:cxn>
                <a:cxn ang="0">
                  <a:pos x="3551" y="426"/>
                </a:cxn>
                <a:cxn ang="0">
                  <a:pos x="3798" y="396"/>
                </a:cxn>
                <a:cxn ang="0">
                  <a:pos x="4039" y="360"/>
                </a:cxn>
                <a:cxn ang="0">
                  <a:pos x="4268" y="321"/>
                </a:cxn>
                <a:cxn ang="0">
                  <a:pos x="4486" y="278"/>
                </a:cxn>
                <a:cxn ang="0">
                  <a:pos x="4688" y="234"/>
                </a:cxn>
                <a:cxn ang="0">
                  <a:pos x="4876" y="191"/>
                </a:cxn>
                <a:cxn ang="0">
                  <a:pos x="5045" y="149"/>
                </a:cxn>
                <a:cxn ang="0">
                  <a:pos x="5319" y="73"/>
                </a:cxn>
                <a:cxn ang="0">
                  <a:pos x="5495" y="20"/>
                </a:cxn>
                <a:cxn ang="0">
                  <a:pos x="5557" y="3234"/>
                </a:cxn>
                <a:cxn ang="0">
                  <a:pos x="5494" y="3214"/>
                </a:cxn>
                <a:cxn ang="0">
                  <a:pos x="5318" y="3159"/>
                </a:cxn>
                <a:cxn ang="0">
                  <a:pos x="5044" y="3084"/>
                </a:cxn>
                <a:cxn ang="0">
                  <a:pos x="4875" y="3041"/>
                </a:cxn>
                <a:cxn ang="0">
                  <a:pos x="4688" y="2997"/>
                </a:cxn>
                <a:cxn ang="0">
                  <a:pos x="4486" y="2953"/>
                </a:cxn>
                <a:cxn ang="0">
                  <a:pos x="4268" y="2912"/>
                </a:cxn>
                <a:cxn ang="0">
                  <a:pos x="4038" y="2871"/>
                </a:cxn>
                <a:cxn ang="0">
                  <a:pos x="3798" y="2836"/>
                </a:cxn>
                <a:cxn ang="0">
                  <a:pos x="3551" y="2806"/>
                </a:cxn>
                <a:cxn ang="0">
                  <a:pos x="3297" y="2784"/>
                </a:cxn>
                <a:cxn ang="0">
                  <a:pos x="3039" y="2769"/>
                </a:cxn>
                <a:cxn ang="0">
                  <a:pos x="2778" y="2766"/>
                </a:cxn>
                <a:cxn ang="0">
                  <a:pos x="2649" y="2767"/>
                </a:cxn>
                <a:cxn ang="0">
                  <a:pos x="2388" y="2779"/>
                </a:cxn>
                <a:cxn ang="0">
                  <a:pos x="2133" y="2798"/>
                </a:cxn>
                <a:cxn ang="0">
                  <a:pos x="1881" y="2825"/>
                </a:cxn>
                <a:cxn ang="0">
                  <a:pos x="1637" y="2858"/>
                </a:cxn>
                <a:cxn ang="0">
                  <a:pos x="1402" y="2896"/>
                </a:cxn>
                <a:cxn ang="0">
                  <a:pos x="1179" y="2937"/>
                </a:cxn>
                <a:cxn ang="0">
                  <a:pos x="968" y="2980"/>
                </a:cxn>
                <a:cxn ang="0">
                  <a:pos x="772" y="3023"/>
                </a:cxn>
                <a:cxn ang="0">
                  <a:pos x="595" y="3066"/>
                </a:cxn>
                <a:cxn ang="0">
                  <a:pos x="365" y="3126"/>
                </a:cxn>
                <a:cxn ang="0">
                  <a:pos x="138" y="3191"/>
                </a:cxn>
                <a:cxn ang="0">
                  <a:pos x="0" y="3234"/>
                </a:cxn>
              </a:cxnLst>
              <a:rect l="0" t="0" r="r" b="b"/>
              <a:pathLst>
                <a:path w="5558" h="3234">
                  <a:moveTo>
                    <a:pt x="0" y="2"/>
                  </a:moveTo>
                  <a:lnTo>
                    <a:pt x="0" y="2"/>
                  </a:lnTo>
                  <a:lnTo>
                    <a:pt x="63" y="21"/>
                  </a:lnTo>
                  <a:lnTo>
                    <a:pt x="138" y="44"/>
                  </a:lnTo>
                  <a:lnTo>
                    <a:pt x="239" y="75"/>
                  </a:lnTo>
                  <a:lnTo>
                    <a:pt x="365" y="110"/>
                  </a:lnTo>
                  <a:lnTo>
                    <a:pt x="513" y="150"/>
                  </a:lnTo>
                  <a:lnTo>
                    <a:pt x="595" y="171"/>
                  </a:lnTo>
                  <a:lnTo>
                    <a:pt x="682" y="191"/>
                  </a:lnTo>
                  <a:lnTo>
                    <a:pt x="772" y="213"/>
                  </a:lnTo>
                  <a:lnTo>
                    <a:pt x="868" y="235"/>
                  </a:lnTo>
                  <a:lnTo>
                    <a:pt x="968" y="257"/>
                  </a:lnTo>
                  <a:lnTo>
                    <a:pt x="1071" y="279"/>
                  </a:lnTo>
                  <a:lnTo>
                    <a:pt x="1179" y="300"/>
                  </a:lnTo>
                  <a:lnTo>
                    <a:pt x="1289" y="321"/>
                  </a:lnTo>
                  <a:lnTo>
                    <a:pt x="1402" y="342"/>
                  </a:lnTo>
                  <a:lnTo>
                    <a:pt x="1519" y="360"/>
                  </a:lnTo>
                  <a:lnTo>
                    <a:pt x="1637" y="379"/>
                  </a:lnTo>
                  <a:lnTo>
                    <a:pt x="1759" y="396"/>
                  </a:lnTo>
                  <a:lnTo>
                    <a:pt x="1881" y="413"/>
                  </a:lnTo>
                  <a:lnTo>
                    <a:pt x="2006" y="426"/>
                  </a:lnTo>
                  <a:lnTo>
                    <a:pt x="2133" y="439"/>
                  </a:lnTo>
                  <a:lnTo>
                    <a:pt x="2260" y="450"/>
                  </a:lnTo>
                  <a:lnTo>
                    <a:pt x="2388" y="458"/>
                  </a:lnTo>
                  <a:lnTo>
                    <a:pt x="2518" y="465"/>
                  </a:lnTo>
                  <a:lnTo>
                    <a:pt x="2649" y="468"/>
                  </a:lnTo>
                  <a:lnTo>
                    <a:pt x="2778" y="469"/>
                  </a:lnTo>
                  <a:lnTo>
                    <a:pt x="2778" y="469"/>
                  </a:lnTo>
                  <a:lnTo>
                    <a:pt x="2908" y="468"/>
                  </a:lnTo>
                  <a:lnTo>
                    <a:pt x="3039" y="465"/>
                  </a:lnTo>
                  <a:lnTo>
                    <a:pt x="3169" y="458"/>
                  </a:lnTo>
                  <a:lnTo>
                    <a:pt x="3297" y="450"/>
                  </a:lnTo>
                  <a:lnTo>
                    <a:pt x="3424" y="439"/>
                  </a:lnTo>
                  <a:lnTo>
                    <a:pt x="3551" y="426"/>
                  </a:lnTo>
                  <a:lnTo>
                    <a:pt x="3676" y="411"/>
                  </a:lnTo>
                  <a:lnTo>
                    <a:pt x="3798" y="396"/>
                  </a:lnTo>
                  <a:lnTo>
                    <a:pt x="3920" y="379"/>
                  </a:lnTo>
                  <a:lnTo>
                    <a:pt x="4039" y="360"/>
                  </a:lnTo>
                  <a:lnTo>
                    <a:pt x="4155" y="341"/>
                  </a:lnTo>
                  <a:lnTo>
                    <a:pt x="4268" y="321"/>
                  </a:lnTo>
                  <a:lnTo>
                    <a:pt x="4378" y="300"/>
                  </a:lnTo>
                  <a:lnTo>
                    <a:pt x="4486" y="278"/>
                  </a:lnTo>
                  <a:lnTo>
                    <a:pt x="4589" y="256"/>
                  </a:lnTo>
                  <a:lnTo>
                    <a:pt x="4688" y="234"/>
                  </a:lnTo>
                  <a:lnTo>
                    <a:pt x="4784" y="212"/>
                  </a:lnTo>
                  <a:lnTo>
                    <a:pt x="4876" y="191"/>
                  </a:lnTo>
                  <a:lnTo>
                    <a:pt x="4963" y="169"/>
                  </a:lnTo>
                  <a:lnTo>
                    <a:pt x="5045" y="149"/>
                  </a:lnTo>
                  <a:lnTo>
                    <a:pt x="5193" y="109"/>
                  </a:lnTo>
                  <a:lnTo>
                    <a:pt x="5319" y="73"/>
                  </a:lnTo>
                  <a:lnTo>
                    <a:pt x="5420" y="43"/>
                  </a:lnTo>
                  <a:lnTo>
                    <a:pt x="5495" y="20"/>
                  </a:lnTo>
                  <a:lnTo>
                    <a:pt x="5558" y="0"/>
                  </a:lnTo>
                  <a:lnTo>
                    <a:pt x="5557" y="3234"/>
                  </a:lnTo>
                  <a:lnTo>
                    <a:pt x="5557" y="3234"/>
                  </a:lnTo>
                  <a:lnTo>
                    <a:pt x="5494" y="3214"/>
                  </a:lnTo>
                  <a:lnTo>
                    <a:pt x="5419" y="3190"/>
                  </a:lnTo>
                  <a:lnTo>
                    <a:pt x="5318" y="3159"/>
                  </a:lnTo>
                  <a:lnTo>
                    <a:pt x="5192" y="3124"/>
                  </a:lnTo>
                  <a:lnTo>
                    <a:pt x="5044" y="3084"/>
                  </a:lnTo>
                  <a:lnTo>
                    <a:pt x="4962" y="3063"/>
                  </a:lnTo>
                  <a:lnTo>
                    <a:pt x="4875" y="3041"/>
                  </a:lnTo>
                  <a:lnTo>
                    <a:pt x="4784" y="3019"/>
                  </a:lnTo>
                  <a:lnTo>
                    <a:pt x="4688" y="2997"/>
                  </a:lnTo>
                  <a:lnTo>
                    <a:pt x="4589" y="2975"/>
                  </a:lnTo>
                  <a:lnTo>
                    <a:pt x="4486" y="2953"/>
                  </a:lnTo>
                  <a:lnTo>
                    <a:pt x="4378" y="2933"/>
                  </a:lnTo>
                  <a:lnTo>
                    <a:pt x="4268" y="2912"/>
                  </a:lnTo>
                  <a:lnTo>
                    <a:pt x="4155" y="2891"/>
                  </a:lnTo>
                  <a:lnTo>
                    <a:pt x="4038" y="2871"/>
                  </a:lnTo>
                  <a:lnTo>
                    <a:pt x="3920" y="2854"/>
                  </a:lnTo>
                  <a:lnTo>
                    <a:pt x="3798" y="2836"/>
                  </a:lnTo>
                  <a:lnTo>
                    <a:pt x="3676" y="2820"/>
                  </a:lnTo>
                  <a:lnTo>
                    <a:pt x="3551" y="2806"/>
                  </a:lnTo>
                  <a:lnTo>
                    <a:pt x="3424" y="2795"/>
                  </a:lnTo>
                  <a:lnTo>
                    <a:pt x="3297" y="2784"/>
                  </a:lnTo>
                  <a:lnTo>
                    <a:pt x="3169" y="2776"/>
                  </a:lnTo>
                  <a:lnTo>
                    <a:pt x="3039" y="2769"/>
                  </a:lnTo>
                  <a:lnTo>
                    <a:pt x="2908" y="2766"/>
                  </a:lnTo>
                  <a:lnTo>
                    <a:pt x="2778" y="2766"/>
                  </a:lnTo>
                  <a:lnTo>
                    <a:pt x="2778" y="2766"/>
                  </a:lnTo>
                  <a:lnTo>
                    <a:pt x="2649" y="2767"/>
                  </a:lnTo>
                  <a:lnTo>
                    <a:pt x="2518" y="2772"/>
                  </a:lnTo>
                  <a:lnTo>
                    <a:pt x="2388" y="2779"/>
                  </a:lnTo>
                  <a:lnTo>
                    <a:pt x="2260" y="2787"/>
                  </a:lnTo>
                  <a:lnTo>
                    <a:pt x="2133" y="2798"/>
                  </a:lnTo>
                  <a:lnTo>
                    <a:pt x="2006" y="2811"/>
                  </a:lnTo>
                  <a:lnTo>
                    <a:pt x="1881" y="2825"/>
                  </a:lnTo>
                  <a:lnTo>
                    <a:pt x="1759" y="2841"/>
                  </a:lnTo>
                  <a:lnTo>
                    <a:pt x="1637" y="2858"/>
                  </a:lnTo>
                  <a:lnTo>
                    <a:pt x="1519" y="2876"/>
                  </a:lnTo>
                  <a:lnTo>
                    <a:pt x="1402" y="2896"/>
                  </a:lnTo>
                  <a:lnTo>
                    <a:pt x="1289" y="2916"/>
                  </a:lnTo>
                  <a:lnTo>
                    <a:pt x="1179" y="2937"/>
                  </a:lnTo>
                  <a:lnTo>
                    <a:pt x="1071" y="2958"/>
                  </a:lnTo>
                  <a:lnTo>
                    <a:pt x="968" y="2980"/>
                  </a:lnTo>
                  <a:lnTo>
                    <a:pt x="868" y="3002"/>
                  </a:lnTo>
                  <a:lnTo>
                    <a:pt x="772" y="3023"/>
                  </a:lnTo>
                  <a:lnTo>
                    <a:pt x="682" y="3045"/>
                  </a:lnTo>
                  <a:lnTo>
                    <a:pt x="595" y="3066"/>
                  </a:lnTo>
                  <a:lnTo>
                    <a:pt x="513" y="3087"/>
                  </a:lnTo>
                  <a:lnTo>
                    <a:pt x="365" y="3126"/>
                  </a:lnTo>
                  <a:lnTo>
                    <a:pt x="239" y="3162"/>
                  </a:lnTo>
                  <a:lnTo>
                    <a:pt x="138" y="3191"/>
                  </a:lnTo>
                  <a:lnTo>
                    <a:pt x="63" y="3214"/>
                  </a:lnTo>
                  <a:lnTo>
                    <a:pt x="0" y="3234"/>
                  </a:lnTo>
                  <a:lnTo>
                    <a:pt x="0" y="2"/>
                  </a:lnTo>
                  <a:close/>
                </a:path>
              </a:pathLst>
            </a:custGeom>
            <a:gradFill flip="none" rotWithShape="1">
              <a:gsLst>
                <a:gs pos="0">
                  <a:srgbClr val="002060">
                    <a:alpha val="39000"/>
                  </a:srgbClr>
                </a:gs>
                <a:gs pos="50000">
                  <a:srgbClr val="000000">
                    <a:alpha val="50000"/>
                  </a:srgbClr>
                </a:gs>
                <a:gs pos="100000">
                  <a:srgbClr val="010113">
                    <a:alpha val="81000"/>
                  </a:srgb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88072"/>
              <a:endParaRPr lang="en-US" sz="4700" dirty="0">
                <a:solidFill>
                  <a:srgbClr val="000000"/>
                </a:solidFill>
                <a:latin typeface="Segoe" pitchFamily="34" charset="0"/>
              </a:endParaRPr>
            </a:p>
          </p:txBody>
        </p:sp>
        <p:sp>
          <p:nvSpPr>
            <p:cNvPr id="33" name="Freeform 32"/>
            <p:cNvSpPr>
              <a:spLocks/>
            </p:cNvSpPr>
            <p:nvPr/>
          </p:nvSpPr>
          <p:spPr bwMode="ltGray">
            <a:xfrm>
              <a:off x="0" y="3696140"/>
              <a:ext cx="9144000" cy="1205821"/>
            </a:xfrm>
            <a:custGeom>
              <a:avLst/>
              <a:gdLst/>
              <a:ahLst/>
              <a:cxnLst>
                <a:cxn ang="0">
                  <a:pos x="0" y="499"/>
                </a:cxn>
                <a:cxn ang="0">
                  <a:pos x="0" y="700"/>
                </a:cxn>
                <a:cxn ang="0">
                  <a:pos x="144" y="643"/>
                </a:cxn>
                <a:cxn ang="0">
                  <a:pos x="382" y="555"/>
                </a:cxn>
                <a:cxn ang="0">
                  <a:pos x="536" y="503"/>
                </a:cxn>
                <a:cxn ang="0">
                  <a:pos x="713" y="447"/>
                </a:cxn>
                <a:cxn ang="0">
                  <a:pos x="907" y="389"/>
                </a:cxn>
                <a:cxn ang="0">
                  <a:pos x="1118" y="331"/>
                </a:cxn>
                <a:cxn ang="0">
                  <a:pos x="1344" y="275"/>
                </a:cxn>
                <a:cxn ang="0">
                  <a:pos x="1582" y="222"/>
                </a:cxn>
                <a:cxn ang="0">
                  <a:pos x="1830" y="174"/>
                </a:cxn>
                <a:cxn ang="0">
                  <a:pos x="2087" y="134"/>
                </a:cxn>
                <a:cxn ang="0">
                  <a:pos x="2348" y="103"/>
                </a:cxn>
                <a:cxn ang="0">
                  <a:pos x="2480" y="92"/>
                </a:cxn>
                <a:cxn ang="0">
                  <a:pos x="2614" y="84"/>
                </a:cxn>
                <a:cxn ang="0">
                  <a:pos x="2747" y="79"/>
                </a:cxn>
                <a:cxn ang="0">
                  <a:pos x="2880" y="77"/>
                </a:cxn>
                <a:cxn ang="0">
                  <a:pos x="2947" y="77"/>
                </a:cxn>
                <a:cxn ang="0">
                  <a:pos x="3080" y="80"/>
                </a:cxn>
                <a:cxn ang="0">
                  <a:pos x="3214" y="88"/>
                </a:cxn>
                <a:cxn ang="0">
                  <a:pos x="3346" y="98"/>
                </a:cxn>
                <a:cxn ang="0">
                  <a:pos x="3544" y="119"/>
                </a:cxn>
                <a:cxn ang="0">
                  <a:pos x="3803" y="155"/>
                </a:cxn>
                <a:cxn ang="0">
                  <a:pos x="4055" y="199"/>
                </a:cxn>
                <a:cxn ang="0">
                  <a:pos x="4298" y="249"/>
                </a:cxn>
                <a:cxn ang="0">
                  <a:pos x="4531" y="306"/>
                </a:cxn>
                <a:cxn ang="0">
                  <a:pos x="4750" y="363"/>
                </a:cxn>
                <a:cxn ang="0">
                  <a:pos x="4952" y="423"/>
                </a:cxn>
                <a:cxn ang="0">
                  <a:pos x="5138" y="481"/>
                </a:cxn>
                <a:cxn ang="0">
                  <a:pos x="5304" y="537"/>
                </a:cxn>
                <a:cxn ang="0">
                  <a:pos x="5510" y="612"/>
                </a:cxn>
                <a:cxn ang="0">
                  <a:pos x="5694" y="682"/>
                </a:cxn>
                <a:cxn ang="0">
                  <a:pos x="5760" y="487"/>
                </a:cxn>
                <a:cxn ang="0">
                  <a:pos x="5695" y="465"/>
                </a:cxn>
                <a:cxn ang="0">
                  <a:pos x="5514" y="410"/>
                </a:cxn>
                <a:cxn ang="0">
                  <a:pos x="5231" y="332"/>
                </a:cxn>
                <a:cxn ang="0">
                  <a:pos x="5057" y="289"/>
                </a:cxn>
                <a:cxn ang="0">
                  <a:pos x="4864" y="243"/>
                </a:cxn>
                <a:cxn ang="0">
                  <a:pos x="4654" y="198"/>
                </a:cxn>
                <a:cxn ang="0">
                  <a:pos x="4428" y="154"/>
                </a:cxn>
                <a:cxn ang="0">
                  <a:pos x="4190" y="113"/>
                </a:cxn>
                <a:cxn ang="0">
                  <a:pos x="3942" y="76"/>
                </a:cxn>
                <a:cxn ang="0">
                  <a:pos x="3684" y="46"/>
                </a:cxn>
                <a:cxn ang="0">
                  <a:pos x="3420" y="22"/>
                </a:cxn>
                <a:cxn ang="0">
                  <a:pos x="3151" y="6"/>
                </a:cxn>
                <a:cxn ang="0">
                  <a:pos x="2880" y="0"/>
                </a:cxn>
                <a:cxn ang="0">
                  <a:pos x="2744" y="1"/>
                </a:cxn>
                <a:cxn ang="0">
                  <a:pos x="2474" y="12"/>
                </a:cxn>
                <a:cxn ang="0">
                  <a:pos x="2207" y="32"/>
                </a:cxn>
                <a:cxn ang="0">
                  <a:pos x="1946" y="61"/>
                </a:cxn>
                <a:cxn ang="0">
                  <a:pos x="1693" y="96"/>
                </a:cxn>
                <a:cxn ang="0">
                  <a:pos x="1450" y="137"/>
                </a:cxn>
                <a:cxn ang="0">
                  <a:pos x="1218" y="180"/>
                </a:cxn>
                <a:cxn ang="0">
                  <a:pos x="1000" y="227"/>
                </a:cxn>
                <a:cxn ang="0">
                  <a:pos x="798" y="273"/>
                </a:cxn>
                <a:cxn ang="0">
                  <a:pos x="613" y="319"/>
                </a:cxn>
                <a:cxn ang="0">
                  <a:pos x="376" y="384"/>
                </a:cxn>
                <a:cxn ang="0">
                  <a:pos x="142" y="453"/>
                </a:cxn>
                <a:cxn ang="0">
                  <a:pos x="0" y="499"/>
                </a:cxn>
              </a:cxnLst>
              <a:rect l="0" t="0" r="r" b="b"/>
              <a:pathLst>
                <a:path w="5760" h="710">
                  <a:moveTo>
                    <a:pt x="0" y="499"/>
                  </a:moveTo>
                  <a:lnTo>
                    <a:pt x="0" y="499"/>
                  </a:lnTo>
                  <a:lnTo>
                    <a:pt x="0" y="700"/>
                  </a:lnTo>
                  <a:lnTo>
                    <a:pt x="0" y="700"/>
                  </a:lnTo>
                  <a:lnTo>
                    <a:pt x="66" y="674"/>
                  </a:lnTo>
                  <a:lnTo>
                    <a:pt x="144" y="643"/>
                  </a:lnTo>
                  <a:lnTo>
                    <a:pt x="251" y="603"/>
                  </a:lnTo>
                  <a:lnTo>
                    <a:pt x="382" y="555"/>
                  </a:lnTo>
                  <a:lnTo>
                    <a:pt x="456" y="530"/>
                  </a:lnTo>
                  <a:lnTo>
                    <a:pt x="536" y="503"/>
                  </a:lnTo>
                  <a:lnTo>
                    <a:pt x="622" y="475"/>
                  </a:lnTo>
                  <a:lnTo>
                    <a:pt x="713" y="447"/>
                  </a:lnTo>
                  <a:lnTo>
                    <a:pt x="808" y="417"/>
                  </a:lnTo>
                  <a:lnTo>
                    <a:pt x="907" y="389"/>
                  </a:lnTo>
                  <a:lnTo>
                    <a:pt x="1010" y="360"/>
                  </a:lnTo>
                  <a:lnTo>
                    <a:pt x="1118" y="331"/>
                  </a:lnTo>
                  <a:lnTo>
                    <a:pt x="1229" y="302"/>
                  </a:lnTo>
                  <a:lnTo>
                    <a:pt x="1344" y="275"/>
                  </a:lnTo>
                  <a:lnTo>
                    <a:pt x="1462" y="247"/>
                  </a:lnTo>
                  <a:lnTo>
                    <a:pt x="1582" y="222"/>
                  </a:lnTo>
                  <a:lnTo>
                    <a:pt x="1705" y="197"/>
                  </a:lnTo>
                  <a:lnTo>
                    <a:pt x="1830" y="174"/>
                  </a:lnTo>
                  <a:lnTo>
                    <a:pt x="1957" y="154"/>
                  </a:lnTo>
                  <a:lnTo>
                    <a:pt x="2087" y="134"/>
                  </a:lnTo>
                  <a:lnTo>
                    <a:pt x="2216" y="118"/>
                  </a:lnTo>
                  <a:lnTo>
                    <a:pt x="2348" y="103"/>
                  </a:lnTo>
                  <a:lnTo>
                    <a:pt x="2414" y="97"/>
                  </a:lnTo>
                  <a:lnTo>
                    <a:pt x="2480" y="92"/>
                  </a:lnTo>
                  <a:lnTo>
                    <a:pt x="2546" y="88"/>
                  </a:lnTo>
                  <a:lnTo>
                    <a:pt x="2614" y="84"/>
                  </a:lnTo>
                  <a:lnTo>
                    <a:pt x="2680" y="80"/>
                  </a:lnTo>
                  <a:lnTo>
                    <a:pt x="2747" y="79"/>
                  </a:lnTo>
                  <a:lnTo>
                    <a:pt x="2813" y="77"/>
                  </a:lnTo>
                  <a:lnTo>
                    <a:pt x="2880" y="77"/>
                  </a:lnTo>
                  <a:lnTo>
                    <a:pt x="2880" y="77"/>
                  </a:lnTo>
                  <a:lnTo>
                    <a:pt x="2947" y="77"/>
                  </a:lnTo>
                  <a:lnTo>
                    <a:pt x="3013" y="79"/>
                  </a:lnTo>
                  <a:lnTo>
                    <a:pt x="3080" y="80"/>
                  </a:lnTo>
                  <a:lnTo>
                    <a:pt x="3146" y="84"/>
                  </a:lnTo>
                  <a:lnTo>
                    <a:pt x="3214" y="88"/>
                  </a:lnTo>
                  <a:lnTo>
                    <a:pt x="3280" y="92"/>
                  </a:lnTo>
                  <a:lnTo>
                    <a:pt x="3346" y="98"/>
                  </a:lnTo>
                  <a:lnTo>
                    <a:pt x="3412" y="104"/>
                  </a:lnTo>
                  <a:lnTo>
                    <a:pt x="3544" y="119"/>
                  </a:lnTo>
                  <a:lnTo>
                    <a:pt x="3674" y="136"/>
                  </a:lnTo>
                  <a:lnTo>
                    <a:pt x="3803" y="155"/>
                  </a:lnTo>
                  <a:lnTo>
                    <a:pt x="3930" y="176"/>
                  </a:lnTo>
                  <a:lnTo>
                    <a:pt x="4055" y="199"/>
                  </a:lnTo>
                  <a:lnTo>
                    <a:pt x="4178" y="224"/>
                  </a:lnTo>
                  <a:lnTo>
                    <a:pt x="4298" y="249"/>
                  </a:lnTo>
                  <a:lnTo>
                    <a:pt x="4416" y="277"/>
                  </a:lnTo>
                  <a:lnTo>
                    <a:pt x="4531" y="306"/>
                  </a:lnTo>
                  <a:lnTo>
                    <a:pt x="4642" y="335"/>
                  </a:lnTo>
                  <a:lnTo>
                    <a:pt x="4750" y="363"/>
                  </a:lnTo>
                  <a:lnTo>
                    <a:pt x="4853" y="393"/>
                  </a:lnTo>
                  <a:lnTo>
                    <a:pt x="4952" y="423"/>
                  </a:lnTo>
                  <a:lnTo>
                    <a:pt x="5048" y="452"/>
                  </a:lnTo>
                  <a:lnTo>
                    <a:pt x="5138" y="481"/>
                  </a:lnTo>
                  <a:lnTo>
                    <a:pt x="5224" y="510"/>
                  </a:lnTo>
                  <a:lnTo>
                    <a:pt x="5304" y="537"/>
                  </a:lnTo>
                  <a:lnTo>
                    <a:pt x="5378" y="564"/>
                  </a:lnTo>
                  <a:lnTo>
                    <a:pt x="5510" y="612"/>
                  </a:lnTo>
                  <a:lnTo>
                    <a:pt x="5616" y="651"/>
                  </a:lnTo>
                  <a:lnTo>
                    <a:pt x="5694" y="682"/>
                  </a:lnTo>
                  <a:lnTo>
                    <a:pt x="5760" y="710"/>
                  </a:lnTo>
                  <a:lnTo>
                    <a:pt x="5760" y="487"/>
                  </a:lnTo>
                  <a:lnTo>
                    <a:pt x="5760" y="487"/>
                  </a:lnTo>
                  <a:lnTo>
                    <a:pt x="5695" y="465"/>
                  </a:lnTo>
                  <a:lnTo>
                    <a:pt x="5618" y="441"/>
                  </a:lnTo>
                  <a:lnTo>
                    <a:pt x="5514" y="410"/>
                  </a:lnTo>
                  <a:lnTo>
                    <a:pt x="5384" y="374"/>
                  </a:lnTo>
                  <a:lnTo>
                    <a:pt x="5231" y="332"/>
                  </a:lnTo>
                  <a:lnTo>
                    <a:pt x="5147" y="311"/>
                  </a:lnTo>
                  <a:lnTo>
                    <a:pt x="5057" y="289"/>
                  </a:lnTo>
                  <a:lnTo>
                    <a:pt x="4962" y="266"/>
                  </a:lnTo>
                  <a:lnTo>
                    <a:pt x="4864" y="243"/>
                  </a:lnTo>
                  <a:lnTo>
                    <a:pt x="4760" y="221"/>
                  </a:lnTo>
                  <a:lnTo>
                    <a:pt x="4654" y="198"/>
                  </a:lnTo>
                  <a:lnTo>
                    <a:pt x="4542" y="176"/>
                  </a:lnTo>
                  <a:lnTo>
                    <a:pt x="4428" y="154"/>
                  </a:lnTo>
                  <a:lnTo>
                    <a:pt x="4310" y="133"/>
                  </a:lnTo>
                  <a:lnTo>
                    <a:pt x="4190" y="113"/>
                  </a:lnTo>
                  <a:lnTo>
                    <a:pt x="4067" y="94"/>
                  </a:lnTo>
                  <a:lnTo>
                    <a:pt x="3942" y="76"/>
                  </a:lnTo>
                  <a:lnTo>
                    <a:pt x="3814" y="60"/>
                  </a:lnTo>
                  <a:lnTo>
                    <a:pt x="3684" y="46"/>
                  </a:lnTo>
                  <a:lnTo>
                    <a:pt x="3553" y="32"/>
                  </a:lnTo>
                  <a:lnTo>
                    <a:pt x="3420" y="22"/>
                  </a:lnTo>
                  <a:lnTo>
                    <a:pt x="3286" y="12"/>
                  </a:lnTo>
                  <a:lnTo>
                    <a:pt x="3151" y="6"/>
                  </a:lnTo>
                  <a:lnTo>
                    <a:pt x="3016" y="1"/>
                  </a:lnTo>
                  <a:lnTo>
                    <a:pt x="2880" y="0"/>
                  </a:lnTo>
                  <a:lnTo>
                    <a:pt x="2880" y="0"/>
                  </a:lnTo>
                  <a:lnTo>
                    <a:pt x="2744" y="1"/>
                  </a:lnTo>
                  <a:lnTo>
                    <a:pt x="2609" y="6"/>
                  </a:lnTo>
                  <a:lnTo>
                    <a:pt x="2474" y="12"/>
                  </a:lnTo>
                  <a:lnTo>
                    <a:pt x="2340" y="22"/>
                  </a:lnTo>
                  <a:lnTo>
                    <a:pt x="2207" y="32"/>
                  </a:lnTo>
                  <a:lnTo>
                    <a:pt x="2076" y="46"/>
                  </a:lnTo>
                  <a:lnTo>
                    <a:pt x="1946" y="61"/>
                  </a:lnTo>
                  <a:lnTo>
                    <a:pt x="1818" y="78"/>
                  </a:lnTo>
                  <a:lnTo>
                    <a:pt x="1693" y="96"/>
                  </a:lnTo>
                  <a:lnTo>
                    <a:pt x="1570" y="116"/>
                  </a:lnTo>
                  <a:lnTo>
                    <a:pt x="1450" y="137"/>
                  </a:lnTo>
                  <a:lnTo>
                    <a:pt x="1332" y="158"/>
                  </a:lnTo>
                  <a:lnTo>
                    <a:pt x="1218" y="180"/>
                  </a:lnTo>
                  <a:lnTo>
                    <a:pt x="1106" y="203"/>
                  </a:lnTo>
                  <a:lnTo>
                    <a:pt x="1000" y="227"/>
                  </a:lnTo>
                  <a:lnTo>
                    <a:pt x="896" y="249"/>
                  </a:lnTo>
                  <a:lnTo>
                    <a:pt x="798" y="273"/>
                  </a:lnTo>
                  <a:lnTo>
                    <a:pt x="703" y="296"/>
                  </a:lnTo>
                  <a:lnTo>
                    <a:pt x="613" y="319"/>
                  </a:lnTo>
                  <a:lnTo>
                    <a:pt x="529" y="341"/>
                  </a:lnTo>
                  <a:lnTo>
                    <a:pt x="376" y="384"/>
                  </a:lnTo>
                  <a:lnTo>
                    <a:pt x="246" y="421"/>
                  </a:lnTo>
                  <a:lnTo>
                    <a:pt x="142" y="453"/>
                  </a:lnTo>
                  <a:lnTo>
                    <a:pt x="65" y="477"/>
                  </a:lnTo>
                  <a:lnTo>
                    <a:pt x="0" y="499"/>
                  </a:lnTo>
                  <a:lnTo>
                    <a:pt x="0" y="499"/>
                  </a:lnTo>
                  <a:close/>
                </a:path>
              </a:pathLst>
            </a:custGeom>
            <a:gradFill flip="none" rotWithShape="1">
              <a:gsLst>
                <a:gs pos="0">
                  <a:srgbClr val="7438B6">
                    <a:alpha val="35000"/>
                  </a:srgbClr>
                </a:gs>
                <a:gs pos="25000">
                  <a:srgbClr val="17ADB1"/>
                </a:gs>
                <a:gs pos="50000">
                  <a:srgbClr val="FFFFFF"/>
                </a:gs>
                <a:gs pos="75000">
                  <a:srgbClr val="00B0F0"/>
                </a:gs>
                <a:gs pos="100000">
                  <a:srgbClr val="7030A0">
                    <a:alpha val="35000"/>
                  </a:srgbClr>
                </a:gs>
              </a:gsLst>
              <a:lin ang="0" scaled="0"/>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91440" tIns="45720" rIns="91440" bIns="45720" numCol="1" rtlCol="0" anchor="ctr" anchorCtr="0" compatLnSpc="1">
              <a:prstTxWarp prst="textNoShape">
                <a:avLst/>
              </a:prstTxWarp>
            </a:bodyPr>
            <a:lstStyle/>
            <a:p>
              <a:pPr defTabSz="761970" fontAlgn="base">
                <a:spcBef>
                  <a:spcPct val="0"/>
                </a:spcBef>
                <a:spcAft>
                  <a:spcPct val="0"/>
                </a:spcAft>
                <a:defRPr/>
              </a:pPr>
              <a:endParaRPr lang="en-US" dirty="0" smtClean="0">
                <a:effectLst>
                  <a:outerShdw blurRad="38100" dist="38100" dir="2700000" algn="tl">
                    <a:srgbClr val="000000">
                      <a:alpha val="43137"/>
                    </a:srgbClr>
                  </a:outerShdw>
                </a:effectLst>
                <a:latin typeface="Segoe" pitchFamily="34" charset="0"/>
              </a:endParaRPr>
            </a:p>
          </p:txBody>
        </p:sp>
        <p:sp>
          <p:nvSpPr>
            <p:cNvPr id="34" name="Freeform 13"/>
            <p:cNvSpPr>
              <a:spLocks/>
            </p:cNvSpPr>
            <p:nvPr/>
          </p:nvSpPr>
          <p:spPr bwMode="ltGray">
            <a:xfrm>
              <a:off x="0" y="431321"/>
              <a:ext cx="9144000" cy="801084"/>
            </a:xfrm>
            <a:custGeom>
              <a:avLst/>
              <a:gdLst/>
              <a:ahLst/>
              <a:cxnLst>
                <a:cxn ang="0">
                  <a:pos x="0" y="168"/>
                </a:cxn>
                <a:cxn ang="0">
                  <a:pos x="0" y="10"/>
                </a:cxn>
                <a:cxn ang="0">
                  <a:pos x="144" y="66"/>
                </a:cxn>
                <a:cxn ang="0">
                  <a:pos x="382" y="152"/>
                </a:cxn>
                <a:cxn ang="0">
                  <a:pos x="536" y="204"/>
                </a:cxn>
                <a:cxn ang="0">
                  <a:pos x="713" y="259"/>
                </a:cxn>
                <a:cxn ang="0">
                  <a:pos x="907" y="317"/>
                </a:cxn>
                <a:cxn ang="0">
                  <a:pos x="1118" y="374"/>
                </a:cxn>
                <a:cxn ang="0">
                  <a:pos x="1344" y="429"/>
                </a:cxn>
                <a:cxn ang="0">
                  <a:pos x="1582" y="481"/>
                </a:cxn>
                <a:cxn ang="0">
                  <a:pos x="1830" y="528"/>
                </a:cxn>
                <a:cxn ang="0">
                  <a:pos x="2087" y="567"/>
                </a:cxn>
                <a:cxn ang="0">
                  <a:pos x="2348" y="597"/>
                </a:cxn>
                <a:cxn ang="0">
                  <a:pos x="2480" y="608"/>
                </a:cxn>
                <a:cxn ang="0">
                  <a:pos x="2614" y="617"/>
                </a:cxn>
                <a:cxn ang="0">
                  <a:pos x="2747" y="623"/>
                </a:cxn>
                <a:cxn ang="0">
                  <a:pos x="2880" y="624"/>
                </a:cxn>
                <a:cxn ang="0">
                  <a:pos x="2947" y="624"/>
                </a:cxn>
                <a:cxn ang="0">
                  <a:pos x="3080" y="620"/>
                </a:cxn>
                <a:cxn ang="0">
                  <a:pos x="3214" y="613"/>
                </a:cxn>
                <a:cxn ang="0">
                  <a:pos x="3346" y="603"/>
                </a:cxn>
                <a:cxn ang="0">
                  <a:pos x="3544" y="583"/>
                </a:cxn>
                <a:cxn ang="0">
                  <a:pos x="3803" y="547"/>
                </a:cxn>
                <a:cxn ang="0">
                  <a:pos x="4055" y="504"/>
                </a:cxn>
                <a:cxn ang="0">
                  <a:pos x="4298" y="453"/>
                </a:cxn>
                <a:cxn ang="0">
                  <a:pos x="4531" y="398"/>
                </a:cxn>
                <a:cxn ang="0">
                  <a:pos x="4750" y="341"/>
                </a:cxn>
                <a:cxn ang="0">
                  <a:pos x="4952" y="283"/>
                </a:cxn>
                <a:cxn ang="0">
                  <a:pos x="5138" y="226"/>
                </a:cxn>
                <a:cxn ang="0">
                  <a:pos x="5304" y="170"/>
                </a:cxn>
                <a:cxn ang="0">
                  <a:pos x="5510" y="97"/>
                </a:cxn>
                <a:cxn ang="0">
                  <a:pos x="5694" y="26"/>
                </a:cxn>
                <a:cxn ang="0">
                  <a:pos x="5760" y="180"/>
                </a:cxn>
                <a:cxn ang="0">
                  <a:pos x="5695" y="202"/>
                </a:cxn>
                <a:cxn ang="0">
                  <a:pos x="5514" y="257"/>
                </a:cxn>
                <a:cxn ang="0">
                  <a:pos x="5231" y="335"/>
                </a:cxn>
                <a:cxn ang="0">
                  <a:pos x="5057" y="378"/>
                </a:cxn>
                <a:cxn ang="0">
                  <a:pos x="4864" y="423"/>
                </a:cxn>
                <a:cxn ang="0">
                  <a:pos x="4654" y="469"/>
                </a:cxn>
                <a:cxn ang="0">
                  <a:pos x="4428" y="513"/>
                </a:cxn>
                <a:cxn ang="0">
                  <a:pos x="4190" y="554"/>
                </a:cxn>
                <a:cxn ang="0">
                  <a:pos x="3942" y="591"/>
                </a:cxn>
                <a:cxn ang="0">
                  <a:pos x="3684" y="623"/>
                </a:cxn>
                <a:cxn ang="0">
                  <a:pos x="3420" y="647"/>
                </a:cxn>
                <a:cxn ang="0">
                  <a:pos x="3151" y="661"/>
                </a:cxn>
                <a:cxn ang="0">
                  <a:pos x="2880" y="667"/>
                </a:cxn>
                <a:cxn ang="0">
                  <a:pos x="2744" y="666"/>
                </a:cxn>
                <a:cxn ang="0">
                  <a:pos x="2474" y="655"/>
                </a:cxn>
                <a:cxn ang="0">
                  <a:pos x="2207" y="635"/>
                </a:cxn>
                <a:cxn ang="0">
                  <a:pos x="1946" y="606"/>
                </a:cxn>
                <a:cxn ang="0">
                  <a:pos x="1693" y="571"/>
                </a:cxn>
                <a:cxn ang="0">
                  <a:pos x="1450" y="530"/>
                </a:cxn>
                <a:cxn ang="0">
                  <a:pos x="1218" y="487"/>
                </a:cxn>
                <a:cxn ang="0">
                  <a:pos x="1000" y="441"/>
                </a:cxn>
                <a:cxn ang="0">
                  <a:pos x="798" y="395"/>
                </a:cxn>
                <a:cxn ang="0">
                  <a:pos x="613" y="348"/>
                </a:cxn>
                <a:cxn ang="0">
                  <a:pos x="376" y="284"/>
                </a:cxn>
                <a:cxn ang="0">
                  <a:pos x="142" y="214"/>
                </a:cxn>
                <a:cxn ang="0">
                  <a:pos x="0" y="168"/>
                </a:cxn>
              </a:cxnLst>
              <a:rect l="0" t="0" r="r" b="b"/>
              <a:pathLst>
                <a:path w="5760" h="667">
                  <a:moveTo>
                    <a:pt x="0" y="168"/>
                  </a:moveTo>
                  <a:lnTo>
                    <a:pt x="0" y="168"/>
                  </a:lnTo>
                  <a:lnTo>
                    <a:pt x="0" y="10"/>
                  </a:lnTo>
                  <a:lnTo>
                    <a:pt x="0" y="10"/>
                  </a:lnTo>
                  <a:lnTo>
                    <a:pt x="66" y="36"/>
                  </a:lnTo>
                  <a:lnTo>
                    <a:pt x="144" y="66"/>
                  </a:lnTo>
                  <a:lnTo>
                    <a:pt x="251" y="106"/>
                  </a:lnTo>
                  <a:lnTo>
                    <a:pt x="382" y="152"/>
                  </a:lnTo>
                  <a:lnTo>
                    <a:pt x="456" y="178"/>
                  </a:lnTo>
                  <a:lnTo>
                    <a:pt x="536" y="204"/>
                  </a:lnTo>
                  <a:lnTo>
                    <a:pt x="622" y="232"/>
                  </a:lnTo>
                  <a:lnTo>
                    <a:pt x="713" y="259"/>
                  </a:lnTo>
                  <a:lnTo>
                    <a:pt x="808" y="288"/>
                  </a:lnTo>
                  <a:lnTo>
                    <a:pt x="907" y="317"/>
                  </a:lnTo>
                  <a:lnTo>
                    <a:pt x="1010" y="345"/>
                  </a:lnTo>
                  <a:lnTo>
                    <a:pt x="1118" y="374"/>
                  </a:lnTo>
                  <a:lnTo>
                    <a:pt x="1229" y="402"/>
                  </a:lnTo>
                  <a:lnTo>
                    <a:pt x="1344" y="429"/>
                  </a:lnTo>
                  <a:lnTo>
                    <a:pt x="1462" y="456"/>
                  </a:lnTo>
                  <a:lnTo>
                    <a:pt x="1582" y="481"/>
                  </a:lnTo>
                  <a:lnTo>
                    <a:pt x="1705" y="505"/>
                  </a:lnTo>
                  <a:lnTo>
                    <a:pt x="1830" y="528"/>
                  </a:lnTo>
                  <a:lnTo>
                    <a:pt x="1957" y="548"/>
                  </a:lnTo>
                  <a:lnTo>
                    <a:pt x="2087" y="567"/>
                  </a:lnTo>
                  <a:lnTo>
                    <a:pt x="2216" y="583"/>
                  </a:lnTo>
                  <a:lnTo>
                    <a:pt x="2348" y="597"/>
                  </a:lnTo>
                  <a:lnTo>
                    <a:pt x="2414" y="603"/>
                  </a:lnTo>
                  <a:lnTo>
                    <a:pt x="2480" y="608"/>
                  </a:lnTo>
                  <a:lnTo>
                    <a:pt x="2546" y="613"/>
                  </a:lnTo>
                  <a:lnTo>
                    <a:pt x="2614" y="617"/>
                  </a:lnTo>
                  <a:lnTo>
                    <a:pt x="2680" y="620"/>
                  </a:lnTo>
                  <a:lnTo>
                    <a:pt x="2747" y="623"/>
                  </a:lnTo>
                  <a:lnTo>
                    <a:pt x="2813" y="624"/>
                  </a:lnTo>
                  <a:lnTo>
                    <a:pt x="2880" y="624"/>
                  </a:lnTo>
                  <a:lnTo>
                    <a:pt x="2880" y="624"/>
                  </a:lnTo>
                  <a:lnTo>
                    <a:pt x="2947" y="624"/>
                  </a:lnTo>
                  <a:lnTo>
                    <a:pt x="3013" y="623"/>
                  </a:lnTo>
                  <a:lnTo>
                    <a:pt x="3080" y="620"/>
                  </a:lnTo>
                  <a:lnTo>
                    <a:pt x="3146" y="617"/>
                  </a:lnTo>
                  <a:lnTo>
                    <a:pt x="3214" y="613"/>
                  </a:lnTo>
                  <a:lnTo>
                    <a:pt x="3280" y="608"/>
                  </a:lnTo>
                  <a:lnTo>
                    <a:pt x="3346" y="603"/>
                  </a:lnTo>
                  <a:lnTo>
                    <a:pt x="3412" y="597"/>
                  </a:lnTo>
                  <a:lnTo>
                    <a:pt x="3544" y="583"/>
                  </a:lnTo>
                  <a:lnTo>
                    <a:pt x="3674" y="566"/>
                  </a:lnTo>
                  <a:lnTo>
                    <a:pt x="3803" y="547"/>
                  </a:lnTo>
                  <a:lnTo>
                    <a:pt x="3930" y="527"/>
                  </a:lnTo>
                  <a:lnTo>
                    <a:pt x="4055" y="504"/>
                  </a:lnTo>
                  <a:lnTo>
                    <a:pt x="4178" y="479"/>
                  </a:lnTo>
                  <a:lnTo>
                    <a:pt x="4298" y="453"/>
                  </a:lnTo>
                  <a:lnTo>
                    <a:pt x="4416" y="426"/>
                  </a:lnTo>
                  <a:lnTo>
                    <a:pt x="4531" y="398"/>
                  </a:lnTo>
                  <a:lnTo>
                    <a:pt x="4642" y="371"/>
                  </a:lnTo>
                  <a:lnTo>
                    <a:pt x="4750" y="341"/>
                  </a:lnTo>
                  <a:lnTo>
                    <a:pt x="4853" y="312"/>
                  </a:lnTo>
                  <a:lnTo>
                    <a:pt x="4952" y="283"/>
                  </a:lnTo>
                  <a:lnTo>
                    <a:pt x="5048" y="254"/>
                  </a:lnTo>
                  <a:lnTo>
                    <a:pt x="5138" y="226"/>
                  </a:lnTo>
                  <a:lnTo>
                    <a:pt x="5224" y="198"/>
                  </a:lnTo>
                  <a:lnTo>
                    <a:pt x="5304" y="170"/>
                  </a:lnTo>
                  <a:lnTo>
                    <a:pt x="5378" y="145"/>
                  </a:lnTo>
                  <a:lnTo>
                    <a:pt x="5510" y="97"/>
                  </a:lnTo>
                  <a:lnTo>
                    <a:pt x="5616" y="58"/>
                  </a:lnTo>
                  <a:lnTo>
                    <a:pt x="5694" y="26"/>
                  </a:lnTo>
                  <a:lnTo>
                    <a:pt x="5760" y="0"/>
                  </a:lnTo>
                  <a:lnTo>
                    <a:pt x="5760" y="180"/>
                  </a:lnTo>
                  <a:lnTo>
                    <a:pt x="5760" y="180"/>
                  </a:lnTo>
                  <a:lnTo>
                    <a:pt x="5695" y="202"/>
                  </a:lnTo>
                  <a:lnTo>
                    <a:pt x="5618" y="226"/>
                  </a:lnTo>
                  <a:lnTo>
                    <a:pt x="5514" y="257"/>
                  </a:lnTo>
                  <a:lnTo>
                    <a:pt x="5384" y="293"/>
                  </a:lnTo>
                  <a:lnTo>
                    <a:pt x="5231" y="335"/>
                  </a:lnTo>
                  <a:lnTo>
                    <a:pt x="5147" y="356"/>
                  </a:lnTo>
                  <a:lnTo>
                    <a:pt x="5057" y="378"/>
                  </a:lnTo>
                  <a:lnTo>
                    <a:pt x="4962" y="401"/>
                  </a:lnTo>
                  <a:lnTo>
                    <a:pt x="4864" y="423"/>
                  </a:lnTo>
                  <a:lnTo>
                    <a:pt x="4760" y="446"/>
                  </a:lnTo>
                  <a:lnTo>
                    <a:pt x="4654" y="469"/>
                  </a:lnTo>
                  <a:lnTo>
                    <a:pt x="4542" y="492"/>
                  </a:lnTo>
                  <a:lnTo>
                    <a:pt x="4428" y="513"/>
                  </a:lnTo>
                  <a:lnTo>
                    <a:pt x="4310" y="534"/>
                  </a:lnTo>
                  <a:lnTo>
                    <a:pt x="4190" y="554"/>
                  </a:lnTo>
                  <a:lnTo>
                    <a:pt x="4067" y="573"/>
                  </a:lnTo>
                  <a:lnTo>
                    <a:pt x="3942" y="591"/>
                  </a:lnTo>
                  <a:lnTo>
                    <a:pt x="3814" y="607"/>
                  </a:lnTo>
                  <a:lnTo>
                    <a:pt x="3684" y="623"/>
                  </a:lnTo>
                  <a:lnTo>
                    <a:pt x="3553" y="635"/>
                  </a:lnTo>
                  <a:lnTo>
                    <a:pt x="3420" y="647"/>
                  </a:lnTo>
                  <a:lnTo>
                    <a:pt x="3286" y="655"/>
                  </a:lnTo>
                  <a:lnTo>
                    <a:pt x="3151" y="661"/>
                  </a:lnTo>
                  <a:lnTo>
                    <a:pt x="3016" y="666"/>
                  </a:lnTo>
                  <a:lnTo>
                    <a:pt x="2880" y="667"/>
                  </a:lnTo>
                  <a:lnTo>
                    <a:pt x="2880" y="667"/>
                  </a:lnTo>
                  <a:lnTo>
                    <a:pt x="2744" y="666"/>
                  </a:lnTo>
                  <a:lnTo>
                    <a:pt x="2609" y="661"/>
                  </a:lnTo>
                  <a:lnTo>
                    <a:pt x="2474" y="655"/>
                  </a:lnTo>
                  <a:lnTo>
                    <a:pt x="2340" y="645"/>
                  </a:lnTo>
                  <a:lnTo>
                    <a:pt x="2207" y="635"/>
                  </a:lnTo>
                  <a:lnTo>
                    <a:pt x="2076" y="621"/>
                  </a:lnTo>
                  <a:lnTo>
                    <a:pt x="1946" y="606"/>
                  </a:lnTo>
                  <a:lnTo>
                    <a:pt x="1818" y="589"/>
                  </a:lnTo>
                  <a:lnTo>
                    <a:pt x="1693" y="571"/>
                  </a:lnTo>
                  <a:lnTo>
                    <a:pt x="1570" y="552"/>
                  </a:lnTo>
                  <a:lnTo>
                    <a:pt x="1450" y="530"/>
                  </a:lnTo>
                  <a:lnTo>
                    <a:pt x="1332" y="509"/>
                  </a:lnTo>
                  <a:lnTo>
                    <a:pt x="1218" y="487"/>
                  </a:lnTo>
                  <a:lnTo>
                    <a:pt x="1106" y="464"/>
                  </a:lnTo>
                  <a:lnTo>
                    <a:pt x="1000" y="441"/>
                  </a:lnTo>
                  <a:lnTo>
                    <a:pt x="896" y="417"/>
                  </a:lnTo>
                  <a:lnTo>
                    <a:pt x="798" y="395"/>
                  </a:lnTo>
                  <a:lnTo>
                    <a:pt x="703" y="371"/>
                  </a:lnTo>
                  <a:lnTo>
                    <a:pt x="613" y="348"/>
                  </a:lnTo>
                  <a:lnTo>
                    <a:pt x="529" y="326"/>
                  </a:lnTo>
                  <a:lnTo>
                    <a:pt x="376" y="284"/>
                  </a:lnTo>
                  <a:lnTo>
                    <a:pt x="246" y="246"/>
                  </a:lnTo>
                  <a:lnTo>
                    <a:pt x="142" y="214"/>
                  </a:lnTo>
                  <a:lnTo>
                    <a:pt x="65" y="190"/>
                  </a:lnTo>
                  <a:lnTo>
                    <a:pt x="0" y="168"/>
                  </a:lnTo>
                  <a:lnTo>
                    <a:pt x="0" y="168"/>
                  </a:lnTo>
                  <a:close/>
                </a:path>
              </a:pathLst>
            </a:custGeom>
            <a:gradFill flip="none" rotWithShape="1">
              <a:gsLst>
                <a:gs pos="0">
                  <a:srgbClr val="7438B6">
                    <a:alpha val="35000"/>
                  </a:srgbClr>
                </a:gs>
                <a:gs pos="25000">
                  <a:srgbClr val="17ADB1"/>
                </a:gs>
                <a:gs pos="50000">
                  <a:srgbClr val="FFFFFF"/>
                </a:gs>
                <a:gs pos="75000">
                  <a:srgbClr val="00B0F0"/>
                </a:gs>
                <a:gs pos="100000">
                  <a:srgbClr val="7030A0">
                    <a:alpha val="35000"/>
                  </a:srgbClr>
                </a:gs>
              </a:gsLst>
              <a:lin ang="0" scaled="0"/>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91440" tIns="45720" rIns="91440" bIns="45720" numCol="1" rtlCol="0" anchor="ctr" anchorCtr="0" compatLnSpc="1">
              <a:prstTxWarp prst="textNoShape">
                <a:avLst/>
              </a:prstTxWarp>
            </a:bodyPr>
            <a:lstStyle/>
            <a:p>
              <a:pPr defTabSz="761970" fontAlgn="base">
                <a:spcBef>
                  <a:spcPct val="0"/>
                </a:spcBef>
                <a:spcAft>
                  <a:spcPct val="0"/>
                </a:spcAft>
                <a:defRPr/>
              </a:pPr>
              <a:endParaRPr lang="en-US" dirty="0" smtClean="0">
                <a:effectLst>
                  <a:outerShdw blurRad="38100" dist="38100" dir="2700000" algn="tl">
                    <a:srgbClr val="000000">
                      <a:alpha val="43137"/>
                    </a:srgbClr>
                  </a:outerShdw>
                </a:effectLst>
                <a:latin typeface="Segoe" pitchFamily="34" charset="0"/>
              </a:endParaRPr>
            </a:p>
          </p:txBody>
        </p:sp>
      </p:grpSp>
      <p:sp>
        <p:nvSpPr>
          <p:cNvPr id="55" name="Round Same Side Corner Rectangle 54"/>
          <p:cNvSpPr/>
          <p:nvPr/>
        </p:nvSpPr>
        <p:spPr bwMode="auto">
          <a:xfrm>
            <a:off x="4680857" y="3111779"/>
            <a:ext cx="3853543" cy="2741054"/>
          </a:xfrm>
          <a:prstGeom prst="round2SameRect">
            <a:avLst>
              <a:gd name="adj1" fmla="val 11864"/>
              <a:gd name="adj2" fmla="val 12617"/>
            </a:avLst>
          </a:prstGeom>
          <a:gradFill flip="none" rotWithShape="1">
            <a:gsLst>
              <a:gs pos="0">
                <a:srgbClr val="000000">
                  <a:alpha val="70000"/>
                </a:srgbClr>
              </a:gs>
              <a:gs pos="100000">
                <a:srgbClr val="4472D8">
                  <a:alpha val="15000"/>
                </a:srgbClr>
              </a:gs>
            </a:gsLst>
            <a:lin ang="16200000" scaled="0"/>
            <a:tileRect/>
          </a:gradFill>
          <a:ln w="9525">
            <a:noFill/>
            <a:miter lim="800000"/>
            <a:headEnd/>
            <a:tailEnd/>
          </a:ln>
          <a:effectLst/>
          <a:scene3d>
            <a:camera prst="orthographicFront"/>
            <a:lightRig rig="twoPt" dir="t"/>
          </a:scene3d>
          <a:sp3d extrusionH="76200" contourW="12700" prstMaterial="dkEdge">
            <a:bevelT w="127000" h="127000" prst="cross"/>
            <a:contourClr>
              <a:srgbClr val="000000"/>
            </a:contourClr>
          </a:sp3d>
        </p:spPr>
        <p:txBody>
          <a:bodyPr lIns="0" tIns="0" rIns="0" bIns="0" anchor="ctr"/>
          <a:lstStyle/>
          <a:p>
            <a:pPr algn="ctr">
              <a:lnSpc>
                <a:spcPct val="70000"/>
              </a:lnSpc>
              <a:defRPr/>
            </a:pPr>
            <a:endParaRPr lang="en-US" sz="1400" i="1" dirty="0" smtClean="0">
              <a:effectLst>
                <a:outerShdw blurRad="38100" dist="38100" dir="2700000" algn="tl">
                  <a:srgbClr val="000000">
                    <a:alpha val="43137"/>
                  </a:srgbClr>
                </a:outerShdw>
              </a:effectLst>
              <a:latin typeface="Segoe Black" pitchFamily="34" charset="0"/>
            </a:endParaRPr>
          </a:p>
        </p:txBody>
      </p:sp>
      <p:sp>
        <p:nvSpPr>
          <p:cNvPr id="56" name="Round Same Side Corner Rectangle 55"/>
          <p:cNvSpPr/>
          <p:nvPr/>
        </p:nvSpPr>
        <p:spPr bwMode="auto">
          <a:xfrm>
            <a:off x="649518" y="3122412"/>
            <a:ext cx="3853543" cy="2741054"/>
          </a:xfrm>
          <a:prstGeom prst="round2SameRect">
            <a:avLst>
              <a:gd name="adj1" fmla="val 11864"/>
              <a:gd name="adj2" fmla="val 12617"/>
            </a:avLst>
          </a:prstGeom>
          <a:gradFill flip="none" rotWithShape="1">
            <a:gsLst>
              <a:gs pos="0">
                <a:srgbClr val="000000">
                  <a:alpha val="70000"/>
                </a:srgbClr>
              </a:gs>
              <a:gs pos="100000">
                <a:srgbClr val="4472D8">
                  <a:alpha val="15000"/>
                </a:srgbClr>
              </a:gs>
            </a:gsLst>
            <a:lin ang="16200000" scaled="0"/>
            <a:tileRect/>
          </a:gradFill>
          <a:ln w="9525">
            <a:noFill/>
            <a:miter lim="800000"/>
            <a:headEnd/>
            <a:tailEnd/>
          </a:ln>
          <a:effectLst/>
          <a:scene3d>
            <a:camera prst="orthographicFront"/>
            <a:lightRig rig="twoPt" dir="t"/>
          </a:scene3d>
          <a:sp3d extrusionH="76200" contourW="12700" prstMaterial="dkEdge">
            <a:bevelT w="127000" h="127000" prst="cross"/>
            <a:contourClr>
              <a:srgbClr val="000000"/>
            </a:contourClr>
          </a:sp3d>
        </p:spPr>
        <p:txBody>
          <a:bodyPr lIns="0" tIns="0" rIns="0" bIns="0" anchor="ctr"/>
          <a:lstStyle/>
          <a:p>
            <a:pPr algn="ctr">
              <a:lnSpc>
                <a:spcPct val="70000"/>
              </a:lnSpc>
              <a:defRPr/>
            </a:pPr>
            <a:endParaRPr lang="en-US" sz="1400" i="1" dirty="0" smtClean="0">
              <a:solidFill>
                <a:schemeClr val="bg2"/>
              </a:solidFill>
              <a:effectLst>
                <a:outerShdw blurRad="38100" dist="38100" dir="2700000" algn="tl">
                  <a:srgbClr val="000000">
                    <a:alpha val="43137"/>
                  </a:srgbClr>
                </a:outerShdw>
              </a:effectLst>
              <a:latin typeface="Segoe Black" pitchFamily="34" charset="0"/>
            </a:endParaRPr>
          </a:p>
        </p:txBody>
      </p:sp>
      <p:grpSp>
        <p:nvGrpSpPr>
          <p:cNvPr id="3" name="Group 29"/>
          <p:cNvGrpSpPr/>
          <p:nvPr/>
        </p:nvGrpSpPr>
        <p:grpSpPr>
          <a:xfrm>
            <a:off x="4821697" y="4012128"/>
            <a:ext cx="3586303" cy="1738918"/>
            <a:chOff x="5934081" y="4967830"/>
            <a:chExt cx="4303563" cy="2423569"/>
          </a:xfrm>
          <a:gradFill>
            <a:gsLst>
              <a:gs pos="29000">
                <a:srgbClr val="FFFFFF"/>
              </a:gs>
              <a:gs pos="63000">
                <a:srgbClr val="FFB871"/>
              </a:gs>
              <a:gs pos="89000">
                <a:srgbClr val="DE8542"/>
              </a:gs>
            </a:gsLst>
            <a:path path="circle">
              <a:fillToRect r="100000" b="100000"/>
            </a:path>
          </a:gradFill>
        </p:grpSpPr>
        <p:sp>
          <p:nvSpPr>
            <p:cNvPr id="59" name="AutoShape 51"/>
            <p:cNvSpPr>
              <a:spLocks noChangeArrowheads="1"/>
            </p:cNvSpPr>
            <p:nvPr/>
          </p:nvSpPr>
          <p:spPr bwMode="auto">
            <a:xfrm>
              <a:off x="5934081" y="4967830"/>
              <a:ext cx="4303563" cy="731520"/>
            </a:xfrm>
            <a:prstGeom prst="roundRect">
              <a:avLst>
                <a:gd name="adj"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lnSpc>
                  <a:spcPct val="80000"/>
                </a:lnSpc>
                <a:defRPr/>
              </a:pPr>
              <a:r>
                <a:rPr lang="en-US" sz="1400" dirty="0" smtClean="0">
                  <a:solidFill>
                    <a:srgbClr val="FFFFFF"/>
                  </a:solidFill>
                  <a:effectLst>
                    <a:outerShdw blurRad="38100" dist="38100" dir="2700000" algn="tl">
                      <a:srgbClr val="000000">
                        <a:alpha val="43137"/>
                      </a:srgbClr>
                    </a:outerShdw>
                  </a:effectLst>
                  <a:latin typeface="Segoe" pitchFamily="34" charset="0"/>
                </a:rPr>
                <a:t>Built for Businesses </a:t>
              </a:r>
              <a:r>
                <a:rPr lang="en-US" sz="1400" u="sng" dirty="0" smtClean="0">
                  <a:solidFill>
                    <a:srgbClr val="FFFFFF"/>
                  </a:solidFill>
                  <a:effectLst>
                    <a:outerShdw blurRad="38100" dist="38100" dir="2700000" algn="tl">
                      <a:srgbClr val="000000">
                        <a:alpha val="43137"/>
                      </a:srgbClr>
                    </a:outerShdw>
                  </a:effectLst>
                  <a:latin typeface="Segoe" pitchFamily="34" charset="0"/>
                </a:rPr>
                <a:t>with</a:t>
              </a:r>
              <a:r>
                <a:rPr lang="en-US" sz="1400" dirty="0" smtClean="0">
                  <a:solidFill>
                    <a:srgbClr val="FFFFFF"/>
                  </a:solidFill>
                  <a:effectLst>
                    <a:outerShdw blurRad="38100" dist="38100" dir="2700000" algn="tl">
                      <a:srgbClr val="000000">
                        <a:alpha val="43137"/>
                      </a:srgbClr>
                    </a:outerShdw>
                  </a:effectLst>
                  <a:latin typeface="Segoe" pitchFamily="34" charset="0"/>
                </a:rPr>
                <a:t> IT Professional</a:t>
              </a:r>
            </a:p>
          </p:txBody>
        </p:sp>
        <p:sp>
          <p:nvSpPr>
            <p:cNvPr id="60" name="AutoShape 51"/>
            <p:cNvSpPr>
              <a:spLocks noChangeArrowheads="1"/>
            </p:cNvSpPr>
            <p:nvPr/>
          </p:nvSpPr>
          <p:spPr bwMode="auto">
            <a:xfrm>
              <a:off x="5934081" y="5813854"/>
              <a:ext cx="4303563" cy="731520"/>
            </a:xfrm>
            <a:prstGeom prst="roundRect">
              <a:avLst>
                <a:gd name="adj"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lnSpc>
                  <a:spcPct val="80000"/>
                </a:lnSpc>
                <a:defRPr/>
              </a:pPr>
              <a:r>
                <a:rPr lang="en-US" sz="1400" dirty="0" smtClean="0">
                  <a:solidFill>
                    <a:srgbClr val="FFFFFF"/>
                  </a:solidFill>
                  <a:effectLst>
                    <a:outerShdw blurRad="38100" dist="38100" dir="2700000" algn="tl">
                      <a:srgbClr val="000000">
                        <a:alpha val="43137"/>
                      </a:srgbClr>
                    </a:outerShdw>
                  </a:effectLst>
                  <a:latin typeface="Segoe" pitchFamily="34" charset="0"/>
                </a:rPr>
                <a:t>Unified administration of </a:t>
              </a:r>
            </a:p>
            <a:p>
              <a:pPr algn="ctr" defTabSz="914099">
                <a:lnSpc>
                  <a:spcPct val="80000"/>
                </a:lnSpc>
                <a:defRPr/>
              </a:pPr>
              <a:r>
                <a:rPr lang="en-US" sz="1400" dirty="0" smtClean="0">
                  <a:solidFill>
                    <a:srgbClr val="FFFFFF"/>
                  </a:solidFill>
                  <a:effectLst>
                    <a:outerShdw blurRad="38100" dist="38100" dir="2700000" algn="tl">
                      <a:srgbClr val="000000">
                        <a:alpha val="43137"/>
                      </a:srgbClr>
                    </a:outerShdw>
                  </a:effectLst>
                  <a:latin typeface="Segoe" pitchFamily="34" charset="0"/>
                </a:rPr>
                <a:t>multiple-server IT environment </a:t>
              </a:r>
              <a:endParaRPr lang="en-US" sz="1400" dirty="0">
                <a:solidFill>
                  <a:srgbClr val="FFFFFF"/>
                </a:solidFill>
                <a:effectLst>
                  <a:outerShdw blurRad="38100" dist="38100" dir="2700000" algn="tl">
                    <a:srgbClr val="000000">
                      <a:alpha val="43137"/>
                    </a:srgbClr>
                  </a:outerShdw>
                </a:effectLst>
                <a:latin typeface="Segoe" pitchFamily="34" charset="0"/>
              </a:endParaRPr>
            </a:p>
          </p:txBody>
        </p:sp>
        <p:sp>
          <p:nvSpPr>
            <p:cNvPr id="61" name="AutoShape 51"/>
            <p:cNvSpPr>
              <a:spLocks noChangeArrowheads="1"/>
            </p:cNvSpPr>
            <p:nvPr/>
          </p:nvSpPr>
          <p:spPr bwMode="auto">
            <a:xfrm>
              <a:off x="5934081" y="6659879"/>
              <a:ext cx="4303563" cy="731520"/>
            </a:xfrm>
            <a:prstGeom prst="roundRect">
              <a:avLst>
                <a:gd name="adj"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lnSpc>
                  <a:spcPct val="80000"/>
                </a:lnSpc>
                <a:defRPr/>
              </a:pPr>
              <a:r>
                <a:rPr lang="en-US" sz="1400" dirty="0" smtClean="0">
                  <a:solidFill>
                    <a:srgbClr val="FFFFFF"/>
                  </a:solidFill>
                  <a:effectLst>
                    <a:outerShdw blurRad="38100" dist="38100" dir="2700000" algn="tl">
                      <a:srgbClr val="000000">
                        <a:alpha val="43137"/>
                      </a:srgbClr>
                    </a:outerShdw>
                  </a:effectLst>
                  <a:latin typeface="Segoe" pitchFamily="34" charset="0"/>
                </a:rPr>
                <a:t>Designed for 300 users or less</a:t>
              </a:r>
              <a:endParaRPr lang="en-US" sz="1400" dirty="0">
                <a:solidFill>
                  <a:srgbClr val="FFFFFF"/>
                </a:solidFill>
                <a:effectLst>
                  <a:outerShdw blurRad="38100" dist="38100" dir="2700000" algn="tl">
                    <a:srgbClr val="000000">
                      <a:alpha val="43137"/>
                    </a:srgbClr>
                  </a:outerShdw>
                </a:effectLst>
                <a:latin typeface="Segoe" pitchFamily="34" charset="0"/>
              </a:endParaRPr>
            </a:p>
          </p:txBody>
        </p:sp>
      </p:grpSp>
      <p:sp>
        <p:nvSpPr>
          <p:cNvPr id="62" name="Round Same Side Corner Rectangle 61"/>
          <p:cNvSpPr/>
          <p:nvPr/>
        </p:nvSpPr>
        <p:spPr bwMode="auto">
          <a:xfrm>
            <a:off x="808612" y="3351012"/>
            <a:ext cx="3576667" cy="593501"/>
          </a:xfrm>
          <a:prstGeom prst="round2SameRect">
            <a:avLst>
              <a:gd name="adj1" fmla="val 28536"/>
              <a:gd name="adj2" fmla="val 13569"/>
            </a:avLst>
          </a:prstGeom>
          <a:gradFill flip="none" rotWithShape="1">
            <a:gsLst>
              <a:gs pos="29000">
                <a:srgbClr val="FFFFFF"/>
              </a:gs>
              <a:gs pos="76000">
                <a:srgbClr val="95BAF5"/>
              </a:gs>
              <a:gs pos="100000">
                <a:srgbClr val="4472D8"/>
              </a:gs>
            </a:gsLst>
            <a:path path="rect">
              <a:fillToRect t="100000" r="100000"/>
            </a:path>
            <a:tileRect l="-100000" b="-100000"/>
          </a:gradFill>
          <a:ln w="12700" cap="flat" cmpd="sng" algn="ctr">
            <a:noFill/>
            <a:prstDash val="solid"/>
            <a:round/>
            <a:headEnd type="none" w="med" len="med"/>
            <a:tailEnd type="none" w="med" len="med"/>
          </a:ln>
          <a:effectLst/>
          <a:scene3d>
            <a:camera prst="orthographicFront"/>
            <a:lightRig rig="chilly" dir="t"/>
          </a:scene3d>
          <a:sp3d prstMaterial="metal">
            <a:bevelT w="2540000" h="50800" prst="softRound"/>
          </a:sp3d>
        </p:spPr>
        <p:txBody>
          <a:bodyPr lIns="0" tIns="0" rIns="0" bIns="0" anchor="ctr"/>
          <a:lstStyle/>
          <a:p>
            <a:pPr lvl="0" algn="ctr">
              <a:lnSpc>
                <a:spcPct val="90000"/>
              </a:lnSpc>
              <a:defRPr/>
            </a:pPr>
            <a:r>
              <a:rPr lang="en-US" sz="2000" dirty="0" smtClean="0">
                <a:solidFill>
                  <a:srgbClr val="000000"/>
                </a:solidFill>
                <a:effectLst>
                  <a:outerShdw blurRad="38100" dist="38100" dir="2700000" algn="tl">
                    <a:srgbClr val="000000">
                      <a:alpha val="43137"/>
                    </a:srgbClr>
                  </a:outerShdw>
                </a:effectLst>
                <a:latin typeface="Segoe Black" pitchFamily="34" charset="0"/>
              </a:rPr>
              <a:t>Small Business Server </a:t>
            </a:r>
          </a:p>
          <a:p>
            <a:pPr lvl="0" algn="ctr">
              <a:lnSpc>
                <a:spcPct val="90000"/>
              </a:lnSpc>
              <a:defRPr/>
            </a:pPr>
            <a:r>
              <a:rPr lang="en-US" sz="2000" dirty="0" smtClean="0">
                <a:solidFill>
                  <a:srgbClr val="000000"/>
                </a:solidFill>
                <a:effectLst>
                  <a:outerShdw blurRad="38100" dist="38100" dir="2700000" algn="tl">
                    <a:srgbClr val="000000">
                      <a:alpha val="43137"/>
                    </a:srgbClr>
                  </a:outerShdw>
                </a:effectLst>
                <a:latin typeface="Segoe Black" pitchFamily="34" charset="0"/>
              </a:rPr>
              <a:t>2008</a:t>
            </a:r>
          </a:p>
        </p:txBody>
      </p:sp>
      <p:sp>
        <p:nvSpPr>
          <p:cNvPr id="63" name="Round Same Side Corner Rectangle 62"/>
          <p:cNvSpPr/>
          <p:nvPr/>
        </p:nvSpPr>
        <p:spPr bwMode="auto">
          <a:xfrm>
            <a:off x="4828845" y="3338223"/>
            <a:ext cx="3576667" cy="607157"/>
          </a:xfrm>
          <a:prstGeom prst="round2SameRect">
            <a:avLst>
              <a:gd name="adj1" fmla="val 28536"/>
              <a:gd name="adj2" fmla="val 9394"/>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lvl="0" algn="ctr" defTabSz="914099">
              <a:lnSpc>
                <a:spcPct val="90000"/>
              </a:lnSpc>
              <a:defRPr/>
            </a:pPr>
            <a:r>
              <a:rPr lang="en-US" sz="2000" dirty="0" smtClean="0">
                <a:solidFill>
                  <a:srgbClr val="FFFFFF"/>
                </a:solidFill>
                <a:effectLst>
                  <a:outerShdw blurRad="38100" dist="38100" dir="2700000" algn="tl">
                    <a:srgbClr val="000000">
                      <a:alpha val="43137"/>
                    </a:srgbClr>
                  </a:outerShdw>
                </a:effectLst>
                <a:latin typeface="Segoe" pitchFamily="34" charset="0"/>
              </a:rPr>
              <a:t>Essential Business Server 2008</a:t>
            </a:r>
          </a:p>
        </p:txBody>
      </p:sp>
      <p:grpSp>
        <p:nvGrpSpPr>
          <p:cNvPr id="4" name="Group 28"/>
          <p:cNvGrpSpPr/>
          <p:nvPr/>
        </p:nvGrpSpPr>
        <p:grpSpPr>
          <a:xfrm>
            <a:off x="801465" y="4021158"/>
            <a:ext cx="3586303" cy="1712971"/>
            <a:chOff x="730976" y="5047725"/>
            <a:chExt cx="4303563" cy="2408989"/>
          </a:xfrm>
          <a:gradFill flip="none" rotWithShape="1">
            <a:gsLst>
              <a:gs pos="29000">
                <a:srgbClr val="FFFFFF"/>
              </a:gs>
              <a:gs pos="63000">
                <a:srgbClr val="95BAF5"/>
              </a:gs>
              <a:gs pos="89000">
                <a:srgbClr val="4472D8">
                  <a:alpha val="92000"/>
                </a:srgbClr>
              </a:gs>
            </a:gsLst>
            <a:path path="circle">
              <a:fillToRect r="100000" b="100000"/>
            </a:path>
            <a:tileRect l="-100000" t="-100000"/>
          </a:gradFill>
        </p:grpSpPr>
        <p:sp>
          <p:nvSpPr>
            <p:cNvPr id="66" name="AutoShape 51"/>
            <p:cNvSpPr>
              <a:spLocks noChangeArrowheads="1"/>
            </p:cNvSpPr>
            <p:nvPr/>
          </p:nvSpPr>
          <p:spPr bwMode="auto">
            <a:xfrm>
              <a:off x="730976" y="5047725"/>
              <a:ext cx="4303563" cy="728489"/>
            </a:xfrm>
            <a:prstGeom prst="roundRect">
              <a:avLst>
                <a:gd name="adj" fmla="val 16667"/>
              </a:avLst>
            </a:prstGeom>
            <a:grpFill/>
            <a:ln w="19050">
              <a:noFill/>
              <a:round/>
              <a:headEnd/>
              <a:tailEnd/>
            </a:ln>
            <a:effectLst/>
            <a:scene3d>
              <a:camera prst="orthographicFront"/>
              <a:lightRig rig="glow" dir="t"/>
            </a:scene3d>
            <a:sp3d prstMaterial="dkEdge">
              <a:bevelT w="25400" h="127000" prst="hardEdge"/>
            </a:sp3d>
          </p:spPr>
          <p:txBody>
            <a:bodyPr wrap="square" lIns="18287" tIns="45716" rIns="18287" bIns="9144" anchor="ctr"/>
            <a:lstStyle/>
            <a:p>
              <a:pPr algn="ctr">
                <a:lnSpc>
                  <a:spcPct val="80000"/>
                </a:lnSpc>
              </a:pPr>
              <a:r>
                <a:rPr lang="en-US" sz="1400" dirty="0" smtClean="0">
                  <a:solidFill>
                    <a:srgbClr val="000000"/>
                  </a:solidFill>
                  <a:effectLst>
                    <a:outerShdw blurRad="38100" dist="38100" dir="2700000" algn="tl">
                      <a:srgbClr val="000000">
                        <a:alpha val="43137"/>
                      </a:srgbClr>
                    </a:outerShdw>
                  </a:effectLst>
                  <a:latin typeface="Segoe" pitchFamily="34" charset="0"/>
                </a:rPr>
                <a:t>Built for Businesses </a:t>
              </a:r>
              <a:r>
                <a:rPr lang="en-US" sz="1400" u="sng" dirty="0" smtClean="0">
                  <a:solidFill>
                    <a:srgbClr val="000000"/>
                  </a:solidFill>
                  <a:effectLst>
                    <a:outerShdw blurRad="38100" dist="38100" dir="2700000" algn="tl">
                      <a:srgbClr val="000000">
                        <a:alpha val="43137"/>
                      </a:srgbClr>
                    </a:outerShdw>
                  </a:effectLst>
                  <a:latin typeface="Segoe" pitchFamily="34" charset="0"/>
                </a:rPr>
                <a:t>without</a:t>
              </a:r>
              <a:r>
                <a:rPr lang="en-US" sz="1400" dirty="0" smtClean="0">
                  <a:solidFill>
                    <a:srgbClr val="000000"/>
                  </a:solidFill>
                  <a:effectLst>
                    <a:outerShdw blurRad="38100" dist="38100" dir="2700000" algn="tl">
                      <a:srgbClr val="000000">
                        <a:alpha val="43137"/>
                      </a:srgbClr>
                    </a:outerShdw>
                  </a:effectLst>
                  <a:latin typeface="Segoe" pitchFamily="34" charset="0"/>
                </a:rPr>
                <a:t> internal IT Professional</a:t>
              </a:r>
            </a:p>
          </p:txBody>
        </p:sp>
        <p:sp>
          <p:nvSpPr>
            <p:cNvPr id="67" name="AutoShape 51"/>
            <p:cNvSpPr>
              <a:spLocks noChangeArrowheads="1"/>
            </p:cNvSpPr>
            <p:nvPr/>
          </p:nvSpPr>
          <p:spPr bwMode="auto">
            <a:xfrm>
              <a:off x="730976" y="5887976"/>
              <a:ext cx="4303563" cy="728489"/>
            </a:xfrm>
            <a:prstGeom prst="roundRect">
              <a:avLst>
                <a:gd name="adj" fmla="val 16667"/>
              </a:avLst>
            </a:prstGeom>
            <a:grpFill/>
            <a:ln w="19050">
              <a:noFill/>
              <a:round/>
              <a:headEnd/>
              <a:tailEnd/>
            </a:ln>
            <a:effectLst/>
            <a:scene3d>
              <a:camera prst="orthographicFront"/>
              <a:lightRig rig="glow" dir="t"/>
            </a:scene3d>
            <a:sp3d prstMaterial="dkEdge">
              <a:bevelT w="25400" h="127000" prst="hardEdge"/>
            </a:sp3d>
          </p:spPr>
          <p:txBody>
            <a:bodyPr wrap="square" lIns="18287" tIns="45716" rIns="18287" bIns="9144" anchor="ctr"/>
            <a:lstStyle/>
            <a:p>
              <a:pPr algn="ctr">
                <a:lnSpc>
                  <a:spcPct val="80000"/>
                </a:lnSpc>
              </a:pPr>
              <a:r>
                <a:rPr lang="en-US" sz="1400" dirty="0" smtClean="0">
                  <a:solidFill>
                    <a:srgbClr val="000000"/>
                  </a:solidFill>
                  <a:effectLst>
                    <a:outerShdw blurRad="38100" dist="38100" dir="2700000" algn="tl">
                      <a:srgbClr val="000000">
                        <a:alpha val="43137"/>
                      </a:srgbClr>
                    </a:outerShdw>
                  </a:effectLst>
                  <a:latin typeface="Segoe" pitchFamily="34" charset="0"/>
                </a:rPr>
                <a:t>Simplified administration of </a:t>
              </a:r>
            </a:p>
            <a:p>
              <a:pPr algn="ctr">
                <a:lnSpc>
                  <a:spcPct val="80000"/>
                </a:lnSpc>
              </a:pPr>
              <a:r>
                <a:rPr lang="en-US" sz="1400" dirty="0" smtClean="0">
                  <a:solidFill>
                    <a:srgbClr val="000000"/>
                  </a:solidFill>
                  <a:effectLst>
                    <a:outerShdw blurRad="38100" dist="38100" dir="2700000" algn="tl">
                      <a:srgbClr val="000000">
                        <a:alpha val="43137"/>
                      </a:srgbClr>
                    </a:outerShdw>
                  </a:effectLst>
                  <a:latin typeface="Segoe" pitchFamily="34" charset="0"/>
                </a:rPr>
                <a:t>core server infrastructure </a:t>
              </a:r>
              <a:endParaRPr lang="en-US" sz="1400" dirty="0">
                <a:solidFill>
                  <a:srgbClr val="000000"/>
                </a:solidFill>
                <a:effectLst>
                  <a:outerShdw blurRad="38100" dist="38100" dir="2700000" algn="tl">
                    <a:srgbClr val="000000">
                      <a:alpha val="43137"/>
                    </a:srgbClr>
                  </a:outerShdw>
                </a:effectLst>
                <a:latin typeface="Segoe" pitchFamily="34" charset="0"/>
              </a:endParaRPr>
            </a:p>
          </p:txBody>
        </p:sp>
        <p:sp>
          <p:nvSpPr>
            <p:cNvPr id="68" name="AutoShape 51"/>
            <p:cNvSpPr>
              <a:spLocks noChangeArrowheads="1"/>
            </p:cNvSpPr>
            <p:nvPr/>
          </p:nvSpPr>
          <p:spPr bwMode="auto">
            <a:xfrm>
              <a:off x="730976" y="6728225"/>
              <a:ext cx="4303563" cy="728489"/>
            </a:xfrm>
            <a:prstGeom prst="roundRect">
              <a:avLst>
                <a:gd name="adj" fmla="val 16667"/>
              </a:avLst>
            </a:prstGeom>
            <a:grpFill/>
            <a:ln w="19050">
              <a:noFill/>
              <a:round/>
              <a:headEnd/>
              <a:tailEnd/>
            </a:ln>
            <a:effectLst/>
            <a:scene3d>
              <a:camera prst="orthographicFront"/>
              <a:lightRig rig="glow" dir="t"/>
            </a:scene3d>
            <a:sp3d prstMaterial="dkEdge">
              <a:bevelT w="25400" h="127000" prst="hardEdge"/>
            </a:sp3d>
          </p:spPr>
          <p:txBody>
            <a:bodyPr wrap="square" lIns="18287" tIns="45716" rIns="18287" bIns="9144" anchor="ctr"/>
            <a:lstStyle/>
            <a:p>
              <a:pPr algn="ctr">
                <a:lnSpc>
                  <a:spcPct val="80000"/>
                </a:lnSpc>
              </a:pPr>
              <a:r>
                <a:rPr lang="en-US" sz="1400" dirty="0" smtClean="0">
                  <a:solidFill>
                    <a:srgbClr val="000000"/>
                  </a:solidFill>
                  <a:effectLst>
                    <a:outerShdw blurRad="38100" dist="38100" dir="2700000" algn="tl">
                      <a:srgbClr val="000000">
                        <a:alpha val="43137"/>
                      </a:srgbClr>
                    </a:outerShdw>
                  </a:effectLst>
                  <a:latin typeface="Segoe" pitchFamily="34" charset="0"/>
                </a:rPr>
                <a:t>Designed for 75 users or less</a:t>
              </a:r>
              <a:endParaRPr lang="en-US" sz="1400" dirty="0">
                <a:solidFill>
                  <a:srgbClr val="000000"/>
                </a:solidFill>
                <a:effectLst>
                  <a:outerShdw blurRad="38100" dist="38100" dir="2700000" algn="tl">
                    <a:srgbClr val="000000">
                      <a:alpha val="43137"/>
                    </a:srgbClr>
                  </a:outerShdw>
                </a:effectLst>
                <a:latin typeface="Segoe" pitchFamily="34" charset="0"/>
              </a:endParaRPr>
            </a:p>
          </p:txBody>
        </p:sp>
      </p:grpSp>
      <p:sp>
        <p:nvSpPr>
          <p:cNvPr id="29" name="Title 28"/>
          <p:cNvSpPr>
            <a:spLocks noGrp="1"/>
          </p:cNvSpPr>
          <p:nvPr>
            <p:ph type="title"/>
          </p:nvPr>
        </p:nvSpPr>
        <p:spPr>
          <a:xfrm>
            <a:off x="381000" y="204632"/>
            <a:ext cx="8382000" cy="747897"/>
          </a:xfrm>
        </p:spPr>
        <p:txBody>
          <a:bodyPr/>
          <a:lstStyle/>
          <a:p>
            <a:pPr algn="ctr"/>
            <a:r>
              <a:rPr smtClean="0"/>
              <a:t>Which to Choose</a:t>
            </a:r>
            <a:endParaRPr lang="en-US" dirty="0"/>
          </a:p>
        </p:txBody>
      </p:sp>
      <p:sp>
        <p:nvSpPr>
          <p:cNvPr id="31" name="Line 3"/>
          <p:cNvSpPr>
            <a:spLocks noChangeShapeType="1"/>
          </p:cNvSpPr>
          <p:nvPr/>
        </p:nvSpPr>
        <p:spPr bwMode="auto">
          <a:xfrm>
            <a:off x="1066800" y="2045856"/>
            <a:ext cx="7391400"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35" name="Text Box 4"/>
          <p:cNvSpPr txBox="1">
            <a:spLocks noChangeArrowheads="1"/>
          </p:cNvSpPr>
          <p:nvPr/>
        </p:nvSpPr>
        <p:spPr bwMode="auto">
          <a:xfrm>
            <a:off x="7010400" y="1751011"/>
            <a:ext cx="1148071" cy="261610"/>
          </a:xfrm>
          <a:prstGeom prst="rect">
            <a:avLst/>
          </a:prstGeom>
          <a:noFill/>
          <a:ln w="9525" algn="ctr">
            <a:noFill/>
            <a:miter lim="800000"/>
            <a:headEnd/>
            <a:tailEnd/>
          </a:ln>
          <a:effectLst/>
        </p:spPr>
        <p:txBody>
          <a:bodyPr wrap="none">
            <a:spAutoFit/>
          </a:bodyPr>
          <a:lstStyle/>
          <a:p>
            <a:r>
              <a:rPr lang="en-US" sz="1050" b="0" dirty="0">
                <a:solidFill>
                  <a:schemeClr val="tx1"/>
                </a:solidFill>
                <a:effectLst/>
                <a:latin typeface="Arial" charset="0"/>
              </a:rPr>
              <a:t>Number of PCs</a:t>
            </a:r>
          </a:p>
        </p:txBody>
      </p:sp>
      <p:sp>
        <p:nvSpPr>
          <p:cNvPr id="36" name="Line 5"/>
          <p:cNvSpPr>
            <a:spLocks noChangeShapeType="1"/>
          </p:cNvSpPr>
          <p:nvPr/>
        </p:nvSpPr>
        <p:spPr bwMode="auto">
          <a:xfrm>
            <a:off x="2803525" y="1992890"/>
            <a:ext cx="0" cy="152400"/>
          </a:xfrm>
          <a:prstGeom prst="line">
            <a:avLst/>
          </a:prstGeom>
          <a:noFill/>
          <a:ln w="28575">
            <a:solidFill>
              <a:schemeClr val="tx1"/>
            </a:solidFill>
            <a:round/>
            <a:headEnd/>
            <a:tailEnd/>
          </a:ln>
          <a:effectLst/>
        </p:spPr>
        <p:txBody>
          <a:bodyPr wrap="none" anchor="ctr"/>
          <a:lstStyle/>
          <a:p>
            <a:endParaRPr lang="en-US"/>
          </a:p>
        </p:txBody>
      </p:sp>
      <p:sp>
        <p:nvSpPr>
          <p:cNvPr id="37" name="Line 6"/>
          <p:cNvSpPr>
            <a:spLocks noChangeShapeType="1"/>
          </p:cNvSpPr>
          <p:nvPr/>
        </p:nvSpPr>
        <p:spPr bwMode="auto">
          <a:xfrm>
            <a:off x="4183053" y="1992890"/>
            <a:ext cx="0" cy="152400"/>
          </a:xfrm>
          <a:prstGeom prst="line">
            <a:avLst/>
          </a:prstGeom>
          <a:noFill/>
          <a:ln w="28575">
            <a:solidFill>
              <a:schemeClr val="tx1"/>
            </a:solidFill>
            <a:round/>
            <a:headEnd/>
            <a:tailEnd/>
          </a:ln>
          <a:effectLst/>
        </p:spPr>
        <p:txBody>
          <a:bodyPr wrap="none" anchor="ctr"/>
          <a:lstStyle/>
          <a:p>
            <a:endParaRPr lang="en-US"/>
          </a:p>
        </p:txBody>
      </p:sp>
      <p:sp>
        <p:nvSpPr>
          <p:cNvPr id="38" name="Line 7"/>
          <p:cNvSpPr>
            <a:spLocks noChangeShapeType="1"/>
          </p:cNvSpPr>
          <p:nvPr/>
        </p:nvSpPr>
        <p:spPr bwMode="auto">
          <a:xfrm>
            <a:off x="5851525" y="1992890"/>
            <a:ext cx="0" cy="152400"/>
          </a:xfrm>
          <a:prstGeom prst="line">
            <a:avLst/>
          </a:prstGeom>
          <a:noFill/>
          <a:ln w="28575">
            <a:solidFill>
              <a:schemeClr val="tx1"/>
            </a:solidFill>
            <a:round/>
            <a:headEnd/>
            <a:tailEnd/>
          </a:ln>
          <a:effectLst/>
        </p:spPr>
        <p:txBody>
          <a:bodyPr wrap="none" anchor="ctr"/>
          <a:lstStyle/>
          <a:p>
            <a:endParaRPr lang="en-US"/>
          </a:p>
        </p:txBody>
      </p:sp>
      <p:sp>
        <p:nvSpPr>
          <p:cNvPr id="39" name="Line 8"/>
          <p:cNvSpPr>
            <a:spLocks noChangeShapeType="1"/>
          </p:cNvSpPr>
          <p:nvPr/>
        </p:nvSpPr>
        <p:spPr bwMode="auto">
          <a:xfrm>
            <a:off x="7924841" y="1992890"/>
            <a:ext cx="0" cy="152400"/>
          </a:xfrm>
          <a:prstGeom prst="line">
            <a:avLst/>
          </a:prstGeom>
          <a:noFill/>
          <a:ln w="28575">
            <a:solidFill>
              <a:schemeClr val="tx1"/>
            </a:solidFill>
            <a:round/>
            <a:headEnd/>
            <a:tailEnd/>
          </a:ln>
          <a:effectLst/>
        </p:spPr>
        <p:txBody>
          <a:bodyPr wrap="none" anchor="ctr"/>
          <a:lstStyle/>
          <a:p>
            <a:endParaRPr lang="en-US"/>
          </a:p>
        </p:txBody>
      </p:sp>
      <p:sp>
        <p:nvSpPr>
          <p:cNvPr id="40" name="Text Box 9"/>
          <p:cNvSpPr txBox="1">
            <a:spLocks noChangeArrowheads="1"/>
          </p:cNvSpPr>
          <p:nvPr/>
        </p:nvSpPr>
        <p:spPr bwMode="auto">
          <a:xfrm>
            <a:off x="2632075" y="2092902"/>
            <a:ext cx="323850" cy="244475"/>
          </a:xfrm>
          <a:prstGeom prst="rect">
            <a:avLst/>
          </a:prstGeom>
          <a:noFill/>
          <a:ln w="9525" algn="ctr">
            <a:noFill/>
            <a:miter lim="800000"/>
            <a:headEnd/>
            <a:tailEnd/>
          </a:ln>
          <a:effectLst/>
        </p:spPr>
        <p:txBody>
          <a:bodyPr wrap="none">
            <a:spAutoFit/>
          </a:bodyPr>
          <a:lstStyle/>
          <a:p>
            <a:r>
              <a:rPr lang="en-US" sz="1000" b="0">
                <a:solidFill>
                  <a:schemeClr val="tx1"/>
                </a:solidFill>
                <a:effectLst/>
                <a:latin typeface="Arial" charset="0"/>
              </a:rPr>
              <a:t>25</a:t>
            </a:r>
          </a:p>
        </p:txBody>
      </p:sp>
      <p:sp>
        <p:nvSpPr>
          <p:cNvPr id="41" name="Text Box 10"/>
          <p:cNvSpPr txBox="1">
            <a:spLocks noChangeArrowheads="1"/>
          </p:cNvSpPr>
          <p:nvPr/>
        </p:nvSpPr>
        <p:spPr bwMode="auto">
          <a:xfrm>
            <a:off x="4030653" y="2091315"/>
            <a:ext cx="323850" cy="244475"/>
          </a:xfrm>
          <a:prstGeom prst="rect">
            <a:avLst/>
          </a:prstGeom>
          <a:noFill/>
          <a:ln w="9525" algn="ctr">
            <a:noFill/>
            <a:miter lim="800000"/>
            <a:headEnd/>
            <a:tailEnd/>
          </a:ln>
          <a:effectLst/>
        </p:spPr>
        <p:txBody>
          <a:bodyPr wrap="none">
            <a:spAutoFit/>
          </a:bodyPr>
          <a:lstStyle/>
          <a:p>
            <a:r>
              <a:rPr lang="en-US" sz="1000" b="0">
                <a:solidFill>
                  <a:schemeClr val="tx1"/>
                </a:solidFill>
                <a:effectLst/>
                <a:latin typeface="Arial" charset="0"/>
              </a:rPr>
              <a:t>50</a:t>
            </a:r>
          </a:p>
        </p:txBody>
      </p:sp>
      <p:sp>
        <p:nvSpPr>
          <p:cNvPr id="42" name="Text Box 11"/>
          <p:cNvSpPr txBox="1">
            <a:spLocks noChangeArrowheads="1"/>
          </p:cNvSpPr>
          <p:nvPr/>
        </p:nvSpPr>
        <p:spPr bwMode="auto">
          <a:xfrm>
            <a:off x="5645150" y="2089727"/>
            <a:ext cx="393700" cy="244475"/>
          </a:xfrm>
          <a:prstGeom prst="rect">
            <a:avLst/>
          </a:prstGeom>
          <a:noFill/>
          <a:ln w="9525" algn="ctr">
            <a:noFill/>
            <a:miter lim="800000"/>
            <a:headEnd/>
            <a:tailEnd/>
          </a:ln>
          <a:effectLst/>
        </p:spPr>
        <p:txBody>
          <a:bodyPr wrap="none">
            <a:spAutoFit/>
          </a:bodyPr>
          <a:lstStyle/>
          <a:p>
            <a:r>
              <a:rPr lang="en-US" sz="1000" b="0">
                <a:solidFill>
                  <a:schemeClr val="tx1"/>
                </a:solidFill>
                <a:effectLst/>
                <a:latin typeface="Arial" charset="0"/>
              </a:rPr>
              <a:t>100</a:t>
            </a:r>
          </a:p>
        </p:txBody>
      </p:sp>
      <p:sp>
        <p:nvSpPr>
          <p:cNvPr id="43" name="Text Box 12"/>
          <p:cNvSpPr txBox="1">
            <a:spLocks noChangeArrowheads="1"/>
          </p:cNvSpPr>
          <p:nvPr/>
        </p:nvSpPr>
        <p:spPr bwMode="auto">
          <a:xfrm>
            <a:off x="7718466" y="2091315"/>
            <a:ext cx="393700" cy="244475"/>
          </a:xfrm>
          <a:prstGeom prst="rect">
            <a:avLst/>
          </a:prstGeom>
          <a:noFill/>
          <a:ln w="9525" algn="ctr">
            <a:noFill/>
            <a:miter lim="800000"/>
            <a:headEnd/>
            <a:tailEnd/>
          </a:ln>
          <a:effectLst/>
        </p:spPr>
        <p:txBody>
          <a:bodyPr wrap="none">
            <a:spAutoFit/>
          </a:bodyPr>
          <a:lstStyle/>
          <a:p>
            <a:r>
              <a:rPr lang="en-US" sz="1000" b="0">
                <a:solidFill>
                  <a:schemeClr val="tx1"/>
                </a:solidFill>
                <a:effectLst/>
                <a:latin typeface="Arial" charset="0"/>
              </a:rPr>
              <a:t>250</a:t>
            </a:r>
          </a:p>
        </p:txBody>
      </p:sp>
      <p:sp>
        <p:nvSpPr>
          <p:cNvPr id="44" name="Text Box 13"/>
          <p:cNvSpPr txBox="1">
            <a:spLocks noChangeArrowheads="1"/>
          </p:cNvSpPr>
          <p:nvPr/>
        </p:nvSpPr>
        <p:spPr bwMode="auto">
          <a:xfrm>
            <a:off x="1066800" y="1553562"/>
            <a:ext cx="3429000" cy="349849"/>
          </a:xfrm>
          <a:prstGeom prst="rect">
            <a:avLst/>
          </a:prstGeom>
          <a:gradFill>
            <a:gsLst>
              <a:gs pos="0">
                <a:schemeClr val="accent1">
                  <a:lumMod val="50000"/>
                </a:schemeClr>
              </a:gs>
              <a:gs pos="30000">
                <a:schemeClr val="accent1">
                  <a:lumMod val="75000"/>
                </a:schemeClr>
              </a:gs>
              <a:gs pos="64999">
                <a:schemeClr val="accent1">
                  <a:lumMod val="40000"/>
                  <a:lumOff val="60000"/>
                </a:schemeClr>
              </a:gs>
              <a:gs pos="89999">
                <a:schemeClr val="accent1">
                  <a:lumMod val="40000"/>
                  <a:lumOff val="60000"/>
                </a:schemeClr>
              </a:gs>
              <a:gs pos="100000">
                <a:schemeClr val="accent1">
                  <a:lumMod val="20000"/>
                  <a:lumOff val="80000"/>
                </a:schemeClr>
              </a:gs>
            </a:gsLst>
            <a:lin ang="16200000" scaled="0"/>
          </a:gradFill>
          <a:ln w="9525" algn="ctr">
            <a:noFill/>
            <a:miter lim="800000"/>
            <a:headEnd/>
            <a:tailEnd/>
          </a:ln>
          <a:effectLst/>
        </p:spPr>
        <p:txBody>
          <a:bodyPr anchor="ctr"/>
          <a:lstStyle/>
          <a:p>
            <a:pPr marL="52388" indent="-52388"/>
            <a:r>
              <a:rPr lang="en-US" sz="1400" dirty="0" smtClean="0">
                <a:solidFill>
                  <a:schemeClr val="tx1"/>
                </a:solidFill>
                <a:effectLst/>
                <a:latin typeface="Arial" charset="0"/>
              </a:rPr>
              <a:t>Windows Small Business Server 2008</a:t>
            </a:r>
            <a:endParaRPr lang="en-US" sz="1400" dirty="0">
              <a:solidFill>
                <a:schemeClr val="tx1"/>
              </a:solidFill>
              <a:effectLst/>
              <a:latin typeface="Arial" charset="0"/>
            </a:endParaRPr>
          </a:p>
        </p:txBody>
      </p:sp>
      <p:sp>
        <p:nvSpPr>
          <p:cNvPr id="45" name="Text Box 14"/>
          <p:cNvSpPr txBox="1">
            <a:spLocks noChangeArrowheads="1"/>
          </p:cNvSpPr>
          <p:nvPr/>
        </p:nvSpPr>
        <p:spPr bwMode="auto">
          <a:xfrm>
            <a:off x="2890409" y="1050841"/>
            <a:ext cx="5459691" cy="381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marL="52388" indent="-52388" algn="ctr" defTabSz="914099">
              <a:defRPr/>
            </a:pPr>
            <a:r>
              <a:rPr lang="en-US" sz="1400" dirty="0" smtClean="0">
                <a:solidFill>
                  <a:srgbClr val="FFFFFF"/>
                </a:solidFill>
                <a:effectLst>
                  <a:outerShdw blurRad="38100" dist="38100" dir="2700000" algn="tl">
                    <a:srgbClr val="000000">
                      <a:alpha val="43137"/>
                    </a:srgbClr>
                  </a:outerShdw>
                </a:effectLst>
                <a:latin typeface="Segoe" pitchFamily="34" charset="0"/>
              </a:rPr>
              <a:t>Windows Essential Business Server 2008 </a:t>
            </a:r>
            <a:endParaRPr lang="en-US" sz="1400" dirty="0">
              <a:solidFill>
                <a:srgbClr val="FFFFFF"/>
              </a:solidFill>
              <a:effectLst>
                <a:outerShdw blurRad="38100" dist="38100" dir="2700000" algn="tl">
                  <a:srgbClr val="000000">
                    <a:alpha val="43137"/>
                  </a:srgbClr>
                </a:outerShdw>
              </a:effectLst>
              <a:latin typeface="Segoe" pitchFamily="34" charset="0"/>
            </a:endParaRPr>
          </a:p>
        </p:txBody>
      </p:sp>
      <p:sp>
        <p:nvSpPr>
          <p:cNvPr id="54" name="Text Box 17"/>
          <p:cNvSpPr txBox="1">
            <a:spLocks noChangeArrowheads="1"/>
          </p:cNvSpPr>
          <p:nvPr/>
        </p:nvSpPr>
        <p:spPr bwMode="auto">
          <a:xfrm>
            <a:off x="609600" y="2668490"/>
            <a:ext cx="2665449" cy="430887"/>
          </a:xfrm>
          <a:prstGeom prst="rect">
            <a:avLst/>
          </a:prstGeom>
          <a:noFill/>
          <a:ln w="9525" algn="ctr">
            <a:solidFill>
              <a:srgbClr val="FF0000"/>
            </a:solidFill>
            <a:prstDash val="dash"/>
            <a:miter lim="800000"/>
            <a:headEnd/>
            <a:tailEnd/>
          </a:ln>
          <a:effectLst/>
        </p:spPr>
        <p:txBody>
          <a:bodyPr wrap="square">
            <a:spAutoFit/>
          </a:bodyPr>
          <a:lstStyle/>
          <a:p>
            <a:pPr marL="171450" indent="-171450" algn="r"/>
            <a:r>
              <a:rPr lang="en-US" sz="1100" b="0" dirty="0">
                <a:solidFill>
                  <a:srgbClr val="FF0000"/>
                </a:solidFill>
                <a:effectLst/>
                <a:latin typeface="Arial" charset="0"/>
              </a:rPr>
              <a:t>Point at which, on average, </a:t>
            </a:r>
            <a:endParaRPr lang="en-US" sz="1100" b="0" dirty="0" smtClean="0">
              <a:solidFill>
                <a:srgbClr val="FF0000"/>
              </a:solidFill>
              <a:effectLst/>
              <a:latin typeface="Arial" charset="0"/>
            </a:endParaRPr>
          </a:p>
          <a:p>
            <a:pPr marL="171450" indent="-171450" algn="r"/>
            <a:r>
              <a:rPr lang="en-US" sz="1100" b="0" dirty="0" smtClean="0">
                <a:solidFill>
                  <a:srgbClr val="FF0000"/>
                </a:solidFill>
                <a:effectLst/>
                <a:latin typeface="Arial" charset="0"/>
              </a:rPr>
              <a:t>businesses hire </a:t>
            </a:r>
            <a:r>
              <a:rPr lang="en-US" sz="1100" b="0" dirty="0">
                <a:solidFill>
                  <a:srgbClr val="FF0000"/>
                </a:solidFill>
                <a:effectLst/>
                <a:latin typeface="Arial" charset="0"/>
              </a:rPr>
              <a:t>Full-time </a:t>
            </a:r>
            <a:r>
              <a:rPr lang="en-US" sz="1100" b="0" dirty="0" smtClean="0">
                <a:solidFill>
                  <a:srgbClr val="FF0000"/>
                </a:solidFill>
                <a:effectLst/>
                <a:latin typeface="Arial" charset="0"/>
              </a:rPr>
              <a:t>IT person</a:t>
            </a:r>
            <a:endParaRPr lang="en-US" sz="1100" b="0" dirty="0">
              <a:solidFill>
                <a:srgbClr val="FF0000"/>
              </a:solidFill>
              <a:effectLst/>
              <a:latin typeface="Arial" charset="0"/>
            </a:endParaRPr>
          </a:p>
        </p:txBody>
      </p:sp>
      <p:cxnSp>
        <p:nvCxnSpPr>
          <p:cNvPr id="57" name="Straight Arrow Connector 56"/>
          <p:cNvCxnSpPr/>
          <p:nvPr/>
        </p:nvCxnSpPr>
        <p:spPr bwMode="auto">
          <a:xfrm rot="5400000">
            <a:off x="2046721" y="1886273"/>
            <a:ext cx="1522877" cy="15554"/>
          </a:xfrm>
          <a:prstGeom prst="straightConnector1">
            <a:avLst/>
          </a:prstGeom>
          <a:gradFill rotWithShape="1">
            <a:gsLst>
              <a:gs pos="0">
                <a:schemeClr val="accent2"/>
              </a:gs>
              <a:gs pos="100000">
                <a:schemeClr val="accent2">
                  <a:gamma/>
                  <a:tint val="74118"/>
                  <a:invGamma/>
                </a:schemeClr>
              </a:gs>
            </a:gsLst>
            <a:lin ang="5400000" scaled="1"/>
          </a:gradFill>
          <a:ln w="9525" cap="flat" cmpd="sng" algn="ctr">
            <a:solidFill>
              <a:srgbClr val="FF0000"/>
            </a:solidFill>
            <a:prstDash val="dash"/>
            <a:round/>
            <a:headEnd type="none" w="med" len="med"/>
            <a:tailEnd type="arrow"/>
          </a:ln>
          <a:effectLst/>
        </p:spPr>
      </p:cxnSp>
      <p:pic>
        <p:nvPicPr>
          <p:cNvPr id="76802" name="Picture 2" descr="\\eventsql\dvd27\Clip_Installer\DVD_ART\Artwork_Imagery\HARDWARE_IMAGERY\Illustration - Misc Hardware\Windows Vista Illustration Icons\Generic User.png"/>
          <p:cNvPicPr>
            <a:picLocks noChangeAspect="1" noChangeArrowheads="1"/>
          </p:cNvPicPr>
          <p:nvPr/>
        </p:nvPicPr>
        <p:blipFill>
          <a:blip r:embed="rId3" cstate="print"/>
          <a:srcRect/>
          <a:stretch>
            <a:fillRect/>
          </a:stretch>
        </p:blipFill>
        <p:spPr bwMode="auto">
          <a:xfrm>
            <a:off x="3289480" y="2392114"/>
            <a:ext cx="631430" cy="768438"/>
          </a:xfrm>
          <a:prstGeom prst="rect">
            <a:avLst/>
          </a:prstGeom>
          <a:noFill/>
        </p:spPr>
      </p:pic>
      <p:sp>
        <p:nvSpPr>
          <p:cNvPr id="48" name="TextBox 47"/>
          <p:cNvSpPr txBox="1"/>
          <p:nvPr/>
        </p:nvSpPr>
        <p:spPr>
          <a:xfrm>
            <a:off x="733655" y="6018015"/>
            <a:ext cx="7634177" cy="523220"/>
          </a:xfrm>
          <a:prstGeom prst="rect">
            <a:avLst/>
          </a:prstGeom>
          <a:noFill/>
        </p:spPr>
        <p:txBody>
          <a:bodyPr wrap="square" rtlCol="0">
            <a:spAutoFit/>
          </a:bodyPr>
          <a:lstStyle/>
          <a:p>
            <a:pPr algn="ctr"/>
            <a:r>
              <a:rPr lang="en-US" sz="1400" b="1" dirty="0" smtClean="0">
                <a:solidFill>
                  <a:schemeClr val="tx1">
                    <a:lumMod val="95000"/>
                  </a:schemeClr>
                </a:solidFill>
                <a:effectLst>
                  <a:outerShdw blurRad="38100" dist="38100" dir="2700000" algn="tl">
                    <a:srgbClr val="000000">
                      <a:alpha val="43137"/>
                    </a:srgbClr>
                  </a:outerShdw>
                </a:effectLst>
              </a:rPr>
              <a:t>Engage your local Microsoft Partner to help you choose and implement </a:t>
            </a:r>
          </a:p>
          <a:p>
            <a:pPr algn="ctr"/>
            <a:r>
              <a:rPr lang="en-US" sz="1400" b="1" dirty="0" smtClean="0">
                <a:solidFill>
                  <a:schemeClr val="tx1">
                    <a:lumMod val="95000"/>
                  </a:schemeClr>
                </a:solidFill>
                <a:effectLst>
                  <a:outerShdw blurRad="38100" dist="38100" dir="2700000" algn="tl">
                    <a:srgbClr val="000000">
                      <a:alpha val="43137"/>
                    </a:srgbClr>
                  </a:outerShdw>
                </a:effectLst>
              </a:rPr>
              <a:t>the right solution for your business, and complement your in-house IT skills.</a:t>
            </a:r>
            <a:endParaRPr lang="en-US" sz="1400" b="1" dirty="0">
              <a:solidFill>
                <a:schemeClr val="tx1">
                  <a:lumMod val="9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Windows Essential Server Solutions</a:t>
            </a:r>
            <a:endParaRPr lang="en-US" sz="4400" dirty="0"/>
          </a:p>
        </p:txBody>
      </p:sp>
      <p:sp>
        <p:nvSpPr>
          <p:cNvPr id="4" name="Rounded Rectangle 3"/>
          <p:cNvSpPr/>
          <p:nvPr/>
        </p:nvSpPr>
        <p:spPr bwMode="auto">
          <a:xfrm>
            <a:off x="2971800" y="917175"/>
            <a:ext cx="2514600" cy="13716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Rounded Rectangle 4"/>
          <p:cNvSpPr/>
          <p:nvPr/>
        </p:nvSpPr>
        <p:spPr bwMode="auto">
          <a:xfrm>
            <a:off x="5562600" y="917175"/>
            <a:ext cx="3352800" cy="13716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Rounded Rectangle 5"/>
          <p:cNvSpPr/>
          <p:nvPr/>
        </p:nvSpPr>
        <p:spPr bwMode="auto">
          <a:xfrm>
            <a:off x="1295400" y="917175"/>
            <a:ext cx="1600200" cy="137160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Rounded Rectangle 6"/>
          <p:cNvSpPr/>
          <p:nvPr/>
        </p:nvSpPr>
        <p:spPr bwMode="auto">
          <a:xfrm>
            <a:off x="228600" y="917175"/>
            <a:ext cx="990600" cy="137160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Title 1"/>
          <p:cNvSpPr txBox="1">
            <a:spLocks/>
          </p:cNvSpPr>
          <p:nvPr/>
        </p:nvSpPr>
        <p:spPr bwMode="auto">
          <a:xfrm>
            <a:off x="381000" y="80563"/>
            <a:ext cx="8382000" cy="498475"/>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
                <a:srgbClr val="DC0081"/>
              </a:buClr>
              <a:buSzTx/>
              <a:buFont typeface="Wingdings" pitchFamily="2" charset="2"/>
              <a:buNone/>
              <a:tabLst/>
              <a:defRPr/>
            </a:pPr>
            <a:endParaRPr kumimoji="0" lang="en-US" sz="4400" b="0" i="0" u="none" strike="noStrike" kern="0" cap="none" spc="0" normalizeH="0" baseline="0" noProof="0" dirty="0">
              <a:ln>
                <a:noFill/>
              </a:ln>
              <a:solidFill>
                <a:schemeClr val="tx1"/>
              </a:solidFill>
              <a:effectLst/>
              <a:uLnTx/>
              <a:uFillTx/>
              <a:latin typeface="+mj-lt"/>
              <a:ea typeface="+mj-ea"/>
              <a:cs typeface="+mj-cs"/>
            </a:endParaRPr>
          </a:p>
        </p:txBody>
      </p:sp>
      <p:sp>
        <p:nvSpPr>
          <p:cNvPr id="23" name="Rectangle 15"/>
          <p:cNvSpPr>
            <a:spLocks noChangeArrowheads="1"/>
          </p:cNvSpPr>
          <p:nvPr/>
        </p:nvSpPr>
        <p:spPr bwMode="auto">
          <a:xfrm>
            <a:off x="228601" y="3070175"/>
            <a:ext cx="2743200" cy="3081243"/>
          </a:xfrm>
          <a:prstGeom prst="roundRect">
            <a:avLst>
              <a:gd name="adj" fmla="val 12507"/>
            </a:avLst>
          </a:prstGeom>
          <a:ln>
            <a:headEnd/>
            <a:tailEnd/>
          </a:ln>
        </p:spPr>
        <p:style>
          <a:lnRef idx="1">
            <a:schemeClr val="accent5"/>
          </a:lnRef>
          <a:fillRef idx="2">
            <a:schemeClr val="accent5"/>
          </a:fillRef>
          <a:effectRef idx="1">
            <a:schemeClr val="accent5"/>
          </a:effectRef>
          <a:fontRef idx="minor">
            <a:schemeClr val="dk1"/>
          </a:fontRef>
        </p:style>
        <p:txBody>
          <a:bodyPr/>
          <a:lstStyle/>
          <a:p>
            <a:pPr marL="236538" indent="-236538" defTabSz="914363">
              <a:lnSpc>
                <a:spcPct val="90000"/>
              </a:lnSpc>
              <a:spcBef>
                <a:spcPct val="20000"/>
              </a:spcBef>
              <a:buBlip>
                <a:blip r:embed="rId3"/>
              </a:buBlip>
            </a:pPr>
            <a:endParaRPr lang="en-US" sz="1400" dirty="0" smtClean="0">
              <a:solidFill>
                <a:schemeClr val="tx1"/>
              </a:solidFill>
              <a:effectLst>
                <a:outerShdw blurRad="38100" dist="38100" dir="2700000" algn="tl">
                  <a:srgbClr val="000000">
                    <a:alpha val="43137"/>
                  </a:srgbClr>
                </a:outerShdw>
              </a:effectLst>
            </a:endParaRPr>
          </a:p>
          <a:p>
            <a:pPr marL="236538" indent="-236538" defTabSz="914363">
              <a:lnSpc>
                <a:spcPct val="90000"/>
              </a:lnSpc>
              <a:spcBef>
                <a:spcPct val="20000"/>
              </a:spcBef>
              <a:buBlip>
                <a:blip r:embed="rId3"/>
              </a:buBlip>
            </a:pPr>
            <a:endParaRPr lang="en-US" sz="1400" dirty="0">
              <a:solidFill>
                <a:schemeClr val="tx1"/>
              </a:solidFill>
              <a:effectLst>
                <a:outerShdw blurRad="38100" dist="38100" dir="2700000" algn="tl">
                  <a:srgbClr val="000000">
                    <a:alpha val="43137"/>
                  </a:srgbClr>
                </a:outerShdw>
              </a:effectLst>
            </a:endParaRPr>
          </a:p>
          <a:p>
            <a:pPr marL="236538" indent="-236538" algn="l" defTabSz="914363">
              <a:lnSpc>
                <a:spcPct val="90000"/>
              </a:lnSpc>
              <a:spcBef>
                <a:spcPct val="20000"/>
              </a:spcBef>
              <a:buBlip>
                <a:blip r:embed="rId3"/>
              </a:buBlip>
            </a:pPr>
            <a:endParaRPr lang="en-US" sz="1400" b="0" dirty="0" smtClean="0">
              <a:solidFill>
                <a:schemeClr val="tx1"/>
              </a:solidFill>
              <a:effectLst>
                <a:outerShdw blurRad="38100" dist="38100" dir="2700000" algn="tl">
                  <a:srgbClr val="000000">
                    <a:alpha val="43137"/>
                  </a:srgbClr>
                </a:outerShdw>
              </a:effectLst>
            </a:endParaRPr>
          </a:p>
          <a:p>
            <a:pPr marL="236538" indent="-236538" algn="l" defTabSz="914363">
              <a:lnSpc>
                <a:spcPct val="90000"/>
              </a:lnSpc>
              <a:spcBef>
                <a:spcPct val="20000"/>
              </a:spcBef>
              <a:buBlip>
                <a:blip r:embed="rId3"/>
              </a:buBlip>
            </a:pPr>
            <a:r>
              <a:rPr lang="en-US" sz="1400" b="0" dirty="0" smtClean="0">
                <a:solidFill>
                  <a:schemeClr val="tx1"/>
                </a:solidFill>
                <a:effectLst>
                  <a:outerShdw blurRad="38100" dist="38100" dir="2700000" algn="tl">
                    <a:srgbClr val="000000">
                      <a:alpha val="43137"/>
                    </a:srgbClr>
                  </a:outerShdw>
                </a:effectLst>
              </a:rPr>
              <a:t>Ideal </a:t>
            </a:r>
            <a:r>
              <a:rPr lang="en-US" sz="1400" b="0" dirty="0" err="1" smtClean="0">
                <a:solidFill>
                  <a:schemeClr val="tx1"/>
                </a:solidFill>
                <a:effectLst>
                  <a:outerShdw blurRad="38100" dist="38100" dir="2700000" algn="tl">
                    <a:srgbClr val="000000">
                      <a:alpha val="43137"/>
                    </a:srgbClr>
                  </a:outerShdw>
                </a:effectLst>
              </a:rPr>
              <a:t>para</a:t>
            </a:r>
            <a:r>
              <a:rPr lang="en-US" sz="1400" b="0" dirty="0" smtClean="0">
                <a:solidFill>
                  <a:schemeClr val="tx1"/>
                </a:solidFill>
                <a:effectLst>
                  <a:outerShdw blurRad="38100" dist="38100" dir="2700000" algn="tl">
                    <a:srgbClr val="000000">
                      <a:alpha val="43137"/>
                    </a:srgbClr>
                  </a:outerShdw>
                </a:effectLst>
              </a:rPr>
              <a:t> </a:t>
            </a:r>
            <a:r>
              <a:rPr lang="en-US" sz="1400" b="0" dirty="0" err="1" smtClean="0">
                <a:solidFill>
                  <a:schemeClr val="tx1"/>
                </a:solidFill>
                <a:effectLst>
                  <a:outerShdw blurRad="38100" dist="38100" dir="2700000" algn="tl">
                    <a:srgbClr val="000000">
                      <a:alpha val="43137"/>
                    </a:srgbClr>
                  </a:outerShdw>
                </a:effectLst>
              </a:rPr>
              <a:t>negocios</a:t>
            </a:r>
            <a:r>
              <a:rPr lang="en-US" sz="1400" b="0" dirty="0" smtClean="0">
                <a:solidFill>
                  <a:schemeClr val="tx1"/>
                </a:solidFill>
                <a:effectLst>
                  <a:outerShdw blurRad="38100" dist="38100" dir="2700000" algn="tl">
                    <a:srgbClr val="000000">
                      <a:alpha val="43137"/>
                    </a:srgbClr>
                  </a:outerShdw>
                </a:effectLst>
              </a:rPr>
              <a:t> con </a:t>
            </a:r>
            <a:r>
              <a:rPr lang="en-US" sz="1400" b="0" dirty="0" err="1" smtClean="0">
                <a:solidFill>
                  <a:schemeClr val="tx1"/>
                </a:solidFill>
                <a:effectLst>
                  <a:outerShdw blurRad="38100" dist="38100" dir="2700000" algn="tl">
                    <a:srgbClr val="000000">
                      <a:alpha val="43137"/>
                    </a:srgbClr>
                  </a:outerShdw>
                </a:effectLst>
              </a:rPr>
              <a:t>hasta</a:t>
            </a:r>
            <a:r>
              <a:rPr lang="en-US" sz="1400" b="0" dirty="0" smtClean="0">
                <a:solidFill>
                  <a:schemeClr val="tx1"/>
                </a:solidFill>
                <a:effectLst>
                  <a:outerShdw blurRad="38100" dist="38100" dir="2700000" algn="tl">
                    <a:srgbClr val="000000">
                      <a:alpha val="43137"/>
                    </a:srgbClr>
                  </a:outerShdw>
                </a:effectLst>
              </a:rPr>
              <a:t> 75 PCs</a:t>
            </a:r>
            <a:endParaRPr lang="en-US" sz="1400" b="0" dirty="0">
              <a:solidFill>
                <a:schemeClr val="tx1"/>
              </a:solidFill>
              <a:effectLst>
                <a:outerShdw blurRad="38100" dist="38100" dir="2700000" algn="tl">
                  <a:srgbClr val="000000">
                    <a:alpha val="43137"/>
                  </a:srgbClr>
                </a:outerShdw>
              </a:effectLst>
            </a:endParaRPr>
          </a:p>
          <a:p>
            <a:pPr marL="236538" indent="-236538" algn="l" defTabSz="914363">
              <a:lnSpc>
                <a:spcPct val="90000"/>
              </a:lnSpc>
              <a:spcBef>
                <a:spcPct val="20000"/>
              </a:spcBef>
              <a:buBlip>
                <a:blip r:embed="rId3"/>
              </a:buBlip>
            </a:pPr>
            <a:r>
              <a:rPr lang="en-US" sz="1400" b="0" dirty="0" smtClean="0">
                <a:solidFill>
                  <a:schemeClr val="tx1"/>
                </a:solidFill>
                <a:effectLst>
                  <a:outerShdw blurRad="38100" dist="38100" dir="2700000" algn="tl">
                    <a:srgbClr val="000000">
                      <a:alpha val="43137"/>
                    </a:srgbClr>
                  </a:outerShdw>
                </a:effectLst>
              </a:rPr>
              <a:t>“Primer </a:t>
            </a:r>
            <a:r>
              <a:rPr lang="en-US" sz="1400" b="0" dirty="0" err="1" smtClean="0">
                <a:solidFill>
                  <a:schemeClr val="tx1"/>
                </a:solidFill>
                <a:effectLst>
                  <a:outerShdw blurRad="38100" dist="38100" dir="2700000" algn="tl">
                    <a:srgbClr val="000000">
                      <a:alpha val="43137"/>
                    </a:srgbClr>
                  </a:outerShdw>
                </a:effectLst>
              </a:rPr>
              <a:t>servidor</a:t>
            </a:r>
            <a:r>
              <a:rPr lang="en-US" sz="1400" b="0" dirty="0" smtClean="0">
                <a:solidFill>
                  <a:schemeClr val="tx1"/>
                </a:solidFill>
                <a:effectLst>
                  <a:outerShdw blurRad="38100" dist="38100" dir="2700000" algn="tl">
                    <a:srgbClr val="000000">
                      <a:alpha val="43137"/>
                    </a:srgbClr>
                  </a:outerShdw>
                </a:effectLst>
              </a:rPr>
              <a:t>” o “</a:t>
            </a:r>
            <a:r>
              <a:rPr lang="en-US" sz="1400" b="0" dirty="0" err="1" smtClean="0">
                <a:solidFill>
                  <a:schemeClr val="tx1"/>
                </a:solidFill>
                <a:effectLst>
                  <a:outerShdw blurRad="38100" dist="38100" dir="2700000" algn="tl">
                    <a:srgbClr val="000000">
                      <a:alpha val="43137"/>
                    </a:srgbClr>
                  </a:outerShdw>
                </a:effectLst>
              </a:rPr>
              <a:t>servidor</a:t>
            </a:r>
            <a:r>
              <a:rPr lang="en-US" sz="1400" b="0" dirty="0" smtClean="0">
                <a:solidFill>
                  <a:schemeClr val="tx1"/>
                </a:solidFill>
                <a:effectLst>
                  <a:outerShdw blurRad="38100" dist="38100" dir="2700000" algn="tl">
                    <a:srgbClr val="000000">
                      <a:alpha val="43137"/>
                    </a:srgbClr>
                  </a:outerShdw>
                </a:effectLst>
              </a:rPr>
              <a:t> </a:t>
            </a:r>
            <a:r>
              <a:rPr lang="en-US" sz="1400" b="0" dirty="0" err="1" smtClean="0">
                <a:solidFill>
                  <a:schemeClr val="tx1"/>
                </a:solidFill>
                <a:effectLst>
                  <a:outerShdw blurRad="38100" dist="38100" dir="2700000" algn="tl">
                    <a:srgbClr val="000000">
                      <a:alpha val="43137"/>
                    </a:srgbClr>
                  </a:outerShdw>
                </a:effectLst>
              </a:rPr>
              <a:t>correcto</a:t>
            </a:r>
            <a:r>
              <a:rPr lang="en-US" sz="1400" b="0" dirty="0" smtClean="0">
                <a:solidFill>
                  <a:schemeClr val="tx1"/>
                </a:solidFill>
                <a:effectLst>
                  <a:outerShdw blurRad="38100" dist="38100" dir="2700000" algn="tl">
                    <a:srgbClr val="000000">
                      <a:alpha val="43137"/>
                    </a:srgbClr>
                  </a:outerShdw>
                </a:effectLst>
              </a:rPr>
              <a:t>”</a:t>
            </a:r>
            <a:endParaRPr lang="en-US" sz="1400" b="0" dirty="0">
              <a:solidFill>
                <a:schemeClr val="tx1"/>
              </a:solidFill>
              <a:effectLst>
                <a:outerShdw blurRad="38100" dist="38100" dir="2700000" algn="tl">
                  <a:srgbClr val="000000">
                    <a:alpha val="43137"/>
                  </a:srgbClr>
                </a:outerShdw>
              </a:effectLst>
            </a:endParaRPr>
          </a:p>
          <a:p>
            <a:pPr marL="236538" indent="-236538" algn="l" defTabSz="914363">
              <a:lnSpc>
                <a:spcPct val="90000"/>
              </a:lnSpc>
              <a:spcBef>
                <a:spcPct val="20000"/>
              </a:spcBef>
              <a:buBlip>
                <a:blip r:embed="rId3"/>
              </a:buBlip>
            </a:pPr>
            <a:r>
              <a:rPr lang="en-US" sz="1400" b="0" dirty="0" smtClean="0">
                <a:solidFill>
                  <a:schemeClr val="tx1"/>
                </a:solidFill>
                <a:effectLst>
                  <a:outerShdw blurRad="38100" dist="38100" dir="2700000" algn="tl">
                    <a:srgbClr val="000000">
                      <a:alpha val="43137"/>
                    </a:srgbClr>
                  </a:outerShdw>
                </a:effectLst>
              </a:rPr>
              <a:t>Standard edition = 1 </a:t>
            </a:r>
            <a:r>
              <a:rPr lang="en-US" sz="1400" b="0" dirty="0" err="1" smtClean="0">
                <a:solidFill>
                  <a:schemeClr val="tx1"/>
                </a:solidFill>
                <a:effectLst>
                  <a:outerShdw blurRad="38100" dist="38100" dir="2700000" algn="tl">
                    <a:srgbClr val="000000">
                      <a:alpha val="43137"/>
                    </a:srgbClr>
                  </a:outerShdw>
                </a:effectLst>
              </a:rPr>
              <a:t>Servidor</a:t>
            </a:r>
            <a:endParaRPr lang="en-US" sz="1400" b="0" dirty="0" smtClean="0">
              <a:solidFill>
                <a:schemeClr val="tx1"/>
              </a:solidFill>
              <a:effectLst>
                <a:outerShdw blurRad="38100" dist="38100" dir="2700000" algn="tl">
                  <a:srgbClr val="000000">
                    <a:alpha val="43137"/>
                  </a:srgbClr>
                </a:outerShdw>
              </a:effectLst>
            </a:endParaRPr>
          </a:p>
          <a:p>
            <a:pPr marL="236538" indent="-236538" algn="l" defTabSz="914363">
              <a:lnSpc>
                <a:spcPct val="90000"/>
              </a:lnSpc>
              <a:spcBef>
                <a:spcPct val="20000"/>
              </a:spcBef>
              <a:buBlip>
                <a:blip r:embed="rId3"/>
              </a:buBlip>
            </a:pPr>
            <a:r>
              <a:rPr lang="en-US" sz="1400" b="0" dirty="0" smtClean="0">
                <a:solidFill>
                  <a:schemeClr val="tx1"/>
                </a:solidFill>
                <a:effectLst>
                  <a:outerShdw blurRad="38100" dist="38100" dir="2700000" algn="tl">
                    <a:srgbClr val="000000">
                      <a:alpha val="43137"/>
                    </a:srgbClr>
                  </a:outerShdw>
                </a:effectLst>
              </a:rPr>
              <a:t>Premium edition = 2 Dos </a:t>
            </a:r>
            <a:r>
              <a:rPr lang="en-US" sz="1400" b="0" dirty="0" err="1" smtClean="0">
                <a:solidFill>
                  <a:schemeClr val="tx1"/>
                </a:solidFill>
                <a:effectLst>
                  <a:outerShdw blurRad="38100" dist="38100" dir="2700000" algn="tl">
                    <a:srgbClr val="000000">
                      <a:alpha val="43137"/>
                    </a:srgbClr>
                  </a:outerShdw>
                </a:effectLst>
              </a:rPr>
              <a:t>Servidores</a:t>
            </a:r>
            <a:endParaRPr lang="en-US" sz="1400" b="0" dirty="0" smtClean="0">
              <a:solidFill>
                <a:schemeClr val="tx1"/>
              </a:solidFill>
              <a:effectLst>
                <a:outerShdw blurRad="38100" dist="38100" dir="2700000" algn="tl">
                  <a:srgbClr val="000000">
                    <a:alpha val="43137"/>
                  </a:srgbClr>
                </a:outerShdw>
              </a:effectLst>
            </a:endParaRPr>
          </a:p>
        </p:txBody>
      </p:sp>
      <p:sp>
        <p:nvSpPr>
          <p:cNvPr id="24" name="Rectangle 15"/>
          <p:cNvSpPr>
            <a:spLocks noChangeArrowheads="1"/>
          </p:cNvSpPr>
          <p:nvPr/>
        </p:nvSpPr>
        <p:spPr bwMode="auto">
          <a:xfrm>
            <a:off x="3048000" y="3070175"/>
            <a:ext cx="5867400" cy="3081243"/>
          </a:xfrm>
          <a:prstGeom prst="roundRect">
            <a:avLst>
              <a:gd name="adj" fmla="val 12507"/>
            </a:avLst>
          </a:prstGeom>
          <a:ln>
            <a:headEnd/>
            <a:tailEnd/>
          </a:ln>
        </p:spPr>
        <p:style>
          <a:lnRef idx="1">
            <a:schemeClr val="accent6"/>
          </a:lnRef>
          <a:fillRef idx="2">
            <a:schemeClr val="accent6"/>
          </a:fillRef>
          <a:effectRef idx="1">
            <a:schemeClr val="accent6"/>
          </a:effectRef>
          <a:fontRef idx="minor">
            <a:schemeClr val="dk1"/>
          </a:fontRef>
        </p:style>
        <p:txBody>
          <a:bodyPr/>
          <a:lstStyle/>
          <a:p>
            <a:pPr marL="236538" indent="-236538" defTabSz="914363" eaLnBrk="0" hangingPunct="0">
              <a:lnSpc>
                <a:spcPct val="90000"/>
              </a:lnSpc>
              <a:spcBef>
                <a:spcPct val="20000"/>
              </a:spcBef>
              <a:buBlip>
                <a:blip r:embed="rId3"/>
              </a:buBlip>
            </a:pPr>
            <a:endParaRPr lang="en-US" sz="1400" dirty="0" smtClean="0">
              <a:solidFill>
                <a:schemeClr val="tx1"/>
              </a:solidFill>
              <a:effectLst>
                <a:outerShdw blurRad="38100" dist="38100" dir="2700000" algn="tl">
                  <a:srgbClr val="000000">
                    <a:alpha val="43137"/>
                  </a:srgbClr>
                </a:outerShdw>
              </a:effectLst>
            </a:endParaRPr>
          </a:p>
          <a:p>
            <a:pPr marL="236538" indent="-236538" defTabSz="914363" eaLnBrk="0" hangingPunct="0">
              <a:lnSpc>
                <a:spcPct val="90000"/>
              </a:lnSpc>
              <a:spcBef>
                <a:spcPct val="20000"/>
              </a:spcBef>
              <a:buBlip>
                <a:blip r:embed="rId3"/>
              </a:buBlip>
            </a:pPr>
            <a:endParaRPr lang="en-US" sz="1400" dirty="0">
              <a:solidFill>
                <a:schemeClr val="tx1"/>
              </a:solidFill>
              <a:effectLst>
                <a:outerShdw blurRad="38100" dist="38100" dir="2700000" algn="tl">
                  <a:srgbClr val="000000">
                    <a:alpha val="43137"/>
                  </a:srgbClr>
                </a:outerShdw>
              </a:effectLst>
            </a:endParaRPr>
          </a:p>
          <a:p>
            <a:pPr marL="236538" indent="-236538" algn="l" defTabSz="914363" eaLnBrk="0" hangingPunct="0">
              <a:lnSpc>
                <a:spcPct val="90000"/>
              </a:lnSpc>
              <a:spcBef>
                <a:spcPct val="20000"/>
              </a:spcBef>
              <a:buBlip>
                <a:blip r:embed="rId3"/>
              </a:buBlip>
            </a:pPr>
            <a:endParaRPr lang="en-US" sz="1400" b="0" dirty="0" smtClean="0">
              <a:solidFill>
                <a:schemeClr val="tx1"/>
              </a:solidFill>
              <a:effectLst>
                <a:outerShdw blurRad="38100" dist="38100" dir="2700000" algn="tl">
                  <a:srgbClr val="000000">
                    <a:alpha val="43137"/>
                  </a:srgbClr>
                </a:outerShdw>
              </a:effectLst>
            </a:endParaRPr>
          </a:p>
          <a:p>
            <a:pPr marL="236538" indent="-236538" algn="l" defTabSz="914363" eaLnBrk="0" hangingPunct="0">
              <a:lnSpc>
                <a:spcPct val="90000"/>
              </a:lnSpc>
              <a:spcBef>
                <a:spcPct val="20000"/>
              </a:spcBef>
              <a:buBlip>
                <a:blip r:embed="rId3"/>
              </a:buBlip>
            </a:pPr>
            <a:r>
              <a:rPr lang="en-US" sz="1400" b="0" dirty="0" smtClean="0">
                <a:solidFill>
                  <a:schemeClr val="tx1"/>
                </a:solidFill>
                <a:effectLst>
                  <a:outerShdw blurRad="38100" dist="38100" dir="2700000" algn="tl">
                    <a:srgbClr val="000000">
                      <a:alpha val="43137"/>
                    </a:srgbClr>
                  </a:outerShdw>
                </a:effectLst>
              </a:rPr>
              <a:t>Ideal </a:t>
            </a:r>
            <a:r>
              <a:rPr lang="en-US" sz="1400" b="0" dirty="0" err="1" smtClean="0">
                <a:solidFill>
                  <a:schemeClr val="tx1"/>
                </a:solidFill>
                <a:effectLst>
                  <a:outerShdw blurRad="38100" dist="38100" dir="2700000" algn="tl">
                    <a:srgbClr val="000000">
                      <a:alpha val="43137"/>
                    </a:srgbClr>
                  </a:outerShdw>
                </a:effectLst>
              </a:rPr>
              <a:t>para</a:t>
            </a:r>
            <a:r>
              <a:rPr lang="en-US" sz="1400" b="0" dirty="0" smtClean="0">
                <a:solidFill>
                  <a:schemeClr val="tx1"/>
                </a:solidFill>
                <a:effectLst>
                  <a:outerShdw blurRad="38100" dist="38100" dir="2700000" algn="tl">
                    <a:srgbClr val="000000">
                      <a:alpha val="43137"/>
                    </a:srgbClr>
                  </a:outerShdw>
                </a:effectLst>
              </a:rPr>
              <a:t> </a:t>
            </a:r>
            <a:r>
              <a:rPr lang="en-US" sz="1400" b="0" dirty="0" err="1" smtClean="0">
                <a:solidFill>
                  <a:schemeClr val="tx1"/>
                </a:solidFill>
                <a:effectLst>
                  <a:outerShdw blurRad="38100" dist="38100" dir="2700000" algn="tl">
                    <a:srgbClr val="000000">
                      <a:alpha val="43137"/>
                    </a:srgbClr>
                  </a:outerShdw>
                </a:effectLst>
              </a:rPr>
              <a:t>negocios</a:t>
            </a:r>
            <a:r>
              <a:rPr lang="en-US" sz="1400" b="0" dirty="0" smtClean="0">
                <a:solidFill>
                  <a:schemeClr val="tx1"/>
                </a:solidFill>
                <a:effectLst>
                  <a:outerShdw blurRad="38100" dist="38100" dir="2700000" algn="tl">
                    <a:srgbClr val="000000">
                      <a:alpha val="43137"/>
                    </a:srgbClr>
                  </a:outerShdw>
                </a:effectLst>
              </a:rPr>
              <a:t> con </a:t>
            </a:r>
            <a:r>
              <a:rPr lang="en-US" sz="1400" b="0" dirty="0" err="1" smtClean="0">
                <a:solidFill>
                  <a:schemeClr val="tx1"/>
                </a:solidFill>
                <a:effectLst>
                  <a:outerShdw blurRad="38100" dist="38100" dir="2700000" algn="tl">
                    <a:srgbClr val="000000">
                      <a:alpha val="43137"/>
                    </a:srgbClr>
                  </a:outerShdw>
                </a:effectLst>
              </a:rPr>
              <a:t>menos</a:t>
            </a:r>
            <a:r>
              <a:rPr lang="en-US" sz="1400" b="0" dirty="0" smtClean="0">
                <a:solidFill>
                  <a:schemeClr val="tx1"/>
                </a:solidFill>
                <a:effectLst>
                  <a:outerShdw blurRad="38100" dist="38100" dir="2700000" algn="tl">
                    <a:srgbClr val="000000">
                      <a:alpha val="43137"/>
                    </a:srgbClr>
                  </a:outerShdw>
                </a:effectLst>
              </a:rPr>
              <a:t> de 300 </a:t>
            </a:r>
            <a:r>
              <a:rPr lang="en-US" sz="1400" b="0" dirty="0" err="1" smtClean="0">
                <a:solidFill>
                  <a:schemeClr val="tx1"/>
                </a:solidFill>
                <a:effectLst>
                  <a:outerShdw blurRad="38100" dist="38100" dir="2700000" algn="tl">
                    <a:srgbClr val="000000">
                      <a:alpha val="43137"/>
                    </a:srgbClr>
                  </a:outerShdw>
                </a:effectLst>
              </a:rPr>
              <a:t>computadores</a:t>
            </a:r>
            <a:endParaRPr lang="en-US" sz="1400" b="0" dirty="0" smtClean="0">
              <a:solidFill>
                <a:schemeClr val="tx1"/>
              </a:solidFill>
              <a:effectLst>
                <a:outerShdw blurRad="38100" dist="38100" dir="2700000" algn="tl">
                  <a:srgbClr val="000000">
                    <a:alpha val="43137"/>
                  </a:srgbClr>
                </a:outerShdw>
              </a:effectLst>
            </a:endParaRPr>
          </a:p>
          <a:p>
            <a:pPr marL="236538" indent="-236538" algn="l" defTabSz="914363" eaLnBrk="0" hangingPunct="0">
              <a:lnSpc>
                <a:spcPct val="90000"/>
              </a:lnSpc>
              <a:spcBef>
                <a:spcPct val="20000"/>
              </a:spcBef>
              <a:buBlip>
                <a:blip r:embed="rId3"/>
              </a:buBlip>
            </a:pPr>
            <a:r>
              <a:rPr lang="en-US" sz="1400" b="0" dirty="0" err="1" smtClean="0">
                <a:solidFill>
                  <a:schemeClr val="tx1"/>
                </a:solidFill>
                <a:effectLst>
                  <a:outerShdw blurRad="38100" dist="38100" dir="2700000" algn="tl">
                    <a:srgbClr val="000000">
                      <a:alpha val="43137"/>
                    </a:srgbClr>
                  </a:outerShdw>
                </a:effectLst>
              </a:rPr>
              <a:t>Creado</a:t>
            </a:r>
            <a:r>
              <a:rPr lang="en-US" sz="1400" b="0" dirty="0" smtClean="0">
                <a:solidFill>
                  <a:schemeClr val="tx1"/>
                </a:solidFill>
                <a:effectLst>
                  <a:outerShdw blurRad="38100" dist="38100" dir="2700000" algn="tl">
                    <a:srgbClr val="000000">
                      <a:alpha val="43137"/>
                    </a:srgbClr>
                  </a:outerShdw>
                </a:effectLst>
              </a:rPr>
              <a:t> </a:t>
            </a:r>
            <a:r>
              <a:rPr lang="en-US" sz="1400" b="0" dirty="0" err="1" smtClean="0">
                <a:solidFill>
                  <a:schemeClr val="tx1"/>
                </a:solidFill>
                <a:effectLst>
                  <a:outerShdw blurRad="38100" dist="38100" dir="2700000" algn="tl">
                    <a:srgbClr val="000000">
                      <a:alpha val="43137"/>
                    </a:srgbClr>
                  </a:outerShdw>
                </a:effectLst>
              </a:rPr>
              <a:t>para</a:t>
            </a:r>
            <a:r>
              <a:rPr lang="en-US" sz="1400" b="0" dirty="0" smtClean="0">
                <a:solidFill>
                  <a:schemeClr val="tx1"/>
                </a:solidFill>
                <a:effectLst>
                  <a:outerShdw blurRad="38100" dist="38100" dir="2700000" algn="tl">
                    <a:srgbClr val="000000">
                      <a:alpha val="43137"/>
                    </a:srgbClr>
                  </a:outerShdw>
                </a:effectLst>
              </a:rPr>
              <a:t> </a:t>
            </a:r>
            <a:r>
              <a:rPr lang="en-US" sz="1400" b="0" dirty="0" err="1" smtClean="0">
                <a:solidFill>
                  <a:schemeClr val="tx1"/>
                </a:solidFill>
                <a:effectLst>
                  <a:outerShdw blurRad="38100" dist="38100" dir="2700000" algn="tl">
                    <a:srgbClr val="000000">
                      <a:alpha val="43137"/>
                    </a:srgbClr>
                  </a:outerShdw>
                </a:effectLst>
              </a:rPr>
              <a:t>negocios</a:t>
            </a:r>
            <a:r>
              <a:rPr lang="en-US" sz="1400" b="0" dirty="0" smtClean="0">
                <a:solidFill>
                  <a:schemeClr val="tx1"/>
                </a:solidFill>
                <a:effectLst>
                  <a:outerShdw blurRad="38100" dist="38100" dir="2700000" algn="tl">
                    <a:srgbClr val="000000">
                      <a:alpha val="43137"/>
                    </a:srgbClr>
                  </a:outerShdw>
                </a:effectLst>
              </a:rPr>
              <a:t> con personas de </a:t>
            </a:r>
            <a:r>
              <a:rPr lang="en-US" sz="1400" b="0" dirty="0" err="1" smtClean="0">
                <a:solidFill>
                  <a:schemeClr val="tx1"/>
                </a:solidFill>
                <a:effectLst>
                  <a:outerShdw blurRad="38100" dist="38100" dir="2700000" algn="tl">
                    <a:srgbClr val="000000">
                      <a:alpha val="43137"/>
                    </a:srgbClr>
                  </a:outerShdw>
                </a:effectLst>
              </a:rPr>
              <a:t>tecnología</a:t>
            </a:r>
            <a:r>
              <a:rPr lang="en-US" sz="1400" b="0" dirty="0" smtClean="0">
                <a:solidFill>
                  <a:schemeClr val="tx1"/>
                </a:solidFill>
                <a:effectLst>
                  <a:outerShdw blurRad="38100" dist="38100" dir="2700000" algn="tl">
                    <a:srgbClr val="000000">
                      <a:alpha val="43137"/>
                    </a:srgbClr>
                  </a:outerShdw>
                </a:effectLst>
              </a:rPr>
              <a:t> (</a:t>
            </a:r>
            <a:r>
              <a:rPr lang="en-US" sz="1400" b="0" dirty="0" err="1" smtClean="0">
                <a:solidFill>
                  <a:schemeClr val="tx1"/>
                </a:solidFill>
                <a:effectLst>
                  <a:outerShdw blurRad="38100" dist="38100" dir="2700000" algn="tl">
                    <a:srgbClr val="000000">
                      <a:alpha val="43137"/>
                    </a:srgbClr>
                  </a:outerShdw>
                </a:effectLst>
              </a:rPr>
              <a:t>internos</a:t>
            </a:r>
            <a:r>
              <a:rPr lang="en-US" sz="1400" b="0" dirty="0" smtClean="0">
                <a:solidFill>
                  <a:schemeClr val="tx1"/>
                </a:solidFill>
                <a:effectLst>
                  <a:outerShdw blurRad="38100" dist="38100" dir="2700000" algn="tl">
                    <a:srgbClr val="000000">
                      <a:alpha val="43137"/>
                    </a:srgbClr>
                  </a:outerShdw>
                </a:effectLst>
              </a:rPr>
              <a:t> o </a:t>
            </a:r>
            <a:r>
              <a:rPr lang="en-US" sz="1400" b="0" dirty="0" err="1" smtClean="0">
                <a:solidFill>
                  <a:schemeClr val="tx1"/>
                </a:solidFill>
                <a:effectLst>
                  <a:outerShdw blurRad="38100" dist="38100" dir="2700000" algn="tl">
                    <a:srgbClr val="000000">
                      <a:alpha val="43137"/>
                    </a:srgbClr>
                  </a:outerShdw>
                </a:effectLst>
              </a:rPr>
              <a:t>externos</a:t>
            </a:r>
            <a:r>
              <a:rPr lang="en-US" sz="1400" b="0" dirty="0" smtClean="0">
                <a:solidFill>
                  <a:schemeClr val="tx1"/>
                </a:solidFill>
                <a:effectLst>
                  <a:outerShdw blurRad="38100" dist="38100" dir="2700000" algn="tl">
                    <a:srgbClr val="000000">
                      <a:alpha val="43137"/>
                    </a:srgbClr>
                  </a:outerShdw>
                </a:effectLst>
              </a:rPr>
              <a:t>)</a:t>
            </a:r>
          </a:p>
          <a:p>
            <a:pPr marL="236538" indent="-236538" algn="l" defTabSz="914363" eaLnBrk="0" hangingPunct="0">
              <a:lnSpc>
                <a:spcPct val="90000"/>
              </a:lnSpc>
              <a:spcBef>
                <a:spcPct val="20000"/>
              </a:spcBef>
              <a:buBlip>
                <a:blip r:embed="rId3"/>
              </a:buBlip>
            </a:pPr>
            <a:r>
              <a:rPr lang="en-US" sz="1400" b="0" dirty="0" err="1" smtClean="0">
                <a:solidFill>
                  <a:schemeClr val="tx1"/>
                </a:solidFill>
                <a:effectLst>
                  <a:outerShdw blurRad="38100" dist="38100" dir="2700000" algn="tl">
                    <a:srgbClr val="000000">
                      <a:alpha val="43137"/>
                    </a:srgbClr>
                  </a:outerShdw>
                </a:effectLst>
              </a:rPr>
              <a:t>Integrada</a:t>
            </a:r>
            <a:r>
              <a:rPr lang="en-US" sz="1400" b="0" dirty="0" smtClean="0">
                <a:solidFill>
                  <a:schemeClr val="tx1"/>
                </a:solidFill>
                <a:effectLst>
                  <a:outerShdw blurRad="38100" dist="38100" dir="2700000" algn="tl">
                    <a:srgbClr val="000000">
                      <a:alpha val="43137"/>
                    </a:srgbClr>
                  </a:outerShdw>
                </a:effectLst>
              </a:rPr>
              <a:t> </a:t>
            </a:r>
            <a:r>
              <a:rPr lang="en-US" sz="1400" dirty="0" smtClean="0">
                <a:solidFill>
                  <a:schemeClr val="tx1"/>
                </a:solidFill>
                <a:effectLst>
                  <a:outerShdw blurRad="38100" dist="38100" dir="2700000" algn="tl">
                    <a:srgbClr val="000000">
                      <a:alpha val="43137"/>
                    </a:srgbClr>
                  </a:outerShdw>
                </a:effectLst>
              </a:rPr>
              <a:t>y </a:t>
            </a:r>
            <a:r>
              <a:rPr lang="en-US" sz="1400" dirty="0" err="1" smtClean="0">
                <a:solidFill>
                  <a:schemeClr val="tx1"/>
                </a:solidFill>
                <a:effectLst>
                  <a:outerShdw blurRad="38100" dist="38100" dir="2700000" algn="tl">
                    <a:srgbClr val="000000">
                      <a:alpha val="43137"/>
                    </a:srgbClr>
                  </a:outerShdw>
                </a:effectLst>
              </a:rPr>
              <a:t>configurada</a:t>
            </a:r>
            <a:r>
              <a:rPr lang="en-US" sz="1400" dirty="0" smtClean="0">
                <a:solidFill>
                  <a:schemeClr val="tx1"/>
                </a:solidFill>
                <a:effectLst>
                  <a:outerShdw blurRad="38100" dist="38100" dir="2700000" algn="tl">
                    <a:srgbClr val="000000">
                      <a:alpha val="43137"/>
                    </a:srgbClr>
                  </a:outerShdw>
                </a:effectLst>
              </a:rPr>
              <a:t> </a:t>
            </a:r>
            <a:r>
              <a:rPr lang="en-US" sz="1400" dirty="0" err="1" smtClean="0">
                <a:solidFill>
                  <a:schemeClr val="tx1"/>
                </a:solidFill>
                <a:effectLst>
                  <a:outerShdw blurRad="38100" dist="38100" dir="2700000" algn="tl">
                    <a:srgbClr val="000000">
                      <a:alpha val="43137"/>
                    </a:srgbClr>
                  </a:outerShdw>
                </a:effectLst>
              </a:rPr>
              <a:t>para</a:t>
            </a:r>
            <a:r>
              <a:rPr lang="en-US" sz="1400" dirty="0" smtClean="0">
                <a:solidFill>
                  <a:schemeClr val="tx1"/>
                </a:solidFill>
                <a:effectLst>
                  <a:outerShdw blurRad="38100" dist="38100" dir="2700000" algn="tl">
                    <a:srgbClr val="000000">
                      <a:alpha val="43137"/>
                    </a:srgbClr>
                  </a:outerShdw>
                </a:effectLst>
              </a:rPr>
              <a:t> la </a:t>
            </a:r>
            <a:r>
              <a:rPr lang="en-US" sz="1400" dirty="0" err="1" smtClean="0">
                <a:solidFill>
                  <a:schemeClr val="tx1"/>
                </a:solidFill>
                <a:effectLst>
                  <a:outerShdw blurRad="38100" dist="38100" dir="2700000" algn="tl">
                    <a:srgbClr val="000000">
                      <a:alpha val="43137"/>
                    </a:srgbClr>
                  </a:outerShdw>
                </a:effectLst>
              </a:rPr>
              <a:t>infraestructura</a:t>
            </a:r>
            <a:r>
              <a:rPr lang="en-US" sz="1400" dirty="0" smtClean="0">
                <a:solidFill>
                  <a:schemeClr val="tx1"/>
                </a:solidFill>
                <a:effectLst>
                  <a:outerShdw blurRad="38100" dist="38100" dir="2700000" algn="tl">
                    <a:srgbClr val="000000">
                      <a:alpha val="43137"/>
                    </a:srgbClr>
                  </a:outerShdw>
                </a:effectLst>
              </a:rPr>
              <a:t> de IT de Medina </a:t>
            </a:r>
            <a:r>
              <a:rPr lang="en-US" sz="1400" dirty="0" err="1" smtClean="0">
                <a:solidFill>
                  <a:schemeClr val="tx1"/>
                </a:solidFill>
                <a:effectLst>
                  <a:outerShdw blurRad="38100" dist="38100" dir="2700000" algn="tl">
                    <a:srgbClr val="000000">
                      <a:alpha val="43137"/>
                    </a:srgbClr>
                  </a:outerShdw>
                </a:effectLst>
              </a:rPr>
              <a:t>empresa</a:t>
            </a:r>
            <a:r>
              <a:rPr lang="en-US" sz="1400" dirty="0" smtClean="0">
                <a:solidFill>
                  <a:schemeClr val="tx1"/>
                </a:solidFill>
                <a:effectLst>
                  <a:outerShdw blurRad="38100" dist="38100" dir="2700000" algn="tl">
                    <a:srgbClr val="000000">
                      <a:alpha val="43137"/>
                    </a:srgbClr>
                  </a:outerShdw>
                </a:effectLst>
              </a:rPr>
              <a:t> con </a:t>
            </a:r>
            <a:r>
              <a:rPr lang="en-US" sz="1400" dirty="0" err="1" smtClean="0">
                <a:solidFill>
                  <a:schemeClr val="tx1"/>
                </a:solidFill>
                <a:effectLst>
                  <a:outerShdw blurRad="38100" dist="38100" dir="2700000" algn="tl">
                    <a:srgbClr val="000000">
                      <a:alpha val="43137"/>
                    </a:srgbClr>
                  </a:outerShdw>
                </a:effectLst>
              </a:rPr>
              <a:t>mejores</a:t>
            </a:r>
            <a:r>
              <a:rPr lang="en-US" sz="1400" dirty="0" smtClean="0">
                <a:solidFill>
                  <a:schemeClr val="tx1"/>
                </a:solidFill>
                <a:effectLst>
                  <a:outerShdw blurRad="38100" dist="38100" dir="2700000" algn="tl">
                    <a:srgbClr val="000000">
                      <a:alpha val="43137"/>
                    </a:srgbClr>
                  </a:outerShdw>
                </a:effectLst>
              </a:rPr>
              <a:t> </a:t>
            </a:r>
            <a:r>
              <a:rPr lang="en-US" sz="1400" dirty="0" err="1" smtClean="0">
                <a:solidFill>
                  <a:schemeClr val="tx1"/>
                </a:solidFill>
                <a:effectLst>
                  <a:outerShdw blurRad="38100" dist="38100" dir="2700000" algn="tl">
                    <a:srgbClr val="000000">
                      <a:alpha val="43137"/>
                    </a:srgbClr>
                  </a:outerShdw>
                </a:effectLst>
              </a:rPr>
              <a:t>practicas</a:t>
            </a:r>
            <a:r>
              <a:rPr lang="en-US" sz="1400" dirty="0" smtClean="0">
                <a:solidFill>
                  <a:schemeClr val="tx1"/>
                </a:solidFill>
                <a:effectLst>
                  <a:outerShdw blurRad="38100" dist="38100" dir="2700000" algn="tl">
                    <a:srgbClr val="000000">
                      <a:alpha val="43137"/>
                    </a:srgbClr>
                  </a:outerShdw>
                </a:effectLst>
              </a:rPr>
              <a:t> del </a:t>
            </a:r>
            <a:r>
              <a:rPr lang="en-US" sz="1400" dirty="0" err="1" smtClean="0">
                <a:solidFill>
                  <a:schemeClr val="tx1"/>
                </a:solidFill>
                <a:effectLst>
                  <a:outerShdw blurRad="38100" dist="38100" dir="2700000" algn="tl">
                    <a:srgbClr val="000000">
                      <a:alpha val="43137"/>
                    </a:srgbClr>
                  </a:outerShdw>
                </a:effectLst>
              </a:rPr>
              <a:t>mercado</a:t>
            </a:r>
            <a:endParaRPr lang="en-US" sz="1400" b="0" dirty="0" smtClean="0">
              <a:solidFill>
                <a:schemeClr val="tx1"/>
              </a:solidFill>
              <a:effectLst>
                <a:outerShdw blurRad="38100" dist="38100" dir="2700000" algn="tl">
                  <a:srgbClr val="000000">
                    <a:alpha val="43137"/>
                  </a:srgbClr>
                </a:outerShdw>
              </a:effectLst>
            </a:endParaRPr>
          </a:p>
          <a:p>
            <a:pPr marL="236538" indent="-236538" algn="l" defTabSz="914363" eaLnBrk="0" hangingPunct="0">
              <a:lnSpc>
                <a:spcPct val="90000"/>
              </a:lnSpc>
              <a:spcBef>
                <a:spcPct val="20000"/>
              </a:spcBef>
              <a:buBlip>
                <a:blip r:embed="rId3"/>
              </a:buBlip>
            </a:pPr>
            <a:r>
              <a:rPr lang="en-US" sz="1400" b="0" dirty="0" smtClean="0">
                <a:solidFill>
                  <a:schemeClr val="tx1"/>
                </a:solidFill>
                <a:effectLst>
                  <a:outerShdw blurRad="38100" dist="38100" dir="2700000" algn="tl">
                    <a:srgbClr val="000000">
                      <a:alpha val="43137"/>
                    </a:srgbClr>
                  </a:outerShdw>
                </a:effectLst>
              </a:rPr>
              <a:t>Standard edition = 3 </a:t>
            </a:r>
            <a:r>
              <a:rPr lang="en-US" sz="1400" b="0" dirty="0" err="1" smtClean="0">
                <a:solidFill>
                  <a:schemeClr val="tx1"/>
                </a:solidFill>
                <a:effectLst>
                  <a:outerShdw blurRad="38100" dist="38100" dir="2700000" algn="tl">
                    <a:srgbClr val="000000">
                      <a:alpha val="43137"/>
                    </a:srgbClr>
                  </a:outerShdw>
                </a:effectLst>
              </a:rPr>
              <a:t>servidores</a:t>
            </a:r>
            <a:endParaRPr lang="en-US" sz="1400" b="0" dirty="0" smtClean="0">
              <a:solidFill>
                <a:schemeClr val="tx1"/>
              </a:solidFill>
              <a:effectLst>
                <a:outerShdw blurRad="38100" dist="38100" dir="2700000" algn="tl">
                  <a:srgbClr val="000000">
                    <a:alpha val="43137"/>
                  </a:srgbClr>
                </a:outerShdw>
              </a:effectLst>
            </a:endParaRPr>
          </a:p>
          <a:p>
            <a:pPr marL="236538" indent="-236538" algn="l" defTabSz="914363" eaLnBrk="0" hangingPunct="0">
              <a:lnSpc>
                <a:spcPct val="90000"/>
              </a:lnSpc>
              <a:spcBef>
                <a:spcPct val="20000"/>
              </a:spcBef>
              <a:buBlip>
                <a:blip r:embed="rId3"/>
              </a:buBlip>
            </a:pPr>
            <a:r>
              <a:rPr lang="en-US" sz="1400" b="0" dirty="0" smtClean="0">
                <a:solidFill>
                  <a:schemeClr val="tx1"/>
                </a:solidFill>
                <a:effectLst>
                  <a:outerShdw blurRad="38100" dist="38100" dir="2700000" algn="tl">
                    <a:srgbClr val="000000">
                      <a:alpha val="43137"/>
                    </a:srgbClr>
                  </a:outerShdw>
                </a:effectLst>
              </a:rPr>
              <a:t>Premium edition = 4 </a:t>
            </a:r>
            <a:r>
              <a:rPr lang="en-US" sz="1400" b="0" dirty="0" err="1" smtClean="0">
                <a:solidFill>
                  <a:schemeClr val="tx1"/>
                </a:solidFill>
                <a:effectLst>
                  <a:outerShdw blurRad="38100" dist="38100" dir="2700000" algn="tl">
                    <a:srgbClr val="000000">
                      <a:alpha val="43137"/>
                    </a:srgbClr>
                  </a:outerShdw>
                </a:effectLst>
              </a:rPr>
              <a:t>servidores</a:t>
            </a:r>
            <a:endParaRPr lang="en-US" sz="1400" b="0" dirty="0" smtClean="0">
              <a:solidFill>
                <a:schemeClr val="tx1"/>
              </a:solidFill>
              <a:effectLst>
                <a:outerShdw blurRad="38100" dist="38100" dir="2700000" algn="tl">
                  <a:srgbClr val="000000">
                    <a:alpha val="43137"/>
                  </a:srgbClr>
                </a:outerShdw>
              </a:effectLst>
            </a:endParaRPr>
          </a:p>
          <a:p>
            <a:pPr marL="236538" indent="-236538" algn="l" defTabSz="914363" eaLnBrk="0" hangingPunct="0">
              <a:lnSpc>
                <a:spcPct val="90000"/>
              </a:lnSpc>
              <a:spcBef>
                <a:spcPct val="20000"/>
              </a:spcBef>
              <a:buBlip>
                <a:blip r:embed="rId3"/>
              </a:buBlip>
            </a:pPr>
            <a:r>
              <a:rPr lang="en-US" sz="1400" b="0" dirty="0" err="1" smtClean="0">
                <a:solidFill>
                  <a:schemeClr val="tx1"/>
                </a:solidFill>
                <a:effectLst>
                  <a:outerShdw blurRad="38100" dist="38100" dir="2700000" algn="tl">
                    <a:srgbClr val="000000">
                      <a:alpha val="43137"/>
                    </a:srgbClr>
                  </a:outerShdw>
                </a:effectLst>
              </a:rPr>
              <a:t>Administración</a:t>
            </a:r>
            <a:r>
              <a:rPr lang="en-US" sz="1400" b="0" dirty="0" smtClean="0">
                <a:solidFill>
                  <a:schemeClr val="tx1"/>
                </a:solidFill>
                <a:effectLst>
                  <a:outerShdw blurRad="38100" dist="38100" dir="2700000" algn="tl">
                    <a:srgbClr val="000000">
                      <a:alpha val="43137"/>
                    </a:srgbClr>
                  </a:outerShdw>
                </a:effectLst>
              </a:rPr>
              <a:t> de </a:t>
            </a:r>
            <a:r>
              <a:rPr lang="en-US" sz="1400" b="0" dirty="0" err="1" smtClean="0">
                <a:solidFill>
                  <a:schemeClr val="tx1"/>
                </a:solidFill>
                <a:effectLst>
                  <a:outerShdw blurRad="38100" dist="38100" dir="2700000" algn="tl">
                    <a:srgbClr val="000000">
                      <a:alpha val="43137"/>
                    </a:srgbClr>
                  </a:outerShdw>
                </a:effectLst>
              </a:rPr>
              <a:t>servicios</a:t>
            </a:r>
            <a:r>
              <a:rPr lang="en-US" sz="1400" b="0" dirty="0" smtClean="0">
                <a:solidFill>
                  <a:schemeClr val="tx1"/>
                </a:solidFill>
                <a:effectLst>
                  <a:outerShdw blurRad="38100" dist="38100" dir="2700000" algn="tl">
                    <a:srgbClr val="000000">
                      <a:alpha val="43137"/>
                    </a:srgbClr>
                  </a:outerShdw>
                </a:effectLst>
              </a:rPr>
              <a:t> </a:t>
            </a:r>
            <a:r>
              <a:rPr lang="en-US" sz="1400" b="0" dirty="0" err="1" smtClean="0">
                <a:solidFill>
                  <a:schemeClr val="tx1"/>
                </a:solidFill>
                <a:effectLst>
                  <a:outerShdw blurRad="38100" dist="38100" dir="2700000" algn="tl">
                    <a:srgbClr val="000000">
                      <a:alpha val="43137"/>
                    </a:srgbClr>
                  </a:outerShdw>
                </a:effectLst>
              </a:rPr>
              <a:t>centralizada</a:t>
            </a:r>
            <a:endParaRPr lang="en-US" sz="1400" b="0" dirty="0" smtClean="0">
              <a:solidFill>
                <a:schemeClr val="tx1"/>
              </a:solidFill>
              <a:effectLst>
                <a:outerShdw blurRad="38100" dist="38100" dir="2700000" algn="tl">
                  <a:srgbClr val="000000">
                    <a:alpha val="43137"/>
                  </a:srgbClr>
                </a:outerShdw>
              </a:effectLst>
            </a:endParaRPr>
          </a:p>
        </p:txBody>
      </p:sp>
      <p:pic>
        <p:nvPicPr>
          <p:cNvPr id="25" name="Picture 2" descr="C:\Program Files\Microsoft Resource DVD Artwork\DVD_ART\Artwork_Imagery\Shapes and Graphics\Arrows - arrow\Straight\arrow horiz.png"/>
          <p:cNvPicPr>
            <a:picLocks noChangeAspect="1" noChangeArrowheads="1"/>
          </p:cNvPicPr>
          <p:nvPr/>
        </p:nvPicPr>
        <p:blipFill>
          <a:blip r:embed="rId4">
            <a:duotone>
              <a:prstClr val="black"/>
              <a:schemeClr val="accent2">
                <a:tint val="45000"/>
                <a:satMod val="400000"/>
              </a:schemeClr>
            </a:duotone>
          </a:blip>
          <a:srcRect/>
          <a:stretch>
            <a:fillRect/>
          </a:stretch>
        </p:blipFill>
        <p:spPr bwMode="auto">
          <a:xfrm>
            <a:off x="0" y="2364975"/>
            <a:ext cx="8952615" cy="458308"/>
          </a:xfrm>
          <a:prstGeom prst="rect">
            <a:avLst/>
          </a:prstGeom>
          <a:noFill/>
        </p:spPr>
      </p:pic>
      <p:sp>
        <p:nvSpPr>
          <p:cNvPr id="26" name="Text Box 4"/>
          <p:cNvSpPr txBox="1">
            <a:spLocks noChangeArrowheads="1"/>
          </p:cNvSpPr>
          <p:nvPr/>
        </p:nvSpPr>
        <p:spPr bwMode="auto">
          <a:xfrm>
            <a:off x="3801052" y="2686840"/>
            <a:ext cx="1643399" cy="338554"/>
          </a:xfrm>
          <a:prstGeom prst="rect">
            <a:avLst/>
          </a:prstGeom>
          <a:noFill/>
          <a:ln w="9525" algn="ctr">
            <a:noFill/>
            <a:miter lim="800000"/>
            <a:headEnd/>
            <a:tailEnd/>
          </a:ln>
          <a:effectLst/>
        </p:spPr>
        <p:txBody>
          <a:bodyPr wrap="none">
            <a:spAutoFit/>
          </a:bodyPr>
          <a:lstStyle/>
          <a:p>
            <a:r>
              <a:rPr lang="en-US" sz="1600" b="0" dirty="0" err="1" smtClean="0">
                <a:solidFill>
                  <a:schemeClr val="tx1"/>
                </a:solidFill>
                <a:effectLst/>
                <a:latin typeface="+mn-lt"/>
              </a:rPr>
              <a:t>Número</a:t>
            </a:r>
            <a:r>
              <a:rPr lang="en-US" sz="1600" b="0" dirty="0" smtClean="0">
                <a:solidFill>
                  <a:schemeClr val="tx1"/>
                </a:solidFill>
                <a:effectLst/>
                <a:latin typeface="+mn-lt"/>
              </a:rPr>
              <a:t> de PCs</a:t>
            </a:r>
            <a:endParaRPr lang="en-US" sz="1600" b="0" dirty="0">
              <a:solidFill>
                <a:schemeClr val="tx1"/>
              </a:solidFill>
              <a:effectLst/>
              <a:latin typeface="+mn-lt"/>
            </a:endParaRPr>
          </a:p>
        </p:txBody>
      </p:sp>
      <p:sp>
        <p:nvSpPr>
          <p:cNvPr id="27" name="Text Box 9"/>
          <p:cNvSpPr txBox="1">
            <a:spLocks noChangeArrowheads="1"/>
          </p:cNvSpPr>
          <p:nvPr/>
        </p:nvSpPr>
        <p:spPr bwMode="auto">
          <a:xfrm>
            <a:off x="1143000" y="2435615"/>
            <a:ext cx="351378" cy="276999"/>
          </a:xfrm>
          <a:prstGeom prst="rect">
            <a:avLst/>
          </a:prstGeom>
          <a:noFill/>
          <a:ln w="9525" algn="ctr">
            <a:noFill/>
            <a:miter lim="800000"/>
            <a:headEnd/>
            <a:tailEnd/>
          </a:ln>
          <a:effectLst/>
        </p:spPr>
        <p:txBody>
          <a:bodyPr wrap="none">
            <a:spAutoFit/>
          </a:bodyPr>
          <a:lstStyle/>
          <a:p>
            <a:r>
              <a:rPr lang="en-US" sz="1200" b="0" dirty="0">
                <a:solidFill>
                  <a:schemeClr val="tx1"/>
                </a:solidFill>
                <a:effectLst>
                  <a:outerShdw blurRad="38100" dist="38100" dir="2700000" algn="tl">
                    <a:srgbClr val="000000">
                      <a:alpha val="43137"/>
                    </a:srgbClr>
                  </a:outerShdw>
                </a:effectLst>
                <a:latin typeface="+mn-lt"/>
              </a:rPr>
              <a:t>25</a:t>
            </a:r>
          </a:p>
        </p:txBody>
      </p:sp>
      <p:sp>
        <p:nvSpPr>
          <p:cNvPr id="28" name="Text Box 10"/>
          <p:cNvSpPr txBox="1">
            <a:spLocks noChangeArrowheads="1"/>
          </p:cNvSpPr>
          <p:nvPr/>
        </p:nvSpPr>
        <p:spPr bwMode="auto">
          <a:xfrm>
            <a:off x="2741084" y="2452240"/>
            <a:ext cx="354584" cy="276999"/>
          </a:xfrm>
          <a:prstGeom prst="rect">
            <a:avLst/>
          </a:prstGeom>
          <a:noFill/>
          <a:ln w="9525" algn="ctr">
            <a:noFill/>
            <a:miter lim="800000"/>
            <a:headEnd/>
            <a:tailEnd/>
          </a:ln>
          <a:effectLst/>
        </p:spPr>
        <p:txBody>
          <a:bodyPr wrap="none">
            <a:spAutoFit/>
          </a:bodyPr>
          <a:lstStyle/>
          <a:p>
            <a:r>
              <a:rPr lang="en-US" sz="1200" dirty="0" smtClean="0">
                <a:effectLst>
                  <a:outerShdw blurRad="38100" dist="38100" dir="2700000" algn="tl">
                    <a:srgbClr val="000000">
                      <a:alpha val="43137"/>
                    </a:srgbClr>
                  </a:outerShdw>
                </a:effectLst>
              </a:rPr>
              <a:t>75</a:t>
            </a:r>
            <a:endParaRPr lang="en-US" sz="1200" b="0" dirty="0">
              <a:solidFill>
                <a:schemeClr val="tx1"/>
              </a:solidFill>
              <a:effectLst>
                <a:outerShdw blurRad="38100" dist="38100" dir="2700000" algn="tl">
                  <a:srgbClr val="000000">
                    <a:alpha val="43137"/>
                  </a:srgbClr>
                </a:outerShdw>
              </a:effectLst>
              <a:latin typeface="+mn-lt"/>
            </a:endParaRPr>
          </a:p>
        </p:txBody>
      </p:sp>
      <p:sp>
        <p:nvSpPr>
          <p:cNvPr id="29" name="Text Box 11"/>
          <p:cNvSpPr txBox="1">
            <a:spLocks noChangeArrowheads="1"/>
          </p:cNvSpPr>
          <p:nvPr/>
        </p:nvSpPr>
        <p:spPr bwMode="auto">
          <a:xfrm>
            <a:off x="4156075" y="2435615"/>
            <a:ext cx="434734" cy="276999"/>
          </a:xfrm>
          <a:prstGeom prst="rect">
            <a:avLst/>
          </a:prstGeom>
          <a:noFill/>
          <a:ln w="9525" algn="ctr">
            <a:noFill/>
            <a:miter lim="800000"/>
            <a:headEnd/>
            <a:tailEnd/>
          </a:ln>
          <a:effectLst/>
        </p:spPr>
        <p:txBody>
          <a:bodyPr wrap="none">
            <a:spAutoFit/>
          </a:bodyPr>
          <a:lstStyle/>
          <a:p>
            <a:r>
              <a:rPr lang="en-US" sz="1200" b="0" dirty="0">
                <a:solidFill>
                  <a:schemeClr val="tx1"/>
                </a:solidFill>
                <a:effectLst>
                  <a:outerShdw blurRad="38100" dist="38100" dir="2700000" algn="tl">
                    <a:srgbClr val="000000">
                      <a:alpha val="43137"/>
                    </a:srgbClr>
                  </a:outerShdw>
                </a:effectLst>
                <a:latin typeface="+mn-lt"/>
              </a:rPr>
              <a:t>100</a:t>
            </a:r>
          </a:p>
        </p:txBody>
      </p:sp>
      <p:sp>
        <p:nvSpPr>
          <p:cNvPr id="30" name="Text Box 12"/>
          <p:cNvSpPr txBox="1">
            <a:spLocks noChangeArrowheads="1"/>
          </p:cNvSpPr>
          <p:nvPr/>
        </p:nvSpPr>
        <p:spPr bwMode="auto">
          <a:xfrm>
            <a:off x="7989917" y="2424550"/>
            <a:ext cx="478016" cy="276999"/>
          </a:xfrm>
          <a:prstGeom prst="rect">
            <a:avLst/>
          </a:prstGeom>
          <a:noFill/>
          <a:ln w="9525" algn="ctr">
            <a:noFill/>
            <a:miter lim="800000"/>
            <a:headEnd/>
            <a:tailEnd/>
          </a:ln>
          <a:effectLst/>
        </p:spPr>
        <p:txBody>
          <a:bodyPr wrap="none">
            <a:spAutoFit/>
          </a:bodyPr>
          <a:lstStyle/>
          <a:p>
            <a:r>
              <a:rPr lang="en-US" sz="1200" b="0" dirty="0" smtClean="0">
                <a:solidFill>
                  <a:schemeClr val="tx1"/>
                </a:solidFill>
                <a:effectLst>
                  <a:outerShdw blurRad="38100" dist="38100" dir="2700000" algn="tl">
                    <a:srgbClr val="000000">
                      <a:alpha val="43137"/>
                    </a:srgbClr>
                  </a:outerShdw>
                </a:effectLst>
                <a:latin typeface="+mn-lt"/>
              </a:rPr>
              <a:t>300</a:t>
            </a:r>
            <a:endParaRPr lang="en-US" sz="1200" b="0" dirty="0">
              <a:solidFill>
                <a:schemeClr val="tx1"/>
              </a:solidFill>
              <a:effectLst>
                <a:outerShdw blurRad="38100" dist="38100" dir="2700000" algn="tl">
                  <a:srgbClr val="000000">
                    <a:alpha val="43137"/>
                  </a:srgbClr>
                </a:outerShdw>
              </a:effectLst>
              <a:latin typeface="+mn-lt"/>
            </a:endParaRPr>
          </a:p>
        </p:txBody>
      </p:sp>
      <p:pic>
        <p:nvPicPr>
          <p:cNvPr id="32" name="Picture 31" descr="Win-EssnBizSrvr08.png"/>
          <p:cNvPicPr>
            <a:picLocks noChangeAspect="1"/>
          </p:cNvPicPr>
          <p:nvPr/>
        </p:nvPicPr>
        <p:blipFill>
          <a:blip r:embed="rId5"/>
          <a:stretch>
            <a:fillRect/>
          </a:stretch>
        </p:blipFill>
        <p:spPr>
          <a:xfrm>
            <a:off x="4239482" y="3155512"/>
            <a:ext cx="3063198" cy="502088"/>
          </a:xfrm>
          <a:prstGeom prst="rect">
            <a:avLst/>
          </a:prstGeom>
        </p:spPr>
      </p:pic>
      <p:pic>
        <p:nvPicPr>
          <p:cNvPr id="36" name="Picture 1" descr="C:\Users\Kentc\Pictures\Icons\Centro\C10GettingStartedInstallMgmt_256.png"/>
          <p:cNvPicPr>
            <a:picLocks noChangeAspect="1" noChangeArrowheads="1"/>
          </p:cNvPicPr>
          <p:nvPr/>
        </p:nvPicPr>
        <p:blipFill>
          <a:blip r:embed="rId6" cstate="print"/>
          <a:srcRect/>
          <a:stretch>
            <a:fillRect/>
          </a:stretch>
        </p:blipFill>
        <p:spPr bwMode="auto">
          <a:xfrm>
            <a:off x="5645211" y="1108030"/>
            <a:ext cx="1057083" cy="1057083"/>
          </a:xfrm>
          <a:prstGeom prst="rect">
            <a:avLst/>
          </a:prstGeom>
          <a:noFill/>
        </p:spPr>
      </p:pic>
      <p:pic>
        <p:nvPicPr>
          <p:cNvPr id="37" name="Picture 2" descr="C:\Users\Kentc\Pictures\Icons\Centro\SQLServer256_Fireworks.png"/>
          <p:cNvPicPr>
            <a:picLocks noChangeAspect="1" noChangeArrowheads="1"/>
          </p:cNvPicPr>
          <p:nvPr/>
        </p:nvPicPr>
        <p:blipFill>
          <a:blip r:embed="rId7" cstate="print"/>
          <a:srcRect/>
          <a:stretch>
            <a:fillRect/>
          </a:stretch>
        </p:blipFill>
        <p:spPr bwMode="auto">
          <a:xfrm>
            <a:off x="7854159" y="1091404"/>
            <a:ext cx="1057083" cy="1057083"/>
          </a:xfrm>
          <a:prstGeom prst="rect">
            <a:avLst/>
          </a:prstGeom>
          <a:noFill/>
        </p:spPr>
      </p:pic>
      <p:pic>
        <p:nvPicPr>
          <p:cNvPr id="38" name="Picture 7" descr="C:\Users\Kentc\Pictures\Icons\Centro\C10GettingStartedInstallEdge_256.png"/>
          <p:cNvPicPr>
            <a:picLocks noChangeAspect="1" noChangeArrowheads="1"/>
          </p:cNvPicPr>
          <p:nvPr/>
        </p:nvPicPr>
        <p:blipFill>
          <a:blip r:embed="rId8" cstate="print"/>
          <a:srcRect/>
          <a:stretch>
            <a:fillRect/>
          </a:stretch>
        </p:blipFill>
        <p:spPr bwMode="auto">
          <a:xfrm>
            <a:off x="7230170" y="1091404"/>
            <a:ext cx="1057083" cy="1057083"/>
          </a:xfrm>
          <a:prstGeom prst="rect">
            <a:avLst/>
          </a:prstGeom>
          <a:noFill/>
        </p:spPr>
      </p:pic>
      <p:pic>
        <p:nvPicPr>
          <p:cNvPr id="39" name="Picture 6" descr="C:\Users\Kentc\Pictures\Icons\Centro\C10GettingStartedInstallMail_256.png"/>
          <p:cNvPicPr>
            <a:picLocks noChangeAspect="1" noChangeArrowheads="1"/>
          </p:cNvPicPr>
          <p:nvPr/>
        </p:nvPicPr>
        <p:blipFill>
          <a:blip r:embed="rId9" cstate="print"/>
          <a:srcRect/>
          <a:stretch>
            <a:fillRect/>
          </a:stretch>
        </p:blipFill>
        <p:spPr bwMode="auto">
          <a:xfrm>
            <a:off x="6447924" y="1111475"/>
            <a:ext cx="1044742" cy="1044742"/>
          </a:xfrm>
          <a:prstGeom prst="rect">
            <a:avLst/>
          </a:prstGeom>
          <a:noFill/>
        </p:spPr>
      </p:pic>
      <p:pic>
        <p:nvPicPr>
          <p:cNvPr id="40" name="Picture 1" descr="C:\Users\Kentc\Pictures\Icons\Centro\C10GettingStartedInstallMgmt_256.png"/>
          <p:cNvPicPr>
            <a:picLocks noChangeAspect="1" noChangeArrowheads="1"/>
          </p:cNvPicPr>
          <p:nvPr/>
        </p:nvPicPr>
        <p:blipFill>
          <a:blip r:embed="rId6" cstate="print"/>
          <a:srcRect/>
          <a:stretch>
            <a:fillRect/>
          </a:stretch>
        </p:blipFill>
        <p:spPr bwMode="auto">
          <a:xfrm>
            <a:off x="2921408" y="1127426"/>
            <a:ext cx="1057083" cy="1057083"/>
          </a:xfrm>
          <a:prstGeom prst="rect">
            <a:avLst/>
          </a:prstGeom>
          <a:noFill/>
        </p:spPr>
      </p:pic>
      <p:pic>
        <p:nvPicPr>
          <p:cNvPr id="41" name="Picture 7" descr="C:\Users\Kentc\Pictures\Icons\Centro\C10GettingStartedInstallEdge_256.png"/>
          <p:cNvPicPr>
            <a:picLocks noChangeAspect="1" noChangeArrowheads="1"/>
          </p:cNvPicPr>
          <p:nvPr/>
        </p:nvPicPr>
        <p:blipFill>
          <a:blip r:embed="rId8" cstate="print"/>
          <a:srcRect/>
          <a:stretch>
            <a:fillRect/>
          </a:stretch>
        </p:blipFill>
        <p:spPr bwMode="auto">
          <a:xfrm>
            <a:off x="4439865" y="1110800"/>
            <a:ext cx="1057083" cy="1057083"/>
          </a:xfrm>
          <a:prstGeom prst="rect">
            <a:avLst/>
          </a:prstGeom>
          <a:noFill/>
        </p:spPr>
      </p:pic>
      <p:pic>
        <p:nvPicPr>
          <p:cNvPr id="42" name="Picture 6" descr="C:\Users\Kentc\Pictures\Icons\Centro\C10GettingStartedInstallMail_256.png"/>
          <p:cNvPicPr>
            <a:picLocks noChangeAspect="1" noChangeArrowheads="1"/>
          </p:cNvPicPr>
          <p:nvPr/>
        </p:nvPicPr>
        <p:blipFill>
          <a:blip r:embed="rId9" cstate="print"/>
          <a:srcRect/>
          <a:stretch>
            <a:fillRect/>
          </a:stretch>
        </p:blipFill>
        <p:spPr bwMode="auto">
          <a:xfrm>
            <a:off x="3724121" y="1130871"/>
            <a:ext cx="1044742" cy="1044742"/>
          </a:xfrm>
          <a:prstGeom prst="rect">
            <a:avLst/>
          </a:prstGeom>
          <a:noFill/>
        </p:spPr>
      </p:pic>
      <p:pic>
        <p:nvPicPr>
          <p:cNvPr id="43" name="Picture 2" descr="C:\Users\Kentc\Pictures\Icons\Centro\SQLServer256_Fireworks.png"/>
          <p:cNvPicPr>
            <a:picLocks noChangeAspect="1" noChangeArrowheads="1"/>
          </p:cNvPicPr>
          <p:nvPr/>
        </p:nvPicPr>
        <p:blipFill>
          <a:blip r:embed="rId7" cstate="print"/>
          <a:srcRect/>
          <a:stretch>
            <a:fillRect/>
          </a:stretch>
        </p:blipFill>
        <p:spPr bwMode="auto">
          <a:xfrm>
            <a:off x="1838516" y="1110800"/>
            <a:ext cx="1057083" cy="1057083"/>
          </a:xfrm>
          <a:prstGeom prst="rect">
            <a:avLst/>
          </a:prstGeom>
          <a:noFill/>
        </p:spPr>
      </p:pic>
      <p:pic>
        <p:nvPicPr>
          <p:cNvPr id="46" name="Grafik 45" descr="SBS08ServerIconTransparent.png"/>
          <p:cNvPicPr>
            <a:picLocks noChangeAspect="1"/>
          </p:cNvPicPr>
          <p:nvPr/>
        </p:nvPicPr>
        <p:blipFill>
          <a:blip r:embed="rId10"/>
          <a:stretch>
            <a:fillRect/>
          </a:stretch>
        </p:blipFill>
        <p:spPr>
          <a:xfrm>
            <a:off x="1266305" y="1104569"/>
            <a:ext cx="916441" cy="1073366"/>
          </a:xfrm>
          <a:prstGeom prst="rect">
            <a:avLst/>
          </a:prstGeom>
        </p:spPr>
      </p:pic>
      <p:pic>
        <p:nvPicPr>
          <p:cNvPr id="48" name="Grafik 47" descr="SBS08ServerIconTransparent.png"/>
          <p:cNvPicPr>
            <a:picLocks noChangeAspect="1"/>
          </p:cNvPicPr>
          <p:nvPr/>
        </p:nvPicPr>
        <p:blipFill>
          <a:blip r:embed="rId10"/>
          <a:stretch>
            <a:fillRect/>
          </a:stretch>
        </p:blipFill>
        <p:spPr>
          <a:xfrm>
            <a:off x="238297" y="1090714"/>
            <a:ext cx="916441" cy="1073366"/>
          </a:xfrm>
          <a:prstGeom prst="rect">
            <a:avLst/>
          </a:prstGeom>
        </p:spPr>
      </p:pic>
      <p:pic>
        <p:nvPicPr>
          <p:cNvPr id="31" name="Content Placeholder 30" descr="Win-SmBizSrvr08.png"/>
          <p:cNvPicPr>
            <a:picLocks noGrp="1" noChangeAspect="1"/>
          </p:cNvPicPr>
          <p:nvPr>
            <p:ph idx="1"/>
          </p:nvPr>
        </p:nvPicPr>
        <p:blipFill>
          <a:blip r:embed="rId11"/>
          <a:stretch>
            <a:fillRect/>
          </a:stretch>
        </p:blipFill>
        <p:spPr>
          <a:xfrm>
            <a:off x="399955" y="3212538"/>
            <a:ext cx="2402546" cy="434671"/>
          </a:xfr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Windows Small Business Server 2008</a:t>
            </a:r>
            <a:endParaRPr lang="en-US" sz="4000" dirty="0"/>
          </a:p>
        </p:txBody>
      </p:sp>
      <p:sp>
        <p:nvSpPr>
          <p:cNvPr id="9" name="Content Placeholder 19"/>
          <p:cNvSpPr>
            <a:spLocks noGrp="1"/>
          </p:cNvSpPr>
          <p:nvPr>
            <p:ph idx="4294967295"/>
          </p:nvPr>
        </p:nvSpPr>
        <p:spPr>
          <a:xfrm>
            <a:off x="467595" y="2522103"/>
            <a:ext cx="3903663" cy="2832100"/>
          </a:xfrm>
        </p:spPr>
        <p:txBody>
          <a:bodyPr>
            <a:noAutofit/>
          </a:bodyPr>
          <a:lstStyle/>
          <a:p>
            <a:pPr marL="228600" lvl="0" indent="-228600"/>
            <a:r>
              <a:rPr lang="en-US" sz="1700" dirty="0" smtClean="0"/>
              <a:t>Windows Server</a:t>
            </a:r>
            <a:r>
              <a:rPr lang="en-US" sz="1700" baseline="-25000" dirty="0" smtClean="0"/>
              <a:t>®</a:t>
            </a:r>
            <a:r>
              <a:rPr lang="en-US" sz="1700" dirty="0" smtClean="0"/>
              <a:t> 2008 Standard</a:t>
            </a:r>
          </a:p>
          <a:p>
            <a:pPr marL="228600" lvl="0" indent="-228600"/>
            <a:r>
              <a:rPr lang="en-US" sz="1700" dirty="0" smtClean="0"/>
              <a:t>Microsoft</a:t>
            </a:r>
            <a:r>
              <a:rPr lang="en-US" sz="1700" baseline="-25000" dirty="0" smtClean="0"/>
              <a:t>® </a:t>
            </a:r>
            <a:r>
              <a:rPr lang="en-US" sz="1700" dirty="0" smtClean="0"/>
              <a:t>Exchange Server 2007 Standard Edition </a:t>
            </a:r>
          </a:p>
          <a:p>
            <a:pPr marL="228600" lvl="0" indent="-228600"/>
            <a:r>
              <a:rPr lang="en-US" sz="1700" dirty="0" smtClean="0"/>
              <a:t>Windows</a:t>
            </a:r>
            <a:r>
              <a:rPr lang="en-US" sz="1700" baseline="-25000" dirty="0" smtClean="0"/>
              <a:t>®</a:t>
            </a:r>
            <a:r>
              <a:rPr lang="en-US" sz="1700" dirty="0" smtClean="0"/>
              <a:t> SharePoint</a:t>
            </a:r>
            <a:r>
              <a:rPr lang="en-US" sz="1700" baseline="-25000" dirty="0" smtClean="0"/>
              <a:t>®</a:t>
            </a:r>
            <a:r>
              <a:rPr lang="en-US" sz="1700" dirty="0" smtClean="0"/>
              <a:t> Services 3.0 </a:t>
            </a:r>
          </a:p>
          <a:p>
            <a:pPr marL="228600" lvl="0" indent="-228600"/>
            <a:r>
              <a:rPr lang="en-US" sz="1700" dirty="0" smtClean="0"/>
              <a:t>Windows Server Update Services 3.0 </a:t>
            </a:r>
          </a:p>
          <a:p>
            <a:pPr marL="228600" lvl="0" indent="-228600"/>
            <a:r>
              <a:rPr lang="en-US" sz="1700" dirty="0" smtClean="0"/>
              <a:t>Microsoft Forefront</a:t>
            </a:r>
            <a:r>
              <a:rPr lang="en-US" sz="1700" baseline="-25000" dirty="0" smtClean="0"/>
              <a:t>™</a:t>
            </a:r>
            <a:r>
              <a:rPr lang="en-US" sz="1700" dirty="0" smtClean="0"/>
              <a:t> Security for Exchange Server</a:t>
            </a:r>
            <a:r>
              <a:rPr lang="en-US" sz="1700" baseline="30000" dirty="0" smtClean="0"/>
              <a:t>1, 2  </a:t>
            </a:r>
            <a:endParaRPr lang="en-US" sz="1700" dirty="0" smtClean="0"/>
          </a:p>
          <a:p>
            <a:pPr marL="228600" lvl="0" indent="-228600"/>
            <a:r>
              <a:rPr lang="en-US" sz="1700" dirty="0" smtClean="0"/>
              <a:t>Windows Live</a:t>
            </a:r>
            <a:r>
              <a:rPr lang="en-US" sz="1700" baseline="-25000" dirty="0" smtClean="0"/>
              <a:t>™</a:t>
            </a:r>
            <a:r>
              <a:rPr lang="en-US" sz="1700" dirty="0" smtClean="0"/>
              <a:t> OneCare for Server</a:t>
            </a:r>
            <a:r>
              <a:rPr lang="en-US" sz="1700" baseline="30000" dirty="0" smtClean="0"/>
              <a:t>1, 2</a:t>
            </a:r>
            <a:r>
              <a:rPr lang="en-US" sz="1700" dirty="0" smtClean="0"/>
              <a:t> </a:t>
            </a:r>
          </a:p>
          <a:p>
            <a:pPr marL="228600" lvl="0" indent="-228600"/>
            <a:r>
              <a:rPr lang="en-US" sz="1700" dirty="0" err="1" smtClean="0"/>
              <a:t>Integración</a:t>
            </a:r>
            <a:r>
              <a:rPr lang="en-US" sz="1700" dirty="0" smtClean="0"/>
              <a:t> con Office Live Small Business</a:t>
            </a:r>
            <a:r>
              <a:rPr lang="en-US" sz="1700" baseline="30000" dirty="0" smtClean="0"/>
              <a:t>2</a:t>
            </a:r>
            <a:r>
              <a:rPr lang="en-US" sz="1700" dirty="0" smtClean="0"/>
              <a:t> </a:t>
            </a:r>
          </a:p>
        </p:txBody>
      </p:sp>
      <p:sp>
        <p:nvSpPr>
          <p:cNvPr id="10" name="Content Placeholder 23"/>
          <p:cNvSpPr>
            <a:spLocks noGrp="1"/>
          </p:cNvSpPr>
          <p:nvPr>
            <p:ph sz="half" idx="4294967295"/>
          </p:nvPr>
        </p:nvSpPr>
        <p:spPr>
          <a:xfrm>
            <a:off x="5356225" y="2522103"/>
            <a:ext cx="3787775" cy="2443163"/>
          </a:xfrm>
        </p:spPr>
        <p:txBody>
          <a:bodyPr>
            <a:noAutofit/>
          </a:bodyPr>
          <a:lstStyle/>
          <a:p>
            <a:pPr marL="282575" lvl="2" indent="-282575" defTabSz="914325">
              <a:buClr>
                <a:srgbClr val="FFFFFF"/>
              </a:buClr>
            </a:pPr>
            <a:r>
              <a:rPr lang="en-NZ" sz="2000" dirty="0" smtClean="0"/>
              <a:t>Lo </a:t>
            </a:r>
            <a:r>
              <a:rPr lang="en-NZ" sz="2000" dirty="0" err="1" smtClean="0"/>
              <a:t>mismo</a:t>
            </a:r>
            <a:r>
              <a:rPr lang="en-NZ" sz="2000" dirty="0" smtClean="0"/>
              <a:t> del standard </a:t>
            </a:r>
            <a:r>
              <a:rPr lang="en-NZ" sz="2000" dirty="0" err="1" smtClean="0"/>
              <a:t>adicionalmente</a:t>
            </a:r>
            <a:r>
              <a:rPr lang="en-NZ" sz="2000" dirty="0" smtClean="0"/>
              <a:t> un </a:t>
            </a:r>
            <a:r>
              <a:rPr lang="en-NZ" sz="2000" dirty="0" err="1" smtClean="0"/>
              <a:t>segundo</a:t>
            </a:r>
            <a:r>
              <a:rPr lang="en-NZ" sz="2000" dirty="0" smtClean="0"/>
              <a:t> </a:t>
            </a:r>
            <a:r>
              <a:rPr lang="en-NZ" sz="2000" dirty="0" err="1" smtClean="0"/>
              <a:t>servidor</a:t>
            </a:r>
            <a:r>
              <a:rPr lang="en-NZ" sz="2000" dirty="0" smtClean="0"/>
              <a:t> con:</a:t>
            </a:r>
          </a:p>
          <a:p>
            <a:pPr lvl="0"/>
            <a:r>
              <a:rPr lang="en-US" sz="1800" dirty="0" smtClean="0"/>
              <a:t>Windows Server 2008 Standard</a:t>
            </a:r>
          </a:p>
          <a:p>
            <a:pPr lvl="0"/>
            <a:r>
              <a:rPr lang="en-US" sz="1800" dirty="0" smtClean="0"/>
              <a:t>Microsoft SQL Server</a:t>
            </a:r>
            <a:r>
              <a:rPr lang="en-US" sz="1400" baseline="-25000" dirty="0" smtClean="0"/>
              <a:t>®</a:t>
            </a:r>
            <a:r>
              <a:rPr lang="en-US" sz="1800" dirty="0" smtClean="0"/>
              <a:t> 2008 Standard Edition for Small Business</a:t>
            </a:r>
            <a:r>
              <a:rPr lang="en-US" sz="1800" baseline="30000" dirty="0" smtClean="0"/>
              <a:t>3 </a:t>
            </a:r>
            <a:endParaRPr lang="en-NZ" sz="3600" baseline="30000" dirty="0" smtClean="0"/>
          </a:p>
        </p:txBody>
      </p:sp>
      <p:sp>
        <p:nvSpPr>
          <p:cNvPr id="11" name="TextBox 10"/>
          <p:cNvSpPr txBox="1"/>
          <p:nvPr/>
        </p:nvSpPr>
        <p:spPr>
          <a:xfrm>
            <a:off x="819978" y="882510"/>
            <a:ext cx="2849982" cy="523220"/>
          </a:xfrm>
          <a:prstGeom prst="rect">
            <a:avLst/>
          </a:prstGeom>
          <a:noFill/>
        </p:spPr>
        <p:txBody>
          <a:bodyPr wrap="square" rtlCol="0">
            <a:spAutoFit/>
          </a:bodyPr>
          <a:lstStyle/>
          <a:p>
            <a:pPr algn="ctr"/>
            <a:r>
              <a:rPr lang="en-US" sz="2800" u="sng" dirty="0" smtClean="0">
                <a:effectLst/>
              </a:rPr>
              <a:t>Standard</a:t>
            </a:r>
            <a:endParaRPr lang="en-US" sz="2000" u="sng" dirty="0">
              <a:effectLst/>
            </a:endParaRPr>
          </a:p>
        </p:txBody>
      </p:sp>
      <p:sp>
        <p:nvSpPr>
          <p:cNvPr id="12" name="TextBox 11"/>
          <p:cNvSpPr txBox="1"/>
          <p:nvPr/>
        </p:nvSpPr>
        <p:spPr>
          <a:xfrm>
            <a:off x="5506110" y="882510"/>
            <a:ext cx="2849982" cy="523220"/>
          </a:xfrm>
          <a:prstGeom prst="rect">
            <a:avLst/>
          </a:prstGeom>
          <a:noFill/>
        </p:spPr>
        <p:txBody>
          <a:bodyPr wrap="square" rtlCol="0">
            <a:spAutoFit/>
          </a:bodyPr>
          <a:lstStyle/>
          <a:p>
            <a:pPr algn="ctr"/>
            <a:r>
              <a:rPr lang="en-US" sz="2800" u="sng" dirty="0" smtClean="0">
                <a:effectLst/>
              </a:rPr>
              <a:t>Premium</a:t>
            </a:r>
            <a:endParaRPr lang="en-US" sz="2000" u="sng" dirty="0">
              <a:effectLst/>
            </a:endParaRPr>
          </a:p>
        </p:txBody>
      </p:sp>
      <p:pic>
        <p:nvPicPr>
          <p:cNvPr id="13" name="Picture 2" descr="\\windowsserver\teamshare\USERS\WSS.Portal.Content\Launch_Cougar\SBS 2008 icons\New SBS Cougar mockup.png"/>
          <p:cNvPicPr>
            <a:picLocks noChangeAspect="1" noChangeArrowheads="1"/>
          </p:cNvPicPr>
          <p:nvPr/>
        </p:nvPicPr>
        <p:blipFill>
          <a:blip r:embed="rId3" cstate="print"/>
          <a:srcRect/>
          <a:stretch>
            <a:fillRect/>
          </a:stretch>
        </p:blipFill>
        <p:spPr bwMode="auto">
          <a:xfrm>
            <a:off x="1664278" y="1544438"/>
            <a:ext cx="867050" cy="867050"/>
          </a:xfrm>
          <a:prstGeom prst="rect">
            <a:avLst/>
          </a:prstGeom>
          <a:noFill/>
        </p:spPr>
      </p:pic>
      <p:pic>
        <p:nvPicPr>
          <p:cNvPr id="14" name="Picture 3" descr="image001"/>
          <p:cNvPicPr>
            <a:picLocks noChangeAspect="1" noChangeArrowheads="1"/>
          </p:cNvPicPr>
          <p:nvPr/>
        </p:nvPicPr>
        <p:blipFill>
          <a:blip r:embed="rId4"/>
          <a:srcRect/>
          <a:stretch>
            <a:fillRect/>
          </a:stretch>
        </p:blipFill>
        <p:spPr bwMode="auto">
          <a:xfrm>
            <a:off x="5797125" y="1544438"/>
            <a:ext cx="1693175" cy="942721"/>
          </a:xfrm>
          <a:prstGeom prst="rect">
            <a:avLst/>
          </a:prstGeom>
          <a:noFill/>
          <a:ln w="9525">
            <a:noFill/>
            <a:miter lim="800000"/>
            <a:headEnd/>
            <a:tailEnd/>
          </a:ln>
        </p:spPr>
      </p:pic>
      <p:grpSp>
        <p:nvGrpSpPr>
          <p:cNvPr id="3" name="Group 15"/>
          <p:cNvGrpSpPr/>
          <p:nvPr/>
        </p:nvGrpSpPr>
        <p:grpSpPr>
          <a:xfrm>
            <a:off x="653429" y="5543502"/>
            <a:ext cx="7837142" cy="602672"/>
            <a:chOff x="615562" y="5779704"/>
            <a:chExt cx="7837142" cy="602672"/>
          </a:xfrm>
        </p:grpSpPr>
        <p:sp>
          <p:nvSpPr>
            <p:cNvPr id="29" name="Rounded Rectangle 28"/>
            <p:cNvSpPr/>
            <p:nvPr/>
          </p:nvSpPr>
          <p:spPr bwMode="auto">
            <a:xfrm flipH="1">
              <a:off x="615562" y="5779704"/>
              <a:ext cx="1668670" cy="602672"/>
            </a:xfrm>
            <a:prstGeom prst="roundRect">
              <a:avLst>
                <a:gd name="adj" fmla="val 44988"/>
              </a:avLst>
            </a:prstGeom>
            <a:gradFill flip="none" rotWithShape="1">
              <a:gsLst>
                <a:gs pos="0">
                  <a:schemeClr val="accent2">
                    <a:lumMod val="40000"/>
                    <a:lumOff val="60000"/>
                  </a:schemeClr>
                </a:gs>
                <a:gs pos="37000">
                  <a:schemeClr val="accent2">
                    <a:lumMod val="75000"/>
                  </a:schemeClr>
                </a:gs>
                <a:gs pos="70000">
                  <a:schemeClr val="accent2"/>
                </a:gs>
                <a:gs pos="100000">
                  <a:schemeClr val="accent2">
                    <a:lumMod val="60000"/>
                    <a:lumOff val="40000"/>
                  </a:schemeClr>
                </a:gs>
              </a:gsLst>
              <a:lin ang="5400000" scaled="1"/>
              <a:tileRect/>
            </a:gradFill>
            <a:ln w="41275">
              <a:gradFill>
                <a:gsLst>
                  <a:gs pos="0">
                    <a:schemeClr val="accent2"/>
                  </a:gs>
                  <a:gs pos="100000">
                    <a:schemeClr val="accent2">
                      <a:lumMod val="60000"/>
                      <a:lumOff val="40000"/>
                    </a:schemeClr>
                  </a:gs>
                </a:gsLst>
                <a:lin ang="5400000" scaled="0"/>
              </a:gradFill>
              <a:headEnd type="none" w="med" len="med"/>
              <a:tailEnd type="none" w="med" len="med"/>
            </a:ln>
            <a:effectLst>
              <a:outerShdw blurRad="254000" dist="63500" dir="2400000" algn="ctr" rotWithShape="0">
                <a:schemeClr val="bg2">
                  <a:alpha val="25000"/>
                </a:schemeClr>
              </a:outerShdw>
            </a:effectLst>
            <a:scene3d>
              <a:camera prst="orthographicFront"/>
              <a:lightRig rig="threePt" dir="t"/>
            </a:scene3d>
            <a:sp3d prstMaterial="matte">
              <a:contourClr>
                <a:srgbClr val="F8BD52">
                  <a:satMod val="300000"/>
                </a:srgbClr>
              </a:contourClr>
            </a:sp3d>
          </p:spPr>
          <p:txBody>
            <a:bodyPr vert="horz" wrap="square" lIns="76194" tIns="38097" rIns="76194" bIns="38097" numCol="1" rtlCol="0" anchor="ctr" anchorCtr="0" compatLnSpc="1">
              <a:prstTxWarp prst="textNoShape">
                <a:avLst/>
              </a:prstTxWarp>
            </a:bodyPr>
            <a:lstStyle/>
            <a:p>
              <a:pPr algn="ctr" defTabSz="761719" fontAlgn="base">
                <a:lnSpc>
                  <a:spcPct val="80000"/>
                </a:lnSpc>
                <a:spcBef>
                  <a:spcPct val="0"/>
                </a:spcBef>
                <a:spcAft>
                  <a:spcPct val="0"/>
                </a:spcAft>
                <a:defRPr/>
              </a:pPr>
              <a:r>
                <a:rPr lang="en-US" sz="1400" b="1" kern="0" dirty="0" err="1" smtClean="0">
                  <a:solidFill>
                    <a:srgbClr val="FFFFFF"/>
                  </a:solidFill>
                  <a:effectLst>
                    <a:outerShdw blurRad="38100" dist="38100" dir="2700000" algn="tl">
                      <a:srgbClr val="000000">
                        <a:alpha val="43137"/>
                      </a:srgbClr>
                    </a:outerShdw>
                  </a:effectLst>
                </a:rPr>
                <a:t>Administración</a:t>
              </a:r>
              <a:r>
                <a:rPr lang="en-US" sz="1400" b="1" kern="0" dirty="0" smtClean="0">
                  <a:solidFill>
                    <a:srgbClr val="FFFFFF"/>
                  </a:solidFill>
                  <a:effectLst>
                    <a:outerShdw blurRad="38100" dist="38100" dir="2700000" algn="tl">
                      <a:srgbClr val="000000">
                        <a:alpha val="43137"/>
                      </a:srgbClr>
                    </a:outerShdw>
                  </a:effectLst>
                </a:rPr>
                <a:t> y </a:t>
              </a:r>
              <a:r>
                <a:rPr lang="en-US" sz="1400" b="1" kern="0" dirty="0" err="1" smtClean="0">
                  <a:solidFill>
                    <a:srgbClr val="FFFFFF"/>
                  </a:solidFill>
                  <a:effectLst>
                    <a:outerShdw blurRad="38100" dist="38100" dir="2700000" algn="tl">
                      <a:srgbClr val="000000">
                        <a:alpha val="43137"/>
                      </a:srgbClr>
                    </a:outerShdw>
                  </a:effectLst>
                </a:rPr>
                <a:t>configuración</a:t>
              </a:r>
              <a:r>
                <a:rPr lang="en-US" sz="1400" b="1" kern="0" dirty="0" smtClean="0">
                  <a:solidFill>
                    <a:srgbClr val="FFFFFF"/>
                  </a:solidFill>
                  <a:effectLst>
                    <a:outerShdw blurRad="38100" dist="38100" dir="2700000" algn="tl">
                      <a:srgbClr val="000000">
                        <a:alpha val="43137"/>
                      </a:srgbClr>
                    </a:outerShdw>
                  </a:effectLst>
                </a:rPr>
                <a:t> </a:t>
              </a:r>
              <a:r>
                <a:rPr lang="en-US" sz="1400" b="1" kern="0" dirty="0" err="1" smtClean="0">
                  <a:solidFill>
                    <a:srgbClr val="FFFFFF"/>
                  </a:solidFill>
                  <a:effectLst>
                    <a:outerShdw blurRad="38100" dist="38100" dir="2700000" algn="tl">
                      <a:srgbClr val="000000">
                        <a:alpha val="43137"/>
                      </a:srgbClr>
                    </a:outerShdw>
                  </a:effectLst>
                </a:rPr>
                <a:t>centralizados</a:t>
              </a:r>
              <a:endParaRPr lang="en-US" sz="1400" b="1" kern="0" dirty="0" smtClean="0">
                <a:solidFill>
                  <a:srgbClr val="FFFFFF"/>
                </a:solidFill>
                <a:effectLst>
                  <a:outerShdw blurRad="38100" dist="38100" dir="2700000" algn="tl">
                    <a:srgbClr val="000000">
                      <a:alpha val="43137"/>
                    </a:srgbClr>
                  </a:outerShdw>
                </a:effectLst>
              </a:endParaRPr>
            </a:p>
          </p:txBody>
        </p:sp>
        <p:sp>
          <p:nvSpPr>
            <p:cNvPr id="32" name="Rounded Rectangle 31"/>
            <p:cNvSpPr/>
            <p:nvPr/>
          </p:nvSpPr>
          <p:spPr bwMode="auto">
            <a:xfrm flipH="1">
              <a:off x="2673461" y="5779704"/>
              <a:ext cx="1666928" cy="602672"/>
            </a:xfrm>
            <a:prstGeom prst="roundRect">
              <a:avLst>
                <a:gd name="adj" fmla="val 43708"/>
              </a:avLst>
            </a:prstGeom>
            <a:gradFill flip="none" rotWithShape="1">
              <a:gsLst>
                <a:gs pos="0">
                  <a:schemeClr val="accent2">
                    <a:lumMod val="40000"/>
                    <a:lumOff val="60000"/>
                  </a:schemeClr>
                </a:gs>
                <a:gs pos="37000">
                  <a:schemeClr val="accent2">
                    <a:lumMod val="75000"/>
                  </a:schemeClr>
                </a:gs>
                <a:gs pos="70000">
                  <a:schemeClr val="accent2"/>
                </a:gs>
                <a:gs pos="100000">
                  <a:schemeClr val="accent2">
                    <a:lumMod val="60000"/>
                    <a:lumOff val="40000"/>
                  </a:schemeClr>
                </a:gs>
              </a:gsLst>
              <a:lin ang="5400000" scaled="1"/>
              <a:tileRect/>
            </a:gradFill>
            <a:ln w="41275">
              <a:gradFill>
                <a:gsLst>
                  <a:gs pos="0">
                    <a:schemeClr val="accent2"/>
                  </a:gs>
                  <a:gs pos="100000">
                    <a:schemeClr val="accent2">
                      <a:lumMod val="60000"/>
                      <a:lumOff val="40000"/>
                    </a:schemeClr>
                  </a:gs>
                </a:gsLst>
                <a:lin ang="5400000" scaled="0"/>
              </a:gradFill>
              <a:headEnd type="none" w="med" len="med"/>
              <a:tailEnd type="none" w="med" len="med"/>
            </a:ln>
            <a:effectLst>
              <a:outerShdw blurRad="254000" dist="63500" dir="2400000" algn="ctr" rotWithShape="0">
                <a:schemeClr val="bg2">
                  <a:alpha val="25000"/>
                </a:schemeClr>
              </a:outerShdw>
            </a:effectLst>
            <a:scene3d>
              <a:camera prst="orthographicFront"/>
              <a:lightRig rig="threePt" dir="t"/>
            </a:scene3d>
            <a:sp3d prstMaterial="matte">
              <a:contourClr>
                <a:srgbClr val="F8BD52">
                  <a:satMod val="300000"/>
                </a:srgbClr>
              </a:contourClr>
            </a:sp3d>
          </p:spPr>
          <p:txBody>
            <a:bodyPr vert="horz" wrap="square" lIns="76194" tIns="38097" rIns="76194" bIns="38097" numCol="1" rtlCol="0" anchor="ctr" anchorCtr="0" compatLnSpc="1">
              <a:prstTxWarp prst="textNoShape">
                <a:avLst/>
              </a:prstTxWarp>
            </a:bodyPr>
            <a:lstStyle/>
            <a:p>
              <a:pPr lvl="0" algn="ctr" defTabSz="761719" fontAlgn="base">
                <a:lnSpc>
                  <a:spcPct val="80000"/>
                </a:lnSpc>
                <a:spcBef>
                  <a:spcPct val="0"/>
                </a:spcBef>
                <a:spcAft>
                  <a:spcPct val="0"/>
                </a:spcAft>
                <a:defRPr/>
              </a:pPr>
              <a:r>
                <a:rPr lang="en-US" sz="1400" b="1" kern="0" dirty="0" err="1" smtClean="0">
                  <a:solidFill>
                    <a:srgbClr val="FFFFFF"/>
                  </a:solidFill>
                  <a:effectLst>
                    <a:outerShdw blurRad="38100" dist="38100" dir="2700000" algn="tl">
                      <a:srgbClr val="000000">
                        <a:alpha val="43137"/>
                      </a:srgbClr>
                    </a:outerShdw>
                  </a:effectLst>
                </a:rPr>
                <a:t>Protección</a:t>
              </a:r>
              <a:r>
                <a:rPr lang="en-US" sz="1400" b="1" kern="0" dirty="0" smtClean="0">
                  <a:solidFill>
                    <a:srgbClr val="FFFFFF"/>
                  </a:solidFill>
                  <a:effectLst>
                    <a:outerShdw blurRad="38100" dist="38100" dir="2700000" algn="tl">
                      <a:srgbClr val="000000">
                        <a:alpha val="43137"/>
                      </a:srgbClr>
                    </a:outerShdw>
                  </a:effectLst>
                </a:rPr>
                <a:t> a </a:t>
              </a:r>
              <a:r>
                <a:rPr lang="en-US" sz="1400" b="1" kern="0" dirty="0" err="1" smtClean="0">
                  <a:solidFill>
                    <a:srgbClr val="FFFFFF"/>
                  </a:solidFill>
                  <a:effectLst>
                    <a:outerShdw blurRad="38100" dist="38100" dir="2700000" algn="tl">
                      <a:srgbClr val="000000">
                        <a:alpha val="43137"/>
                      </a:srgbClr>
                    </a:outerShdw>
                  </a:effectLst>
                </a:rPr>
                <a:t>información</a:t>
              </a:r>
              <a:r>
                <a:rPr lang="en-US" sz="1400" b="1" kern="0" dirty="0" smtClean="0">
                  <a:solidFill>
                    <a:srgbClr val="FFFFFF"/>
                  </a:solidFill>
                  <a:effectLst>
                    <a:outerShdw blurRad="38100" dist="38100" dir="2700000" algn="tl">
                      <a:srgbClr val="000000">
                        <a:alpha val="43137"/>
                      </a:srgbClr>
                    </a:outerShdw>
                  </a:effectLst>
                </a:rPr>
                <a:t> de </a:t>
              </a:r>
              <a:r>
                <a:rPr lang="en-US" sz="1400" b="1" kern="0" dirty="0" err="1" smtClean="0">
                  <a:solidFill>
                    <a:srgbClr val="FFFFFF"/>
                  </a:solidFill>
                  <a:effectLst>
                    <a:outerShdw blurRad="38100" dist="38100" dir="2700000" algn="tl">
                      <a:srgbClr val="000000">
                        <a:alpha val="43137"/>
                      </a:srgbClr>
                    </a:outerShdw>
                  </a:effectLst>
                </a:rPr>
                <a:t>negocio</a:t>
              </a:r>
              <a:endParaRPr lang="en-US" sz="1400" b="1" kern="0" dirty="0" smtClean="0">
                <a:solidFill>
                  <a:srgbClr val="FFFFFF"/>
                </a:solidFill>
                <a:effectLst>
                  <a:outerShdw blurRad="38100" dist="38100" dir="2700000" algn="tl">
                    <a:srgbClr val="000000">
                      <a:alpha val="43137"/>
                    </a:srgbClr>
                  </a:outerShdw>
                </a:effectLst>
              </a:endParaRPr>
            </a:p>
          </p:txBody>
        </p:sp>
        <p:sp>
          <p:nvSpPr>
            <p:cNvPr id="35" name="Rounded Rectangle 34"/>
            <p:cNvSpPr/>
            <p:nvPr/>
          </p:nvSpPr>
          <p:spPr bwMode="auto">
            <a:xfrm flipH="1">
              <a:off x="4729618" y="5779704"/>
              <a:ext cx="1666928" cy="602672"/>
            </a:xfrm>
            <a:prstGeom prst="roundRect">
              <a:avLst>
                <a:gd name="adj" fmla="val 50000"/>
              </a:avLst>
            </a:prstGeom>
            <a:gradFill flip="none" rotWithShape="1">
              <a:gsLst>
                <a:gs pos="0">
                  <a:schemeClr val="accent2">
                    <a:lumMod val="40000"/>
                    <a:lumOff val="60000"/>
                  </a:schemeClr>
                </a:gs>
                <a:gs pos="37000">
                  <a:schemeClr val="accent2">
                    <a:lumMod val="75000"/>
                  </a:schemeClr>
                </a:gs>
                <a:gs pos="70000">
                  <a:schemeClr val="accent2"/>
                </a:gs>
                <a:gs pos="100000">
                  <a:schemeClr val="accent2">
                    <a:lumMod val="60000"/>
                    <a:lumOff val="40000"/>
                  </a:schemeClr>
                </a:gs>
              </a:gsLst>
              <a:lin ang="5400000" scaled="1"/>
              <a:tileRect/>
            </a:gradFill>
            <a:ln w="41275">
              <a:gradFill>
                <a:gsLst>
                  <a:gs pos="0">
                    <a:schemeClr val="accent2"/>
                  </a:gs>
                  <a:gs pos="100000">
                    <a:schemeClr val="accent2">
                      <a:lumMod val="60000"/>
                      <a:lumOff val="40000"/>
                    </a:schemeClr>
                  </a:gs>
                </a:gsLst>
                <a:lin ang="5400000" scaled="0"/>
              </a:gradFill>
              <a:headEnd type="none" w="med" len="med"/>
              <a:tailEnd type="none" w="med" len="med"/>
            </a:ln>
            <a:effectLst>
              <a:outerShdw blurRad="254000" dist="63500" dir="2400000" algn="ctr" rotWithShape="0">
                <a:schemeClr val="bg2">
                  <a:alpha val="25000"/>
                </a:schemeClr>
              </a:outerShdw>
            </a:effectLst>
            <a:scene3d>
              <a:camera prst="orthographicFront"/>
              <a:lightRig rig="threePt" dir="t"/>
            </a:scene3d>
            <a:sp3d prstMaterial="matte">
              <a:contourClr>
                <a:srgbClr val="F8BD52">
                  <a:satMod val="300000"/>
                </a:srgbClr>
              </a:contourClr>
            </a:sp3d>
          </p:spPr>
          <p:txBody>
            <a:bodyPr vert="horz" wrap="square" lIns="76194" tIns="38097" rIns="76194" bIns="38097" numCol="1" rtlCol="0" anchor="ctr" anchorCtr="0" compatLnSpc="1">
              <a:prstTxWarp prst="textNoShape">
                <a:avLst/>
              </a:prstTxWarp>
            </a:bodyPr>
            <a:lstStyle/>
            <a:p>
              <a:pPr algn="ctr" defTabSz="761719" fontAlgn="base">
                <a:lnSpc>
                  <a:spcPct val="80000"/>
                </a:lnSpc>
                <a:spcBef>
                  <a:spcPct val="0"/>
                </a:spcBef>
                <a:spcAft>
                  <a:spcPct val="0"/>
                </a:spcAft>
                <a:defRPr/>
              </a:pPr>
              <a:r>
                <a:rPr lang="en-US" sz="1400" b="1" kern="0" dirty="0" err="1" smtClean="0">
                  <a:solidFill>
                    <a:srgbClr val="FFFFFF"/>
                  </a:solidFill>
                  <a:effectLst>
                    <a:outerShdw blurRad="38100" dist="38100" dir="2700000" algn="tl">
                      <a:srgbClr val="000000">
                        <a:alpha val="43137"/>
                      </a:srgbClr>
                    </a:outerShdw>
                  </a:effectLst>
                </a:rPr>
                <a:t>Crecer</a:t>
              </a:r>
              <a:r>
                <a:rPr lang="en-US" sz="1400" b="1" kern="0" dirty="0" smtClean="0">
                  <a:solidFill>
                    <a:srgbClr val="FFFFFF"/>
                  </a:solidFill>
                  <a:effectLst>
                    <a:outerShdw blurRad="38100" dist="38100" dir="2700000" algn="tl">
                      <a:srgbClr val="000000">
                        <a:alpha val="43137"/>
                      </a:srgbClr>
                    </a:outerShdw>
                  </a:effectLst>
                </a:rPr>
                <a:t> </a:t>
              </a:r>
              <a:r>
                <a:rPr lang="en-US" sz="1400" b="1" kern="0" dirty="0" err="1" smtClean="0">
                  <a:solidFill>
                    <a:srgbClr val="FFFFFF"/>
                  </a:solidFill>
                  <a:effectLst>
                    <a:outerShdw blurRad="38100" dist="38100" dir="2700000" algn="tl">
                      <a:srgbClr val="000000">
                        <a:alpha val="43137"/>
                      </a:srgbClr>
                    </a:outerShdw>
                  </a:effectLst>
                </a:rPr>
                <a:t>capacidad</a:t>
              </a:r>
              <a:r>
                <a:rPr lang="en-US" sz="1400" b="1" kern="0" dirty="0" smtClean="0">
                  <a:solidFill>
                    <a:srgbClr val="FFFFFF"/>
                  </a:solidFill>
                  <a:effectLst>
                    <a:outerShdw blurRad="38100" dist="38100" dir="2700000" algn="tl">
                      <a:srgbClr val="000000">
                        <a:alpha val="43137"/>
                      </a:srgbClr>
                    </a:outerShdw>
                  </a:effectLst>
                </a:rPr>
                <a:t> de </a:t>
              </a:r>
              <a:r>
                <a:rPr lang="en-US" sz="1400" b="1" kern="0" dirty="0" err="1" smtClean="0">
                  <a:solidFill>
                    <a:srgbClr val="FFFFFF"/>
                  </a:solidFill>
                  <a:effectLst>
                    <a:outerShdw blurRad="38100" dist="38100" dir="2700000" algn="tl">
                      <a:srgbClr val="000000">
                        <a:alpha val="43137"/>
                      </a:srgbClr>
                    </a:outerShdw>
                  </a:effectLst>
                </a:rPr>
                <a:t>negocio</a:t>
              </a:r>
              <a:endParaRPr lang="en-US" sz="1400" b="1" kern="0" dirty="0" smtClean="0">
                <a:solidFill>
                  <a:srgbClr val="FFFFFF"/>
                </a:solidFill>
                <a:effectLst>
                  <a:outerShdw blurRad="38100" dist="38100" dir="2700000" algn="tl">
                    <a:srgbClr val="000000">
                      <a:alpha val="43137"/>
                    </a:srgbClr>
                  </a:outerShdw>
                </a:effectLst>
              </a:endParaRPr>
            </a:p>
          </p:txBody>
        </p:sp>
        <p:sp>
          <p:nvSpPr>
            <p:cNvPr id="18" name="Rounded Rectangle 17"/>
            <p:cNvSpPr/>
            <p:nvPr/>
          </p:nvSpPr>
          <p:spPr bwMode="auto">
            <a:xfrm flipH="1">
              <a:off x="6785776" y="5779704"/>
              <a:ext cx="1666928" cy="602672"/>
            </a:xfrm>
            <a:prstGeom prst="roundRect">
              <a:avLst>
                <a:gd name="adj" fmla="val 50000"/>
              </a:avLst>
            </a:prstGeom>
            <a:gradFill flip="none" rotWithShape="1">
              <a:gsLst>
                <a:gs pos="0">
                  <a:schemeClr val="accent2">
                    <a:lumMod val="40000"/>
                    <a:lumOff val="60000"/>
                  </a:schemeClr>
                </a:gs>
                <a:gs pos="37000">
                  <a:schemeClr val="accent2">
                    <a:lumMod val="75000"/>
                  </a:schemeClr>
                </a:gs>
                <a:gs pos="70000">
                  <a:schemeClr val="accent2"/>
                </a:gs>
                <a:gs pos="100000">
                  <a:schemeClr val="accent2">
                    <a:lumMod val="60000"/>
                    <a:lumOff val="40000"/>
                  </a:schemeClr>
                </a:gs>
              </a:gsLst>
              <a:lin ang="5400000" scaled="1"/>
              <a:tileRect/>
            </a:gradFill>
            <a:ln w="41275">
              <a:gradFill>
                <a:gsLst>
                  <a:gs pos="0">
                    <a:schemeClr val="accent2"/>
                  </a:gs>
                  <a:gs pos="100000">
                    <a:schemeClr val="accent2">
                      <a:lumMod val="60000"/>
                      <a:lumOff val="40000"/>
                    </a:schemeClr>
                  </a:gs>
                </a:gsLst>
                <a:lin ang="5400000" scaled="0"/>
              </a:gradFill>
              <a:headEnd type="none" w="med" len="med"/>
              <a:tailEnd type="none" w="med" len="med"/>
            </a:ln>
            <a:effectLst>
              <a:outerShdw blurRad="254000" dist="63500" dir="2400000" algn="ctr" rotWithShape="0">
                <a:schemeClr val="bg2">
                  <a:alpha val="25000"/>
                </a:schemeClr>
              </a:outerShdw>
            </a:effectLst>
            <a:scene3d>
              <a:camera prst="orthographicFront"/>
              <a:lightRig rig="threePt" dir="t"/>
            </a:scene3d>
            <a:sp3d prstMaterial="matte">
              <a:contourClr>
                <a:srgbClr val="F8BD52">
                  <a:satMod val="300000"/>
                </a:srgbClr>
              </a:contourClr>
            </a:sp3d>
          </p:spPr>
          <p:txBody>
            <a:bodyPr vert="horz" wrap="square" lIns="76194" tIns="38097" rIns="76194" bIns="38097" numCol="1" rtlCol="0" anchor="ctr" anchorCtr="0" compatLnSpc="1">
              <a:prstTxWarp prst="textNoShape">
                <a:avLst/>
              </a:prstTxWarp>
            </a:bodyPr>
            <a:lstStyle/>
            <a:p>
              <a:pPr algn="ctr" defTabSz="761719" fontAlgn="base">
                <a:lnSpc>
                  <a:spcPct val="80000"/>
                </a:lnSpc>
                <a:spcBef>
                  <a:spcPct val="0"/>
                </a:spcBef>
                <a:spcAft>
                  <a:spcPct val="0"/>
                </a:spcAft>
                <a:defRPr/>
              </a:pPr>
              <a:r>
                <a:rPr lang="en-US" sz="1400" b="1" kern="0" dirty="0" err="1" smtClean="0">
                  <a:solidFill>
                    <a:srgbClr val="FFFFFF"/>
                  </a:solidFill>
                  <a:effectLst>
                    <a:outerShdw blurRad="38100" dist="38100" dir="2700000" algn="tl">
                      <a:srgbClr val="000000">
                        <a:alpha val="43137"/>
                      </a:srgbClr>
                    </a:outerShdw>
                  </a:effectLst>
                </a:rPr>
                <a:t>Soporte</a:t>
              </a:r>
              <a:r>
                <a:rPr lang="en-US" sz="1400" b="1" kern="0" dirty="0" smtClean="0">
                  <a:solidFill>
                    <a:srgbClr val="FFFFFF"/>
                  </a:solidFill>
                  <a:effectLst>
                    <a:outerShdw blurRad="38100" dist="38100" dir="2700000" algn="tl">
                      <a:srgbClr val="000000">
                        <a:alpha val="43137"/>
                      </a:srgbClr>
                    </a:outerShdw>
                  </a:effectLst>
                </a:rPr>
                <a:t> </a:t>
              </a:r>
              <a:r>
                <a:rPr lang="en-US" sz="1400" b="1" kern="0" dirty="0" err="1" smtClean="0">
                  <a:solidFill>
                    <a:srgbClr val="FFFFFF"/>
                  </a:solidFill>
                  <a:effectLst>
                    <a:outerShdw blurRad="38100" dist="38100" dir="2700000" algn="tl">
                      <a:srgbClr val="000000">
                        <a:alpha val="43137"/>
                      </a:srgbClr>
                    </a:outerShdw>
                  </a:effectLst>
                </a:rPr>
                <a:t>hasta</a:t>
              </a:r>
              <a:r>
                <a:rPr lang="en-US" sz="1400" b="1" kern="0" dirty="0" smtClean="0">
                  <a:solidFill>
                    <a:srgbClr val="FFFFFF"/>
                  </a:solidFill>
                  <a:effectLst>
                    <a:outerShdw blurRad="38100" dist="38100" dir="2700000" algn="tl">
                      <a:srgbClr val="000000">
                        <a:alpha val="43137"/>
                      </a:srgbClr>
                    </a:outerShdw>
                  </a:effectLst>
                </a:rPr>
                <a:t> 75 </a:t>
              </a:r>
              <a:r>
                <a:rPr lang="en-US" sz="1400" b="1" kern="0" dirty="0" err="1" smtClean="0">
                  <a:solidFill>
                    <a:srgbClr val="FFFFFF"/>
                  </a:solidFill>
                  <a:effectLst>
                    <a:outerShdw blurRad="38100" dist="38100" dir="2700000" algn="tl">
                      <a:srgbClr val="000000">
                        <a:alpha val="43137"/>
                      </a:srgbClr>
                    </a:outerShdw>
                  </a:effectLst>
                </a:rPr>
                <a:t>usuarios</a:t>
              </a:r>
              <a:r>
                <a:rPr lang="en-US" sz="1400" b="1" kern="0" dirty="0" smtClean="0">
                  <a:solidFill>
                    <a:srgbClr val="FFFFFF"/>
                  </a:solidFill>
                  <a:effectLst>
                    <a:outerShdw blurRad="38100" dist="38100" dir="2700000" algn="tl">
                      <a:srgbClr val="000000">
                        <a:alpha val="43137"/>
                      </a:srgbClr>
                    </a:outerShdw>
                  </a:effectLst>
                </a:rPr>
                <a:t> o </a:t>
              </a:r>
              <a:r>
                <a:rPr lang="en-US" sz="1400" b="1" kern="0" dirty="0" err="1" smtClean="0">
                  <a:solidFill>
                    <a:srgbClr val="FFFFFF"/>
                  </a:solidFill>
                  <a:effectLst>
                    <a:outerShdw blurRad="38100" dist="38100" dir="2700000" algn="tl">
                      <a:srgbClr val="000000">
                        <a:alpha val="43137"/>
                      </a:srgbClr>
                    </a:outerShdw>
                  </a:effectLst>
                </a:rPr>
                <a:t>dispositivos</a:t>
              </a:r>
              <a:endParaRPr lang="en-US" sz="1400" b="1" kern="0" dirty="0" smtClean="0">
                <a:solidFill>
                  <a:srgbClr val="FFFFFF"/>
                </a:solidFill>
                <a:effectLst>
                  <a:outerShdw blurRad="38100" dist="38100" dir="2700000" algn="tl">
                    <a:srgbClr val="000000">
                      <a:alpha val="43137"/>
                    </a:srgbClr>
                  </a:outerShdw>
                </a:effectLst>
              </a:endParaRPr>
            </a:p>
          </p:txBody>
        </p:sp>
      </p:grpSp>
      <p:cxnSp>
        <p:nvCxnSpPr>
          <p:cNvPr id="21" name="Straight Connector 20"/>
          <p:cNvCxnSpPr/>
          <p:nvPr/>
        </p:nvCxnSpPr>
        <p:spPr>
          <a:xfrm rot="5400000">
            <a:off x="2894632" y="3121134"/>
            <a:ext cx="3429000" cy="0"/>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44966" y="6137436"/>
            <a:ext cx="6681861" cy="846386"/>
          </a:xfrm>
          <a:prstGeom prst="rect">
            <a:avLst/>
          </a:prstGeom>
          <a:noFill/>
        </p:spPr>
        <p:txBody>
          <a:bodyPr wrap="square" rtlCol="0">
            <a:spAutoFit/>
          </a:bodyPr>
          <a:lstStyle/>
          <a:p>
            <a:r>
              <a:rPr lang="en-US" sz="700" baseline="30000" dirty="0" smtClean="0"/>
              <a:t>1</a:t>
            </a:r>
            <a:r>
              <a:rPr lang="en-US" sz="700" dirty="0" smtClean="0"/>
              <a:t> 120 day trial included in product.</a:t>
            </a:r>
          </a:p>
          <a:p>
            <a:r>
              <a:rPr lang="en-US" sz="700" baseline="30000" dirty="0" smtClean="0"/>
              <a:t>2  </a:t>
            </a:r>
            <a:r>
              <a:rPr lang="en-US" sz="700" dirty="0" smtClean="0"/>
              <a:t>Windows Live OneCare for Server and Office Live Small Business are not available in all markets and languages; Microsoft Forefront Security for Exchange Server</a:t>
            </a:r>
            <a:br>
              <a:rPr lang="en-US" sz="700" dirty="0" smtClean="0"/>
            </a:br>
            <a:r>
              <a:rPr lang="en-US" sz="700" dirty="0" smtClean="0"/>
              <a:t>   is not available in all languages.  Please see </a:t>
            </a:r>
            <a:r>
              <a:rPr lang="en-US" sz="700" u="sng" dirty="0" smtClean="0">
                <a:hlinkClick r:id="rId5"/>
              </a:rPr>
              <a:t>www.microsoft.com/sbs08</a:t>
            </a:r>
            <a:r>
              <a:rPr lang="en-US" sz="700" dirty="0" smtClean="0"/>
              <a:t> for details.</a:t>
            </a:r>
            <a:br>
              <a:rPr lang="en-US" sz="700" dirty="0" smtClean="0"/>
            </a:br>
            <a:r>
              <a:rPr lang="en-US" sz="700" baseline="30000" dirty="0" smtClean="0">
                <a:latin typeface="Segoe" pitchFamily="34" charset="0"/>
              </a:rPr>
              <a:t>3</a:t>
            </a:r>
            <a:r>
              <a:rPr lang="en-US" sz="700" dirty="0" smtClean="0">
                <a:latin typeface="Segoe" pitchFamily="34" charset="0"/>
              </a:rPr>
              <a:t> For the first year of availability, customers using applications that are not yet certified for use on SQL Server 2008, a copy of SQL Server 2005 Standard will also be included in SBS 2008 Premium. SQL Server 2008 (or 2005) Standard can be installed on either server; if you install SQL Server 2008 Standard on the first server then you must install the management tools on another machine.</a:t>
            </a:r>
            <a:endParaRPr lang="en-US" sz="700" dirty="0" smtClean="0"/>
          </a:p>
          <a:p>
            <a:endParaRPr lang="en-US" sz="700"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normAutofit fontScale="90000"/>
          </a:bodyPr>
          <a:lstStyle/>
          <a:p>
            <a:pPr eaLnBrk="1" hangingPunct="1"/>
            <a:r>
              <a:rPr lang="en-US" dirty="0" smtClean="0"/>
              <a:t>Minimum System Requirements</a:t>
            </a:r>
          </a:p>
        </p:txBody>
      </p:sp>
      <p:graphicFrame>
        <p:nvGraphicFramePr>
          <p:cNvPr id="5" name="Table 4"/>
          <p:cNvGraphicFramePr>
            <a:graphicFrameLocks noGrp="1"/>
          </p:cNvGraphicFramePr>
          <p:nvPr/>
        </p:nvGraphicFramePr>
        <p:xfrm>
          <a:off x="535577" y="1425347"/>
          <a:ext cx="8046720" cy="4122013"/>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3655423"/>
                <a:gridCol w="4391297"/>
              </a:tblGrid>
              <a:tr h="71333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smtClean="0"/>
                        <a:t>Windows Small Business Server 2008 </a:t>
                      </a:r>
                      <a:endParaRPr lang="en-US" sz="2800" dirty="0"/>
                    </a:p>
                  </a:txBody>
                  <a:tcPr/>
                </a:tc>
                <a:tc hMerge="1">
                  <a:txBody>
                    <a:bodyPr/>
                    <a:lstStyle/>
                    <a:p>
                      <a:endParaRPr lang="en-US" dirty="0"/>
                    </a:p>
                  </a:txBody>
                  <a:tcPr/>
                </a:tc>
              </a:tr>
              <a:tr h="370840">
                <a:tc>
                  <a:txBody>
                    <a:bodyPr/>
                    <a:lstStyle/>
                    <a:p>
                      <a:r>
                        <a:rPr lang="en-US" dirty="0" smtClean="0"/>
                        <a:t>Processor*</a:t>
                      </a:r>
                      <a:endParaRPr lang="en-US" dirty="0"/>
                    </a:p>
                  </a:txBody>
                  <a:tcPr/>
                </a:tc>
                <a:tc>
                  <a:txBody>
                    <a:bodyPr/>
                    <a:lstStyle/>
                    <a:p>
                      <a:pPr lvl="0" rtl="0"/>
                      <a:r>
                        <a:rPr lang="en-US" dirty="0" smtClean="0"/>
                        <a:t>2 GHz, 64-bit (4 physical sockets</a:t>
                      </a:r>
                      <a:br>
                        <a:rPr lang="en-US" dirty="0" smtClean="0"/>
                      </a:br>
                      <a:r>
                        <a:rPr lang="en-US" dirty="0" smtClean="0"/>
                        <a:t>supported, no limit on cores)</a:t>
                      </a:r>
                      <a:endParaRPr lang="en-US" dirty="0"/>
                    </a:p>
                  </a:txBody>
                  <a:tcPr/>
                </a:tc>
              </a:tr>
              <a:tr h="370840">
                <a:tc>
                  <a:txBody>
                    <a:bodyPr/>
                    <a:lstStyle/>
                    <a:p>
                      <a:r>
                        <a:rPr lang="en-US" dirty="0" smtClean="0"/>
                        <a:t>Memory*</a:t>
                      </a:r>
                      <a:endParaRPr lang="en-US" dirty="0"/>
                    </a:p>
                  </a:txBody>
                  <a:tcPr/>
                </a:tc>
                <a:tc>
                  <a:txBody>
                    <a:bodyPr/>
                    <a:lstStyle/>
                    <a:p>
                      <a:r>
                        <a:rPr lang="en-US" dirty="0" smtClean="0"/>
                        <a:t>4</a:t>
                      </a:r>
                      <a:r>
                        <a:rPr lang="en-US" baseline="0" dirty="0" smtClean="0"/>
                        <a:t> GB RAM Minimum – 32 GB RAM Max</a:t>
                      </a:r>
                      <a:endParaRPr lang="en-US" dirty="0"/>
                    </a:p>
                  </a:txBody>
                  <a:tcPr/>
                </a:tc>
              </a:tr>
              <a:tr h="370840">
                <a:tc>
                  <a:txBody>
                    <a:bodyPr/>
                    <a:lstStyle/>
                    <a:p>
                      <a:r>
                        <a:rPr lang="en-US" dirty="0" smtClean="0"/>
                        <a:t>OS Drive Partition</a:t>
                      </a:r>
                      <a:endParaRPr lang="en-US" dirty="0"/>
                    </a:p>
                  </a:txBody>
                  <a:tcPr/>
                </a:tc>
                <a:tc>
                  <a:txBody>
                    <a:bodyPr/>
                    <a:lstStyle/>
                    <a:p>
                      <a:r>
                        <a:rPr lang="en-US" baseline="0" dirty="0" smtClean="0"/>
                        <a:t>60 GB Minimum</a:t>
                      </a:r>
                      <a:endParaRPr lang="en-US" dirty="0"/>
                    </a:p>
                  </a:txBody>
                  <a:tcPr/>
                </a:tc>
              </a:tr>
              <a:tr h="370840">
                <a:tc>
                  <a:txBody>
                    <a:bodyPr/>
                    <a:lstStyle/>
                    <a:p>
                      <a:r>
                        <a:rPr lang="en-US" dirty="0" smtClean="0"/>
                        <a:t>DVD-ROM</a:t>
                      </a:r>
                      <a:endParaRPr lang="en-US" dirty="0"/>
                    </a:p>
                  </a:txBody>
                  <a:tcPr/>
                </a:tc>
                <a:tc>
                  <a:txBody>
                    <a:bodyPr/>
                    <a:lstStyle/>
                    <a:p>
                      <a:r>
                        <a:rPr lang="en-US" dirty="0" smtClean="0"/>
                        <a:t>Bootable from system BIOS</a:t>
                      </a:r>
                      <a:endParaRPr lang="en-US" dirty="0"/>
                    </a:p>
                  </a:txBody>
                  <a:tcPr/>
                </a:tc>
              </a:tr>
              <a:tr h="370840">
                <a:tc>
                  <a:txBody>
                    <a:bodyPr/>
                    <a:lstStyle/>
                    <a:p>
                      <a:r>
                        <a:rPr lang="en-US" dirty="0" smtClean="0"/>
                        <a:t>Network Adapter</a:t>
                      </a:r>
                      <a:endParaRPr lang="en-US" dirty="0"/>
                    </a:p>
                  </a:txBody>
                  <a:tcPr/>
                </a:tc>
                <a:tc>
                  <a:txBody>
                    <a:bodyPr/>
                    <a:lstStyle/>
                    <a:p>
                      <a:r>
                        <a:rPr lang="en-US" dirty="0" smtClean="0"/>
                        <a:t>1 x 100 Mb Ethernet adapter</a:t>
                      </a:r>
                      <a:endParaRPr lang="en-US" dirty="0"/>
                    </a:p>
                  </a:txBody>
                  <a:tcPr/>
                </a:tc>
              </a:tr>
              <a:tr h="370840">
                <a:tc>
                  <a:txBody>
                    <a:bodyPr/>
                    <a:lstStyle/>
                    <a:p>
                      <a:r>
                        <a:rPr lang="en-US" dirty="0" smtClean="0"/>
                        <a:t>Monitor</a:t>
                      </a:r>
                      <a:r>
                        <a:rPr lang="en-US" baseline="0" dirty="0" smtClean="0"/>
                        <a:t> and Video adapter</a:t>
                      </a:r>
                      <a:endParaRPr lang="en-US" dirty="0"/>
                    </a:p>
                  </a:txBody>
                  <a:tcPr/>
                </a:tc>
                <a:tc>
                  <a:txBody>
                    <a:bodyPr/>
                    <a:lstStyle/>
                    <a:p>
                      <a:r>
                        <a:rPr lang="en-US" sz="1800" kern="1200" dirty="0" smtClean="0">
                          <a:solidFill>
                            <a:schemeClr val="dk1"/>
                          </a:solidFill>
                          <a:latin typeface="+mn-lt"/>
                          <a:ea typeface="+mn-ea"/>
                          <a:cs typeface="+mn-cs"/>
                        </a:rPr>
                        <a:t>Super VGA (SVGA) monitor and video adapter with 800 x 600 or higher resolution</a:t>
                      </a:r>
                      <a:endParaRPr lang="en-US" dirty="0"/>
                    </a:p>
                  </a:txBody>
                  <a:tcPr/>
                </a:tc>
              </a:tr>
              <a:tr h="370840">
                <a:tc>
                  <a:txBody>
                    <a:bodyPr/>
                    <a:lstStyle/>
                    <a:p>
                      <a:r>
                        <a:rPr lang="en-US" dirty="0" smtClean="0"/>
                        <a:t>Network Devices</a:t>
                      </a:r>
                      <a:endParaRPr lang="en-US" dirty="0"/>
                    </a:p>
                  </a:txBody>
                  <a:tcPr/>
                </a:tc>
                <a:tc>
                  <a:txBody>
                    <a:bodyPr/>
                    <a:lstStyle/>
                    <a:p>
                      <a:r>
                        <a:rPr lang="en-US" dirty="0" smtClean="0"/>
                        <a:t>Router</a:t>
                      </a:r>
                      <a:r>
                        <a:rPr lang="en-US" baseline="0" dirty="0" smtClean="0"/>
                        <a:t> that supports IPv4 NAT</a:t>
                      </a:r>
                      <a:endParaRPr lang="en-US" dirty="0"/>
                    </a:p>
                  </a:txBody>
                  <a:tcPr/>
                </a:tc>
              </a:tr>
            </a:tbl>
          </a:graphicData>
        </a:graphic>
      </p:graphicFrame>
      <p:pic>
        <p:nvPicPr>
          <p:cNvPr id="22531" name="Picture 3" descr="64-BitHardware.png"/>
          <p:cNvPicPr>
            <a:picLocks noChangeAspect="1"/>
          </p:cNvPicPr>
          <p:nvPr/>
        </p:nvPicPr>
        <p:blipFill>
          <a:blip r:embed="rId3"/>
          <a:srcRect/>
          <a:stretch>
            <a:fillRect/>
          </a:stretch>
        </p:blipFill>
        <p:spPr bwMode="auto">
          <a:xfrm>
            <a:off x="7605771" y="1641763"/>
            <a:ext cx="1465492" cy="1066656"/>
          </a:xfrm>
          <a:prstGeom prst="rect">
            <a:avLst/>
          </a:prstGeom>
          <a:noFill/>
          <a:ln w="9525">
            <a:noFill/>
            <a:miter lim="800000"/>
            <a:headEnd/>
            <a:tailEnd/>
          </a:ln>
        </p:spPr>
      </p:pic>
      <p:sp>
        <p:nvSpPr>
          <p:cNvPr id="6" name="TextBox 5"/>
          <p:cNvSpPr txBox="1"/>
          <p:nvPr/>
        </p:nvSpPr>
        <p:spPr>
          <a:xfrm>
            <a:off x="477430" y="5901034"/>
            <a:ext cx="6235098" cy="738664"/>
          </a:xfrm>
          <a:prstGeom prst="rect">
            <a:avLst/>
          </a:prstGeom>
          <a:noFill/>
        </p:spPr>
        <p:txBody>
          <a:bodyPr wrap="square" rtlCol="0">
            <a:spAutoFit/>
          </a:bodyPr>
          <a:lstStyle/>
          <a:p>
            <a:r>
              <a:rPr lang="en-US" sz="1400" dirty="0" smtClean="0"/>
              <a:t>*NOTE: Windows SBS 2008 has the same processor and memory limits as Windows Server 2008 Standard.</a:t>
            </a:r>
            <a:br>
              <a:rPr lang="en-US" sz="1400" dirty="0" smtClean="0"/>
            </a:br>
            <a:r>
              <a:rPr lang="en-US" sz="1400" dirty="0" smtClean="0">
                <a:hlinkClick r:id="rId4"/>
              </a:rPr>
              <a:t>http://www.microsoft.com/windowsserver2008/en/us/compare-specs.aspx</a:t>
            </a:r>
            <a:r>
              <a:rPr lang="en-US" sz="1400" dirty="0" smtClean="0"/>
              <a:t> </a:t>
            </a:r>
            <a:endParaRPr lang="en-US" sz="14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8788" y="1189617"/>
          <a:ext cx="7751762" cy="4386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descr="Cable_TwistedPair.png"/>
          <p:cNvPicPr>
            <a:picLocks noChangeAspect="1"/>
          </p:cNvPicPr>
          <p:nvPr/>
        </p:nvPicPr>
        <p:blipFill>
          <a:blip r:embed="rId7" cstate="print"/>
          <a:stretch>
            <a:fillRect/>
          </a:stretch>
        </p:blipFill>
        <p:spPr>
          <a:xfrm>
            <a:off x="6629400" y="3477143"/>
            <a:ext cx="434788" cy="415223"/>
          </a:xfrm>
          <a:prstGeom prst="rect">
            <a:avLst/>
          </a:prstGeom>
        </p:spPr>
      </p:pic>
      <p:sp>
        <p:nvSpPr>
          <p:cNvPr id="2" name="Title 1"/>
          <p:cNvSpPr>
            <a:spLocks noGrp="1"/>
          </p:cNvSpPr>
          <p:nvPr>
            <p:ph type="title"/>
          </p:nvPr>
        </p:nvSpPr>
        <p:spPr>
          <a:xfrm>
            <a:off x="387055" y="228600"/>
            <a:ext cx="8756946" cy="498598"/>
          </a:xfrm>
        </p:spPr>
        <p:txBody>
          <a:bodyPr/>
          <a:lstStyle/>
          <a:p>
            <a:r>
              <a:rPr sz="3600" dirty="0" smtClean="0"/>
              <a:t>Windows </a:t>
            </a:r>
            <a:r>
              <a:rPr sz="3600" smtClean="0"/>
              <a:t>SBS 2008: Razones para comprarlo</a:t>
            </a:r>
            <a:endParaRPr sz="3600" dirty="0"/>
          </a:p>
        </p:txBody>
      </p:sp>
      <p:pic>
        <p:nvPicPr>
          <p:cNvPr id="5" name="Picture 4" descr="Internet.png"/>
          <p:cNvPicPr>
            <a:picLocks noChangeAspect="1"/>
          </p:cNvPicPr>
          <p:nvPr/>
        </p:nvPicPr>
        <p:blipFill>
          <a:blip r:embed="rId8" cstate="print"/>
          <a:stretch>
            <a:fillRect/>
          </a:stretch>
        </p:blipFill>
        <p:spPr>
          <a:xfrm>
            <a:off x="6972880" y="1297644"/>
            <a:ext cx="777109" cy="775166"/>
          </a:xfrm>
          <a:prstGeom prst="rect">
            <a:avLst/>
          </a:prstGeom>
        </p:spPr>
      </p:pic>
      <p:pic>
        <p:nvPicPr>
          <p:cNvPr id="6" name="Picture 5" descr="Features.png"/>
          <p:cNvPicPr>
            <a:picLocks noChangeAspect="1"/>
          </p:cNvPicPr>
          <p:nvPr/>
        </p:nvPicPr>
        <p:blipFill>
          <a:blip r:embed="rId9" cstate="print"/>
          <a:stretch>
            <a:fillRect/>
          </a:stretch>
        </p:blipFill>
        <p:spPr>
          <a:xfrm>
            <a:off x="6878732" y="2229972"/>
            <a:ext cx="1244972" cy="905434"/>
          </a:xfrm>
          <a:prstGeom prst="rect">
            <a:avLst/>
          </a:prstGeom>
        </p:spPr>
      </p:pic>
      <p:pic>
        <p:nvPicPr>
          <p:cNvPr id="7" name="Picture 6" descr="Collection_GlobalGroup.png"/>
          <p:cNvPicPr>
            <a:picLocks noChangeAspect="1"/>
          </p:cNvPicPr>
          <p:nvPr/>
        </p:nvPicPr>
        <p:blipFill>
          <a:blip r:embed="rId10" cstate="print"/>
          <a:stretch>
            <a:fillRect/>
          </a:stretch>
        </p:blipFill>
        <p:spPr>
          <a:xfrm>
            <a:off x="6987844" y="3201892"/>
            <a:ext cx="999106" cy="784834"/>
          </a:xfrm>
          <a:prstGeom prst="rect">
            <a:avLst/>
          </a:prstGeom>
        </p:spPr>
      </p:pic>
      <p:pic>
        <p:nvPicPr>
          <p:cNvPr id="8" name="Picture 7" descr="Health.png"/>
          <p:cNvPicPr>
            <a:picLocks noChangeAspect="1"/>
          </p:cNvPicPr>
          <p:nvPr/>
        </p:nvPicPr>
        <p:blipFill>
          <a:blip r:embed="rId11"/>
          <a:stretch>
            <a:fillRect/>
          </a:stretch>
        </p:blipFill>
        <p:spPr>
          <a:xfrm>
            <a:off x="7100047" y="4951625"/>
            <a:ext cx="865374" cy="644313"/>
          </a:xfrm>
          <a:prstGeom prst="rect">
            <a:avLst/>
          </a:prstGeom>
        </p:spPr>
      </p:pic>
      <p:pic>
        <p:nvPicPr>
          <p:cNvPr id="9" name="Picture 8" descr="HandheldPC.png"/>
          <p:cNvPicPr>
            <a:picLocks noChangeAspect="1"/>
          </p:cNvPicPr>
          <p:nvPr/>
        </p:nvPicPr>
        <p:blipFill>
          <a:blip r:embed="rId12" cstate="print"/>
          <a:stretch>
            <a:fillRect/>
          </a:stretch>
        </p:blipFill>
        <p:spPr>
          <a:xfrm>
            <a:off x="7649819" y="1387289"/>
            <a:ext cx="260134" cy="475130"/>
          </a:xfrm>
          <a:prstGeom prst="rect">
            <a:avLst/>
          </a:prstGeom>
        </p:spPr>
      </p:pic>
      <p:pic>
        <p:nvPicPr>
          <p:cNvPr id="10" name="Picture 9" descr="Computer_Desktop+Keyboard+Mouse.png"/>
          <p:cNvPicPr>
            <a:picLocks noChangeAspect="1"/>
          </p:cNvPicPr>
          <p:nvPr/>
        </p:nvPicPr>
        <p:blipFill>
          <a:blip r:embed="rId13" cstate="print"/>
          <a:stretch>
            <a:fillRect/>
          </a:stretch>
        </p:blipFill>
        <p:spPr>
          <a:xfrm>
            <a:off x="6687672" y="1460806"/>
            <a:ext cx="577675" cy="518153"/>
          </a:xfrm>
          <a:prstGeom prst="rect">
            <a:avLst/>
          </a:prstGeom>
        </p:spPr>
      </p:pic>
      <p:pic>
        <p:nvPicPr>
          <p:cNvPr id="13" name="Picture 12" descr="SafeClosed.png"/>
          <p:cNvPicPr>
            <a:picLocks noChangeAspect="1"/>
          </p:cNvPicPr>
          <p:nvPr/>
        </p:nvPicPr>
        <p:blipFill>
          <a:blip r:embed="rId14" cstate="print"/>
          <a:stretch>
            <a:fillRect/>
          </a:stretch>
        </p:blipFill>
        <p:spPr>
          <a:xfrm>
            <a:off x="7059717" y="4094631"/>
            <a:ext cx="593620" cy="726141"/>
          </a:xfrm>
          <a:prstGeom prst="rect">
            <a:avLst/>
          </a:prstGeom>
        </p:spPr>
      </p:pic>
      <p:pic>
        <p:nvPicPr>
          <p:cNvPr id="14" name="Picture 13" descr="Clock.png"/>
          <p:cNvPicPr>
            <a:picLocks noChangeAspect="1"/>
          </p:cNvPicPr>
          <p:nvPr/>
        </p:nvPicPr>
        <p:blipFill>
          <a:blip r:embed="rId15" cstate="print"/>
          <a:stretch>
            <a:fillRect/>
          </a:stretch>
        </p:blipFill>
        <p:spPr>
          <a:xfrm>
            <a:off x="7412635" y="4202207"/>
            <a:ext cx="337169" cy="394447"/>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26" y="2106490"/>
            <a:ext cx="8382000" cy="2243691"/>
          </a:xfrm>
        </p:spPr>
        <p:txBody>
          <a:bodyPr/>
          <a:lstStyle/>
          <a:p>
            <a:r>
              <a:rPr lang="es-CO" dirty="0" smtClean="0"/>
              <a:t>Cuales son los productos que encontraran los clientes en la Suite de SBS 2008?</a:t>
            </a:r>
            <a:endParaRPr lang="en-US"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5" y="228600"/>
            <a:ext cx="8756946" cy="553998"/>
          </a:xfrm>
        </p:spPr>
        <p:txBody>
          <a:bodyPr/>
          <a:lstStyle/>
          <a:p>
            <a:r>
              <a:rPr sz="4000" dirty="0" smtClean="0"/>
              <a:t>Windows Server </a:t>
            </a:r>
            <a:r>
              <a:rPr sz="4000" smtClean="0"/>
              <a:t>2008 Standard</a:t>
            </a:r>
            <a:endParaRPr sz="4000" dirty="0"/>
          </a:p>
        </p:txBody>
      </p:sp>
      <p:graphicFrame>
        <p:nvGraphicFramePr>
          <p:cNvPr id="4" name="Content Placeholder 3"/>
          <p:cNvGraphicFramePr>
            <a:graphicFrameLocks noGrp="1"/>
          </p:cNvGraphicFramePr>
          <p:nvPr>
            <p:ph idx="1"/>
          </p:nvPr>
        </p:nvGraphicFramePr>
        <p:xfrm>
          <a:off x="458788" y="806824"/>
          <a:ext cx="7751762" cy="5313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Server.png"/>
          <p:cNvPicPr>
            <a:picLocks noChangeAspect="1"/>
          </p:cNvPicPr>
          <p:nvPr/>
        </p:nvPicPr>
        <p:blipFill>
          <a:blip r:embed="rId7" cstate="print"/>
          <a:stretch>
            <a:fillRect/>
          </a:stretch>
        </p:blipFill>
        <p:spPr>
          <a:xfrm>
            <a:off x="6988663" y="1165412"/>
            <a:ext cx="822961" cy="968189"/>
          </a:xfrm>
          <a:prstGeom prst="rect">
            <a:avLst/>
          </a:prstGeom>
        </p:spPr>
      </p:pic>
      <p:pic>
        <p:nvPicPr>
          <p:cNvPr id="7" name="Picture 6" descr="Asp.netTheme.png"/>
          <p:cNvPicPr>
            <a:picLocks noChangeAspect="1"/>
          </p:cNvPicPr>
          <p:nvPr/>
        </p:nvPicPr>
        <p:blipFill>
          <a:blip r:embed="rId8" cstate="print"/>
          <a:stretch>
            <a:fillRect/>
          </a:stretch>
        </p:blipFill>
        <p:spPr>
          <a:xfrm>
            <a:off x="6777318" y="3852217"/>
            <a:ext cx="1325936" cy="1087947"/>
          </a:xfrm>
          <a:prstGeom prst="rect">
            <a:avLst/>
          </a:prstGeom>
        </p:spPr>
      </p:pic>
      <p:pic>
        <p:nvPicPr>
          <p:cNvPr id="9" name="Picture 8" descr="VirtualMachine.png"/>
          <p:cNvPicPr>
            <a:picLocks noChangeAspect="1"/>
          </p:cNvPicPr>
          <p:nvPr/>
        </p:nvPicPr>
        <p:blipFill>
          <a:blip r:embed="rId9" cstate="print"/>
          <a:stretch>
            <a:fillRect/>
          </a:stretch>
        </p:blipFill>
        <p:spPr>
          <a:xfrm>
            <a:off x="7447758" y="2779060"/>
            <a:ext cx="745982" cy="877239"/>
          </a:xfrm>
          <a:prstGeom prst="rect">
            <a:avLst/>
          </a:prstGeom>
        </p:spPr>
      </p:pic>
      <p:pic>
        <p:nvPicPr>
          <p:cNvPr id="10" name="Picture 9" descr="VirtualMachine.png"/>
          <p:cNvPicPr>
            <a:picLocks noChangeAspect="1"/>
          </p:cNvPicPr>
          <p:nvPr/>
        </p:nvPicPr>
        <p:blipFill>
          <a:blip r:embed="rId9" cstate="print"/>
          <a:stretch>
            <a:fillRect/>
          </a:stretch>
        </p:blipFill>
        <p:spPr>
          <a:xfrm>
            <a:off x="6452676" y="2734236"/>
            <a:ext cx="745982" cy="877239"/>
          </a:xfrm>
          <a:prstGeom prst="rect">
            <a:avLst/>
          </a:prstGeom>
        </p:spPr>
      </p:pic>
      <p:pic>
        <p:nvPicPr>
          <p:cNvPr id="11" name="Picture 10" descr="VirtualMachine.png"/>
          <p:cNvPicPr>
            <a:picLocks noChangeAspect="1"/>
          </p:cNvPicPr>
          <p:nvPr/>
        </p:nvPicPr>
        <p:blipFill>
          <a:blip r:embed="rId9" cstate="print"/>
          <a:stretch>
            <a:fillRect/>
          </a:stretch>
        </p:blipFill>
        <p:spPr>
          <a:xfrm>
            <a:off x="6963664" y="2743200"/>
            <a:ext cx="745982" cy="877239"/>
          </a:xfrm>
          <a:prstGeom prst="rect">
            <a:avLst/>
          </a:prstGeom>
        </p:spPr>
      </p:pic>
      <p:pic>
        <p:nvPicPr>
          <p:cNvPr id="12" name="Picture 11" descr="GroupPolicy.png"/>
          <p:cNvPicPr>
            <a:picLocks noChangeAspect="1"/>
          </p:cNvPicPr>
          <p:nvPr/>
        </p:nvPicPr>
        <p:blipFill>
          <a:blip r:embed="rId10" cstate="print"/>
          <a:stretch>
            <a:fillRect/>
          </a:stretch>
        </p:blipFill>
        <p:spPr>
          <a:xfrm>
            <a:off x="6754907" y="5179562"/>
            <a:ext cx="1450993" cy="845204"/>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BS PPT Templat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1_Demo, Video etc. &quot;special&quo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ALKIN/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00296 WSS EBS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1_WALKIN/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WALKIN/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F90F6F429F4347B41E5891CA076B82" ma:contentTypeVersion="0" ma:contentTypeDescription="Create a new document." ma:contentTypeScope="" ma:versionID="7626ec32916f75afb5a473df8cbc178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1E9DD80-4173-4789-9878-698AE47F85B7}">
  <ds:schemaRefs>
    <ds:schemaRef ds:uri="http://schemas.microsoft.com/sharepoint/v3/contenttype/forms"/>
  </ds:schemaRefs>
</ds:datastoreItem>
</file>

<file path=customXml/itemProps2.xml><?xml version="1.0" encoding="utf-8"?>
<ds:datastoreItem xmlns:ds="http://schemas.openxmlformats.org/officeDocument/2006/customXml" ds:itemID="{6A618164-83DB-4DA9-9122-95FB1690F6B6}">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3D4080B2-B87F-4909-A0CF-4E5030E7EF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SBS PPT Template</Template>
  <TotalTime>0</TotalTime>
  <Words>6201</Words>
  <Application>Microsoft Office PowerPoint</Application>
  <PresentationFormat>On-screen Show (4:3)</PresentationFormat>
  <Paragraphs>709</Paragraphs>
  <Slides>31</Slides>
  <Notes>30</Notes>
  <HiddenSlides>1</HiddenSlides>
  <MMClips>0</MMClips>
  <ScaleCrop>false</ScaleCrop>
  <HeadingPairs>
    <vt:vector size="4" baseType="variant">
      <vt:variant>
        <vt:lpstr>Theme</vt:lpstr>
      </vt:variant>
      <vt:variant>
        <vt:i4>6</vt:i4>
      </vt:variant>
      <vt:variant>
        <vt:lpstr>Slide Titles</vt:lpstr>
      </vt:variant>
      <vt:variant>
        <vt:i4>31</vt:i4>
      </vt:variant>
    </vt:vector>
  </HeadingPairs>
  <TitlesOfParts>
    <vt:vector size="37" baseType="lpstr">
      <vt:lpstr>SBS PPT Template</vt:lpstr>
      <vt:lpstr>1_Demo, Video etc. "special" slides</vt:lpstr>
      <vt:lpstr>WALKIN/TITLE</vt:lpstr>
      <vt:lpstr>8-00296 WSS EBS Template</vt:lpstr>
      <vt:lpstr>1_WALKIN/TITLE</vt:lpstr>
      <vt:lpstr>2_WALKIN/TITLE</vt:lpstr>
      <vt:lpstr>Slide 1</vt:lpstr>
      <vt:lpstr>La solución correcta para el cliente correcto</vt:lpstr>
      <vt:lpstr>Familia de soluciones Windows Essential Server</vt:lpstr>
      <vt:lpstr>Windows Essential Server Solutions</vt:lpstr>
      <vt:lpstr>Windows Small Business Server 2008</vt:lpstr>
      <vt:lpstr>Minimum System Requirements</vt:lpstr>
      <vt:lpstr>Windows SBS 2008: Razones para comprarlo</vt:lpstr>
      <vt:lpstr>Cuales son los productos que encontraran los clientes en la Suite de SBS 2008?</vt:lpstr>
      <vt:lpstr>Windows Server 2008 Standard</vt:lpstr>
      <vt:lpstr>Microsoft Exchange Server 2007</vt:lpstr>
      <vt:lpstr>Windows SharePoint Services 3.0</vt:lpstr>
      <vt:lpstr>Windows Server Update Services 3.0</vt:lpstr>
      <vt:lpstr>Forefront Security for Exchange Server </vt:lpstr>
      <vt:lpstr>Windows Live OneCare</vt:lpstr>
      <vt:lpstr>Servicios Office Live</vt:lpstr>
      <vt:lpstr>Windows SBS 2008 Premium</vt:lpstr>
      <vt:lpstr>Segundo Servidor</vt:lpstr>
      <vt:lpstr>Microsoft  SQL  Server  2008 Standard for Small Business 1</vt:lpstr>
      <vt:lpstr>Administración simple</vt:lpstr>
      <vt:lpstr>Oficina Virtual</vt:lpstr>
      <vt:lpstr>Asistente para conectar a Internet</vt:lpstr>
      <vt:lpstr>Administración de dirección en Internet</vt:lpstr>
      <vt:lpstr>Correo Internet</vt:lpstr>
      <vt:lpstr>Slide 24</vt:lpstr>
      <vt:lpstr>Simplified Setup and Admin</vt:lpstr>
      <vt:lpstr>Enhanced Network Wide Protection</vt:lpstr>
      <vt:lpstr>Security continued….</vt:lpstr>
      <vt:lpstr>Business Productivity</vt:lpstr>
      <vt:lpstr>SBS Premium Designed for LOB</vt:lpstr>
      <vt:lpstr>The Solution Family</vt:lpstr>
      <vt:lpstr>Which to Choose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2008-02-25T21:41:43Z</dcterms:created>
  <dcterms:modified xsi:type="dcterms:W3CDTF">2008-11-13T16:27:57Z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0x010100DDF90F6F429F4347B41E5891CA076B82</vt:lpwstr>
  </property>
</Properties>
</file>