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layout17.xml" ContentType="application/vnd.openxmlformats-officedocument.drawingml.diagramLayout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diagrams/quickStyle18.xml" ContentType="application/vnd.openxmlformats-officedocument.drawingml.diagramStyl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notesSlides/notesSlide29.xml" ContentType="application/vnd.openxmlformats-officedocument.presentationml.notesSlide+xml"/>
  <Override PartName="/ppt/diagrams/colors20.xml" ContentType="application/vnd.openxmlformats-officedocument.drawingml.diagramColors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notesSlides/notesSlide32.xml" ContentType="application/vnd.openxmlformats-officedocument.presentationml.notesSlide+xml"/>
  <Override PartName="/ppt/diagrams/layout19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9"/>
  </p:notesMasterIdLst>
  <p:sldIdLst>
    <p:sldId id="256" r:id="rId2"/>
    <p:sldId id="337" r:id="rId3"/>
    <p:sldId id="339" r:id="rId4"/>
    <p:sldId id="368" r:id="rId5"/>
    <p:sldId id="369" r:id="rId6"/>
    <p:sldId id="338" r:id="rId7"/>
    <p:sldId id="340" r:id="rId8"/>
    <p:sldId id="258" r:id="rId9"/>
    <p:sldId id="260" r:id="rId10"/>
    <p:sldId id="259" r:id="rId11"/>
    <p:sldId id="261" r:id="rId12"/>
    <p:sldId id="283" r:id="rId13"/>
    <p:sldId id="341" r:id="rId14"/>
    <p:sldId id="342" r:id="rId15"/>
    <p:sldId id="348" r:id="rId16"/>
    <p:sldId id="343" r:id="rId17"/>
    <p:sldId id="345" r:id="rId18"/>
    <p:sldId id="349" r:id="rId19"/>
    <p:sldId id="346" r:id="rId20"/>
    <p:sldId id="347" r:id="rId21"/>
    <p:sldId id="350" r:id="rId22"/>
    <p:sldId id="351" r:id="rId23"/>
    <p:sldId id="352" r:id="rId24"/>
    <p:sldId id="353" r:id="rId25"/>
    <p:sldId id="354" r:id="rId26"/>
    <p:sldId id="363" r:id="rId27"/>
    <p:sldId id="364" r:id="rId28"/>
    <p:sldId id="365" r:id="rId29"/>
    <p:sldId id="366" r:id="rId30"/>
    <p:sldId id="367" r:id="rId31"/>
    <p:sldId id="355" r:id="rId32"/>
    <p:sldId id="356" r:id="rId33"/>
    <p:sldId id="357" r:id="rId34"/>
    <p:sldId id="358" r:id="rId35"/>
    <p:sldId id="359" r:id="rId36"/>
    <p:sldId id="360" r:id="rId37"/>
    <p:sldId id="317" r:id="rId38"/>
    <p:sldId id="319" r:id="rId39"/>
    <p:sldId id="320" r:id="rId40"/>
    <p:sldId id="321" r:id="rId41"/>
    <p:sldId id="323" r:id="rId42"/>
    <p:sldId id="324" r:id="rId43"/>
    <p:sldId id="330" r:id="rId44"/>
    <p:sldId id="331" r:id="rId45"/>
    <p:sldId id="332" r:id="rId46"/>
    <p:sldId id="361" r:id="rId47"/>
    <p:sldId id="362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6A1B5A-3F25-4A9A-86F4-010EF4F2C8A0}" type="doc">
      <dgm:prSet loTypeId="urn:microsoft.com/office/officeart/2005/8/layout/hProcess9" loCatId="process" qsTypeId="urn:microsoft.com/office/officeart/2005/8/quickstyle/3d4" qsCatId="3D" csTypeId="urn:microsoft.com/office/officeart/2005/8/colors/accent1_2" csCatId="accent1" phldr="1"/>
      <dgm:spPr/>
    </dgm:pt>
    <dgm:pt modelId="{B5FC1D77-739F-4C92-9EEE-D4FA9AD95DC5}">
      <dgm:prSet phldrT="[Text]"/>
      <dgm:spPr/>
      <dgm:t>
        <a:bodyPr/>
        <a:lstStyle/>
        <a:p>
          <a:r>
            <a:rPr lang="en-AU" dirty="0" smtClean="0"/>
            <a:t>Source Data</a:t>
          </a:r>
          <a:endParaRPr lang="en-AU" dirty="0"/>
        </a:p>
      </dgm:t>
    </dgm:pt>
    <dgm:pt modelId="{76CECE58-F95A-4954-B8AC-D7B57B2683B6}" type="parTrans" cxnId="{0F053456-13BA-44DD-A71D-69BAC81CE614}">
      <dgm:prSet/>
      <dgm:spPr/>
      <dgm:t>
        <a:bodyPr/>
        <a:lstStyle/>
        <a:p>
          <a:endParaRPr lang="en-AU"/>
        </a:p>
      </dgm:t>
    </dgm:pt>
    <dgm:pt modelId="{42C3F075-4384-4C29-9539-12F7D6810DF5}" type="sibTrans" cxnId="{0F053456-13BA-44DD-A71D-69BAC81CE614}">
      <dgm:prSet/>
      <dgm:spPr/>
      <dgm:t>
        <a:bodyPr/>
        <a:lstStyle/>
        <a:p>
          <a:endParaRPr lang="en-AU"/>
        </a:p>
      </dgm:t>
    </dgm:pt>
    <dgm:pt modelId="{78BA571E-EB5A-4F7C-8894-D3DE685DA542}">
      <dgm:prSet phldrT="[Text]"/>
      <dgm:spPr/>
      <dgm:t>
        <a:bodyPr/>
        <a:lstStyle/>
        <a:p>
          <a:r>
            <a:rPr lang="en-AU" dirty="0" smtClean="0"/>
            <a:t>Source Provider</a:t>
          </a:r>
          <a:endParaRPr lang="en-AU" dirty="0"/>
        </a:p>
      </dgm:t>
    </dgm:pt>
    <dgm:pt modelId="{6EC13390-C90C-4A1F-8968-C980446C74DE}" type="parTrans" cxnId="{C9E79FAF-4FDA-4C8B-A528-C9D546494B18}">
      <dgm:prSet/>
      <dgm:spPr/>
      <dgm:t>
        <a:bodyPr/>
        <a:lstStyle/>
        <a:p>
          <a:endParaRPr lang="en-AU"/>
        </a:p>
      </dgm:t>
    </dgm:pt>
    <dgm:pt modelId="{D5FE4109-6086-4C5F-9A63-25ADAB22EDCF}" type="sibTrans" cxnId="{C9E79FAF-4FDA-4C8B-A528-C9D546494B18}">
      <dgm:prSet/>
      <dgm:spPr/>
      <dgm:t>
        <a:bodyPr/>
        <a:lstStyle/>
        <a:p>
          <a:endParaRPr lang="en-AU"/>
        </a:p>
      </dgm:t>
    </dgm:pt>
    <dgm:pt modelId="{2D9BC6E6-07FC-4826-8FD6-7DA1DAC23A0E}">
      <dgm:prSet phldrT="[Text]"/>
      <dgm:spPr/>
      <dgm:t>
        <a:bodyPr/>
        <a:lstStyle/>
        <a:p>
          <a:r>
            <a:rPr lang="en-AU" dirty="0" smtClean="0"/>
            <a:t>Control and Flow</a:t>
          </a:r>
          <a:endParaRPr lang="en-AU" dirty="0"/>
        </a:p>
      </dgm:t>
    </dgm:pt>
    <dgm:pt modelId="{A02416D8-3888-4811-AA93-37B6E3BE07F8}" type="parTrans" cxnId="{C869D424-73FE-4E89-899A-D1512C399410}">
      <dgm:prSet/>
      <dgm:spPr/>
      <dgm:t>
        <a:bodyPr/>
        <a:lstStyle/>
        <a:p>
          <a:endParaRPr lang="en-AU"/>
        </a:p>
      </dgm:t>
    </dgm:pt>
    <dgm:pt modelId="{EB0403A1-3A8D-4FD2-AFCD-1C967F0C929B}" type="sibTrans" cxnId="{C869D424-73FE-4E89-899A-D1512C399410}">
      <dgm:prSet/>
      <dgm:spPr/>
      <dgm:t>
        <a:bodyPr/>
        <a:lstStyle/>
        <a:p>
          <a:endParaRPr lang="en-AU"/>
        </a:p>
      </dgm:t>
    </dgm:pt>
    <dgm:pt modelId="{A8E6E5B8-8513-47AB-98D3-A483F64CC633}">
      <dgm:prSet phldrT="[Text]"/>
      <dgm:spPr/>
      <dgm:t>
        <a:bodyPr/>
        <a:lstStyle/>
        <a:p>
          <a:r>
            <a:rPr lang="en-AU" dirty="0" smtClean="0"/>
            <a:t>Destination Provider</a:t>
          </a:r>
          <a:endParaRPr lang="en-AU" dirty="0"/>
        </a:p>
      </dgm:t>
    </dgm:pt>
    <dgm:pt modelId="{CA6BA94A-D3FE-48EB-9E4F-3772842E5863}" type="parTrans" cxnId="{319EF6C7-287B-442D-8F49-85251038E0C7}">
      <dgm:prSet/>
      <dgm:spPr/>
      <dgm:t>
        <a:bodyPr/>
        <a:lstStyle/>
        <a:p>
          <a:endParaRPr lang="en-AU"/>
        </a:p>
      </dgm:t>
    </dgm:pt>
    <dgm:pt modelId="{75562780-A7F1-46F2-8CBD-2ADD0F533107}" type="sibTrans" cxnId="{319EF6C7-287B-442D-8F49-85251038E0C7}">
      <dgm:prSet/>
      <dgm:spPr/>
      <dgm:t>
        <a:bodyPr/>
        <a:lstStyle/>
        <a:p>
          <a:endParaRPr lang="en-AU"/>
        </a:p>
      </dgm:t>
    </dgm:pt>
    <dgm:pt modelId="{7B3FCAAC-CC27-42F0-94CB-65DB54336563}">
      <dgm:prSet phldrT="[Text]"/>
      <dgm:spPr/>
      <dgm:t>
        <a:bodyPr/>
        <a:lstStyle/>
        <a:p>
          <a:r>
            <a:rPr lang="en-AU" dirty="0" smtClean="0"/>
            <a:t>Destination Data</a:t>
          </a:r>
          <a:endParaRPr lang="en-AU" dirty="0"/>
        </a:p>
      </dgm:t>
    </dgm:pt>
    <dgm:pt modelId="{6F88BBED-F735-4D85-A4D3-3BB6A335CAC2}" type="parTrans" cxnId="{3DDF322B-11E8-4E6E-9F46-A8BD339C1145}">
      <dgm:prSet/>
      <dgm:spPr/>
      <dgm:t>
        <a:bodyPr/>
        <a:lstStyle/>
        <a:p>
          <a:endParaRPr lang="en-AU"/>
        </a:p>
      </dgm:t>
    </dgm:pt>
    <dgm:pt modelId="{A06CBEDF-0EB8-42B2-804B-FDDE2E98F4AD}" type="sibTrans" cxnId="{3DDF322B-11E8-4E6E-9F46-A8BD339C1145}">
      <dgm:prSet/>
      <dgm:spPr/>
      <dgm:t>
        <a:bodyPr/>
        <a:lstStyle/>
        <a:p>
          <a:endParaRPr lang="en-AU"/>
        </a:p>
      </dgm:t>
    </dgm:pt>
    <dgm:pt modelId="{D245B37D-4FF3-42A6-8198-A8E514855E4C}" type="pres">
      <dgm:prSet presAssocID="{276A1B5A-3F25-4A9A-86F4-010EF4F2C8A0}" presName="CompostProcess" presStyleCnt="0">
        <dgm:presLayoutVars>
          <dgm:dir/>
          <dgm:resizeHandles val="exact"/>
        </dgm:presLayoutVars>
      </dgm:prSet>
      <dgm:spPr/>
    </dgm:pt>
    <dgm:pt modelId="{30E40FF2-BD0E-4538-9350-E973C8974ECC}" type="pres">
      <dgm:prSet presAssocID="{276A1B5A-3F25-4A9A-86F4-010EF4F2C8A0}" presName="arrow" presStyleLbl="bgShp" presStyleIdx="0" presStyleCnt="1"/>
      <dgm:spPr/>
    </dgm:pt>
    <dgm:pt modelId="{40CC920C-CEB0-48BA-9CDC-D8C5C4B634F3}" type="pres">
      <dgm:prSet presAssocID="{276A1B5A-3F25-4A9A-86F4-010EF4F2C8A0}" presName="linearProcess" presStyleCnt="0"/>
      <dgm:spPr/>
    </dgm:pt>
    <dgm:pt modelId="{2D034ED4-00FA-42B3-AA22-84E360946ABF}" type="pres">
      <dgm:prSet presAssocID="{B5FC1D77-739F-4C92-9EEE-D4FA9AD95DC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F55FD08-6BC6-41F2-BC5E-8A077D1BC4B2}" type="pres">
      <dgm:prSet presAssocID="{42C3F075-4384-4C29-9539-12F7D6810DF5}" presName="sibTrans" presStyleCnt="0"/>
      <dgm:spPr/>
    </dgm:pt>
    <dgm:pt modelId="{B710BAA6-2262-4F4D-B85C-0C4AEA023176}" type="pres">
      <dgm:prSet presAssocID="{78BA571E-EB5A-4F7C-8894-D3DE685DA54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9251348-9B03-4B33-B69B-2D70FEEFCE1C}" type="pres">
      <dgm:prSet presAssocID="{D5FE4109-6086-4C5F-9A63-25ADAB22EDCF}" presName="sibTrans" presStyleCnt="0"/>
      <dgm:spPr/>
    </dgm:pt>
    <dgm:pt modelId="{8251E858-D8FB-47BE-9B44-35F5CF26BDF6}" type="pres">
      <dgm:prSet presAssocID="{2D9BC6E6-07FC-4826-8FD6-7DA1DAC23A0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BA909D-D3E8-4AFC-91B7-A6EAF9F02E74}" type="pres">
      <dgm:prSet presAssocID="{EB0403A1-3A8D-4FD2-AFCD-1C967F0C929B}" presName="sibTrans" presStyleCnt="0"/>
      <dgm:spPr/>
    </dgm:pt>
    <dgm:pt modelId="{D69653B0-34E2-479C-B312-C2B073F80AE0}" type="pres">
      <dgm:prSet presAssocID="{A8E6E5B8-8513-47AB-98D3-A483F64CC63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49EE342-F172-48F1-B88A-544441C16899}" type="pres">
      <dgm:prSet presAssocID="{75562780-A7F1-46F2-8CBD-2ADD0F533107}" presName="sibTrans" presStyleCnt="0"/>
      <dgm:spPr/>
    </dgm:pt>
    <dgm:pt modelId="{B4D785CE-7F69-4DE5-80F1-B6DF8D1B2A0B}" type="pres">
      <dgm:prSet presAssocID="{7B3FCAAC-CC27-42F0-94CB-65DB5433656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DF40D28-C149-4186-AE11-A4B2D514C4B2}" type="presOf" srcId="{2D9BC6E6-07FC-4826-8FD6-7DA1DAC23A0E}" destId="{8251E858-D8FB-47BE-9B44-35F5CF26BDF6}" srcOrd="0" destOrd="0" presId="urn:microsoft.com/office/officeart/2005/8/layout/hProcess9"/>
    <dgm:cxn modelId="{05BE0D47-5C8D-4672-A01B-011F52C8A701}" type="presOf" srcId="{A8E6E5B8-8513-47AB-98D3-A483F64CC633}" destId="{D69653B0-34E2-479C-B312-C2B073F80AE0}" srcOrd="0" destOrd="0" presId="urn:microsoft.com/office/officeart/2005/8/layout/hProcess9"/>
    <dgm:cxn modelId="{319EF6C7-287B-442D-8F49-85251038E0C7}" srcId="{276A1B5A-3F25-4A9A-86F4-010EF4F2C8A0}" destId="{A8E6E5B8-8513-47AB-98D3-A483F64CC633}" srcOrd="3" destOrd="0" parTransId="{CA6BA94A-D3FE-48EB-9E4F-3772842E5863}" sibTransId="{75562780-A7F1-46F2-8CBD-2ADD0F533107}"/>
    <dgm:cxn modelId="{C869D424-73FE-4E89-899A-D1512C399410}" srcId="{276A1B5A-3F25-4A9A-86F4-010EF4F2C8A0}" destId="{2D9BC6E6-07FC-4826-8FD6-7DA1DAC23A0E}" srcOrd="2" destOrd="0" parTransId="{A02416D8-3888-4811-AA93-37B6E3BE07F8}" sibTransId="{EB0403A1-3A8D-4FD2-AFCD-1C967F0C929B}"/>
    <dgm:cxn modelId="{0F053456-13BA-44DD-A71D-69BAC81CE614}" srcId="{276A1B5A-3F25-4A9A-86F4-010EF4F2C8A0}" destId="{B5FC1D77-739F-4C92-9EEE-D4FA9AD95DC5}" srcOrd="0" destOrd="0" parTransId="{76CECE58-F95A-4954-B8AC-D7B57B2683B6}" sibTransId="{42C3F075-4384-4C29-9539-12F7D6810DF5}"/>
    <dgm:cxn modelId="{3DDF322B-11E8-4E6E-9F46-A8BD339C1145}" srcId="{276A1B5A-3F25-4A9A-86F4-010EF4F2C8A0}" destId="{7B3FCAAC-CC27-42F0-94CB-65DB54336563}" srcOrd="4" destOrd="0" parTransId="{6F88BBED-F735-4D85-A4D3-3BB6A335CAC2}" sibTransId="{A06CBEDF-0EB8-42B2-804B-FDDE2E98F4AD}"/>
    <dgm:cxn modelId="{FAE6C13D-352D-4C28-B69A-3CB586EABCB8}" type="presOf" srcId="{78BA571E-EB5A-4F7C-8894-D3DE685DA542}" destId="{B710BAA6-2262-4F4D-B85C-0C4AEA023176}" srcOrd="0" destOrd="0" presId="urn:microsoft.com/office/officeart/2005/8/layout/hProcess9"/>
    <dgm:cxn modelId="{C9E79FAF-4FDA-4C8B-A528-C9D546494B18}" srcId="{276A1B5A-3F25-4A9A-86F4-010EF4F2C8A0}" destId="{78BA571E-EB5A-4F7C-8894-D3DE685DA542}" srcOrd="1" destOrd="0" parTransId="{6EC13390-C90C-4A1F-8968-C980446C74DE}" sibTransId="{D5FE4109-6086-4C5F-9A63-25ADAB22EDCF}"/>
    <dgm:cxn modelId="{4B7F5F53-CF25-4712-B075-D5E0C44C65F1}" type="presOf" srcId="{7B3FCAAC-CC27-42F0-94CB-65DB54336563}" destId="{B4D785CE-7F69-4DE5-80F1-B6DF8D1B2A0B}" srcOrd="0" destOrd="0" presId="urn:microsoft.com/office/officeart/2005/8/layout/hProcess9"/>
    <dgm:cxn modelId="{CB0455A0-39F9-43B7-848D-C6BE2CA69B81}" type="presOf" srcId="{B5FC1D77-739F-4C92-9EEE-D4FA9AD95DC5}" destId="{2D034ED4-00FA-42B3-AA22-84E360946ABF}" srcOrd="0" destOrd="0" presId="urn:microsoft.com/office/officeart/2005/8/layout/hProcess9"/>
    <dgm:cxn modelId="{55C07FF0-8313-4E90-AE4A-4E4202A2371F}" type="presOf" srcId="{276A1B5A-3F25-4A9A-86F4-010EF4F2C8A0}" destId="{D245B37D-4FF3-42A6-8198-A8E514855E4C}" srcOrd="0" destOrd="0" presId="urn:microsoft.com/office/officeart/2005/8/layout/hProcess9"/>
    <dgm:cxn modelId="{43A0A11E-8F1A-4EAC-BB03-FC4FC44FC7D0}" type="presParOf" srcId="{D245B37D-4FF3-42A6-8198-A8E514855E4C}" destId="{30E40FF2-BD0E-4538-9350-E973C8974ECC}" srcOrd="0" destOrd="0" presId="urn:microsoft.com/office/officeart/2005/8/layout/hProcess9"/>
    <dgm:cxn modelId="{B3E0F7CA-C124-469F-827A-BA288F7DF43B}" type="presParOf" srcId="{D245B37D-4FF3-42A6-8198-A8E514855E4C}" destId="{40CC920C-CEB0-48BA-9CDC-D8C5C4B634F3}" srcOrd="1" destOrd="0" presId="urn:microsoft.com/office/officeart/2005/8/layout/hProcess9"/>
    <dgm:cxn modelId="{B2F4B33D-7D8A-49EC-8C76-54BBEDCD4EF7}" type="presParOf" srcId="{40CC920C-CEB0-48BA-9CDC-D8C5C4B634F3}" destId="{2D034ED4-00FA-42B3-AA22-84E360946ABF}" srcOrd="0" destOrd="0" presId="urn:microsoft.com/office/officeart/2005/8/layout/hProcess9"/>
    <dgm:cxn modelId="{31332C19-700D-4941-A03F-56E48775E05D}" type="presParOf" srcId="{40CC920C-CEB0-48BA-9CDC-D8C5C4B634F3}" destId="{CF55FD08-6BC6-41F2-BC5E-8A077D1BC4B2}" srcOrd="1" destOrd="0" presId="urn:microsoft.com/office/officeart/2005/8/layout/hProcess9"/>
    <dgm:cxn modelId="{E1F187BB-1338-4A92-949D-26E213004992}" type="presParOf" srcId="{40CC920C-CEB0-48BA-9CDC-D8C5C4B634F3}" destId="{B710BAA6-2262-4F4D-B85C-0C4AEA023176}" srcOrd="2" destOrd="0" presId="urn:microsoft.com/office/officeart/2005/8/layout/hProcess9"/>
    <dgm:cxn modelId="{474F285D-E846-4BD4-A58F-8F95078E4CFC}" type="presParOf" srcId="{40CC920C-CEB0-48BA-9CDC-D8C5C4B634F3}" destId="{89251348-9B03-4B33-B69B-2D70FEEFCE1C}" srcOrd="3" destOrd="0" presId="urn:microsoft.com/office/officeart/2005/8/layout/hProcess9"/>
    <dgm:cxn modelId="{5EEB1D9E-6F75-4C31-9515-B84A04285839}" type="presParOf" srcId="{40CC920C-CEB0-48BA-9CDC-D8C5C4B634F3}" destId="{8251E858-D8FB-47BE-9B44-35F5CF26BDF6}" srcOrd="4" destOrd="0" presId="urn:microsoft.com/office/officeart/2005/8/layout/hProcess9"/>
    <dgm:cxn modelId="{FFF33EA4-C415-4427-98EE-500E5A435D55}" type="presParOf" srcId="{40CC920C-CEB0-48BA-9CDC-D8C5C4B634F3}" destId="{BCBA909D-D3E8-4AFC-91B7-A6EAF9F02E74}" srcOrd="5" destOrd="0" presId="urn:microsoft.com/office/officeart/2005/8/layout/hProcess9"/>
    <dgm:cxn modelId="{33DDC25D-FE39-45E3-8A24-BA1B5E7416F6}" type="presParOf" srcId="{40CC920C-CEB0-48BA-9CDC-D8C5C4B634F3}" destId="{D69653B0-34E2-479C-B312-C2B073F80AE0}" srcOrd="6" destOrd="0" presId="urn:microsoft.com/office/officeart/2005/8/layout/hProcess9"/>
    <dgm:cxn modelId="{E890BCA7-15F6-4534-9BF6-349643D7FE18}" type="presParOf" srcId="{40CC920C-CEB0-48BA-9CDC-D8C5C4B634F3}" destId="{349EE342-F172-48F1-B88A-544441C16899}" srcOrd="7" destOrd="0" presId="urn:microsoft.com/office/officeart/2005/8/layout/hProcess9"/>
    <dgm:cxn modelId="{CA0BE911-3DA7-419F-BBB5-DF63DF86FD94}" type="presParOf" srcId="{40CC920C-CEB0-48BA-9CDC-D8C5C4B634F3}" destId="{B4D785CE-7F69-4DE5-80F1-B6DF8D1B2A0B}" srcOrd="8" destOrd="0" presId="urn:microsoft.com/office/officeart/2005/8/layout/hProcess9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76A1B5A-3F25-4A9A-86F4-010EF4F2C8A0}" type="doc">
      <dgm:prSet loTypeId="urn:microsoft.com/office/officeart/2005/8/layout/hProcess9" loCatId="process" qsTypeId="urn:microsoft.com/office/officeart/2005/8/quickstyle/3d4" qsCatId="3D" csTypeId="urn:microsoft.com/office/officeart/2005/8/colors/accent1_2" csCatId="accent1" phldr="1"/>
      <dgm:spPr/>
    </dgm:pt>
    <dgm:pt modelId="{B5FC1D77-739F-4C92-9EEE-D4FA9AD95DC5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Source Data</a:t>
          </a:r>
          <a:endParaRPr lang="en-AU" dirty="0"/>
        </a:p>
      </dgm:t>
    </dgm:pt>
    <dgm:pt modelId="{76CECE58-F95A-4954-B8AC-D7B57B2683B6}" type="parTrans" cxnId="{0F053456-13BA-44DD-A71D-69BAC81CE614}">
      <dgm:prSet/>
      <dgm:spPr/>
      <dgm:t>
        <a:bodyPr/>
        <a:lstStyle/>
        <a:p>
          <a:endParaRPr lang="en-AU"/>
        </a:p>
      </dgm:t>
    </dgm:pt>
    <dgm:pt modelId="{42C3F075-4384-4C29-9539-12F7D6810DF5}" type="sibTrans" cxnId="{0F053456-13BA-44DD-A71D-69BAC81CE614}">
      <dgm:prSet/>
      <dgm:spPr/>
      <dgm:t>
        <a:bodyPr/>
        <a:lstStyle/>
        <a:p>
          <a:endParaRPr lang="en-AU"/>
        </a:p>
      </dgm:t>
    </dgm:pt>
    <dgm:pt modelId="{78BA571E-EB5A-4F7C-8894-D3DE685DA542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Source Provider</a:t>
          </a:r>
          <a:endParaRPr lang="en-AU" dirty="0"/>
        </a:p>
      </dgm:t>
    </dgm:pt>
    <dgm:pt modelId="{6EC13390-C90C-4A1F-8968-C980446C74DE}" type="parTrans" cxnId="{C9E79FAF-4FDA-4C8B-A528-C9D546494B18}">
      <dgm:prSet/>
      <dgm:spPr/>
      <dgm:t>
        <a:bodyPr/>
        <a:lstStyle/>
        <a:p>
          <a:endParaRPr lang="en-AU"/>
        </a:p>
      </dgm:t>
    </dgm:pt>
    <dgm:pt modelId="{D5FE4109-6086-4C5F-9A63-25ADAB22EDCF}" type="sibTrans" cxnId="{C9E79FAF-4FDA-4C8B-A528-C9D546494B18}">
      <dgm:prSet/>
      <dgm:spPr/>
      <dgm:t>
        <a:bodyPr/>
        <a:lstStyle/>
        <a:p>
          <a:endParaRPr lang="en-AU"/>
        </a:p>
      </dgm:t>
    </dgm:pt>
    <dgm:pt modelId="{2D9BC6E6-07FC-4826-8FD6-7DA1DAC23A0E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Control and Flow</a:t>
          </a:r>
          <a:endParaRPr lang="en-AU" dirty="0"/>
        </a:p>
      </dgm:t>
    </dgm:pt>
    <dgm:pt modelId="{A02416D8-3888-4811-AA93-37B6E3BE07F8}" type="parTrans" cxnId="{C869D424-73FE-4E89-899A-D1512C399410}">
      <dgm:prSet/>
      <dgm:spPr/>
      <dgm:t>
        <a:bodyPr/>
        <a:lstStyle/>
        <a:p>
          <a:endParaRPr lang="en-AU"/>
        </a:p>
      </dgm:t>
    </dgm:pt>
    <dgm:pt modelId="{EB0403A1-3A8D-4FD2-AFCD-1C967F0C929B}" type="sibTrans" cxnId="{C869D424-73FE-4E89-899A-D1512C399410}">
      <dgm:prSet/>
      <dgm:spPr/>
      <dgm:t>
        <a:bodyPr/>
        <a:lstStyle/>
        <a:p>
          <a:endParaRPr lang="en-AU"/>
        </a:p>
      </dgm:t>
    </dgm:pt>
    <dgm:pt modelId="{A8E6E5B8-8513-47AB-98D3-A483F64CC633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Destination Provider</a:t>
          </a:r>
          <a:endParaRPr lang="en-AU" dirty="0"/>
        </a:p>
      </dgm:t>
    </dgm:pt>
    <dgm:pt modelId="{CA6BA94A-D3FE-48EB-9E4F-3772842E5863}" type="parTrans" cxnId="{319EF6C7-287B-442D-8F49-85251038E0C7}">
      <dgm:prSet/>
      <dgm:spPr/>
      <dgm:t>
        <a:bodyPr/>
        <a:lstStyle/>
        <a:p>
          <a:endParaRPr lang="en-AU"/>
        </a:p>
      </dgm:t>
    </dgm:pt>
    <dgm:pt modelId="{75562780-A7F1-46F2-8CBD-2ADD0F533107}" type="sibTrans" cxnId="{319EF6C7-287B-442D-8F49-85251038E0C7}">
      <dgm:prSet/>
      <dgm:spPr/>
      <dgm:t>
        <a:bodyPr/>
        <a:lstStyle/>
        <a:p>
          <a:endParaRPr lang="en-AU"/>
        </a:p>
      </dgm:t>
    </dgm:pt>
    <dgm:pt modelId="{7B3FCAAC-CC27-42F0-94CB-65DB54336563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Destination Data</a:t>
          </a:r>
          <a:endParaRPr lang="en-AU" dirty="0"/>
        </a:p>
      </dgm:t>
    </dgm:pt>
    <dgm:pt modelId="{6F88BBED-F735-4D85-A4D3-3BB6A335CAC2}" type="parTrans" cxnId="{3DDF322B-11E8-4E6E-9F46-A8BD339C1145}">
      <dgm:prSet/>
      <dgm:spPr/>
      <dgm:t>
        <a:bodyPr/>
        <a:lstStyle/>
        <a:p>
          <a:endParaRPr lang="en-AU"/>
        </a:p>
      </dgm:t>
    </dgm:pt>
    <dgm:pt modelId="{A06CBEDF-0EB8-42B2-804B-FDDE2E98F4AD}" type="sibTrans" cxnId="{3DDF322B-11E8-4E6E-9F46-A8BD339C1145}">
      <dgm:prSet/>
      <dgm:spPr/>
      <dgm:t>
        <a:bodyPr/>
        <a:lstStyle/>
        <a:p>
          <a:endParaRPr lang="en-AU"/>
        </a:p>
      </dgm:t>
    </dgm:pt>
    <dgm:pt modelId="{D245B37D-4FF3-42A6-8198-A8E514855E4C}" type="pres">
      <dgm:prSet presAssocID="{276A1B5A-3F25-4A9A-86F4-010EF4F2C8A0}" presName="CompostProcess" presStyleCnt="0">
        <dgm:presLayoutVars>
          <dgm:dir/>
          <dgm:resizeHandles val="exact"/>
        </dgm:presLayoutVars>
      </dgm:prSet>
      <dgm:spPr/>
    </dgm:pt>
    <dgm:pt modelId="{30E40FF2-BD0E-4538-9350-E973C8974ECC}" type="pres">
      <dgm:prSet presAssocID="{276A1B5A-3F25-4A9A-86F4-010EF4F2C8A0}" presName="arrow" presStyleLbl="bgShp" presStyleIdx="0" presStyleCnt="1"/>
      <dgm:spPr/>
    </dgm:pt>
    <dgm:pt modelId="{40CC920C-CEB0-48BA-9CDC-D8C5C4B634F3}" type="pres">
      <dgm:prSet presAssocID="{276A1B5A-3F25-4A9A-86F4-010EF4F2C8A0}" presName="linearProcess" presStyleCnt="0"/>
      <dgm:spPr/>
    </dgm:pt>
    <dgm:pt modelId="{2D034ED4-00FA-42B3-AA22-84E360946ABF}" type="pres">
      <dgm:prSet presAssocID="{B5FC1D77-739F-4C92-9EEE-D4FA9AD95DC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F55FD08-6BC6-41F2-BC5E-8A077D1BC4B2}" type="pres">
      <dgm:prSet presAssocID="{42C3F075-4384-4C29-9539-12F7D6810DF5}" presName="sibTrans" presStyleCnt="0"/>
      <dgm:spPr/>
    </dgm:pt>
    <dgm:pt modelId="{B710BAA6-2262-4F4D-B85C-0C4AEA023176}" type="pres">
      <dgm:prSet presAssocID="{78BA571E-EB5A-4F7C-8894-D3DE685DA54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9251348-9B03-4B33-B69B-2D70FEEFCE1C}" type="pres">
      <dgm:prSet presAssocID="{D5FE4109-6086-4C5F-9A63-25ADAB22EDCF}" presName="sibTrans" presStyleCnt="0"/>
      <dgm:spPr/>
    </dgm:pt>
    <dgm:pt modelId="{8251E858-D8FB-47BE-9B44-35F5CF26BDF6}" type="pres">
      <dgm:prSet presAssocID="{2D9BC6E6-07FC-4826-8FD6-7DA1DAC23A0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BA909D-D3E8-4AFC-91B7-A6EAF9F02E74}" type="pres">
      <dgm:prSet presAssocID="{EB0403A1-3A8D-4FD2-AFCD-1C967F0C929B}" presName="sibTrans" presStyleCnt="0"/>
      <dgm:spPr/>
    </dgm:pt>
    <dgm:pt modelId="{D69653B0-34E2-479C-B312-C2B073F80AE0}" type="pres">
      <dgm:prSet presAssocID="{A8E6E5B8-8513-47AB-98D3-A483F64CC63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49EE342-F172-48F1-B88A-544441C16899}" type="pres">
      <dgm:prSet presAssocID="{75562780-A7F1-46F2-8CBD-2ADD0F533107}" presName="sibTrans" presStyleCnt="0"/>
      <dgm:spPr/>
    </dgm:pt>
    <dgm:pt modelId="{B4D785CE-7F69-4DE5-80F1-B6DF8D1B2A0B}" type="pres">
      <dgm:prSet presAssocID="{7B3FCAAC-CC27-42F0-94CB-65DB5433656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319EF6C7-287B-442D-8F49-85251038E0C7}" srcId="{276A1B5A-3F25-4A9A-86F4-010EF4F2C8A0}" destId="{A8E6E5B8-8513-47AB-98D3-A483F64CC633}" srcOrd="3" destOrd="0" parTransId="{CA6BA94A-D3FE-48EB-9E4F-3772842E5863}" sibTransId="{75562780-A7F1-46F2-8CBD-2ADD0F533107}"/>
    <dgm:cxn modelId="{C869D424-73FE-4E89-899A-D1512C399410}" srcId="{276A1B5A-3F25-4A9A-86F4-010EF4F2C8A0}" destId="{2D9BC6E6-07FC-4826-8FD6-7DA1DAC23A0E}" srcOrd="2" destOrd="0" parTransId="{A02416D8-3888-4811-AA93-37B6E3BE07F8}" sibTransId="{EB0403A1-3A8D-4FD2-AFCD-1C967F0C929B}"/>
    <dgm:cxn modelId="{0F053456-13BA-44DD-A71D-69BAC81CE614}" srcId="{276A1B5A-3F25-4A9A-86F4-010EF4F2C8A0}" destId="{B5FC1D77-739F-4C92-9EEE-D4FA9AD95DC5}" srcOrd="0" destOrd="0" parTransId="{76CECE58-F95A-4954-B8AC-D7B57B2683B6}" sibTransId="{42C3F075-4384-4C29-9539-12F7D6810DF5}"/>
    <dgm:cxn modelId="{A3211FE3-A4A6-4962-AD25-364F2D0A098E}" type="presOf" srcId="{A8E6E5B8-8513-47AB-98D3-A483F64CC633}" destId="{D69653B0-34E2-479C-B312-C2B073F80AE0}" srcOrd="0" destOrd="0" presId="urn:microsoft.com/office/officeart/2005/8/layout/hProcess9"/>
    <dgm:cxn modelId="{3DDF322B-11E8-4E6E-9F46-A8BD339C1145}" srcId="{276A1B5A-3F25-4A9A-86F4-010EF4F2C8A0}" destId="{7B3FCAAC-CC27-42F0-94CB-65DB54336563}" srcOrd="4" destOrd="0" parTransId="{6F88BBED-F735-4D85-A4D3-3BB6A335CAC2}" sibTransId="{A06CBEDF-0EB8-42B2-804B-FDDE2E98F4AD}"/>
    <dgm:cxn modelId="{E0074EDE-BA61-4C6A-91C2-A0202FEC609F}" type="presOf" srcId="{B5FC1D77-739F-4C92-9EEE-D4FA9AD95DC5}" destId="{2D034ED4-00FA-42B3-AA22-84E360946ABF}" srcOrd="0" destOrd="0" presId="urn:microsoft.com/office/officeart/2005/8/layout/hProcess9"/>
    <dgm:cxn modelId="{EA2607A3-7596-4E12-9E80-36BEBE76EA2C}" type="presOf" srcId="{2D9BC6E6-07FC-4826-8FD6-7DA1DAC23A0E}" destId="{8251E858-D8FB-47BE-9B44-35F5CF26BDF6}" srcOrd="0" destOrd="0" presId="urn:microsoft.com/office/officeart/2005/8/layout/hProcess9"/>
    <dgm:cxn modelId="{E50484E6-D767-47F6-9F12-E5216F3C41A8}" type="presOf" srcId="{276A1B5A-3F25-4A9A-86F4-010EF4F2C8A0}" destId="{D245B37D-4FF3-42A6-8198-A8E514855E4C}" srcOrd="0" destOrd="0" presId="urn:microsoft.com/office/officeart/2005/8/layout/hProcess9"/>
    <dgm:cxn modelId="{C9E79FAF-4FDA-4C8B-A528-C9D546494B18}" srcId="{276A1B5A-3F25-4A9A-86F4-010EF4F2C8A0}" destId="{78BA571E-EB5A-4F7C-8894-D3DE685DA542}" srcOrd="1" destOrd="0" parTransId="{6EC13390-C90C-4A1F-8968-C980446C74DE}" sibTransId="{D5FE4109-6086-4C5F-9A63-25ADAB22EDCF}"/>
    <dgm:cxn modelId="{A6CCAB9C-4969-4138-8744-021FE0FC2141}" type="presOf" srcId="{7B3FCAAC-CC27-42F0-94CB-65DB54336563}" destId="{B4D785CE-7F69-4DE5-80F1-B6DF8D1B2A0B}" srcOrd="0" destOrd="0" presId="urn:microsoft.com/office/officeart/2005/8/layout/hProcess9"/>
    <dgm:cxn modelId="{FE940826-C103-48F9-897F-88A18C0581B4}" type="presOf" srcId="{78BA571E-EB5A-4F7C-8894-D3DE685DA542}" destId="{B710BAA6-2262-4F4D-B85C-0C4AEA023176}" srcOrd="0" destOrd="0" presId="urn:microsoft.com/office/officeart/2005/8/layout/hProcess9"/>
    <dgm:cxn modelId="{C1454C05-DE93-49C2-8FDA-1F1B4088017E}" type="presParOf" srcId="{D245B37D-4FF3-42A6-8198-A8E514855E4C}" destId="{30E40FF2-BD0E-4538-9350-E973C8974ECC}" srcOrd="0" destOrd="0" presId="urn:microsoft.com/office/officeart/2005/8/layout/hProcess9"/>
    <dgm:cxn modelId="{CF50E757-7EDE-499B-A88F-6901F0126F72}" type="presParOf" srcId="{D245B37D-4FF3-42A6-8198-A8E514855E4C}" destId="{40CC920C-CEB0-48BA-9CDC-D8C5C4B634F3}" srcOrd="1" destOrd="0" presId="urn:microsoft.com/office/officeart/2005/8/layout/hProcess9"/>
    <dgm:cxn modelId="{EC8ED9E9-31C6-4872-93B3-E001AB4AB340}" type="presParOf" srcId="{40CC920C-CEB0-48BA-9CDC-D8C5C4B634F3}" destId="{2D034ED4-00FA-42B3-AA22-84E360946ABF}" srcOrd="0" destOrd="0" presId="urn:microsoft.com/office/officeart/2005/8/layout/hProcess9"/>
    <dgm:cxn modelId="{5C3768FE-4D86-406C-99B9-D11B6463C4D2}" type="presParOf" srcId="{40CC920C-CEB0-48BA-9CDC-D8C5C4B634F3}" destId="{CF55FD08-6BC6-41F2-BC5E-8A077D1BC4B2}" srcOrd="1" destOrd="0" presId="urn:microsoft.com/office/officeart/2005/8/layout/hProcess9"/>
    <dgm:cxn modelId="{7ED5030B-1841-4A76-AFE5-336CB42E9C45}" type="presParOf" srcId="{40CC920C-CEB0-48BA-9CDC-D8C5C4B634F3}" destId="{B710BAA6-2262-4F4D-B85C-0C4AEA023176}" srcOrd="2" destOrd="0" presId="urn:microsoft.com/office/officeart/2005/8/layout/hProcess9"/>
    <dgm:cxn modelId="{986AC2C9-C559-4741-849E-EF8DB32578A4}" type="presParOf" srcId="{40CC920C-CEB0-48BA-9CDC-D8C5C4B634F3}" destId="{89251348-9B03-4B33-B69B-2D70FEEFCE1C}" srcOrd="3" destOrd="0" presId="urn:microsoft.com/office/officeart/2005/8/layout/hProcess9"/>
    <dgm:cxn modelId="{A2350AA8-D6D9-41B7-9878-8C885329533A}" type="presParOf" srcId="{40CC920C-CEB0-48BA-9CDC-D8C5C4B634F3}" destId="{8251E858-D8FB-47BE-9B44-35F5CF26BDF6}" srcOrd="4" destOrd="0" presId="urn:microsoft.com/office/officeart/2005/8/layout/hProcess9"/>
    <dgm:cxn modelId="{6D775386-C90C-4248-A1F3-514039362ECF}" type="presParOf" srcId="{40CC920C-CEB0-48BA-9CDC-D8C5C4B634F3}" destId="{BCBA909D-D3E8-4AFC-91B7-A6EAF9F02E74}" srcOrd="5" destOrd="0" presId="urn:microsoft.com/office/officeart/2005/8/layout/hProcess9"/>
    <dgm:cxn modelId="{2D5C8DD0-08D6-4986-A7E2-184E14448954}" type="presParOf" srcId="{40CC920C-CEB0-48BA-9CDC-D8C5C4B634F3}" destId="{D69653B0-34E2-479C-B312-C2B073F80AE0}" srcOrd="6" destOrd="0" presId="urn:microsoft.com/office/officeart/2005/8/layout/hProcess9"/>
    <dgm:cxn modelId="{8400E7A4-18FC-4A4F-AF0F-33C904D9F7A9}" type="presParOf" srcId="{40CC920C-CEB0-48BA-9CDC-D8C5C4B634F3}" destId="{349EE342-F172-48F1-B88A-544441C16899}" srcOrd="7" destOrd="0" presId="urn:microsoft.com/office/officeart/2005/8/layout/hProcess9"/>
    <dgm:cxn modelId="{172BA8F0-4C22-48BE-A29F-BF1CB6099D04}" type="presParOf" srcId="{40CC920C-CEB0-48BA-9CDC-D8C5C4B634F3}" destId="{B4D785CE-7F69-4DE5-80F1-B6DF8D1B2A0B}" srcOrd="8" destOrd="0" presId="urn:microsoft.com/office/officeart/2005/8/layout/hProcess9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76A1B5A-3F25-4A9A-86F4-010EF4F2C8A0}" type="doc">
      <dgm:prSet loTypeId="urn:microsoft.com/office/officeart/2005/8/layout/hProcess9" loCatId="process" qsTypeId="urn:microsoft.com/office/officeart/2005/8/quickstyle/3d4" qsCatId="3D" csTypeId="urn:microsoft.com/office/officeart/2005/8/colors/accent1_2" csCatId="accent1" phldr="1"/>
      <dgm:spPr/>
    </dgm:pt>
    <dgm:pt modelId="{B5FC1D77-739F-4C92-9EEE-D4FA9AD95DC5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Source Data</a:t>
          </a:r>
          <a:endParaRPr lang="en-AU" dirty="0"/>
        </a:p>
      </dgm:t>
    </dgm:pt>
    <dgm:pt modelId="{76CECE58-F95A-4954-B8AC-D7B57B2683B6}" type="parTrans" cxnId="{0F053456-13BA-44DD-A71D-69BAC81CE614}">
      <dgm:prSet/>
      <dgm:spPr/>
      <dgm:t>
        <a:bodyPr/>
        <a:lstStyle/>
        <a:p>
          <a:endParaRPr lang="en-AU"/>
        </a:p>
      </dgm:t>
    </dgm:pt>
    <dgm:pt modelId="{42C3F075-4384-4C29-9539-12F7D6810DF5}" type="sibTrans" cxnId="{0F053456-13BA-44DD-A71D-69BAC81CE614}">
      <dgm:prSet/>
      <dgm:spPr/>
      <dgm:t>
        <a:bodyPr/>
        <a:lstStyle/>
        <a:p>
          <a:endParaRPr lang="en-AU"/>
        </a:p>
      </dgm:t>
    </dgm:pt>
    <dgm:pt modelId="{78BA571E-EB5A-4F7C-8894-D3DE685DA542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Source Provider</a:t>
          </a:r>
          <a:endParaRPr lang="en-AU" dirty="0"/>
        </a:p>
      </dgm:t>
    </dgm:pt>
    <dgm:pt modelId="{6EC13390-C90C-4A1F-8968-C980446C74DE}" type="parTrans" cxnId="{C9E79FAF-4FDA-4C8B-A528-C9D546494B18}">
      <dgm:prSet/>
      <dgm:spPr/>
      <dgm:t>
        <a:bodyPr/>
        <a:lstStyle/>
        <a:p>
          <a:endParaRPr lang="en-AU"/>
        </a:p>
      </dgm:t>
    </dgm:pt>
    <dgm:pt modelId="{D5FE4109-6086-4C5F-9A63-25ADAB22EDCF}" type="sibTrans" cxnId="{C9E79FAF-4FDA-4C8B-A528-C9D546494B18}">
      <dgm:prSet/>
      <dgm:spPr/>
      <dgm:t>
        <a:bodyPr/>
        <a:lstStyle/>
        <a:p>
          <a:endParaRPr lang="en-AU"/>
        </a:p>
      </dgm:t>
    </dgm:pt>
    <dgm:pt modelId="{2D9BC6E6-07FC-4826-8FD6-7DA1DAC23A0E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Control and Flow</a:t>
          </a:r>
          <a:endParaRPr lang="en-AU" dirty="0"/>
        </a:p>
      </dgm:t>
    </dgm:pt>
    <dgm:pt modelId="{A02416D8-3888-4811-AA93-37B6E3BE07F8}" type="parTrans" cxnId="{C869D424-73FE-4E89-899A-D1512C399410}">
      <dgm:prSet/>
      <dgm:spPr/>
      <dgm:t>
        <a:bodyPr/>
        <a:lstStyle/>
        <a:p>
          <a:endParaRPr lang="en-AU"/>
        </a:p>
      </dgm:t>
    </dgm:pt>
    <dgm:pt modelId="{EB0403A1-3A8D-4FD2-AFCD-1C967F0C929B}" type="sibTrans" cxnId="{C869D424-73FE-4E89-899A-D1512C399410}">
      <dgm:prSet/>
      <dgm:spPr/>
      <dgm:t>
        <a:bodyPr/>
        <a:lstStyle/>
        <a:p>
          <a:endParaRPr lang="en-AU"/>
        </a:p>
      </dgm:t>
    </dgm:pt>
    <dgm:pt modelId="{A8E6E5B8-8513-47AB-98D3-A483F64CC633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Destination Provider</a:t>
          </a:r>
          <a:endParaRPr lang="en-AU" dirty="0"/>
        </a:p>
      </dgm:t>
    </dgm:pt>
    <dgm:pt modelId="{CA6BA94A-D3FE-48EB-9E4F-3772842E5863}" type="parTrans" cxnId="{319EF6C7-287B-442D-8F49-85251038E0C7}">
      <dgm:prSet/>
      <dgm:spPr/>
      <dgm:t>
        <a:bodyPr/>
        <a:lstStyle/>
        <a:p>
          <a:endParaRPr lang="en-AU"/>
        </a:p>
      </dgm:t>
    </dgm:pt>
    <dgm:pt modelId="{75562780-A7F1-46F2-8CBD-2ADD0F533107}" type="sibTrans" cxnId="{319EF6C7-287B-442D-8F49-85251038E0C7}">
      <dgm:prSet/>
      <dgm:spPr/>
      <dgm:t>
        <a:bodyPr/>
        <a:lstStyle/>
        <a:p>
          <a:endParaRPr lang="en-AU"/>
        </a:p>
      </dgm:t>
    </dgm:pt>
    <dgm:pt modelId="{7B3FCAAC-CC27-42F0-94CB-65DB54336563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Destination Data</a:t>
          </a:r>
          <a:endParaRPr lang="en-AU" dirty="0"/>
        </a:p>
      </dgm:t>
    </dgm:pt>
    <dgm:pt modelId="{6F88BBED-F735-4D85-A4D3-3BB6A335CAC2}" type="parTrans" cxnId="{3DDF322B-11E8-4E6E-9F46-A8BD339C1145}">
      <dgm:prSet/>
      <dgm:spPr/>
      <dgm:t>
        <a:bodyPr/>
        <a:lstStyle/>
        <a:p>
          <a:endParaRPr lang="en-AU"/>
        </a:p>
      </dgm:t>
    </dgm:pt>
    <dgm:pt modelId="{A06CBEDF-0EB8-42B2-804B-FDDE2E98F4AD}" type="sibTrans" cxnId="{3DDF322B-11E8-4E6E-9F46-A8BD339C1145}">
      <dgm:prSet/>
      <dgm:spPr/>
      <dgm:t>
        <a:bodyPr/>
        <a:lstStyle/>
        <a:p>
          <a:endParaRPr lang="en-AU"/>
        </a:p>
      </dgm:t>
    </dgm:pt>
    <dgm:pt modelId="{D245B37D-4FF3-42A6-8198-A8E514855E4C}" type="pres">
      <dgm:prSet presAssocID="{276A1B5A-3F25-4A9A-86F4-010EF4F2C8A0}" presName="CompostProcess" presStyleCnt="0">
        <dgm:presLayoutVars>
          <dgm:dir/>
          <dgm:resizeHandles val="exact"/>
        </dgm:presLayoutVars>
      </dgm:prSet>
      <dgm:spPr/>
    </dgm:pt>
    <dgm:pt modelId="{30E40FF2-BD0E-4538-9350-E973C8974ECC}" type="pres">
      <dgm:prSet presAssocID="{276A1B5A-3F25-4A9A-86F4-010EF4F2C8A0}" presName="arrow" presStyleLbl="bgShp" presStyleIdx="0" presStyleCnt="1"/>
      <dgm:spPr/>
    </dgm:pt>
    <dgm:pt modelId="{40CC920C-CEB0-48BA-9CDC-D8C5C4B634F3}" type="pres">
      <dgm:prSet presAssocID="{276A1B5A-3F25-4A9A-86F4-010EF4F2C8A0}" presName="linearProcess" presStyleCnt="0"/>
      <dgm:spPr/>
    </dgm:pt>
    <dgm:pt modelId="{2D034ED4-00FA-42B3-AA22-84E360946ABF}" type="pres">
      <dgm:prSet presAssocID="{B5FC1D77-739F-4C92-9EEE-D4FA9AD95DC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F55FD08-6BC6-41F2-BC5E-8A077D1BC4B2}" type="pres">
      <dgm:prSet presAssocID="{42C3F075-4384-4C29-9539-12F7D6810DF5}" presName="sibTrans" presStyleCnt="0"/>
      <dgm:spPr/>
    </dgm:pt>
    <dgm:pt modelId="{B710BAA6-2262-4F4D-B85C-0C4AEA023176}" type="pres">
      <dgm:prSet presAssocID="{78BA571E-EB5A-4F7C-8894-D3DE685DA54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9251348-9B03-4B33-B69B-2D70FEEFCE1C}" type="pres">
      <dgm:prSet presAssocID="{D5FE4109-6086-4C5F-9A63-25ADAB22EDCF}" presName="sibTrans" presStyleCnt="0"/>
      <dgm:spPr/>
    </dgm:pt>
    <dgm:pt modelId="{8251E858-D8FB-47BE-9B44-35F5CF26BDF6}" type="pres">
      <dgm:prSet presAssocID="{2D9BC6E6-07FC-4826-8FD6-7DA1DAC23A0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BA909D-D3E8-4AFC-91B7-A6EAF9F02E74}" type="pres">
      <dgm:prSet presAssocID="{EB0403A1-3A8D-4FD2-AFCD-1C967F0C929B}" presName="sibTrans" presStyleCnt="0"/>
      <dgm:spPr/>
    </dgm:pt>
    <dgm:pt modelId="{D69653B0-34E2-479C-B312-C2B073F80AE0}" type="pres">
      <dgm:prSet presAssocID="{A8E6E5B8-8513-47AB-98D3-A483F64CC63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49EE342-F172-48F1-B88A-544441C16899}" type="pres">
      <dgm:prSet presAssocID="{75562780-A7F1-46F2-8CBD-2ADD0F533107}" presName="sibTrans" presStyleCnt="0"/>
      <dgm:spPr/>
    </dgm:pt>
    <dgm:pt modelId="{B4D785CE-7F69-4DE5-80F1-B6DF8D1B2A0B}" type="pres">
      <dgm:prSet presAssocID="{7B3FCAAC-CC27-42F0-94CB-65DB5433656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319EF6C7-287B-442D-8F49-85251038E0C7}" srcId="{276A1B5A-3F25-4A9A-86F4-010EF4F2C8A0}" destId="{A8E6E5B8-8513-47AB-98D3-A483F64CC633}" srcOrd="3" destOrd="0" parTransId="{CA6BA94A-D3FE-48EB-9E4F-3772842E5863}" sibTransId="{75562780-A7F1-46F2-8CBD-2ADD0F533107}"/>
    <dgm:cxn modelId="{C869D424-73FE-4E89-899A-D1512C399410}" srcId="{276A1B5A-3F25-4A9A-86F4-010EF4F2C8A0}" destId="{2D9BC6E6-07FC-4826-8FD6-7DA1DAC23A0E}" srcOrd="2" destOrd="0" parTransId="{A02416D8-3888-4811-AA93-37B6E3BE07F8}" sibTransId="{EB0403A1-3A8D-4FD2-AFCD-1C967F0C929B}"/>
    <dgm:cxn modelId="{0F053456-13BA-44DD-A71D-69BAC81CE614}" srcId="{276A1B5A-3F25-4A9A-86F4-010EF4F2C8A0}" destId="{B5FC1D77-739F-4C92-9EEE-D4FA9AD95DC5}" srcOrd="0" destOrd="0" parTransId="{76CECE58-F95A-4954-B8AC-D7B57B2683B6}" sibTransId="{42C3F075-4384-4C29-9539-12F7D6810DF5}"/>
    <dgm:cxn modelId="{E6921744-883C-429D-89FC-F8FCD3E6C4EC}" type="presOf" srcId="{276A1B5A-3F25-4A9A-86F4-010EF4F2C8A0}" destId="{D245B37D-4FF3-42A6-8198-A8E514855E4C}" srcOrd="0" destOrd="0" presId="urn:microsoft.com/office/officeart/2005/8/layout/hProcess9"/>
    <dgm:cxn modelId="{11891781-93EB-455B-870B-ECAC99892FE0}" type="presOf" srcId="{B5FC1D77-739F-4C92-9EEE-D4FA9AD95DC5}" destId="{2D034ED4-00FA-42B3-AA22-84E360946ABF}" srcOrd="0" destOrd="0" presId="urn:microsoft.com/office/officeart/2005/8/layout/hProcess9"/>
    <dgm:cxn modelId="{DB4A6C8C-AF42-4C91-B927-A25AF173E1B9}" type="presOf" srcId="{7B3FCAAC-CC27-42F0-94CB-65DB54336563}" destId="{B4D785CE-7F69-4DE5-80F1-B6DF8D1B2A0B}" srcOrd="0" destOrd="0" presId="urn:microsoft.com/office/officeart/2005/8/layout/hProcess9"/>
    <dgm:cxn modelId="{3DDF322B-11E8-4E6E-9F46-A8BD339C1145}" srcId="{276A1B5A-3F25-4A9A-86F4-010EF4F2C8A0}" destId="{7B3FCAAC-CC27-42F0-94CB-65DB54336563}" srcOrd="4" destOrd="0" parTransId="{6F88BBED-F735-4D85-A4D3-3BB6A335CAC2}" sibTransId="{A06CBEDF-0EB8-42B2-804B-FDDE2E98F4AD}"/>
    <dgm:cxn modelId="{1DBBE93F-EDFA-4E5E-A3DD-000C18B53CE5}" type="presOf" srcId="{78BA571E-EB5A-4F7C-8894-D3DE685DA542}" destId="{B710BAA6-2262-4F4D-B85C-0C4AEA023176}" srcOrd="0" destOrd="0" presId="urn:microsoft.com/office/officeart/2005/8/layout/hProcess9"/>
    <dgm:cxn modelId="{5B7E1BB1-83D4-4E9E-BB10-EB367F041267}" type="presOf" srcId="{2D9BC6E6-07FC-4826-8FD6-7DA1DAC23A0E}" destId="{8251E858-D8FB-47BE-9B44-35F5CF26BDF6}" srcOrd="0" destOrd="0" presId="urn:microsoft.com/office/officeart/2005/8/layout/hProcess9"/>
    <dgm:cxn modelId="{971B7BB3-71B2-4A6F-888C-D8738472CB56}" type="presOf" srcId="{A8E6E5B8-8513-47AB-98D3-A483F64CC633}" destId="{D69653B0-34E2-479C-B312-C2B073F80AE0}" srcOrd="0" destOrd="0" presId="urn:microsoft.com/office/officeart/2005/8/layout/hProcess9"/>
    <dgm:cxn modelId="{C9E79FAF-4FDA-4C8B-A528-C9D546494B18}" srcId="{276A1B5A-3F25-4A9A-86F4-010EF4F2C8A0}" destId="{78BA571E-EB5A-4F7C-8894-D3DE685DA542}" srcOrd="1" destOrd="0" parTransId="{6EC13390-C90C-4A1F-8968-C980446C74DE}" sibTransId="{D5FE4109-6086-4C5F-9A63-25ADAB22EDCF}"/>
    <dgm:cxn modelId="{F7DCCB8A-F8B3-4D6F-8F83-F3D59EA0274F}" type="presParOf" srcId="{D245B37D-4FF3-42A6-8198-A8E514855E4C}" destId="{30E40FF2-BD0E-4538-9350-E973C8974ECC}" srcOrd="0" destOrd="0" presId="urn:microsoft.com/office/officeart/2005/8/layout/hProcess9"/>
    <dgm:cxn modelId="{FF88230C-6682-4D84-81BE-5BF066D5F075}" type="presParOf" srcId="{D245B37D-4FF3-42A6-8198-A8E514855E4C}" destId="{40CC920C-CEB0-48BA-9CDC-D8C5C4B634F3}" srcOrd="1" destOrd="0" presId="urn:microsoft.com/office/officeart/2005/8/layout/hProcess9"/>
    <dgm:cxn modelId="{6B3BB8C4-C013-43CB-979C-1F13DDE8C901}" type="presParOf" srcId="{40CC920C-CEB0-48BA-9CDC-D8C5C4B634F3}" destId="{2D034ED4-00FA-42B3-AA22-84E360946ABF}" srcOrd="0" destOrd="0" presId="urn:microsoft.com/office/officeart/2005/8/layout/hProcess9"/>
    <dgm:cxn modelId="{4CFB0F3C-331F-4D27-BEF0-77F2D17F64B8}" type="presParOf" srcId="{40CC920C-CEB0-48BA-9CDC-D8C5C4B634F3}" destId="{CF55FD08-6BC6-41F2-BC5E-8A077D1BC4B2}" srcOrd="1" destOrd="0" presId="urn:microsoft.com/office/officeart/2005/8/layout/hProcess9"/>
    <dgm:cxn modelId="{7C003CFA-A6A5-49E3-B685-6F102CD78ED4}" type="presParOf" srcId="{40CC920C-CEB0-48BA-9CDC-D8C5C4B634F3}" destId="{B710BAA6-2262-4F4D-B85C-0C4AEA023176}" srcOrd="2" destOrd="0" presId="urn:microsoft.com/office/officeart/2005/8/layout/hProcess9"/>
    <dgm:cxn modelId="{8664CB89-4545-4F9B-8F06-5A4D3C68A757}" type="presParOf" srcId="{40CC920C-CEB0-48BA-9CDC-D8C5C4B634F3}" destId="{89251348-9B03-4B33-B69B-2D70FEEFCE1C}" srcOrd="3" destOrd="0" presId="urn:microsoft.com/office/officeart/2005/8/layout/hProcess9"/>
    <dgm:cxn modelId="{28735F56-73AD-4E4F-9018-AA7FC68831AD}" type="presParOf" srcId="{40CC920C-CEB0-48BA-9CDC-D8C5C4B634F3}" destId="{8251E858-D8FB-47BE-9B44-35F5CF26BDF6}" srcOrd="4" destOrd="0" presId="urn:microsoft.com/office/officeart/2005/8/layout/hProcess9"/>
    <dgm:cxn modelId="{497435C8-7055-4A53-9BC3-D399748F0FC3}" type="presParOf" srcId="{40CC920C-CEB0-48BA-9CDC-D8C5C4B634F3}" destId="{BCBA909D-D3E8-4AFC-91B7-A6EAF9F02E74}" srcOrd="5" destOrd="0" presId="urn:microsoft.com/office/officeart/2005/8/layout/hProcess9"/>
    <dgm:cxn modelId="{650A1BB2-3B9E-453D-BE5A-643C12D469FC}" type="presParOf" srcId="{40CC920C-CEB0-48BA-9CDC-D8C5C4B634F3}" destId="{D69653B0-34E2-479C-B312-C2B073F80AE0}" srcOrd="6" destOrd="0" presId="urn:microsoft.com/office/officeart/2005/8/layout/hProcess9"/>
    <dgm:cxn modelId="{F97126B4-4C24-4894-9C82-156B3A33AE9F}" type="presParOf" srcId="{40CC920C-CEB0-48BA-9CDC-D8C5C4B634F3}" destId="{349EE342-F172-48F1-B88A-544441C16899}" srcOrd="7" destOrd="0" presId="urn:microsoft.com/office/officeart/2005/8/layout/hProcess9"/>
    <dgm:cxn modelId="{1CF8B5A6-20DD-4DDD-AA25-78A0DFAA80D6}" type="presParOf" srcId="{40CC920C-CEB0-48BA-9CDC-D8C5C4B634F3}" destId="{B4D785CE-7F69-4DE5-80F1-B6DF8D1B2A0B}" srcOrd="8" destOrd="0" presId="urn:microsoft.com/office/officeart/2005/8/layout/hProcess9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76A1B5A-3F25-4A9A-86F4-010EF4F2C8A0}" type="doc">
      <dgm:prSet loTypeId="urn:microsoft.com/office/officeart/2005/8/layout/hProcess9" loCatId="process" qsTypeId="urn:microsoft.com/office/officeart/2005/8/quickstyle/3d4" qsCatId="3D" csTypeId="urn:microsoft.com/office/officeart/2005/8/colors/accent1_2" csCatId="accent1" phldr="1"/>
      <dgm:spPr/>
    </dgm:pt>
    <dgm:pt modelId="{B5FC1D77-739F-4C92-9EEE-D4FA9AD95DC5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Source Data</a:t>
          </a:r>
          <a:endParaRPr lang="en-AU" dirty="0"/>
        </a:p>
      </dgm:t>
    </dgm:pt>
    <dgm:pt modelId="{76CECE58-F95A-4954-B8AC-D7B57B2683B6}" type="parTrans" cxnId="{0F053456-13BA-44DD-A71D-69BAC81CE614}">
      <dgm:prSet/>
      <dgm:spPr/>
      <dgm:t>
        <a:bodyPr/>
        <a:lstStyle/>
        <a:p>
          <a:endParaRPr lang="en-AU"/>
        </a:p>
      </dgm:t>
    </dgm:pt>
    <dgm:pt modelId="{42C3F075-4384-4C29-9539-12F7D6810DF5}" type="sibTrans" cxnId="{0F053456-13BA-44DD-A71D-69BAC81CE614}">
      <dgm:prSet/>
      <dgm:spPr/>
      <dgm:t>
        <a:bodyPr/>
        <a:lstStyle/>
        <a:p>
          <a:endParaRPr lang="en-AU"/>
        </a:p>
      </dgm:t>
    </dgm:pt>
    <dgm:pt modelId="{78BA571E-EB5A-4F7C-8894-D3DE685DA542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Source Provider</a:t>
          </a:r>
          <a:endParaRPr lang="en-AU" dirty="0"/>
        </a:p>
      </dgm:t>
    </dgm:pt>
    <dgm:pt modelId="{6EC13390-C90C-4A1F-8968-C980446C74DE}" type="parTrans" cxnId="{C9E79FAF-4FDA-4C8B-A528-C9D546494B18}">
      <dgm:prSet/>
      <dgm:spPr/>
      <dgm:t>
        <a:bodyPr/>
        <a:lstStyle/>
        <a:p>
          <a:endParaRPr lang="en-AU"/>
        </a:p>
      </dgm:t>
    </dgm:pt>
    <dgm:pt modelId="{D5FE4109-6086-4C5F-9A63-25ADAB22EDCF}" type="sibTrans" cxnId="{C9E79FAF-4FDA-4C8B-A528-C9D546494B18}">
      <dgm:prSet/>
      <dgm:spPr/>
      <dgm:t>
        <a:bodyPr/>
        <a:lstStyle/>
        <a:p>
          <a:endParaRPr lang="en-AU"/>
        </a:p>
      </dgm:t>
    </dgm:pt>
    <dgm:pt modelId="{2D9BC6E6-07FC-4826-8FD6-7DA1DAC23A0E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Control and Flow</a:t>
          </a:r>
          <a:endParaRPr lang="en-AU" dirty="0"/>
        </a:p>
      </dgm:t>
    </dgm:pt>
    <dgm:pt modelId="{A02416D8-3888-4811-AA93-37B6E3BE07F8}" type="parTrans" cxnId="{C869D424-73FE-4E89-899A-D1512C399410}">
      <dgm:prSet/>
      <dgm:spPr/>
      <dgm:t>
        <a:bodyPr/>
        <a:lstStyle/>
        <a:p>
          <a:endParaRPr lang="en-AU"/>
        </a:p>
      </dgm:t>
    </dgm:pt>
    <dgm:pt modelId="{EB0403A1-3A8D-4FD2-AFCD-1C967F0C929B}" type="sibTrans" cxnId="{C869D424-73FE-4E89-899A-D1512C399410}">
      <dgm:prSet/>
      <dgm:spPr/>
      <dgm:t>
        <a:bodyPr/>
        <a:lstStyle/>
        <a:p>
          <a:endParaRPr lang="en-AU"/>
        </a:p>
      </dgm:t>
    </dgm:pt>
    <dgm:pt modelId="{A8E6E5B8-8513-47AB-98D3-A483F64CC633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Destination Provider</a:t>
          </a:r>
          <a:endParaRPr lang="en-AU" dirty="0"/>
        </a:p>
      </dgm:t>
    </dgm:pt>
    <dgm:pt modelId="{CA6BA94A-D3FE-48EB-9E4F-3772842E5863}" type="parTrans" cxnId="{319EF6C7-287B-442D-8F49-85251038E0C7}">
      <dgm:prSet/>
      <dgm:spPr/>
      <dgm:t>
        <a:bodyPr/>
        <a:lstStyle/>
        <a:p>
          <a:endParaRPr lang="en-AU"/>
        </a:p>
      </dgm:t>
    </dgm:pt>
    <dgm:pt modelId="{75562780-A7F1-46F2-8CBD-2ADD0F533107}" type="sibTrans" cxnId="{319EF6C7-287B-442D-8F49-85251038E0C7}">
      <dgm:prSet/>
      <dgm:spPr/>
      <dgm:t>
        <a:bodyPr/>
        <a:lstStyle/>
        <a:p>
          <a:endParaRPr lang="en-AU"/>
        </a:p>
      </dgm:t>
    </dgm:pt>
    <dgm:pt modelId="{7B3FCAAC-CC27-42F0-94CB-65DB54336563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Destination Data</a:t>
          </a:r>
          <a:endParaRPr lang="en-AU" dirty="0"/>
        </a:p>
      </dgm:t>
    </dgm:pt>
    <dgm:pt modelId="{6F88BBED-F735-4D85-A4D3-3BB6A335CAC2}" type="parTrans" cxnId="{3DDF322B-11E8-4E6E-9F46-A8BD339C1145}">
      <dgm:prSet/>
      <dgm:spPr/>
      <dgm:t>
        <a:bodyPr/>
        <a:lstStyle/>
        <a:p>
          <a:endParaRPr lang="en-AU"/>
        </a:p>
      </dgm:t>
    </dgm:pt>
    <dgm:pt modelId="{A06CBEDF-0EB8-42B2-804B-FDDE2E98F4AD}" type="sibTrans" cxnId="{3DDF322B-11E8-4E6E-9F46-A8BD339C1145}">
      <dgm:prSet/>
      <dgm:spPr/>
      <dgm:t>
        <a:bodyPr/>
        <a:lstStyle/>
        <a:p>
          <a:endParaRPr lang="en-AU"/>
        </a:p>
      </dgm:t>
    </dgm:pt>
    <dgm:pt modelId="{D245B37D-4FF3-42A6-8198-A8E514855E4C}" type="pres">
      <dgm:prSet presAssocID="{276A1B5A-3F25-4A9A-86F4-010EF4F2C8A0}" presName="CompostProcess" presStyleCnt="0">
        <dgm:presLayoutVars>
          <dgm:dir/>
          <dgm:resizeHandles val="exact"/>
        </dgm:presLayoutVars>
      </dgm:prSet>
      <dgm:spPr/>
    </dgm:pt>
    <dgm:pt modelId="{30E40FF2-BD0E-4538-9350-E973C8974ECC}" type="pres">
      <dgm:prSet presAssocID="{276A1B5A-3F25-4A9A-86F4-010EF4F2C8A0}" presName="arrow" presStyleLbl="bgShp" presStyleIdx="0" presStyleCnt="1"/>
      <dgm:spPr/>
    </dgm:pt>
    <dgm:pt modelId="{40CC920C-CEB0-48BA-9CDC-D8C5C4B634F3}" type="pres">
      <dgm:prSet presAssocID="{276A1B5A-3F25-4A9A-86F4-010EF4F2C8A0}" presName="linearProcess" presStyleCnt="0"/>
      <dgm:spPr/>
    </dgm:pt>
    <dgm:pt modelId="{2D034ED4-00FA-42B3-AA22-84E360946ABF}" type="pres">
      <dgm:prSet presAssocID="{B5FC1D77-739F-4C92-9EEE-D4FA9AD95DC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F55FD08-6BC6-41F2-BC5E-8A077D1BC4B2}" type="pres">
      <dgm:prSet presAssocID="{42C3F075-4384-4C29-9539-12F7D6810DF5}" presName="sibTrans" presStyleCnt="0"/>
      <dgm:spPr/>
    </dgm:pt>
    <dgm:pt modelId="{B710BAA6-2262-4F4D-B85C-0C4AEA023176}" type="pres">
      <dgm:prSet presAssocID="{78BA571E-EB5A-4F7C-8894-D3DE685DA54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9251348-9B03-4B33-B69B-2D70FEEFCE1C}" type="pres">
      <dgm:prSet presAssocID="{D5FE4109-6086-4C5F-9A63-25ADAB22EDCF}" presName="sibTrans" presStyleCnt="0"/>
      <dgm:spPr/>
    </dgm:pt>
    <dgm:pt modelId="{8251E858-D8FB-47BE-9B44-35F5CF26BDF6}" type="pres">
      <dgm:prSet presAssocID="{2D9BC6E6-07FC-4826-8FD6-7DA1DAC23A0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BA909D-D3E8-4AFC-91B7-A6EAF9F02E74}" type="pres">
      <dgm:prSet presAssocID="{EB0403A1-3A8D-4FD2-AFCD-1C967F0C929B}" presName="sibTrans" presStyleCnt="0"/>
      <dgm:spPr/>
    </dgm:pt>
    <dgm:pt modelId="{D69653B0-34E2-479C-B312-C2B073F80AE0}" type="pres">
      <dgm:prSet presAssocID="{A8E6E5B8-8513-47AB-98D3-A483F64CC63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49EE342-F172-48F1-B88A-544441C16899}" type="pres">
      <dgm:prSet presAssocID="{75562780-A7F1-46F2-8CBD-2ADD0F533107}" presName="sibTrans" presStyleCnt="0"/>
      <dgm:spPr/>
    </dgm:pt>
    <dgm:pt modelId="{B4D785CE-7F69-4DE5-80F1-B6DF8D1B2A0B}" type="pres">
      <dgm:prSet presAssocID="{7B3FCAAC-CC27-42F0-94CB-65DB5433656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319EF6C7-287B-442D-8F49-85251038E0C7}" srcId="{276A1B5A-3F25-4A9A-86F4-010EF4F2C8A0}" destId="{A8E6E5B8-8513-47AB-98D3-A483F64CC633}" srcOrd="3" destOrd="0" parTransId="{CA6BA94A-D3FE-48EB-9E4F-3772842E5863}" sibTransId="{75562780-A7F1-46F2-8CBD-2ADD0F533107}"/>
    <dgm:cxn modelId="{C869D424-73FE-4E89-899A-D1512C399410}" srcId="{276A1B5A-3F25-4A9A-86F4-010EF4F2C8A0}" destId="{2D9BC6E6-07FC-4826-8FD6-7DA1DAC23A0E}" srcOrd="2" destOrd="0" parTransId="{A02416D8-3888-4811-AA93-37B6E3BE07F8}" sibTransId="{EB0403A1-3A8D-4FD2-AFCD-1C967F0C929B}"/>
    <dgm:cxn modelId="{0F053456-13BA-44DD-A71D-69BAC81CE614}" srcId="{276A1B5A-3F25-4A9A-86F4-010EF4F2C8A0}" destId="{B5FC1D77-739F-4C92-9EEE-D4FA9AD95DC5}" srcOrd="0" destOrd="0" parTransId="{76CECE58-F95A-4954-B8AC-D7B57B2683B6}" sibTransId="{42C3F075-4384-4C29-9539-12F7D6810DF5}"/>
    <dgm:cxn modelId="{A15B675D-35DD-4B95-8796-653299E07CA0}" type="presOf" srcId="{7B3FCAAC-CC27-42F0-94CB-65DB54336563}" destId="{B4D785CE-7F69-4DE5-80F1-B6DF8D1B2A0B}" srcOrd="0" destOrd="0" presId="urn:microsoft.com/office/officeart/2005/8/layout/hProcess9"/>
    <dgm:cxn modelId="{3DDF322B-11E8-4E6E-9F46-A8BD339C1145}" srcId="{276A1B5A-3F25-4A9A-86F4-010EF4F2C8A0}" destId="{7B3FCAAC-CC27-42F0-94CB-65DB54336563}" srcOrd="4" destOrd="0" parTransId="{6F88BBED-F735-4D85-A4D3-3BB6A335CAC2}" sibTransId="{A06CBEDF-0EB8-42B2-804B-FDDE2E98F4AD}"/>
    <dgm:cxn modelId="{BC9A0EF1-C3DE-44F3-88BB-3176F6E3B8A0}" type="presOf" srcId="{A8E6E5B8-8513-47AB-98D3-A483F64CC633}" destId="{D69653B0-34E2-479C-B312-C2B073F80AE0}" srcOrd="0" destOrd="0" presId="urn:microsoft.com/office/officeart/2005/8/layout/hProcess9"/>
    <dgm:cxn modelId="{80E64E5A-1126-430F-ABF6-1E99E1A330EF}" type="presOf" srcId="{78BA571E-EB5A-4F7C-8894-D3DE685DA542}" destId="{B710BAA6-2262-4F4D-B85C-0C4AEA023176}" srcOrd="0" destOrd="0" presId="urn:microsoft.com/office/officeart/2005/8/layout/hProcess9"/>
    <dgm:cxn modelId="{7A5A58C6-298C-49F8-AAF8-0918A764D475}" type="presOf" srcId="{B5FC1D77-739F-4C92-9EEE-D4FA9AD95DC5}" destId="{2D034ED4-00FA-42B3-AA22-84E360946ABF}" srcOrd="0" destOrd="0" presId="urn:microsoft.com/office/officeart/2005/8/layout/hProcess9"/>
    <dgm:cxn modelId="{14A0B83A-CEDF-4E6B-BC3B-2AFB18E2D21F}" type="presOf" srcId="{276A1B5A-3F25-4A9A-86F4-010EF4F2C8A0}" destId="{D245B37D-4FF3-42A6-8198-A8E514855E4C}" srcOrd="0" destOrd="0" presId="urn:microsoft.com/office/officeart/2005/8/layout/hProcess9"/>
    <dgm:cxn modelId="{C9E79FAF-4FDA-4C8B-A528-C9D546494B18}" srcId="{276A1B5A-3F25-4A9A-86F4-010EF4F2C8A0}" destId="{78BA571E-EB5A-4F7C-8894-D3DE685DA542}" srcOrd="1" destOrd="0" parTransId="{6EC13390-C90C-4A1F-8968-C980446C74DE}" sibTransId="{D5FE4109-6086-4C5F-9A63-25ADAB22EDCF}"/>
    <dgm:cxn modelId="{5739B278-D3A2-4E0C-A226-484BF41D16B8}" type="presOf" srcId="{2D9BC6E6-07FC-4826-8FD6-7DA1DAC23A0E}" destId="{8251E858-D8FB-47BE-9B44-35F5CF26BDF6}" srcOrd="0" destOrd="0" presId="urn:microsoft.com/office/officeart/2005/8/layout/hProcess9"/>
    <dgm:cxn modelId="{8E9C0589-65AF-4A4A-A898-82CFCA22DF43}" type="presParOf" srcId="{D245B37D-4FF3-42A6-8198-A8E514855E4C}" destId="{30E40FF2-BD0E-4538-9350-E973C8974ECC}" srcOrd="0" destOrd="0" presId="urn:microsoft.com/office/officeart/2005/8/layout/hProcess9"/>
    <dgm:cxn modelId="{6630145F-D28D-48BC-BBC6-547E8B45BBBA}" type="presParOf" srcId="{D245B37D-4FF3-42A6-8198-A8E514855E4C}" destId="{40CC920C-CEB0-48BA-9CDC-D8C5C4B634F3}" srcOrd="1" destOrd="0" presId="urn:microsoft.com/office/officeart/2005/8/layout/hProcess9"/>
    <dgm:cxn modelId="{E18370EA-1BC0-40D9-AB6B-947B88346386}" type="presParOf" srcId="{40CC920C-CEB0-48BA-9CDC-D8C5C4B634F3}" destId="{2D034ED4-00FA-42B3-AA22-84E360946ABF}" srcOrd="0" destOrd="0" presId="urn:microsoft.com/office/officeart/2005/8/layout/hProcess9"/>
    <dgm:cxn modelId="{4F28B96F-898B-4DAC-9B97-32CD1A27F4C9}" type="presParOf" srcId="{40CC920C-CEB0-48BA-9CDC-D8C5C4B634F3}" destId="{CF55FD08-6BC6-41F2-BC5E-8A077D1BC4B2}" srcOrd="1" destOrd="0" presId="urn:microsoft.com/office/officeart/2005/8/layout/hProcess9"/>
    <dgm:cxn modelId="{4C3AF504-B410-491A-8F42-42AAEC314996}" type="presParOf" srcId="{40CC920C-CEB0-48BA-9CDC-D8C5C4B634F3}" destId="{B710BAA6-2262-4F4D-B85C-0C4AEA023176}" srcOrd="2" destOrd="0" presId="urn:microsoft.com/office/officeart/2005/8/layout/hProcess9"/>
    <dgm:cxn modelId="{8DF3C4C1-CDDF-469C-98DE-DB1388EEA5F2}" type="presParOf" srcId="{40CC920C-CEB0-48BA-9CDC-D8C5C4B634F3}" destId="{89251348-9B03-4B33-B69B-2D70FEEFCE1C}" srcOrd="3" destOrd="0" presId="urn:microsoft.com/office/officeart/2005/8/layout/hProcess9"/>
    <dgm:cxn modelId="{502255E3-E495-4102-9FB1-FDA27E12164A}" type="presParOf" srcId="{40CC920C-CEB0-48BA-9CDC-D8C5C4B634F3}" destId="{8251E858-D8FB-47BE-9B44-35F5CF26BDF6}" srcOrd="4" destOrd="0" presId="urn:microsoft.com/office/officeart/2005/8/layout/hProcess9"/>
    <dgm:cxn modelId="{2896DBE4-29B5-4FD0-A159-FF3C3F280B14}" type="presParOf" srcId="{40CC920C-CEB0-48BA-9CDC-D8C5C4B634F3}" destId="{BCBA909D-D3E8-4AFC-91B7-A6EAF9F02E74}" srcOrd="5" destOrd="0" presId="urn:microsoft.com/office/officeart/2005/8/layout/hProcess9"/>
    <dgm:cxn modelId="{F511E610-9183-47CE-8445-4513500688C3}" type="presParOf" srcId="{40CC920C-CEB0-48BA-9CDC-D8C5C4B634F3}" destId="{D69653B0-34E2-479C-B312-C2B073F80AE0}" srcOrd="6" destOrd="0" presId="urn:microsoft.com/office/officeart/2005/8/layout/hProcess9"/>
    <dgm:cxn modelId="{8C270F13-F04B-4B8F-AE87-257F42CCD4F8}" type="presParOf" srcId="{40CC920C-CEB0-48BA-9CDC-D8C5C4B634F3}" destId="{349EE342-F172-48F1-B88A-544441C16899}" srcOrd="7" destOrd="0" presId="urn:microsoft.com/office/officeart/2005/8/layout/hProcess9"/>
    <dgm:cxn modelId="{E9FFD49D-CE19-4DE4-A9C1-BE533FEA3C18}" type="presParOf" srcId="{40CC920C-CEB0-48BA-9CDC-D8C5C4B634F3}" destId="{B4D785CE-7F69-4DE5-80F1-B6DF8D1B2A0B}" srcOrd="8" destOrd="0" presId="urn:microsoft.com/office/officeart/2005/8/layout/hProcess9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76A1B5A-3F25-4A9A-86F4-010EF4F2C8A0}" type="doc">
      <dgm:prSet loTypeId="urn:microsoft.com/office/officeart/2005/8/layout/hProcess9" loCatId="process" qsTypeId="urn:microsoft.com/office/officeart/2005/8/quickstyle/3d4" qsCatId="3D" csTypeId="urn:microsoft.com/office/officeart/2005/8/colors/accent1_2" csCatId="accent1" phldr="1"/>
      <dgm:spPr/>
    </dgm:pt>
    <dgm:pt modelId="{B5FC1D77-739F-4C92-9EEE-D4FA9AD95DC5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Source Data</a:t>
          </a:r>
          <a:endParaRPr lang="en-AU" dirty="0"/>
        </a:p>
      </dgm:t>
    </dgm:pt>
    <dgm:pt modelId="{76CECE58-F95A-4954-B8AC-D7B57B2683B6}" type="parTrans" cxnId="{0F053456-13BA-44DD-A71D-69BAC81CE614}">
      <dgm:prSet/>
      <dgm:spPr/>
      <dgm:t>
        <a:bodyPr/>
        <a:lstStyle/>
        <a:p>
          <a:endParaRPr lang="en-AU"/>
        </a:p>
      </dgm:t>
    </dgm:pt>
    <dgm:pt modelId="{42C3F075-4384-4C29-9539-12F7D6810DF5}" type="sibTrans" cxnId="{0F053456-13BA-44DD-A71D-69BAC81CE614}">
      <dgm:prSet/>
      <dgm:spPr/>
      <dgm:t>
        <a:bodyPr/>
        <a:lstStyle/>
        <a:p>
          <a:endParaRPr lang="en-AU"/>
        </a:p>
      </dgm:t>
    </dgm:pt>
    <dgm:pt modelId="{78BA571E-EB5A-4F7C-8894-D3DE685DA542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Source Provider</a:t>
          </a:r>
          <a:endParaRPr lang="en-AU" dirty="0"/>
        </a:p>
      </dgm:t>
    </dgm:pt>
    <dgm:pt modelId="{6EC13390-C90C-4A1F-8968-C980446C74DE}" type="parTrans" cxnId="{C9E79FAF-4FDA-4C8B-A528-C9D546494B18}">
      <dgm:prSet/>
      <dgm:spPr/>
      <dgm:t>
        <a:bodyPr/>
        <a:lstStyle/>
        <a:p>
          <a:endParaRPr lang="en-AU"/>
        </a:p>
      </dgm:t>
    </dgm:pt>
    <dgm:pt modelId="{D5FE4109-6086-4C5F-9A63-25ADAB22EDCF}" type="sibTrans" cxnId="{C9E79FAF-4FDA-4C8B-A528-C9D546494B18}">
      <dgm:prSet/>
      <dgm:spPr/>
      <dgm:t>
        <a:bodyPr/>
        <a:lstStyle/>
        <a:p>
          <a:endParaRPr lang="en-AU"/>
        </a:p>
      </dgm:t>
    </dgm:pt>
    <dgm:pt modelId="{2D9BC6E6-07FC-4826-8FD6-7DA1DAC23A0E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Control and Flow</a:t>
          </a:r>
          <a:endParaRPr lang="en-AU" dirty="0"/>
        </a:p>
      </dgm:t>
    </dgm:pt>
    <dgm:pt modelId="{A02416D8-3888-4811-AA93-37B6E3BE07F8}" type="parTrans" cxnId="{C869D424-73FE-4E89-899A-D1512C399410}">
      <dgm:prSet/>
      <dgm:spPr/>
      <dgm:t>
        <a:bodyPr/>
        <a:lstStyle/>
        <a:p>
          <a:endParaRPr lang="en-AU"/>
        </a:p>
      </dgm:t>
    </dgm:pt>
    <dgm:pt modelId="{EB0403A1-3A8D-4FD2-AFCD-1C967F0C929B}" type="sibTrans" cxnId="{C869D424-73FE-4E89-899A-D1512C399410}">
      <dgm:prSet/>
      <dgm:spPr/>
      <dgm:t>
        <a:bodyPr/>
        <a:lstStyle/>
        <a:p>
          <a:endParaRPr lang="en-AU"/>
        </a:p>
      </dgm:t>
    </dgm:pt>
    <dgm:pt modelId="{A8E6E5B8-8513-47AB-98D3-A483F64CC633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Destination Provider</a:t>
          </a:r>
          <a:endParaRPr lang="en-AU" dirty="0"/>
        </a:p>
      </dgm:t>
    </dgm:pt>
    <dgm:pt modelId="{CA6BA94A-D3FE-48EB-9E4F-3772842E5863}" type="parTrans" cxnId="{319EF6C7-287B-442D-8F49-85251038E0C7}">
      <dgm:prSet/>
      <dgm:spPr/>
      <dgm:t>
        <a:bodyPr/>
        <a:lstStyle/>
        <a:p>
          <a:endParaRPr lang="en-AU"/>
        </a:p>
      </dgm:t>
    </dgm:pt>
    <dgm:pt modelId="{75562780-A7F1-46F2-8CBD-2ADD0F533107}" type="sibTrans" cxnId="{319EF6C7-287B-442D-8F49-85251038E0C7}">
      <dgm:prSet/>
      <dgm:spPr/>
      <dgm:t>
        <a:bodyPr/>
        <a:lstStyle/>
        <a:p>
          <a:endParaRPr lang="en-AU"/>
        </a:p>
      </dgm:t>
    </dgm:pt>
    <dgm:pt modelId="{7B3FCAAC-CC27-42F0-94CB-65DB54336563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Destination Data</a:t>
          </a:r>
          <a:endParaRPr lang="en-AU" dirty="0"/>
        </a:p>
      </dgm:t>
    </dgm:pt>
    <dgm:pt modelId="{6F88BBED-F735-4D85-A4D3-3BB6A335CAC2}" type="parTrans" cxnId="{3DDF322B-11E8-4E6E-9F46-A8BD339C1145}">
      <dgm:prSet/>
      <dgm:spPr/>
      <dgm:t>
        <a:bodyPr/>
        <a:lstStyle/>
        <a:p>
          <a:endParaRPr lang="en-AU"/>
        </a:p>
      </dgm:t>
    </dgm:pt>
    <dgm:pt modelId="{A06CBEDF-0EB8-42B2-804B-FDDE2E98F4AD}" type="sibTrans" cxnId="{3DDF322B-11E8-4E6E-9F46-A8BD339C1145}">
      <dgm:prSet/>
      <dgm:spPr/>
      <dgm:t>
        <a:bodyPr/>
        <a:lstStyle/>
        <a:p>
          <a:endParaRPr lang="en-AU"/>
        </a:p>
      </dgm:t>
    </dgm:pt>
    <dgm:pt modelId="{D245B37D-4FF3-42A6-8198-A8E514855E4C}" type="pres">
      <dgm:prSet presAssocID="{276A1B5A-3F25-4A9A-86F4-010EF4F2C8A0}" presName="CompostProcess" presStyleCnt="0">
        <dgm:presLayoutVars>
          <dgm:dir/>
          <dgm:resizeHandles val="exact"/>
        </dgm:presLayoutVars>
      </dgm:prSet>
      <dgm:spPr/>
    </dgm:pt>
    <dgm:pt modelId="{30E40FF2-BD0E-4538-9350-E973C8974ECC}" type="pres">
      <dgm:prSet presAssocID="{276A1B5A-3F25-4A9A-86F4-010EF4F2C8A0}" presName="arrow" presStyleLbl="bgShp" presStyleIdx="0" presStyleCnt="1"/>
      <dgm:spPr/>
    </dgm:pt>
    <dgm:pt modelId="{40CC920C-CEB0-48BA-9CDC-D8C5C4B634F3}" type="pres">
      <dgm:prSet presAssocID="{276A1B5A-3F25-4A9A-86F4-010EF4F2C8A0}" presName="linearProcess" presStyleCnt="0"/>
      <dgm:spPr/>
    </dgm:pt>
    <dgm:pt modelId="{2D034ED4-00FA-42B3-AA22-84E360946ABF}" type="pres">
      <dgm:prSet presAssocID="{B5FC1D77-739F-4C92-9EEE-D4FA9AD95DC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F55FD08-6BC6-41F2-BC5E-8A077D1BC4B2}" type="pres">
      <dgm:prSet presAssocID="{42C3F075-4384-4C29-9539-12F7D6810DF5}" presName="sibTrans" presStyleCnt="0"/>
      <dgm:spPr/>
    </dgm:pt>
    <dgm:pt modelId="{B710BAA6-2262-4F4D-B85C-0C4AEA023176}" type="pres">
      <dgm:prSet presAssocID="{78BA571E-EB5A-4F7C-8894-D3DE685DA54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9251348-9B03-4B33-B69B-2D70FEEFCE1C}" type="pres">
      <dgm:prSet presAssocID="{D5FE4109-6086-4C5F-9A63-25ADAB22EDCF}" presName="sibTrans" presStyleCnt="0"/>
      <dgm:spPr/>
    </dgm:pt>
    <dgm:pt modelId="{8251E858-D8FB-47BE-9B44-35F5CF26BDF6}" type="pres">
      <dgm:prSet presAssocID="{2D9BC6E6-07FC-4826-8FD6-7DA1DAC23A0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BA909D-D3E8-4AFC-91B7-A6EAF9F02E74}" type="pres">
      <dgm:prSet presAssocID="{EB0403A1-3A8D-4FD2-AFCD-1C967F0C929B}" presName="sibTrans" presStyleCnt="0"/>
      <dgm:spPr/>
    </dgm:pt>
    <dgm:pt modelId="{D69653B0-34E2-479C-B312-C2B073F80AE0}" type="pres">
      <dgm:prSet presAssocID="{A8E6E5B8-8513-47AB-98D3-A483F64CC63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49EE342-F172-48F1-B88A-544441C16899}" type="pres">
      <dgm:prSet presAssocID="{75562780-A7F1-46F2-8CBD-2ADD0F533107}" presName="sibTrans" presStyleCnt="0"/>
      <dgm:spPr/>
    </dgm:pt>
    <dgm:pt modelId="{B4D785CE-7F69-4DE5-80F1-B6DF8D1B2A0B}" type="pres">
      <dgm:prSet presAssocID="{7B3FCAAC-CC27-42F0-94CB-65DB5433656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F25C70BF-2683-4751-BD9A-ED4698FCCDC2}" type="presOf" srcId="{276A1B5A-3F25-4A9A-86F4-010EF4F2C8A0}" destId="{D245B37D-4FF3-42A6-8198-A8E514855E4C}" srcOrd="0" destOrd="0" presId="urn:microsoft.com/office/officeart/2005/8/layout/hProcess9"/>
    <dgm:cxn modelId="{E5C6384E-5EB4-44AC-B7B1-278497F9674B}" type="presOf" srcId="{2D9BC6E6-07FC-4826-8FD6-7DA1DAC23A0E}" destId="{8251E858-D8FB-47BE-9B44-35F5CF26BDF6}" srcOrd="0" destOrd="0" presId="urn:microsoft.com/office/officeart/2005/8/layout/hProcess9"/>
    <dgm:cxn modelId="{319EF6C7-287B-442D-8F49-85251038E0C7}" srcId="{276A1B5A-3F25-4A9A-86F4-010EF4F2C8A0}" destId="{A8E6E5B8-8513-47AB-98D3-A483F64CC633}" srcOrd="3" destOrd="0" parTransId="{CA6BA94A-D3FE-48EB-9E4F-3772842E5863}" sibTransId="{75562780-A7F1-46F2-8CBD-2ADD0F533107}"/>
    <dgm:cxn modelId="{C869D424-73FE-4E89-899A-D1512C399410}" srcId="{276A1B5A-3F25-4A9A-86F4-010EF4F2C8A0}" destId="{2D9BC6E6-07FC-4826-8FD6-7DA1DAC23A0E}" srcOrd="2" destOrd="0" parTransId="{A02416D8-3888-4811-AA93-37B6E3BE07F8}" sibTransId="{EB0403A1-3A8D-4FD2-AFCD-1C967F0C929B}"/>
    <dgm:cxn modelId="{0F053456-13BA-44DD-A71D-69BAC81CE614}" srcId="{276A1B5A-3F25-4A9A-86F4-010EF4F2C8A0}" destId="{B5FC1D77-739F-4C92-9EEE-D4FA9AD95DC5}" srcOrd="0" destOrd="0" parTransId="{76CECE58-F95A-4954-B8AC-D7B57B2683B6}" sibTransId="{42C3F075-4384-4C29-9539-12F7D6810DF5}"/>
    <dgm:cxn modelId="{3DDF322B-11E8-4E6E-9F46-A8BD339C1145}" srcId="{276A1B5A-3F25-4A9A-86F4-010EF4F2C8A0}" destId="{7B3FCAAC-CC27-42F0-94CB-65DB54336563}" srcOrd="4" destOrd="0" parTransId="{6F88BBED-F735-4D85-A4D3-3BB6A335CAC2}" sibTransId="{A06CBEDF-0EB8-42B2-804B-FDDE2E98F4AD}"/>
    <dgm:cxn modelId="{8B88CD77-F272-4375-B5C4-1B6CB56DA7FD}" type="presOf" srcId="{A8E6E5B8-8513-47AB-98D3-A483F64CC633}" destId="{D69653B0-34E2-479C-B312-C2B073F80AE0}" srcOrd="0" destOrd="0" presId="urn:microsoft.com/office/officeart/2005/8/layout/hProcess9"/>
    <dgm:cxn modelId="{629B5DC6-F620-419E-82A4-BD8175029EA9}" type="presOf" srcId="{7B3FCAAC-CC27-42F0-94CB-65DB54336563}" destId="{B4D785CE-7F69-4DE5-80F1-B6DF8D1B2A0B}" srcOrd="0" destOrd="0" presId="urn:microsoft.com/office/officeart/2005/8/layout/hProcess9"/>
    <dgm:cxn modelId="{99D77215-A891-41BE-9CFB-CE45AA60041F}" type="presOf" srcId="{78BA571E-EB5A-4F7C-8894-D3DE685DA542}" destId="{B710BAA6-2262-4F4D-B85C-0C4AEA023176}" srcOrd="0" destOrd="0" presId="urn:microsoft.com/office/officeart/2005/8/layout/hProcess9"/>
    <dgm:cxn modelId="{C9E79FAF-4FDA-4C8B-A528-C9D546494B18}" srcId="{276A1B5A-3F25-4A9A-86F4-010EF4F2C8A0}" destId="{78BA571E-EB5A-4F7C-8894-D3DE685DA542}" srcOrd="1" destOrd="0" parTransId="{6EC13390-C90C-4A1F-8968-C980446C74DE}" sibTransId="{D5FE4109-6086-4C5F-9A63-25ADAB22EDCF}"/>
    <dgm:cxn modelId="{CCA5373E-4F55-498E-9DBF-3D229C2DD00D}" type="presOf" srcId="{B5FC1D77-739F-4C92-9EEE-D4FA9AD95DC5}" destId="{2D034ED4-00FA-42B3-AA22-84E360946ABF}" srcOrd="0" destOrd="0" presId="urn:microsoft.com/office/officeart/2005/8/layout/hProcess9"/>
    <dgm:cxn modelId="{4AE15C17-4A4F-4E84-A7E1-FF9963F4B5A7}" type="presParOf" srcId="{D245B37D-4FF3-42A6-8198-A8E514855E4C}" destId="{30E40FF2-BD0E-4538-9350-E973C8974ECC}" srcOrd="0" destOrd="0" presId="urn:microsoft.com/office/officeart/2005/8/layout/hProcess9"/>
    <dgm:cxn modelId="{0F241502-E579-4799-97D7-7D97D76F8FB9}" type="presParOf" srcId="{D245B37D-4FF3-42A6-8198-A8E514855E4C}" destId="{40CC920C-CEB0-48BA-9CDC-D8C5C4B634F3}" srcOrd="1" destOrd="0" presId="urn:microsoft.com/office/officeart/2005/8/layout/hProcess9"/>
    <dgm:cxn modelId="{BF86EAD7-2BE2-487E-9A64-4C71944F3BCB}" type="presParOf" srcId="{40CC920C-CEB0-48BA-9CDC-D8C5C4B634F3}" destId="{2D034ED4-00FA-42B3-AA22-84E360946ABF}" srcOrd="0" destOrd="0" presId="urn:microsoft.com/office/officeart/2005/8/layout/hProcess9"/>
    <dgm:cxn modelId="{BAEC5AB3-A96F-4ED6-AE0D-FDF16AA8082B}" type="presParOf" srcId="{40CC920C-CEB0-48BA-9CDC-D8C5C4B634F3}" destId="{CF55FD08-6BC6-41F2-BC5E-8A077D1BC4B2}" srcOrd="1" destOrd="0" presId="urn:microsoft.com/office/officeart/2005/8/layout/hProcess9"/>
    <dgm:cxn modelId="{19102058-6EC8-4531-9203-970CB739ED7F}" type="presParOf" srcId="{40CC920C-CEB0-48BA-9CDC-D8C5C4B634F3}" destId="{B710BAA6-2262-4F4D-B85C-0C4AEA023176}" srcOrd="2" destOrd="0" presId="urn:microsoft.com/office/officeart/2005/8/layout/hProcess9"/>
    <dgm:cxn modelId="{6FAC76B1-6B33-430A-BE37-B539E0362785}" type="presParOf" srcId="{40CC920C-CEB0-48BA-9CDC-D8C5C4B634F3}" destId="{89251348-9B03-4B33-B69B-2D70FEEFCE1C}" srcOrd="3" destOrd="0" presId="urn:microsoft.com/office/officeart/2005/8/layout/hProcess9"/>
    <dgm:cxn modelId="{14E4ED4B-5ED5-4147-A854-A47078943619}" type="presParOf" srcId="{40CC920C-CEB0-48BA-9CDC-D8C5C4B634F3}" destId="{8251E858-D8FB-47BE-9B44-35F5CF26BDF6}" srcOrd="4" destOrd="0" presId="urn:microsoft.com/office/officeart/2005/8/layout/hProcess9"/>
    <dgm:cxn modelId="{1A57513D-71CC-424F-8128-A5ACC9A39EBF}" type="presParOf" srcId="{40CC920C-CEB0-48BA-9CDC-D8C5C4B634F3}" destId="{BCBA909D-D3E8-4AFC-91B7-A6EAF9F02E74}" srcOrd="5" destOrd="0" presId="urn:microsoft.com/office/officeart/2005/8/layout/hProcess9"/>
    <dgm:cxn modelId="{F2CD7FC1-368E-48E9-8073-52951E8E21F1}" type="presParOf" srcId="{40CC920C-CEB0-48BA-9CDC-D8C5C4B634F3}" destId="{D69653B0-34E2-479C-B312-C2B073F80AE0}" srcOrd="6" destOrd="0" presId="urn:microsoft.com/office/officeart/2005/8/layout/hProcess9"/>
    <dgm:cxn modelId="{C5486FAF-1DD6-4F12-BE68-682D02450BF5}" type="presParOf" srcId="{40CC920C-CEB0-48BA-9CDC-D8C5C4B634F3}" destId="{349EE342-F172-48F1-B88A-544441C16899}" srcOrd="7" destOrd="0" presId="urn:microsoft.com/office/officeart/2005/8/layout/hProcess9"/>
    <dgm:cxn modelId="{55B32153-9257-4E16-9D00-BFECBF0CFB8B}" type="presParOf" srcId="{40CC920C-CEB0-48BA-9CDC-D8C5C4B634F3}" destId="{B4D785CE-7F69-4DE5-80F1-B6DF8D1B2A0B}" srcOrd="8" destOrd="0" presId="urn:microsoft.com/office/officeart/2005/8/layout/hProcess9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76A1B5A-3F25-4A9A-86F4-010EF4F2C8A0}" type="doc">
      <dgm:prSet loTypeId="urn:microsoft.com/office/officeart/2005/8/layout/hProcess9" loCatId="process" qsTypeId="urn:microsoft.com/office/officeart/2005/8/quickstyle/3d4" qsCatId="3D" csTypeId="urn:microsoft.com/office/officeart/2005/8/colors/accent1_2" csCatId="accent1" phldr="1"/>
      <dgm:spPr/>
    </dgm:pt>
    <dgm:pt modelId="{B5FC1D77-739F-4C92-9EEE-D4FA9AD95DC5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Source Data</a:t>
          </a:r>
          <a:endParaRPr lang="en-AU" dirty="0"/>
        </a:p>
      </dgm:t>
    </dgm:pt>
    <dgm:pt modelId="{76CECE58-F95A-4954-B8AC-D7B57B2683B6}" type="parTrans" cxnId="{0F053456-13BA-44DD-A71D-69BAC81CE614}">
      <dgm:prSet/>
      <dgm:spPr/>
      <dgm:t>
        <a:bodyPr/>
        <a:lstStyle/>
        <a:p>
          <a:endParaRPr lang="en-AU"/>
        </a:p>
      </dgm:t>
    </dgm:pt>
    <dgm:pt modelId="{42C3F075-4384-4C29-9539-12F7D6810DF5}" type="sibTrans" cxnId="{0F053456-13BA-44DD-A71D-69BAC81CE614}">
      <dgm:prSet/>
      <dgm:spPr/>
      <dgm:t>
        <a:bodyPr/>
        <a:lstStyle/>
        <a:p>
          <a:endParaRPr lang="en-AU"/>
        </a:p>
      </dgm:t>
    </dgm:pt>
    <dgm:pt modelId="{78BA571E-EB5A-4F7C-8894-D3DE685DA542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Source Provider</a:t>
          </a:r>
          <a:endParaRPr lang="en-AU" dirty="0"/>
        </a:p>
      </dgm:t>
    </dgm:pt>
    <dgm:pt modelId="{6EC13390-C90C-4A1F-8968-C980446C74DE}" type="parTrans" cxnId="{C9E79FAF-4FDA-4C8B-A528-C9D546494B18}">
      <dgm:prSet/>
      <dgm:spPr/>
      <dgm:t>
        <a:bodyPr/>
        <a:lstStyle/>
        <a:p>
          <a:endParaRPr lang="en-AU"/>
        </a:p>
      </dgm:t>
    </dgm:pt>
    <dgm:pt modelId="{D5FE4109-6086-4C5F-9A63-25ADAB22EDCF}" type="sibTrans" cxnId="{C9E79FAF-4FDA-4C8B-A528-C9D546494B18}">
      <dgm:prSet/>
      <dgm:spPr/>
      <dgm:t>
        <a:bodyPr/>
        <a:lstStyle/>
        <a:p>
          <a:endParaRPr lang="en-AU"/>
        </a:p>
      </dgm:t>
    </dgm:pt>
    <dgm:pt modelId="{2D9BC6E6-07FC-4826-8FD6-7DA1DAC23A0E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Control and Flow</a:t>
          </a:r>
          <a:endParaRPr lang="en-AU" dirty="0"/>
        </a:p>
      </dgm:t>
    </dgm:pt>
    <dgm:pt modelId="{A02416D8-3888-4811-AA93-37B6E3BE07F8}" type="parTrans" cxnId="{C869D424-73FE-4E89-899A-D1512C399410}">
      <dgm:prSet/>
      <dgm:spPr/>
      <dgm:t>
        <a:bodyPr/>
        <a:lstStyle/>
        <a:p>
          <a:endParaRPr lang="en-AU"/>
        </a:p>
      </dgm:t>
    </dgm:pt>
    <dgm:pt modelId="{EB0403A1-3A8D-4FD2-AFCD-1C967F0C929B}" type="sibTrans" cxnId="{C869D424-73FE-4E89-899A-D1512C399410}">
      <dgm:prSet/>
      <dgm:spPr/>
      <dgm:t>
        <a:bodyPr/>
        <a:lstStyle/>
        <a:p>
          <a:endParaRPr lang="en-AU"/>
        </a:p>
      </dgm:t>
    </dgm:pt>
    <dgm:pt modelId="{A8E6E5B8-8513-47AB-98D3-A483F64CC633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Destination Provider</a:t>
          </a:r>
          <a:endParaRPr lang="en-AU" dirty="0"/>
        </a:p>
      </dgm:t>
    </dgm:pt>
    <dgm:pt modelId="{CA6BA94A-D3FE-48EB-9E4F-3772842E5863}" type="parTrans" cxnId="{319EF6C7-287B-442D-8F49-85251038E0C7}">
      <dgm:prSet/>
      <dgm:spPr/>
      <dgm:t>
        <a:bodyPr/>
        <a:lstStyle/>
        <a:p>
          <a:endParaRPr lang="en-AU"/>
        </a:p>
      </dgm:t>
    </dgm:pt>
    <dgm:pt modelId="{75562780-A7F1-46F2-8CBD-2ADD0F533107}" type="sibTrans" cxnId="{319EF6C7-287B-442D-8F49-85251038E0C7}">
      <dgm:prSet/>
      <dgm:spPr/>
      <dgm:t>
        <a:bodyPr/>
        <a:lstStyle/>
        <a:p>
          <a:endParaRPr lang="en-AU"/>
        </a:p>
      </dgm:t>
    </dgm:pt>
    <dgm:pt modelId="{7B3FCAAC-CC27-42F0-94CB-65DB54336563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Destination Data</a:t>
          </a:r>
          <a:endParaRPr lang="en-AU" dirty="0"/>
        </a:p>
      </dgm:t>
    </dgm:pt>
    <dgm:pt modelId="{6F88BBED-F735-4D85-A4D3-3BB6A335CAC2}" type="parTrans" cxnId="{3DDF322B-11E8-4E6E-9F46-A8BD339C1145}">
      <dgm:prSet/>
      <dgm:spPr/>
      <dgm:t>
        <a:bodyPr/>
        <a:lstStyle/>
        <a:p>
          <a:endParaRPr lang="en-AU"/>
        </a:p>
      </dgm:t>
    </dgm:pt>
    <dgm:pt modelId="{A06CBEDF-0EB8-42B2-804B-FDDE2E98F4AD}" type="sibTrans" cxnId="{3DDF322B-11E8-4E6E-9F46-A8BD339C1145}">
      <dgm:prSet/>
      <dgm:spPr/>
      <dgm:t>
        <a:bodyPr/>
        <a:lstStyle/>
        <a:p>
          <a:endParaRPr lang="en-AU"/>
        </a:p>
      </dgm:t>
    </dgm:pt>
    <dgm:pt modelId="{D245B37D-4FF3-42A6-8198-A8E514855E4C}" type="pres">
      <dgm:prSet presAssocID="{276A1B5A-3F25-4A9A-86F4-010EF4F2C8A0}" presName="CompostProcess" presStyleCnt="0">
        <dgm:presLayoutVars>
          <dgm:dir/>
          <dgm:resizeHandles val="exact"/>
        </dgm:presLayoutVars>
      </dgm:prSet>
      <dgm:spPr/>
    </dgm:pt>
    <dgm:pt modelId="{30E40FF2-BD0E-4538-9350-E973C8974ECC}" type="pres">
      <dgm:prSet presAssocID="{276A1B5A-3F25-4A9A-86F4-010EF4F2C8A0}" presName="arrow" presStyleLbl="bgShp" presStyleIdx="0" presStyleCnt="1"/>
      <dgm:spPr/>
    </dgm:pt>
    <dgm:pt modelId="{40CC920C-CEB0-48BA-9CDC-D8C5C4B634F3}" type="pres">
      <dgm:prSet presAssocID="{276A1B5A-3F25-4A9A-86F4-010EF4F2C8A0}" presName="linearProcess" presStyleCnt="0"/>
      <dgm:spPr/>
    </dgm:pt>
    <dgm:pt modelId="{2D034ED4-00FA-42B3-AA22-84E360946ABF}" type="pres">
      <dgm:prSet presAssocID="{B5FC1D77-739F-4C92-9EEE-D4FA9AD95DC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F55FD08-6BC6-41F2-BC5E-8A077D1BC4B2}" type="pres">
      <dgm:prSet presAssocID="{42C3F075-4384-4C29-9539-12F7D6810DF5}" presName="sibTrans" presStyleCnt="0"/>
      <dgm:spPr/>
    </dgm:pt>
    <dgm:pt modelId="{B710BAA6-2262-4F4D-B85C-0C4AEA023176}" type="pres">
      <dgm:prSet presAssocID="{78BA571E-EB5A-4F7C-8894-D3DE685DA54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9251348-9B03-4B33-B69B-2D70FEEFCE1C}" type="pres">
      <dgm:prSet presAssocID="{D5FE4109-6086-4C5F-9A63-25ADAB22EDCF}" presName="sibTrans" presStyleCnt="0"/>
      <dgm:spPr/>
    </dgm:pt>
    <dgm:pt modelId="{8251E858-D8FB-47BE-9B44-35F5CF26BDF6}" type="pres">
      <dgm:prSet presAssocID="{2D9BC6E6-07FC-4826-8FD6-7DA1DAC23A0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BA909D-D3E8-4AFC-91B7-A6EAF9F02E74}" type="pres">
      <dgm:prSet presAssocID="{EB0403A1-3A8D-4FD2-AFCD-1C967F0C929B}" presName="sibTrans" presStyleCnt="0"/>
      <dgm:spPr/>
    </dgm:pt>
    <dgm:pt modelId="{D69653B0-34E2-479C-B312-C2B073F80AE0}" type="pres">
      <dgm:prSet presAssocID="{A8E6E5B8-8513-47AB-98D3-A483F64CC63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49EE342-F172-48F1-B88A-544441C16899}" type="pres">
      <dgm:prSet presAssocID="{75562780-A7F1-46F2-8CBD-2ADD0F533107}" presName="sibTrans" presStyleCnt="0"/>
      <dgm:spPr/>
    </dgm:pt>
    <dgm:pt modelId="{B4D785CE-7F69-4DE5-80F1-B6DF8D1B2A0B}" type="pres">
      <dgm:prSet presAssocID="{7B3FCAAC-CC27-42F0-94CB-65DB5433656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C3808A2F-7341-4909-BC74-1E9C5EAD1EA1}" type="presOf" srcId="{7B3FCAAC-CC27-42F0-94CB-65DB54336563}" destId="{B4D785CE-7F69-4DE5-80F1-B6DF8D1B2A0B}" srcOrd="0" destOrd="0" presId="urn:microsoft.com/office/officeart/2005/8/layout/hProcess9"/>
    <dgm:cxn modelId="{319EF6C7-287B-442D-8F49-85251038E0C7}" srcId="{276A1B5A-3F25-4A9A-86F4-010EF4F2C8A0}" destId="{A8E6E5B8-8513-47AB-98D3-A483F64CC633}" srcOrd="3" destOrd="0" parTransId="{CA6BA94A-D3FE-48EB-9E4F-3772842E5863}" sibTransId="{75562780-A7F1-46F2-8CBD-2ADD0F533107}"/>
    <dgm:cxn modelId="{C869D424-73FE-4E89-899A-D1512C399410}" srcId="{276A1B5A-3F25-4A9A-86F4-010EF4F2C8A0}" destId="{2D9BC6E6-07FC-4826-8FD6-7DA1DAC23A0E}" srcOrd="2" destOrd="0" parTransId="{A02416D8-3888-4811-AA93-37B6E3BE07F8}" sibTransId="{EB0403A1-3A8D-4FD2-AFCD-1C967F0C929B}"/>
    <dgm:cxn modelId="{0F053456-13BA-44DD-A71D-69BAC81CE614}" srcId="{276A1B5A-3F25-4A9A-86F4-010EF4F2C8A0}" destId="{B5FC1D77-739F-4C92-9EEE-D4FA9AD95DC5}" srcOrd="0" destOrd="0" parTransId="{76CECE58-F95A-4954-B8AC-D7B57B2683B6}" sibTransId="{42C3F075-4384-4C29-9539-12F7D6810DF5}"/>
    <dgm:cxn modelId="{E6066B57-F2EB-4063-91A9-E2F8604C6C0C}" type="presOf" srcId="{A8E6E5B8-8513-47AB-98D3-A483F64CC633}" destId="{D69653B0-34E2-479C-B312-C2B073F80AE0}" srcOrd="0" destOrd="0" presId="urn:microsoft.com/office/officeart/2005/8/layout/hProcess9"/>
    <dgm:cxn modelId="{3DDF322B-11E8-4E6E-9F46-A8BD339C1145}" srcId="{276A1B5A-3F25-4A9A-86F4-010EF4F2C8A0}" destId="{7B3FCAAC-CC27-42F0-94CB-65DB54336563}" srcOrd="4" destOrd="0" parTransId="{6F88BBED-F735-4D85-A4D3-3BB6A335CAC2}" sibTransId="{A06CBEDF-0EB8-42B2-804B-FDDE2E98F4AD}"/>
    <dgm:cxn modelId="{1F9FA549-00FE-42E0-9CE3-6D01652E41FF}" type="presOf" srcId="{B5FC1D77-739F-4C92-9EEE-D4FA9AD95DC5}" destId="{2D034ED4-00FA-42B3-AA22-84E360946ABF}" srcOrd="0" destOrd="0" presId="urn:microsoft.com/office/officeart/2005/8/layout/hProcess9"/>
    <dgm:cxn modelId="{9E921C8F-8CC9-4903-A704-86BEC903E8C1}" type="presOf" srcId="{2D9BC6E6-07FC-4826-8FD6-7DA1DAC23A0E}" destId="{8251E858-D8FB-47BE-9B44-35F5CF26BDF6}" srcOrd="0" destOrd="0" presId="urn:microsoft.com/office/officeart/2005/8/layout/hProcess9"/>
    <dgm:cxn modelId="{C24C4ECC-DDFC-4EF4-BA3D-40853663F479}" type="presOf" srcId="{276A1B5A-3F25-4A9A-86F4-010EF4F2C8A0}" destId="{D245B37D-4FF3-42A6-8198-A8E514855E4C}" srcOrd="0" destOrd="0" presId="urn:microsoft.com/office/officeart/2005/8/layout/hProcess9"/>
    <dgm:cxn modelId="{C9E79FAF-4FDA-4C8B-A528-C9D546494B18}" srcId="{276A1B5A-3F25-4A9A-86F4-010EF4F2C8A0}" destId="{78BA571E-EB5A-4F7C-8894-D3DE685DA542}" srcOrd="1" destOrd="0" parTransId="{6EC13390-C90C-4A1F-8968-C980446C74DE}" sibTransId="{D5FE4109-6086-4C5F-9A63-25ADAB22EDCF}"/>
    <dgm:cxn modelId="{0DD399B7-14C2-405A-ABB1-B4430B68069E}" type="presOf" srcId="{78BA571E-EB5A-4F7C-8894-D3DE685DA542}" destId="{B710BAA6-2262-4F4D-B85C-0C4AEA023176}" srcOrd="0" destOrd="0" presId="urn:microsoft.com/office/officeart/2005/8/layout/hProcess9"/>
    <dgm:cxn modelId="{4A91A328-3C89-46E9-AAC8-1FB8FBD38A25}" type="presParOf" srcId="{D245B37D-4FF3-42A6-8198-A8E514855E4C}" destId="{30E40FF2-BD0E-4538-9350-E973C8974ECC}" srcOrd="0" destOrd="0" presId="urn:microsoft.com/office/officeart/2005/8/layout/hProcess9"/>
    <dgm:cxn modelId="{BDA2E69B-3D02-4A2A-92E7-DBCC72533F38}" type="presParOf" srcId="{D245B37D-4FF3-42A6-8198-A8E514855E4C}" destId="{40CC920C-CEB0-48BA-9CDC-D8C5C4B634F3}" srcOrd="1" destOrd="0" presId="urn:microsoft.com/office/officeart/2005/8/layout/hProcess9"/>
    <dgm:cxn modelId="{7198C82D-C9EB-4DDD-8032-CB2FD32F8EDC}" type="presParOf" srcId="{40CC920C-CEB0-48BA-9CDC-D8C5C4B634F3}" destId="{2D034ED4-00FA-42B3-AA22-84E360946ABF}" srcOrd="0" destOrd="0" presId="urn:microsoft.com/office/officeart/2005/8/layout/hProcess9"/>
    <dgm:cxn modelId="{1F4952BD-7A80-46FC-B837-43C7A83C1C86}" type="presParOf" srcId="{40CC920C-CEB0-48BA-9CDC-D8C5C4B634F3}" destId="{CF55FD08-6BC6-41F2-BC5E-8A077D1BC4B2}" srcOrd="1" destOrd="0" presId="urn:microsoft.com/office/officeart/2005/8/layout/hProcess9"/>
    <dgm:cxn modelId="{CD3C339A-799F-4A53-92AA-9CE479E658FC}" type="presParOf" srcId="{40CC920C-CEB0-48BA-9CDC-D8C5C4B634F3}" destId="{B710BAA6-2262-4F4D-B85C-0C4AEA023176}" srcOrd="2" destOrd="0" presId="urn:microsoft.com/office/officeart/2005/8/layout/hProcess9"/>
    <dgm:cxn modelId="{4C6A095E-3C2B-406D-A6ED-8EC0ADABBA6A}" type="presParOf" srcId="{40CC920C-CEB0-48BA-9CDC-D8C5C4B634F3}" destId="{89251348-9B03-4B33-B69B-2D70FEEFCE1C}" srcOrd="3" destOrd="0" presId="urn:microsoft.com/office/officeart/2005/8/layout/hProcess9"/>
    <dgm:cxn modelId="{7B617DBB-7B12-4055-BDF5-B00B8A60495A}" type="presParOf" srcId="{40CC920C-CEB0-48BA-9CDC-D8C5C4B634F3}" destId="{8251E858-D8FB-47BE-9B44-35F5CF26BDF6}" srcOrd="4" destOrd="0" presId="urn:microsoft.com/office/officeart/2005/8/layout/hProcess9"/>
    <dgm:cxn modelId="{49C34F18-A270-4E92-B178-9217322F3008}" type="presParOf" srcId="{40CC920C-CEB0-48BA-9CDC-D8C5C4B634F3}" destId="{BCBA909D-D3E8-4AFC-91B7-A6EAF9F02E74}" srcOrd="5" destOrd="0" presId="urn:microsoft.com/office/officeart/2005/8/layout/hProcess9"/>
    <dgm:cxn modelId="{9CF39C83-97B7-4A01-8B8E-DB20EBAB47D3}" type="presParOf" srcId="{40CC920C-CEB0-48BA-9CDC-D8C5C4B634F3}" destId="{D69653B0-34E2-479C-B312-C2B073F80AE0}" srcOrd="6" destOrd="0" presId="urn:microsoft.com/office/officeart/2005/8/layout/hProcess9"/>
    <dgm:cxn modelId="{8CB5FEBE-3438-46EF-9BF1-DC42700C1107}" type="presParOf" srcId="{40CC920C-CEB0-48BA-9CDC-D8C5C4B634F3}" destId="{349EE342-F172-48F1-B88A-544441C16899}" srcOrd="7" destOrd="0" presId="urn:microsoft.com/office/officeart/2005/8/layout/hProcess9"/>
    <dgm:cxn modelId="{D6C8200A-3F34-448F-8DC4-535438AF76C4}" type="presParOf" srcId="{40CC920C-CEB0-48BA-9CDC-D8C5C4B634F3}" destId="{B4D785CE-7F69-4DE5-80F1-B6DF8D1B2A0B}" srcOrd="8" destOrd="0" presId="urn:microsoft.com/office/officeart/2005/8/layout/hProcess9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76A1B5A-3F25-4A9A-86F4-010EF4F2C8A0}" type="doc">
      <dgm:prSet loTypeId="urn:microsoft.com/office/officeart/2005/8/layout/hProcess9" loCatId="process" qsTypeId="urn:microsoft.com/office/officeart/2005/8/quickstyle/3d4" qsCatId="3D" csTypeId="urn:microsoft.com/office/officeart/2005/8/colors/accent1_2" csCatId="accent1" phldr="1"/>
      <dgm:spPr/>
    </dgm:pt>
    <dgm:pt modelId="{B5FC1D77-739F-4C92-9EEE-D4FA9AD95DC5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Source Data</a:t>
          </a:r>
          <a:endParaRPr lang="en-AU" dirty="0"/>
        </a:p>
      </dgm:t>
    </dgm:pt>
    <dgm:pt modelId="{76CECE58-F95A-4954-B8AC-D7B57B2683B6}" type="parTrans" cxnId="{0F053456-13BA-44DD-A71D-69BAC81CE614}">
      <dgm:prSet/>
      <dgm:spPr/>
      <dgm:t>
        <a:bodyPr/>
        <a:lstStyle/>
        <a:p>
          <a:endParaRPr lang="en-AU"/>
        </a:p>
      </dgm:t>
    </dgm:pt>
    <dgm:pt modelId="{42C3F075-4384-4C29-9539-12F7D6810DF5}" type="sibTrans" cxnId="{0F053456-13BA-44DD-A71D-69BAC81CE614}">
      <dgm:prSet/>
      <dgm:spPr/>
      <dgm:t>
        <a:bodyPr/>
        <a:lstStyle/>
        <a:p>
          <a:endParaRPr lang="en-AU"/>
        </a:p>
      </dgm:t>
    </dgm:pt>
    <dgm:pt modelId="{78BA571E-EB5A-4F7C-8894-D3DE685DA542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Source Provider</a:t>
          </a:r>
          <a:endParaRPr lang="en-AU" dirty="0"/>
        </a:p>
      </dgm:t>
    </dgm:pt>
    <dgm:pt modelId="{6EC13390-C90C-4A1F-8968-C980446C74DE}" type="parTrans" cxnId="{C9E79FAF-4FDA-4C8B-A528-C9D546494B18}">
      <dgm:prSet/>
      <dgm:spPr/>
      <dgm:t>
        <a:bodyPr/>
        <a:lstStyle/>
        <a:p>
          <a:endParaRPr lang="en-AU"/>
        </a:p>
      </dgm:t>
    </dgm:pt>
    <dgm:pt modelId="{D5FE4109-6086-4C5F-9A63-25ADAB22EDCF}" type="sibTrans" cxnId="{C9E79FAF-4FDA-4C8B-A528-C9D546494B18}">
      <dgm:prSet/>
      <dgm:spPr/>
      <dgm:t>
        <a:bodyPr/>
        <a:lstStyle/>
        <a:p>
          <a:endParaRPr lang="en-AU"/>
        </a:p>
      </dgm:t>
    </dgm:pt>
    <dgm:pt modelId="{2D9BC6E6-07FC-4826-8FD6-7DA1DAC23A0E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Control and Flow</a:t>
          </a:r>
          <a:endParaRPr lang="en-AU" dirty="0"/>
        </a:p>
      </dgm:t>
    </dgm:pt>
    <dgm:pt modelId="{A02416D8-3888-4811-AA93-37B6E3BE07F8}" type="parTrans" cxnId="{C869D424-73FE-4E89-899A-D1512C399410}">
      <dgm:prSet/>
      <dgm:spPr/>
      <dgm:t>
        <a:bodyPr/>
        <a:lstStyle/>
        <a:p>
          <a:endParaRPr lang="en-AU"/>
        </a:p>
      </dgm:t>
    </dgm:pt>
    <dgm:pt modelId="{EB0403A1-3A8D-4FD2-AFCD-1C967F0C929B}" type="sibTrans" cxnId="{C869D424-73FE-4E89-899A-D1512C399410}">
      <dgm:prSet/>
      <dgm:spPr/>
      <dgm:t>
        <a:bodyPr/>
        <a:lstStyle/>
        <a:p>
          <a:endParaRPr lang="en-AU"/>
        </a:p>
      </dgm:t>
    </dgm:pt>
    <dgm:pt modelId="{A8E6E5B8-8513-47AB-98D3-A483F64CC633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Destination Provider</a:t>
          </a:r>
          <a:endParaRPr lang="en-AU" dirty="0"/>
        </a:p>
      </dgm:t>
    </dgm:pt>
    <dgm:pt modelId="{CA6BA94A-D3FE-48EB-9E4F-3772842E5863}" type="parTrans" cxnId="{319EF6C7-287B-442D-8F49-85251038E0C7}">
      <dgm:prSet/>
      <dgm:spPr/>
      <dgm:t>
        <a:bodyPr/>
        <a:lstStyle/>
        <a:p>
          <a:endParaRPr lang="en-AU"/>
        </a:p>
      </dgm:t>
    </dgm:pt>
    <dgm:pt modelId="{75562780-A7F1-46F2-8CBD-2ADD0F533107}" type="sibTrans" cxnId="{319EF6C7-287B-442D-8F49-85251038E0C7}">
      <dgm:prSet/>
      <dgm:spPr/>
      <dgm:t>
        <a:bodyPr/>
        <a:lstStyle/>
        <a:p>
          <a:endParaRPr lang="en-AU"/>
        </a:p>
      </dgm:t>
    </dgm:pt>
    <dgm:pt modelId="{7B3FCAAC-CC27-42F0-94CB-65DB54336563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Destination Data</a:t>
          </a:r>
          <a:endParaRPr lang="en-AU" dirty="0"/>
        </a:p>
      </dgm:t>
    </dgm:pt>
    <dgm:pt modelId="{6F88BBED-F735-4D85-A4D3-3BB6A335CAC2}" type="parTrans" cxnId="{3DDF322B-11E8-4E6E-9F46-A8BD339C1145}">
      <dgm:prSet/>
      <dgm:spPr/>
      <dgm:t>
        <a:bodyPr/>
        <a:lstStyle/>
        <a:p>
          <a:endParaRPr lang="en-AU"/>
        </a:p>
      </dgm:t>
    </dgm:pt>
    <dgm:pt modelId="{A06CBEDF-0EB8-42B2-804B-FDDE2E98F4AD}" type="sibTrans" cxnId="{3DDF322B-11E8-4E6E-9F46-A8BD339C1145}">
      <dgm:prSet/>
      <dgm:spPr/>
      <dgm:t>
        <a:bodyPr/>
        <a:lstStyle/>
        <a:p>
          <a:endParaRPr lang="en-AU"/>
        </a:p>
      </dgm:t>
    </dgm:pt>
    <dgm:pt modelId="{D245B37D-4FF3-42A6-8198-A8E514855E4C}" type="pres">
      <dgm:prSet presAssocID="{276A1B5A-3F25-4A9A-86F4-010EF4F2C8A0}" presName="CompostProcess" presStyleCnt="0">
        <dgm:presLayoutVars>
          <dgm:dir/>
          <dgm:resizeHandles val="exact"/>
        </dgm:presLayoutVars>
      </dgm:prSet>
      <dgm:spPr/>
    </dgm:pt>
    <dgm:pt modelId="{30E40FF2-BD0E-4538-9350-E973C8974ECC}" type="pres">
      <dgm:prSet presAssocID="{276A1B5A-3F25-4A9A-86F4-010EF4F2C8A0}" presName="arrow" presStyleLbl="bgShp" presStyleIdx="0" presStyleCnt="1"/>
      <dgm:spPr/>
    </dgm:pt>
    <dgm:pt modelId="{40CC920C-CEB0-48BA-9CDC-D8C5C4B634F3}" type="pres">
      <dgm:prSet presAssocID="{276A1B5A-3F25-4A9A-86F4-010EF4F2C8A0}" presName="linearProcess" presStyleCnt="0"/>
      <dgm:spPr/>
    </dgm:pt>
    <dgm:pt modelId="{2D034ED4-00FA-42B3-AA22-84E360946ABF}" type="pres">
      <dgm:prSet presAssocID="{B5FC1D77-739F-4C92-9EEE-D4FA9AD95DC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F55FD08-6BC6-41F2-BC5E-8A077D1BC4B2}" type="pres">
      <dgm:prSet presAssocID="{42C3F075-4384-4C29-9539-12F7D6810DF5}" presName="sibTrans" presStyleCnt="0"/>
      <dgm:spPr/>
    </dgm:pt>
    <dgm:pt modelId="{B710BAA6-2262-4F4D-B85C-0C4AEA023176}" type="pres">
      <dgm:prSet presAssocID="{78BA571E-EB5A-4F7C-8894-D3DE685DA54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9251348-9B03-4B33-B69B-2D70FEEFCE1C}" type="pres">
      <dgm:prSet presAssocID="{D5FE4109-6086-4C5F-9A63-25ADAB22EDCF}" presName="sibTrans" presStyleCnt="0"/>
      <dgm:spPr/>
    </dgm:pt>
    <dgm:pt modelId="{8251E858-D8FB-47BE-9B44-35F5CF26BDF6}" type="pres">
      <dgm:prSet presAssocID="{2D9BC6E6-07FC-4826-8FD6-7DA1DAC23A0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BA909D-D3E8-4AFC-91B7-A6EAF9F02E74}" type="pres">
      <dgm:prSet presAssocID="{EB0403A1-3A8D-4FD2-AFCD-1C967F0C929B}" presName="sibTrans" presStyleCnt="0"/>
      <dgm:spPr/>
    </dgm:pt>
    <dgm:pt modelId="{D69653B0-34E2-479C-B312-C2B073F80AE0}" type="pres">
      <dgm:prSet presAssocID="{A8E6E5B8-8513-47AB-98D3-A483F64CC63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49EE342-F172-48F1-B88A-544441C16899}" type="pres">
      <dgm:prSet presAssocID="{75562780-A7F1-46F2-8CBD-2ADD0F533107}" presName="sibTrans" presStyleCnt="0"/>
      <dgm:spPr/>
    </dgm:pt>
    <dgm:pt modelId="{B4D785CE-7F69-4DE5-80F1-B6DF8D1B2A0B}" type="pres">
      <dgm:prSet presAssocID="{7B3FCAAC-CC27-42F0-94CB-65DB5433656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15F74D3E-0A84-45A7-9DAB-429F69153202}" type="presOf" srcId="{7B3FCAAC-CC27-42F0-94CB-65DB54336563}" destId="{B4D785CE-7F69-4DE5-80F1-B6DF8D1B2A0B}" srcOrd="0" destOrd="0" presId="urn:microsoft.com/office/officeart/2005/8/layout/hProcess9"/>
    <dgm:cxn modelId="{319EF6C7-287B-442D-8F49-85251038E0C7}" srcId="{276A1B5A-3F25-4A9A-86F4-010EF4F2C8A0}" destId="{A8E6E5B8-8513-47AB-98D3-A483F64CC633}" srcOrd="3" destOrd="0" parTransId="{CA6BA94A-D3FE-48EB-9E4F-3772842E5863}" sibTransId="{75562780-A7F1-46F2-8CBD-2ADD0F533107}"/>
    <dgm:cxn modelId="{C869D424-73FE-4E89-899A-D1512C399410}" srcId="{276A1B5A-3F25-4A9A-86F4-010EF4F2C8A0}" destId="{2D9BC6E6-07FC-4826-8FD6-7DA1DAC23A0E}" srcOrd="2" destOrd="0" parTransId="{A02416D8-3888-4811-AA93-37B6E3BE07F8}" sibTransId="{EB0403A1-3A8D-4FD2-AFCD-1C967F0C929B}"/>
    <dgm:cxn modelId="{0F053456-13BA-44DD-A71D-69BAC81CE614}" srcId="{276A1B5A-3F25-4A9A-86F4-010EF4F2C8A0}" destId="{B5FC1D77-739F-4C92-9EEE-D4FA9AD95DC5}" srcOrd="0" destOrd="0" parTransId="{76CECE58-F95A-4954-B8AC-D7B57B2683B6}" sibTransId="{42C3F075-4384-4C29-9539-12F7D6810DF5}"/>
    <dgm:cxn modelId="{314E6138-8049-4011-A75B-1CA05AE28A79}" type="presOf" srcId="{B5FC1D77-739F-4C92-9EEE-D4FA9AD95DC5}" destId="{2D034ED4-00FA-42B3-AA22-84E360946ABF}" srcOrd="0" destOrd="0" presId="urn:microsoft.com/office/officeart/2005/8/layout/hProcess9"/>
    <dgm:cxn modelId="{3DDF322B-11E8-4E6E-9F46-A8BD339C1145}" srcId="{276A1B5A-3F25-4A9A-86F4-010EF4F2C8A0}" destId="{7B3FCAAC-CC27-42F0-94CB-65DB54336563}" srcOrd="4" destOrd="0" parTransId="{6F88BBED-F735-4D85-A4D3-3BB6A335CAC2}" sibTransId="{A06CBEDF-0EB8-42B2-804B-FDDE2E98F4AD}"/>
    <dgm:cxn modelId="{32954D78-CD2E-4249-BCD6-9A76F948A888}" type="presOf" srcId="{78BA571E-EB5A-4F7C-8894-D3DE685DA542}" destId="{B710BAA6-2262-4F4D-B85C-0C4AEA023176}" srcOrd="0" destOrd="0" presId="urn:microsoft.com/office/officeart/2005/8/layout/hProcess9"/>
    <dgm:cxn modelId="{A5985E9F-627B-451A-BB9D-B01BD6D119E3}" type="presOf" srcId="{276A1B5A-3F25-4A9A-86F4-010EF4F2C8A0}" destId="{D245B37D-4FF3-42A6-8198-A8E514855E4C}" srcOrd="0" destOrd="0" presId="urn:microsoft.com/office/officeart/2005/8/layout/hProcess9"/>
    <dgm:cxn modelId="{7C9CE574-CB7E-48C5-8171-CF926D401A55}" type="presOf" srcId="{2D9BC6E6-07FC-4826-8FD6-7DA1DAC23A0E}" destId="{8251E858-D8FB-47BE-9B44-35F5CF26BDF6}" srcOrd="0" destOrd="0" presId="urn:microsoft.com/office/officeart/2005/8/layout/hProcess9"/>
    <dgm:cxn modelId="{C9E79FAF-4FDA-4C8B-A528-C9D546494B18}" srcId="{276A1B5A-3F25-4A9A-86F4-010EF4F2C8A0}" destId="{78BA571E-EB5A-4F7C-8894-D3DE685DA542}" srcOrd="1" destOrd="0" parTransId="{6EC13390-C90C-4A1F-8968-C980446C74DE}" sibTransId="{D5FE4109-6086-4C5F-9A63-25ADAB22EDCF}"/>
    <dgm:cxn modelId="{196EB755-FFC3-42A4-984A-8ADC21EEAD8B}" type="presOf" srcId="{A8E6E5B8-8513-47AB-98D3-A483F64CC633}" destId="{D69653B0-34E2-479C-B312-C2B073F80AE0}" srcOrd="0" destOrd="0" presId="urn:microsoft.com/office/officeart/2005/8/layout/hProcess9"/>
    <dgm:cxn modelId="{62824A38-B227-404F-BFEE-9CE8A244363D}" type="presParOf" srcId="{D245B37D-4FF3-42A6-8198-A8E514855E4C}" destId="{30E40FF2-BD0E-4538-9350-E973C8974ECC}" srcOrd="0" destOrd="0" presId="urn:microsoft.com/office/officeart/2005/8/layout/hProcess9"/>
    <dgm:cxn modelId="{8CB25656-70DE-4875-BEF6-5892EA275599}" type="presParOf" srcId="{D245B37D-4FF3-42A6-8198-A8E514855E4C}" destId="{40CC920C-CEB0-48BA-9CDC-D8C5C4B634F3}" srcOrd="1" destOrd="0" presId="urn:microsoft.com/office/officeart/2005/8/layout/hProcess9"/>
    <dgm:cxn modelId="{D257FAC9-F87C-4D44-B6E1-B70724441790}" type="presParOf" srcId="{40CC920C-CEB0-48BA-9CDC-D8C5C4B634F3}" destId="{2D034ED4-00FA-42B3-AA22-84E360946ABF}" srcOrd="0" destOrd="0" presId="urn:microsoft.com/office/officeart/2005/8/layout/hProcess9"/>
    <dgm:cxn modelId="{C7671B3A-8058-4927-A9B1-2F2CE27D7F7C}" type="presParOf" srcId="{40CC920C-CEB0-48BA-9CDC-D8C5C4B634F3}" destId="{CF55FD08-6BC6-41F2-BC5E-8A077D1BC4B2}" srcOrd="1" destOrd="0" presId="urn:microsoft.com/office/officeart/2005/8/layout/hProcess9"/>
    <dgm:cxn modelId="{8CE0E1EA-F110-4186-9C76-89DB58258ACE}" type="presParOf" srcId="{40CC920C-CEB0-48BA-9CDC-D8C5C4B634F3}" destId="{B710BAA6-2262-4F4D-B85C-0C4AEA023176}" srcOrd="2" destOrd="0" presId="urn:microsoft.com/office/officeart/2005/8/layout/hProcess9"/>
    <dgm:cxn modelId="{5111B37A-7D4F-48E7-81BE-FB86B4DFEECB}" type="presParOf" srcId="{40CC920C-CEB0-48BA-9CDC-D8C5C4B634F3}" destId="{89251348-9B03-4B33-B69B-2D70FEEFCE1C}" srcOrd="3" destOrd="0" presId="urn:microsoft.com/office/officeart/2005/8/layout/hProcess9"/>
    <dgm:cxn modelId="{6C1270F1-4F8D-4A48-B314-FFAF71FB6252}" type="presParOf" srcId="{40CC920C-CEB0-48BA-9CDC-D8C5C4B634F3}" destId="{8251E858-D8FB-47BE-9B44-35F5CF26BDF6}" srcOrd="4" destOrd="0" presId="urn:microsoft.com/office/officeart/2005/8/layout/hProcess9"/>
    <dgm:cxn modelId="{B48E241A-10E8-4AC1-B3C2-271B038C9805}" type="presParOf" srcId="{40CC920C-CEB0-48BA-9CDC-D8C5C4B634F3}" destId="{BCBA909D-D3E8-4AFC-91B7-A6EAF9F02E74}" srcOrd="5" destOrd="0" presId="urn:microsoft.com/office/officeart/2005/8/layout/hProcess9"/>
    <dgm:cxn modelId="{87FEC0E5-EB1D-4D61-9F4D-9D81DCD41145}" type="presParOf" srcId="{40CC920C-CEB0-48BA-9CDC-D8C5C4B634F3}" destId="{D69653B0-34E2-479C-B312-C2B073F80AE0}" srcOrd="6" destOrd="0" presId="urn:microsoft.com/office/officeart/2005/8/layout/hProcess9"/>
    <dgm:cxn modelId="{33055F5E-8529-439A-99EA-558E1FD73331}" type="presParOf" srcId="{40CC920C-CEB0-48BA-9CDC-D8C5C4B634F3}" destId="{349EE342-F172-48F1-B88A-544441C16899}" srcOrd="7" destOrd="0" presId="urn:microsoft.com/office/officeart/2005/8/layout/hProcess9"/>
    <dgm:cxn modelId="{2019618A-288B-4CE6-8A1D-7EE8A1375C4A}" type="presParOf" srcId="{40CC920C-CEB0-48BA-9CDC-D8C5C4B634F3}" destId="{B4D785CE-7F69-4DE5-80F1-B6DF8D1B2A0B}" srcOrd="8" destOrd="0" presId="urn:microsoft.com/office/officeart/2005/8/layout/hProcess9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76A1B5A-3F25-4A9A-86F4-010EF4F2C8A0}" type="doc">
      <dgm:prSet loTypeId="urn:microsoft.com/office/officeart/2005/8/layout/hProcess9" loCatId="process" qsTypeId="urn:microsoft.com/office/officeart/2005/8/quickstyle/3d4" qsCatId="3D" csTypeId="urn:microsoft.com/office/officeart/2005/8/colors/accent1_2" csCatId="accent1" phldr="1"/>
      <dgm:spPr/>
    </dgm:pt>
    <dgm:pt modelId="{B5FC1D77-739F-4C92-9EEE-D4FA9AD95DC5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Source Data</a:t>
          </a:r>
          <a:endParaRPr lang="en-AU" dirty="0"/>
        </a:p>
      </dgm:t>
    </dgm:pt>
    <dgm:pt modelId="{76CECE58-F95A-4954-B8AC-D7B57B2683B6}" type="parTrans" cxnId="{0F053456-13BA-44DD-A71D-69BAC81CE614}">
      <dgm:prSet/>
      <dgm:spPr/>
      <dgm:t>
        <a:bodyPr/>
        <a:lstStyle/>
        <a:p>
          <a:endParaRPr lang="en-AU"/>
        </a:p>
      </dgm:t>
    </dgm:pt>
    <dgm:pt modelId="{42C3F075-4384-4C29-9539-12F7D6810DF5}" type="sibTrans" cxnId="{0F053456-13BA-44DD-A71D-69BAC81CE614}">
      <dgm:prSet/>
      <dgm:spPr/>
      <dgm:t>
        <a:bodyPr/>
        <a:lstStyle/>
        <a:p>
          <a:endParaRPr lang="en-AU"/>
        </a:p>
      </dgm:t>
    </dgm:pt>
    <dgm:pt modelId="{78BA571E-EB5A-4F7C-8894-D3DE685DA542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Source Provider</a:t>
          </a:r>
          <a:endParaRPr lang="en-AU" dirty="0"/>
        </a:p>
      </dgm:t>
    </dgm:pt>
    <dgm:pt modelId="{6EC13390-C90C-4A1F-8968-C980446C74DE}" type="parTrans" cxnId="{C9E79FAF-4FDA-4C8B-A528-C9D546494B18}">
      <dgm:prSet/>
      <dgm:spPr/>
      <dgm:t>
        <a:bodyPr/>
        <a:lstStyle/>
        <a:p>
          <a:endParaRPr lang="en-AU"/>
        </a:p>
      </dgm:t>
    </dgm:pt>
    <dgm:pt modelId="{D5FE4109-6086-4C5F-9A63-25ADAB22EDCF}" type="sibTrans" cxnId="{C9E79FAF-4FDA-4C8B-A528-C9D546494B18}">
      <dgm:prSet/>
      <dgm:spPr/>
      <dgm:t>
        <a:bodyPr/>
        <a:lstStyle/>
        <a:p>
          <a:endParaRPr lang="en-AU"/>
        </a:p>
      </dgm:t>
    </dgm:pt>
    <dgm:pt modelId="{2D9BC6E6-07FC-4826-8FD6-7DA1DAC23A0E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Control and Flow</a:t>
          </a:r>
          <a:endParaRPr lang="en-AU" dirty="0"/>
        </a:p>
      </dgm:t>
    </dgm:pt>
    <dgm:pt modelId="{A02416D8-3888-4811-AA93-37B6E3BE07F8}" type="parTrans" cxnId="{C869D424-73FE-4E89-899A-D1512C399410}">
      <dgm:prSet/>
      <dgm:spPr/>
      <dgm:t>
        <a:bodyPr/>
        <a:lstStyle/>
        <a:p>
          <a:endParaRPr lang="en-AU"/>
        </a:p>
      </dgm:t>
    </dgm:pt>
    <dgm:pt modelId="{EB0403A1-3A8D-4FD2-AFCD-1C967F0C929B}" type="sibTrans" cxnId="{C869D424-73FE-4E89-899A-D1512C399410}">
      <dgm:prSet/>
      <dgm:spPr/>
      <dgm:t>
        <a:bodyPr/>
        <a:lstStyle/>
        <a:p>
          <a:endParaRPr lang="en-AU"/>
        </a:p>
      </dgm:t>
    </dgm:pt>
    <dgm:pt modelId="{A8E6E5B8-8513-47AB-98D3-A483F64CC633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Destination Provider</a:t>
          </a:r>
          <a:endParaRPr lang="en-AU" dirty="0"/>
        </a:p>
      </dgm:t>
    </dgm:pt>
    <dgm:pt modelId="{CA6BA94A-D3FE-48EB-9E4F-3772842E5863}" type="parTrans" cxnId="{319EF6C7-287B-442D-8F49-85251038E0C7}">
      <dgm:prSet/>
      <dgm:spPr/>
      <dgm:t>
        <a:bodyPr/>
        <a:lstStyle/>
        <a:p>
          <a:endParaRPr lang="en-AU"/>
        </a:p>
      </dgm:t>
    </dgm:pt>
    <dgm:pt modelId="{75562780-A7F1-46F2-8CBD-2ADD0F533107}" type="sibTrans" cxnId="{319EF6C7-287B-442D-8F49-85251038E0C7}">
      <dgm:prSet/>
      <dgm:spPr/>
      <dgm:t>
        <a:bodyPr/>
        <a:lstStyle/>
        <a:p>
          <a:endParaRPr lang="en-AU"/>
        </a:p>
      </dgm:t>
    </dgm:pt>
    <dgm:pt modelId="{7B3FCAAC-CC27-42F0-94CB-65DB54336563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Destination Data</a:t>
          </a:r>
          <a:endParaRPr lang="en-AU" dirty="0"/>
        </a:p>
      </dgm:t>
    </dgm:pt>
    <dgm:pt modelId="{6F88BBED-F735-4D85-A4D3-3BB6A335CAC2}" type="parTrans" cxnId="{3DDF322B-11E8-4E6E-9F46-A8BD339C1145}">
      <dgm:prSet/>
      <dgm:spPr/>
      <dgm:t>
        <a:bodyPr/>
        <a:lstStyle/>
        <a:p>
          <a:endParaRPr lang="en-AU"/>
        </a:p>
      </dgm:t>
    </dgm:pt>
    <dgm:pt modelId="{A06CBEDF-0EB8-42B2-804B-FDDE2E98F4AD}" type="sibTrans" cxnId="{3DDF322B-11E8-4E6E-9F46-A8BD339C1145}">
      <dgm:prSet/>
      <dgm:spPr/>
      <dgm:t>
        <a:bodyPr/>
        <a:lstStyle/>
        <a:p>
          <a:endParaRPr lang="en-AU"/>
        </a:p>
      </dgm:t>
    </dgm:pt>
    <dgm:pt modelId="{D245B37D-4FF3-42A6-8198-A8E514855E4C}" type="pres">
      <dgm:prSet presAssocID="{276A1B5A-3F25-4A9A-86F4-010EF4F2C8A0}" presName="CompostProcess" presStyleCnt="0">
        <dgm:presLayoutVars>
          <dgm:dir/>
          <dgm:resizeHandles val="exact"/>
        </dgm:presLayoutVars>
      </dgm:prSet>
      <dgm:spPr/>
    </dgm:pt>
    <dgm:pt modelId="{30E40FF2-BD0E-4538-9350-E973C8974ECC}" type="pres">
      <dgm:prSet presAssocID="{276A1B5A-3F25-4A9A-86F4-010EF4F2C8A0}" presName="arrow" presStyleLbl="bgShp" presStyleIdx="0" presStyleCnt="1"/>
      <dgm:spPr/>
    </dgm:pt>
    <dgm:pt modelId="{40CC920C-CEB0-48BA-9CDC-D8C5C4B634F3}" type="pres">
      <dgm:prSet presAssocID="{276A1B5A-3F25-4A9A-86F4-010EF4F2C8A0}" presName="linearProcess" presStyleCnt="0"/>
      <dgm:spPr/>
    </dgm:pt>
    <dgm:pt modelId="{2D034ED4-00FA-42B3-AA22-84E360946ABF}" type="pres">
      <dgm:prSet presAssocID="{B5FC1D77-739F-4C92-9EEE-D4FA9AD95DC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F55FD08-6BC6-41F2-BC5E-8A077D1BC4B2}" type="pres">
      <dgm:prSet presAssocID="{42C3F075-4384-4C29-9539-12F7D6810DF5}" presName="sibTrans" presStyleCnt="0"/>
      <dgm:spPr/>
    </dgm:pt>
    <dgm:pt modelId="{B710BAA6-2262-4F4D-B85C-0C4AEA023176}" type="pres">
      <dgm:prSet presAssocID="{78BA571E-EB5A-4F7C-8894-D3DE685DA54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9251348-9B03-4B33-B69B-2D70FEEFCE1C}" type="pres">
      <dgm:prSet presAssocID="{D5FE4109-6086-4C5F-9A63-25ADAB22EDCF}" presName="sibTrans" presStyleCnt="0"/>
      <dgm:spPr/>
    </dgm:pt>
    <dgm:pt modelId="{8251E858-D8FB-47BE-9B44-35F5CF26BDF6}" type="pres">
      <dgm:prSet presAssocID="{2D9BC6E6-07FC-4826-8FD6-7DA1DAC23A0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BA909D-D3E8-4AFC-91B7-A6EAF9F02E74}" type="pres">
      <dgm:prSet presAssocID="{EB0403A1-3A8D-4FD2-AFCD-1C967F0C929B}" presName="sibTrans" presStyleCnt="0"/>
      <dgm:spPr/>
    </dgm:pt>
    <dgm:pt modelId="{D69653B0-34E2-479C-B312-C2B073F80AE0}" type="pres">
      <dgm:prSet presAssocID="{A8E6E5B8-8513-47AB-98D3-A483F64CC63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49EE342-F172-48F1-B88A-544441C16899}" type="pres">
      <dgm:prSet presAssocID="{75562780-A7F1-46F2-8CBD-2ADD0F533107}" presName="sibTrans" presStyleCnt="0"/>
      <dgm:spPr/>
    </dgm:pt>
    <dgm:pt modelId="{B4D785CE-7F69-4DE5-80F1-B6DF8D1B2A0B}" type="pres">
      <dgm:prSet presAssocID="{7B3FCAAC-CC27-42F0-94CB-65DB5433656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20658832-CFD6-48E8-8D09-A7055E416E8E}" type="presOf" srcId="{276A1B5A-3F25-4A9A-86F4-010EF4F2C8A0}" destId="{D245B37D-4FF3-42A6-8198-A8E514855E4C}" srcOrd="0" destOrd="0" presId="urn:microsoft.com/office/officeart/2005/8/layout/hProcess9"/>
    <dgm:cxn modelId="{319EF6C7-287B-442D-8F49-85251038E0C7}" srcId="{276A1B5A-3F25-4A9A-86F4-010EF4F2C8A0}" destId="{A8E6E5B8-8513-47AB-98D3-A483F64CC633}" srcOrd="3" destOrd="0" parTransId="{CA6BA94A-D3FE-48EB-9E4F-3772842E5863}" sibTransId="{75562780-A7F1-46F2-8CBD-2ADD0F533107}"/>
    <dgm:cxn modelId="{C869D424-73FE-4E89-899A-D1512C399410}" srcId="{276A1B5A-3F25-4A9A-86F4-010EF4F2C8A0}" destId="{2D9BC6E6-07FC-4826-8FD6-7DA1DAC23A0E}" srcOrd="2" destOrd="0" parTransId="{A02416D8-3888-4811-AA93-37B6E3BE07F8}" sibTransId="{EB0403A1-3A8D-4FD2-AFCD-1C967F0C929B}"/>
    <dgm:cxn modelId="{0F053456-13BA-44DD-A71D-69BAC81CE614}" srcId="{276A1B5A-3F25-4A9A-86F4-010EF4F2C8A0}" destId="{B5FC1D77-739F-4C92-9EEE-D4FA9AD95DC5}" srcOrd="0" destOrd="0" parTransId="{76CECE58-F95A-4954-B8AC-D7B57B2683B6}" sibTransId="{42C3F075-4384-4C29-9539-12F7D6810DF5}"/>
    <dgm:cxn modelId="{70F4F8B5-EF59-42DB-BC24-DA65552A40AB}" type="presOf" srcId="{B5FC1D77-739F-4C92-9EEE-D4FA9AD95DC5}" destId="{2D034ED4-00FA-42B3-AA22-84E360946ABF}" srcOrd="0" destOrd="0" presId="urn:microsoft.com/office/officeart/2005/8/layout/hProcess9"/>
    <dgm:cxn modelId="{3DDF322B-11E8-4E6E-9F46-A8BD339C1145}" srcId="{276A1B5A-3F25-4A9A-86F4-010EF4F2C8A0}" destId="{7B3FCAAC-CC27-42F0-94CB-65DB54336563}" srcOrd="4" destOrd="0" parTransId="{6F88BBED-F735-4D85-A4D3-3BB6A335CAC2}" sibTransId="{A06CBEDF-0EB8-42B2-804B-FDDE2E98F4AD}"/>
    <dgm:cxn modelId="{4AC39CE5-6472-4F01-B12D-81F1C8657AC6}" type="presOf" srcId="{7B3FCAAC-CC27-42F0-94CB-65DB54336563}" destId="{B4D785CE-7F69-4DE5-80F1-B6DF8D1B2A0B}" srcOrd="0" destOrd="0" presId="urn:microsoft.com/office/officeart/2005/8/layout/hProcess9"/>
    <dgm:cxn modelId="{C9E79FAF-4FDA-4C8B-A528-C9D546494B18}" srcId="{276A1B5A-3F25-4A9A-86F4-010EF4F2C8A0}" destId="{78BA571E-EB5A-4F7C-8894-D3DE685DA542}" srcOrd="1" destOrd="0" parTransId="{6EC13390-C90C-4A1F-8968-C980446C74DE}" sibTransId="{D5FE4109-6086-4C5F-9A63-25ADAB22EDCF}"/>
    <dgm:cxn modelId="{0688CA1A-4F22-4AE1-AED5-A82CB78EA02C}" type="presOf" srcId="{A8E6E5B8-8513-47AB-98D3-A483F64CC633}" destId="{D69653B0-34E2-479C-B312-C2B073F80AE0}" srcOrd="0" destOrd="0" presId="urn:microsoft.com/office/officeart/2005/8/layout/hProcess9"/>
    <dgm:cxn modelId="{745BAB6E-CFCF-4C97-A7E7-E2218CE0C4A0}" type="presOf" srcId="{2D9BC6E6-07FC-4826-8FD6-7DA1DAC23A0E}" destId="{8251E858-D8FB-47BE-9B44-35F5CF26BDF6}" srcOrd="0" destOrd="0" presId="urn:microsoft.com/office/officeart/2005/8/layout/hProcess9"/>
    <dgm:cxn modelId="{26B03BF8-334A-494B-8847-B90071809A2C}" type="presOf" srcId="{78BA571E-EB5A-4F7C-8894-D3DE685DA542}" destId="{B710BAA6-2262-4F4D-B85C-0C4AEA023176}" srcOrd="0" destOrd="0" presId="urn:microsoft.com/office/officeart/2005/8/layout/hProcess9"/>
    <dgm:cxn modelId="{3D223340-8AE8-40D3-9062-960ACCCE9CAE}" type="presParOf" srcId="{D245B37D-4FF3-42A6-8198-A8E514855E4C}" destId="{30E40FF2-BD0E-4538-9350-E973C8974ECC}" srcOrd="0" destOrd="0" presId="urn:microsoft.com/office/officeart/2005/8/layout/hProcess9"/>
    <dgm:cxn modelId="{ADBCFD03-C5E0-4FCD-968A-024949341F4A}" type="presParOf" srcId="{D245B37D-4FF3-42A6-8198-A8E514855E4C}" destId="{40CC920C-CEB0-48BA-9CDC-D8C5C4B634F3}" srcOrd="1" destOrd="0" presId="urn:microsoft.com/office/officeart/2005/8/layout/hProcess9"/>
    <dgm:cxn modelId="{46ED4762-FA35-49E3-8F8F-E547BC382010}" type="presParOf" srcId="{40CC920C-CEB0-48BA-9CDC-D8C5C4B634F3}" destId="{2D034ED4-00FA-42B3-AA22-84E360946ABF}" srcOrd="0" destOrd="0" presId="urn:microsoft.com/office/officeart/2005/8/layout/hProcess9"/>
    <dgm:cxn modelId="{D35F4CFC-AF23-40B4-9B90-F63D8AEDFC48}" type="presParOf" srcId="{40CC920C-CEB0-48BA-9CDC-D8C5C4B634F3}" destId="{CF55FD08-6BC6-41F2-BC5E-8A077D1BC4B2}" srcOrd="1" destOrd="0" presId="urn:microsoft.com/office/officeart/2005/8/layout/hProcess9"/>
    <dgm:cxn modelId="{C7F7BB07-ABF6-4090-B643-143961D6986C}" type="presParOf" srcId="{40CC920C-CEB0-48BA-9CDC-D8C5C4B634F3}" destId="{B710BAA6-2262-4F4D-B85C-0C4AEA023176}" srcOrd="2" destOrd="0" presId="urn:microsoft.com/office/officeart/2005/8/layout/hProcess9"/>
    <dgm:cxn modelId="{27C2B1E7-D2AA-416F-90BE-6B7A2B005900}" type="presParOf" srcId="{40CC920C-CEB0-48BA-9CDC-D8C5C4B634F3}" destId="{89251348-9B03-4B33-B69B-2D70FEEFCE1C}" srcOrd="3" destOrd="0" presId="urn:microsoft.com/office/officeart/2005/8/layout/hProcess9"/>
    <dgm:cxn modelId="{50858B86-B27B-46E2-9E14-90695BF259F1}" type="presParOf" srcId="{40CC920C-CEB0-48BA-9CDC-D8C5C4B634F3}" destId="{8251E858-D8FB-47BE-9B44-35F5CF26BDF6}" srcOrd="4" destOrd="0" presId="urn:microsoft.com/office/officeart/2005/8/layout/hProcess9"/>
    <dgm:cxn modelId="{7D74778B-114A-4B5E-88E5-AED88763CBF6}" type="presParOf" srcId="{40CC920C-CEB0-48BA-9CDC-D8C5C4B634F3}" destId="{BCBA909D-D3E8-4AFC-91B7-A6EAF9F02E74}" srcOrd="5" destOrd="0" presId="urn:microsoft.com/office/officeart/2005/8/layout/hProcess9"/>
    <dgm:cxn modelId="{14B3BFB4-7D8C-4558-9A4B-3A4BEF4970CA}" type="presParOf" srcId="{40CC920C-CEB0-48BA-9CDC-D8C5C4B634F3}" destId="{D69653B0-34E2-479C-B312-C2B073F80AE0}" srcOrd="6" destOrd="0" presId="urn:microsoft.com/office/officeart/2005/8/layout/hProcess9"/>
    <dgm:cxn modelId="{6A035235-65BB-40BC-985C-61981AC51B23}" type="presParOf" srcId="{40CC920C-CEB0-48BA-9CDC-D8C5C4B634F3}" destId="{349EE342-F172-48F1-B88A-544441C16899}" srcOrd="7" destOrd="0" presId="urn:microsoft.com/office/officeart/2005/8/layout/hProcess9"/>
    <dgm:cxn modelId="{A2F4B674-7515-4DD8-B9DD-FF2F74E2424F}" type="presParOf" srcId="{40CC920C-CEB0-48BA-9CDC-D8C5C4B634F3}" destId="{B4D785CE-7F69-4DE5-80F1-B6DF8D1B2A0B}" srcOrd="8" destOrd="0" presId="urn:microsoft.com/office/officeart/2005/8/layout/hProcess9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76A1B5A-3F25-4A9A-86F4-010EF4F2C8A0}" type="doc">
      <dgm:prSet loTypeId="urn:microsoft.com/office/officeart/2005/8/layout/hProcess9" loCatId="process" qsTypeId="urn:microsoft.com/office/officeart/2005/8/quickstyle/3d4" qsCatId="3D" csTypeId="urn:microsoft.com/office/officeart/2005/8/colors/accent1_2" csCatId="accent1" phldr="1"/>
      <dgm:spPr/>
    </dgm:pt>
    <dgm:pt modelId="{B5FC1D77-739F-4C92-9EEE-D4FA9AD95DC5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Source Data</a:t>
          </a:r>
          <a:endParaRPr lang="en-AU" dirty="0"/>
        </a:p>
      </dgm:t>
    </dgm:pt>
    <dgm:pt modelId="{76CECE58-F95A-4954-B8AC-D7B57B2683B6}" type="parTrans" cxnId="{0F053456-13BA-44DD-A71D-69BAC81CE614}">
      <dgm:prSet/>
      <dgm:spPr/>
      <dgm:t>
        <a:bodyPr/>
        <a:lstStyle/>
        <a:p>
          <a:endParaRPr lang="en-AU"/>
        </a:p>
      </dgm:t>
    </dgm:pt>
    <dgm:pt modelId="{42C3F075-4384-4C29-9539-12F7D6810DF5}" type="sibTrans" cxnId="{0F053456-13BA-44DD-A71D-69BAC81CE614}">
      <dgm:prSet/>
      <dgm:spPr/>
      <dgm:t>
        <a:bodyPr/>
        <a:lstStyle/>
        <a:p>
          <a:endParaRPr lang="en-AU"/>
        </a:p>
      </dgm:t>
    </dgm:pt>
    <dgm:pt modelId="{78BA571E-EB5A-4F7C-8894-D3DE685DA542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Source Provider</a:t>
          </a:r>
          <a:endParaRPr lang="en-AU" dirty="0"/>
        </a:p>
      </dgm:t>
    </dgm:pt>
    <dgm:pt modelId="{6EC13390-C90C-4A1F-8968-C980446C74DE}" type="parTrans" cxnId="{C9E79FAF-4FDA-4C8B-A528-C9D546494B18}">
      <dgm:prSet/>
      <dgm:spPr/>
      <dgm:t>
        <a:bodyPr/>
        <a:lstStyle/>
        <a:p>
          <a:endParaRPr lang="en-AU"/>
        </a:p>
      </dgm:t>
    </dgm:pt>
    <dgm:pt modelId="{D5FE4109-6086-4C5F-9A63-25ADAB22EDCF}" type="sibTrans" cxnId="{C9E79FAF-4FDA-4C8B-A528-C9D546494B18}">
      <dgm:prSet/>
      <dgm:spPr/>
      <dgm:t>
        <a:bodyPr/>
        <a:lstStyle/>
        <a:p>
          <a:endParaRPr lang="en-AU"/>
        </a:p>
      </dgm:t>
    </dgm:pt>
    <dgm:pt modelId="{2D9BC6E6-07FC-4826-8FD6-7DA1DAC23A0E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Control and Flow</a:t>
          </a:r>
          <a:endParaRPr lang="en-AU" dirty="0"/>
        </a:p>
      </dgm:t>
    </dgm:pt>
    <dgm:pt modelId="{A02416D8-3888-4811-AA93-37B6E3BE07F8}" type="parTrans" cxnId="{C869D424-73FE-4E89-899A-D1512C399410}">
      <dgm:prSet/>
      <dgm:spPr/>
      <dgm:t>
        <a:bodyPr/>
        <a:lstStyle/>
        <a:p>
          <a:endParaRPr lang="en-AU"/>
        </a:p>
      </dgm:t>
    </dgm:pt>
    <dgm:pt modelId="{EB0403A1-3A8D-4FD2-AFCD-1C967F0C929B}" type="sibTrans" cxnId="{C869D424-73FE-4E89-899A-D1512C399410}">
      <dgm:prSet/>
      <dgm:spPr/>
      <dgm:t>
        <a:bodyPr/>
        <a:lstStyle/>
        <a:p>
          <a:endParaRPr lang="en-AU"/>
        </a:p>
      </dgm:t>
    </dgm:pt>
    <dgm:pt modelId="{A8E6E5B8-8513-47AB-98D3-A483F64CC633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Destination Provider</a:t>
          </a:r>
          <a:endParaRPr lang="en-AU" dirty="0"/>
        </a:p>
      </dgm:t>
    </dgm:pt>
    <dgm:pt modelId="{CA6BA94A-D3FE-48EB-9E4F-3772842E5863}" type="parTrans" cxnId="{319EF6C7-287B-442D-8F49-85251038E0C7}">
      <dgm:prSet/>
      <dgm:spPr/>
      <dgm:t>
        <a:bodyPr/>
        <a:lstStyle/>
        <a:p>
          <a:endParaRPr lang="en-AU"/>
        </a:p>
      </dgm:t>
    </dgm:pt>
    <dgm:pt modelId="{75562780-A7F1-46F2-8CBD-2ADD0F533107}" type="sibTrans" cxnId="{319EF6C7-287B-442D-8F49-85251038E0C7}">
      <dgm:prSet/>
      <dgm:spPr/>
      <dgm:t>
        <a:bodyPr/>
        <a:lstStyle/>
        <a:p>
          <a:endParaRPr lang="en-AU"/>
        </a:p>
      </dgm:t>
    </dgm:pt>
    <dgm:pt modelId="{7B3FCAAC-CC27-42F0-94CB-65DB54336563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Destination Data</a:t>
          </a:r>
          <a:endParaRPr lang="en-AU" dirty="0"/>
        </a:p>
      </dgm:t>
    </dgm:pt>
    <dgm:pt modelId="{6F88BBED-F735-4D85-A4D3-3BB6A335CAC2}" type="parTrans" cxnId="{3DDF322B-11E8-4E6E-9F46-A8BD339C1145}">
      <dgm:prSet/>
      <dgm:spPr/>
      <dgm:t>
        <a:bodyPr/>
        <a:lstStyle/>
        <a:p>
          <a:endParaRPr lang="en-AU"/>
        </a:p>
      </dgm:t>
    </dgm:pt>
    <dgm:pt modelId="{A06CBEDF-0EB8-42B2-804B-FDDE2E98F4AD}" type="sibTrans" cxnId="{3DDF322B-11E8-4E6E-9F46-A8BD339C1145}">
      <dgm:prSet/>
      <dgm:spPr/>
      <dgm:t>
        <a:bodyPr/>
        <a:lstStyle/>
        <a:p>
          <a:endParaRPr lang="en-AU"/>
        </a:p>
      </dgm:t>
    </dgm:pt>
    <dgm:pt modelId="{D245B37D-4FF3-42A6-8198-A8E514855E4C}" type="pres">
      <dgm:prSet presAssocID="{276A1B5A-3F25-4A9A-86F4-010EF4F2C8A0}" presName="CompostProcess" presStyleCnt="0">
        <dgm:presLayoutVars>
          <dgm:dir/>
          <dgm:resizeHandles val="exact"/>
        </dgm:presLayoutVars>
      </dgm:prSet>
      <dgm:spPr/>
    </dgm:pt>
    <dgm:pt modelId="{30E40FF2-BD0E-4538-9350-E973C8974ECC}" type="pres">
      <dgm:prSet presAssocID="{276A1B5A-3F25-4A9A-86F4-010EF4F2C8A0}" presName="arrow" presStyleLbl="bgShp" presStyleIdx="0" presStyleCnt="1"/>
      <dgm:spPr/>
    </dgm:pt>
    <dgm:pt modelId="{40CC920C-CEB0-48BA-9CDC-D8C5C4B634F3}" type="pres">
      <dgm:prSet presAssocID="{276A1B5A-3F25-4A9A-86F4-010EF4F2C8A0}" presName="linearProcess" presStyleCnt="0"/>
      <dgm:spPr/>
    </dgm:pt>
    <dgm:pt modelId="{2D034ED4-00FA-42B3-AA22-84E360946ABF}" type="pres">
      <dgm:prSet presAssocID="{B5FC1D77-739F-4C92-9EEE-D4FA9AD95DC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F55FD08-6BC6-41F2-BC5E-8A077D1BC4B2}" type="pres">
      <dgm:prSet presAssocID="{42C3F075-4384-4C29-9539-12F7D6810DF5}" presName="sibTrans" presStyleCnt="0"/>
      <dgm:spPr/>
    </dgm:pt>
    <dgm:pt modelId="{B710BAA6-2262-4F4D-B85C-0C4AEA023176}" type="pres">
      <dgm:prSet presAssocID="{78BA571E-EB5A-4F7C-8894-D3DE685DA54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9251348-9B03-4B33-B69B-2D70FEEFCE1C}" type="pres">
      <dgm:prSet presAssocID="{D5FE4109-6086-4C5F-9A63-25ADAB22EDCF}" presName="sibTrans" presStyleCnt="0"/>
      <dgm:spPr/>
    </dgm:pt>
    <dgm:pt modelId="{8251E858-D8FB-47BE-9B44-35F5CF26BDF6}" type="pres">
      <dgm:prSet presAssocID="{2D9BC6E6-07FC-4826-8FD6-7DA1DAC23A0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BA909D-D3E8-4AFC-91B7-A6EAF9F02E74}" type="pres">
      <dgm:prSet presAssocID="{EB0403A1-3A8D-4FD2-AFCD-1C967F0C929B}" presName="sibTrans" presStyleCnt="0"/>
      <dgm:spPr/>
    </dgm:pt>
    <dgm:pt modelId="{D69653B0-34E2-479C-B312-C2B073F80AE0}" type="pres">
      <dgm:prSet presAssocID="{A8E6E5B8-8513-47AB-98D3-A483F64CC63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49EE342-F172-48F1-B88A-544441C16899}" type="pres">
      <dgm:prSet presAssocID="{75562780-A7F1-46F2-8CBD-2ADD0F533107}" presName="sibTrans" presStyleCnt="0"/>
      <dgm:spPr/>
    </dgm:pt>
    <dgm:pt modelId="{B4D785CE-7F69-4DE5-80F1-B6DF8D1B2A0B}" type="pres">
      <dgm:prSet presAssocID="{7B3FCAAC-CC27-42F0-94CB-65DB5433656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319EF6C7-287B-442D-8F49-85251038E0C7}" srcId="{276A1B5A-3F25-4A9A-86F4-010EF4F2C8A0}" destId="{A8E6E5B8-8513-47AB-98D3-A483F64CC633}" srcOrd="3" destOrd="0" parTransId="{CA6BA94A-D3FE-48EB-9E4F-3772842E5863}" sibTransId="{75562780-A7F1-46F2-8CBD-2ADD0F533107}"/>
    <dgm:cxn modelId="{5C709B01-7B5B-4465-9745-03FC192D495F}" type="presOf" srcId="{A8E6E5B8-8513-47AB-98D3-A483F64CC633}" destId="{D69653B0-34E2-479C-B312-C2B073F80AE0}" srcOrd="0" destOrd="0" presId="urn:microsoft.com/office/officeart/2005/8/layout/hProcess9"/>
    <dgm:cxn modelId="{C869D424-73FE-4E89-899A-D1512C399410}" srcId="{276A1B5A-3F25-4A9A-86F4-010EF4F2C8A0}" destId="{2D9BC6E6-07FC-4826-8FD6-7DA1DAC23A0E}" srcOrd="2" destOrd="0" parTransId="{A02416D8-3888-4811-AA93-37B6E3BE07F8}" sibTransId="{EB0403A1-3A8D-4FD2-AFCD-1C967F0C929B}"/>
    <dgm:cxn modelId="{0F053456-13BA-44DD-A71D-69BAC81CE614}" srcId="{276A1B5A-3F25-4A9A-86F4-010EF4F2C8A0}" destId="{B5FC1D77-739F-4C92-9EEE-D4FA9AD95DC5}" srcOrd="0" destOrd="0" parTransId="{76CECE58-F95A-4954-B8AC-D7B57B2683B6}" sibTransId="{42C3F075-4384-4C29-9539-12F7D6810DF5}"/>
    <dgm:cxn modelId="{3DDF322B-11E8-4E6E-9F46-A8BD339C1145}" srcId="{276A1B5A-3F25-4A9A-86F4-010EF4F2C8A0}" destId="{7B3FCAAC-CC27-42F0-94CB-65DB54336563}" srcOrd="4" destOrd="0" parTransId="{6F88BBED-F735-4D85-A4D3-3BB6A335CAC2}" sibTransId="{A06CBEDF-0EB8-42B2-804B-FDDE2E98F4AD}"/>
    <dgm:cxn modelId="{AB57FF79-B8B2-48B6-949B-343E674CF0D0}" type="presOf" srcId="{7B3FCAAC-CC27-42F0-94CB-65DB54336563}" destId="{B4D785CE-7F69-4DE5-80F1-B6DF8D1B2A0B}" srcOrd="0" destOrd="0" presId="urn:microsoft.com/office/officeart/2005/8/layout/hProcess9"/>
    <dgm:cxn modelId="{6BC76D9A-383C-47D6-8146-51F66CF520D2}" type="presOf" srcId="{78BA571E-EB5A-4F7C-8894-D3DE685DA542}" destId="{B710BAA6-2262-4F4D-B85C-0C4AEA023176}" srcOrd="0" destOrd="0" presId="urn:microsoft.com/office/officeart/2005/8/layout/hProcess9"/>
    <dgm:cxn modelId="{881A6C69-C9BE-4B34-AE2D-6B28FF0B7550}" type="presOf" srcId="{276A1B5A-3F25-4A9A-86F4-010EF4F2C8A0}" destId="{D245B37D-4FF3-42A6-8198-A8E514855E4C}" srcOrd="0" destOrd="0" presId="urn:microsoft.com/office/officeart/2005/8/layout/hProcess9"/>
    <dgm:cxn modelId="{ADB43EE6-374F-4EB9-8463-774A944657B4}" type="presOf" srcId="{2D9BC6E6-07FC-4826-8FD6-7DA1DAC23A0E}" destId="{8251E858-D8FB-47BE-9B44-35F5CF26BDF6}" srcOrd="0" destOrd="0" presId="urn:microsoft.com/office/officeart/2005/8/layout/hProcess9"/>
    <dgm:cxn modelId="{C9E79FAF-4FDA-4C8B-A528-C9D546494B18}" srcId="{276A1B5A-3F25-4A9A-86F4-010EF4F2C8A0}" destId="{78BA571E-EB5A-4F7C-8894-D3DE685DA542}" srcOrd="1" destOrd="0" parTransId="{6EC13390-C90C-4A1F-8968-C980446C74DE}" sibTransId="{D5FE4109-6086-4C5F-9A63-25ADAB22EDCF}"/>
    <dgm:cxn modelId="{14C33B7C-3759-49B2-963B-D9051B89CAC7}" type="presOf" srcId="{B5FC1D77-739F-4C92-9EEE-D4FA9AD95DC5}" destId="{2D034ED4-00FA-42B3-AA22-84E360946ABF}" srcOrd="0" destOrd="0" presId="urn:microsoft.com/office/officeart/2005/8/layout/hProcess9"/>
    <dgm:cxn modelId="{7DBE7B71-13B6-4DD9-9AE7-77D3430E929A}" type="presParOf" srcId="{D245B37D-4FF3-42A6-8198-A8E514855E4C}" destId="{30E40FF2-BD0E-4538-9350-E973C8974ECC}" srcOrd="0" destOrd="0" presId="urn:microsoft.com/office/officeart/2005/8/layout/hProcess9"/>
    <dgm:cxn modelId="{1CDF8203-E8D5-4AA1-8698-08479CF999A0}" type="presParOf" srcId="{D245B37D-4FF3-42A6-8198-A8E514855E4C}" destId="{40CC920C-CEB0-48BA-9CDC-D8C5C4B634F3}" srcOrd="1" destOrd="0" presId="urn:microsoft.com/office/officeart/2005/8/layout/hProcess9"/>
    <dgm:cxn modelId="{0CE257BA-FA8E-4F73-A37F-AC2FF6AACE54}" type="presParOf" srcId="{40CC920C-CEB0-48BA-9CDC-D8C5C4B634F3}" destId="{2D034ED4-00FA-42B3-AA22-84E360946ABF}" srcOrd="0" destOrd="0" presId="urn:microsoft.com/office/officeart/2005/8/layout/hProcess9"/>
    <dgm:cxn modelId="{B7868E23-10E9-453A-BE1C-53F1306D8D36}" type="presParOf" srcId="{40CC920C-CEB0-48BA-9CDC-D8C5C4B634F3}" destId="{CF55FD08-6BC6-41F2-BC5E-8A077D1BC4B2}" srcOrd="1" destOrd="0" presId="urn:microsoft.com/office/officeart/2005/8/layout/hProcess9"/>
    <dgm:cxn modelId="{0D64F767-CF3E-407F-9789-353F04CE5BF6}" type="presParOf" srcId="{40CC920C-CEB0-48BA-9CDC-D8C5C4B634F3}" destId="{B710BAA6-2262-4F4D-B85C-0C4AEA023176}" srcOrd="2" destOrd="0" presId="urn:microsoft.com/office/officeart/2005/8/layout/hProcess9"/>
    <dgm:cxn modelId="{2C10B1B5-7B65-4D79-AE8B-D11767AAE4B3}" type="presParOf" srcId="{40CC920C-CEB0-48BA-9CDC-D8C5C4B634F3}" destId="{89251348-9B03-4B33-B69B-2D70FEEFCE1C}" srcOrd="3" destOrd="0" presId="urn:microsoft.com/office/officeart/2005/8/layout/hProcess9"/>
    <dgm:cxn modelId="{3FDA6C27-812C-465E-B13B-E3F6BB3DF8DC}" type="presParOf" srcId="{40CC920C-CEB0-48BA-9CDC-D8C5C4B634F3}" destId="{8251E858-D8FB-47BE-9B44-35F5CF26BDF6}" srcOrd="4" destOrd="0" presId="urn:microsoft.com/office/officeart/2005/8/layout/hProcess9"/>
    <dgm:cxn modelId="{5E6419BE-F97E-43C5-811F-AA347DE4C66A}" type="presParOf" srcId="{40CC920C-CEB0-48BA-9CDC-D8C5C4B634F3}" destId="{BCBA909D-D3E8-4AFC-91B7-A6EAF9F02E74}" srcOrd="5" destOrd="0" presId="urn:microsoft.com/office/officeart/2005/8/layout/hProcess9"/>
    <dgm:cxn modelId="{D295C2BE-C097-4A29-8843-AD0E0833438F}" type="presParOf" srcId="{40CC920C-CEB0-48BA-9CDC-D8C5C4B634F3}" destId="{D69653B0-34E2-479C-B312-C2B073F80AE0}" srcOrd="6" destOrd="0" presId="urn:microsoft.com/office/officeart/2005/8/layout/hProcess9"/>
    <dgm:cxn modelId="{128D2DCC-89BD-448E-AA2A-6D8469EE9558}" type="presParOf" srcId="{40CC920C-CEB0-48BA-9CDC-D8C5C4B634F3}" destId="{349EE342-F172-48F1-B88A-544441C16899}" srcOrd="7" destOrd="0" presId="urn:microsoft.com/office/officeart/2005/8/layout/hProcess9"/>
    <dgm:cxn modelId="{1172BD15-19BB-4453-8D69-203183BDF2BE}" type="presParOf" srcId="{40CC920C-CEB0-48BA-9CDC-D8C5C4B634F3}" destId="{B4D785CE-7F69-4DE5-80F1-B6DF8D1B2A0B}" srcOrd="8" destOrd="0" presId="urn:microsoft.com/office/officeart/2005/8/layout/hProcess9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76A1B5A-3F25-4A9A-86F4-010EF4F2C8A0}" type="doc">
      <dgm:prSet loTypeId="urn:microsoft.com/office/officeart/2005/8/layout/hProcess9" loCatId="process" qsTypeId="urn:microsoft.com/office/officeart/2005/8/quickstyle/3d4" qsCatId="3D" csTypeId="urn:microsoft.com/office/officeart/2005/8/colors/accent1_2" csCatId="accent1" phldr="1"/>
      <dgm:spPr/>
    </dgm:pt>
    <dgm:pt modelId="{B5FC1D77-739F-4C92-9EEE-D4FA9AD95DC5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Source Data</a:t>
          </a:r>
          <a:endParaRPr lang="en-AU" dirty="0"/>
        </a:p>
      </dgm:t>
    </dgm:pt>
    <dgm:pt modelId="{76CECE58-F95A-4954-B8AC-D7B57B2683B6}" type="parTrans" cxnId="{0F053456-13BA-44DD-A71D-69BAC81CE614}">
      <dgm:prSet/>
      <dgm:spPr/>
      <dgm:t>
        <a:bodyPr/>
        <a:lstStyle/>
        <a:p>
          <a:endParaRPr lang="en-AU"/>
        </a:p>
      </dgm:t>
    </dgm:pt>
    <dgm:pt modelId="{42C3F075-4384-4C29-9539-12F7D6810DF5}" type="sibTrans" cxnId="{0F053456-13BA-44DD-A71D-69BAC81CE614}">
      <dgm:prSet/>
      <dgm:spPr/>
      <dgm:t>
        <a:bodyPr/>
        <a:lstStyle/>
        <a:p>
          <a:endParaRPr lang="en-AU"/>
        </a:p>
      </dgm:t>
    </dgm:pt>
    <dgm:pt modelId="{78BA571E-EB5A-4F7C-8894-D3DE685DA542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Source Provider</a:t>
          </a:r>
          <a:endParaRPr lang="en-AU" dirty="0"/>
        </a:p>
      </dgm:t>
    </dgm:pt>
    <dgm:pt modelId="{6EC13390-C90C-4A1F-8968-C980446C74DE}" type="parTrans" cxnId="{C9E79FAF-4FDA-4C8B-A528-C9D546494B18}">
      <dgm:prSet/>
      <dgm:spPr/>
      <dgm:t>
        <a:bodyPr/>
        <a:lstStyle/>
        <a:p>
          <a:endParaRPr lang="en-AU"/>
        </a:p>
      </dgm:t>
    </dgm:pt>
    <dgm:pt modelId="{D5FE4109-6086-4C5F-9A63-25ADAB22EDCF}" type="sibTrans" cxnId="{C9E79FAF-4FDA-4C8B-A528-C9D546494B18}">
      <dgm:prSet/>
      <dgm:spPr/>
      <dgm:t>
        <a:bodyPr/>
        <a:lstStyle/>
        <a:p>
          <a:endParaRPr lang="en-AU"/>
        </a:p>
      </dgm:t>
    </dgm:pt>
    <dgm:pt modelId="{2D9BC6E6-07FC-4826-8FD6-7DA1DAC23A0E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Control and Flow</a:t>
          </a:r>
          <a:endParaRPr lang="en-AU" dirty="0"/>
        </a:p>
      </dgm:t>
    </dgm:pt>
    <dgm:pt modelId="{A02416D8-3888-4811-AA93-37B6E3BE07F8}" type="parTrans" cxnId="{C869D424-73FE-4E89-899A-D1512C399410}">
      <dgm:prSet/>
      <dgm:spPr/>
      <dgm:t>
        <a:bodyPr/>
        <a:lstStyle/>
        <a:p>
          <a:endParaRPr lang="en-AU"/>
        </a:p>
      </dgm:t>
    </dgm:pt>
    <dgm:pt modelId="{EB0403A1-3A8D-4FD2-AFCD-1C967F0C929B}" type="sibTrans" cxnId="{C869D424-73FE-4E89-899A-D1512C399410}">
      <dgm:prSet/>
      <dgm:spPr/>
      <dgm:t>
        <a:bodyPr/>
        <a:lstStyle/>
        <a:p>
          <a:endParaRPr lang="en-AU"/>
        </a:p>
      </dgm:t>
    </dgm:pt>
    <dgm:pt modelId="{A8E6E5B8-8513-47AB-98D3-A483F64CC633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Destination Provider</a:t>
          </a:r>
          <a:endParaRPr lang="en-AU" dirty="0"/>
        </a:p>
      </dgm:t>
    </dgm:pt>
    <dgm:pt modelId="{CA6BA94A-D3FE-48EB-9E4F-3772842E5863}" type="parTrans" cxnId="{319EF6C7-287B-442D-8F49-85251038E0C7}">
      <dgm:prSet/>
      <dgm:spPr/>
      <dgm:t>
        <a:bodyPr/>
        <a:lstStyle/>
        <a:p>
          <a:endParaRPr lang="en-AU"/>
        </a:p>
      </dgm:t>
    </dgm:pt>
    <dgm:pt modelId="{75562780-A7F1-46F2-8CBD-2ADD0F533107}" type="sibTrans" cxnId="{319EF6C7-287B-442D-8F49-85251038E0C7}">
      <dgm:prSet/>
      <dgm:spPr/>
      <dgm:t>
        <a:bodyPr/>
        <a:lstStyle/>
        <a:p>
          <a:endParaRPr lang="en-AU"/>
        </a:p>
      </dgm:t>
    </dgm:pt>
    <dgm:pt modelId="{7B3FCAAC-CC27-42F0-94CB-65DB54336563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Destination Data</a:t>
          </a:r>
          <a:endParaRPr lang="en-AU" dirty="0"/>
        </a:p>
      </dgm:t>
    </dgm:pt>
    <dgm:pt modelId="{6F88BBED-F735-4D85-A4D3-3BB6A335CAC2}" type="parTrans" cxnId="{3DDF322B-11E8-4E6E-9F46-A8BD339C1145}">
      <dgm:prSet/>
      <dgm:spPr/>
      <dgm:t>
        <a:bodyPr/>
        <a:lstStyle/>
        <a:p>
          <a:endParaRPr lang="en-AU"/>
        </a:p>
      </dgm:t>
    </dgm:pt>
    <dgm:pt modelId="{A06CBEDF-0EB8-42B2-804B-FDDE2E98F4AD}" type="sibTrans" cxnId="{3DDF322B-11E8-4E6E-9F46-A8BD339C1145}">
      <dgm:prSet/>
      <dgm:spPr/>
      <dgm:t>
        <a:bodyPr/>
        <a:lstStyle/>
        <a:p>
          <a:endParaRPr lang="en-AU"/>
        </a:p>
      </dgm:t>
    </dgm:pt>
    <dgm:pt modelId="{D245B37D-4FF3-42A6-8198-A8E514855E4C}" type="pres">
      <dgm:prSet presAssocID="{276A1B5A-3F25-4A9A-86F4-010EF4F2C8A0}" presName="CompostProcess" presStyleCnt="0">
        <dgm:presLayoutVars>
          <dgm:dir/>
          <dgm:resizeHandles val="exact"/>
        </dgm:presLayoutVars>
      </dgm:prSet>
      <dgm:spPr/>
    </dgm:pt>
    <dgm:pt modelId="{30E40FF2-BD0E-4538-9350-E973C8974ECC}" type="pres">
      <dgm:prSet presAssocID="{276A1B5A-3F25-4A9A-86F4-010EF4F2C8A0}" presName="arrow" presStyleLbl="bgShp" presStyleIdx="0" presStyleCnt="1"/>
      <dgm:spPr>
        <a:solidFill>
          <a:schemeClr val="accent2"/>
        </a:solidFill>
      </dgm:spPr>
    </dgm:pt>
    <dgm:pt modelId="{40CC920C-CEB0-48BA-9CDC-D8C5C4B634F3}" type="pres">
      <dgm:prSet presAssocID="{276A1B5A-3F25-4A9A-86F4-010EF4F2C8A0}" presName="linearProcess" presStyleCnt="0"/>
      <dgm:spPr/>
    </dgm:pt>
    <dgm:pt modelId="{2D034ED4-00FA-42B3-AA22-84E360946ABF}" type="pres">
      <dgm:prSet presAssocID="{B5FC1D77-739F-4C92-9EEE-D4FA9AD95DC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F55FD08-6BC6-41F2-BC5E-8A077D1BC4B2}" type="pres">
      <dgm:prSet presAssocID="{42C3F075-4384-4C29-9539-12F7D6810DF5}" presName="sibTrans" presStyleCnt="0"/>
      <dgm:spPr/>
    </dgm:pt>
    <dgm:pt modelId="{B710BAA6-2262-4F4D-B85C-0C4AEA023176}" type="pres">
      <dgm:prSet presAssocID="{78BA571E-EB5A-4F7C-8894-D3DE685DA54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9251348-9B03-4B33-B69B-2D70FEEFCE1C}" type="pres">
      <dgm:prSet presAssocID="{D5FE4109-6086-4C5F-9A63-25ADAB22EDCF}" presName="sibTrans" presStyleCnt="0"/>
      <dgm:spPr/>
    </dgm:pt>
    <dgm:pt modelId="{8251E858-D8FB-47BE-9B44-35F5CF26BDF6}" type="pres">
      <dgm:prSet presAssocID="{2D9BC6E6-07FC-4826-8FD6-7DA1DAC23A0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BA909D-D3E8-4AFC-91B7-A6EAF9F02E74}" type="pres">
      <dgm:prSet presAssocID="{EB0403A1-3A8D-4FD2-AFCD-1C967F0C929B}" presName="sibTrans" presStyleCnt="0"/>
      <dgm:spPr/>
    </dgm:pt>
    <dgm:pt modelId="{D69653B0-34E2-479C-B312-C2B073F80AE0}" type="pres">
      <dgm:prSet presAssocID="{A8E6E5B8-8513-47AB-98D3-A483F64CC63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49EE342-F172-48F1-B88A-544441C16899}" type="pres">
      <dgm:prSet presAssocID="{75562780-A7F1-46F2-8CBD-2ADD0F533107}" presName="sibTrans" presStyleCnt="0"/>
      <dgm:spPr/>
    </dgm:pt>
    <dgm:pt modelId="{B4D785CE-7F69-4DE5-80F1-B6DF8D1B2A0B}" type="pres">
      <dgm:prSet presAssocID="{7B3FCAAC-CC27-42F0-94CB-65DB5433656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C8552126-8625-482A-ACF3-88F3437847E1}" type="presOf" srcId="{78BA571E-EB5A-4F7C-8894-D3DE685DA542}" destId="{B710BAA6-2262-4F4D-B85C-0C4AEA023176}" srcOrd="0" destOrd="0" presId="urn:microsoft.com/office/officeart/2005/8/layout/hProcess9"/>
    <dgm:cxn modelId="{B414F3EC-C49E-46FD-ADA7-BB4DF26784CB}" type="presOf" srcId="{7B3FCAAC-CC27-42F0-94CB-65DB54336563}" destId="{B4D785CE-7F69-4DE5-80F1-B6DF8D1B2A0B}" srcOrd="0" destOrd="0" presId="urn:microsoft.com/office/officeart/2005/8/layout/hProcess9"/>
    <dgm:cxn modelId="{C869D424-73FE-4E89-899A-D1512C399410}" srcId="{276A1B5A-3F25-4A9A-86F4-010EF4F2C8A0}" destId="{2D9BC6E6-07FC-4826-8FD6-7DA1DAC23A0E}" srcOrd="2" destOrd="0" parTransId="{A02416D8-3888-4811-AA93-37B6E3BE07F8}" sibTransId="{EB0403A1-3A8D-4FD2-AFCD-1C967F0C929B}"/>
    <dgm:cxn modelId="{0F053456-13BA-44DD-A71D-69BAC81CE614}" srcId="{276A1B5A-3F25-4A9A-86F4-010EF4F2C8A0}" destId="{B5FC1D77-739F-4C92-9EEE-D4FA9AD95DC5}" srcOrd="0" destOrd="0" parTransId="{76CECE58-F95A-4954-B8AC-D7B57B2683B6}" sibTransId="{42C3F075-4384-4C29-9539-12F7D6810DF5}"/>
    <dgm:cxn modelId="{319EF6C7-287B-442D-8F49-85251038E0C7}" srcId="{276A1B5A-3F25-4A9A-86F4-010EF4F2C8A0}" destId="{A8E6E5B8-8513-47AB-98D3-A483F64CC633}" srcOrd="3" destOrd="0" parTransId="{CA6BA94A-D3FE-48EB-9E4F-3772842E5863}" sibTransId="{75562780-A7F1-46F2-8CBD-2ADD0F533107}"/>
    <dgm:cxn modelId="{1810297D-C007-422E-92E7-E2C6A0F5CC03}" type="presOf" srcId="{A8E6E5B8-8513-47AB-98D3-A483F64CC633}" destId="{D69653B0-34E2-479C-B312-C2B073F80AE0}" srcOrd="0" destOrd="0" presId="urn:microsoft.com/office/officeart/2005/8/layout/hProcess9"/>
    <dgm:cxn modelId="{3DDF322B-11E8-4E6E-9F46-A8BD339C1145}" srcId="{276A1B5A-3F25-4A9A-86F4-010EF4F2C8A0}" destId="{7B3FCAAC-CC27-42F0-94CB-65DB54336563}" srcOrd="4" destOrd="0" parTransId="{6F88BBED-F735-4D85-A4D3-3BB6A335CAC2}" sibTransId="{A06CBEDF-0EB8-42B2-804B-FDDE2E98F4AD}"/>
    <dgm:cxn modelId="{C9E79FAF-4FDA-4C8B-A528-C9D546494B18}" srcId="{276A1B5A-3F25-4A9A-86F4-010EF4F2C8A0}" destId="{78BA571E-EB5A-4F7C-8894-D3DE685DA542}" srcOrd="1" destOrd="0" parTransId="{6EC13390-C90C-4A1F-8968-C980446C74DE}" sibTransId="{D5FE4109-6086-4C5F-9A63-25ADAB22EDCF}"/>
    <dgm:cxn modelId="{C1AD10EE-ED94-4778-B1BF-0361D91CC335}" type="presOf" srcId="{B5FC1D77-739F-4C92-9EEE-D4FA9AD95DC5}" destId="{2D034ED4-00FA-42B3-AA22-84E360946ABF}" srcOrd="0" destOrd="0" presId="urn:microsoft.com/office/officeart/2005/8/layout/hProcess9"/>
    <dgm:cxn modelId="{D43C60B8-48DA-4260-BB66-C1C019CF4782}" type="presOf" srcId="{276A1B5A-3F25-4A9A-86F4-010EF4F2C8A0}" destId="{D245B37D-4FF3-42A6-8198-A8E514855E4C}" srcOrd="0" destOrd="0" presId="urn:microsoft.com/office/officeart/2005/8/layout/hProcess9"/>
    <dgm:cxn modelId="{BA1F7AC4-BA91-4B94-BAD0-E70CBDFA932C}" type="presOf" srcId="{2D9BC6E6-07FC-4826-8FD6-7DA1DAC23A0E}" destId="{8251E858-D8FB-47BE-9B44-35F5CF26BDF6}" srcOrd="0" destOrd="0" presId="urn:microsoft.com/office/officeart/2005/8/layout/hProcess9"/>
    <dgm:cxn modelId="{96A46E4A-97C9-4713-B061-006C54291B6B}" type="presParOf" srcId="{D245B37D-4FF3-42A6-8198-A8E514855E4C}" destId="{30E40FF2-BD0E-4538-9350-E973C8974ECC}" srcOrd="0" destOrd="0" presId="urn:microsoft.com/office/officeart/2005/8/layout/hProcess9"/>
    <dgm:cxn modelId="{297EB2F0-CBCC-4B60-9F1D-DAC7401BACBA}" type="presParOf" srcId="{D245B37D-4FF3-42A6-8198-A8E514855E4C}" destId="{40CC920C-CEB0-48BA-9CDC-D8C5C4B634F3}" srcOrd="1" destOrd="0" presId="urn:microsoft.com/office/officeart/2005/8/layout/hProcess9"/>
    <dgm:cxn modelId="{4786C971-E4A2-41A1-A1E1-BCFC84DF1166}" type="presParOf" srcId="{40CC920C-CEB0-48BA-9CDC-D8C5C4B634F3}" destId="{2D034ED4-00FA-42B3-AA22-84E360946ABF}" srcOrd="0" destOrd="0" presId="urn:microsoft.com/office/officeart/2005/8/layout/hProcess9"/>
    <dgm:cxn modelId="{C35534DA-E60E-4E45-8A92-BA448BED8BCC}" type="presParOf" srcId="{40CC920C-CEB0-48BA-9CDC-D8C5C4B634F3}" destId="{CF55FD08-6BC6-41F2-BC5E-8A077D1BC4B2}" srcOrd="1" destOrd="0" presId="urn:microsoft.com/office/officeart/2005/8/layout/hProcess9"/>
    <dgm:cxn modelId="{75D54F37-29F7-40FB-80D9-87B0F5D64A78}" type="presParOf" srcId="{40CC920C-CEB0-48BA-9CDC-D8C5C4B634F3}" destId="{B710BAA6-2262-4F4D-B85C-0C4AEA023176}" srcOrd="2" destOrd="0" presId="urn:microsoft.com/office/officeart/2005/8/layout/hProcess9"/>
    <dgm:cxn modelId="{35FECA14-B08B-45DF-A1BD-B0B4426A80EE}" type="presParOf" srcId="{40CC920C-CEB0-48BA-9CDC-D8C5C4B634F3}" destId="{89251348-9B03-4B33-B69B-2D70FEEFCE1C}" srcOrd="3" destOrd="0" presId="urn:microsoft.com/office/officeart/2005/8/layout/hProcess9"/>
    <dgm:cxn modelId="{7D472FB9-D683-43CA-9713-B6A11119F41B}" type="presParOf" srcId="{40CC920C-CEB0-48BA-9CDC-D8C5C4B634F3}" destId="{8251E858-D8FB-47BE-9B44-35F5CF26BDF6}" srcOrd="4" destOrd="0" presId="urn:microsoft.com/office/officeart/2005/8/layout/hProcess9"/>
    <dgm:cxn modelId="{83B8A64D-A148-4FCD-968D-CCF4D3CB47E9}" type="presParOf" srcId="{40CC920C-CEB0-48BA-9CDC-D8C5C4B634F3}" destId="{BCBA909D-D3E8-4AFC-91B7-A6EAF9F02E74}" srcOrd="5" destOrd="0" presId="urn:microsoft.com/office/officeart/2005/8/layout/hProcess9"/>
    <dgm:cxn modelId="{A2FBBD88-2ED1-4B55-B586-1B4FD96F777F}" type="presParOf" srcId="{40CC920C-CEB0-48BA-9CDC-D8C5C4B634F3}" destId="{D69653B0-34E2-479C-B312-C2B073F80AE0}" srcOrd="6" destOrd="0" presId="urn:microsoft.com/office/officeart/2005/8/layout/hProcess9"/>
    <dgm:cxn modelId="{FBFD7ABA-95B1-46A3-AB1F-8F98F967842C}" type="presParOf" srcId="{40CC920C-CEB0-48BA-9CDC-D8C5C4B634F3}" destId="{349EE342-F172-48F1-B88A-544441C16899}" srcOrd="7" destOrd="0" presId="urn:microsoft.com/office/officeart/2005/8/layout/hProcess9"/>
    <dgm:cxn modelId="{B26A778F-5F7E-4275-9043-EE7077722774}" type="presParOf" srcId="{40CC920C-CEB0-48BA-9CDC-D8C5C4B634F3}" destId="{B4D785CE-7F69-4DE5-80F1-B6DF8D1B2A0B}" srcOrd="8" destOrd="0" presId="urn:microsoft.com/office/officeart/2005/8/layout/hProcess9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76A1B5A-3F25-4A9A-86F4-010EF4F2C8A0}" type="doc">
      <dgm:prSet loTypeId="urn:microsoft.com/office/officeart/2005/8/layout/hProcess9" loCatId="process" qsTypeId="urn:microsoft.com/office/officeart/2005/8/quickstyle/3d4" qsCatId="3D" csTypeId="urn:microsoft.com/office/officeart/2005/8/colors/accent1_2" csCatId="accent1" phldr="1"/>
      <dgm:spPr/>
    </dgm:pt>
    <dgm:pt modelId="{B5FC1D77-739F-4C92-9EEE-D4FA9AD95DC5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Source Data</a:t>
          </a:r>
          <a:endParaRPr lang="en-AU" dirty="0"/>
        </a:p>
      </dgm:t>
    </dgm:pt>
    <dgm:pt modelId="{76CECE58-F95A-4954-B8AC-D7B57B2683B6}" type="parTrans" cxnId="{0F053456-13BA-44DD-A71D-69BAC81CE614}">
      <dgm:prSet/>
      <dgm:spPr/>
      <dgm:t>
        <a:bodyPr/>
        <a:lstStyle/>
        <a:p>
          <a:endParaRPr lang="en-AU"/>
        </a:p>
      </dgm:t>
    </dgm:pt>
    <dgm:pt modelId="{42C3F075-4384-4C29-9539-12F7D6810DF5}" type="sibTrans" cxnId="{0F053456-13BA-44DD-A71D-69BAC81CE614}">
      <dgm:prSet/>
      <dgm:spPr/>
      <dgm:t>
        <a:bodyPr/>
        <a:lstStyle/>
        <a:p>
          <a:endParaRPr lang="en-AU"/>
        </a:p>
      </dgm:t>
    </dgm:pt>
    <dgm:pt modelId="{78BA571E-EB5A-4F7C-8894-D3DE685DA542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Source Provider</a:t>
          </a:r>
          <a:endParaRPr lang="en-AU" dirty="0"/>
        </a:p>
      </dgm:t>
    </dgm:pt>
    <dgm:pt modelId="{6EC13390-C90C-4A1F-8968-C980446C74DE}" type="parTrans" cxnId="{C9E79FAF-4FDA-4C8B-A528-C9D546494B18}">
      <dgm:prSet/>
      <dgm:spPr/>
      <dgm:t>
        <a:bodyPr/>
        <a:lstStyle/>
        <a:p>
          <a:endParaRPr lang="en-AU"/>
        </a:p>
      </dgm:t>
    </dgm:pt>
    <dgm:pt modelId="{D5FE4109-6086-4C5F-9A63-25ADAB22EDCF}" type="sibTrans" cxnId="{C9E79FAF-4FDA-4C8B-A528-C9D546494B18}">
      <dgm:prSet/>
      <dgm:spPr/>
      <dgm:t>
        <a:bodyPr/>
        <a:lstStyle/>
        <a:p>
          <a:endParaRPr lang="en-AU"/>
        </a:p>
      </dgm:t>
    </dgm:pt>
    <dgm:pt modelId="{2D9BC6E6-07FC-4826-8FD6-7DA1DAC23A0E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Control and Flow</a:t>
          </a:r>
          <a:endParaRPr lang="en-AU" dirty="0"/>
        </a:p>
      </dgm:t>
    </dgm:pt>
    <dgm:pt modelId="{A02416D8-3888-4811-AA93-37B6E3BE07F8}" type="parTrans" cxnId="{C869D424-73FE-4E89-899A-D1512C399410}">
      <dgm:prSet/>
      <dgm:spPr/>
      <dgm:t>
        <a:bodyPr/>
        <a:lstStyle/>
        <a:p>
          <a:endParaRPr lang="en-AU"/>
        </a:p>
      </dgm:t>
    </dgm:pt>
    <dgm:pt modelId="{EB0403A1-3A8D-4FD2-AFCD-1C967F0C929B}" type="sibTrans" cxnId="{C869D424-73FE-4E89-899A-D1512C399410}">
      <dgm:prSet/>
      <dgm:spPr/>
      <dgm:t>
        <a:bodyPr/>
        <a:lstStyle/>
        <a:p>
          <a:endParaRPr lang="en-AU"/>
        </a:p>
      </dgm:t>
    </dgm:pt>
    <dgm:pt modelId="{A8E6E5B8-8513-47AB-98D3-A483F64CC633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Destination Provider</a:t>
          </a:r>
          <a:endParaRPr lang="en-AU" dirty="0"/>
        </a:p>
      </dgm:t>
    </dgm:pt>
    <dgm:pt modelId="{CA6BA94A-D3FE-48EB-9E4F-3772842E5863}" type="parTrans" cxnId="{319EF6C7-287B-442D-8F49-85251038E0C7}">
      <dgm:prSet/>
      <dgm:spPr/>
      <dgm:t>
        <a:bodyPr/>
        <a:lstStyle/>
        <a:p>
          <a:endParaRPr lang="en-AU"/>
        </a:p>
      </dgm:t>
    </dgm:pt>
    <dgm:pt modelId="{75562780-A7F1-46F2-8CBD-2ADD0F533107}" type="sibTrans" cxnId="{319EF6C7-287B-442D-8F49-85251038E0C7}">
      <dgm:prSet/>
      <dgm:spPr/>
      <dgm:t>
        <a:bodyPr/>
        <a:lstStyle/>
        <a:p>
          <a:endParaRPr lang="en-AU"/>
        </a:p>
      </dgm:t>
    </dgm:pt>
    <dgm:pt modelId="{7B3FCAAC-CC27-42F0-94CB-65DB54336563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Destination Data</a:t>
          </a:r>
          <a:endParaRPr lang="en-AU" dirty="0"/>
        </a:p>
      </dgm:t>
    </dgm:pt>
    <dgm:pt modelId="{6F88BBED-F735-4D85-A4D3-3BB6A335CAC2}" type="parTrans" cxnId="{3DDF322B-11E8-4E6E-9F46-A8BD339C1145}">
      <dgm:prSet/>
      <dgm:spPr/>
      <dgm:t>
        <a:bodyPr/>
        <a:lstStyle/>
        <a:p>
          <a:endParaRPr lang="en-AU"/>
        </a:p>
      </dgm:t>
    </dgm:pt>
    <dgm:pt modelId="{A06CBEDF-0EB8-42B2-804B-FDDE2E98F4AD}" type="sibTrans" cxnId="{3DDF322B-11E8-4E6E-9F46-A8BD339C1145}">
      <dgm:prSet/>
      <dgm:spPr/>
      <dgm:t>
        <a:bodyPr/>
        <a:lstStyle/>
        <a:p>
          <a:endParaRPr lang="en-AU"/>
        </a:p>
      </dgm:t>
    </dgm:pt>
    <dgm:pt modelId="{D245B37D-4FF3-42A6-8198-A8E514855E4C}" type="pres">
      <dgm:prSet presAssocID="{276A1B5A-3F25-4A9A-86F4-010EF4F2C8A0}" presName="CompostProcess" presStyleCnt="0">
        <dgm:presLayoutVars>
          <dgm:dir/>
          <dgm:resizeHandles val="exact"/>
        </dgm:presLayoutVars>
      </dgm:prSet>
      <dgm:spPr/>
    </dgm:pt>
    <dgm:pt modelId="{30E40FF2-BD0E-4538-9350-E973C8974ECC}" type="pres">
      <dgm:prSet presAssocID="{276A1B5A-3F25-4A9A-86F4-010EF4F2C8A0}" presName="arrow" presStyleLbl="bgShp" presStyleIdx="0" presStyleCnt="1"/>
      <dgm:spPr>
        <a:solidFill>
          <a:schemeClr val="accent2"/>
        </a:solidFill>
      </dgm:spPr>
    </dgm:pt>
    <dgm:pt modelId="{40CC920C-CEB0-48BA-9CDC-D8C5C4B634F3}" type="pres">
      <dgm:prSet presAssocID="{276A1B5A-3F25-4A9A-86F4-010EF4F2C8A0}" presName="linearProcess" presStyleCnt="0"/>
      <dgm:spPr/>
    </dgm:pt>
    <dgm:pt modelId="{2D034ED4-00FA-42B3-AA22-84E360946ABF}" type="pres">
      <dgm:prSet presAssocID="{B5FC1D77-739F-4C92-9EEE-D4FA9AD95DC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F55FD08-6BC6-41F2-BC5E-8A077D1BC4B2}" type="pres">
      <dgm:prSet presAssocID="{42C3F075-4384-4C29-9539-12F7D6810DF5}" presName="sibTrans" presStyleCnt="0"/>
      <dgm:spPr/>
    </dgm:pt>
    <dgm:pt modelId="{B710BAA6-2262-4F4D-B85C-0C4AEA023176}" type="pres">
      <dgm:prSet presAssocID="{78BA571E-EB5A-4F7C-8894-D3DE685DA54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9251348-9B03-4B33-B69B-2D70FEEFCE1C}" type="pres">
      <dgm:prSet presAssocID="{D5FE4109-6086-4C5F-9A63-25ADAB22EDCF}" presName="sibTrans" presStyleCnt="0"/>
      <dgm:spPr/>
    </dgm:pt>
    <dgm:pt modelId="{8251E858-D8FB-47BE-9B44-35F5CF26BDF6}" type="pres">
      <dgm:prSet presAssocID="{2D9BC6E6-07FC-4826-8FD6-7DA1DAC23A0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BA909D-D3E8-4AFC-91B7-A6EAF9F02E74}" type="pres">
      <dgm:prSet presAssocID="{EB0403A1-3A8D-4FD2-AFCD-1C967F0C929B}" presName="sibTrans" presStyleCnt="0"/>
      <dgm:spPr/>
    </dgm:pt>
    <dgm:pt modelId="{D69653B0-34E2-479C-B312-C2B073F80AE0}" type="pres">
      <dgm:prSet presAssocID="{A8E6E5B8-8513-47AB-98D3-A483F64CC63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49EE342-F172-48F1-B88A-544441C16899}" type="pres">
      <dgm:prSet presAssocID="{75562780-A7F1-46F2-8CBD-2ADD0F533107}" presName="sibTrans" presStyleCnt="0"/>
      <dgm:spPr/>
    </dgm:pt>
    <dgm:pt modelId="{B4D785CE-7F69-4DE5-80F1-B6DF8D1B2A0B}" type="pres">
      <dgm:prSet presAssocID="{7B3FCAAC-CC27-42F0-94CB-65DB5433656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27E637C-6235-48DF-871D-8D488211A673}" type="presOf" srcId="{2D9BC6E6-07FC-4826-8FD6-7DA1DAC23A0E}" destId="{8251E858-D8FB-47BE-9B44-35F5CF26BDF6}" srcOrd="0" destOrd="0" presId="urn:microsoft.com/office/officeart/2005/8/layout/hProcess9"/>
    <dgm:cxn modelId="{319EF6C7-287B-442D-8F49-85251038E0C7}" srcId="{276A1B5A-3F25-4A9A-86F4-010EF4F2C8A0}" destId="{A8E6E5B8-8513-47AB-98D3-A483F64CC633}" srcOrd="3" destOrd="0" parTransId="{CA6BA94A-D3FE-48EB-9E4F-3772842E5863}" sibTransId="{75562780-A7F1-46F2-8CBD-2ADD0F533107}"/>
    <dgm:cxn modelId="{34CB3889-0A16-4486-8436-B71170B90F84}" type="presOf" srcId="{B5FC1D77-739F-4C92-9EEE-D4FA9AD95DC5}" destId="{2D034ED4-00FA-42B3-AA22-84E360946ABF}" srcOrd="0" destOrd="0" presId="urn:microsoft.com/office/officeart/2005/8/layout/hProcess9"/>
    <dgm:cxn modelId="{9B7B75DE-3251-41E9-9411-786E73757281}" type="presOf" srcId="{A8E6E5B8-8513-47AB-98D3-A483F64CC633}" destId="{D69653B0-34E2-479C-B312-C2B073F80AE0}" srcOrd="0" destOrd="0" presId="urn:microsoft.com/office/officeart/2005/8/layout/hProcess9"/>
    <dgm:cxn modelId="{8695BB59-010B-466D-B3B5-C36FE84A6119}" type="presOf" srcId="{78BA571E-EB5A-4F7C-8894-D3DE685DA542}" destId="{B710BAA6-2262-4F4D-B85C-0C4AEA023176}" srcOrd="0" destOrd="0" presId="urn:microsoft.com/office/officeart/2005/8/layout/hProcess9"/>
    <dgm:cxn modelId="{C869D424-73FE-4E89-899A-D1512C399410}" srcId="{276A1B5A-3F25-4A9A-86F4-010EF4F2C8A0}" destId="{2D9BC6E6-07FC-4826-8FD6-7DA1DAC23A0E}" srcOrd="2" destOrd="0" parTransId="{A02416D8-3888-4811-AA93-37B6E3BE07F8}" sibTransId="{EB0403A1-3A8D-4FD2-AFCD-1C967F0C929B}"/>
    <dgm:cxn modelId="{0F053456-13BA-44DD-A71D-69BAC81CE614}" srcId="{276A1B5A-3F25-4A9A-86F4-010EF4F2C8A0}" destId="{B5FC1D77-739F-4C92-9EEE-D4FA9AD95DC5}" srcOrd="0" destOrd="0" parTransId="{76CECE58-F95A-4954-B8AC-D7B57B2683B6}" sibTransId="{42C3F075-4384-4C29-9539-12F7D6810DF5}"/>
    <dgm:cxn modelId="{B21F116B-1B92-4249-A7F2-B0CA4E9FCBE5}" type="presOf" srcId="{276A1B5A-3F25-4A9A-86F4-010EF4F2C8A0}" destId="{D245B37D-4FF3-42A6-8198-A8E514855E4C}" srcOrd="0" destOrd="0" presId="urn:microsoft.com/office/officeart/2005/8/layout/hProcess9"/>
    <dgm:cxn modelId="{052E1074-ACF7-42CC-B7B0-24AB21B47E24}" type="presOf" srcId="{7B3FCAAC-CC27-42F0-94CB-65DB54336563}" destId="{B4D785CE-7F69-4DE5-80F1-B6DF8D1B2A0B}" srcOrd="0" destOrd="0" presId="urn:microsoft.com/office/officeart/2005/8/layout/hProcess9"/>
    <dgm:cxn modelId="{C9E79FAF-4FDA-4C8B-A528-C9D546494B18}" srcId="{276A1B5A-3F25-4A9A-86F4-010EF4F2C8A0}" destId="{78BA571E-EB5A-4F7C-8894-D3DE685DA542}" srcOrd="1" destOrd="0" parTransId="{6EC13390-C90C-4A1F-8968-C980446C74DE}" sibTransId="{D5FE4109-6086-4C5F-9A63-25ADAB22EDCF}"/>
    <dgm:cxn modelId="{3DDF322B-11E8-4E6E-9F46-A8BD339C1145}" srcId="{276A1B5A-3F25-4A9A-86F4-010EF4F2C8A0}" destId="{7B3FCAAC-CC27-42F0-94CB-65DB54336563}" srcOrd="4" destOrd="0" parTransId="{6F88BBED-F735-4D85-A4D3-3BB6A335CAC2}" sibTransId="{A06CBEDF-0EB8-42B2-804B-FDDE2E98F4AD}"/>
    <dgm:cxn modelId="{11D7CB1D-7AD3-402D-9046-03F9F5B75BFE}" type="presParOf" srcId="{D245B37D-4FF3-42A6-8198-A8E514855E4C}" destId="{30E40FF2-BD0E-4538-9350-E973C8974ECC}" srcOrd="0" destOrd="0" presId="urn:microsoft.com/office/officeart/2005/8/layout/hProcess9"/>
    <dgm:cxn modelId="{CEB39E26-4DE5-43D2-87DF-037BDAC9C22B}" type="presParOf" srcId="{D245B37D-4FF3-42A6-8198-A8E514855E4C}" destId="{40CC920C-CEB0-48BA-9CDC-D8C5C4B634F3}" srcOrd="1" destOrd="0" presId="urn:microsoft.com/office/officeart/2005/8/layout/hProcess9"/>
    <dgm:cxn modelId="{E75B430D-E71B-4D25-94CA-BFA541852028}" type="presParOf" srcId="{40CC920C-CEB0-48BA-9CDC-D8C5C4B634F3}" destId="{2D034ED4-00FA-42B3-AA22-84E360946ABF}" srcOrd="0" destOrd="0" presId="urn:microsoft.com/office/officeart/2005/8/layout/hProcess9"/>
    <dgm:cxn modelId="{E115E358-1F89-41B3-B9A8-BA0463B7E6BF}" type="presParOf" srcId="{40CC920C-CEB0-48BA-9CDC-D8C5C4B634F3}" destId="{CF55FD08-6BC6-41F2-BC5E-8A077D1BC4B2}" srcOrd="1" destOrd="0" presId="urn:microsoft.com/office/officeart/2005/8/layout/hProcess9"/>
    <dgm:cxn modelId="{16BE2962-14DA-4993-A94F-DA90C9811DA8}" type="presParOf" srcId="{40CC920C-CEB0-48BA-9CDC-D8C5C4B634F3}" destId="{B710BAA6-2262-4F4D-B85C-0C4AEA023176}" srcOrd="2" destOrd="0" presId="urn:microsoft.com/office/officeart/2005/8/layout/hProcess9"/>
    <dgm:cxn modelId="{C38FDD06-4888-4261-B54C-6AF269850DBE}" type="presParOf" srcId="{40CC920C-CEB0-48BA-9CDC-D8C5C4B634F3}" destId="{89251348-9B03-4B33-B69B-2D70FEEFCE1C}" srcOrd="3" destOrd="0" presId="urn:microsoft.com/office/officeart/2005/8/layout/hProcess9"/>
    <dgm:cxn modelId="{91F6BA44-143C-4D40-BB63-3EB40C5F1FB7}" type="presParOf" srcId="{40CC920C-CEB0-48BA-9CDC-D8C5C4B634F3}" destId="{8251E858-D8FB-47BE-9B44-35F5CF26BDF6}" srcOrd="4" destOrd="0" presId="urn:microsoft.com/office/officeart/2005/8/layout/hProcess9"/>
    <dgm:cxn modelId="{568BFEF2-7BC1-447B-9345-9B9ADB9F3E1C}" type="presParOf" srcId="{40CC920C-CEB0-48BA-9CDC-D8C5C4B634F3}" destId="{BCBA909D-D3E8-4AFC-91B7-A6EAF9F02E74}" srcOrd="5" destOrd="0" presId="urn:microsoft.com/office/officeart/2005/8/layout/hProcess9"/>
    <dgm:cxn modelId="{1514CB58-9E0A-4F95-B53E-E7FB4BA0E79E}" type="presParOf" srcId="{40CC920C-CEB0-48BA-9CDC-D8C5C4B634F3}" destId="{D69653B0-34E2-479C-B312-C2B073F80AE0}" srcOrd="6" destOrd="0" presId="urn:microsoft.com/office/officeart/2005/8/layout/hProcess9"/>
    <dgm:cxn modelId="{FFA20266-2D8E-4395-89B3-7122F2322BE6}" type="presParOf" srcId="{40CC920C-CEB0-48BA-9CDC-D8C5C4B634F3}" destId="{349EE342-F172-48F1-B88A-544441C16899}" srcOrd="7" destOrd="0" presId="urn:microsoft.com/office/officeart/2005/8/layout/hProcess9"/>
    <dgm:cxn modelId="{E7260E60-7BCE-4337-845E-A76719D1CDAC}" type="presParOf" srcId="{40CC920C-CEB0-48BA-9CDC-D8C5C4B634F3}" destId="{B4D785CE-7F69-4DE5-80F1-B6DF8D1B2A0B}" srcOrd="8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6A1B5A-3F25-4A9A-86F4-010EF4F2C8A0}" type="doc">
      <dgm:prSet loTypeId="urn:microsoft.com/office/officeart/2005/8/layout/hProcess9" loCatId="process" qsTypeId="urn:microsoft.com/office/officeart/2005/8/quickstyle/3d4" qsCatId="3D" csTypeId="urn:microsoft.com/office/officeart/2005/8/colors/accent1_2" csCatId="accent1" phldr="1"/>
      <dgm:spPr/>
    </dgm:pt>
    <dgm:pt modelId="{B5FC1D77-739F-4C92-9EEE-D4FA9AD95DC5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Source Data</a:t>
          </a:r>
          <a:endParaRPr lang="en-AU" dirty="0"/>
        </a:p>
      </dgm:t>
    </dgm:pt>
    <dgm:pt modelId="{76CECE58-F95A-4954-B8AC-D7B57B2683B6}" type="parTrans" cxnId="{0F053456-13BA-44DD-A71D-69BAC81CE614}">
      <dgm:prSet/>
      <dgm:spPr/>
      <dgm:t>
        <a:bodyPr/>
        <a:lstStyle/>
        <a:p>
          <a:endParaRPr lang="en-AU"/>
        </a:p>
      </dgm:t>
    </dgm:pt>
    <dgm:pt modelId="{42C3F075-4384-4C29-9539-12F7D6810DF5}" type="sibTrans" cxnId="{0F053456-13BA-44DD-A71D-69BAC81CE614}">
      <dgm:prSet/>
      <dgm:spPr/>
      <dgm:t>
        <a:bodyPr/>
        <a:lstStyle/>
        <a:p>
          <a:endParaRPr lang="en-AU"/>
        </a:p>
      </dgm:t>
    </dgm:pt>
    <dgm:pt modelId="{78BA571E-EB5A-4F7C-8894-D3DE685DA542}">
      <dgm:prSet phldrT="[Text]"/>
      <dgm:spPr/>
      <dgm:t>
        <a:bodyPr/>
        <a:lstStyle/>
        <a:p>
          <a:r>
            <a:rPr lang="en-AU" dirty="0" smtClean="0"/>
            <a:t>Source Provider</a:t>
          </a:r>
          <a:endParaRPr lang="en-AU" dirty="0"/>
        </a:p>
      </dgm:t>
    </dgm:pt>
    <dgm:pt modelId="{6EC13390-C90C-4A1F-8968-C980446C74DE}" type="parTrans" cxnId="{C9E79FAF-4FDA-4C8B-A528-C9D546494B18}">
      <dgm:prSet/>
      <dgm:spPr/>
      <dgm:t>
        <a:bodyPr/>
        <a:lstStyle/>
        <a:p>
          <a:endParaRPr lang="en-AU"/>
        </a:p>
      </dgm:t>
    </dgm:pt>
    <dgm:pt modelId="{D5FE4109-6086-4C5F-9A63-25ADAB22EDCF}" type="sibTrans" cxnId="{C9E79FAF-4FDA-4C8B-A528-C9D546494B18}">
      <dgm:prSet/>
      <dgm:spPr/>
      <dgm:t>
        <a:bodyPr/>
        <a:lstStyle/>
        <a:p>
          <a:endParaRPr lang="en-AU"/>
        </a:p>
      </dgm:t>
    </dgm:pt>
    <dgm:pt modelId="{2D9BC6E6-07FC-4826-8FD6-7DA1DAC23A0E}">
      <dgm:prSet phldrT="[Text]"/>
      <dgm:spPr/>
      <dgm:t>
        <a:bodyPr/>
        <a:lstStyle/>
        <a:p>
          <a:r>
            <a:rPr lang="en-AU" dirty="0" smtClean="0"/>
            <a:t>Control and Flow</a:t>
          </a:r>
          <a:endParaRPr lang="en-AU" dirty="0"/>
        </a:p>
      </dgm:t>
    </dgm:pt>
    <dgm:pt modelId="{A02416D8-3888-4811-AA93-37B6E3BE07F8}" type="parTrans" cxnId="{C869D424-73FE-4E89-899A-D1512C399410}">
      <dgm:prSet/>
      <dgm:spPr/>
      <dgm:t>
        <a:bodyPr/>
        <a:lstStyle/>
        <a:p>
          <a:endParaRPr lang="en-AU"/>
        </a:p>
      </dgm:t>
    </dgm:pt>
    <dgm:pt modelId="{EB0403A1-3A8D-4FD2-AFCD-1C967F0C929B}" type="sibTrans" cxnId="{C869D424-73FE-4E89-899A-D1512C399410}">
      <dgm:prSet/>
      <dgm:spPr/>
      <dgm:t>
        <a:bodyPr/>
        <a:lstStyle/>
        <a:p>
          <a:endParaRPr lang="en-AU"/>
        </a:p>
      </dgm:t>
    </dgm:pt>
    <dgm:pt modelId="{A8E6E5B8-8513-47AB-98D3-A483F64CC633}">
      <dgm:prSet phldrT="[Text]"/>
      <dgm:spPr/>
      <dgm:t>
        <a:bodyPr/>
        <a:lstStyle/>
        <a:p>
          <a:r>
            <a:rPr lang="en-AU" dirty="0" smtClean="0"/>
            <a:t>Destination Provider</a:t>
          </a:r>
          <a:endParaRPr lang="en-AU" dirty="0"/>
        </a:p>
      </dgm:t>
    </dgm:pt>
    <dgm:pt modelId="{CA6BA94A-D3FE-48EB-9E4F-3772842E5863}" type="parTrans" cxnId="{319EF6C7-287B-442D-8F49-85251038E0C7}">
      <dgm:prSet/>
      <dgm:spPr/>
      <dgm:t>
        <a:bodyPr/>
        <a:lstStyle/>
        <a:p>
          <a:endParaRPr lang="en-AU"/>
        </a:p>
      </dgm:t>
    </dgm:pt>
    <dgm:pt modelId="{75562780-A7F1-46F2-8CBD-2ADD0F533107}" type="sibTrans" cxnId="{319EF6C7-287B-442D-8F49-85251038E0C7}">
      <dgm:prSet/>
      <dgm:spPr/>
      <dgm:t>
        <a:bodyPr/>
        <a:lstStyle/>
        <a:p>
          <a:endParaRPr lang="en-AU"/>
        </a:p>
      </dgm:t>
    </dgm:pt>
    <dgm:pt modelId="{7B3FCAAC-CC27-42F0-94CB-65DB54336563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Destination Data</a:t>
          </a:r>
          <a:endParaRPr lang="en-AU" dirty="0"/>
        </a:p>
      </dgm:t>
    </dgm:pt>
    <dgm:pt modelId="{6F88BBED-F735-4D85-A4D3-3BB6A335CAC2}" type="parTrans" cxnId="{3DDF322B-11E8-4E6E-9F46-A8BD339C1145}">
      <dgm:prSet/>
      <dgm:spPr/>
      <dgm:t>
        <a:bodyPr/>
        <a:lstStyle/>
        <a:p>
          <a:endParaRPr lang="en-AU"/>
        </a:p>
      </dgm:t>
    </dgm:pt>
    <dgm:pt modelId="{A06CBEDF-0EB8-42B2-804B-FDDE2E98F4AD}" type="sibTrans" cxnId="{3DDF322B-11E8-4E6E-9F46-A8BD339C1145}">
      <dgm:prSet/>
      <dgm:spPr/>
      <dgm:t>
        <a:bodyPr/>
        <a:lstStyle/>
        <a:p>
          <a:endParaRPr lang="en-AU"/>
        </a:p>
      </dgm:t>
    </dgm:pt>
    <dgm:pt modelId="{D245B37D-4FF3-42A6-8198-A8E514855E4C}" type="pres">
      <dgm:prSet presAssocID="{276A1B5A-3F25-4A9A-86F4-010EF4F2C8A0}" presName="CompostProcess" presStyleCnt="0">
        <dgm:presLayoutVars>
          <dgm:dir/>
          <dgm:resizeHandles val="exact"/>
        </dgm:presLayoutVars>
      </dgm:prSet>
      <dgm:spPr/>
    </dgm:pt>
    <dgm:pt modelId="{30E40FF2-BD0E-4538-9350-E973C8974ECC}" type="pres">
      <dgm:prSet presAssocID="{276A1B5A-3F25-4A9A-86F4-010EF4F2C8A0}" presName="arrow" presStyleLbl="bgShp" presStyleIdx="0" presStyleCnt="1"/>
      <dgm:spPr/>
    </dgm:pt>
    <dgm:pt modelId="{40CC920C-CEB0-48BA-9CDC-D8C5C4B634F3}" type="pres">
      <dgm:prSet presAssocID="{276A1B5A-3F25-4A9A-86F4-010EF4F2C8A0}" presName="linearProcess" presStyleCnt="0"/>
      <dgm:spPr/>
    </dgm:pt>
    <dgm:pt modelId="{2D034ED4-00FA-42B3-AA22-84E360946ABF}" type="pres">
      <dgm:prSet presAssocID="{B5FC1D77-739F-4C92-9EEE-D4FA9AD95DC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F55FD08-6BC6-41F2-BC5E-8A077D1BC4B2}" type="pres">
      <dgm:prSet presAssocID="{42C3F075-4384-4C29-9539-12F7D6810DF5}" presName="sibTrans" presStyleCnt="0"/>
      <dgm:spPr/>
    </dgm:pt>
    <dgm:pt modelId="{B710BAA6-2262-4F4D-B85C-0C4AEA023176}" type="pres">
      <dgm:prSet presAssocID="{78BA571E-EB5A-4F7C-8894-D3DE685DA54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9251348-9B03-4B33-B69B-2D70FEEFCE1C}" type="pres">
      <dgm:prSet presAssocID="{D5FE4109-6086-4C5F-9A63-25ADAB22EDCF}" presName="sibTrans" presStyleCnt="0"/>
      <dgm:spPr/>
    </dgm:pt>
    <dgm:pt modelId="{8251E858-D8FB-47BE-9B44-35F5CF26BDF6}" type="pres">
      <dgm:prSet presAssocID="{2D9BC6E6-07FC-4826-8FD6-7DA1DAC23A0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BA909D-D3E8-4AFC-91B7-A6EAF9F02E74}" type="pres">
      <dgm:prSet presAssocID="{EB0403A1-3A8D-4FD2-AFCD-1C967F0C929B}" presName="sibTrans" presStyleCnt="0"/>
      <dgm:spPr/>
    </dgm:pt>
    <dgm:pt modelId="{D69653B0-34E2-479C-B312-C2B073F80AE0}" type="pres">
      <dgm:prSet presAssocID="{A8E6E5B8-8513-47AB-98D3-A483F64CC63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49EE342-F172-48F1-B88A-544441C16899}" type="pres">
      <dgm:prSet presAssocID="{75562780-A7F1-46F2-8CBD-2ADD0F533107}" presName="sibTrans" presStyleCnt="0"/>
      <dgm:spPr/>
    </dgm:pt>
    <dgm:pt modelId="{B4D785CE-7F69-4DE5-80F1-B6DF8D1B2A0B}" type="pres">
      <dgm:prSet presAssocID="{7B3FCAAC-CC27-42F0-94CB-65DB5433656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319EF6C7-287B-442D-8F49-85251038E0C7}" srcId="{276A1B5A-3F25-4A9A-86F4-010EF4F2C8A0}" destId="{A8E6E5B8-8513-47AB-98D3-A483F64CC633}" srcOrd="3" destOrd="0" parTransId="{CA6BA94A-D3FE-48EB-9E4F-3772842E5863}" sibTransId="{75562780-A7F1-46F2-8CBD-2ADD0F533107}"/>
    <dgm:cxn modelId="{C869D424-73FE-4E89-899A-D1512C399410}" srcId="{276A1B5A-3F25-4A9A-86F4-010EF4F2C8A0}" destId="{2D9BC6E6-07FC-4826-8FD6-7DA1DAC23A0E}" srcOrd="2" destOrd="0" parTransId="{A02416D8-3888-4811-AA93-37B6E3BE07F8}" sibTransId="{EB0403A1-3A8D-4FD2-AFCD-1C967F0C929B}"/>
    <dgm:cxn modelId="{0F053456-13BA-44DD-A71D-69BAC81CE614}" srcId="{276A1B5A-3F25-4A9A-86F4-010EF4F2C8A0}" destId="{B5FC1D77-739F-4C92-9EEE-D4FA9AD95DC5}" srcOrd="0" destOrd="0" parTransId="{76CECE58-F95A-4954-B8AC-D7B57B2683B6}" sibTransId="{42C3F075-4384-4C29-9539-12F7D6810DF5}"/>
    <dgm:cxn modelId="{381E2068-992F-4190-97C3-31A9F8771DC1}" type="presOf" srcId="{2D9BC6E6-07FC-4826-8FD6-7DA1DAC23A0E}" destId="{8251E858-D8FB-47BE-9B44-35F5CF26BDF6}" srcOrd="0" destOrd="0" presId="urn:microsoft.com/office/officeart/2005/8/layout/hProcess9"/>
    <dgm:cxn modelId="{3DDF322B-11E8-4E6E-9F46-A8BD339C1145}" srcId="{276A1B5A-3F25-4A9A-86F4-010EF4F2C8A0}" destId="{7B3FCAAC-CC27-42F0-94CB-65DB54336563}" srcOrd="4" destOrd="0" parTransId="{6F88BBED-F735-4D85-A4D3-3BB6A335CAC2}" sibTransId="{A06CBEDF-0EB8-42B2-804B-FDDE2E98F4AD}"/>
    <dgm:cxn modelId="{080CD4F6-DDA2-4260-A165-1D0F6BE4C356}" type="presOf" srcId="{276A1B5A-3F25-4A9A-86F4-010EF4F2C8A0}" destId="{D245B37D-4FF3-42A6-8198-A8E514855E4C}" srcOrd="0" destOrd="0" presId="urn:microsoft.com/office/officeart/2005/8/layout/hProcess9"/>
    <dgm:cxn modelId="{9E4262AA-A7B1-4DEC-B6D3-3741B88DD746}" type="presOf" srcId="{7B3FCAAC-CC27-42F0-94CB-65DB54336563}" destId="{B4D785CE-7F69-4DE5-80F1-B6DF8D1B2A0B}" srcOrd="0" destOrd="0" presId="urn:microsoft.com/office/officeart/2005/8/layout/hProcess9"/>
    <dgm:cxn modelId="{868675DC-982A-432E-A2FB-DBEE9C0AF980}" type="presOf" srcId="{78BA571E-EB5A-4F7C-8894-D3DE685DA542}" destId="{B710BAA6-2262-4F4D-B85C-0C4AEA023176}" srcOrd="0" destOrd="0" presId="urn:microsoft.com/office/officeart/2005/8/layout/hProcess9"/>
    <dgm:cxn modelId="{C9E79FAF-4FDA-4C8B-A528-C9D546494B18}" srcId="{276A1B5A-3F25-4A9A-86F4-010EF4F2C8A0}" destId="{78BA571E-EB5A-4F7C-8894-D3DE685DA542}" srcOrd="1" destOrd="0" parTransId="{6EC13390-C90C-4A1F-8968-C980446C74DE}" sibTransId="{D5FE4109-6086-4C5F-9A63-25ADAB22EDCF}"/>
    <dgm:cxn modelId="{132E2EAD-DA1C-481A-9B39-3821DC46E94E}" type="presOf" srcId="{A8E6E5B8-8513-47AB-98D3-A483F64CC633}" destId="{D69653B0-34E2-479C-B312-C2B073F80AE0}" srcOrd="0" destOrd="0" presId="urn:microsoft.com/office/officeart/2005/8/layout/hProcess9"/>
    <dgm:cxn modelId="{EA8CCA19-25FF-45F3-B6DD-3F6F8C828BD4}" type="presOf" srcId="{B5FC1D77-739F-4C92-9EEE-D4FA9AD95DC5}" destId="{2D034ED4-00FA-42B3-AA22-84E360946ABF}" srcOrd="0" destOrd="0" presId="urn:microsoft.com/office/officeart/2005/8/layout/hProcess9"/>
    <dgm:cxn modelId="{E7D77995-8629-43FB-BDD1-B4F019552064}" type="presParOf" srcId="{D245B37D-4FF3-42A6-8198-A8E514855E4C}" destId="{30E40FF2-BD0E-4538-9350-E973C8974ECC}" srcOrd="0" destOrd="0" presId="urn:microsoft.com/office/officeart/2005/8/layout/hProcess9"/>
    <dgm:cxn modelId="{CD2B2C94-3594-4662-AD47-A58A4E1C64C1}" type="presParOf" srcId="{D245B37D-4FF3-42A6-8198-A8E514855E4C}" destId="{40CC920C-CEB0-48BA-9CDC-D8C5C4B634F3}" srcOrd="1" destOrd="0" presId="urn:microsoft.com/office/officeart/2005/8/layout/hProcess9"/>
    <dgm:cxn modelId="{38140ED3-921E-42C2-9AAA-9725C24E7A29}" type="presParOf" srcId="{40CC920C-CEB0-48BA-9CDC-D8C5C4B634F3}" destId="{2D034ED4-00FA-42B3-AA22-84E360946ABF}" srcOrd="0" destOrd="0" presId="urn:microsoft.com/office/officeart/2005/8/layout/hProcess9"/>
    <dgm:cxn modelId="{69A6B36D-375B-45D7-963D-DE01D7523F2F}" type="presParOf" srcId="{40CC920C-CEB0-48BA-9CDC-D8C5C4B634F3}" destId="{CF55FD08-6BC6-41F2-BC5E-8A077D1BC4B2}" srcOrd="1" destOrd="0" presId="urn:microsoft.com/office/officeart/2005/8/layout/hProcess9"/>
    <dgm:cxn modelId="{804F2CF1-82A5-4F27-A9F4-E224287786F6}" type="presParOf" srcId="{40CC920C-CEB0-48BA-9CDC-D8C5C4B634F3}" destId="{B710BAA6-2262-4F4D-B85C-0C4AEA023176}" srcOrd="2" destOrd="0" presId="urn:microsoft.com/office/officeart/2005/8/layout/hProcess9"/>
    <dgm:cxn modelId="{CC7A27B2-A211-4319-8953-8046E406523B}" type="presParOf" srcId="{40CC920C-CEB0-48BA-9CDC-D8C5C4B634F3}" destId="{89251348-9B03-4B33-B69B-2D70FEEFCE1C}" srcOrd="3" destOrd="0" presId="urn:microsoft.com/office/officeart/2005/8/layout/hProcess9"/>
    <dgm:cxn modelId="{35740852-2178-49A8-AF12-972B10A90AFC}" type="presParOf" srcId="{40CC920C-CEB0-48BA-9CDC-D8C5C4B634F3}" destId="{8251E858-D8FB-47BE-9B44-35F5CF26BDF6}" srcOrd="4" destOrd="0" presId="urn:microsoft.com/office/officeart/2005/8/layout/hProcess9"/>
    <dgm:cxn modelId="{87B08918-7A32-4014-B048-AE550327D40C}" type="presParOf" srcId="{40CC920C-CEB0-48BA-9CDC-D8C5C4B634F3}" destId="{BCBA909D-D3E8-4AFC-91B7-A6EAF9F02E74}" srcOrd="5" destOrd="0" presId="urn:microsoft.com/office/officeart/2005/8/layout/hProcess9"/>
    <dgm:cxn modelId="{B839DCCA-755F-4B61-835C-AB3B96C51405}" type="presParOf" srcId="{40CC920C-CEB0-48BA-9CDC-D8C5C4B634F3}" destId="{D69653B0-34E2-479C-B312-C2B073F80AE0}" srcOrd="6" destOrd="0" presId="urn:microsoft.com/office/officeart/2005/8/layout/hProcess9"/>
    <dgm:cxn modelId="{DAE85E21-4F30-4A2E-94FE-142F3B31981D}" type="presParOf" srcId="{40CC920C-CEB0-48BA-9CDC-D8C5C4B634F3}" destId="{349EE342-F172-48F1-B88A-544441C16899}" srcOrd="7" destOrd="0" presId="urn:microsoft.com/office/officeart/2005/8/layout/hProcess9"/>
    <dgm:cxn modelId="{C2888537-62E9-492E-84E4-76A607290E0E}" type="presParOf" srcId="{40CC920C-CEB0-48BA-9CDC-D8C5C4B634F3}" destId="{B4D785CE-7F69-4DE5-80F1-B6DF8D1B2A0B}" srcOrd="8" destOrd="0" presId="urn:microsoft.com/office/officeart/2005/8/layout/hProcess9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76A1B5A-3F25-4A9A-86F4-010EF4F2C8A0}" type="doc">
      <dgm:prSet loTypeId="urn:microsoft.com/office/officeart/2005/8/layout/hProcess9" loCatId="process" qsTypeId="urn:microsoft.com/office/officeart/2005/8/quickstyle/3d4" qsCatId="3D" csTypeId="urn:microsoft.com/office/officeart/2005/8/colors/accent1_2" csCatId="accent1" phldr="1"/>
      <dgm:spPr/>
    </dgm:pt>
    <dgm:pt modelId="{B5FC1D77-739F-4C92-9EEE-D4FA9AD95DC5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Source Data</a:t>
          </a:r>
          <a:endParaRPr lang="en-AU" dirty="0"/>
        </a:p>
      </dgm:t>
    </dgm:pt>
    <dgm:pt modelId="{76CECE58-F95A-4954-B8AC-D7B57B2683B6}" type="parTrans" cxnId="{0F053456-13BA-44DD-A71D-69BAC81CE614}">
      <dgm:prSet/>
      <dgm:spPr/>
      <dgm:t>
        <a:bodyPr/>
        <a:lstStyle/>
        <a:p>
          <a:endParaRPr lang="en-AU"/>
        </a:p>
      </dgm:t>
    </dgm:pt>
    <dgm:pt modelId="{42C3F075-4384-4C29-9539-12F7D6810DF5}" type="sibTrans" cxnId="{0F053456-13BA-44DD-A71D-69BAC81CE614}">
      <dgm:prSet/>
      <dgm:spPr/>
      <dgm:t>
        <a:bodyPr/>
        <a:lstStyle/>
        <a:p>
          <a:endParaRPr lang="en-AU"/>
        </a:p>
      </dgm:t>
    </dgm:pt>
    <dgm:pt modelId="{78BA571E-EB5A-4F7C-8894-D3DE685DA542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Source Provider</a:t>
          </a:r>
          <a:endParaRPr lang="en-AU" dirty="0"/>
        </a:p>
      </dgm:t>
    </dgm:pt>
    <dgm:pt modelId="{6EC13390-C90C-4A1F-8968-C980446C74DE}" type="parTrans" cxnId="{C9E79FAF-4FDA-4C8B-A528-C9D546494B18}">
      <dgm:prSet/>
      <dgm:spPr/>
      <dgm:t>
        <a:bodyPr/>
        <a:lstStyle/>
        <a:p>
          <a:endParaRPr lang="en-AU"/>
        </a:p>
      </dgm:t>
    </dgm:pt>
    <dgm:pt modelId="{D5FE4109-6086-4C5F-9A63-25ADAB22EDCF}" type="sibTrans" cxnId="{C9E79FAF-4FDA-4C8B-A528-C9D546494B18}">
      <dgm:prSet/>
      <dgm:spPr/>
      <dgm:t>
        <a:bodyPr/>
        <a:lstStyle/>
        <a:p>
          <a:endParaRPr lang="en-AU"/>
        </a:p>
      </dgm:t>
    </dgm:pt>
    <dgm:pt modelId="{2D9BC6E6-07FC-4826-8FD6-7DA1DAC23A0E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Control and Flow</a:t>
          </a:r>
          <a:endParaRPr lang="en-AU" dirty="0"/>
        </a:p>
      </dgm:t>
    </dgm:pt>
    <dgm:pt modelId="{A02416D8-3888-4811-AA93-37B6E3BE07F8}" type="parTrans" cxnId="{C869D424-73FE-4E89-899A-D1512C399410}">
      <dgm:prSet/>
      <dgm:spPr/>
      <dgm:t>
        <a:bodyPr/>
        <a:lstStyle/>
        <a:p>
          <a:endParaRPr lang="en-AU"/>
        </a:p>
      </dgm:t>
    </dgm:pt>
    <dgm:pt modelId="{EB0403A1-3A8D-4FD2-AFCD-1C967F0C929B}" type="sibTrans" cxnId="{C869D424-73FE-4E89-899A-D1512C399410}">
      <dgm:prSet/>
      <dgm:spPr/>
      <dgm:t>
        <a:bodyPr/>
        <a:lstStyle/>
        <a:p>
          <a:endParaRPr lang="en-AU"/>
        </a:p>
      </dgm:t>
    </dgm:pt>
    <dgm:pt modelId="{A8E6E5B8-8513-47AB-98D3-A483F64CC633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Destination Provider</a:t>
          </a:r>
          <a:endParaRPr lang="en-AU" dirty="0"/>
        </a:p>
      </dgm:t>
    </dgm:pt>
    <dgm:pt modelId="{CA6BA94A-D3FE-48EB-9E4F-3772842E5863}" type="parTrans" cxnId="{319EF6C7-287B-442D-8F49-85251038E0C7}">
      <dgm:prSet/>
      <dgm:spPr/>
      <dgm:t>
        <a:bodyPr/>
        <a:lstStyle/>
        <a:p>
          <a:endParaRPr lang="en-AU"/>
        </a:p>
      </dgm:t>
    </dgm:pt>
    <dgm:pt modelId="{75562780-A7F1-46F2-8CBD-2ADD0F533107}" type="sibTrans" cxnId="{319EF6C7-287B-442D-8F49-85251038E0C7}">
      <dgm:prSet/>
      <dgm:spPr/>
      <dgm:t>
        <a:bodyPr/>
        <a:lstStyle/>
        <a:p>
          <a:endParaRPr lang="en-AU"/>
        </a:p>
      </dgm:t>
    </dgm:pt>
    <dgm:pt modelId="{7B3FCAAC-CC27-42F0-94CB-65DB54336563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Destination Data</a:t>
          </a:r>
          <a:endParaRPr lang="en-AU" dirty="0"/>
        </a:p>
      </dgm:t>
    </dgm:pt>
    <dgm:pt modelId="{6F88BBED-F735-4D85-A4D3-3BB6A335CAC2}" type="parTrans" cxnId="{3DDF322B-11E8-4E6E-9F46-A8BD339C1145}">
      <dgm:prSet/>
      <dgm:spPr/>
      <dgm:t>
        <a:bodyPr/>
        <a:lstStyle/>
        <a:p>
          <a:endParaRPr lang="en-AU"/>
        </a:p>
      </dgm:t>
    </dgm:pt>
    <dgm:pt modelId="{A06CBEDF-0EB8-42B2-804B-FDDE2E98F4AD}" type="sibTrans" cxnId="{3DDF322B-11E8-4E6E-9F46-A8BD339C1145}">
      <dgm:prSet/>
      <dgm:spPr/>
      <dgm:t>
        <a:bodyPr/>
        <a:lstStyle/>
        <a:p>
          <a:endParaRPr lang="en-AU"/>
        </a:p>
      </dgm:t>
    </dgm:pt>
    <dgm:pt modelId="{D245B37D-4FF3-42A6-8198-A8E514855E4C}" type="pres">
      <dgm:prSet presAssocID="{276A1B5A-3F25-4A9A-86F4-010EF4F2C8A0}" presName="CompostProcess" presStyleCnt="0">
        <dgm:presLayoutVars>
          <dgm:dir/>
          <dgm:resizeHandles val="exact"/>
        </dgm:presLayoutVars>
      </dgm:prSet>
      <dgm:spPr/>
    </dgm:pt>
    <dgm:pt modelId="{30E40FF2-BD0E-4538-9350-E973C8974ECC}" type="pres">
      <dgm:prSet presAssocID="{276A1B5A-3F25-4A9A-86F4-010EF4F2C8A0}" presName="arrow" presStyleLbl="bgShp" presStyleIdx="0" presStyleCnt="1"/>
      <dgm:spPr>
        <a:solidFill>
          <a:schemeClr val="accent2"/>
        </a:solidFill>
      </dgm:spPr>
    </dgm:pt>
    <dgm:pt modelId="{40CC920C-CEB0-48BA-9CDC-D8C5C4B634F3}" type="pres">
      <dgm:prSet presAssocID="{276A1B5A-3F25-4A9A-86F4-010EF4F2C8A0}" presName="linearProcess" presStyleCnt="0"/>
      <dgm:spPr/>
    </dgm:pt>
    <dgm:pt modelId="{2D034ED4-00FA-42B3-AA22-84E360946ABF}" type="pres">
      <dgm:prSet presAssocID="{B5FC1D77-739F-4C92-9EEE-D4FA9AD95DC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F55FD08-6BC6-41F2-BC5E-8A077D1BC4B2}" type="pres">
      <dgm:prSet presAssocID="{42C3F075-4384-4C29-9539-12F7D6810DF5}" presName="sibTrans" presStyleCnt="0"/>
      <dgm:spPr/>
    </dgm:pt>
    <dgm:pt modelId="{B710BAA6-2262-4F4D-B85C-0C4AEA023176}" type="pres">
      <dgm:prSet presAssocID="{78BA571E-EB5A-4F7C-8894-D3DE685DA54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9251348-9B03-4B33-B69B-2D70FEEFCE1C}" type="pres">
      <dgm:prSet presAssocID="{D5FE4109-6086-4C5F-9A63-25ADAB22EDCF}" presName="sibTrans" presStyleCnt="0"/>
      <dgm:spPr/>
    </dgm:pt>
    <dgm:pt modelId="{8251E858-D8FB-47BE-9B44-35F5CF26BDF6}" type="pres">
      <dgm:prSet presAssocID="{2D9BC6E6-07FC-4826-8FD6-7DA1DAC23A0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BA909D-D3E8-4AFC-91B7-A6EAF9F02E74}" type="pres">
      <dgm:prSet presAssocID="{EB0403A1-3A8D-4FD2-AFCD-1C967F0C929B}" presName="sibTrans" presStyleCnt="0"/>
      <dgm:spPr/>
    </dgm:pt>
    <dgm:pt modelId="{D69653B0-34E2-479C-B312-C2B073F80AE0}" type="pres">
      <dgm:prSet presAssocID="{A8E6E5B8-8513-47AB-98D3-A483F64CC63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49EE342-F172-48F1-B88A-544441C16899}" type="pres">
      <dgm:prSet presAssocID="{75562780-A7F1-46F2-8CBD-2ADD0F533107}" presName="sibTrans" presStyleCnt="0"/>
      <dgm:spPr/>
    </dgm:pt>
    <dgm:pt modelId="{B4D785CE-7F69-4DE5-80F1-B6DF8D1B2A0B}" type="pres">
      <dgm:prSet presAssocID="{7B3FCAAC-CC27-42F0-94CB-65DB5433656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86C9097-1FEE-4C46-AE24-C8B4CFDAB7B5}" type="presOf" srcId="{78BA571E-EB5A-4F7C-8894-D3DE685DA542}" destId="{B710BAA6-2262-4F4D-B85C-0C4AEA023176}" srcOrd="0" destOrd="0" presId="urn:microsoft.com/office/officeart/2005/8/layout/hProcess9"/>
    <dgm:cxn modelId="{7F210F5E-CD50-422C-9547-D35DD3CF0761}" type="presOf" srcId="{A8E6E5B8-8513-47AB-98D3-A483F64CC633}" destId="{D69653B0-34E2-479C-B312-C2B073F80AE0}" srcOrd="0" destOrd="0" presId="urn:microsoft.com/office/officeart/2005/8/layout/hProcess9"/>
    <dgm:cxn modelId="{319EF6C7-287B-442D-8F49-85251038E0C7}" srcId="{276A1B5A-3F25-4A9A-86F4-010EF4F2C8A0}" destId="{A8E6E5B8-8513-47AB-98D3-A483F64CC633}" srcOrd="3" destOrd="0" parTransId="{CA6BA94A-D3FE-48EB-9E4F-3772842E5863}" sibTransId="{75562780-A7F1-46F2-8CBD-2ADD0F533107}"/>
    <dgm:cxn modelId="{C869D424-73FE-4E89-899A-D1512C399410}" srcId="{276A1B5A-3F25-4A9A-86F4-010EF4F2C8A0}" destId="{2D9BC6E6-07FC-4826-8FD6-7DA1DAC23A0E}" srcOrd="2" destOrd="0" parTransId="{A02416D8-3888-4811-AA93-37B6E3BE07F8}" sibTransId="{EB0403A1-3A8D-4FD2-AFCD-1C967F0C929B}"/>
    <dgm:cxn modelId="{0F053456-13BA-44DD-A71D-69BAC81CE614}" srcId="{276A1B5A-3F25-4A9A-86F4-010EF4F2C8A0}" destId="{B5FC1D77-739F-4C92-9EEE-D4FA9AD95DC5}" srcOrd="0" destOrd="0" parTransId="{76CECE58-F95A-4954-B8AC-D7B57B2683B6}" sibTransId="{42C3F075-4384-4C29-9539-12F7D6810DF5}"/>
    <dgm:cxn modelId="{3DDF322B-11E8-4E6E-9F46-A8BD339C1145}" srcId="{276A1B5A-3F25-4A9A-86F4-010EF4F2C8A0}" destId="{7B3FCAAC-CC27-42F0-94CB-65DB54336563}" srcOrd="4" destOrd="0" parTransId="{6F88BBED-F735-4D85-A4D3-3BB6A335CAC2}" sibTransId="{A06CBEDF-0EB8-42B2-804B-FDDE2E98F4AD}"/>
    <dgm:cxn modelId="{475F03C9-C2B4-4BC0-ADA8-5F7255B37188}" type="presOf" srcId="{276A1B5A-3F25-4A9A-86F4-010EF4F2C8A0}" destId="{D245B37D-4FF3-42A6-8198-A8E514855E4C}" srcOrd="0" destOrd="0" presId="urn:microsoft.com/office/officeart/2005/8/layout/hProcess9"/>
    <dgm:cxn modelId="{A6B8BEFD-9097-4134-B9E5-43ACDB1299C6}" type="presOf" srcId="{2D9BC6E6-07FC-4826-8FD6-7DA1DAC23A0E}" destId="{8251E858-D8FB-47BE-9B44-35F5CF26BDF6}" srcOrd="0" destOrd="0" presId="urn:microsoft.com/office/officeart/2005/8/layout/hProcess9"/>
    <dgm:cxn modelId="{C9E79FAF-4FDA-4C8B-A528-C9D546494B18}" srcId="{276A1B5A-3F25-4A9A-86F4-010EF4F2C8A0}" destId="{78BA571E-EB5A-4F7C-8894-D3DE685DA542}" srcOrd="1" destOrd="0" parTransId="{6EC13390-C90C-4A1F-8968-C980446C74DE}" sibTransId="{D5FE4109-6086-4C5F-9A63-25ADAB22EDCF}"/>
    <dgm:cxn modelId="{8DCFCCAE-ED2F-4700-912A-EF99FB411B27}" type="presOf" srcId="{B5FC1D77-739F-4C92-9EEE-D4FA9AD95DC5}" destId="{2D034ED4-00FA-42B3-AA22-84E360946ABF}" srcOrd="0" destOrd="0" presId="urn:microsoft.com/office/officeart/2005/8/layout/hProcess9"/>
    <dgm:cxn modelId="{E1515109-23F6-43D1-9C3A-DE1038F878E1}" type="presOf" srcId="{7B3FCAAC-CC27-42F0-94CB-65DB54336563}" destId="{B4D785CE-7F69-4DE5-80F1-B6DF8D1B2A0B}" srcOrd="0" destOrd="0" presId="urn:microsoft.com/office/officeart/2005/8/layout/hProcess9"/>
    <dgm:cxn modelId="{276B8485-6466-4E30-86AF-D0C8D20E0F3F}" type="presParOf" srcId="{D245B37D-4FF3-42A6-8198-A8E514855E4C}" destId="{30E40FF2-BD0E-4538-9350-E973C8974ECC}" srcOrd="0" destOrd="0" presId="urn:microsoft.com/office/officeart/2005/8/layout/hProcess9"/>
    <dgm:cxn modelId="{085137B8-72C5-405B-8E83-719630B04B61}" type="presParOf" srcId="{D245B37D-4FF3-42A6-8198-A8E514855E4C}" destId="{40CC920C-CEB0-48BA-9CDC-D8C5C4B634F3}" srcOrd="1" destOrd="0" presId="urn:microsoft.com/office/officeart/2005/8/layout/hProcess9"/>
    <dgm:cxn modelId="{51DF64A1-A8BB-4206-8723-D3DB7C187740}" type="presParOf" srcId="{40CC920C-CEB0-48BA-9CDC-D8C5C4B634F3}" destId="{2D034ED4-00FA-42B3-AA22-84E360946ABF}" srcOrd="0" destOrd="0" presId="urn:microsoft.com/office/officeart/2005/8/layout/hProcess9"/>
    <dgm:cxn modelId="{8C9EF73C-7F4A-4F7C-8E31-B0AD884B6B26}" type="presParOf" srcId="{40CC920C-CEB0-48BA-9CDC-D8C5C4B634F3}" destId="{CF55FD08-6BC6-41F2-BC5E-8A077D1BC4B2}" srcOrd="1" destOrd="0" presId="urn:microsoft.com/office/officeart/2005/8/layout/hProcess9"/>
    <dgm:cxn modelId="{D90DF5AA-B7DB-4A19-A436-40F9251787EC}" type="presParOf" srcId="{40CC920C-CEB0-48BA-9CDC-D8C5C4B634F3}" destId="{B710BAA6-2262-4F4D-B85C-0C4AEA023176}" srcOrd="2" destOrd="0" presId="urn:microsoft.com/office/officeart/2005/8/layout/hProcess9"/>
    <dgm:cxn modelId="{9709A16A-03A0-4C9C-B914-BF2D48EE9805}" type="presParOf" srcId="{40CC920C-CEB0-48BA-9CDC-D8C5C4B634F3}" destId="{89251348-9B03-4B33-B69B-2D70FEEFCE1C}" srcOrd="3" destOrd="0" presId="urn:microsoft.com/office/officeart/2005/8/layout/hProcess9"/>
    <dgm:cxn modelId="{34CB193E-5366-49DD-81E3-F4B4964DDCE1}" type="presParOf" srcId="{40CC920C-CEB0-48BA-9CDC-D8C5C4B634F3}" destId="{8251E858-D8FB-47BE-9B44-35F5CF26BDF6}" srcOrd="4" destOrd="0" presId="urn:microsoft.com/office/officeart/2005/8/layout/hProcess9"/>
    <dgm:cxn modelId="{417F42AD-9C76-4C9C-8C9B-F03B77133F6F}" type="presParOf" srcId="{40CC920C-CEB0-48BA-9CDC-D8C5C4B634F3}" destId="{BCBA909D-D3E8-4AFC-91B7-A6EAF9F02E74}" srcOrd="5" destOrd="0" presId="urn:microsoft.com/office/officeart/2005/8/layout/hProcess9"/>
    <dgm:cxn modelId="{D6E9AB31-826B-4FB0-A329-6D71484B5AA7}" type="presParOf" srcId="{40CC920C-CEB0-48BA-9CDC-D8C5C4B634F3}" destId="{D69653B0-34E2-479C-B312-C2B073F80AE0}" srcOrd="6" destOrd="0" presId="urn:microsoft.com/office/officeart/2005/8/layout/hProcess9"/>
    <dgm:cxn modelId="{DC3FE5EE-9893-43D4-B944-AF8DFB3DA065}" type="presParOf" srcId="{40CC920C-CEB0-48BA-9CDC-D8C5C4B634F3}" destId="{349EE342-F172-48F1-B88A-544441C16899}" srcOrd="7" destOrd="0" presId="urn:microsoft.com/office/officeart/2005/8/layout/hProcess9"/>
    <dgm:cxn modelId="{4C1470FC-6241-4A20-8FBF-E251FA3D191B}" type="presParOf" srcId="{40CC920C-CEB0-48BA-9CDC-D8C5C4B634F3}" destId="{B4D785CE-7F69-4DE5-80F1-B6DF8D1B2A0B}" srcOrd="8" destOrd="0" presId="urn:microsoft.com/office/officeart/2005/8/layout/hProcess9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6A1B5A-3F25-4A9A-86F4-010EF4F2C8A0}" type="doc">
      <dgm:prSet loTypeId="urn:microsoft.com/office/officeart/2005/8/layout/hProcess9" loCatId="process" qsTypeId="urn:microsoft.com/office/officeart/2005/8/quickstyle/3d4" qsCatId="3D" csTypeId="urn:microsoft.com/office/officeart/2005/8/colors/accent1_2" csCatId="accent1" phldr="1"/>
      <dgm:spPr/>
    </dgm:pt>
    <dgm:pt modelId="{B5FC1D77-739F-4C92-9EEE-D4FA9AD95DC5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Source Data</a:t>
          </a:r>
          <a:endParaRPr lang="en-AU" dirty="0"/>
        </a:p>
      </dgm:t>
    </dgm:pt>
    <dgm:pt modelId="{76CECE58-F95A-4954-B8AC-D7B57B2683B6}" type="parTrans" cxnId="{0F053456-13BA-44DD-A71D-69BAC81CE614}">
      <dgm:prSet/>
      <dgm:spPr/>
      <dgm:t>
        <a:bodyPr/>
        <a:lstStyle/>
        <a:p>
          <a:endParaRPr lang="en-AU"/>
        </a:p>
      </dgm:t>
    </dgm:pt>
    <dgm:pt modelId="{42C3F075-4384-4C29-9539-12F7D6810DF5}" type="sibTrans" cxnId="{0F053456-13BA-44DD-A71D-69BAC81CE614}">
      <dgm:prSet/>
      <dgm:spPr/>
      <dgm:t>
        <a:bodyPr/>
        <a:lstStyle/>
        <a:p>
          <a:endParaRPr lang="en-AU"/>
        </a:p>
      </dgm:t>
    </dgm:pt>
    <dgm:pt modelId="{78BA571E-EB5A-4F7C-8894-D3DE685DA542}">
      <dgm:prSet phldrT="[Text]"/>
      <dgm:spPr/>
      <dgm:t>
        <a:bodyPr/>
        <a:lstStyle/>
        <a:p>
          <a:r>
            <a:rPr lang="en-AU" dirty="0" smtClean="0"/>
            <a:t>Source Provider</a:t>
          </a:r>
          <a:endParaRPr lang="en-AU" dirty="0"/>
        </a:p>
      </dgm:t>
    </dgm:pt>
    <dgm:pt modelId="{6EC13390-C90C-4A1F-8968-C980446C74DE}" type="parTrans" cxnId="{C9E79FAF-4FDA-4C8B-A528-C9D546494B18}">
      <dgm:prSet/>
      <dgm:spPr/>
      <dgm:t>
        <a:bodyPr/>
        <a:lstStyle/>
        <a:p>
          <a:endParaRPr lang="en-AU"/>
        </a:p>
      </dgm:t>
    </dgm:pt>
    <dgm:pt modelId="{D5FE4109-6086-4C5F-9A63-25ADAB22EDCF}" type="sibTrans" cxnId="{C9E79FAF-4FDA-4C8B-A528-C9D546494B18}">
      <dgm:prSet/>
      <dgm:spPr/>
      <dgm:t>
        <a:bodyPr/>
        <a:lstStyle/>
        <a:p>
          <a:endParaRPr lang="en-AU"/>
        </a:p>
      </dgm:t>
    </dgm:pt>
    <dgm:pt modelId="{2D9BC6E6-07FC-4826-8FD6-7DA1DAC23A0E}">
      <dgm:prSet phldrT="[Text]"/>
      <dgm:spPr/>
      <dgm:t>
        <a:bodyPr/>
        <a:lstStyle/>
        <a:p>
          <a:r>
            <a:rPr lang="en-AU" dirty="0" smtClean="0"/>
            <a:t>Control and Flow</a:t>
          </a:r>
          <a:endParaRPr lang="en-AU" dirty="0"/>
        </a:p>
      </dgm:t>
    </dgm:pt>
    <dgm:pt modelId="{A02416D8-3888-4811-AA93-37B6E3BE07F8}" type="parTrans" cxnId="{C869D424-73FE-4E89-899A-D1512C399410}">
      <dgm:prSet/>
      <dgm:spPr/>
      <dgm:t>
        <a:bodyPr/>
        <a:lstStyle/>
        <a:p>
          <a:endParaRPr lang="en-AU"/>
        </a:p>
      </dgm:t>
    </dgm:pt>
    <dgm:pt modelId="{EB0403A1-3A8D-4FD2-AFCD-1C967F0C929B}" type="sibTrans" cxnId="{C869D424-73FE-4E89-899A-D1512C399410}">
      <dgm:prSet/>
      <dgm:spPr/>
      <dgm:t>
        <a:bodyPr/>
        <a:lstStyle/>
        <a:p>
          <a:endParaRPr lang="en-AU"/>
        </a:p>
      </dgm:t>
    </dgm:pt>
    <dgm:pt modelId="{A8E6E5B8-8513-47AB-98D3-A483F64CC633}">
      <dgm:prSet phldrT="[Text]"/>
      <dgm:spPr/>
      <dgm:t>
        <a:bodyPr/>
        <a:lstStyle/>
        <a:p>
          <a:r>
            <a:rPr lang="en-AU" dirty="0" smtClean="0"/>
            <a:t>Destination Provider</a:t>
          </a:r>
          <a:endParaRPr lang="en-AU" dirty="0"/>
        </a:p>
      </dgm:t>
    </dgm:pt>
    <dgm:pt modelId="{CA6BA94A-D3FE-48EB-9E4F-3772842E5863}" type="parTrans" cxnId="{319EF6C7-287B-442D-8F49-85251038E0C7}">
      <dgm:prSet/>
      <dgm:spPr/>
      <dgm:t>
        <a:bodyPr/>
        <a:lstStyle/>
        <a:p>
          <a:endParaRPr lang="en-AU"/>
        </a:p>
      </dgm:t>
    </dgm:pt>
    <dgm:pt modelId="{75562780-A7F1-46F2-8CBD-2ADD0F533107}" type="sibTrans" cxnId="{319EF6C7-287B-442D-8F49-85251038E0C7}">
      <dgm:prSet/>
      <dgm:spPr/>
      <dgm:t>
        <a:bodyPr/>
        <a:lstStyle/>
        <a:p>
          <a:endParaRPr lang="en-AU"/>
        </a:p>
      </dgm:t>
    </dgm:pt>
    <dgm:pt modelId="{7B3FCAAC-CC27-42F0-94CB-65DB54336563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Destination Data</a:t>
          </a:r>
          <a:endParaRPr lang="en-AU" dirty="0"/>
        </a:p>
      </dgm:t>
    </dgm:pt>
    <dgm:pt modelId="{6F88BBED-F735-4D85-A4D3-3BB6A335CAC2}" type="parTrans" cxnId="{3DDF322B-11E8-4E6E-9F46-A8BD339C1145}">
      <dgm:prSet/>
      <dgm:spPr/>
      <dgm:t>
        <a:bodyPr/>
        <a:lstStyle/>
        <a:p>
          <a:endParaRPr lang="en-AU"/>
        </a:p>
      </dgm:t>
    </dgm:pt>
    <dgm:pt modelId="{A06CBEDF-0EB8-42B2-804B-FDDE2E98F4AD}" type="sibTrans" cxnId="{3DDF322B-11E8-4E6E-9F46-A8BD339C1145}">
      <dgm:prSet/>
      <dgm:spPr/>
      <dgm:t>
        <a:bodyPr/>
        <a:lstStyle/>
        <a:p>
          <a:endParaRPr lang="en-AU"/>
        </a:p>
      </dgm:t>
    </dgm:pt>
    <dgm:pt modelId="{D245B37D-4FF3-42A6-8198-A8E514855E4C}" type="pres">
      <dgm:prSet presAssocID="{276A1B5A-3F25-4A9A-86F4-010EF4F2C8A0}" presName="CompostProcess" presStyleCnt="0">
        <dgm:presLayoutVars>
          <dgm:dir/>
          <dgm:resizeHandles val="exact"/>
        </dgm:presLayoutVars>
      </dgm:prSet>
      <dgm:spPr/>
    </dgm:pt>
    <dgm:pt modelId="{30E40FF2-BD0E-4538-9350-E973C8974ECC}" type="pres">
      <dgm:prSet presAssocID="{276A1B5A-3F25-4A9A-86F4-010EF4F2C8A0}" presName="arrow" presStyleLbl="bgShp" presStyleIdx="0" presStyleCnt="1"/>
      <dgm:spPr/>
    </dgm:pt>
    <dgm:pt modelId="{40CC920C-CEB0-48BA-9CDC-D8C5C4B634F3}" type="pres">
      <dgm:prSet presAssocID="{276A1B5A-3F25-4A9A-86F4-010EF4F2C8A0}" presName="linearProcess" presStyleCnt="0"/>
      <dgm:spPr/>
    </dgm:pt>
    <dgm:pt modelId="{2D034ED4-00FA-42B3-AA22-84E360946ABF}" type="pres">
      <dgm:prSet presAssocID="{B5FC1D77-739F-4C92-9EEE-D4FA9AD95DC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F55FD08-6BC6-41F2-BC5E-8A077D1BC4B2}" type="pres">
      <dgm:prSet presAssocID="{42C3F075-4384-4C29-9539-12F7D6810DF5}" presName="sibTrans" presStyleCnt="0"/>
      <dgm:spPr/>
    </dgm:pt>
    <dgm:pt modelId="{B710BAA6-2262-4F4D-B85C-0C4AEA023176}" type="pres">
      <dgm:prSet presAssocID="{78BA571E-EB5A-4F7C-8894-D3DE685DA54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9251348-9B03-4B33-B69B-2D70FEEFCE1C}" type="pres">
      <dgm:prSet presAssocID="{D5FE4109-6086-4C5F-9A63-25ADAB22EDCF}" presName="sibTrans" presStyleCnt="0"/>
      <dgm:spPr/>
    </dgm:pt>
    <dgm:pt modelId="{8251E858-D8FB-47BE-9B44-35F5CF26BDF6}" type="pres">
      <dgm:prSet presAssocID="{2D9BC6E6-07FC-4826-8FD6-7DA1DAC23A0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BA909D-D3E8-4AFC-91B7-A6EAF9F02E74}" type="pres">
      <dgm:prSet presAssocID="{EB0403A1-3A8D-4FD2-AFCD-1C967F0C929B}" presName="sibTrans" presStyleCnt="0"/>
      <dgm:spPr/>
    </dgm:pt>
    <dgm:pt modelId="{D69653B0-34E2-479C-B312-C2B073F80AE0}" type="pres">
      <dgm:prSet presAssocID="{A8E6E5B8-8513-47AB-98D3-A483F64CC63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49EE342-F172-48F1-B88A-544441C16899}" type="pres">
      <dgm:prSet presAssocID="{75562780-A7F1-46F2-8CBD-2ADD0F533107}" presName="sibTrans" presStyleCnt="0"/>
      <dgm:spPr/>
    </dgm:pt>
    <dgm:pt modelId="{B4D785CE-7F69-4DE5-80F1-B6DF8D1B2A0B}" type="pres">
      <dgm:prSet presAssocID="{7B3FCAAC-CC27-42F0-94CB-65DB5433656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319EF6C7-287B-442D-8F49-85251038E0C7}" srcId="{276A1B5A-3F25-4A9A-86F4-010EF4F2C8A0}" destId="{A8E6E5B8-8513-47AB-98D3-A483F64CC633}" srcOrd="3" destOrd="0" parTransId="{CA6BA94A-D3FE-48EB-9E4F-3772842E5863}" sibTransId="{75562780-A7F1-46F2-8CBD-2ADD0F533107}"/>
    <dgm:cxn modelId="{C869D424-73FE-4E89-899A-D1512C399410}" srcId="{276A1B5A-3F25-4A9A-86F4-010EF4F2C8A0}" destId="{2D9BC6E6-07FC-4826-8FD6-7DA1DAC23A0E}" srcOrd="2" destOrd="0" parTransId="{A02416D8-3888-4811-AA93-37B6E3BE07F8}" sibTransId="{EB0403A1-3A8D-4FD2-AFCD-1C967F0C929B}"/>
    <dgm:cxn modelId="{0F053456-13BA-44DD-A71D-69BAC81CE614}" srcId="{276A1B5A-3F25-4A9A-86F4-010EF4F2C8A0}" destId="{B5FC1D77-739F-4C92-9EEE-D4FA9AD95DC5}" srcOrd="0" destOrd="0" parTransId="{76CECE58-F95A-4954-B8AC-D7B57B2683B6}" sibTransId="{42C3F075-4384-4C29-9539-12F7D6810DF5}"/>
    <dgm:cxn modelId="{3DDF322B-11E8-4E6E-9F46-A8BD339C1145}" srcId="{276A1B5A-3F25-4A9A-86F4-010EF4F2C8A0}" destId="{7B3FCAAC-CC27-42F0-94CB-65DB54336563}" srcOrd="4" destOrd="0" parTransId="{6F88BBED-F735-4D85-A4D3-3BB6A335CAC2}" sibTransId="{A06CBEDF-0EB8-42B2-804B-FDDE2E98F4AD}"/>
    <dgm:cxn modelId="{7907B051-AE6E-4C96-8C49-5259E400B319}" type="presOf" srcId="{B5FC1D77-739F-4C92-9EEE-D4FA9AD95DC5}" destId="{2D034ED4-00FA-42B3-AA22-84E360946ABF}" srcOrd="0" destOrd="0" presId="urn:microsoft.com/office/officeart/2005/8/layout/hProcess9"/>
    <dgm:cxn modelId="{44A3131F-0FFF-4302-9B16-3C71D986D4BA}" type="presOf" srcId="{2D9BC6E6-07FC-4826-8FD6-7DA1DAC23A0E}" destId="{8251E858-D8FB-47BE-9B44-35F5CF26BDF6}" srcOrd="0" destOrd="0" presId="urn:microsoft.com/office/officeart/2005/8/layout/hProcess9"/>
    <dgm:cxn modelId="{71F88454-82E3-4163-B883-0D8A8007C8CC}" type="presOf" srcId="{A8E6E5B8-8513-47AB-98D3-A483F64CC633}" destId="{D69653B0-34E2-479C-B312-C2B073F80AE0}" srcOrd="0" destOrd="0" presId="urn:microsoft.com/office/officeart/2005/8/layout/hProcess9"/>
    <dgm:cxn modelId="{C9E79FAF-4FDA-4C8B-A528-C9D546494B18}" srcId="{276A1B5A-3F25-4A9A-86F4-010EF4F2C8A0}" destId="{78BA571E-EB5A-4F7C-8894-D3DE685DA542}" srcOrd="1" destOrd="0" parTransId="{6EC13390-C90C-4A1F-8968-C980446C74DE}" sibTransId="{D5FE4109-6086-4C5F-9A63-25ADAB22EDCF}"/>
    <dgm:cxn modelId="{7D1BAD89-398F-42B6-9294-7F58AC8E3496}" type="presOf" srcId="{7B3FCAAC-CC27-42F0-94CB-65DB54336563}" destId="{B4D785CE-7F69-4DE5-80F1-B6DF8D1B2A0B}" srcOrd="0" destOrd="0" presId="urn:microsoft.com/office/officeart/2005/8/layout/hProcess9"/>
    <dgm:cxn modelId="{3C98A5AC-749F-44A6-A878-345818EC0085}" type="presOf" srcId="{78BA571E-EB5A-4F7C-8894-D3DE685DA542}" destId="{B710BAA6-2262-4F4D-B85C-0C4AEA023176}" srcOrd="0" destOrd="0" presId="urn:microsoft.com/office/officeart/2005/8/layout/hProcess9"/>
    <dgm:cxn modelId="{D58D8C50-A723-4EF7-BEE5-764B60E977D7}" type="presOf" srcId="{276A1B5A-3F25-4A9A-86F4-010EF4F2C8A0}" destId="{D245B37D-4FF3-42A6-8198-A8E514855E4C}" srcOrd="0" destOrd="0" presId="urn:microsoft.com/office/officeart/2005/8/layout/hProcess9"/>
    <dgm:cxn modelId="{679CEF8A-7443-4E6B-A45C-6C13B3638206}" type="presParOf" srcId="{D245B37D-4FF3-42A6-8198-A8E514855E4C}" destId="{30E40FF2-BD0E-4538-9350-E973C8974ECC}" srcOrd="0" destOrd="0" presId="urn:microsoft.com/office/officeart/2005/8/layout/hProcess9"/>
    <dgm:cxn modelId="{3A4774BC-7B0B-412D-9E65-CB3CE4A7B288}" type="presParOf" srcId="{D245B37D-4FF3-42A6-8198-A8E514855E4C}" destId="{40CC920C-CEB0-48BA-9CDC-D8C5C4B634F3}" srcOrd="1" destOrd="0" presId="urn:microsoft.com/office/officeart/2005/8/layout/hProcess9"/>
    <dgm:cxn modelId="{69F45D9C-BF4C-4E13-B39C-837629B436BA}" type="presParOf" srcId="{40CC920C-CEB0-48BA-9CDC-D8C5C4B634F3}" destId="{2D034ED4-00FA-42B3-AA22-84E360946ABF}" srcOrd="0" destOrd="0" presId="urn:microsoft.com/office/officeart/2005/8/layout/hProcess9"/>
    <dgm:cxn modelId="{01FC3A12-2BC1-4493-96BC-ECD48BC13A43}" type="presParOf" srcId="{40CC920C-CEB0-48BA-9CDC-D8C5C4B634F3}" destId="{CF55FD08-6BC6-41F2-BC5E-8A077D1BC4B2}" srcOrd="1" destOrd="0" presId="urn:microsoft.com/office/officeart/2005/8/layout/hProcess9"/>
    <dgm:cxn modelId="{DC4736BF-7D26-4F09-BE63-4FC102E2CD54}" type="presParOf" srcId="{40CC920C-CEB0-48BA-9CDC-D8C5C4B634F3}" destId="{B710BAA6-2262-4F4D-B85C-0C4AEA023176}" srcOrd="2" destOrd="0" presId="urn:microsoft.com/office/officeart/2005/8/layout/hProcess9"/>
    <dgm:cxn modelId="{96355914-8E45-4068-9AE3-F36EF9DDDB92}" type="presParOf" srcId="{40CC920C-CEB0-48BA-9CDC-D8C5C4B634F3}" destId="{89251348-9B03-4B33-B69B-2D70FEEFCE1C}" srcOrd="3" destOrd="0" presId="urn:microsoft.com/office/officeart/2005/8/layout/hProcess9"/>
    <dgm:cxn modelId="{B246F807-A84E-423F-BBBD-C96812C1D516}" type="presParOf" srcId="{40CC920C-CEB0-48BA-9CDC-D8C5C4B634F3}" destId="{8251E858-D8FB-47BE-9B44-35F5CF26BDF6}" srcOrd="4" destOrd="0" presId="urn:microsoft.com/office/officeart/2005/8/layout/hProcess9"/>
    <dgm:cxn modelId="{E115C0D4-F633-4D73-9974-5DE14A08DCA1}" type="presParOf" srcId="{40CC920C-CEB0-48BA-9CDC-D8C5C4B634F3}" destId="{BCBA909D-D3E8-4AFC-91B7-A6EAF9F02E74}" srcOrd="5" destOrd="0" presId="urn:microsoft.com/office/officeart/2005/8/layout/hProcess9"/>
    <dgm:cxn modelId="{778F3E1E-5522-4850-87EC-52FCE1FF57E8}" type="presParOf" srcId="{40CC920C-CEB0-48BA-9CDC-D8C5C4B634F3}" destId="{D69653B0-34E2-479C-B312-C2B073F80AE0}" srcOrd="6" destOrd="0" presId="urn:microsoft.com/office/officeart/2005/8/layout/hProcess9"/>
    <dgm:cxn modelId="{E89FE1E7-3F79-41DB-860C-BFEBB5502D32}" type="presParOf" srcId="{40CC920C-CEB0-48BA-9CDC-D8C5C4B634F3}" destId="{349EE342-F172-48F1-B88A-544441C16899}" srcOrd="7" destOrd="0" presId="urn:microsoft.com/office/officeart/2005/8/layout/hProcess9"/>
    <dgm:cxn modelId="{FA546C04-90C9-433E-824F-50CE143BDED1}" type="presParOf" srcId="{40CC920C-CEB0-48BA-9CDC-D8C5C4B634F3}" destId="{B4D785CE-7F69-4DE5-80F1-B6DF8D1B2A0B}" srcOrd="8" destOrd="0" presId="urn:microsoft.com/office/officeart/2005/8/layout/hProcess9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6A1B5A-3F25-4A9A-86F4-010EF4F2C8A0}" type="doc">
      <dgm:prSet loTypeId="urn:microsoft.com/office/officeart/2005/8/layout/hProcess9" loCatId="process" qsTypeId="urn:microsoft.com/office/officeart/2005/8/quickstyle/3d4" qsCatId="3D" csTypeId="urn:microsoft.com/office/officeart/2005/8/colors/accent1_2" csCatId="accent1" phldr="1"/>
      <dgm:spPr/>
    </dgm:pt>
    <dgm:pt modelId="{B5FC1D77-739F-4C92-9EEE-D4FA9AD95DC5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Source Data</a:t>
          </a:r>
          <a:endParaRPr lang="en-AU" dirty="0"/>
        </a:p>
      </dgm:t>
    </dgm:pt>
    <dgm:pt modelId="{76CECE58-F95A-4954-B8AC-D7B57B2683B6}" type="parTrans" cxnId="{0F053456-13BA-44DD-A71D-69BAC81CE614}">
      <dgm:prSet/>
      <dgm:spPr/>
      <dgm:t>
        <a:bodyPr/>
        <a:lstStyle/>
        <a:p>
          <a:endParaRPr lang="en-AU"/>
        </a:p>
      </dgm:t>
    </dgm:pt>
    <dgm:pt modelId="{42C3F075-4384-4C29-9539-12F7D6810DF5}" type="sibTrans" cxnId="{0F053456-13BA-44DD-A71D-69BAC81CE614}">
      <dgm:prSet/>
      <dgm:spPr/>
      <dgm:t>
        <a:bodyPr/>
        <a:lstStyle/>
        <a:p>
          <a:endParaRPr lang="en-AU"/>
        </a:p>
      </dgm:t>
    </dgm:pt>
    <dgm:pt modelId="{78BA571E-EB5A-4F7C-8894-D3DE685DA542}">
      <dgm:prSet phldrT="[Text]"/>
      <dgm:spPr/>
      <dgm:t>
        <a:bodyPr/>
        <a:lstStyle/>
        <a:p>
          <a:r>
            <a:rPr lang="en-AU" dirty="0" smtClean="0"/>
            <a:t>Source Provider</a:t>
          </a:r>
          <a:endParaRPr lang="en-AU" dirty="0"/>
        </a:p>
      </dgm:t>
    </dgm:pt>
    <dgm:pt modelId="{6EC13390-C90C-4A1F-8968-C980446C74DE}" type="parTrans" cxnId="{C9E79FAF-4FDA-4C8B-A528-C9D546494B18}">
      <dgm:prSet/>
      <dgm:spPr/>
      <dgm:t>
        <a:bodyPr/>
        <a:lstStyle/>
        <a:p>
          <a:endParaRPr lang="en-AU"/>
        </a:p>
      </dgm:t>
    </dgm:pt>
    <dgm:pt modelId="{D5FE4109-6086-4C5F-9A63-25ADAB22EDCF}" type="sibTrans" cxnId="{C9E79FAF-4FDA-4C8B-A528-C9D546494B18}">
      <dgm:prSet/>
      <dgm:spPr/>
      <dgm:t>
        <a:bodyPr/>
        <a:lstStyle/>
        <a:p>
          <a:endParaRPr lang="en-AU"/>
        </a:p>
      </dgm:t>
    </dgm:pt>
    <dgm:pt modelId="{2D9BC6E6-07FC-4826-8FD6-7DA1DAC23A0E}">
      <dgm:prSet phldrT="[Text]"/>
      <dgm:spPr/>
      <dgm:t>
        <a:bodyPr/>
        <a:lstStyle/>
        <a:p>
          <a:r>
            <a:rPr lang="en-AU" dirty="0" smtClean="0"/>
            <a:t>Control and Flow</a:t>
          </a:r>
          <a:endParaRPr lang="en-AU" dirty="0"/>
        </a:p>
      </dgm:t>
    </dgm:pt>
    <dgm:pt modelId="{A02416D8-3888-4811-AA93-37B6E3BE07F8}" type="parTrans" cxnId="{C869D424-73FE-4E89-899A-D1512C399410}">
      <dgm:prSet/>
      <dgm:spPr/>
      <dgm:t>
        <a:bodyPr/>
        <a:lstStyle/>
        <a:p>
          <a:endParaRPr lang="en-AU"/>
        </a:p>
      </dgm:t>
    </dgm:pt>
    <dgm:pt modelId="{EB0403A1-3A8D-4FD2-AFCD-1C967F0C929B}" type="sibTrans" cxnId="{C869D424-73FE-4E89-899A-D1512C399410}">
      <dgm:prSet/>
      <dgm:spPr/>
      <dgm:t>
        <a:bodyPr/>
        <a:lstStyle/>
        <a:p>
          <a:endParaRPr lang="en-AU"/>
        </a:p>
      </dgm:t>
    </dgm:pt>
    <dgm:pt modelId="{A8E6E5B8-8513-47AB-98D3-A483F64CC633}">
      <dgm:prSet phldrT="[Text]"/>
      <dgm:spPr/>
      <dgm:t>
        <a:bodyPr/>
        <a:lstStyle/>
        <a:p>
          <a:r>
            <a:rPr lang="en-AU" dirty="0" smtClean="0"/>
            <a:t>Destination Provider</a:t>
          </a:r>
          <a:endParaRPr lang="en-AU" dirty="0"/>
        </a:p>
      </dgm:t>
    </dgm:pt>
    <dgm:pt modelId="{CA6BA94A-D3FE-48EB-9E4F-3772842E5863}" type="parTrans" cxnId="{319EF6C7-287B-442D-8F49-85251038E0C7}">
      <dgm:prSet/>
      <dgm:spPr/>
      <dgm:t>
        <a:bodyPr/>
        <a:lstStyle/>
        <a:p>
          <a:endParaRPr lang="en-AU"/>
        </a:p>
      </dgm:t>
    </dgm:pt>
    <dgm:pt modelId="{75562780-A7F1-46F2-8CBD-2ADD0F533107}" type="sibTrans" cxnId="{319EF6C7-287B-442D-8F49-85251038E0C7}">
      <dgm:prSet/>
      <dgm:spPr/>
      <dgm:t>
        <a:bodyPr/>
        <a:lstStyle/>
        <a:p>
          <a:endParaRPr lang="en-AU"/>
        </a:p>
      </dgm:t>
    </dgm:pt>
    <dgm:pt modelId="{7B3FCAAC-CC27-42F0-94CB-65DB54336563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Destination Data</a:t>
          </a:r>
          <a:endParaRPr lang="en-AU" dirty="0"/>
        </a:p>
      </dgm:t>
    </dgm:pt>
    <dgm:pt modelId="{6F88BBED-F735-4D85-A4D3-3BB6A335CAC2}" type="parTrans" cxnId="{3DDF322B-11E8-4E6E-9F46-A8BD339C1145}">
      <dgm:prSet/>
      <dgm:spPr/>
      <dgm:t>
        <a:bodyPr/>
        <a:lstStyle/>
        <a:p>
          <a:endParaRPr lang="en-AU"/>
        </a:p>
      </dgm:t>
    </dgm:pt>
    <dgm:pt modelId="{A06CBEDF-0EB8-42B2-804B-FDDE2E98F4AD}" type="sibTrans" cxnId="{3DDF322B-11E8-4E6E-9F46-A8BD339C1145}">
      <dgm:prSet/>
      <dgm:spPr/>
      <dgm:t>
        <a:bodyPr/>
        <a:lstStyle/>
        <a:p>
          <a:endParaRPr lang="en-AU"/>
        </a:p>
      </dgm:t>
    </dgm:pt>
    <dgm:pt modelId="{D245B37D-4FF3-42A6-8198-A8E514855E4C}" type="pres">
      <dgm:prSet presAssocID="{276A1B5A-3F25-4A9A-86F4-010EF4F2C8A0}" presName="CompostProcess" presStyleCnt="0">
        <dgm:presLayoutVars>
          <dgm:dir/>
          <dgm:resizeHandles val="exact"/>
        </dgm:presLayoutVars>
      </dgm:prSet>
      <dgm:spPr/>
    </dgm:pt>
    <dgm:pt modelId="{30E40FF2-BD0E-4538-9350-E973C8974ECC}" type="pres">
      <dgm:prSet presAssocID="{276A1B5A-3F25-4A9A-86F4-010EF4F2C8A0}" presName="arrow" presStyleLbl="bgShp" presStyleIdx="0" presStyleCnt="1"/>
      <dgm:spPr/>
    </dgm:pt>
    <dgm:pt modelId="{40CC920C-CEB0-48BA-9CDC-D8C5C4B634F3}" type="pres">
      <dgm:prSet presAssocID="{276A1B5A-3F25-4A9A-86F4-010EF4F2C8A0}" presName="linearProcess" presStyleCnt="0"/>
      <dgm:spPr/>
    </dgm:pt>
    <dgm:pt modelId="{2D034ED4-00FA-42B3-AA22-84E360946ABF}" type="pres">
      <dgm:prSet presAssocID="{B5FC1D77-739F-4C92-9EEE-D4FA9AD95DC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F55FD08-6BC6-41F2-BC5E-8A077D1BC4B2}" type="pres">
      <dgm:prSet presAssocID="{42C3F075-4384-4C29-9539-12F7D6810DF5}" presName="sibTrans" presStyleCnt="0"/>
      <dgm:spPr/>
    </dgm:pt>
    <dgm:pt modelId="{B710BAA6-2262-4F4D-B85C-0C4AEA023176}" type="pres">
      <dgm:prSet presAssocID="{78BA571E-EB5A-4F7C-8894-D3DE685DA54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9251348-9B03-4B33-B69B-2D70FEEFCE1C}" type="pres">
      <dgm:prSet presAssocID="{D5FE4109-6086-4C5F-9A63-25ADAB22EDCF}" presName="sibTrans" presStyleCnt="0"/>
      <dgm:spPr/>
    </dgm:pt>
    <dgm:pt modelId="{8251E858-D8FB-47BE-9B44-35F5CF26BDF6}" type="pres">
      <dgm:prSet presAssocID="{2D9BC6E6-07FC-4826-8FD6-7DA1DAC23A0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BA909D-D3E8-4AFC-91B7-A6EAF9F02E74}" type="pres">
      <dgm:prSet presAssocID="{EB0403A1-3A8D-4FD2-AFCD-1C967F0C929B}" presName="sibTrans" presStyleCnt="0"/>
      <dgm:spPr/>
    </dgm:pt>
    <dgm:pt modelId="{D69653B0-34E2-479C-B312-C2B073F80AE0}" type="pres">
      <dgm:prSet presAssocID="{A8E6E5B8-8513-47AB-98D3-A483F64CC63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49EE342-F172-48F1-B88A-544441C16899}" type="pres">
      <dgm:prSet presAssocID="{75562780-A7F1-46F2-8CBD-2ADD0F533107}" presName="sibTrans" presStyleCnt="0"/>
      <dgm:spPr/>
    </dgm:pt>
    <dgm:pt modelId="{B4D785CE-7F69-4DE5-80F1-B6DF8D1B2A0B}" type="pres">
      <dgm:prSet presAssocID="{7B3FCAAC-CC27-42F0-94CB-65DB5433656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319EF6C7-287B-442D-8F49-85251038E0C7}" srcId="{276A1B5A-3F25-4A9A-86F4-010EF4F2C8A0}" destId="{A8E6E5B8-8513-47AB-98D3-A483F64CC633}" srcOrd="3" destOrd="0" parTransId="{CA6BA94A-D3FE-48EB-9E4F-3772842E5863}" sibTransId="{75562780-A7F1-46F2-8CBD-2ADD0F533107}"/>
    <dgm:cxn modelId="{C869D424-73FE-4E89-899A-D1512C399410}" srcId="{276A1B5A-3F25-4A9A-86F4-010EF4F2C8A0}" destId="{2D9BC6E6-07FC-4826-8FD6-7DA1DAC23A0E}" srcOrd="2" destOrd="0" parTransId="{A02416D8-3888-4811-AA93-37B6E3BE07F8}" sibTransId="{EB0403A1-3A8D-4FD2-AFCD-1C967F0C929B}"/>
    <dgm:cxn modelId="{0F053456-13BA-44DD-A71D-69BAC81CE614}" srcId="{276A1B5A-3F25-4A9A-86F4-010EF4F2C8A0}" destId="{B5FC1D77-739F-4C92-9EEE-D4FA9AD95DC5}" srcOrd="0" destOrd="0" parTransId="{76CECE58-F95A-4954-B8AC-D7B57B2683B6}" sibTransId="{42C3F075-4384-4C29-9539-12F7D6810DF5}"/>
    <dgm:cxn modelId="{3DDF322B-11E8-4E6E-9F46-A8BD339C1145}" srcId="{276A1B5A-3F25-4A9A-86F4-010EF4F2C8A0}" destId="{7B3FCAAC-CC27-42F0-94CB-65DB54336563}" srcOrd="4" destOrd="0" parTransId="{6F88BBED-F735-4D85-A4D3-3BB6A335CAC2}" sibTransId="{A06CBEDF-0EB8-42B2-804B-FDDE2E98F4AD}"/>
    <dgm:cxn modelId="{4530CDFB-5E9F-4021-8854-0CB5699FD282}" type="presOf" srcId="{A8E6E5B8-8513-47AB-98D3-A483F64CC633}" destId="{D69653B0-34E2-479C-B312-C2B073F80AE0}" srcOrd="0" destOrd="0" presId="urn:microsoft.com/office/officeart/2005/8/layout/hProcess9"/>
    <dgm:cxn modelId="{4288D966-B2B0-4784-AE93-3DD89AC32E77}" type="presOf" srcId="{276A1B5A-3F25-4A9A-86F4-010EF4F2C8A0}" destId="{D245B37D-4FF3-42A6-8198-A8E514855E4C}" srcOrd="0" destOrd="0" presId="urn:microsoft.com/office/officeart/2005/8/layout/hProcess9"/>
    <dgm:cxn modelId="{A02B0D04-68E4-4BE6-9CBC-6E3C1B91CEE0}" type="presOf" srcId="{2D9BC6E6-07FC-4826-8FD6-7DA1DAC23A0E}" destId="{8251E858-D8FB-47BE-9B44-35F5CF26BDF6}" srcOrd="0" destOrd="0" presId="urn:microsoft.com/office/officeart/2005/8/layout/hProcess9"/>
    <dgm:cxn modelId="{37502C46-2050-4B6C-8CDF-FE68FBDFB157}" type="presOf" srcId="{B5FC1D77-739F-4C92-9EEE-D4FA9AD95DC5}" destId="{2D034ED4-00FA-42B3-AA22-84E360946ABF}" srcOrd="0" destOrd="0" presId="urn:microsoft.com/office/officeart/2005/8/layout/hProcess9"/>
    <dgm:cxn modelId="{C9E79FAF-4FDA-4C8B-A528-C9D546494B18}" srcId="{276A1B5A-3F25-4A9A-86F4-010EF4F2C8A0}" destId="{78BA571E-EB5A-4F7C-8894-D3DE685DA542}" srcOrd="1" destOrd="0" parTransId="{6EC13390-C90C-4A1F-8968-C980446C74DE}" sibTransId="{D5FE4109-6086-4C5F-9A63-25ADAB22EDCF}"/>
    <dgm:cxn modelId="{21A51106-C7B3-4E8F-8B10-CBB5097625EF}" type="presOf" srcId="{78BA571E-EB5A-4F7C-8894-D3DE685DA542}" destId="{B710BAA6-2262-4F4D-B85C-0C4AEA023176}" srcOrd="0" destOrd="0" presId="urn:microsoft.com/office/officeart/2005/8/layout/hProcess9"/>
    <dgm:cxn modelId="{04C98B1E-15A2-4465-A69B-98BB36575D7A}" type="presOf" srcId="{7B3FCAAC-CC27-42F0-94CB-65DB54336563}" destId="{B4D785CE-7F69-4DE5-80F1-B6DF8D1B2A0B}" srcOrd="0" destOrd="0" presId="urn:microsoft.com/office/officeart/2005/8/layout/hProcess9"/>
    <dgm:cxn modelId="{766CA24E-9C01-40D2-8E50-8C72E794700B}" type="presParOf" srcId="{D245B37D-4FF3-42A6-8198-A8E514855E4C}" destId="{30E40FF2-BD0E-4538-9350-E973C8974ECC}" srcOrd="0" destOrd="0" presId="urn:microsoft.com/office/officeart/2005/8/layout/hProcess9"/>
    <dgm:cxn modelId="{A2EDAB01-2883-4DDE-8FC2-856E065E1647}" type="presParOf" srcId="{D245B37D-4FF3-42A6-8198-A8E514855E4C}" destId="{40CC920C-CEB0-48BA-9CDC-D8C5C4B634F3}" srcOrd="1" destOrd="0" presId="urn:microsoft.com/office/officeart/2005/8/layout/hProcess9"/>
    <dgm:cxn modelId="{19CB50C9-86F0-47E1-A9CF-68FFB0E3A9E3}" type="presParOf" srcId="{40CC920C-CEB0-48BA-9CDC-D8C5C4B634F3}" destId="{2D034ED4-00FA-42B3-AA22-84E360946ABF}" srcOrd="0" destOrd="0" presId="urn:microsoft.com/office/officeart/2005/8/layout/hProcess9"/>
    <dgm:cxn modelId="{598D9A04-3FF1-4A7D-88B1-8286E1B29AA2}" type="presParOf" srcId="{40CC920C-CEB0-48BA-9CDC-D8C5C4B634F3}" destId="{CF55FD08-6BC6-41F2-BC5E-8A077D1BC4B2}" srcOrd="1" destOrd="0" presId="urn:microsoft.com/office/officeart/2005/8/layout/hProcess9"/>
    <dgm:cxn modelId="{89EB08A6-D657-46B0-B609-0F1D9087F510}" type="presParOf" srcId="{40CC920C-CEB0-48BA-9CDC-D8C5C4B634F3}" destId="{B710BAA6-2262-4F4D-B85C-0C4AEA023176}" srcOrd="2" destOrd="0" presId="urn:microsoft.com/office/officeart/2005/8/layout/hProcess9"/>
    <dgm:cxn modelId="{F9505116-C143-48BF-B684-1AECEB8E0E97}" type="presParOf" srcId="{40CC920C-CEB0-48BA-9CDC-D8C5C4B634F3}" destId="{89251348-9B03-4B33-B69B-2D70FEEFCE1C}" srcOrd="3" destOrd="0" presId="urn:microsoft.com/office/officeart/2005/8/layout/hProcess9"/>
    <dgm:cxn modelId="{EAA0BBEF-CDE6-4759-89B3-D7E955773F57}" type="presParOf" srcId="{40CC920C-CEB0-48BA-9CDC-D8C5C4B634F3}" destId="{8251E858-D8FB-47BE-9B44-35F5CF26BDF6}" srcOrd="4" destOrd="0" presId="urn:microsoft.com/office/officeart/2005/8/layout/hProcess9"/>
    <dgm:cxn modelId="{3372B264-66B8-4327-BA46-5EC28C59D728}" type="presParOf" srcId="{40CC920C-CEB0-48BA-9CDC-D8C5C4B634F3}" destId="{BCBA909D-D3E8-4AFC-91B7-A6EAF9F02E74}" srcOrd="5" destOrd="0" presId="urn:microsoft.com/office/officeart/2005/8/layout/hProcess9"/>
    <dgm:cxn modelId="{E5801B83-524C-4387-A3A8-7BA219212A8F}" type="presParOf" srcId="{40CC920C-CEB0-48BA-9CDC-D8C5C4B634F3}" destId="{D69653B0-34E2-479C-B312-C2B073F80AE0}" srcOrd="6" destOrd="0" presId="urn:microsoft.com/office/officeart/2005/8/layout/hProcess9"/>
    <dgm:cxn modelId="{0B87F2B3-B016-4FB2-B34A-D10D605CC202}" type="presParOf" srcId="{40CC920C-CEB0-48BA-9CDC-D8C5C4B634F3}" destId="{349EE342-F172-48F1-B88A-544441C16899}" srcOrd="7" destOrd="0" presId="urn:microsoft.com/office/officeart/2005/8/layout/hProcess9"/>
    <dgm:cxn modelId="{44CE61F1-8D05-4765-8367-D4DFF3D71A9D}" type="presParOf" srcId="{40CC920C-CEB0-48BA-9CDC-D8C5C4B634F3}" destId="{B4D785CE-7F69-4DE5-80F1-B6DF8D1B2A0B}" srcOrd="8" destOrd="0" presId="urn:microsoft.com/office/officeart/2005/8/layout/hProcess9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6A1B5A-3F25-4A9A-86F4-010EF4F2C8A0}" type="doc">
      <dgm:prSet loTypeId="urn:microsoft.com/office/officeart/2005/8/layout/hProcess9" loCatId="process" qsTypeId="urn:microsoft.com/office/officeart/2005/8/quickstyle/3d4" qsCatId="3D" csTypeId="urn:microsoft.com/office/officeart/2005/8/colors/accent1_2" csCatId="accent1" phldr="1"/>
      <dgm:spPr/>
    </dgm:pt>
    <dgm:pt modelId="{B5FC1D77-739F-4C92-9EEE-D4FA9AD95DC5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Source Data</a:t>
          </a:r>
          <a:endParaRPr lang="en-AU" dirty="0"/>
        </a:p>
      </dgm:t>
    </dgm:pt>
    <dgm:pt modelId="{76CECE58-F95A-4954-B8AC-D7B57B2683B6}" type="parTrans" cxnId="{0F053456-13BA-44DD-A71D-69BAC81CE614}">
      <dgm:prSet/>
      <dgm:spPr/>
      <dgm:t>
        <a:bodyPr/>
        <a:lstStyle/>
        <a:p>
          <a:endParaRPr lang="en-AU"/>
        </a:p>
      </dgm:t>
    </dgm:pt>
    <dgm:pt modelId="{42C3F075-4384-4C29-9539-12F7D6810DF5}" type="sibTrans" cxnId="{0F053456-13BA-44DD-A71D-69BAC81CE614}">
      <dgm:prSet/>
      <dgm:spPr/>
      <dgm:t>
        <a:bodyPr/>
        <a:lstStyle/>
        <a:p>
          <a:endParaRPr lang="en-AU"/>
        </a:p>
      </dgm:t>
    </dgm:pt>
    <dgm:pt modelId="{78BA571E-EB5A-4F7C-8894-D3DE685DA542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Source Provider</a:t>
          </a:r>
          <a:endParaRPr lang="en-AU" dirty="0"/>
        </a:p>
      </dgm:t>
    </dgm:pt>
    <dgm:pt modelId="{6EC13390-C90C-4A1F-8968-C980446C74DE}" type="parTrans" cxnId="{C9E79FAF-4FDA-4C8B-A528-C9D546494B18}">
      <dgm:prSet/>
      <dgm:spPr/>
      <dgm:t>
        <a:bodyPr/>
        <a:lstStyle/>
        <a:p>
          <a:endParaRPr lang="en-AU"/>
        </a:p>
      </dgm:t>
    </dgm:pt>
    <dgm:pt modelId="{D5FE4109-6086-4C5F-9A63-25ADAB22EDCF}" type="sibTrans" cxnId="{C9E79FAF-4FDA-4C8B-A528-C9D546494B18}">
      <dgm:prSet/>
      <dgm:spPr/>
      <dgm:t>
        <a:bodyPr/>
        <a:lstStyle/>
        <a:p>
          <a:endParaRPr lang="en-AU"/>
        </a:p>
      </dgm:t>
    </dgm:pt>
    <dgm:pt modelId="{2D9BC6E6-07FC-4826-8FD6-7DA1DAC23A0E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Control and Flow</a:t>
          </a:r>
          <a:endParaRPr lang="en-AU" dirty="0"/>
        </a:p>
      </dgm:t>
    </dgm:pt>
    <dgm:pt modelId="{A02416D8-3888-4811-AA93-37B6E3BE07F8}" type="parTrans" cxnId="{C869D424-73FE-4E89-899A-D1512C399410}">
      <dgm:prSet/>
      <dgm:spPr/>
      <dgm:t>
        <a:bodyPr/>
        <a:lstStyle/>
        <a:p>
          <a:endParaRPr lang="en-AU"/>
        </a:p>
      </dgm:t>
    </dgm:pt>
    <dgm:pt modelId="{EB0403A1-3A8D-4FD2-AFCD-1C967F0C929B}" type="sibTrans" cxnId="{C869D424-73FE-4E89-899A-D1512C399410}">
      <dgm:prSet/>
      <dgm:spPr/>
      <dgm:t>
        <a:bodyPr/>
        <a:lstStyle/>
        <a:p>
          <a:endParaRPr lang="en-AU"/>
        </a:p>
      </dgm:t>
    </dgm:pt>
    <dgm:pt modelId="{A8E6E5B8-8513-47AB-98D3-A483F64CC633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Destination Provider</a:t>
          </a:r>
          <a:endParaRPr lang="en-AU" dirty="0"/>
        </a:p>
      </dgm:t>
    </dgm:pt>
    <dgm:pt modelId="{CA6BA94A-D3FE-48EB-9E4F-3772842E5863}" type="parTrans" cxnId="{319EF6C7-287B-442D-8F49-85251038E0C7}">
      <dgm:prSet/>
      <dgm:spPr/>
      <dgm:t>
        <a:bodyPr/>
        <a:lstStyle/>
        <a:p>
          <a:endParaRPr lang="en-AU"/>
        </a:p>
      </dgm:t>
    </dgm:pt>
    <dgm:pt modelId="{75562780-A7F1-46F2-8CBD-2ADD0F533107}" type="sibTrans" cxnId="{319EF6C7-287B-442D-8F49-85251038E0C7}">
      <dgm:prSet/>
      <dgm:spPr/>
      <dgm:t>
        <a:bodyPr/>
        <a:lstStyle/>
        <a:p>
          <a:endParaRPr lang="en-AU"/>
        </a:p>
      </dgm:t>
    </dgm:pt>
    <dgm:pt modelId="{7B3FCAAC-CC27-42F0-94CB-65DB54336563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Destination Data</a:t>
          </a:r>
          <a:endParaRPr lang="en-AU" dirty="0"/>
        </a:p>
      </dgm:t>
    </dgm:pt>
    <dgm:pt modelId="{6F88BBED-F735-4D85-A4D3-3BB6A335CAC2}" type="parTrans" cxnId="{3DDF322B-11E8-4E6E-9F46-A8BD339C1145}">
      <dgm:prSet/>
      <dgm:spPr/>
      <dgm:t>
        <a:bodyPr/>
        <a:lstStyle/>
        <a:p>
          <a:endParaRPr lang="en-AU"/>
        </a:p>
      </dgm:t>
    </dgm:pt>
    <dgm:pt modelId="{A06CBEDF-0EB8-42B2-804B-FDDE2E98F4AD}" type="sibTrans" cxnId="{3DDF322B-11E8-4E6E-9F46-A8BD339C1145}">
      <dgm:prSet/>
      <dgm:spPr/>
      <dgm:t>
        <a:bodyPr/>
        <a:lstStyle/>
        <a:p>
          <a:endParaRPr lang="en-AU"/>
        </a:p>
      </dgm:t>
    </dgm:pt>
    <dgm:pt modelId="{D245B37D-4FF3-42A6-8198-A8E514855E4C}" type="pres">
      <dgm:prSet presAssocID="{276A1B5A-3F25-4A9A-86F4-010EF4F2C8A0}" presName="CompostProcess" presStyleCnt="0">
        <dgm:presLayoutVars>
          <dgm:dir/>
          <dgm:resizeHandles val="exact"/>
        </dgm:presLayoutVars>
      </dgm:prSet>
      <dgm:spPr/>
    </dgm:pt>
    <dgm:pt modelId="{30E40FF2-BD0E-4538-9350-E973C8974ECC}" type="pres">
      <dgm:prSet presAssocID="{276A1B5A-3F25-4A9A-86F4-010EF4F2C8A0}" presName="arrow" presStyleLbl="bgShp" presStyleIdx="0" presStyleCnt="1"/>
      <dgm:spPr/>
    </dgm:pt>
    <dgm:pt modelId="{40CC920C-CEB0-48BA-9CDC-D8C5C4B634F3}" type="pres">
      <dgm:prSet presAssocID="{276A1B5A-3F25-4A9A-86F4-010EF4F2C8A0}" presName="linearProcess" presStyleCnt="0"/>
      <dgm:spPr/>
    </dgm:pt>
    <dgm:pt modelId="{2D034ED4-00FA-42B3-AA22-84E360946ABF}" type="pres">
      <dgm:prSet presAssocID="{B5FC1D77-739F-4C92-9EEE-D4FA9AD95DC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F55FD08-6BC6-41F2-BC5E-8A077D1BC4B2}" type="pres">
      <dgm:prSet presAssocID="{42C3F075-4384-4C29-9539-12F7D6810DF5}" presName="sibTrans" presStyleCnt="0"/>
      <dgm:spPr/>
    </dgm:pt>
    <dgm:pt modelId="{B710BAA6-2262-4F4D-B85C-0C4AEA023176}" type="pres">
      <dgm:prSet presAssocID="{78BA571E-EB5A-4F7C-8894-D3DE685DA54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9251348-9B03-4B33-B69B-2D70FEEFCE1C}" type="pres">
      <dgm:prSet presAssocID="{D5FE4109-6086-4C5F-9A63-25ADAB22EDCF}" presName="sibTrans" presStyleCnt="0"/>
      <dgm:spPr/>
    </dgm:pt>
    <dgm:pt modelId="{8251E858-D8FB-47BE-9B44-35F5CF26BDF6}" type="pres">
      <dgm:prSet presAssocID="{2D9BC6E6-07FC-4826-8FD6-7DA1DAC23A0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BA909D-D3E8-4AFC-91B7-A6EAF9F02E74}" type="pres">
      <dgm:prSet presAssocID="{EB0403A1-3A8D-4FD2-AFCD-1C967F0C929B}" presName="sibTrans" presStyleCnt="0"/>
      <dgm:spPr/>
    </dgm:pt>
    <dgm:pt modelId="{D69653B0-34E2-479C-B312-C2B073F80AE0}" type="pres">
      <dgm:prSet presAssocID="{A8E6E5B8-8513-47AB-98D3-A483F64CC63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49EE342-F172-48F1-B88A-544441C16899}" type="pres">
      <dgm:prSet presAssocID="{75562780-A7F1-46F2-8CBD-2ADD0F533107}" presName="sibTrans" presStyleCnt="0"/>
      <dgm:spPr/>
    </dgm:pt>
    <dgm:pt modelId="{B4D785CE-7F69-4DE5-80F1-B6DF8D1B2A0B}" type="pres">
      <dgm:prSet presAssocID="{7B3FCAAC-CC27-42F0-94CB-65DB5433656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319EF6C7-287B-442D-8F49-85251038E0C7}" srcId="{276A1B5A-3F25-4A9A-86F4-010EF4F2C8A0}" destId="{A8E6E5B8-8513-47AB-98D3-A483F64CC633}" srcOrd="3" destOrd="0" parTransId="{CA6BA94A-D3FE-48EB-9E4F-3772842E5863}" sibTransId="{75562780-A7F1-46F2-8CBD-2ADD0F533107}"/>
    <dgm:cxn modelId="{C869D424-73FE-4E89-899A-D1512C399410}" srcId="{276A1B5A-3F25-4A9A-86F4-010EF4F2C8A0}" destId="{2D9BC6E6-07FC-4826-8FD6-7DA1DAC23A0E}" srcOrd="2" destOrd="0" parTransId="{A02416D8-3888-4811-AA93-37B6E3BE07F8}" sibTransId="{EB0403A1-3A8D-4FD2-AFCD-1C967F0C929B}"/>
    <dgm:cxn modelId="{0F053456-13BA-44DD-A71D-69BAC81CE614}" srcId="{276A1B5A-3F25-4A9A-86F4-010EF4F2C8A0}" destId="{B5FC1D77-739F-4C92-9EEE-D4FA9AD95DC5}" srcOrd="0" destOrd="0" parTransId="{76CECE58-F95A-4954-B8AC-D7B57B2683B6}" sibTransId="{42C3F075-4384-4C29-9539-12F7D6810DF5}"/>
    <dgm:cxn modelId="{4C7F2C67-70C7-495E-9B1A-F65EBCDBA963}" type="presOf" srcId="{A8E6E5B8-8513-47AB-98D3-A483F64CC633}" destId="{D69653B0-34E2-479C-B312-C2B073F80AE0}" srcOrd="0" destOrd="0" presId="urn:microsoft.com/office/officeart/2005/8/layout/hProcess9"/>
    <dgm:cxn modelId="{3DDF322B-11E8-4E6E-9F46-A8BD339C1145}" srcId="{276A1B5A-3F25-4A9A-86F4-010EF4F2C8A0}" destId="{7B3FCAAC-CC27-42F0-94CB-65DB54336563}" srcOrd="4" destOrd="0" parTransId="{6F88BBED-F735-4D85-A4D3-3BB6A335CAC2}" sibTransId="{A06CBEDF-0EB8-42B2-804B-FDDE2E98F4AD}"/>
    <dgm:cxn modelId="{B92D726C-001C-472B-8088-2834B8F172D9}" type="presOf" srcId="{2D9BC6E6-07FC-4826-8FD6-7DA1DAC23A0E}" destId="{8251E858-D8FB-47BE-9B44-35F5CF26BDF6}" srcOrd="0" destOrd="0" presId="urn:microsoft.com/office/officeart/2005/8/layout/hProcess9"/>
    <dgm:cxn modelId="{DB9109F0-1A78-4562-8A2F-E6BC39F499D5}" type="presOf" srcId="{B5FC1D77-739F-4C92-9EEE-D4FA9AD95DC5}" destId="{2D034ED4-00FA-42B3-AA22-84E360946ABF}" srcOrd="0" destOrd="0" presId="urn:microsoft.com/office/officeart/2005/8/layout/hProcess9"/>
    <dgm:cxn modelId="{1B486272-6161-4A90-AC17-C22FC53080A8}" type="presOf" srcId="{78BA571E-EB5A-4F7C-8894-D3DE685DA542}" destId="{B710BAA6-2262-4F4D-B85C-0C4AEA023176}" srcOrd="0" destOrd="0" presId="urn:microsoft.com/office/officeart/2005/8/layout/hProcess9"/>
    <dgm:cxn modelId="{C9E79FAF-4FDA-4C8B-A528-C9D546494B18}" srcId="{276A1B5A-3F25-4A9A-86F4-010EF4F2C8A0}" destId="{78BA571E-EB5A-4F7C-8894-D3DE685DA542}" srcOrd="1" destOrd="0" parTransId="{6EC13390-C90C-4A1F-8968-C980446C74DE}" sibTransId="{D5FE4109-6086-4C5F-9A63-25ADAB22EDCF}"/>
    <dgm:cxn modelId="{AC15C7F9-9FC9-4191-B93B-D4CCA641ED81}" type="presOf" srcId="{7B3FCAAC-CC27-42F0-94CB-65DB54336563}" destId="{B4D785CE-7F69-4DE5-80F1-B6DF8D1B2A0B}" srcOrd="0" destOrd="0" presId="urn:microsoft.com/office/officeart/2005/8/layout/hProcess9"/>
    <dgm:cxn modelId="{22782D8F-B32E-42F9-97DB-48A10C4616FA}" type="presOf" srcId="{276A1B5A-3F25-4A9A-86F4-010EF4F2C8A0}" destId="{D245B37D-4FF3-42A6-8198-A8E514855E4C}" srcOrd="0" destOrd="0" presId="urn:microsoft.com/office/officeart/2005/8/layout/hProcess9"/>
    <dgm:cxn modelId="{FBC4C19F-4BD7-41ED-B9BB-95F14B569A89}" type="presParOf" srcId="{D245B37D-4FF3-42A6-8198-A8E514855E4C}" destId="{30E40FF2-BD0E-4538-9350-E973C8974ECC}" srcOrd="0" destOrd="0" presId="urn:microsoft.com/office/officeart/2005/8/layout/hProcess9"/>
    <dgm:cxn modelId="{48047AA2-E4FD-4227-8058-4D68966D3938}" type="presParOf" srcId="{D245B37D-4FF3-42A6-8198-A8E514855E4C}" destId="{40CC920C-CEB0-48BA-9CDC-D8C5C4B634F3}" srcOrd="1" destOrd="0" presId="urn:microsoft.com/office/officeart/2005/8/layout/hProcess9"/>
    <dgm:cxn modelId="{8448AB31-5892-471D-932B-D9B923A8A24F}" type="presParOf" srcId="{40CC920C-CEB0-48BA-9CDC-D8C5C4B634F3}" destId="{2D034ED4-00FA-42B3-AA22-84E360946ABF}" srcOrd="0" destOrd="0" presId="urn:microsoft.com/office/officeart/2005/8/layout/hProcess9"/>
    <dgm:cxn modelId="{76F93E20-5839-441D-AF29-CFDB7284019D}" type="presParOf" srcId="{40CC920C-CEB0-48BA-9CDC-D8C5C4B634F3}" destId="{CF55FD08-6BC6-41F2-BC5E-8A077D1BC4B2}" srcOrd="1" destOrd="0" presId="urn:microsoft.com/office/officeart/2005/8/layout/hProcess9"/>
    <dgm:cxn modelId="{3E7EBC89-B6DF-4C44-B28C-067FC69E97EA}" type="presParOf" srcId="{40CC920C-CEB0-48BA-9CDC-D8C5C4B634F3}" destId="{B710BAA6-2262-4F4D-B85C-0C4AEA023176}" srcOrd="2" destOrd="0" presId="urn:microsoft.com/office/officeart/2005/8/layout/hProcess9"/>
    <dgm:cxn modelId="{2D393D1B-2CD0-49F6-B8FF-AE8A52AF77CC}" type="presParOf" srcId="{40CC920C-CEB0-48BA-9CDC-D8C5C4B634F3}" destId="{89251348-9B03-4B33-B69B-2D70FEEFCE1C}" srcOrd="3" destOrd="0" presId="urn:microsoft.com/office/officeart/2005/8/layout/hProcess9"/>
    <dgm:cxn modelId="{CE9526B7-CA8E-403C-B8F0-C0F39175D50F}" type="presParOf" srcId="{40CC920C-CEB0-48BA-9CDC-D8C5C4B634F3}" destId="{8251E858-D8FB-47BE-9B44-35F5CF26BDF6}" srcOrd="4" destOrd="0" presId="urn:microsoft.com/office/officeart/2005/8/layout/hProcess9"/>
    <dgm:cxn modelId="{807CCB4D-41E8-41EC-A128-8180757AD934}" type="presParOf" srcId="{40CC920C-CEB0-48BA-9CDC-D8C5C4B634F3}" destId="{BCBA909D-D3E8-4AFC-91B7-A6EAF9F02E74}" srcOrd="5" destOrd="0" presId="urn:microsoft.com/office/officeart/2005/8/layout/hProcess9"/>
    <dgm:cxn modelId="{78948EBE-B93B-48BC-A70A-917DBC94D329}" type="presParOf" srcId="{40CC920C-CEB0-48BA-9CDC-D8C5C4B634F3}" destId="{D69653B0-34E2-479C-B312-C2B073F80AE0}" srcOrd="6" destOrd="0" presId="urn:microsoft.com/office/officeart/2005/8/layout/hProcess9"/>
    <dgm:cxn modelId="{4DC3C5E8-5C7B-4582-9444-59B753DFCD2A}" type="presParOf" srcId="{40CC920C-CEB0-48BA-9CDC-D8C5C4B634F3}" destId="{349EE342-F172-48F1-B88A-544441C16899}" srcOrd="7" destOrd="0" presId="urn:microsoft.com/office/officeart/2005/8/layout/hProcess9"/>
    <dgm:cxn modelId="{DA78D09D-3755-438D-84FA-D2D06CA93423}" type="presParOf" srcId="{40CC920C-CEB0-48BA-9CDC-D8C5C4B634F3}" destId="{B4D785CE-7F69-4DE5-80F1-B6DF8D1B2A0B}" srcOrd="8" destOrd="0" presId="urn:microsoft.com/office/officeart/2005/8/layout/hProcess9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6A1B5A-3F25-4A9A-86F4-010EF4F2C8A0}" type="doc">
      <dgm:prSet loTypeId="urn:microsoft.com/office/officeart/2005/8/layout/hProcess9" loCatId="process" qsTypeId="urn:microsoft.com/office/officeart/2005/8/quickstyle/3d4" qsCatId="3D" csTypeId="urn:microsoft.com/office/officeart/2005/8/colors/accent1_2" csCatId="accent1" phldr="1"/>
      <dgm:spPr/>
    </dgm:pt>
    <dgm:pt modelId="{B5FC1D77-739F-4C92-9EEE-D4FA9AD95DC5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Source Data</a:t>
          </a:r>
          <a:endParaRPr lang="en-AU" dirty="0"/>
        </a:p>
      </dgm:t>
    </dgm:pt>
    <dgm:pt modelId="{76CECE58-F95A-4954-B8AC-D7B57B2683B6}" type="parTrans" cxnId="{0F053456-13BA-44DD-A71D-69BAC81CE614}">
      <dgm:prSet/>
      <dgm:spPr/>
      <dgm:t>
        <a:bodyPr/>
        <a:lstStyle/>
        <a:p>
          <a:endParaRPr lang="en-AU"/>
        </a:p>
      </dgm:t>
    </dgm:pt>
    <dgm:pt modelId="{42C3F075-4384-4C29-9539-12F7D6810DF5}" type="sibTrans" cxnId="{0F053456-13BA-44DD-A71D-69BAC81CE614}">
      <dgm:prSet/>
      <dgm:spPr/>
      <dgm:t>
        <a:bodyPr/>
        <a:lstStyle/>
        <a:p>
          <a:endParaRPr lang="en-AU"/>
        </a:p>
      </dgm:t>
    </dgm:pt>
    <dgm:pt modelId="{78BA571E-EB5A-4F7C-8894-D3DE685DA542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Source Provider</a:t>
          </a:r>
          <a:endParaRPr lang="en-AU" dirty="0"/>
        </a:p>
      </dgm:t>
    </dgm:pt>
    <dgm:pt modelId="{6EC13390-C90C-4A1F-8968-C980446C74DE}" type="parTrans" cxnId="{C9E79FAF-4FDA-4C8B-A528-C9D546494B18}">
      <dgm:prSet/>
      <dgm:spPr/>
      <dgm:t>
        <a:bodyPr/>
        <a:lstStyle/>
        <a:p>
          <a:endParaRPr lang="en-AU"/>
        </a:p>
      </dgm:t>
    </dgm:pt>
    <dgm:pt modelId="{D5FE4109-6086-4C5F-9A63-25ADAB22EDCF}" type="sibTrans" cxnId="{C9E79FAF-4FDA-4C8B-A528-C9D546494B18}">
      <dgm:prSet/>
      <dgm:spPr/>
      <dgm:t>
        <a:bodyPr/>
        <a:lstStyle/>
        <a:p>
          <a:endParaRPr lang="en-AU"/>
        </a:p>
      </dgm:t>
    </dgm:pt>
    <dgm:pt modelId="{2D9BC6E6-07FC-4826-8FD6-7DA1DAC23A0E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Control and Flow</a:t>
          </a:r>
          <a:endParaRPr lang="en-AU" dirty="0"/>
        </a:p>
      </dgm:t>
    </dgm:pt>
    <dgm:pt modelId="{A02416D8-3888-4811-AA93-37B6E3BE07F8}" type="parTrans" cxnId="{C869D424-73FE-4E89-899A-D1512C399410}">
      <dgm:prSet/>
      <dgm:spPr/>
      <dgm:t>
        <a:bodyPr/>
        <a:lstStyle/>
        <a:p>
          <a:endParaRPr lang="en-AU"/>
        </a:p>
      </dgm:t>
    </dgm:pt>
    <dgm:pt modelId="{EB0403A1-3A8D-4FD2-AFCD-1C967F0C929B}" type="sibTrans" cxnId="{C869D424-73FE-4E89-899A-D1512C399410}">
      <dgm:prSet/>
      <dgm:spPr/>
      <dgm:t>
        <a:bodyPr/>
        <a:lstStyle/>
        <a:p>
          <a:endParaRPr lang="en-AU"/>
        </a:p>
      </dgm:t>
    </dgm:pt>
    <dgm:pt modelId="{A8E6E5B8-8513-47AB-98D3-A483F64CC633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Destination Provider</a:t>
          </a:r>
          <a:endParaRPr lang="en-AU" dirty="0"/>
        </a:p>
      </dgm:t>
    </dgm:pt>
    <dgm:pt modelId="{CA6BA94A-D3FE-48EB-9E4F-3772842E5863}" type="parTrans" cxnId="{319EF6C7-287B-442D-8F49-85251038E0C7}">
      <dgm:prSet/>
      <dgm:spPr/>
      <dgm:t>
        <a:bodyPr/>
        <a:lstStyle/>
        <a:p>
          <a:endParaRPr lang="en-AU"/>
        </a:p>
      </dgm:t>
    </dgm:pt>
    <dgm:pt modelId="{75562780-A7F1-46F2-8CBD-2ADD0F533107}" type="sibTrans" cxnId="{319EF6C7-287B-442D-8F49-85251038E0C7}">
      <dgm:prSet/>
      <dgm:spPr/>
      <dgm:t>
        <a:bodyPr/>
        <a:lstStyle/>
        <a:p>
          <a:endParaRPr lang="en-AU"/>
        </a:p>
      </dgm:t>
    </dgm:pt>
    <dgm:pt modelId="{7B3FCAAC-CC27-42F0-94CB-65DB54336563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Destination Data</a:t>
          </a:r>
          <a:endParaRPr lang="en-AU" dirty="0"/>
        </a:p>
      </dgm:t>
    </dgm:pt>
    <dgm:pt modelId="{6F88BBED-F735-4D85-A4D3-3BB6A335CAC2}" type="parTrans" cxnId="{3DDF322B-11E8-4E6E-9F46-A8BD339C1145}">
      <dgm:prSet/>
      <dgm:spPr/>
      <dgm:t>
        <a:bodyPr/>
        <a:lstStyle/>
        <a:p>
          <a:endParaRPr lang="en-AU"/>
        </a:p>
      </dgm:t>
    </dgm:pt>
    <dgm:pt modelId="{A06CBEDF-0EB8-42B2-804B-FDDE2E98F4AD}" type="sibTrans" cxnId="{3DDF322B-11E8-4E6E-9F46-A8BD339C1145}">
      <dgm:prSet/>
      <dgm:spPr/>
      <dgm:t>
        <a:bodyPr/>
        <a:lstStyle/>
        <a:p>
          <a:endParaRPr lang="en-AU"/>
        </a:p>
      </dgm:t>
    </dgm:pt>
    <dgm:pt modelId="{D245B37D-4FF3-42A6-8198-A8E514855E4C}" type="pres">
      <dgm:prSet presAssocID="{276A1B5A-3F25-4A9A-86F4-010EF4F2C8A0}" presName="CompostProcess" presStyleCnt="0">
        <dgm:presLayoutVars>
          <dgm:dir/>
          <dgm:resizeHandles val="exact"/>
        </dgm:presLayoutVars>
      </dgm:prSet>
      <dgm:spPr/>
    </dgm:pt>
    <dgm:pt modelId="{30E40FF2-BD0E-4538-9350-E973C8974ECC}" type="pres">
      <dgm:prSet presAssocID="{276A1B5A-3F25-4A9A-86F4-010EF4F2C8A0}" presName="arrow" presStyleLbl="bgShp" presStyleIdx="0" presStyleCnt="1"/>
      <dgm:spPr/>
    </dgm:pt>
    <dgm:pt modelId="{40CC920C-CEB0-48BA-9CDC-D8C5C4B634F3}" type="pres">
      <dgm:prSet presAssocID="{276A1B5A-3F25-4A9A-86F4-010EF4F2C8A0}" presName="linearProcess" presStyleCnt="0"/>
      <dgm:spPr/>
    </dgm:pt>
    <dgm:pt modelId="{2D034ED4-00FA-42B3-AA22-84E360946ABF}" type="pres">
      <dgm:prSet presAssocID="{B5FC1D77-739F-4C92-9EEE-D4FA9AD95DC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F55FD08-6BC6-41F2-BC5E-8A077D1BC4B2}" type="pres">
      <dgm:prSet presAssocID="{42C3F075-4384-4C29-9539-12F7D6810DF5}" presName="sibTrans" presStyleCnt="0"/>
      <dgm:spPr/>
    </dgm:pt>
    <dgm:pt modelId="{B710BAA6-2262-4F4D-B85C-0C4AEA023176}" type="pres">
      <dgm:prSet presAssocID="{78BA571E-EB5A-4F7C-8894-D3DE685DA54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9251348-9B03-4B33-B69B-2D70FEEFCE1C}" type="pres">
      <dgm:prSet presAssocID="{D5FE4109-6086-4C5F-9A63-25ADAB22EDCF}" presName="sibTrans" presStyleCnt="0"/>
      <dgm:spPr/>
    </dgm:pt>
    <dgm:pt modelId="{8251E858-D8FB-47BE-9B44-35F5CF26BDF6}" type="pres">
      <dgm:prSet presAssocID="{2D9BC6E6-07FC-4826-8FD6-7DA1DAC23A0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BA909D-D3E8-4AFC-91B7-A6EAF9F02E74}" type="pres">
      <dgm:prSet presAssocID="{EB0403A1-3A8D-4FD2-AFCD-1C967F0C929B}" presName="sibTrans" presStyleCnt="0"/>
      <dgm:spPr/>
    </dgm:pt>
    <dgm:pt modelId="{D69653B0-34E2-479C-B312-C2B073F80AE0}" type="pres">
      <dgm:prSet presAssocID="{A8E6E5B8-8513-47AB-98D3-A483F64CC63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49EE342-F172-48F1-B88A-544441C16899}" type="pres">
      <dgm:prSet presAssocID="{75562780-A7F1-46F2-8CBD-2ADD0F533107}" presName="sibTrans" presStyleCnt="0"/>
      <dgm:spPr/>
    </dgm:pt>
    <dgm:pt modelId="{B4D785CE-7F69-4DE5-80F1-B6DF8D1B2A0B}" type="pres">
      <dgm:prSet presAssocID="{7B3FCAAC-CC27-42F0-94CB-65DB5433656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23B0DAF3-60EC-4EE7-A0F2-BB81A6BB827D}" type="presOf" srcId="{B5FC1D77-739F-4C92-9EEE-D4FA9AD95DC5}" destId="{2D034ED4-00FA-42B3-AA22-84E360946ABF}" srcOrd="0" destOrd="0" presId="urn:microsoft.com/office/officeart/2005/8/layout/hProcess9"/>
    <dgm:cxn modelId="{E2E965D2-1253-4110-8A71-38C8ACE7BDAF}" type="presOf" srcId="{7B3FCAAC-CC27-42F0-94CB-65DB54336563}" destId="{B4D785CE-7F69-4DE5-80F1-B6DF8D1B2A0B}" srcOrd="0" destOrd="0" presId="urn:microsoft.com/office/officeart/2005/8/layout/hProcess9"/>
    <dgm:cxn modelId="{FCACCC6E-C106-4356-8E28-4DE5439339ED}" type="presOf" srcId="{276A1B5A-3F25-4A9A-86F4-010EF4F2C8A0}" destId="{D245B37D-4FF3-42A6-8198-A8E514855E4C}" srcOrd="0" destOrd="0" presId="urn:microsoft.com/office/officeart/2005/8/layout/hProcess9"/>
    <dgm:cxn modelId="{319EF6C7-287B-442D-8F49-85251038E0C7}" srcId="{276A1B5A-3F25-4A9A-86F4-010EF4F2C8A0}" destId="{A8E6E5B8-8513-47AB-98D3-A483F64CC633}" srcOrd="3" destOrd="0" parTransId="{CA6BA94A-D3FE-48EB-9E4F-3772842E5863}" sibTransId="{75562780-A7F1-46F2-8CBD-2ADD0F533107}"/>
    <dgm:cxn modelId="{5219876A-0722-4E0F-B441-1E5FF9448E9E}" type="presOf" srcId="{78BA571E-EB5A-4F7C-8894-D3DE685DA542}" destId="{B710BAA6-2262-4F4D-B85C-0C4AEA023176}" srcOrd="0" destOrd="0" presId="urn:microsoft.com/office/officeart/2005/8/layout/hProcess9"/>
    <dgm:cxn modelId="{BEFEBA44-3348-486B-9F2D-643B6F3B836E}" type="presOf" srcId="{2D9BC6E6-07FC-4826-8FD6-7DA1DAC23A0E}" destId="{8251E858-D8FB-47BE-9B44-35F5CF26BDF6}" srcOrd="0" destOrd="0" presId="urn:microsoft.com/office/officeart/2005/8/layout/hProcess9"/>
    <dgm:cxn modelId="{C869D424-73FE-4E89-899A-D1512C399410}" srcId="{276A1B5A-3F25-4A9A-86F4-010EF4F2C8A0}" destId="{2D9BC6E6-07FC-4826-8FD6-7DA1DAC23A0E}" srcOrd="2" destOrd="0" parTransId="{A02416D8-3888-4811-AA93-37B6E3BE07F8}" sibTransId="{EB0403A1-3A8D-4FD2-AFCD-1C967F0C929B}"/>
    <dgm:cxn modelId="{0F053456-13BA-44DD-A71D-69BAC81CE614}" srcId="{276A1B5A-3F25-4A9A-86F4-010EF4F2C8A0}" destId="{B5FC1D77-739F-4C92-9EEE-D4FA9AD95DC5}" srcOrd="0" destOrd="0" parTransId="{76CECE58-F95A-4954-B8AC-D7B57B2683B6}" sibTransId="{42C3F075-4384-4C29-9539-12F7D6810DF5}"/>
    <dgm:cxn modelId="{648403FB-C036-466F-8B65-6F8E81C58EAA}" type="presOf" srcId="{A8E6E5B8-8513-47AB-98D3-A483F64CC633}" destId="{D69653B0-34E2-479C-B312-C2B073F80AE0}" srcOrd="0" destOrd="0" presId="urn:microsoft.com/office/officeart/2005/8/layout/hProcess9"/>
    <dgm:cxn modelId="{C9E79FAF-4FDA-4C8B-A528-C9D546494B18}" srcId="{276A1B5A-3F25-4A9A-86F4-010EF4F2C8A0}" destId="{78BA571E-EB5A-4F7C-8894-D3DE685DA542}" srcOrd="1" destOrd="0" parTransId="{6EC13390-C90C-4A1F-8968-C980446C74DE}" sibTransId="{D5FE4109-6086-4C5F-9A63-25ADAB22EDCF}"/>
    <dgm:cxn modelId="{3DDF322B-11E8-4E6E-9F46-A8BD339C1145}" srcId="{276A1B5A-3F25-4A9A-86F4-010EF4F2C8A0}" destId="{7B3FCAAC-CC27-42F0-94CB-65DB54336563}" srcOrd="4" destOrd="0" parTransId="{6F88BBED-F735-4D85-A4D3-3BB6A335CAC2}" sibTransId="{A06CBEDF-0EB8-42B2-804B-FDDE2E98F4AD}"/>
    <dgm:cxn modelId="{5C05E0EA-8E4F-4355-83F6-A55B964B4A28}" type="presParOf" srcId="{D245B37D-4FF3-42A6-8198-A8E514855E4C}" destId="{30E40FF2-BD0E-4538-9350-E973C8974ECC}" srcOrd="0" destOrd="0" presId="urn:microsoft.com/office/officeart/2005/8/layout/hProcess9"/>
    <dgm:cxn modelId="{EAABDC1F-E72C-447D-AF9A-24698DEE6350}" type="presParOf" srcId="{D245B37D-4FF3-42A6-8198-A8E514855E4C}" destId="{40CC920C-CEB0-48BA-9CDC-D8C5C4B634F3}" srcOrd="1" destOrd="0" presId="urn:microsoft.com/office/officeart/2005/8/layout/hProcess9"/>
    <dgm:cxn modelId="{7BA3FD57-5EF9-4EC6-AB2A-DDD9FC576030}" type="presParOf" srcId="{40CC920C-CEB0-48BA-9CDC-D8C5C4B634F3}" destId="{2D034ED4-00FA-42B3-AA22-84E360946ABF}" srcOrd="0" destOrd="0" presId="urn:microsoft.com/office/officeart/2005/8/layout/hProcess9"/>
    <dgm:cxn modelId="{3673F752-C3D5-4277-9996-FE988003E7D6}" type="presParOf" srcId="{40CC920C-CEB0-48BA-9CDC-D8C5C4B634F3}" destId="{CF55FD08-6BC6-41F2-BC5E-8A077D1BC4B2}" srcOrd="1" destOrd="0" presId="urn:microsoft.com/office/officeart/2005/8/layout/hProcess9"/>
    <dgm:cxn modelId="{6ADBE6FE-71F5-411A-A999-1572D90B2395}" type="presParOf" srcId="{40CC920C-CEB0-48BA-9CDC-D8C5C4B634F3}" destId="{B710BAA6-2262-4F4D-B85C-0C4AEA023176}" srcOrd="2" destOrd="0" presId="urn:microsoft.com/office/officeart/2005/8/layout/hProcess9"/>
    <dgm:cxn modelId="{7EBC256E-C47E-42A1-A0D7-FACD8F7689D0}" type="presParOf" srcId="{40CC920C-CEB0-48BA-9CDC-D8C5C4B634F3}" destId="{89251348-9B03-4B33-B69B-2D70FEEFCE1C}" srcOrd="3" destOrd="0" presId="urn:microsoft.com/office/officeart/2005/8/layout/hProcess9"/>
    <dgm:cxn modelId="{1E8AA86B-F5F9-4259-ACE1-1860A7832B2C}" type="presParOf" srcId="{40CC920C-CEB0-48BA-9CDC-D8C5C4B634F3}" destId="{8251E858-D8FB-47BE-9B44-35F5CF26BDF6}" srcOrd="4" destOrd="0" presId="urn:microsoft.com/office/officeart/2005/8/layout/hProcess9"/>
    <dgm:cxn modelId="{8207DADF-A93B-42AC-9978-20195BAABAC7}" type="presParOf" srcId="{40CC920C-CEB0-48BA-9CDC-D8C5C4B634F3}" destId="{BCBA909D-D3E8-4AFC-91B7-A6EAF9F02E74}" srcOrd="5" destOrd="0" presId="urn:microsoft.com/office/officeart/2005/8/layout/hProcess9"/>
    <dgm:cxn modelId="{BD744032-8F6F-4EAD-BF0A-7B67FA065D8E}" type="presParOf" srcId="{40CC920C-CEB0-48BA-9CDC-D8C5C4B634F3}" destId="{D69653B0-34E2-479C-B312-C2B073F80AE0}" srcOrd="6" destOrd="0" presId="urn:microsoft.com/office/officeart/2005/8/layout/hProcess9"/>
    <dgm:cxn modelId="{DADC7F42-D1B4-4DB5-A647-F869ED5FDC1C}" type="presParOf" srcId="{40CC920C-CEB0-48BA-9CDC-D8C5C4B634F3}" destId="{349EE342-F172-48F1-B88A-544441C16899}" srcOrd="7" destOrd="0" presId="urn:microsoft.com/office/officeart/2005/8/layout/hProcess9"/>
    <dgm:cxn modelId="{2192970B-9885-4167-AD1A-B37C83DEDAC6}" type="presParOf" srcId="{40CC920C-CEB0-48BA-9CDC-D8C5C4B634F3}" destId="{B4D785CE-7F69-4DE5-80F1-B6DF8D1B2A0B}" srcOrd="8" destOrd="0" presId="urn:microsoft.com/office/officeart/2005/8/layout/hProcess9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6A1B5A-3F25-4A9A-86F4-010EF4F2C8A0}" type="doc">
      <dgm:prSet loTypeId="urn:microsoft.com/office/officeart/2005/8/layout/hProcess9" loCatId="process" qsTypeId="urn:microsoft.com/office/officeart/2005/8/quickstyle/3d4" qsCatId="3D" csTypeId="urn:microsoft.com/office/officeart/2005/8/colors/accent1_2" csCatId="accent1" phldr="1"/>
      <dgm:spPr/>
    </dgm:pt>
    <dgm:pt modelId="{B5FC1D77-739F-4C92-9EEE-D4FA9AD95DC5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Source Data</a:t>
          </a:r>
          <a:endParaRPr lang="en-AU" dirty="0"/>
        </a:p>
      </dgm:t>
    </dgm:pt>
    <dgm:pt modelId="{76CECE58-F95A-4954-B8AC-D7B57B2683B6}" type="parTrans" cxnId="{0F053456-13BA-44DD-A71D-69BAC81CE614}">
      <dgm:prSet/>
      <dgm:spPr/>
      <dgm:t>
        <a:bodyPr/>
        <a:lstStyle/>
        <a:p>
          <a:endParaRPr lang="en-AU"/>
        </a:p>
      </dgm:t>
    </dgm:pt>
    <dgm:pt modelId="{42C3F075-4384-4C29-9539-12F7D6810DF5}" type="sibTrans" cxnId="{0F053456-13BA-44DD-A71D-69BAC81CE614}">
      <dgm:prSet/>
      <dgm:spPr/>
      <dgm:t>
        <a:bodyPr/>
        <a:lstStyle/>
        <a:p>
          <a:endParaRPr lang="en-AU"/>
        </a:p>
      </dgm:t>
    </dgm:pt>
    <dgm:pt modelId="{78BA571E-EB5A-4F7C-8894-D3DE685DA542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Source Provider</a:t>
          </a:r>
          <a:endParaRPr lang="en-AU" dirty="0"/>
        </a:p>
      </dgm:t>
    </dgm:pt>
    <dgm:pt modelId="{6EC13390-C90C-4A1F-8968-C980446C74DE}" type="parTrans" cxnId="{C9E79FAF-4FDA-4C8B-A528-C9D546494B18}">
      <dgm:prSet/>
      <dgm:spPr/>
      <dgm:t>
        <a:bodyPr/>
        <a:lstStyle/>
        <a:p>
          <a:endParaRPr lang="en-AU"/>
        </a:p>
      </dgm:t>
    </dgm:pt>
    <dgm:pt modelId="{D5FE4109-6086-4C5F-9A63-25ADAB22EDCF}" type="sibTrans" cxnId="{C9E79FAF-4FDA-4C8B-A528-C9D546494B18}">
      <dgm:prSet/>
      <dgm:spPr/>
      <dgm:t>
        <a:bodyPr/>
        <a:lstStyle/>
        <a:p>
          <a:endParaRPr lang="en-AU"/>
        </a:p>
      </dgm:t>
    </dgm:pt>
    <dgm:pt modelId="{2D9BC6E6-07FC-4826-8FD6-7DA1DAC23A0E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Control and Flow</a:t>
          </a:r>
          <a:endParaRPr lang="en-AU" dirty="0"/>
        </a:p>
      </dgm:t>
    </dgm:pt>
    <dgm:pt modelId="{A02416D8-3888-4811-AA93-37B6E3BE07F8}" type="parTrans" cxnId="{C869D424-73FE-4E89-899A-D1512C399410}">
      <dgm:prSet/>
      <dgm:spPr/>
      <dgm:t>
        <a:bodyPr/>
        <a:lstStyle/>
        <a:p>
          <a:endParaRPr lang="en-AU"/>
        </a:p>
      </dgm:t>
    </dgm:pt>
    <dgm:pt modelId="{EB0403A1-3A8D-4FD2-AFCD-1C967F0C929B}" type="sibTrans" cxnId="{C869D424-73FE-4E89-899A-D1512C399410}">
      <dgm:prSet/>
      <dgm:spPr/>
      <dgm:t>
        <a:bodyPr/>
        <a:lstStyle/>
        <a:p>
          <a:endParaRPr lang="en-AU"/>
        </a:p>
      </dgm:t>
    </dgm:pt>
    <dgm:pt modelId="{A8E6E5B8-8513-47AB-98D3-A483F64CC633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Destination Provider</a:t>
          </a:r>
          <a:endParaRPr lang="en-AU" dirty="0"/>
        </a:p>
      </dgm:t>
    </dgm:pt>
    <dgm:pt modelId="{CA6BA94A-D3FE-48EB-9E4F-3772842E5863}" type="parTrans" cxnId="{319EF6C7-287B-442D-8F49-85251038E0C7}">
      <dgm:prSet/>
      <dgm:spPr/>
      <dgm:t>
        <a:bodyPr/>
        <a:lstStyle/>
        <a:p>
          <a:endParaRPr lang="en-AU"/>
        </a:p>
      </dgm:t>
    </dgm:pt>
    <dgm:pt modelId="{75562780-A7F1-46F2-8CBD-2ADD0F533107}" type="sibTrans" cxnId="{319EF6C7-287B-442D-8F49-85251038E0C7}">
      <dgm:prSet/>
      <dgm:spPr/>
      <dgm:t>
        <a:bodyPr/>
        <a:lstStyle/>
        <a:p>
          <a:endParaRPr lang="en-AU"/>
        </a:p>
      </dgm:t>
    </dgm:pt>
    <dgm:pt modelId="{7B3FCAAC-CC27-42F0-94CB-65DB54336563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Destination Data</a:t>
          </a:r>
          <a:endParaRPr lang="en-AU" dirty="0"/>
        </a:p>
      </dgm:t>
    </dgm:pt>
    <dgm:pt modelId="{6F88BBED-F735-4D85-A4D3-3BB6A335CAC2}" type="parTrans" cxnId="{3DDF322B-11E8-4E6E-9F46-A8BD339C1145}">
      <dgm:prSet/>
      <dgm:spPr/>
      <dgm:t>
        <a:bodyPr/>
        <a:lstStyle/>
        <a:p>
          <a:endParaRPr lang="en-AU"/>
        </a:p>
      </dgm:t>
    </dgm:pt>
    <dgm:pt modelId="{A06CBEDF-0EB8-42B2-804B-FDDE2E98F4AD}" type="sibTrans" cxnId="{3DDF322B-11E8-4E6E-9F46-A8BD339C1145}">
      <dgm:prSet/>
      <dgm:spPr/>
      <dgm:t>
        <a:bodyPr/>
        <a:lstStyle/>
        <a:p>
          <a:endParaRPr lang="en-AU"/>
        </a:p>
      </dgm:t>
    </dgm:pt>
    <dgm:pt modelId="{D245B37D-4FF3-42A6-8198-A8E514855E4C}" type="pres">
      <dgm:prSet presAssocID="{276A1B5A-3F25-4A9A-86F4-010EF4F2C8A0}" presName="CompostProcess" presStyleCnt="0">
        <dgm:presLayoutVars>
          <dgm:dir/>
          <dgm:resizeHandles val="exact"/>
        </dgm:presLayoutVars>
      </dgm:prSet>
      <dgm:spPr/>
    </dgm:pt>
    <dgm:pt modelId="{30E40FF2-BD0E-4538-9350-E973C8974ECC}" type="pres">
      <dgm:prSet presAssocID="{276A1B5A-3F25-4A9A-86F4-010EF4F2C8A0}" presName="arrow" presStyleLbl="bgShp" presStyleIdx="0" presStyleCnt="1"/>
      <dgm:spPr/>
    </dgm:pt>
    <dgm:pt modelId="{40CC920C-CEB0-48BA-9CDC-D8C5C4B634F3}" type="pres">
      <dgm:prSet presAssocID="{276A1B5A-3F25-4A9A-86F4-010EF4F2C8A0}" presName="linearProcess" presStyleCnt="0"/>
      <dgm:spPr/>
    </dgm:pt>
    <dgm:pt modelId="{2D034ED4-00FA-42B3-AA22-84E360946ABF}" type="pres">
      <dgm:prSet presAssocID="{B5FC1D77-739F-4C92-9EEE-D4FA9AD95DC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F55FD08-6BC6-41F2-BC5E-8A077D1BC4B2}" type="pres">
      <dgm:prSet presAssocID="{42C3F075-4384-4C29-9539-12F7D6810DF5}" presName="sibTrans" presStyleCnt="0"/>
      <dgm:spPr/>
    </dgm:pt>
    <dgm:pt modelId="{B710BAA6-2262-4F4D-B85C-0C4AEA023176}" type="pres">
      <dgm:prSet presAssocID="{78BA571E-EB5A-4F7C-8894-D3DE685DA54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9251348-9B03-4B33-B69B-2D70FEEFCE1C}" type="pres">
      <dgm:prSet presAssocID="{D5FE4109-6086-4C5F-9A63-25ADAB22EDCF}" presName="sibTrans" presStyleCnt="0"/>
      <dgm:spPr/>
    </dgm:pt>
    <dgm:pt modelId="{8251E858-D8FB-47BE-9B44-35F5CF26BDF6}" type="pres">
      <dgm:prSet presAssocID="{2D9BC6E6-07FC-4826-8FD6-7DA1DAC23A0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BA909D-D3E8-4AFC-91B7-A6EAF9F02E74}" type="pres">
      <dgm:prSet presAssocID="{EB0403A1-3A8D-4FD2-AFCD-1C967F0C929B}" presName="sibTrans" presStyleCnt="0"/>
      <dgm:spPr/>
    </dgm:pt>
    <dgm:pt modelId="{D69653B0-34E2-479C-B312-C2B073F80AE0}" type="pres">
      <dgm:prSet presAssocID="{A8E6E5B8-8513-47AB-98D3-A483F64CC63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49EE342-F172-48F1-B88A-544441C16899}" type="pres">
      <dgm:prSet presAssocID="{75562780-A7F1-46F2-8CBD-2ADD0F533107}" presName="sibTrans" presStyleCnt="0"/>
      <dgm:spPr/>
    </dgm:pt>
    <dgm:pt modelId="{B4D785CE-7F69-4DE5-80F1-B6DF8D1B2A0B}" type="pres">
      <dgm:prSet presAssocID="{7B3FCAAC-CC27-42F0-94CB-65DB5433656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1F22E2CC-06B8-4E40-9B7C-1C7A491AFA28}" type="presOf" srcId="{276A1B5A-3F25-4A9A-86F4-010EF4F2C8A0}" destId="{D245B37D-4FF3-42A6-8198-A8E514855E4C}" srcOrd="0" destOrd="0" presId="urn:microsoft.com/office/officeart/2005/8/layout/hProcess9"/>
    <dgm:cxn modelId="{319EF6C7-287B-442D-8F49-85251038E0C7}" srcId="{276A1B5A-3F25-4A9A-86F4-010EF4F2C8A0}" destId="{A8E6E5B8-8513-47AB-98D3-A483F64CC633}" srcOrd="3" destOrd="0" parTransId="{CA6BA94A-D3FE-48EB-9E4F-3772842E5863}" sibTransId="{75562780-A7F1-46F2-8CBD-2ADD0F533107}"/>
    <dgm:cxn modelId="{C869D424-73FE-4E89-899A-D1512C399410}" srcId="{276A1B5A-3F25-4A9A-86F4-010EF4F2C8A0}" destId="{2D9BC6E6-07FC-4826-8FD6-7DA1DAC23A0E}" srcOrd="2" destOrd="0" parTransId="{A02416D8-3888-4811-AA93-37B6E3BE07F8}" sibTransId="{EB0403A1-3A8D-4FD2-AFCD-1C967F0C929B}"/>
    <dgm:cxn modelId="{0F053456-13BA-44DD-A71D-69BAC81CE614}" srcId="{276A1B5A-3F25-4A9A-86F4-010EF4F2C8A0}" destId="{B5FC1D77-739F-4C92-9EEE-D4FA9AD95DC5}" srcOrd="0" destOrd="0" parTransId="{76CECE58-F95A-4954-B8AC-D7B57B2683B6}" sibTransId="{42C3F075-4384-4C29-9539-12F7D6810DF5}"/>
    <dgm:cxn modelId="{3DDF322B-11E8-4E6E-9F46-A8BD339C1145}" srcId="{276A1B5A-3F25-4A9A-86F4-010EF4F2C8A0}" destId="{7B3FCAAC-CC27-42F0-94CB-65DB54336563}" srcOrd="4" destOrd="0" parTransId="{6F88BBED-F735-4D85-A4D3-3BB6A335CAC2}" sibTransId="{A06CBEDF-0EB8-42B2-804B-FDDE2E98F4AD}"/>
    <dgm:cxn modelId="{4C0D5FFB-B643-4ED1-AE1F-8889AD51159A}" type="presOf" srcId="{7B3FCAAC-CC27-42F0-94CB-65DB54336563}" destId="{B4D785CE-7F69-4DE5-80F1-B6DF8D1B2A0B}" srcOrd="0" destOrd="0" presId="urn:microsoft.com/office/officeart/2005/8/layout/hProcess9"/>
    <dgm:cxn modelId="{C9E79FAF-4FDA-4C8B-A528-C9D546494B18}" srcId="{276A1B5A-3F25-4A9A-86F4-010EF4F2C8A0}" destId="{78BA571E-EB5A-4F7C-8894-D3DE685DA542}" srcOrd="1" destOrd="0" parTransId="{6EC13390-C90C-4A1F-8968-C980446C74DE}" sibTransId="{D5FE4109-6086-4C5F-9A63-25ADAB22EDCF}"/>
    <dgm:cxn modelId="{017C57F6-230F-4820-B54C-543E2A8EB18D}" type="presOf" srcId="{78BA571E-EB5A-4F7C-8894-D3DE685DA542}" destId="{B710BAA6-2262-4F4D-B85C-0C4AEA023176}" srcOrd="0" destOrd="0" presId="urn:microsoft.com/office/officeart/2005/8/layout/hProcess9"/>
    <dgm:cxn modelId="{DD140683-68E7-48E5-8806-FB02E53D44B5}" type="presOf" srcId="{A8E6E5B8-8513-47AB-98D3-A483F64CC633}" destId="{D69653B0-34E2-479C-B312-C2B073F80AE0}" srcOrd="0" destOrd="0" presId="urn:microsoft.com/office/officeart/2005/8/layout/hProcess9"/>
    <dgm:cxn modelId="{B8F66719-5DB1-44CC-B3D9-46035C094AF4}" type="presOf" srcId="{B5FC1D77-739F-4C92-9EEE-D4FA9AD95DC5}" destId="{2D034ED4-00FA-42B3-AA22-84E360946ABF}" srcOrd="0" destOrd="0" presId="urn:microsoft.com/office/officeart/2005/8/layout/hProcess9"/>
    <dgm:cxn modelId="{4AC7FA68-60F1-4CEC-9B55-873789239739}" type="presOf" srcId="{2D9BC6E6-07FC-4826-8FD6-7DA1DAC23A0E}" destId="{8251E858-D8FB-47BE-9B44-35F5CF26BDF6}" srcOrd="0" destOrd="0" presId="urn:microsoft.com/office/officeart/2005/8/layout/hProcess9"/>
    <dgm:cxn modelId="{1AA57D4C-129A-4499-814D-E55746C0E349}" type="presParOf" srcId="{D245B37D-4FF3-42A6-8198-A8E514855E4C}" destId="{30E40FF2-BD0E-4538-9350-E973C8974ECC}" srcOrd="0" destOrd="0" presId="urn:microsoft.com/office/officeart/2005/8/layout/hProcess9"/>
    <dgm:cxn modelId="{44904B0D-1D43-41D3-9094-211F81F9BCC9}" type="presParOf" srcId="{D245B37D-4FF3-42A6-8198-A8E514855E4C}" destId="{40CC920C-CEB0-48BA-9CDC-D8C5C4B634F3}" srcOrd="1" destOrd="0" presId="urn:microsoft.com/office/officeart/2005/8/layout/hProcess9"/>
    <dgm:cxn modelId="{1A59F9BE-3376-4CAF-8284-01C10CA914F5}" type="presParOf" srcId="{40CC920C-CEB0-48BA-9CDC-D8C5C4B634F3}" destId="{2D034ED4-00FA-42B3-AA22-84E360946ABF}" srcOrd="0" destOrd="0" presId="urn:microsoft.com/office/officeart/2005/8/layout/hProcess9"/>
    <dgm:cxn modelId="{7C93FDAF-F656-4E44-8353-FEBE7E0EA824}" type="presParOf" srcId="{40CC920C-CEB0-48BA-9CDC-D8C5C4B634F3}" destId="{CF55FD08-6BC6-41F2-BC5E-8A077D1BC4B2}" srcOrd="1" destOrd="0" presId="urn:microsoft.com/office/officeart/2005/8/layout/hProcess9"/>
    <dgm:cxn modelId="{6E8E0BD6-16BF-4532-A90E-F79DF0B3EE80}" type="presParOf" srcId="{40CC920C-CEB0-48BA-9CDC-D8C5C4B634F3}" destId="{B710BAA6-2262-4F4D-B85C-0C4AEA023176}" srcOrd="2" destOrd="0" presId="urn:microsoft.com/office/officeart/2005/8/layout/hProcess9"/>
    <dgm:cxn modelId="{62A83818-A8E9-4813-BD42-3052569CDB47}" type="presParOf" srcId="{40CC920C-CEB0-48BA-9CDC-D8C5C4B634F3}" destId="{89251348-9B03-4B33-B69B-2D70FEEFCE1C}" srcOrd="3" destOrd="0" presId="urn:microsoft.com/office/officeart/2005/8/layout/hProcess9"/>
    <dgm:cxn modelId="{CD6165E2-8AC7-4D77-A202-407CEBF89FC3}" type="presParOf" srcId="{40CC920C-CEB0-48BA-9CDC-D8C5C4B634F3}" destId="{8251E858-D8FB-47BE-9B44-35F5CF26BDF6}" srcOrd="4" destOrd="0" presId="urn:microsoft.com/office/officeart/2005/8/layout/hProcess9"/>
    <dgm:cxn modelId="{BE687DE3-41E3-4CC5-ADFE-89D66F99B279}" type="presParOf" srcId="{40CC920C-CEB0-48BA-9CDC-D8C5C4B634F3}" destId="{BCBA909D-D3E8-4AFC-91B7-A6EAF9F02E74}" srcOrd="5" destOrd="0" presId="urn:microsoft.com/office/officeart/2005/8/layout/hProcess9"/>
    <dgm:cxn modelId="{69023FDF-7684-40DE-A6F8-440F03C03095}" type="presParOf" srcId="{40CC920C-CEB0-48BA-9CDC-D8C5C4B634F3}" destId="{D69653B0-34E2-479C-B312-C2B073F80AE0}" srcOrd="6" destOrd="0" presId="urn:microsoft.com/office/officeart/2005/8/layout/hProcess9"/>
    <dgm:cxn modelId="{7852A78B-E4F0-42A0-8305-F29DA85EE4DF}" type="presParOf" srcId="{40CC920C-CEB0-48BA-9CDC-D8C5C4B634F3}" destId="{349EE342-F172-48F1-B88A-544441C16899}" srcOrd="7" destOrd="0" presId="urn:microsoft.com/office/officeart/2005/8/layout/hProcess9"/>
    <dgm:cxn modelId="{CD96FBF7-A8C9-41D7-8EDD-37EDBDD37CBD}" type="presParOf" srcId="{40CC920C-CEB0-48BA-9CDC-D8C5C4B634F3}" destId="{B4D785CE-7F69-4DE5-80F1-B6DF8D1B2A0B}" srcOrd="8" destOrd="0" presId="urn:microsoft.com/office/officeart/2005/8/layout/hProcess9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6A1B5A-3F25-4A9A-86F4-010EF4F2C8A0}" type="doc">
      <dgm:prSet loTypeId="urn:microsoft.com/office/officeart/2005/8/layout/hProcess9" loCatId="process" qsTypeId="urn:microsoft.com/office/officeart/2005/8/quickstyle/3d4" qsCatId="3D" csTypeId="urn:microsoft.com/office/officeart/2005/8/colors/accent1_2" csCatId="accent1" phldr="1"/>
      <dgm:spPr/>
    </dgm:pt>
    <dgm:pt modelId="{B5FC1D77-739F-4C92-9EEE-D4FA9AD95DC5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Source Data</a:t>
          </a:r>
          <a:endParaRPr lang="en-AU" dirty="0"/>
        </a:p>
      </dgm:t>
    </dgm:pt>
    <dgm:pt modelId="{76CECE58-F95A-4954-B8AC-D7B57B2683B6}" type="parTrans" cxnId="{0F053456-13BA-44DD-A71D-69BAC81CE614}">
      <dgm:prSet/>
      <dgm:spPr/>
      <dgm:t>
        <a:bodyPr/>
        <a:lstStyle/>
        <a:p>
          <a:endParaRPr lang="en-AU"/>
        </a:p>
      </dgm:t>
    </dgm:pt>
    <dgm:pt modelId="{42C3F075-4384-4C29-9539-12F7D6810DF5}" type="sibTrans" cxnId="{0F053456-13BA-44DD-A71D-69BAC81CE614}">
      <dgm:prSet/>
      <dgm:spPr/>
      <dgm:t>
        <a:bodyPr/>
        <a:lstStyle/>
        <a:p>
          <a:endParaRPr lang="en-AU"/>
        </a:p>
      </dgm:t>
    </dgm:pt>
    <dgm:pt modelId="{78BA571E-EB5A-4F7C-8894-D3DE685DA542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Source Provider</a:t>
          </a:r>
          <a:endParaRPr lang="en-AU" dirty="0"/>
        </a:p>
      </dgm:t>
    </dgm:pt>
    <dgm:pt modelId="{6EC13390-C90C-4A1F-8968-C980446C74DE}" type="parTrans" cxnId="{C9E79FAF-4FDA-4C8B-A528-C9D546494B18}">
      <dgm:prSet/>
      <dgm:spPr/>
      <dgm:t>
        <a:bodyPr/>
        <a:lstStyle/>
        <a:p>
          <a:endParaRPr lang="en-AU"/>
        </a:p>
      </dgm:t>
    </dgm:pt>
    <dgm:pt modelId="{D5FE4109-6086-4C5F-9A63-25ADAB22EDCF}" type="sibTrans" cxnId="{C9E79FAF-4FDA-4C8B-A528-C9D546494B18}">
      <dgm:prSet/>
      <dgm:spPr/>
      <dgm:t>
        <a:bodyPr/>
        <a:lstStyle/>
        <a:p>
          <a:endParaRPr lang="en-AU"/>
        </a:p>
      </dgm:t>
    </dgm:pt>
    <dgm:pt modelId="{2D9BC6E6-07FC-4826-8FD6-7DA1DAC23A0E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Control and Flow</a:t>
          </a:r>
          <a:endParaRPr lang="en-AU" dirty="0"/>
        </a:p>
      </dgm:t>
    </dgm:pt>
    <dgm:pt modelId="{A02416D8-3888-4811-AA93-37B6E3BE07F8}" type="parTrans" cxnId="{C869D424-73FE-4E89-899A-D1512C399410}">
      <dgm:prSet/>
      <dgm:spPr/>
      <dgm:t>
        <a:bodyPr/>
        <a:lstStyle/>
        <a:p>
          <a:endParaRPr lang="en-AU"/>
        </a:p>
      </dgm:t>
    </dgm:pt>
    <dgm:pt modelId="{EB0403A1-3A8D-4FD2-AFCD-1C967F0C929B}" type="sibTrans" cxnId="{C869D424-73FE-4E89-899A-D1512C399410}">
      <dgm:prSet/>
      <dgm:spPr/>
      <dgm:t>
        <a:bodyPr/>
        <a:lstStyle/>
        <a:p>
          <a:endParaRPr lang="en-AU"/>
        </a:p>
      </dgm:t>
    </dgm:pt>
    <dgm:pt modelId="{A8E6E5B8-8513-47AB-98D3-A483F64CC633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Destination Provider</a:t>
          </a:r>
          <a:endParaRPr lang="en-AU" dirty="0"/>
        </a:p>
      </dgm:t>
    </dgm:pt>
    <dgm:pt modelId="{CA6BA94A-D3FE-48EB-9E4F-3772842E5863}" type="parTrans" cxnId="{319EF6C7-287B-442D-8F49-85251038E0C7}">
      <dgm:prSet/>
      <dgm:spPr/>
      <dgm:t>
        <a:bodyPr/>
        <a:lstStyle/>
        <a:p>
          <a:endParaRPr lang="en-AU"/>
        </a:p>
      </dgm:t>
    </dgm:pt>
    <dgm:pt modelId="{75562780-A7F1-46F2-8CBD-2ADD0F533107}" type="sibTrans" cxnId="{319EF6C7-287B-442D-8F49-85251038E0C7}">
      <dgm:prSet/>
      <dgm:spPr/>
      <dgm:t>
        <a:bodyPr/>
        <a:lstStyle/>
        <a:p>
          <a:endParaRPr lang="en-AU"/>
        </a:p>
      </dgm:t>
    </dgm:pt>
    <dgm:pt modelId="{7B3FCAAC-CC27-42F0-94CB-65DB54336563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Destination Data</a:t>
          </a:r>
          <a:endParaRPr lang="en-AU" dirty="0"/>
        </a:p>
      </dgm:t>
    </dgm:pt>
    <dgm:pt modelId="{6F88BBED-F735-4D85-A4D3-3BB6A335CAC2}" type="parTrans" cxnId="{3DDF322B-11E8-4E6E-9F46-A8BD339C1145}">
      <dgm:prSet/>
      <dgm:spPr/>
      <dgm:t>
        <a:bodyPr/>
        <a:lstStyle/>
        <a:p>
          <a:endParaRPr lang="en-AU"/>
        </a:p>
      </dgm:t>
    </dgm:pt>
    <dgm:pt modelId="{A06CBEDF-0EB8-42B2-804B-FDDE2E98F4AD}" type="sibTrans" cxnId="{3DDF322B-11E8-4E6E-9F46-A8BD339C1145}">
      <dgm:prSet/>
      <dgm:spPr/>
      <dgm:t>
        <a:bodyPr/>
        <a:lstStyle/>
        <a:p>
          <a:endParaRPr lang="en-AU"/>
        </a:p>
      </dgm:t>
    </dgm:pt>
    <dgm:pt modelId="{D245B37D-4FF3-42A6-8198-A8E514855E4C}" type="pres">
      <dgm:prSet presAssocID="{276A1B5A-3F25-4A9A-86F4-010EF4F2C8A0}" presName="CompostProcess" presStyleCnt="0">
        <dgm:presLayoutVars>
          <dgm:dir/>
          <dgm:resizeHandles val="exact"/>
        </dgm:presLayoutVars>
      </dgm:prSet>
      <dgm:spPr/>
    </dgm:pt>
    <dgm:pt modelId="{30E40FF2-BD0E-4538-9350-E973C8974ECC}" type="pres">
      <dgm:prSet presAssocID="{276A1B5A-3F25-4A9A-86F4-010EF4F2C8A0}" presName="arrow" presStyleLbl="bgShp" presStyleIdx="0" presStyleCnt="1"/>
      <dgm:spPr/>
    </dgm:pt>
    <dgm:pt modelId="{40CC920C-CEB0-48BA-9CDC-D8C5C4B634F3}" type="pres">
      <dgm:prSet presAssocID="{276A1B5A-3F25-4A9A-86F4-010EF4F2C8A0}" presName="linearProcess" presStyleCnt="0"/>
      <dgm:spPr/>
    </dgm:pt>
    <dgm:pt modelId="{2D034ED4-00FA-42B3-AA22-84E360946ABF}" type="pres">
      <dgm:prSet presAssocID="{B5FC1D77-739F-4C92-9EEE-D4FA9AD95DC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F55FD08-6BC6-41F2-BC5E-8A077D1BC4B2}" type="pres">
      <dgm:prSet presAssocID="{42C3F075-4384-4C29-9539-12F7D6810DF5}" presName="sibTrans" presStyleCnt="0"/>
      <dgm:spPr/>
    </dgm:pt>
    <dgm:pt modelId="{B710BAA6-2262-4F4D-B85C-0C4AEA023176}" type="pres">
      <dgm:prSet presAssocID="{78BA571E-EB5A-4F7C-8894-D3DE685DA54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9251348-9B03-4B33-B69B-2D70FEEFCE1C}" type="pres">
      <dgm:prSet presAssocID="{D5FE4109-6086-4C5F-9A63-25ADAB22EDCF}" presName="sibTrans" presStyleCnt="0"/>
      <dgm:spPr/>
    </dgm:pt>
    <dgm:pt modelId="{8251E858-D8FB-47BE-9B44-35F5CF26BDF6}" type="pres">
      <dgm:prSet presAssocID="{2D9BC6E6-07FC-4826-8FD6-7DA1DAC23A0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BA909D-D3E8-4AFC-91B7-A6EAF9F02E74}" type="pres">
      <dgm:prSet presAssocID="{EB0403A1-3A8D-4FD2-AFCD-1C967F0C929B}" presName="sibTrans" presStyleCnt="0"/>
      <dgm:spPr/>
    </dgm:pt>
    <dgm:pt modelId="{D69653B0-34E2-479C-B312-C2B073F80AE0}" type="pres">
      <dgm:prSet presAssocID="{A8E6E5B8-8513-47AB-98D3-A483F64CC63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49EE342-F172-48F1-B88A-544441C16899}" type="pres">
      <dgm:prSet presAssocID="{75562780-A7F1-46F2-8CBD-2ADD0F533107}" presName="sibTrans" presStyleCnt="0"/>
      <dgm:spPr/>
    </dgm:pt>
    <dgm:pt modelId="{B4D785CE-7F69-4DE5-80F1-B6DF8D1B2A0B}" type="pres">
      <dgm:prSet presAssocID="{7B3FCAAC-CC27-42F0-94CB-65DB5433656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12381D78-19E2-4653-AFD3-290FD601AFBB}" type="presOf" srcId="{A8E6E5B8-8513-47AB-98D3-A483F64CC633}" destId="{D69653B0-34E2-479C-B312-C2B073F80AE0}" srcOrd="0" destOrd="0" presId="urn:microsoft.com/office/officeart/2005/8/layout/hProcess9"/>
    <dgm:cxn modelId="{319EF6C7-287B-442D-8F49-85251038E0C7}" srcId="{276A1B5A-3F25-4A9A-86F4-010EF4F2C8A0}" destId="{A8E6E5B8-8513-47AB-98D3-A483F64CC633}" srcOrd="3" destOrd="0" parTransId="{CA6BA94A-D3FE-48EB-9E4F-3772842E5863}" sibTransId="{75562780-A7F1-46F2-8CBD-2ADD0F533107}"/>
    <dgm:cxn modelId="{C869D424-73FE-4E89-899A-D1512C399410}" srcId="{276A1B5A-3F25-4A9A-86F4-010EF4F2C8A0}" destId="{2D9BC6E6-07FC-4826-8FD6-7DA1DAC23A0E}" srcOrd="2" destOrd="0" parTransId="{A02416D8-3888-4811-AA93-37B6E3BE07F8}" sibTransId="{EB0403A1-3A8D-4FD2-AFCD-1C967F0C929B}"/>
    <dgm:cxn modelId="{0F053456-13BA-44DD-A71D-69BAC81CE614}" srcId="{276A1B5A-3F25-4A9A-86F4-010EF4F2C8A0}" destId="{B5FC1D77-739F-4C92-9EEE-D4FA9AD95DC5}" srcOrd="0" destOrd="0" parTransId="{76CECE58-F95A-4954-B8AC-D7B57B2683B6}" sibTransId="{42C3F075-4384-4C29-9539-12F7D6810DF5}"/>
    <dgm:cxn modelId="{7718CC7E-3F5B-4B16-A0E0-C00ECCCC6CFB}" type="presOf" srcId="{7B3FCAAC-CC27-42F0-94CB-65DB54336563}" destId="{B4D785CE-7F69-4DE5-80F1-B6DF8D1B2A0B}" srcOrd="0" destOrd="0" presId="urn:microsoft.com/office/officeart/2005/8/layout/hProcess9"/>
    <dgm:cxn modelId="{3DDF322B-11E8-4E6E-9F46-A8BD339C1145}" srcId="{276A1B5A-3F25-4A9A-86F4-010EF4F2C8A0}" destId="{7B3FCAAC-CC27-42F0-94CB-65DB54336563}" srcOrd="4" destOrd="0" parTransId="{6F88BBED-F735-4D85-A4D3-3BB6A335CAC2}" sibTransId="{A06CBEDF-0EB8-42B2-804B-FDDE2E98F4AD}"/>
    <dgm:cxn modelId="{680239CE-CFE8-4674-BCA8-2B5E436115B8}" type="presOf" srcId="{78BA571E-EB5A-4F7C-8894-D3DE685DA542}" destId="{B710BAA6-2262-4F4D-B85C-0C4AEA023176}" srcOrd="0" destOrd="0" presId="urn:microsoft.com/office/officeart/2005/8/layout/hProcess9"/>
    <dgm:cxn modelId="{05CE14F3-E654-413F-A90F-5DD173774E8B}" type="presOf" srcId="{276A1B5A-3F25-4A9A-86F4-010EF4F2C8A0}" destId="{D245B37D-4FF3-42A6-8198-A8E514855E4C}" srcOrd="0" destOrd="0" presId="urn:microsoft.com/office/officeart/2005/8/layout/hProcess9"/>
    <dgm:cxn modelId="{C9E79FAF-4FDA-4C8B-A528-C9D546494B18}" srcId="{276A1B5A-3F25-4A9A-86F4-010EF4F2C8A0}" destId="{78BA571E-EB5A-4F7C-8894-D3DE685DA542}" srcOrd="1" destOrd="0" parTransId="{6EC13390-C90C-4A1F-8968-C980446C74DE}" sibTransId="{D5FE4109-6086-4C5F-9A63-25ADAB22EDCF}"/>
    <dgm:cxn modelId="{C528AA3D-E735-4870-8D73-943D3A54481A}" type="presOf" srcId="{2D9BC6E6-07FC-4826-8FD6-7DA1DAC23A0E}" destId="{8251E858-D8FB-47BE-9B44-35F5CF26BDF6}" srcOrd="0" destOrd="0" presId="urn:microsoft.com/office/officeart/2005/8/layout/hProcess9"/>
    <dgm:cxn modelId="{E28A2B8A-9BA1-4065-A683-6A7256EABBD1}" type="presOf" srcId="{B5FC1D77-739F-4C92-9EEE-D4FA9AD95DC5}" destId="{2D034ED4-00FA-42B3-AA22-84E360946ABF}" srcOrd="0" destOrd="0" presId="urn:microsoft.com/office/officeart/2005/8/layout/hProcess9"/>
    <dgm:cxn modelId="{AA56B09D-3FDC-4C5E-958C-7C3EE1D15E71}" type="presParOf" srcId="{D245B37D-4FF3-42A6-8198-A8E514855E4C}" destId="{30E40FF2-BD0E-4538-9350-E973C8974ECC}" srcOrd="0" destOrd="0" presId="urn:microsoft.com/office/officeart/2005/8/layout/hProcess9"/>
    <dgm:cxn modelId="{FE08F472-8A48-41F3-BF4A-21D7FA38B94B}" type="presParOf" srcId="{D245B37D-4FF3-42A6-8198-A8E514855E4C}" destId="{40CC920C-CEB0-48BA-9CDC-D8C5C4B634F3}" srcOrd="1" destOrd="0" presId="urn:microsoft.com/office/officeart/2005/8/layout/hProcess9"/>
    <dgm:cxn modelId="{F5A33399-DF94-4937-83DD-4886190F76B6}" type="presParOf" srcId="{40CC920C-CEB0-48BA-9CDC-D8C5C4B634F3}" destId="{2D034ED4-00FA-42B3-AA22-84E360946ABF}" srcOrd="0" destOrd="0" presId="urn:microsoft.com/office/officeart/2005/8/layout/hProcess9"/>
    <dgm:cxn modelId="{B2FEA77D-9BF4-45EF-A529-D8EB7EDFC9AB}" type="presParOf" srcId="{40CC920C-CEB0-48BA-9CDC-D8C5C4B634F3}" destId="{CF55FD08-6BC6-41F2-BC5E-8A077D1BC4B2}" srcOrd="1" destOrd="0" presId="urn:microsoft.com/office/officeart/2005/8/layout/hProcess9"/>
    <dgm:cxn modelId="{16DA1CC5-D53D-457C-B2FC-3E80C495193E}" type="presParOf" srcId="{40CC920C-CEB0-48BA-9CDC-D8C5C4B634F3}" destId="{B710BAA6-2262-4F4D-B85C-0C4AEA023176}" srcOrd="2" destOrd="0" presId="urn:microsoft.com/office/officeart/2005/8/layout/hProcess9"/>
    <dgm:cxn modelId="{0CB85614-5B4C-4175-90C5-3A5912144885}" type="presParOf" srcId="{40CC920C-CEB0-48BA-9CDC-D8C5C4B634F3}" destId="{89251348-9B03-4B33-B69B-2D70FEEFCE1C}" srcOrd="3" destOrd="0" presId="urn:microsoft.com/office/officeart/2005/8/layout/hProcess9"/>
    <dgm:cxn modelId="{CFBA3FDB-A626-4DC5-A6FC-B64DB666875E}" type="presParOf" srcId="{40CC920C-CEB0-48BA-9CDC-D8C5C4B634F3}" destId="{8251E858-D8FB-47BE-9B44-35F5CF26BDF6}" srcOrd="4" destOrd="0" presId="urn:microsoft.com/office/officeart/2005/8/layout/hProcess9"/>
    <dgm:cxn modelId="{51D8A967-2442-40C6-B38B-5377F07C0184}" type="presParOf" srcId="{40CC920C-CEB0-48BA-9CDC-D8C5C4B634F3}" destId="{BCBA909D-D3E8-4AFC-91B7-A6EAF9F02E74}" srcOrd="5" destOrd="0" presId="urn:microsoft.com/office/officeart/2005/8/layout/hProcess9"/>
    <dgm:cxn modelId="{6CA014F4-EB3B-40A7-BE4D-8916A0D75A70}" type="presParOf" srcId="{40CC920C-CEB0-48BA-9CDC-D8C5C4B634F3}" destId="{D69653B0-34E2-479C-B312-C2B073F80AE0}" srcOrd="6" destOrd="0" presId="urn:microsoft.com/office/officeart/2005/8/layout/hProcess9"/>
    <dgm:cxn modelId="{7E2FD489-EF13-4EE1-8C60-D71288DAE503}" type="presParOf" srcId="{40CC920C-CEB0-48BA-9CDC-D8C5C4B634F3}" destId="{349EE342-F172-48F1-B88A-544441C16899}" srcOrd="7" destOrd="0" presId="urn:microsoft.com/office/officeart/2005/8/layout/hProcess9"/>
    <dgm:cxn modelId="{E3417960-E33C-4CDE-B083-4BD86AE9858F}" type="presParOf" srcId="{40CC920C-CEB0-48BA-9CDC-D8C5C4B634F3}" destId="{B4D785CE-7F69-4DE5-80F1-B6DF8D1B2A0B}" srcOrd="8" destOrd="0" presId="urn:microsoft.com/office/officeart/2005/8/layout/hProcess9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6A1B5A-3F25-4A9A-86F4-010EF4F2C8A0}" type="doc">
      <dgm:prSet loTypeId="urn:microsoft.com/office/officeart/2005/8/layout/hProcess9" loCatId="process" qsTypeId="urn:microsoft.com/office/officeart/2005/8/quickstyle/3d4" qsCatId="3D" csTypeId="urn:microsoft.com/office/officeart/2005/8/colors/accent1_2" csCatId="accent1" phldr="1"/>
      <dgm:spPr/>
    </dgm:pt>
    <dgm:pt modelId="{B5FC1D77-739F-4C92-9EEE-D4FA9AD95DC5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Source Data</a:t>
          </a:r>
          <a:endParaRPr lang="en-AU" dirty="0"/>
        </a:p>
      </dgm:t>
    </dgm:pt>
    <dgm:pt modelId="{76CECE58-F95A-4954-B8AC-D7B57B2683B6}" type="parTrans" cxnId="{0F053456-13BA-44DD-A71D-69BAC81CE614}">
      <dgm:prSet/>
      <dgm:spPr/>
      <dgm:t>
        <a:bodyPr/>
        <a:lstStyle/>
        <a:p>
          <a:endParaRPr lang="en-AU"/>
        </a:p>
      </dgm:t>
    </dgm:pt>
    <dgm:pt modelId="{42C3F075-4384-4C29-9539-12F7D6810DF5}" type="sibTrans" cxnId="{0F053456-13BA-44DD-A71D-69BAC81CE614}">
      <dgm:prSet/>
      <dgm:spPr/>
      <dgm:t>
        <a:bodyPr/>
        <a:lstStyle/>
        <a:p>
          <a:endParaRPr lang="en-AU"/>
        </a:p>
      </dgm:t>
    </dgm:pt>
    <dgm:pt modelId="{78BA571E-EB5A-4F7C-8894-D3DE685DA542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Source Provider</a:t>
          </a:r>
          <a:endParaRPr lang="en-AU" dirty="0"/>
        </a:p>
      </dgm:t>
    </dgm:pt>
    <dgm:pt modelId="{6EC13390-C90C-4A1F-8968-C980446C74DE}" type="parTrans" cxnId="{C9E79FAF-4FDA-4C8B-A528-C9D546494B18}">
      <dgm:prSet/>
      <dgm:spPr/>
      <dgm:t>
        <a:bodyPr/>
        <a:lstStyle/>
        <a:p>
          <a:endParaRPr lang="en-AU"/>
        </a:p>
      </dgm:t>
    </dgm:pt>
    <dgm:pt modelId="{D5FE4109-6086-4C5F-9A63-25ADAB22EDCF}" type="sibTrans" cxnId="{C9E79FAF-4FDA-4C8B-A528-C9D546494B18}">
      <dgm:prSet/>
      <dgm:spPr/>
      <dgm:t>
        <a:bodyPr/>
        <a:lstStyle/>
        <a:p>
          <a:endParaRPr lang="en-AU"/>
        </a:p>
      </dgm:t>
    </dgm:pt>
    <dgm:pt modelId="{2D9BC6E6-07FC-4826-8FD6-7DA1DAC23A0E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Control and Flow</a:t>
          </a:r>
          <a:endParaRPr lang="en-AU" dirty="0"/>
        </a:p>
      </dgm:t>
    </dgm:pt>
    <dgm:pt modelId="{A02416D8-3888-4811-AA93-37B6E3BE07F8}" type="parTrans" cxnId="{C869D424-73FE-4E89-899A-D1512C399410}">
      <dgm:prSet/>
      <dgm:spPr/>
      <dgm:t>
        <a:bodyPr/>
        <a:lstStyle/>
        <a:p>
          <a:endParaRPr lang="en-AU"/>
        </a:p>
      </dgm:t>
    </dgm:pt>
    <dgm:pt modelId="{EB0403A1-3A8D-4FD2-AFCD-1C967F0C929B}" type="sibTrans" cxnId="{C869D424-73FE-4E89-899A-D1512C399410}">
      <dgm:prSet/>
      <dgm:spPr/>
      <dgm:t>
        <a:bodyPr/>
        <a:lstStyle/>
        <a:p>
          <a:endParaRPr lang="en-AU"/>
        </a:p>
      </dgm:t>
    </dgm:pt>
    <dgm:pt modelId="{A8E6E5B8-8513-47AB-98D3-A483F64CC633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Destination Provider</a:t>
          </a:r>
          <a:endParaRPr lang="en-AU" dirty="0"/>
        </a:p>
      </dgm:t>
    </dgm:pt>
    <dgm:pt modelId="{CA6BA94A-D3FE-48EB-9E4F-3772842E5863}" type="parTrans" cxnId="{319EF6C7-287B-442D-8F49-85251038E0C7}">
      <dgm:prSet/>
      <dgm:spPr/>
      <dgm:t>
        <a:bodyPr/>
        <a:lstStyle/>
        <a:p>
          <a:endParaRPr lang="en-AU"/>
        </a:p>
      </dgm:t>
    </dgm:pt>
    <dgm:pt modelId="{75562780-A7F1-46F2-8CBD-2ADD0F533107}" type="sibTrans" cxnId="{319EF6C7-287B-442D-8F49-85251038E0C7}">
      <dgm:prSet/>
      <dgm:spPr/>
      <dgm:t>
        <a:bodyPr/>
        <a:lstStyle/>
        <a:p>
          <a:endParaRPr lang="en-AU"/>
        </a:p>
      </dgm:t>
    </dgm:pt>
    <dgm:pt modelId="{7B3FCAAC-CC27-42F0-94CB-65DB54336563}">
      <dgm:prSet phldrT="[Text]"/>
      <dgm:spPr>
        <a:solidFill>
          <a:schemeClr val="accent1"/>
        </a:solidFill>
      </dgm:spPr>
      <dgm:t>
        <a:bodyPr/>
        <a:lstStyle/>
        <a:p>
          <a:r>
            <a:rPr lang="en-AU" dirty="0" smtClean="0"/>
            <a:t>Destination Data</a:t>
          </a:r>
          <a:endParaRPr lang="en-AU" dirty="0"/>
        </a:p>
      </dgm:t>
    </dgm:pt>
    <dgm:pt modelId="{6F88BBED-F735-4D85-A4D3-3BB6A335CAC2}" type="parTrans" cxnId="{3DDF322B-11E8-4E6E-9F46-A8BD339C1145}">
      <dgm:prSet/>
      <dgm:spPr/>
      <dgm:t>
        <a:bodyPr/>
        <a:lstStyle/>
        <a:p>
          <a:endParaRPr lang="en-AU"/>
        </a:p>
      </dgm:t>
    </dgm:pt>
    <dgm:pt modelId="{A06CBEDF-0EB8-42B2-804B-FDDE2E98F4AD}" type="sibTrans" cxnId="{3DDF322B-11E8-4E6E-9F46-A8BD339C1145}">
      <dgm:prSet/>
      <dgm:spPr/>
      <dgm:t>
        <a:bodyPr/>
        <a:lstStyle/>
        <a:p>
          <a:endParaRPr lang="en-AU"/>
        </a:p>
      </dgm:t>
    </dgm:pt>
    <dgm:pt modelId="{D245B37D-4FF3-42A6-8198-A8E514855E4C}" type="pres">
      <dgm:prSet presAssocID="{276A1B5A-3F25-4A9A-86F4-010EF4F2C8A0}" presName="CompostProcess" presStyleCnt="0">
        <dgm:presLayoutVars>
          <dgm:dir/>
          <dgm:resizeHandles val="exact"/>
        </dgm:presLayoutVars>
      </dgm:prSet>
      <dgm:spPr/>
    </dgm:pt>
    <dgm:pt modelId="{30E40FF2-BD0E-4538-9350-E973C8974ECC}" type="pres">
      <dgm:prSet presAssocID="{276A1B5A-3F25-4A9A-86F4-010EF4F2C8A0}" presName="arrow" presStyleLbl="bgShp" presStyleIdx="0" presStyleCnt="1"/>
      <dgm:spPr/>
    </dgm:pt>
    <dgm:pt modelId="{40CC920C-CEB0-48BA-9CDC-D8C5C4B634F3}" type="pres">
      <dgm:prSet presAssocID="{276A1B5A-3F25-4A9A-86F4-010EF4F2C8A0}" presName="linearProcess" presStyleCnt="0"/>
      <dgm:spPr/>
    </dgm:pt>
    <dgm:pt modelId="{2D034ED4-00FA-42B3-AA22-84E360946ABF}" type="pres">
      <dgm:prSet presAssocID="{B5FC1D77-739F-4C92-9EEE-D4FA9AD95DC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F55FD08-6BC6-41F2-BC5E-8A077D1BC4B2}" type="pres">
      <dgm:prSet presAssocID="{42C3F075-4384-4C29-9539-12F7D6810DF5}" presName="sibTrans" presStyleCnt="0"/>
      <dgm:spPr/>
    </dgm:pt>
    <dgm:pt modelId="{B710BAA6-2262-4F4D-B85C-0C4AEA023176}" type="pres">
      <dgm:prSet presAssocID="{78BA571E-EB5A-4F7C-8894-D3DE685DA54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9251348-9B03-4B33-B69B-2D70FEEFCE1C}" type="pres">
      <dgm:prSet presAssocID="{D5FE4109-6086-4C5F-9A63-25ADAB22EDCF}" presName="sibTrans" presStyleCnt="0"/>
      <dgm:spPr/>
    </dgm:pt>
    <dgm:pt modelId="{8251E858-D8FB-47BE-9B44-35F5CF26BDF6}" type="pres">
      <dgm:prSet presAssocID="{2D9BC6E6-07FC-4826-8FD6-7DA1DAC23A0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BA909D-D3E8-4AFC-91B7-A6EAF9F02E74}" type="pres">
      <dgm:prSet presAssocID="{EB0403A1-3A8D-4FD2-AFCD-1C967F0C929B}" presName="sibTrans" presStyleCnt="0"/>
      <dgm:spPr/>
    </dgm:pt>
    <dgm:pt modelId="{D69653B0-34E2-479C-B312-C2B073F80AE0}" type="pres">
      <dgm:prSet presAssocID="{A8E6E5B8-8513-47AB-98D3-A483F64CC63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49EE342-F172-48F1-B88A-544441C16899}" type="pres">
      <dgm:prSet presAssocID="{75562780-A7F1-46F2-8CBD-2ADD0F533107}" presName="sibTrans" presStyleCnt="0"/>
      <dgm:spPr/>
    </dgm:pt>
    <dgm:pt modelId="{B4D785CE-7F69-4DE5-80F1-B6DF8D1B2A0B}" type="pres">
      <dgm:prSet presAssocID="{7B3FCAAC-CC27-42F0-94CB-65DB5433656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319EF6C7-287B-442D-8F49-85251038E0C7}" srcId="{276A1B5A-3F25-4A9A-86F4-010EF4F2C8A0}" destId="{A8E6E5B8-8513-47AB-98D3-A483F64CC633}" srcOrd="3" destOrd="0" parTransId="{CA6BA94A-D3FE-48EB-9E4F-3772842E5863}" sibTransId="{75562780-A7F1-46F2-8CBD-2ADD0F533107}"/>
    <dgm:cxn modelId="{C869D424-73FE-4E89-899A-D1512C399410}" srcId="{276A1B5A-3F25-4A9A-86F4-010EF4F2C8A0}" destId="{2D9BC6E6-07FC-4826-8FD6-7DA1DAC23A0E}" srcOrd="2" destOrd="0" parTransId="{A02416D8-3888-4811-AA93-37B6E3BE07F8}" sibTransId="{EB0403A1-3A8D-4FD2-AFCD-1C967F0C929B}"/>
    <dgm:cxn modelId="{0F053456-13BA-44DD-A71D-69BAC81CE614}" srcId="{276A1B5A-3F25-4A9A-86F4-010EF4F2C8A0}" destId="{B5FC1D77-739F-4C92-9EEE-D4FA9AD95DC5}" srcOrd="0" destOrd="0" parTransId="{76CECE58-F95A-4954-B8AC-D7B57B2683B6}" sibTransId="{42C3F075-4384-4C29-9539-12F7D6810DF5}"/>
    <dgm:cxn modelId="{3DDF322B-11E8-4E6E-9F46-A8BD339C1145}" srcId="{276A1B5A-3F25-4A9A-86F4-010EF4F2C8A0}" destId="{7B3FCAAC-CC27-42F0-94CB-65DB54336563}" srcOrd="4" destOrd="0" parTransId="{6F88BBED-F735-4D85-A4D3-3BB6A335CAC2}" sibTransId="{A06CBEDF-0EB8-42B2-804B-FDDE2E98F4AD}"/>
    <dgm:cxn modelId="{939060B9-2B4B-460D-9BB4-0F84ACD3A62B}" type="presOf" srcId="{78BA571E-EB5A-4F7C-8894-D3DE685DA542}" destId="{B710BAA6-2262-4F4D-B85C-0C4AEA023176}" srcOrd="0" destOrd="0" presId="urn:microsoft.com/office/officeart/2005/8/layout/hProcess9"/>
    <dgm:cxn modelId="{41358F89-8A16-4AB6-A431-BDF431AD1B63}" type="presOf" srcId="{276A1B5A-3F25-4A9A-86F4-010EF4F2C8A0}" destId="{D245B37D-4FF3-42A6-8198-A8E514855E4C}" srcOrd="0" destOrd="0" presId="urn:microsoft.com/office/officeart/2005/8/layout/hProcess9"/>
    <dgm:cxn modelId="{C9E79FAF-4FDA-4C8B-A528-C9D546494B18}" srcId="{276A1B5A-3F25-4A9A-86F4-010EF4F2C8A0}" destId="{78BA571E-EB5A-4F7C-8894-D3DE685DA542}" srcOrd="1" destOrd="0" parTransId="{6EC13390-C90C-4A1F-8968-C980446C74DE}" sibTransId="{D5FE4109-6086-4C5F-9A63-25ADAB22EDCF}"/>
    <dgm:cxn modelId="{27D205D2-D934-40A6-8781-3D0DB59ABA9A}" type="presOf" srcId="{B5FC1D77-739F-4C92-9EEE-D4FA9AD95DC5}" destId="{2D034ED4-00FA-42B3-AA22-84E360946ABF}" srcOrd="0" destOrd="0" presId="urn:microsoft.com/office/officeart/2005/8/layout/hProcess9"/>
    <dgm:cxn modelId="{2DBAEBDD-83E9-40B0-BDA2-9D4854C16C9A}" type="presOf" srcId="{7B3FCAAC-CC27-42F0-94CB-65DB54336563}" destId="{B4D785CE-7F69-4DE5-80F1-B6DF8D1B2A0B}" srcOrd="0" destOrd="0" presId="urn:microsoft.com/office/officeart/2005/8/layout/hProcess9"/>
    <dgm:cxn modelId="{CBB2AA29-3839-4EEE-9968-D00B3318007C}" type="presOf" srcId="{2D9BC6E6-07FC-4826-8FD6-7DA1DAC23A0E}" destId="{8251E858-D8FB-47BE-9B44-35F5CF26BDF6}" srcOrd="0" destOrd="0" presId="urn:microsoft.com/office/officeart/2005/8/layout/hProcess9"/>
    <dgm:cxn modelId="{FBD4938D-F58E-4169-BA42-D733AC0F6141}" type="presOf" srcId="{A8E6E5B8-8513-47AB-98D3-A483F64CC633}" destId="{D69653B0-34E2-479C-B312-C2B073F80AE0}" srcOrd="0" destOrd="0" presId="urn:microsoft.com/office/officeart/2005/8/layout/hProcess9"/>
    <dgm:cxn modelId="{F13F3256-69FF-4583-8D4F-F4665C770222}" type="presParOf" srcId="{D245B37D-4FF3-42A6-8198-A8E514855E4C}" destId="{30E40FF2-BD0E-4538-9350-E973C8974ECC}" srcOrd="0" destOrd="0" presId="urn:microsoft.com/office/officeart/2005/8/layout/hProcess9"/>
    <dgm:cxn modelId="{74C843BE-CE30-4578-B5D8-44FC6C08D80E}" type="presParOf" srcId="{D245B37D-4FF3-42A6-8198-A8E514855E4C}" destId="{40CC920C-CEB0-48BA-9CDC-D8C5C4B634F3}" srcOrd="1" destOrd="0" presId="urn:microsoft.com/office/officeart/2005/8/layout/hProcess9"/>
    <dgm:cxn modelId="{71A2F711-2E3E-46B7-9299-14FA4E3E2DDD}" type="presParOf" srcId="{40CC920C-CEB0-48BA-9CDC-D8C5C4B634F3}" destId="{2D034ED4-00FA-42B3-AA22-84E360946ABF}" srcOrd="0" destOrd="0" presId="urn:microsoft.com/office/officeart/2005/8/layout/hProcess9"/>
    <dgm:cxn modelId="{848B4E41-57A8-42FF-ADC6-7EE3054DAB34}" type="presParOf" srcId="{40CC920C-CEB0-48BA-9CDC-D8C5C4B634F3}" destId="{CF55FD08-6BC6-41F2-BC5E-8A077D1BC4B2}" srcOrd="1" destOrd="0" presId="urn:microsoft.com/office/officeart/2005/8/layout/hProcess9"/>
    <dgm:cxn modelId="{38EDABA2-6D9E-4A8A-9A97-BD7983C8D8B8}" type="presParOf" srcId="{40CC920C-CEB0-48BA-9CDC-D8C5C4B634F3}" destId="{B710BAA6-2262-4F4D-B85C-0C4AEA023176}" srcOrd="2" destOrd="0" presId="urn:microsoft.com/office/officeart/2005/8/layout/hProcess9"/>
    <dgm:cxn modelId="{B5EC7EE7-96DC-42B7-B9A5-665E5E8CA849}" type="presParOf" srcId="{40CC920C-CEB0-48BA-9CDC-D8C5C4B634F3}" destId="{89251348-9B03-4B33-B69B-2D70FEEFCE1C}" srcOrd="3" destOrd="0" presId="urn:microsoft.com/office/officeart/2005/8/layout/hProcess9"/>
    <dgm:cxn modelId="{FBA9F499-6AA3-48F0-AA83-1D2E001CB9ED}" type="presParOf" srcId="{40CC920C-CEB0-48BA-9CDC-D8C5C4B634F3}" destId="{8251E858-D8FB-47BE-9B44-35F5CF26BDF6}" srcOrd="4" destOrd="0" presId="urn:microsoft.com/office/officeart/2005/8/layout/hProcess9"/>
    <dgm:cxn modelId="{FC7827CB-00CD-4EBE-970C-BA0F2251C380}" type="presParOf" srcId="{40CC920C-CEB0-48BA-9CDC-D8C5C4B634F3}" destId="{BCBA909D-D3E8-4AFC-91B7-A6EAF9F02E74}" srcOrd="5" destOrd="0" presId="urn:microsoft.com/office/officeart/2005/8/layout/hProcess9"/>
    <dgm:cxn modelId="{4EE244FB-AC7D-47B5-B8FD-0B844AD6FD4F}" type="presParOf" srcId="{40CC920C-CEB0-48BA-9CDC-D8C5C4B634F3}" destId="{D69653B0-34E2-479C-B312-C2B073F80AE0}" srcOrd="6" destOrd="0" presId="urn:microsoft.com/office/officeart/2005/8/layout/hProcess9"/>
    <dgm:cxn modelId="{7F7043E5-42D9-4FF4-89D3-792F85B7A9BE}" type="presParOf" srcId="{40CC920C-CEB0-48BA-9CDC-D8C5C4B634F3}" destId="{349EE342-F172-48F1-B88A-544441C16899}" srcOrd="7" destOrd="0" presId="urn:microsoft.com/office/officeart/2005/8/layout/hProcess9"/>
    <dgm:cxn modelId="{6B749857-CFD8-4356-B09C-DD9D2C029D9D}" type="presParOf" srcId="{40CC920C-CEB0-48BA-9CDC-D8C5C4B634F3}" destId="{B4D785CE-7F69-4DE5-80F1-B6DF8D1B2A0B}" srcOrd="8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FFE7C-A2F3-489C-A97D-5EEA00955704}" type="datetimeFigureOut">
              <a:rPr lang="en-US" smtClean="0"/>
              <a:pPr/>
              <a:t>12/5/2007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1A7CF-031D-4E59-984C-3ECF9390CF7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indent="0">
              <a:spcBef>
                <a:spcPct val="0"/>
              </a:spcBef>
              <a:buFontTx/>
              <a:buNone/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96963" fontAlgn="base">
              <a:spcBef>
                <a:spcPct val="0"/>
              </a:spcBef>
              <a:spcAft>
                <a:spcPct val="0"/>
              </a:spcAft>
            </a:pPr>
            <a:fld id="{288FADBE-F989-49D3-8425-D7CD2522617C}" type="slidenum">
              <a:rPr lang="en-US"/>
              <a:pPr defTabSz="1096963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96963" fontAlgn="base">
              <a:spcBef>
                <a:spcPct val="0"/>
              </a:spcBef>
              <a:spcAft>
                <a:spcPct val="0"/>
              </a:spcAft>
            </a:pPr>
            <a:fld id="{8115083B-0F69-4BAD-85C2-911E8B4DE136}" type="slidenum">
              <a:rPr lang="en-US"/>
              <a:pPr defTabSz="1096963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96963" fontAlgn="base">
              <a:spcBef>
                <a:spcPct val="0"/>
              </a:spcBef>
              <a:spcAft>
                <a:spcPct val="0"/>
              </a:spcAft>
            </a:pPr>
            <a:fld id="{EAF4B224-CB5D-48F7-9A82-7F3BF85732A6}" type="slidenum">
              <a:rPr lang="en-US"/>
              <a:pPr defTabSz="1096963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25</a:t>
            </a:fld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26</a:t>
            </a:fld>
            <a:endParaRPr lang="en-A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27</a:t>
            </a:fld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28</a:t>
            </a:fld>
            <a:endParaRPr lang="en-A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29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30</a:t>
            </a:fld>
            <a:endParaRPr lang="en-A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31</a:t>
            </a:fld>
            <a:endParaRPr lang="en-A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32</a:t>
            </a:fld>
            <a:endParaRPr lang="en-A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33</a:t>
            </a:fld>
            <a:endParaRPr lang="en-A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34</a:t>
            </a:fld>
            <a:endParaRPr lang="en-A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35</a:t>
            </a:fld>
            <a:endParaRPr lang="en-A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36</a:t>
            </a:fld>
            <a:endParaRPr lang="en-A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52BA1B9-2C15-4CD0-BA97-0C3A5B79163E}" type="datetime8">
              <a:rPr lang="en-US" smtClean="0"/>
              <a:pPr/>
              <a:t>12/5/2007 4:46 PM</a:t>
            </a:fld>
            <a:endParaRPr lang="en-US" smtClean="0"/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500"/>
              <a:t>© 2005 Microsoft Corporation. All rights reserved.</a:t>
            </a:r>
          </a:p>
          <a:p>
            <a:r>
              <a:rPr lang="en-US" sz="500"/>
              <a:t>This presentation is for informational purposes only. Microsoft makes no warranties, express or implied, in this summary.</a:t>
            </a:r>
          </a:p>
        </p:txBody>
      </p:sp>
      <p:sp>
        <p:nvSpPr>
          <p:cNvPr id="512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E47689-DE1A-4BBC-B3B2-8DD778B88838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5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3798888"/>
            <a:ext cx="6021387" cy="8121650"/>
          </a:xfrm>
          <a:noFill/>
          <a:ln/>
        </p:spPr>
        <p:txBody>
          <a:bodyPr/>
          <a:lstStyle/>
          <a:p>
            <a:pPr marL="544513" lvl="1" indent="-263525">
              <a:lnSpc>
                <a:spcPct val="70000"/>
              </a:lnSpc>
              <a:buNone/>
            </a:pPr>
            <a:endParaRPr lang="en-US" sz="2200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46</a:t>
            </a:fld>
            <a:endParaRPr lang="en-A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47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1A7CF-031D-4E59-984C-3ECF9390CF7F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96963" fontAlgn="base">
              <a:spcBef>
                <a:spcPct val="0"/>
              </a:spcBef>
              <a:spcAft>
                <a:spcPct val="0"/>
              </a:spcAft>
            </a:pPr>
            <a:fld id="{9A2B8910-1F95-427D-AC2C-105471821939}" type="slidenum">
              <a:rPr lang="en-US"/>
              <a:pPr defTabSz="1096963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96963" fontAlgn="base">
              <a:spcBef>
                <a:spcPct val="0"/>
              </a:spcBef>
              <a:spcAft>
                <a:spcPct val="0"/>
              </a:spcAft>
            </a:pPr>
            <a:fld id="{A9C4623B-95F7-4878-9942-91FC3C5B7EDC}" type="slidenum">
              <a:rPr lang="en-US"/>
              <a:pPr defTabSz="1096963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33800"/>
            <a:ext cx="7772400" cy="1371600"/>
          </a:xfrm>
        </p:spPr>
        <p:txBody>
          <a:bodyPr/>
          <a:lstStyle>
            <a:lvl1pPr algn="ctr">
              <a:defRPr lang="en-US" sz="4400" kern="12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A91639-F927-4917-8A89-F3CD5C294DDA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6108E-5BB9-4AF5-88F8-26DD88B488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690F9C-5506-44EF-B518-A0362ED8F631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1BF87-C482-4E23-9F38-0671983B7C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D3A5F4-EEC3-46CB-AFFA-920F41244163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4C1E9-1606-4092-9D28-F9CB4E2273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BC2BD1-0C7B-4CBE-A03A-622A97D268FD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E0BEA-D99B-48E6-8AAE-4D96542214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7B3DD8-D174-4A79-8566-BF5E97F3E097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6D152-4232-4A18-8FE4-76FC41EE5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9B8A3-8B95-4892-BA82-65AD1EFA806C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785DC-ACB7-4A32-B5D8-D0B8D9CCF5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7BD34D-4692-421E-BBE6-6FA93ACAF5D6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EEC0F-DDD7-494B-A73F-7B2AEEE5BB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DF40AF-9454-4DD8-AEDC-FAF42C895F00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9E289-2D95-45FB-9611-584DCAC81C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A1882-122D-402D-AE69-867CF4C3C0B0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A40C5-F271-4DDA-85FE-6760C0BD7A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B5BD6-D99D-49BD-ABDE-3DF0C5562F06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A2B4F-33B0-41AE-ABB2-DFFF2D9C35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5720" y="1285860"/>
            <a:ext cx="857256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BE0B1C9-9368-4E02-9333-9DC5D6D829BA}" type="datetimeFigureOut">
              <a:rPr lang="en-US"/>
              <a:pPr/>
              <a:t>12/5/2007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7F378BA-4386-46C2-B610-36B3625D3C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4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png"/><Relationship Id="rId1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19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rsistentsys.com/" TargetMode="External"/><Relationship Id="rId3" Type="http://schemas.openxmlformats.org/officeDocument/2006/relationships/diagramData" Target="../diagrams/data4.xml"/><Relationship Id="rId7" Type="http://schemas.openxmlformats.org/officeDocument/2006/relationships/hyperlink" Target="http://www.eti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hyperlink" Target="http://www.informatica.com/" TargetMode="External"/><Relationship Id="rId5" Type="http://schemas.openxmlformats.org/officeDocument/2006/relationships/diagramQuickStyle" Target="../diagrams/quickStyle4.xml"/><Relationship Id="rId10" Type="http://schemas.openxmlformats.org/officeDocument/2006/relationships/hyperlink" Target="http://www.datadirect.com/" TargetMode="External"/><Relationship Id="rId4" Type="http://schemas.openxmlformats.org/officeDocument/2006/relationships/diagramLayout" Target="../diagrams/layout4.xml"/><Relationship Id="rId9" Type="http://schemas.openxmlformats.org/officeDocument/2006/relationships/hyperlink" Target="http://www.attunity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mtClean="0"/>
              <a:t>SQL Server Integration Services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SQL Server Integration Services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ETL in one place, one tool</a:t>
            </a:r>
          </a:p>
          <a:p>
            <a:endParaRPr lang="en-US" dirty="0" smtClean="0"/>
          </a:p>
          <a:p>
            <a:r>
              <a:rPr lang="en-US" dirty="0" smtClean="0"/>
              <a:t>All data sources</a:t>
            </a:r>
          </a:p>
          <a:p>
            <a:endParaRPr lang="en-US" dirty="0" smtClean="0"/>
          </a:p>
          <a:p>
            <a:r>
              <a:rPr lang="en-US" dirty="0" smtClean="0"/>
              <a:t>Configurable deployment</a:t>
            </a:r>
          </a:p>
          <a:p>
            <a:endParaRPr lang="en-US" dirty="0" smtClean="0"/>
          </a:p>
          <a:p>
            <a:r>
              <a:rPr lang="en-US" dirty="0" smtClean="0"/>
              <a:t>Comprehensive monitoring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3919" y="1422406"/>
            <a:ext cx="1792121" cy="3478213"/>
            <a:chOff x="499" y="1122"/>
            <a:chExt cx="1129" cy="2191"/>
          </a:xfrm>
        </p:grpSpPr>
        <p:sp>
          <p:nvSpPr>
            <p:cNvPr id="19514" name="Text Box 3"/>
            <p:cNvSpPr txBox="1">
              <a:spLocks noChangeArrowheads="1"/>
            </p:cNvSpPr>
            <p:nvPr/>
          </p:nvSpPr>
          <p:spPr bwMode="auto">
            <a:xfrm>
              <a:off x="503" y="1600"/>
              <a:ext cx="1125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Verdana" pitchFamily="34" charset="0"/>
                </a:rPr>
                <a:t>GeoSpatial</a:t>
              </a:r>
              <a:r>
                <a:rPr lang="en-US" sz="1200" dirty="0">
                  <a:solidFill>
                    <a:schemeClr val="bg1"/>
                  </a:solidFill>
                  <a:latin typeface="Verdana" pitchFamily="34" charset="0"/>
                </a:rPr>
                <a:t> Data: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Verdana" pitchFamily="34" charset="0"/>
                </a:rPr>
                <a:t>Semi structured</a:t>
              </a:r>
            </a:p>
          </p:txBody>
        </p:sp>
        <p:sp>
          <p:nvSpPr>
            <p:cNvPr id="19515" name="Text Box 4"/>
            <p:cNvSpPr txBox="1">
              <a:spLocks noChangeArrowheads="1"/>
            </p:cNvSpPr>
            <p:nvPr/>
          </p:nvSpPr>
          <p:spPr bwMode="auto">
            <a:xfrm>
              <a:off x="503" y="2341"/>
              <a:ext cx="1125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Verdana" pitchFamily="34" charset="0"/>
                </a:rPr>
                <a:t>Legacy data: </a:t>
              </a:r>
              <a:endParaRPr lang="en-US" sz="1200" dirty="0" smtClean="0">
                <a:solidFill>
                  <a:schemeClr val="bg1"/>
                </a:solidFill>
                <a:latin typeface="Verdana" pitchFamily="34" charset="0"/>
              </a:endParaRP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Verdana" pitchFamily="34" charset="0"/>
                </a:rPr>
                <a:t>binary </a:t>
              </a:r>
              <a:r>
                <a:rPr lang="en-US" sz="1200" dirty="0">
                  <a:solidFill>
                    <a:schemeClr val="bg1"/>
                  </a:solidFill>
                  <a:latin typeface="Verdana" pitchFamily="34" charset="0"/>
                </a:rPr>
                <a:t>files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99" y="1122"/>
              <a:ext cx="1129" cy="1984"/>
              <a:chOff x="499" y="1122"/>
              <a:chExt cx="1129" cy="1984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499" y="1122"/>
                <a:ext cx="1129" cy="499"/>
                <a:chOff x="305" y="1026"/>
                <a:chExt cx="1129" cy="499"/>
              </a:xfrm>
            </p:grpSpPr>
            <p:pic>
              <p:nvPicPr>
                <p:cNvPr id="19529" name="Picture 7" descr="0 Rectangle 2to5 Gel Gel2 - Cobalt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05" y="1026"/>
                  <a:ext cx="1129" cy="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" name="Group 9"/>
                <p:cNvGrpSpPr>
                  <a:grpSpLocks noChangeAspect="1"/>
                </p:cNvGrpSpPr>
                <p:nvPr/>
              </p:nvGrpSpPr>
              <p:grpSpPr bwMode="auto">
                <a:xfrm>
                  <a:off x="1057" y="1123"/>
                  <a:ext cx="344" cy="359"/>
                  <a:chOff x="1872" y="1428"/>
                  <a:chExt cx="689" cy="716"/>
                </a:xfrm>
              </p:grpSpPr>
              <p:pic>
                <p:nvPicPr>
                  <p:cNvPr id="19532" name="Picture 10" descr="Database blue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1968" y="1428"/>
                    <a:ext cx="593" cy="7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533" name="Picture 11" descr="Document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872" y="1473"/>
                    <a:ext cx="311" cy="5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9531" name="Picture 12" descr="arrow 10 turquoise short arrow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708" y="1147"/>
                  <a:ext cx="33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03" y="1893"/>
                <a:ext cx="1125" cy="448"/>
                <a:chOff x="285" y="1965"/>
                <a:chExt cx="1125" cy="448"/>
              </a:xfrm>
            </p:grpSpPr>
            <p:pic>
              <p:nvPicPr>
                <p:cNvPr id="19525" name="Picture 14" descr="0 Rectangle 2to5 Gel Gel2 - Cobalt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85" y="1965"/>
                  <a:ext cx="1125" cy="4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526" name="Picture 15" descr="Binary Code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141" y="2009"/>
                  <a:ext cx="167" cy="3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527" name="Picture 16" descr="Server HIS Host Integration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456" y="2003"/>
                  <a:ext cx="312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528" name="Picture 17" descr="arrow 10 turquoise short arrow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792" y="2034"/>
                  <a:ext cx="337" cy="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503" y="2659"/>
                <a:ext cx="1125" cy="447"/>
                <a:chOff x="274" y="3120"/>
                <a:chExt cx="1125" cy="447"/>
              </a:xfrm>
            </p:grpSpPr>
            <p:pic>
              <p:nvPicPr>
                <p:cNvPr id="19521" name="Picture 19" descr="0 Rectangle 2to5 Gel Gel2 - Cobalt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274" y="3120"/>
                  <a:ext cx="1125" cy="4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522" name="Picture 20" descr="Database blue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035" y="3162"/>
                  <a:ext cx="297" cy="3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523" name="Picture 21" descr="Server - application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408" y="3162"/>
                  <a:ext cx="203" cy="3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524" name="Picture 22" descr="arrow 10 turquoise short arrow"/>
                <p:cNvPicPr>
                  <a:picLocks noChangeAspect="1"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673" y="3207"/>
                  <a:ext cx="338" cy="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9517" name="Text Box 23"/>
            <p:cNvSpPr txBox="1">
              <a:spLocks noChangeArrowheads="1"/>
            </p:cNvSpPr>
            <p:nvPr/>
          </p:nvSpPr>
          <p:spPr bwMode="auto">
            <a:xfrm>
              <a:off x="503" y="3139"/>
              <a:ext cx="1125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Verdana" pitchFamily="34" charset="0"/>
                </a:rPr>
                <a:t>Application database</a:t>
              </a:r>
            </a:p>
          </p:txBody>
        </p:sp>
      </p:grpSp>
      <p:sp>
        <p:nvSpPr>
          <p:cNvPr id="131096" name="Text Box 24"/>
          <p:cNvSpPr txBox="1">
            <a:spLocks noChangeArrowheads="1"/>
          </p:cNvSpPr>
          <p:nvPr/>
        </p:nvSpPr>
        <p:spPr bwMode="auto">
          <a:xfrm>
            <a:off x="381000" y="5384089"/>
            <a:ext cx="6925469" cy="8309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>
              <a:buFontTx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 Integration </a:t>
            </a:r>
            <a:r>
              <a:rPr lang="en-US" sz="1600" dirty="0">
                <a:solidFill>
                  <a:schemeClr val="bg1"/>
                </a:solidFill>
                <a:latin typeface="Verdana" pitchFamily="34" charset="0"/>
              </a:rPr>
              <a:t>is a seamless, manageable operation.</a:t>
            </a:r>
          </a:p>
          <a:p>
            <a:pPr>
              <a:buFontTx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 Source</a:t>
            </a:r>
            <a:r>
              <a:rPr lang="en-US" sz="1600" dirty="0">
                <a:solidFill>
                  <a:schemeClr val="bg1"/>
                </a:solidFill>
                <a:latin typeface="Verdana" pitchFamily="34" charset="0"/>
              </a:rPr>
              <a:t>, prepare, &amp; load data in single, auditable process.</a:t>
            </a:r>
          </a:p>
          <a:p>
            <a:pPr>
              <a:buFontTx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 Scale </a:t>
            </a:r>
            <a:r>
              <a:rPr lang="en-US" sz="1600" dirty="0">
                <a:solidFill>
                  <a:schemeClr val="bg1"/>
                </a:solidFill>
                <a:latin typeface="Verdana" pitchFamily="34" charset="0"/>
              </a:rPr>
              <a:t>to handle heavy and complex data requirements.</a:t>
            </a:r>
          </a:p>
        </p:txBody>
      </p: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2362729" y="1259435"/>
            <a:ext cx="4572000" cy="3885407"/>
            <a:chOff x="1680" y="1008"/>
            <a:chExt cx="2880" cy="2448"/>
          </a:xfrm>
        </p:grpSpPr>
        <p:pic>
          <p:nvPicPr>
            <p:cNvPr id="19478" name="Picture 26" descr="gray square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776" y="1008"/>
              <a:ext cx="2784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9" name="Text Box 27"/>
            <p:cNvSpPr txBox="1">
              <a:spLocks noChangeArrowheads="1"/>
            </p:cNvSpPr>
            <p:nvPr/>
          </p:nvSpPr>
          <p:spPr bwMode="auto">
            <a:xfrm>
              <a:off x="1807" y="3120"/>
              <a:ext cx="2660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Verdana" pitchFamily="34" charset="0"/>
                </a:rPr>
                <a:t>SSIS</a:t>
              </a:r>
              <a:endParaRPr lang="en-US" sz="20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2016" y="1171"/>
              <a:ext cx="960" cy="509"/>
              <a:chOff x="2208" y="1296"/>
              <a:chExt cx="960" cy="509"/>
            </a:xfrm>
          </p:grpSpPr>
          <p:pic>
            <p:nvPicPr>
              <p:cNvPr id="19512" name="Picture 29" descr="rounded rectangle green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208" y="1296"/>
                <a:ext cx="960" cy="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513" name="Rectangle 30"/>
              <p:cNvSpPr>
                <a:spLocks noChangeArrowheads="1"/>
              </p:cNvSpPr>
              <p:nvPr/>
            </p:nvSpPr>
            <p:spPr bwMode="auto">
              <a:xfrm>
                <a:off x="2298" y="1392"/>
                <a:ext cx="827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 err="1">
                    <a:solidFill>
                      <a:schemeClr val="bg1"/>
                    </a:solidFill>
                    <a:latin typeface="Verdana" pitchFamily="34" charset="0"/>
                  </a:rPr>
                  <a:t>GeoSpatial</a:t>
                </a:r>
                <a:endParaRPr lang="en-US" sz="1400" dirty="0">
                  <a:solidFill>
                    <a:schemeClr val="bg1"/>
                  </a:solidFill>
                  <a:latin typeface="Verdana" pitchFamily="34" charset="0"/>
                </a:endParaRP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Verdana" pitchFamily="34" charset="0"/>
                  </a:rPr>
                  <a:t>Components</a:t>
                </a:r>
              </a:p>
            </p:txBody>
          </p:sp>
        </p:grpSp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2016" y="1872"/>
              <a:ext cx="960" cy="509"/>
              <a:chOff x="2256" y="2016"/>
              <a:chExt cx="960" cy="509"/>
            </a:xfrm>
          </p:grpSpPr>
          <p:pic>
            <p:nvPicPr>
              <p:cNvPr id="19510" name="Picture 32" descr="rounded rectangle green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256" y="2016"/>
                <a:ext cx="960" cy="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511" name="Rectangle 33"/>
              <p:cNvSpPr>
                <a:spLocks noChangeArrowheads="1"/>
              </p:cNvSpPr>
              <p:nvPr/>
            </p:nvSpPr>
            <p:spPr bwMode="auto">
              <a:xfrm>
                <a:off x="2472" y="2112"/>
                <a:ext cx="549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Verdana" pitchFamily="34" charset="0"/>
                  </a:rPr>
                  <a:t>Custom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Verdana" pitchFamily="34" charset="0"/>
                  </a:rPr>
                  <a:t>source</a:t>
                </a:r>
              </a:p>
            </p:txBody>
          </p:sp>
        </p:grpSp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1968" y="2659"/>
              <a:ext cx="1048" cy="509"/>
              <a:chOff x="2256" y="2016"/>
              <a:chExt cx="960" cy="509"/>
            </a:xfrm>
          </p:grpSpPr>
          <p:pic>
            <p:nvPicPr>
              <p:cNvPr id="19508" name="Picture 35" descr="rounded rectangle green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256" y="2016"/>
                <a:ext cx="960" cy="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509" name="Rectangle 36"/>
              <p:cNvSpPr>
                <a:spLocks noChangeArrowheads="1"/>
              </p:cNvSpPr>
              <p:nvPr/>
            </p:nvSpPr>
            <p:spPr bwMode="auto">
              <a:xfrm>
                <a:off x="2456" y="2112"/>
                <a:ext cx="582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Verdana" pitchFamily="34" charset="0"/>
                  </a:rPr>
                  <a:t>Standard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Verdana" pitchFamily="34" charset="0"/>
                  </a:rPr>
                  <a:t>sources</a:t>
                </a:r>
              </a:p>
            </p:txBody>
          </p:sp>
        </p:grpSp>
        <p:grpSp>
          <p:nvGrpSpPr>
            <p:cNvPr id="12" name="Group 37"/>
            <p:cNvGrpSpPr>
              <a:grpSpLocks/>
            </p:cNvGrpSpPr>
            <p:nvPr/>
          </p:nvGrpSpPr>
          <p:grpSpPr bwMode="auto">
            <a:xfrm>
              <a:off x="3312" y="2640"/>
              <a:ext cx="978" cy="509"/>
              <a:chOff x="2256" y="2016"/>
              <a:chExt cx="978" cy="509"/>
            </a:xfrm>
          </p:grpSpPr>
          <p:pic>
            <p:nvPicPr>
              <p:cNvPr id="19506" name="Picture 38" descr="rounded rectangle green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256" y="2016"/>
                <a:ext cx="960" cy="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507" name="Rectangle 39"/>
              <p:cNvSpPr>
                <a:spLocks noChangeArrowheads="1"/>
              </p:cNvSpPr>
              <p:nvPr/>
            </p:nvSpPr>
            <p:spPr bwMode="auto">
              <a:xfrm>
                <a:off x="2270" y="2112"/>
                <a:ext cx="964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Verdana" pitchFamily="34" charset="0"/>
                  </a:rPr>
                  <a:t>Data-cleansing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Verdana" pitchFamily="34" charset="0"/>
                  </a:rPr>
                  <a:t>components</a:t>
                </a:r>
              </a:p>
            </p:txBody>
          </p:sp>
        </p:grpSp>
        <p:grpSp>
          <p:nvGrpSpPr>
            <p:cNvPr id="13" name="Group 40"/>
            <p:cNvGrpSpPr>
              <a:grpSpLocks/>
            </p:cNvGrpSpPr>
            <p:nvPr/>
          </p:nvGrpSpPr>
          <p:grpSpPr bwMode="auto">
            <a:xfrm>
              <a:off x="3456" y="1824"/>
              <a:ext cx="720" cy="576"/>
              <a:chOff x="3312" y="1728"/>
              <a:chExt cx="960" cy="576"/>
            </a:xfrm>
          </p:grpSpPr>
          <p:grpSp>
            <p:nvGrpSpPr>
              <p:cNvPr id="14" name="Group 41"/>
              <p:cNvGrpSpPr>
                <a:grpSpLocks/>
              </p:cNvGrpSpPr>
              <p:nvPr/>
            </p:nvGrpSpPr>
            <p:grpSpPr bwMode="auto">
              <a:xfrm>
                <a:off x="3312" y="1728"/>
                <a:ext cx="960" cy="314"/>
                <a:chOff x="2208" y="1296"/>
                <a:chExt cx="960" cy="509"/>
              </a:xfrm>
            </p:grpSpPr>
            <p:pic>
              <p:nvPicPr>
                <p:cNvPr id="19504" name="Picture 42" descr="rounded rectangle green"/>
                <p:cNvPicPr>
                  <a:picLocks noChangeAspect="1" noChangeArrowheads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2208" y="1296"/>
                  <a:ext cx="960" cy="5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505" name="Rectangle 43"/>
                <p:cNvSpPr>
                  <a:spLocks noChangeArrowheads="1"/>
                </p:cNvSpPr>
                <p:nvPr/>
              </p:nvSpPr>
              <p:spPr bwMode="auto">
                <a:xfrm>
                  <a:off x="2638" y="1392"/>
                  <a:ext cx="155" cy="31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</p:grpSp>
          <p:grpSp>
            <p:nvGrpSpPr>
              <p:cNvPr id="15" name="Group 44"/>
              <p:cNvGrpSpPr>
                <a:grpSpLocks/>
              </p:cNvGrpSpPr>
              <p:nvPr/>
            </p:nvGrpSpPr>
            <p:grpSpPr bwMode="auto">
              <a:xfrm>
                <a:off x="3312" y="1862"/>
                <a:ext cx="960" cy="359"/>
                <a:chOff x="2208" y="1296"/>
                <a:chExt cx="960" cy="509"/>
              </a:xfrm>
            </p:grpSpPr>
            <p:pic>
              <p:nvPicPr>
                <p:cNvPr id="19502" name="Picture 45" descr="rounded rectangle green"/>
                <p:cNvPicPr>
                  <a:picLocks noChangeAspect="1" noChangeArrowheads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2208" y="1296"/>
                  <a:ext cx="960" cy="5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503" name="Rectangle 46"/>
                <p:cNvSpPr>
                  <a:spLocks noChangeArrowheads="1"/>
                </p:cNvSpPr>
                <p:nvPr/>
              </p:nvSpPr>
              <p:spPr bwMode="auto">
                <a:xfrm>
                  <a:off x="2638" y="1391"/>
                  <a:ext cx="155" cy="27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</p:grpSp>
          <p:sp>
            <p:nvSpPr>
              <p:cNvPr id="19498" name="Rectangle 47"/>
              <p:cNvSpPr>
                <a:spLocks noChangeArrowheads="1"/>
              </p:cNvSpPr>
              <p:nvPr/>
            </p:nvSpPr>
            <p:spPr bwMode="auto">
              <a:xfrm>
                <a:off x="3360" y="1907"/>
                <a:ext cx="864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Verdana" pitchFamily="34" charset="0"/>
                  </a:rPr>
                  <a:t>Merges</a:t>
                </a:r>
              </a:p>
            </p:txBody>
          </p:sp>
          <p:grpSp>
            <p:nvGrpSpPr>
              <p:cNvPr id="16" name="Group 48"/>
              <p:cNvGrpSpPr>
                <a:grpSpLocks/>
              </p:cNvGrpSpPr>
              <p:nvPr/>
            </p:nvGrpSpPr>
            <p:grpSpPr bwMode="auto">
              <a:xfrm>
                <a:off x="3312" y="2042"/>
                <a:ext cx="960" cy="262"/>
                <a:chOff x="2208" y="1296"/>
                <a:chExt cx="960" cy="509"/>
              </a:xfrm>
            </p:grpSpPr>
            <p:pic>
              <p:nvPicPr>
                <p:cNvPr id="19500" name="Picture 49" descr="rounded rectangle green"/>
                <p:cNvPicPr>
                  <a:picLocks noChangeAspect="1" noChangeArrowheads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2208" y="1296"/>
                  <a:ext cx="960" cy="5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501" name="Rectangle 50"/>
                <p:cNvSpPr>
                  <a:spLocks noChangeArrowheads="1"/>
                </p:cNvSpPr>
                <p:nvPr/>
              </p:nvSpPr>
              <p:spPr bwMode="auto">
                <a:xfrm>
                  <a:off x="2638" y="1391"/>
                  <a:ext cx="155" cy="37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</p:grpSp>
        </p:grpSp>
        <p:grpSp>
          <p:nvGrpSpPr>
            <p:cNvPr id="17" name="Group 51"/>
            <p:cNvGrpSpPr>
              <a:grpSpLocks/>
            </p:cNvGrpSpPr>
            <p:nvPr/>
          </p:nvGrpSpPr>
          <p:grpSpPr bwMode="auto">
            <a:xfrm>
              <a:off x="3312" y="1171"/>
              <a:ext cx="960" cy="509"/>
              <a:chOff x="2256" y="2016"/>
              <a:chExt cx="960" cy="509"/>
            </a:xfrm>
          </p:grpSpPr>
          <p:pic>
            <p:nvPicPr>
              <p:cNvPr id="19494" name="Picture 52" descr="rounded rectangle green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256" y="2016"/>
                <a:ext cx="960" cy="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95" name="Rectangle 53"/>
              <p:cNvSpPr>
                <a:spLocks noChangeArrowheads="1"/>
              </p:cNvSpPr>
              <p:nvPr/>
            </p:nvSpPr>
            <p:spPr bwMode="auto">
              <a:xfrm>
                <a:off x="2346" y="2112"/>
                <a:ext cx="809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Verdana" pitchFamily="34" charset="0"/>
                  </a:rPr>
                  <a:t>Data mining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Verdana" pitchFamily="34" charset="0"/>
                  </a:rPr>
                  <a:t>components</a:t>
                </a:r>
              </a:p>
            </p:txBody>
          </p:sp>
        </p:grpSp>
        <p:sp>
          <p:nvSpPr>
            <p:cNvPr id="19486" name="Line 54"/>
            <p:cNvSpPr>
              <a:spLocks noChangeShapeType="1"/>
            </p:cNvSpPr>
            <p:nvPr/>
          </p:nvSpPr>
          <p:spPr bwMode="auto">
            <a:xfrm flipV="1">
              <a:off x="1680" y="2880"/>
              <a:ext cx="288" cy="0"/>
            </a:xfrm>
            <a:prstGeom prst="line">
              <a:avLst/>
            </a:prstGeom>
            <a:noFill/>
            <a:ln w="635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87" name="Line 55"/>
            <p:cNvSpPr>
              <a:spLocks noChangeShapeType="1"/>
            </p:cNvSpPr>
            <p:nvPr/>
          </p:nvSpPr>
          <p:spPr bwMode="auto">
            <a:xfrm flipV="1">
              <a:off x="3024" y="2880"/>
              <a:ext cx="240" cy="0"/>
            </a:xfrm>
            <a:prstGeom prst="line">
              <a:avLst/>
            </a:prstGeom>
            <a:noFill/>
            <a:ln w="635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88" name="Line 56"/>
            <p:cNvSpPr>
              <a:spLocks noChangeShapeType="1"/>
            </p:cNvSpPr>
            <p:nvPr/>
          </p:nvSpPr>
          <p:spPr bwMode="auto">
            <a:xfrm flipV="1">
              <a:off x="1680" y="2105"/>
              <a:ext cx="288" cy="0"/>
            </a:xfrm>
            <a:prstGeom prst="line">
              <a:avLst/>
            </a:prstGeom>
            <a:noFill/>
            <a:ln w="635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89" name="Line 57"/>
            <p:cNvSpPr>
              <a:spLocks noChangeShapeType="1"/>
            </p:cNvSpPr>
            <p:nvPr/>
          </p:nvSpPr>
          <p:spPr bwMode="auto">
            <a:xfrm flipV="1">
              <a:off x="3024" y="2112"/>
              <a:ext cx="384" cy="0"/>
            </a:xfrm>
            <a:prstGeom prst="line">
              <a:avLst/>
            </a:prstGeom>
            <a:noFill/>
            <a:ln w="635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90" name="Line 58"/>
            <p:cNvSpPr>
              <a:spLocks noChangeShapeType="1"/>
            </p:cNvSpPr>
            <p:nvPr/>
          </p:nvSpPr>
          <p:spPr bwMode="auto">
            <a:xfrm flipV="1">
              <a:off x="1680" y="1344"/>
              <a:ext cx="288" cy="0"/>
            </a:xfrm>
            <a:prstGeom prst="line">
              <a:avLst/>
            </a:prstGeom>
            <a:noFill/>
            <a:ln w="635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91" name="Line 59"/>
            <p:cNvSpPr>
              <a:spLocks noChangeShapeType="1"/>
            </p:cNvSpPr>
            <p:nvPr/>
          </p:nvSpPr>
          <p:spPr bwMode="auto">
            <a:xfrm>
              <a:off x="2976" y="1584"/>
              <a:ext cx="432" cy="336"/>
            </a:xfrm>
            <a:prstGeom prst="line">
              <a:avLst/>
            </a:prstGeom>
            <a:noFill/>
            <a:ln w="635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92" name="Line 60"/>
            <p:cNvSpPr>
              <a:spLocks noChangeShapeType="1"/>
            </p:cNvSpPr>
            <p:nvPr/>
          </p:nvSpPr>
          <p:spPr bwMode="auto">
            <a:xfrm flipV="1">
              <a:off x="3792" y="2400"/>
              <a:ext cx="0" cy="240"/>
            </a:xfrm>
            <a:prstGeom prst="line">
              <a:avLst/>
            </a:prstGeom>
            <a:noFill/>
            <a:ln w="635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93" name="Line 61"/>
            <p:cNvSpPr>
              <a:spLocks noChangeShapeType="1"/>
            </p:cNvSpPr>
            <p:nvPr/>
          </p:nvSpPr>
          <p:spPr bwMode="auto">
            <a:xfrm flipV="1">
              <a:off x="3792" y="1584"/>
              <a:ext cx="0" cy="240"/>
            </a:xfrm>
            <a:prstGeom prst="line">
              <a:avLst/>
            </a:prstGeom>
            <a:noFill/>
            <a:ln w="635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62"/>
          <p:cNvGrpSpPr>
            <a:grpSpLocks/>
          </p:cNvGrpSpPr>
          <p:nvPr/>
        </p:nvGrpSpPr>
        <p:grpSpPr bwMode="auto">
          <a:xfrm>
            <a:off x="6400271" y="1359977"/>
            <a:ext cx="1998663" cy="3680889"/>
            <a:chOff x="4224" y="928"/>
            <a:chExt cx="1259" cy="2318"/>
          </a:xfrm>
        </p:grpSpPr>
        <p:grpSp>
          <p:nvGrpSpPr>
            <p:cNvPr id="19" name="Group 63"/>
            <p:cNvGrpSpPr>
              <a:grpSpLocks/>
            </p:cNvGrpSpPr>
            <p:nvPr/>
          </p:nvGrpSpPr>
          <p:grpSpPr bwMode="auto">
            <a:xfrm>
              <a:off x="4828" y="928"/>
              <a:ext cx="655" cy="2318"/>
              <a:chOff x="4828" y="928"/>
              <a:chExt cx="655" cy="2318"/>
            </a:xfrm>
          </p:grpSpPr>
          <p:pic>
            <p:nvPicPr>
              <p:cNvPr id="19471" name="Picture 64" descr="services icons cubes"/>
              <p:cNvPicPr preferRelativeResize="0"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4959" y="1832"/>
                <a:ext cx="427" cy="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72" name="Rectangle 65"/>
              <p:cNvSpPr>
                <a:spLocks noChangeArrowheads="1"/>
              </p:cNvSpPr>
              <p:nvPr/>
            </p:nvSpPr>
            <p:spPr bwMode="auto">
              <a:xfrm>
                <a:off x="4828" y="2216"/>
                <a:ext cx="655" cy="17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Verdana" pitchFamily="34" charset="0"/>
                  </a:rPr>
                  <a:t>Warehouse</a:t>
                </a:r>
              </a:p>
            </p:txBody>
          </p:sp>
          <p:pic>
            <p:nvPicPr>
              <p:cNvPr id="19473" name="Picture 66" descr="Pocket PC pda"/>
              <p:cNvPicPr preferRelativeResize="0"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039" y="928"/>
                <a:ext cx="190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4" name="Picture 67" descr="Document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5065" y="2617"/>
                <a:ext cx="167" cy="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75" name="Text Box 68"/>
              <p:cNvSpPr txBox="1">
                <a:spLocks noChangeArrowheads="1"/>
              </p:cNvSpPr>
              <p:nvPr/>
            </p:nvSpPr>
            <p:spPr bwMode="auto">
              <a:xfrm>
                <a:off x="4889" y="3072"/>
                <a:ext cx="489" cy="17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Verdana" pitchFamily="34" charset="0"/>
                  </a:rPr>
                  <a:t>Reports</a:t>
                </a:r>
              </a:p>
            </p:txBody>
          </p:sp>
          <p:sp>
            <p:nvSpPr>
              <p:cNvPr id="19476" name="Text Box 69"/>
              <p:cNvSpPr txBox="1">
                <a:spLocks noChangeArrowheads="1"/>
              </p:cNvSpPr>
              <p:nvPr/>
            </p:nvSpPr>
            <p:spPr bwMode="auto">
              <a:xfrm>
                <a:off x="4896" y="1296"/>
                <a:ext cx="427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Verdana" pitchFamily="34" charset="0"/>
                  </a:rPr>
                  <a:t>Mobile</a:t>
                </a:r>
              </a:p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Verdana" pitchFamily="34" charset="0"/>
                  </a:rPr>
                  <a:t>data</a:t>
                </a:r>
              </a:p>
            </p:txBody>
          </p:sp>
          <p:sp>
            <p:nvSpPr>
              <p:cNvPr id="19477" name="Line 70"/>
              <p:cNvSpPr>
                <a:spLocks noChangeShapeType="1"/>
              </p:cNvSpPr>
              <p:nvPr/>
            </p:nvSpPr>
            <p:spPr bwMode="auto">
              <a:xfrm flipH="1">
                <a:off x="5136" y="2400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468" name="Line 71"/>
            <p:cNvSpPr>
              <a:spLocks noChangeShapeType="1"/>
            </p:cNvSpPr>
            <p:nvPr/>
          </p:nvSpPr>
          <p:spPr bwMode="auto">
            <a:xfrm>
              <a:off x="4224" y="2064"/>
              <a:ext cx="691" cy="0"/>
            </a:xfrm>
            <a:prstGeom prst="line">
              <a:avLst/>
            </a:prstGeom>
            <a:noFill/>
            <a:ln w="635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69" name="Line 72"/>
            <p:cNvSpPr>
              <a:spLocks noChangeShapeType="1"/>
            </p:cNvSpPr>
            <p:nvPr/>
          </p:nvSpPr>
          <p:spPr bwMode="auto">
            <a:xfrm flipV="1">
              <a:off x="4224" y="1104"/>
              <a:ext cx="768" cy="960"/>
            </a:xfrm>
            <a:prstGeom prst="line">
              <a:avLst/>
            </a:prstGeom>
            <a:noFill/>
            <a:ln w="635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70" name="Line 73"/>
            <p:cNvSpPr>
              <a:spLocks noChangeShapeType="1"/>
            </p:cNvSpPr>
            <p:nvPr/>
          </p:nvSpPr>
          <p:spPr bwMode="auto">
            <a:xfrm>
              <a:off x="4224" y="2064"/>
              <a:ext cx="730" cy="672"/>
            </a:xfrm>
            <a:prstGeom prst="line">
              <a:avLst/>
            </a:prstGeom>
            <a:noFill/>
            <a:ln w="635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1149" name="Rectangle 7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SQL Server Integration Services</a:t>
            </a:r>
            <a:endParaRPr lang="en-AU" dirty="0"/>
          </a:p>
        </p:txBody>
      </p:sp>
      <p:pic>
        <p:nvPicPr>
          <p:cNvPr id="78" name="Picture 6" descr="EMEA globe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15157" y="1608658"/>
            <a:ext cx="533135" cy="5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Rectangle 13319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351449" y="5384289"/>
            <a:ext cx="1008063" cy="48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TextBox 13320"/>
          <p:cNvSpPr txBox="1">
            <a:spLocks noChangeArrowheads="1"/>
          </p:cNvSpPr>
          <p:nvPr/>
        </p:nvSpPr>
        <p:spPr bwMode="auto">
          <a:xfrm>
            <a:off x="7569729" y="5868477"/>
            <a:ext cx="546365" cy="27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egoe" pitchFamily="34" charset="0"/>
              </a:rPr>
              <a:t>Cube</a:t>
            </a:r>
          </a:p>
        </p:txBody>
      </p:sp>
      <p:sp>
        <p:nvSpPr>
          <p:cNvPr id="81" name="Line 73"/>
          <p:cNvSpPr>
            <a:spLocks noChangeShapeType="1"/>
          </p:cNvSpPr>
          <p:nvPr/>
        </p:nvSpPr>
        <p:spPr bwMode="auto">
          <a:xfrm>
            <a:off x="6392334" y="3155176"/>
            <a:ext cx="967053" cy="2114021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triangle" w="med" len="med"/>
          </a:ln>
        </p:spPr>
        <p:txBody>
          <a:bodyPr wrap="none" lIns="76197" tIns="38098" rIns="76197" bIns="38098" anchor="ctr"/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4096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SSIS Reviews</a:t>
            </a:r>
            <a:endParaRPr lang="en-AU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1406" y="785794"/>
            <a:ext cx="8882063" cy="2371989"/>
            <a:chOff x="42" y="1398"/>
            <a:chExt cx="3909" cy="1308"/>
          </a:xfrm>
        </p:grpSpPr>
        <p:pic>
          <p:nvPicPr>
            <p:cNvPr id="41994" name="Rectangle 1127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" y="1398"/>
              <a:ext cx="3909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5" name="TextBox 11273"/>
            <p:cNvSpPr txBox="1">
              <a:spLocks noChangeArrowheads="1"/>
            </p:cNvSpPr>
            <p:nvPr/>
          </p:nvSpPr>
          <p:spPr bwMode="auto">
            <a:xfrm>
              <a:off x="325" y="1682"/>
              <a:ext cx="3238" cy="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i="1" dirty="0">
                  <a:latin typeface="Segoe" pitchFamily="34" charset="0"/>
                </a:rPr>
                <a:t>“</a:t>
              </a:r>
              <a:r>
                <a:rPr lang="en-US" sz="1600" b="1" i="1" dirty="0">
                  <a:latin typeface="Segoe" pitchFamily="34" charset="0"/>
                </a:rPr>
                <a:t>Microsoft Addresses Enterprise ETL</a:t>
              </a:r>
              <a:r>
                <a:rPr lang="en-US" sz="1600" i="1" dirty="0">
                  <a:latin typeface="Segoe" pitchFamily="34" charset="0"/>
                </a:rPr>
                <a:t>. </a:t>
              </a:r>
              <a:r>
                <a:rPr lang="en-US" sz="1400" dirty="0">
                  <a:latin typeface="Segoe" pitchFamily="34" charset="0"/>
                </a:rPr>
                <a:t>Microsoft’s new tool for extract, transform, and load (ETL) addresses enterprise ETL requirements </a:t>
              </a:r>
              <a:r>
                <a:rPr lang="en-US" sz="1400" dirty="0" smtClean="0">
                  <a:latin typeface="Segoe" pitchFamily="34" charset="0"/>
                </a:rPr>
                <a:t>like collaborative </a:t>
              </a:r>
              <a:r>
                <a:rPr lang="en-US" sz="1400" dirty="0">
                  <a:latin typeface="Segoe" pitchFamily="34" charset="0"/>
                </a:rPr>
                <a:t>development, dedicated administration, and server scalability. It also goes beyond ETL to include functions related to data integration, such as data quality, data profiling, and text mining. </a:t>
              </a:r>
              <a:r>
                <a:rPr lang="en-US" sz="1400" b="1" dirty="0" smtClean="0">
                  <a:latin typeface="Segoe" pitchFamily="34" charset="0"/>
                </a:rPr>
                <a:t>FORRESTER</a:t>
              </a:r>
              <a:endParaRPr lang="en-US" sz="1400" b="1" dirty="0">
                <a:latin typeface="Segoe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61938" y="2514866"/>
            <a:ext cx="8882063" cy="2371989"/>
            <a:chOff x="42" y="1398"/>
            <a:chExt cx="3909" cy="1308"/>
          </a:xfrm>
        </p:grpSpPr>
        <p:pic>
          <p:nvPicPr>
            <p:cNvPr id="41992" name="Rectangle 1127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" y="1398"/>
              <a:ext cx="3909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3" name="TextBox 11271"/>
            <p:cNvSpPr txBox="1">
              <a:spLocks noChangeArrowheads="1"/>
            </p:cNvSpPr>
            <p:nvPr/>
          </p:nvSpPr>
          <p:spPr bwMode="auto">
            <a:xfrm>
              <a:off x="304" y="1705"/>
              <a:ext cx="3333" cy="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i="1" dirty="0">
                  <a:latin typeface="Segoe" pitchFamily="34" charset="0"/>
                </a:rPr>
                <a:t>Solid Foundation for creating packages</a:t>
              </a:r>
              <a:r>
                <a:rPr lang="en-US" sz="1600" i="1" dirty="0">
                  <a:latin typeface="Segoe" pitchFamily="34" charset="0"/>
                </a:rPr>
                <a:t>. </a:t>
              </a:r>
              <a:r>
                <a:rPr lang="en-US" sz="1400" dirty="0">
                  <a:latin typeface="Segoe" pitchFamily="34" charset="0"/>
                </a:rPr>
                <a:t>With the release of SQL Server Integration Services, Microsoft now has a powerful ETL tool that is not only enterprise class but can also go a long way in increasing the productivity of developers. Its feature set makes it extremely easy and seamless to build sophisticated, high-performance ETL applications.  </a:t>
              </a:r>
              <a:r>
                <a:rPr lang="en-US" sz="1400" b="1" dirty="0">
                  <a:latin typeface="Segoe" pitchFamily="34" charset="0"/>
                </a:rPr>
                <a:t>Developer.com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09803" y="4191000"/>
            <a:ext cx="9034198" cy="2667000"/>
            <a:chOff x="42" y="1398"/>
            <a:chExt cx="3909" cy="1308"/>
          </a:xfrm>
        </p:grpSpPr>
        <p:pic>
          <p:nvPicPr>
            <p:cNvPr id="41990" name="Rectangle 1126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" y="1398"/>
              <a:ext cx="3909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1" name="TextBox 11269"/>
            <p:cNvSpPr txBox="1">
              <a:spLocks noChangeArrowheads="1"/>
            </p:cNvSpPr>
            <p:nvPr/>
          </p:nvSpPr>
          <p:spPr bwMode="auto">
            <a:xfrm>
              <a:off x="297" y="1732"/>
              <a:ext cx="3376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i="1" dirty="0">
                  <a:latin typeface="Segoe" pitchFamily="34" charset="0"/>
                </a:rPr>
                <a:t>SQL Server Bulks </a:t>
              </a:r>
              <a:r>
                <a:rPr lang="en-US" sz="1600" b="1" i="1" dirty="0" smtClean="0">
                  <a:latin typeface="Segoe" pitchFamily="34" charset="0"/>
                </a:rPr>
                <a:t>Up</a:t>
              </a:r>
              <a:r>
                <a:rPr lang="en-US" sz="1600" i="1" dirty="0">
                  <a:latin typeface="Segoe" pitchFamily="34" charset="0"/>
                </a:rPr>
                <a:t>. </a:t>
              </a:r>
              <a:r>
                <a:rPr lang="en-US" sz="1400" dirty="0">
                  <a:latin typeface="Segoe" pitchFamily="34" charset="0"/>
                </a:rPr>
                <a:t>SSIS will change the way your company thinks about its data. Systems that couldn’t communicate before are now perfectly integrated and have the full power of </a:t>
              </a:r>
              <a:r>
                <a:rPr lang="en-US" sz="1400" dirty="0" err="1">
                  <a:latin typeface="Segoe" pitchFamily="34" charset="0"/>
                </a:rPr>
                <a:t>.Net</a:t>
              </a:r>
              <a:r>
                <a:rPr lang="en-US" sz="1400" dirty="0">
                  <a:latin typeface="Segoe" pitchFamily="34" charset="0"/>
                </a:rPr>
                <a:t> behind them. Complex data load operations into warehouses and disparate systems will take a fraction of the time to build, execute, and support.  </a:t>
              </a:r>
              <a:endParaRPr lang="en-US" sz="1400" dirty="0" smtClean="0">
                <a:latin typeface="Segoe" pitchFamily="34" charset="0"/>
              </a:endParaRPr>
            </a:p>
            <a:p>
              <a:r>
                <a:rPr lang="en-US" sz="1400" b="1" dirty="0" smtClean="0">
                  <a:latin typeface="Segoe" pitchFamily="34" charset="0"/>
                </a:rPr>
                <a:t>InfoWorld</a:t>
              </a:r>
              <a:endParaRPr lang="en-US" sz="1400" dirty="0">
                <a:latin typeface="Segoe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>
                    <a:lumMod val="65000"/>
                  </a:schemeClr>
                </a:solidFill>
              </a:rPr>
              <a:t>SSIS Overview</a:t>
            </a:r>
          </a:p>
          <a:p>
            <a:endParaRPr lang="en-AU" dirty="0" smtClean="0"/>
          </a:p>
          <a:p>
            <a:r>
              <a:rPr lang="en-AU" dirty="0" smtClean="0"/>
              <a:t>End-to-End Integration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chemeClr val="bg1">
                    <a:lumMod val="65000"/>
                  </a:schemeClr>
                </a:solidFill>
              </a:rPr>
              <a:t>Competitive Features</a:t>
            </a:r>
          </a:p>
          <a:p>
            <a:endParaRPr lang="en-AU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AU" dirty="0" smtClean="0">
                <a:solidFill>
                  <a:schemeClr val="bg1">
                    <a:lumMod val="65000"/>
                  </a:schemeClr>
                </a:solidFill>
              </a:rPr>
              <a:t>Next Release</a:t>
            </a:r>
            <a:endParaRPr lang="en-A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SSIS End-to-End</a:t>
            </a:r>
            <a:endParaRPr lang="en-AU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500034" y="1285860"/>
          <a:ext cx="835824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SSIS Data Source &amp; Destination</a:t>
            </a:r>
            <a:endParaRPr lang="en-AU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500034" y="1285860"/>
          <a:ext cx="835824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Data Source / Destination</a:t>
            </a:r>
            <a:endParaRPr lang="en-AU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6143636" y="0"/>
          <a:ext cx="2714644" cy="1415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79"/>
          <p:cNvGrpSpPr/>
          <p:nvPr/>
        </p:nvGrpSpPr>
        <p:grpSpPr>
          <a:xfrm>
            <a:off x="1045664" y="2035243"/>
            <a:ext cx="7098236" cy="3751211"/>
            <a:chOff x="1600675" y="2500926"/>
            <a:chExt cx="7771450" cy="3227747"/>
          </a:xfrm>
        </p:grpSpPr>
        <p:grpSp>
          <p:nvGrpSpPr>
            <p:cNvPr id="5" name="Group 7"/>
            <p:cNvGrpSpPr/>
            <p:nvPr/>
          </p:nvGrpSpPr>
          <p:grpSpPr>
            <a:xfrm>
              <a:off x="1600675" y="2500926"/>
              <a:ext cx="1195461" cy="717277"/>
              <a:chOff x="0" y="79879"/>
              <a:chExt cx="1195461" cy="717277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0" y="79879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76" name="Rectangle 75"/>
              <p:cNvSpPr/>
              <p:nvPr/>
            </p:nvSpPr>
            <p:spPr>
              <a:xfrm>
                <a:off x="0" y="79879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7408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dirty="0" smtClean="0"/>
                  <a:t>SQL Server</a:t>
                </a:r>
                <a:endParaRPr lang="en-US" sz="1700" dirty="0"/>
              </a:p>
            </p:txBody>
          </p:sp>
        </p:grpSp>
        <p:grpSp>
          <p:nvGrpSpPr>
            <p:cNvPr id="6" name="Group 8"/>
            <p:cNvGrpSpPr/>
            <p:nvPr/>
          </p:nvGrpSpPr>
          <p:grpSpPr>
            <a:xfrm>
              <a:off x="2902979" y="2500926"/>
              <a:ext cx="1195461" cy="717277"/>
              <a:chOff x="1302304" y="79879"/>
              <a:chExt cx="1195461" cy="717277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1302304" y="79879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74" name="Rectangle 73"/>
              <p:cNvSpPr/>
              <p:nvPr/>
            </p:nvSpPr>
            <p:spPr>
              <a:xfrm>
                <a:off x="1302304" y="79879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7408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dirty="0" smtClean="0"/>
                  <a:t>DB2</a:t>
                </a:r>
                <a:endParaRPr lang="en-US" sz="1700" dirty="0"/>
              </a:p>
            </p:txBody>
          </p:sp>
        </p:grpSp>
        <p:grpSp>
          <p:nvGrpSpPr>
            <p:cNvPr id="7" name="Group 9"/>
            <p:cNvGrpSpPr/>
            <p:nvPr/>
          </p:nvGrpSpPr>
          <p:grpSpPr>
            <a:xfrm>
              <a:off x="4231639" y="2500926"/>
              <a:ext cx="1195461" cy="717277"/>
              <a:chOff x="2630964" y="79879"/>
              <a:chExt cx="1195461" cy="717277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2630964" y="79879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72" name="Rectangle 71"/>
              <p:cNvSpPr/>
              <p:nvPr/>
            </p:nvSpPr>
            <p:spPr>
              <a:xfrm>
                <a:off x="2630964" y="79879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7408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dirty="0" smtClean="0"/>
                  <a:t>DB2/400</a:t>
                </a:r>
                <a:endParaRPr lang="en-US" sz="1700" dirty="0"/>
              </a:p>
            </p:txBody>
          </p:sp>
        </p:grpSp>
        <p:grpSp>
          <p:nvGrpSpPr>
            <p:cNvPr id="8" name="Group 10"/>
            <p:cNvGrpSpPr/>
            <p:nvPr/>
          </p:nvGrpSpPr>
          <p:grpSpPr>
            <a:xfrm>
              <a:off x="5546648" y="2500926"/>
              <a:ext cx="1195461" cy="717277"/>
              <a:chOff x="3945973" y="79879"/>
              <a:chExt cx="1195461" cy="717277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3945973" y="79879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70" name="Rectangle 69"/>
              <p:cNvSpPr/>
              <p:nvPr/>
            </p:nvSpPr>
            <p:spPr>
              <a:xfrm>
                <a:off x="3945973" y="79879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7408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dirty="0" smtClean="0"/>
                  <a:t>Oracle</a:t>
                </a:r>
                <a:endParaRPr lang="en-US" sz="1700" dirty="0"/>
              </a:p>
            </p:txBody>
          </p:sp>
        </p:grpSp>
        <p:grpSp>
          <p:nvGrpSpPr>
            <p:cNvPr id="9" name="Group 11"/>
            <p:cNvGrpSpPr/>
            <p:nvPr/>
          </p:nvGrpSpPr>
          <p:grpSpPr>
            <a:xfrm>
              <a:off x="6861656" y="2500926"/>
              <a:ext cx="1195461" cy="717277"/>
              <a:chOff x="5260981" y="79879"/>
              <a:chExt cx="1195461" cy="717277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5260981" y="79879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68" name="Rectangle 67"/>
              <p:cNvSpPr/>
              <p:nvPr/>
            </p:nvSpPr>
            <p:spPr>
              <a:xfrm>
                <a:off x="5260981" y="79879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7408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dirty="0" smtClean="0"/>
                  <a:t>SAP </a:t>
                </a:r>
                <a:endParaRPr lang="en-US" sz="1700" dirty="0"/>
              </a:p>
            </p:txBody>
          </p:sp>
        </p:grpSp>
        <p:grpSp>
          <p:nvGrpSpPr>
            <p:cNvPr id="10" name="Group 12"/>
            <p:cNvGrpSpPr/>
            <p:nvPr/>
          </p:nvGrpSpPr>
          <p:grpSpPr>
            <a:xfrm>
              <a:off x="8176664" y="2500926"/>
              <a:ext cx="1195461" cy="717277"/>
              <a:chOff x="6575989" y="79879"/>
              <a:chExt cx="1195461" cy="717277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6575989" y="79879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66" name="Rectangle 65"/>
              <p:cNvSpPr/>
              <p:nvPr/>
            </p:nvSpPr>
            <p:spPr>
              <a:xfrm>
                <a:off x="6575989" y="79879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7408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dirty="0" smtClean="0"/>
                  <a:t>Access</a:t>
                </a:r>
                <a:endParaRPr lang="en-US" sz="1700" dirty="0"/>
              </a:p>
            </p:txBody>
          </p:sp>
        </p:grpSp>
        <p:grpSp>
          <p:nvGrpSpPr>
            <p:cNvPr id="11" name="Group 13"/>
            <p:cNvGrpSpPr/>
            <p:nvPr/>
          </p:nvGrpSpPr>
          <p:grpSpPr>
            <a:xfrm>
              <a:off x="1601623" y="3337750"/>
              <a:ext cx="1195461" cy="717277"/>
              <a:chOff x="948" y="916703"/>
              <a:chExt cx="1195461" cy="717277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948" y="916703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64" name="Rectangle 63"/>
              <p:cNvSpPr/>
              <p:nvPr/>
            </p:nvSpPr>
            <p:spPr>
              <a:xfrm>
                <a:off x="948" y="916703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7408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dirty="0" smtClean="0"/>
                  <a:t>Excel</a:t>
                </a:r>
                <a:endParaRPr lang="en-US" sz="1700" dirty="0"/>
              </a:p>
            </p:txBody>
          </p:sp>
        </p:grpSp>
        <p:grpSp>
          <p:nvGrpSpPr>
            <p:cNvPr id="12" name="Group 14"/>
            <p:cNvGrpSpPr/>
            <p:nvPr/>
          </p:nvGrpSpPr>
          <p:grpSpPr>
            <a:xfrm>
              <a:off x="2916631" y="3337750"/>
              <a:ext cx="1195461" cy="717277"/>
              <a:chOff x="1315956" y="916703"/>
              <a:chExt cx="1195461" cy="717277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315956" y="916703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62" name="Rectangle 61"/>
              <p:cNvSpPr/>
              <p:nvPr/>
            </p:nvSpPr>
            <p:spPr>
              <a:xfrm>
                <a:off x="1315956" y="916703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7408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dirty="0" smtClean="0"/>
                  <a:t>Office 2007</a:t>
                </a:r>
                <a:endParaRPr lang="en-US" sz="1700" dirty="0"/>
              </a:p>
            </p:txBody>
          </p:sp>
        </p:grpSp>
        <p:grpSp>
          <p:nvGrpSpPr>
            <p:cNvPr id="13" name="Group 15"/>
            <p:cNvGrpSpPr/>
            <p:nvPr/>
          </p:nvGrpSpPr>
          <p:grpSpPr>
            <a:xfrm>
              <a:off x="4231639" y="3337750"/>
              <a:ext cx="1195461" cy="717277"/>
              <a:chOff x="2630964" y="916703"/>
              <a:chExt cx="1195461" cy="717277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2630964" y="916703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60" name="Rectangle 59"/>
              <p:cNvSpPr/>
              <p:nvPr/>
            </p:nvSpPr>
            <p:spPr>
              <a:xfrm>
                <a:off x="2630964" y="916703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7408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dirty="0" smtClean="0"/>
                  <a:t>Sybase</a:t>
                </a:r>
                <a:endParaRPr lang="en-US" sz="1700" dirty="0"/>
              </a:p>
            </p:txBody>
          </p:sp>
        </p:grpSp>
        <p:grpSp>
          <p:nvGrpSpPr>
            <p:cNvPr id="14" name="Group 16"/>
            <p:cNvGrpSpPr/>
            <p:nvPr/>
          </p:nvGrpSpPr>
          <p:grpSpPr>
            <a:xfrm>
              <a:off x="5546648" y="3337750"/>
              <a:ext cx="1195461" cy="717277"/>
              <a:chOff x="3945973" y="916703"/>
              <a:chExt cx="1195461" cy="717277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3945973" y="916703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58" name="Rectangle 57"/>
              <p:cNvSpPr/>
              <p:nvPr/>
            </p:nvSpPr>
            <p:spPr>
              <a:xfrm>
                <a:off x="3945973" y="916703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7408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dirty="0" smtClean="0"/>
                  <a:t>Informix</a:t>
                </a:r>
                <a:endParaRPr lang="en-US" sz="1700" dirty="0"/>
              </a:p>
            </p:txBody>
          </p:sp>
        </p:grpSp>
        <p:grpSp>
          <p:nvGrpSpPr>
            <p:cNvPr id="15" name="Group 17"/>
            <p:cNvGrpSpPr/>
            <p:nvPr/>
          </p:nvGrpSpPr>
          <p:grpSpPr>
            <a:xfrm>
              <a:off x="6861656" y="3337750"/>
              <a:ext cx="1195461" cy="717277"/>
              <a:chOff x="5260981" y="916703"/>
              <a:chExt cx="1195461" cy="717277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260981" y="916703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56" name="Rectangle 55"/>
              <p:cNvSpPr/>
              <p:nvPr/>
            </p:nvSpPr>
            <p:spPr>
              <a:xfrm>
                <a:off x="5260981" y="916703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7408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dirty="0" err="1" smtClean="0"/>
                  <a:t>Teradata</a:t>
                </a:r>
                <a:endParaRPr lang="en-US" sz="1700" dirty="0"/>
              </a:p>
            </p:txBody>
          </p:sp>
        </p:grpSp>
        <p:grpSp>
          <p:nvGrpSpPr>
            <p:cNvPr id="16" name="Group 18"/>
            <p:cNvGrpSpPr/>
            <p:nvPr/>
          </p:nvGrpSpPr>
          <p:grpSpPr>
            <a:xfrm>
              <a:off x="8176664" y="3337750"/>
              <a:ext cx="1195461" cy="717277"/>
              <a:chOff x="6575989" y="916703"/>
              <a:chExt cx="1195461" cy="717277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6575989" y="916703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54" name="Rectangle 53"/>
              <p:cNvSpPr/>
              <p:nvPr/>
            </p:nvSpPr>
            <p:spPr>
              <a:xfrm>
                <a:off x="6575989" y="916703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7408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dirty="0" smtClean="0"/>
                  <a:t>FoxPro</a:t>
                </a:r>
                <a:endParaRPr lang="en-US" sz="1700" dirty="0"/>
              </a:p>
            </p:txBody>
          </p:sp>
        </p:grpSp>
        <p:grpSp>
          <p:nvGrpSpPr>
            <p:cNvPr id="17" name="Group 19"/>
            <p:cNvGrpSpPr/>
            <p:nvPr/>
          </p:nvGrpSpPr>
          <p:grpSpPr>
            <a:xfrm>
              <a:off x="1601623" y="4174573"/>
              <a:ext cx="1195461" cy="717277"/>
              <a:chOff x="948" y="1753526"/>
              <a:chExt cx="1195461" cy="71727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948" y="1753526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52" name="Rectangle 51"/>
              <p:cNvSpPr/>
              <p:nvPr/>
            </p:nvSpPr>
            <p:spPr>
              <a:xfrm>
                <a:off x="948" y="1753526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7408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dirty="0" smtClean="0"/>
                  <a:t>File DBs</a:t>
                </a:r>
                <a:endParaRPr lang="en-US" sz="1700" dirty="0"/>
              </a:p>
            </p:txBody>
          </p:sp>
        </p:grpSp>
        <p:grpSp>
          <p:nvGrpSpPr>
            <p:cNvPr id="18" name="Group 20"/>
            <p:cNvGrpSpPr/>
            <p:nvPr/>
          </p:nvGrpSpPr>
          <p:grpSpPr>
            <a:xfrm>
              <a:off x="2916631" y="4174573"/>
              <a:ext cx="1195461" cy="717277"/>
              <a:chOff x="1315956" y="1753526"/>
              <a:chExt cx="1195461" cy="717277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315956" y="1753526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50" name="Rectangle 49"/>
              <p:cNvSpPr/>
              <p:nvPr/>
            </p:nvSpPr>
            <p:spPr>
              <a:xfrm>
                <a:off x="1315956" y="1753526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7408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dirty="0" err="1" smtClean="0"/>
                  <a:t>Adabas</a:t>
                </a:r>
                <a:r>
                  <a:rPr lang="en-US" sz="1700" dirty="0" smtClean="0"/>
                  <a:t> </a:t>
                </a:r>
                <a:endParaRPr lang="en-US" sz="1700" dirty="0"/>
              </a:p>
            </p:txBody>
          </p:sp>
        </p:grpSp>
        <p:grpSp>
          <p:nvGrpSpPr>
            <p:cNvPr id="19" name="Group 21"/>
            <p:cNvGrpSpPr/>
            <p:nvPr/>
          </p:nvGrpSpPr>
          <p:grpSpPr>
            <a:xfrm>
              <a:off x="4231639" y="4174573"/>
              <a:ext cx="1195461" cy="717277"/>
              <a:chOff x="2630964" y="1753526"/>
              <a:chExt cx="1195461" cy="717277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2630964" y="1753526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48" name="Rectangle 47"/>
              <p:cNvSpPr/>
              <p:nvPr/>
            </p:nvSpPr>
            <p:spPr>
              <a:xfrm>
                <a:off x="2630964" y="1753526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7408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dirty="0" smtClean="0"/>
                  <a:t>CISAM</a:t>
                </a:r>
                <a:endParaRPr lang="en-US" sz="1700" dirty="0"/>
              </a:p>
            </p:txBody>
          </p:sp>
        </p:grpSp>
        <p:grpSp>
          <p:nvGrpSpPr>
            <p:cNvPr id="20" name="Group 22"/>
            <p:cNvGrpSpPr/>
            <p:nvPr/>
          </p:nvGrpSpPr>
          <p:grpSpPr>
            <a:xfrm>
              <a:off x="5546648" y="4174573"/>
              <a:ext cx="1195461" cy="717277"/>
              <a:chOff x="3945973" y="1753526"/>
              <a:chExt cx="1195461" cy="717277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3945973" y="1753526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46" name="Rectangle 45"/>
              <p:cNvSpPr/>
              <p:nvPr/>
            </p:nvSpPr>
            <p:spPr>
              <a:xfrm>
                <a:off x="3945973" y="1753526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7408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dirty="0" smtClean="0"/>
                  <a:t>DISAM</a:t>
                </a:r>
                <a:endParaRPr lang="en-US" sz="1700" dirty="0"/>
              </a:p>
            </p:txBody>
          </p:sp>
        </p:grpSp>
        <p:grpSp>
          <p:nvGrpSpPr>
            <p:cNvPr id="21" name="Group 23"/>
            <p:cNvGrpSpPr/>
            <p:nvPr/>
          </p:nvGrpSpPr>
          <p:grpSpPr>
            <a:xfrm>
              <a:off x="6861656" y="4174573"/>
              <a:ext cx="1195461" cy="717277"/>
              <a:chOff x="5260981" y="1753526"/>
              <a:chExt cx="1195461" cy="71727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260981" y="1753526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44" name="Rectangle 43"/>
              <p:cNvSpPr/>
              <p:nvPr/>
            </p:nvSpPr>
            <p:spPr>
              <a:xfrm>
                <a:off x="5260981" y="1753526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7408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dirty="0" smtClean="0"/>
                  <a:t>Ingres II</a:t>
                </a:r>
                <a:endParaRPr lang="en-US" sz="1700" dirty="0"/>
              </a:p>
            </p:txBody>
          </p:sp>
        </p:grpSp>
        <p:grpSp>
          <p:nvGrpSpPr>
            <p:cNvPr id="22" name="Group 24"/>
            <p:cNvGrpSpPr/>
            <p:nvPr/>
          </p:nvGrpSpPr>
          <p:grpSpPr>
            <a:xfrm>
              <a:off x="8176664" y="4174573"/>
              <a:ext cx="1195461" cy="717277"/>
              <a:chOff x="6575989" y="1753526"/>
              <a:chExt cx="1195461" cy="717277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6575989" y="1753526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42" name="Rectangle 41"/>
              <p:cNvSpPr/>
              <p:nvPr/>
            </p:nvSpPr>
            <p:spPr>
              <a:xfrm>
                <a:off x="6575989" y="1753526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7408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dirty="0" smtClean="0"/>
                  <a:t>Oracle </a:t>
                </a:r>
                <a:r>
                  <a:rPr lang="en-US" sz="1700" dirty="0" err="1" smtClean="0"/>
                  <a:t>Rdb</a:t>
                </a:r>
                <a:endParaRPr lang="en-US" sz="1700" dirty="0"/>
              </a:p>
            </p:txBody>
          </p:sp>
        </p:grpSp>
        <p:grpSp>
          <p:nvGrpSpPr>
            <p:cNvPr id="23" name="Group 25"/>
            <p:cNvGrpSpPr/>
            <p:nvPr/>
          </p:nvGrpSpPr>
          <p:grpSpPr>
            <a:xfrm>
              <a:off x="1601623" y="5011396"/>
              <a:ext cx="1195461" cy="717277"/>
              <a:chOff x="948" y="2590349"/>
              <a:chExt cx="1195461" cy="717277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948" y="2590349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40" name="Rectangle 39"/>
              <p:cNvSpPr/>
              <p:nvPr/>
            </p:nvSpPr>
            <p:spPr>
              <a:xfrm>
                <a:off x="948" y="2590349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7408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dirty="0" smtClean="0"/>
                  <a:t>RMS</a:t>
                </a:r>
                <a:endParaRPr lang="en-US" sz="1700" dirty="0"/>
              </a:p>
            </p:txBody>
          </p:sp>
        </p:grpSp>
        <p:grpSp>
          <p:nvGrpSpPr>
            <p:cNvPr id="24" name="Group 26"/>
            <p:cNvGrpSpPr/>
            <p:nvPr/>
          </p:nvGrpSpPr>
          <p:grpSpPr>
            <a:xfrm>
              <a:off x="2916631" y="5011396"/>
              <a:ext cx="1195461" cy="717277"/>
              <a:chOff x="1315956" y="2590349"/>
              <a:chExt cx="1195461" cy="717277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315956" y="2590349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38" name="Rectangle 37"/>
              <p:cNvSpPr/>
              <p:nvPr/>
            </p:nvSpPr>
            <p:spPr>
              <a:xfrm>
                <a:off x="1315956" y="2590349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7408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dirty="0" err="1" smtClean="0"/>
                  <a:t>Enscribe</a:t>
                </a:r>
                <a:endParaRPr lang="en-US" sz="1700" dirty="0"/>
              </a:p>
            </p:txBody>
          </p:sp>
        </p:grpSp>
        <p:grpSp>
          <p:nvGrpSpPr>
            <p:cNvPr id="25" name="Group 27"/>
            <p:cNvGrpSpPr/>
            <p:nvPr/>
          </p:nvGrpSpPr>
          <p:grpSpPr>
            <a:xfrm>
              <a:off x="4231639" y="5011396"/>
              <a:ext cx="1195461" cy="717277"/>
              <a:chOff x="2630964" y="2590349"/>
              <a:chExt cx="1195461" cy="717277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630964" y="2590349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36" name="Rectangle 35"/>
              <p:cNvSpPr/>
              <p:nvPr/>
            </p:nvSpPr>
            <p:spPr>
              <a:xfrm>
                <a:off x="2630964" y="2590349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7408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dirty="0" smtClean="0"/>
                  <a:t>SQL/MP</a:t>
                </a:r>
                <a:endParaRPr lang="en-US" sz="1700" dirty="0"/>
              </a:p>
            </p:txBody>
          </p:sp>
        </p:grpSp>
        <p:grpSp>
          <p:nvGrpSpPr>
            <p:cNvPr id="26" name="Group 28"/>
            <p:cNvGrpSpPr/>
            <p:nvPr/>
          </p:nvGrpSpPr>
          <p:grpSpPr>
            <a:xfrm>
              <a:off x="5546648" y="5011396"/>
              <a:ext cx="1195461" cy="717277"/>
              <a:chOff x="3945973" y="2590349"/>
              <a:chExt cx="1195461" cy="717277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3945973" y="2590349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34" name="Rectangle 33"/>
              <p:cNvSpPr/>
              <p:nvPr/>
            </p:nvSpPr>
            <p:spPr>
              <a:xfrm>
                <a:off x="3945973" y="2590349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7408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dirty="0" smtClean="0"/>
                  <a:t>IMS/DB</a:t>
                </a:r>
                <a:endParaRPr lang="en-US" sz="1700" dirty="0"/>
              </a:p>
            </p:txBody>
          </p:sp>
        </p:grpSp>
        <p:grpSp>
          <p:nvGrpSpPr>
            <p:cNvPr id="27" name="Group 29"/>
            <p:cNvGrpSpPr/>
            <p:nvPr/>
          </p:nvGrpSpPr>
          <p:grpSpPr>
            <a:xfrm>
              <a:off x="6861656" y="5011396"/>
              <a:ext cx="1195461" cy="717277"/>
              <a:chOff x="5260981" y="2590349"/>
              <a:chExt cx="1195461" cy="717277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260981" y="2590349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32" name="Rectangle 31"/>
              <p:cNvSpPr/>
              <p:nvPr/>
            </p:nvSpPr>
            <p:spPr>
              <a:xfrm>
                <a:off x="5260981" y="2590349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7408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dirty="0" smtClean="0"/>
                  <a:t>VSAM</a:t>
                </a:r>
                <a:endParaRPr lang="en-US" sz="1700" dirty="0"/>
              </a:p>
            </p:txBody>
          </p:sp>
        </p:grpSp>
        <p:grpSp>
          <p:nvGrpSpPr>
            <p:cNvPr id="28" name="Group 30"/>
            <p:cNvGrpSpPr/>
            <p:nvPr/>
          </p:nvGrpSpPr>
          <p:grpSpPr>
            <a:xfrm>
              <a:off x="8176664" y="5011396"/>
              <a:ext cx="1195461" cy="717277"/>
              <a:chOff x="6575989" y="2590349"/>
              <a:chExt cx="1195461" cy="717277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575989" y="2590349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30" name="Rectangle 29"/>
              <p:cNvSpPr/>
              <p:nvPr/>
            </p:nvSpPr>
            <p:spPr>
              <a:xfrm>
                <a:off x="6575989" y="2590349"/>
                <a:ext cx="1195461" cy="7172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74080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dirty="0" smtClean="0"/>
                  <a:t>LDAP</a:t>
                </a:r>
                <a:endParaRPr lang="en-US" sz="17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Data Partners</a:t>
            </a:r>
            <a:endParaRPr lang="en-AU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6143636" y="0"/>
          <a:ext cx="2714644" cy="1415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7" name="Group 110"/>
          <p:cNvGrpSpPr/>
          <p:nvPr/>
        </p:nvGrpSpPr>
        <p:grpSpPr>
          <a:xfrm>
            <a:off x="928662" y="1604988"/>
            <a:ext cx="7319986" cy="4695840"/>
            <a:chOff x="1752600" y="1894671"/>
            <a:chExt cx="7467599" cy="4440257"/>
          </a:xfrm>
        </p:grpSpPr>
        <p:grpSp>
          <p:nvGrpSpPr>
            <p:cNvPr id="78" name="Group 79"/>
            <p:cNvGrpSpPr/>
            <p:nvPr/>
          </p:nvGrpSpPr>
          <p:grpSpPr>
            <a:xfrm>
              <a:off x="4440935" y="1926079"/>
              <a:ext cx="4779264" cy="691584"/>
              <a:chOff x="2688335" y="88426"/>
              <a:chExt cx="4779264" cy="691584"/>
            </a:xfrm>
          </p:grpSpPr>
          <p:sp>
            <p:nvSpPr>
              <p:cNvPr id="106" name="Round Same Side Corner Rectangle 105"/>
              <p:cNvSpPr/>
              <p:nvPr/>
            </p:nvSpPr>
            <p:spPr>
              <a:xfrm rot="5400000">
                <a:off x="4732175" y="-1955414"/>
                <a:ext cx="691584" cy="4779264"/>
              </a:xfrm>
              <a:prstGeom prst="round2Same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107" name="Round Same Side Corner Rectangle 4"/>
              <p:cNvSpPr/>
              <p:nvPr/>
            </p:nvSpPr>
            <p:spPr>
              <a:xfrm>
                <a:off x="2688335" y="122186"/>
                <a:ext cx="4745504" cy="624064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38100" tIns="19050" rIns="38100" bIns="19050" numCol="1" spcCol="1270" anchor="ctr" anchorCtr="0">
                <a:noAutofit/>
              </a:bodyPr>
              <a:lstStyle/>
              <a:p>
                <a:pPr marL="47623" lvl="1" indent="-47623" defTabSz="370402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b="1" dirty="0" smtClean="0">
                    <a:solidFill>
                      <a:schemeClr val="bg1"/>
                    </a:solidFill>
                    <a:hlinkClick r:id="rId7"/>
                  </a:rPr>
                  <a:t>www.eti.com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endParaRPr lang="en-US" b="1" dirty="0">
                  <a:solidFill>
                    <a:schemeClr val="bg1"/>
                  </a:solidFill>
                </a:endParaRPr>
              </a:p>
              <a:p>
                <a:pPr marL="47623" lvl="1" indent="-47623" defTabSz="370402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High performance connector for </a:t>
                </a:r>
                <a:r>
                  <a:rPr lang="en-US" sz="1600" dirty="0" err="1" smtClean="0">
                    <a:solidFill>
                      <a:schemeClr val="bg1"/>
                    </a:solidFill>
                  </a:rPr>
                  <a:t>Teradata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9" name="Group 81"/>
            <p:cNvGrpSpPr/>
            <p:nvPr/>
          </p:nvGrpSpPr>
          <p:grpSpPr>
            <a:xfrm>
              <a:off x="1752600" y="1894671"/>
              <a:ext cx="2688336" cy="864480"/>
              <a:chOff x="0" y="57018"/>
              <a:chExt cx="2688336" cy="864480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0" y="57018"/>
                <a:ext cx="2688336" cy="86448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105" name="Rounded Rectangle 6"/>
              <p:cNvSpPr/>
              <p:nvPr/>
            </p:nvSpPr>
            <p:spPr>
              <a:xfrm>
                <a:off x="42200" y="99218"/>
                <a:ext cx="2603936" cy="78008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95250" tIns="47625" rIns="95250" bIns="47625" numCol="1" spcCol="1270" anchor="ctr" anchorCtr="0">
                <a:noAutofit/>
              </a:bodyPr>
              <a:lstStyle/>
              <a:p>
                <a:pPr algn="ctr" defTabSz="92600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dirty="0" smtClean="0"/>
                  <a:t>ETI</a:t>
                </a:r>
                <a:endParaRPr lang="en-US" sz="2800" dirty="0"/>
              </a:p>
            </p:txBody>
          </p:sp>
        </p:grpSp>
        <p:grpSp>
          <p:nvGrpSpPr>
            <p:cNvPr id="80" name="Group 82"/>
            <p:cNvGrpSpPr/>
            <p:nvPr/>
          </p:nvGrpSpPr>
          <p:grpSpPr>
            <a:xfrm>
              <a:off x="4440935" y="2833783"/>
              <a:ext cx="4779264" cy="691584"/>
              <a:chOff x="2688335" y="996130"/>
              <a:chExt cx="4779264" cy="691584"/>
            </a:xfrm>
          </p:grpSpPr>
          <p:sp>
            <p:nvSpPr>
              <p:cNvPr id="102" name="Round Same Side Corner Rectangle 101"/>
              <p:cNvSpPr/>
              <p:nvPr/>
            </p:nvSpPr>
            <p:spPr>
              <a:xfrm rot="5400000">
                <a:off x="4732175" y="-1047710"/>
                <a:ext cx="691584" cy="4779264"/>
              </a:xfrm>
              <a:prstGeom prst="round2Same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103" name="Round Same Side Corner Rectangle 8"/>
              <p:cNvSpPr/>
              <p:nvPr/>
            </p:nvSpPr>
            <p:spPr>
              <a:xfrm>
                <a:off x="2688335" y="1029890"/>
                <a:ext cx="4745504" cy="624064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38100" tIns="19050" rIns="38100" bIns="19050" numCol="1" spcCol="1270" anchor="ctr" anchorCtr="0">
                <a:noAutofit/>
              </a:bodyPr>
              <a:lstStyle/>
              <a:p>
                <a:pPr marL="47623" lvl="1" indent="-47623" defTabSz="370402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b="1" dirty="0" smtClean="0">
                    <a:solidFill>
                      <a:schemeClr val="bg1"/>
                    </a:solidFill>
                    <a:hlinkClick r:id="rId8"/>
                  </a:rPr>
                  <a:t>www.persistentsys.com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endParaRPr lang="en-US" b="1" dirty="0">
                  <a:solidFill>
                    <a:schemeClr val="bg1"/>
                  </a:solidFill>
                </a:endParaRPr>
              </a:p>
              <a:p>
                <a:pPr marL="47623" lvl="1" indent="-47623" defTabSz="370402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High performance destination for Oracle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1" name="Group 83"/>
            <p:cNvGrpSpPr/>
            <p:nvPr/>
          </p:nvGrpSpPr>
          <p:grpSpPr>
            <a:xfrm>
              <a:off x="1752600" y="2747334"/>
              <a:ext cx="2688336" cy="864480"/>
              <a:chOff x="0" y="909681"/>
              <a:chExt cx="2688336" cy="864480"/>
            </a:xfrm>
          </p:grpSpPr>
          <p:sp>
            <p:nvSpPr>
              <p:cNvPr id="100" name="Rounded Rectangle 99"/>
              <p:cNvSpPr/>
              <p:nvPr/>
            </p:nvSpPr>
            <p:spPr>
              <a:xfrm>
                <a:off x="0" y="909681"/>
                <a:ext cx="2688336" cy="86448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101" name="Rounded Rectangle 10"/>
              <p:cNvSpPr/>
              <p:nvPr/>
            </p:nvSpPr>
            <p:spPr>
              <a:xfrm>
                <a:off x="42200" y="951881"/>
                <a:ext cx="2603936" cy="78008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95250" tIns="47625" rIns="95250" bIns="47625" numCol="1" spcCol="1270" anchor="ctr" anchorCtr="0">
                <a:noAutofit/>
              </a:bodyPr>
              <a:lstStyle/>
              <a:p>
                <a:pPr algn="ctr" defTabSz="92600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dirty="0" smtClean="0"/>
                  <a:t>Persistent Systems</a:t>
                </a:r>
                <a:endParaRPr lang="en-US" sz="2800" dirty="0"/>
              </a:p>
            </p:txBody>
          </p:sp>
        </p:grpSp>
        <p:grpSp>
          <p:nvGrpSpPr>
            <p:cNvPr id="82" name="Group 84"/>
            <p:cNvGrpSpPr/>
            <p:nvPr/>
          </p:nvGrpSpPr>
          <p:grpSpPr>
            <a:xfrm>
              <a:off x="4440935" y="3741488"/>
              <a:ext cx="4779264" cy="691584"/>
              <a:chOff x="2688335" y="1903835"/>
              <a:chExt cx="4779264" cy="691584"/>
            </a:xfrm>
          </p:grpSpPr>
          <p:sp>
            <p:nvSpPr>
              <p:cNvPr id="98" name="Round Same Side Corner Rectangle 97"/>
              <p:cNvSpPr/>
              <p:nvPr/>
            </p:nvSpPr>
            <p:spPr>
              <a:xfrm rot="5400000">
                <a:off x="4732175" y="-140005"/>
                <a:ext cx="691584" cy="4779264"/>
              </a:xfrm>
              <a:prstGeom prst="round2Same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99" name="Round Same Side Corner Rectangle 12"/>
              <p:cNvSpPr/>
              <p:nvPr/>
            </p:nvSpPr>
            <p:spPr>
              <a:xfrm>
                <a:off x="2688335" y="1937595"/>
                <a:ext cx="4745504" cy="624064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38100" tIns="19050" rIns="38100" bIns="19050" numCol="1" spcCol="1270" anchor="ctr" anchorCtr="0">
                <a:noAutofit/>
              </a:bodyPr>
              <a:lstStyle/>
              <a:p>
                <a:pPr marL="47623" lvl="1" indent="-47623" defTabSz="370402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b="1" dirty="0" smtClean="0">
                    <a:solidFill>
                      <a:schemeClr val="bg1"/>
                    </a:solidFill>
                    <a:hlinkClick r:id="rId9"/>
                  </a:rPr>
                  <a:t>www.attunity.com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 </a:t>
                </a:r>
                <a:endParaRPr lang="en-US" b="1" dirty="0">
                  <a:solidFill>
                    <a:schemeClr val="bg1"/>
                  </a:solidFill>
                </a:endParaRPr>
              </a:p>
              <a:p>
                <a:pPr marL="47623" lvl="1" indent="-47623" defTabSz="370402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Data Federation, Replication and CDC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3" name="Group 85"/>
            <p:cNvGrpSpPr/>
            <p:nvPr/>
          </p:nvGrpSpPr>
          <p:grpSpPr>
            <a:xfrm>
              <a:off x="1752600" y="3655039"/>
              <a:ext cx="2688336" cy="864480"/>
              <a:chOff x="0" y="1817386"/>
              <a:chExt cx="2688336" cy="864480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0" y="1817386"/>
                <a:ext cx="2688336" cy="86448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97" name="Rounded Rectangle 14"/>
              <p:cNvSpPr/>
              <p:nvPr/>
            </p:nvSpPr>
            <p:spPr>
              <a:xfrm>
                <a:off x="42200" y="1859586"/>
                <a:ext cx="2603936" cy="78008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95250" tIns="47625" rIns="95250" bIns="47625" numCol="1" spcCol="1270" anchor="ctr" anchorCtr="0">
                <a:noAutofit/>
              </a:bodyPr>
              <a:lstStyle/>
              <a:p>
                <a:pPr algn="ctr" defTabSz="92600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dirty="0" err="1" smtClean="0"/>
                  <a:t>Attunity</a:t>
                </a:r>
                <a:endParaRPr lang="en-US" sz="2800" dirty="0"/>
              </a:p>
            </p:txBody>
          </p:sp>
        </p:grpSp>
        <p:grpSp>
          <p:nvGrpSpPr>
            <p:cNvPr id="84" name="Group 86"/>
            <p:cNvGrpSpPr/>
            <p:nvPr/>
          </p:nvGrpSpPr>
          <p:grpSpPr>
            <a:xfrm>
              <a:off x="4440935" y="4649192"/>
              <a:ext cx="4779264" cy="691584"/>
              <a:chOff x="2688335" y="2811539"/>
              <a:chExt cx="4779264" cy="691584"/>
            </a:xfrm>
          </p:grpSpPr>
          <p:sp>
            <p:nvSpPr>
              <p:cNvPr id="94" name="Round Same Side Corner Rectangle 93"/>
              <p:cNvSpPr/>
              <p:nvPr/>
            </p:nvSpPr>
            <p:spPr>
              <a:xfrm rot="5400000">
                <a:off x="4732175" y="767699"/>
                <a:ext cx="691584" cy="4779264"/>
              </a:xfrm>
              <a:prstGeom prst="round2Same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95" name="Round Same Side Corner Rectangle 16"/>
              <p:cNvSpPr/>
              <p:nvPr/>
            </p:nvSpPr>
            <p:spPr>
              <a:xfrm>
                <a:off x="2688335" y="2845299"/>
                <a:ext cx="4745504" cy="624064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38100" tIns="19050" rIns="38100" bIns="19050" numCol="1" spcCol="1270" anchor="ctr" anchorCtr="0">
                <a:noAutofit/>
              </a:bodyPr>
              <a:lstStyle/>
              <a:p>
                <a:pPr marL="47623" lvl="1" indent="-47623" defTabSz="370402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  <a:hlinkClick r:id="rId10"/>
                  </a:rPr>
                  <a:t>www.datadirect.com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47623" lvl="1" indent="-47623" defTabSz="370402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64-bit  providers for Oracle, DB2, Sybase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5" name="Group 87"/>
            <p:cNvGrpSpPr/>
            <p:nvPr/>
          </p:nvGrpSpPr>
          <p:grpSpPr>
            <a:xfrm>
              <a:off x="1752600" y="4562743"/>
              <a:ext cx="2688336" cy="864480"/>
              <a:chOff x="0" y="2725090"/>
              <a:chExt cx="2688336" cy="864480"/>
            </a:xfrm>
          </p:grpSpPr>
          <p:sp>
            <p:nvSpPr>
              <p:cNvPr id="92" name="Rounded Rectangle 91"/>
              <p:cNvSpPr/>
              <p:nvPr/>
            </p:nvSpPr>
            <p:spPr>
              <a:xfrm>
                <a:off x="0" y="2725090"/>
                <a:ext cx="2688336" cy="86448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93" name="Rounded Rectangle 18"/>
              <p:cNvSpPr/>
              <p:nvPr/>
            </p:nvSpPr>
            <p:spPr>
              <a:xfrm>
                <a:off x="42200" y="2767290"/>
                <a:ext cx="2603936" cy="78008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95250" tIns="47625" rIns="95250" bIns="47625" numCol="1" spcCol="1270" anchor="ctr" anchorCtr="0">
                <a:noAutofit/>
              </a:bodyPr>
              <a:lstStyle/>
              <a:p>
                <a:pPr algn="ctr" defTabSz="92600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dirty="0" smtClean="0"/>
                  <a:t>Data Direct</a:t>
                </a:r>
                <a:endParaRPr lang="en-US" sz="2800" dirty="0"/>
              </a:p>
            </p:txBody>
          </p:sp>
        </p:grpSp>
        <p:grpSp>
          <p:nvGrpSpPr>
            <p:cNvPr id="86" name="Group 88"/>
            <p:cNvGrpSpPr/>
            <p:nvPr/>
          </p:nvGrpSpPr>
          <p:grpSpPr>
            <a:xfrm>
              <a:off x="4440935" y="5556896"/>
              <a:ext cx="4779264" cy="691584"/>
              <a:chOff x="2688335" y="3719243"/>
              <a:chExt cx="4779264" cy="691584"/>
            </a:xfrm>
          </p:grpSpPr>
          <p:sp>
            <p:nvSpPr>
              <p:cNvPr id="90" name="Round Same Side Corner Rectangle 89"/>
              <p:cNvSpPr/>
              <p:nvPr/>
            </p:nvSpPr>
            <p:spPr>
              <a:xfrm rot="5400000">
                <a:off x="4732175" y="1675403"/>
                <a:ext cx="691584" cy="4779264"/>
              </a:xfrm>
              <a:prstGeom prst="round2Same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91" name="Round Same Side Corner Rectangle 20"/>
              <p:cNvSpPr/>
              <p:nvPr/>
            </p:nvSpPr>
            <p:spPr>
              <a:xfrm>
                <a:off x="2688335" y="3753003"/>
                <a:ext cx="4745504" cy="624064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38100" tIns="19050" rIns="38100" bIns="19050" numCol="1" spcCol="1270" anchor="ctr" anchorCtr="0">
                <a:noAutofit/>
              </a:bodyPr>
              <a:lstStyle/>
              <a:p>
                <a:pPr marL="47623" lvl="1" indent="-47623" defTabSz="370402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  <a:hlinkClick r:id="rId11"/>
                  </a:rPr>
                  <a:t>www.informatica.com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47623" lvl="1" indent="-47623" defTabSz="370402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600" dirty="0" err="1" smtClean="0">
                    <a:solidFill>
                      <a:schemeClr val="bg1"/>
                    </a:solidFill>
                  </a:rPr>
                  <a:t>PowerExchange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 for legacy migration and integration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7" name="Group 89"/>
            <p:cNvGrpSpPr/>
            <p:nvPr/>
          </p:nvGrpSpPr>
          <p:grpSpPr>
            <a:xfrm>
              <a:off x="1752600" y="5470448"/>
              <a:ext cx="2688336" cy="864480"/>
              <a:chOff x="0" y="3632795"/>
              <a:chExt cx="2688336" cy="864480"/>
            </a:xfrm>
          </p:grpSpPr>
          <p:sp>
            <p:nvSpPr>
              <p:cNvPr id="88" name="Rounded Rectangle 87"/>
              <p:cNvSpPr/>
              <p:nvPr/>
            </p:nvSpPr>
            <p:spPr>
              <a:xfrm>
                <a:off x="0" y="3632795"/>
                <a:ext cx="2688336" cy="86448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89" name="Rounded Rectangle 22"/>
              <p:cNvSpPr/>
              <p:nvPr/>
            </p:nvSpPr>
            <p:spPr>
              <a:xfrm>
                <a:off x="42200" y="3674995"/>
                <a:ext cx="2603936" cy="78008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spcFirstLastPara="0" vert="horz" wrap="square" lIns="95250" tIns="47625" rIns="95250" bIns="47625" numCol="1" spcCol="1270" anchor="ctr" anchorCtr="0">
                <a:noAutofit/>
              </a:bodyPr>
              <a:lstStyle/>
              <a:p>
                <a:pPr algn="ctr" defTabSz="92600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dirty="0" err="1" smtClean="0"/>
                  <a:t>Informatica</a:t>
                </a:r>
                <a:endParaRPr lang="en-US" sz="28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SSIS Providers</a:t>
            </a:r>
            <a:endParaRPr lang="en-AU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500034" y="1285860"/>
          <a:ext cx="835824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Providers</a:t>
            </a:r>
            <a:endParaRPr lang="en-AU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6143636" y="0"/>
          <a:ext cx="2714644" cy="1415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285720" y="1571612"/>
          <a:ext cx="857256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  <a:gridCol w="1071570"/>
                <a:gridCol w="1071570"/>
                <a:gridCol w="1071570"/>
                <a:gridCol w="1071570"/>
                <a:gridCol w="1071571"/>
              </a:tblGrid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Component 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SQL Server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OLE DB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ADO.NET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ODBC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ADO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Import/Export </a:t>
                      </a:r>
                      <a:r>
                        <a:rPr lang="en-US" sz="1400" dirty="0" smtClean="0"/>
                        <a:t>Wizard Source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-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Y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Y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Y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Import/Export </a:t>
                      </a:r>
                      <a:r>
                        <a:rPr lang="en-US" sz="1400" dirty="0" smtClean="0"/>
                        <a:t>Wizard Destination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-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Y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Execute SQL Task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Y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Y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Y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Y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Bulk Insert Task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Y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Data Flow Source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-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Y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Y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Y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Data Flow Destination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Y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Y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SQL Server Destination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Y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OLE DB Command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Y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Lookup Reference Tables 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-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Y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Fuzzy Lookup Reference Tables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Y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Fuzzy </a:t>
                      </a:r>
                      <a:r>
                        <a:rPr lang="en-US" sz="1400" dirty="0" smtClean="0"/>
                        <a:t>Grouping Work </a:t>
                      </a:r>
                      <a:r>
                        <a:rPr lang="en-US" sz="1400" dirty="0"/>
                        <a:t>Tables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Y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Slowly Changing Dimension Outputs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-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Y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Term Extraction Work Tables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Y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Term Lookup Work Tables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Y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N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Term Lookup Reference Tables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Y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SSIS Overview</a:t>
            </a:r>
          </a:p>
          <a:p>
            <a:endParaRPr lang="en-AU" dirty="0" smtClean="0"/>
          </a:p>
          <a:p>
            <a:r>
              <a:rPr lang="en-AU" dirty="0" smtClean="0"/>
              <a:t>End-to-End Integration</a:t>
            </a:r>
          </a:p>
          <a:p>
            <a:endParaRPr lang="en-AU" dirty="0" smtClean="0"/>
          </a:p>
          <a:p>
            <a:r>
              <a:rPr lang="en-AU" dirty="0" smtClean="0"/>
              <a:t>Competitive Features</a:t>
            </a:r>
          </a:p>
          <a:p>
            <a:endParaRPr lang="en-AU" dirty="0" smtClean="0"/>
          </a:p>
          <a:p>
            <a:r>
              <a:rPr lang="en-AU" dirty="0" smtClean="0"/>
              <a:t>Next Release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Providers</a:t>
            </a:r>
            <a:endParaRPr lang="en-AU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6143636" y="0"/>
          <a:ext cx="2714644" cy="1415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1428728" y="1643050"/>
          <a:ext cx="642942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  <a:gridCol w="1071570"/>
                <a:gridCol w="1071570"/>
                <a:gridCol w="1071570"/>
              </a:tblGrid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Component 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SQL Server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OLE DB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SQL / OLE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Import/Export </a:t>
                      </a:r>
                      <a:r>
                        <a:rPr lang="en-US" sz="1400" dirty="0" smtClean="0"/>
                        <a:t>Wizard Source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Y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Y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Import/Export </a:t>
                      </a:r>
                      <a:r>
                        <a:rPr lang="en-US" sz="1400" dirty="0" smtClean="0"/>
                        <a:t>Wizard Destination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Y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Y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Execute SQL Task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Y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Y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Bulk Insert Task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Y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Y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Data Flow Source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Y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Y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Data Flow Destination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Y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Y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Y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SQL Server Destination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Y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Y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OLE DB Command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Y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Y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Lookup Reference Tables 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Y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Y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Fuzzy Lookup Reference Tables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Y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Y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Fuzzy </a:t>
                      </a:r>
                      <a:r>
                        <a:rPr lang="en-US" sz="1400" dirty="0" smtClean="0"/>
                        <a:t>Grouping Work </a:t>
                      </a:r>
                      <a:r>
                        <a:rPr lang="en-US" sz="1400" dirty="0"/>
                        <a:t>Tables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Y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Y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Slowly Changing Dimension Outputs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Y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Y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Term Extraction Work Tables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Y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Y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Term Lookup Work Tables</a:t>
                      </a:r>
                      <a:endParaRPr lang="en-US" sz="140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Y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N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Y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Term Lookup Reference Tables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Y</a:t>
                      </a:r>
                      <a:endParaRPr lang="en-US" sz="1400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Y</a:t>
                      </a:r>
                      <a:endParaRPr lang="en-US" sz="1400" b="1" dirty="0">
                        <a:latin typeface="Times New Roman"/>
                        <a:ea typeface="Times New Roman"/>
                      </a:endParaRPr>
                    </a:p>
                  </a:txBody>
                  <a:tcPr marL="45358" marR="45358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SSIS Control &amp; Flow</a:t>
            </a:r>
            <a:endParaRPr lang="en-AU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500034" y="1285860"/>
          <a:ext cx="835824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Control - Maintenance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Back up database</a:t>
            </a:r>
          </a:p>
          <a:p>
            <a:pPr>
              <a:buNone/>
            </a:pPr>
            <a:r>
              <a:rPr lang="en-AU" dirty="0" smtClean="0"/>
              <a:t>Check database integrity</a:t>
            </a:r>
          </a:p>
          <a:p>
            <a:pPr>
              <a:buNone/>
            </a:pPr>
            <a:r>
              <a:rPr lang="en-AU" dirty="0" smtClean="0"/>
              <a:t>Execute agent task</a:t>
            </a:r>
          </a:p>
          <a:p>
            <a:pPr>
              <a:buNone/>
            </a:pPr>
            <a:r>
              <a:rPr lang="en-AU" dirty="0" smtClean="0"/>
              <a:t>Execute T-SQL</a:t>
            </a:r>
          </a:p>
          <a:p>
            <a:pPr>
              <a:buNone/>
            </a:pPr>
            <a:r>
              <a:rPr lang="en-AU" dirty="0" smtClean="0"/>
              <a:t>History cleanup</a:t>
            </a:r>
          </a:p>
          <a:p>
            <a:pPr>
              <a:buNone/>
            </a:pPr>
            <a:r>
              <a:rPr lang="en-AU" dirty="0" smtClean="0"/>
              <a:t>Maintenance cleanup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Notify operator</a:t>
            </a:r>
          </a:p>
          <a:p>
            <a:pPr>
              <a:buNone/>
            </a:pPr>
            <a:r>
              <a:rPr lang="en-AU" dirty="0" smtClean="0"/>
              <a:t>Rebuild index</a:t>
            </a:r>
          </a:p>
          <a:p>
            <a:pPr>
              <a:buNone/>
            </a:pPr>
            <a:r>
              <a:rPr lang="en-AU" dirty="0" smtClean="0"/>
              <a:t>Reorganise index</a:t>
            </a:r>
          </a:p>
          <a:p>
            <a:pPr>
              <a:buNone/>
            </a:pPr>
            <a:r>
              <a:rPr lang="en-AU" dirty="0" smtClean="0"/>
              <a:t>Shrink database</a:t>
            </a:r>
          </a:p>
          <a:p>
            <a:pPr>
              <a:buNone/>
            </a:pPr>
            <a:r>
              <a:rPr lang="en-AU" dirty="0" smtClean="0"/>
              <a:t>Update statistics</a:t>
            </a:r>
            <a:endParaRPr lang="en-AU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6143636" y="0"/>
          <a:ext cx="2714644" cy="1415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Control - Flow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/>
              <a:t>For, </a:t>
            </a:r>
            <a:r>
              <a:rPr lang="en-AU" dirty="0" err="1" smtClean="0"/>
              <a:t>Foreach</a:t>
            </a:r>
            <a:r>
              <a:rPr lang="en-AU" dirty="0" smtClean="0"/>
              <a:t> loop</a:t>
            </a:r>
          </a:p>
          <a:p>
            <a:pPr>
              <a:buNone/>
            </a:pPr>
            <a:r>
              <a:rPr lang="en-AU" dirty="0" smtClean="0"/>
              <a:t>ActiveX script</a:t>
            </a:r>
          </a:p>
          <a:p>
            <a:pPr>
              <a:buNone/>
            </a:pPr>
            <a:r>
              <a:rPr lang="en-AU" dirty="0" smtClean="0"/>
              <a:t>Analysis Services DDL</a:t>
            </a:r>
          </a:p>
          <a:p>
            <a:pPr>
              <a:buNone/>
            </a:pPr>
            <a:r>
              <a:rPr lang="en-AU" dirty="0" smtClean="0"/>
              <a:t>Analysis Services process</a:t>
            </a:r>
          </a:p>
          <a:p>
            <a:pPr>
              <a:buNone/>
            </a:pPr>
            <a:r>
              <a:rPr lang="en-AU" dirty="0" smtClean="0"/>
              <a:t>Bulk Insert</a:t>
            </a:r>
          </a:p>
          <a:p>
            <a:pPr>
              <a:buNone/>
            </a:pPr>
            <a:r>
              <a:rPr lang="en-AU" dirty="0" smtClean="0"/>
              <a:t>Data flow</a:t>
            </a:r>
          </a:p>
          <a:p>
            <a:pPr>
              <a:buNone/>
            </a:pPr>
            <a:r>
              <a:rPr lang="en-AU" dirty="0" smtClean="0"/>
              <a:t>Data mining query</a:t>
            </a:r>
          </a:p>
          <a:p>
            <a:pPr>
              <a:buNone/>
            </a:pPr>
            <a:r>
              <a:rPr lang="en-AU" dirty="0" smtClean="0"/>
              <a:t>DTS Package</a:t>
            </a:r>
          </a:p>
          <a:p>
            <a:pPr>
              <a:buNone/>
            </a:pPr>
            <a:r>
              <a:rPr lang="en-AU" dirty="0" smtClean="0"/>
              <a:t>SSIS Package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/>
              <a:t>Process / Program</a:t>
            </a:r>
          </a:p>
          <a:p>
            <a:pPr>
              <a:buNone/>
            </a:pPr>
            <a:r>
              <a:rPr lang="en-AU" dirty="0" smtClean="0"/>
              <a:t>SQL</a:t>
            </a:r>
          </a:p>
          <a:p>
            <a:pPr>
              <a:buNone/>
            </a:pPr>
            <a:r>
              <a:rPr lang="en-AU" dirty="0" smtClean="0"/>
              <a:t>File System </a:t>
            </a:r>
          </a:p>
          <a:p>
            <a:pPr>
              <a:buNone/>
            </a:pPr>
            <a:r>
              <a:rPr lang="en-AU" dirty="0" smtClean="0"/>
              <a:t>FTP</a:t>
            </a:r>
          </a:p>
          <a:p>
            <a:pPr>
              <a:buNone/>
            </a:pPr>
            <a:r>
              <a:rPr lang="en-AU" dirty="0" smtClean="0"/>
              <a:t>Message Queue</a:t>
            </a:r>
          </a:p>
          <a:p>
            <a:pPr>
              <a:buNone/>
            </a:pPr>
            <a:r>
              <a:rPr lang="en-AU" dirty="0" smtClean="0"/>
              <a:t>Script</a:t>
            </a:r>
          </a:p>
          <a:p>
            <a:pPr>
              <a:buNone/>
            </a:pPr>
            <a:r>
              <a:rPr lang="en-AU" dirty="0" smtClean="0"/>
              <a:t>Mail</a:t>
            </a:r>
          </a:p>
          <a:p>
            <a:pPr>
              <a:buNone/>
            </a:pPr>
            <a:r>
              <a:rPr lang="en-AU" dirty="0" smtClean="0"/>
              <a:t>WMI</a:t>
            </a:r>
          </a:p>
          <a:p>
            <a:pPr>
              <a:buNone/>
            </a:pPr>
            <a:r>
              <a:rPr lang="en-AU" dirty="0" smtClean="0"/>
              <a:t>XML </a:t>
            </a:r>
            <a:r>
              <a:rPr lang="en-AU" sz="1400" dirty="0" smtClean="0"/>
              <a:t>(Validate, transform, query, merge, diff)</a:t>
            </a:r>
            <a:endParaRPr lang="en-AU" dirty="0" smtClean="0"/>
          </a:p>
        </p:txBody>
      </p:sp>
      <p:graphicFrame>
        <p:nvGraphicFramePr>
          <p:cNvPr id="3" name="Diagram 2"/>
          <p:cNvGraphicFramePr/>
          <p:nvPr/>
        </p:nvGraphicFramePr>
        <p:xfrm>
          <a:off x="6143636" y="0"/>
          <a:ext cx="2714644" cy="1415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Flow - Transformations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20" y="1643050"/>
            <a:ext cx="8572560" cy="3571900"/>
          </a:xfrm>
        </p:spPr>
        <p:txBody>
          <a:bodyPr numCol="3"/>
          <a:lstStyle/>
          <a:p>
            <a:pPr>
              <a:buNone/>
            </a:pPr>
            <a:r>
              <a:rPr lang="en-AU" sz="2000" dirty="0" smtClean="0"/>
              <a:t>Aggregate</a:t>
            </a:r>
          </a:p>
          <a:p>
            <a:pPr>
              <a:buNone/>
            </a:pPr>
            <a:r>
              <a:rPr lang="en-AU" sz="2000" dirty="0" smtClean="0"/>
              <a:t>Audit</a:t>
            </a:r>
          </a:p>
          <a:p>
            <a:pPr>
              <a:buNone/>
            </a:pPr>
            <a:r>
              <a:rPr lang="en-AU" sz="2000" dirty="0" smtClean="0"/>
              <a:t>Character Map</a:t>
            </a:r>
          </a:p>
          <a:p>
            <a:pPr>
              <a:buNone/>
            </a:pPr>
            <a:r>
              <a:rPr lang="en-AU" sz="2000" dirty="0" smtClean="0"/>
              <a:t>Conditional Split</a:t>
            </a:r>
          </a:p>
          <a:p>
            <a:pPr>
              <a:buNone/>
            </a:pPr>
            <a:r>
              <a:rPr lang="en-AU" sz="2000" dirty="0" smtClean="0"/>
              <a:t>Copy Column</a:t>
            </a:r>
          </a:p>
          <a:p>
            <a:pPr>
              <a:buNone/>
            </a:pPr>
            <a:r>
              <a:rPr lang="en-AU" sz="2000" dirty="0" smtClean="0"/>
              <a:t>Data Type Conversion</a:t>
            </a:r>
          </a:p>
          <a:p>
            <a:pPr>
              <a:buNone/>
            </a:pPr>
            <a:r>
              <a:rPr lang="en-AU" sz="2000" dirty="0" smtClean="0"/>
              <a:t>Data Mining Query</a:t>
            </a:r>
          </a:p>
          <a:p>
            <a:pPr>
              <a:buNone/>
            </a:pPr>
            <a:r>
              <a:rPr lang="en-AU" sz="2000" dirty="0" smtClean="0"/>
              <a:t>Derived Column</a:t>
            </a:r>
          </a:p>
          <a:p>
            <a:pPr>
              <a:buNone/>
            </a:pPr>
            <a:r>
              <a:rPr lang="en-AU" sz="2000" dirty="0" smtClean="0"/>
              <a:t>Export Column</a:t>
            </a:r>
          </a:p>
          <a:p>
            <a:pPr>
              <a:buNone/>
            </a:pPr>
            <a:r>
              <a:rPr lang="en-AU" sz="2000" dirty="0" smtClean="0"/>
              <a:t>Fuzzy Grouping</a:t>
            </a:r>
          </a:p>
          <a:p>
            <a:pPr>
              <a:buNone/>
            </a:pPr>
            <a:r>
              <a:rPr lang="en-AU" sz="2000" dirty="0" smtClean="0"/>
              <a:t>Fuzzy Lookup</a:t>
            </a:r>
          </a:p>
          <a:p>
            <a:pPr>
              <a:buNone/>
            </a:pPr>
            <a:r>
              <a:rPr lang="en-AU" sz="2000" dirty="0" smtClean="0"/>
              <a:t>Import Column</a:t>
            </a:r>
          </a:p>
          <a:p>
            <a:pPr>
              <a:buNone/>
            </a:pPr>
            <a:r>
              <a:rPr lang="en-AU" sz="2000" dirty="0" smtClean="0"/>
              <a:t>Lookup</a:t>
            </a:r>
          </a:p>
          <a:p>
            <a:pPr>
              <a:buNone/>
            </a:pPr>
            <a:r>
              <a:rPr lang="en-AU" sz="2000" dirty="0" smtClean="0"/>
              <a:t>Merge</a:t>
            </a:r>
          </a:p>
          <a:p>
            <a:pPr>
              <a:buNone/>
            </a:pPr>
            <a:r>
              <a:rPr lang="en-AU" sz="2000" dirty="0" smtClean="0"/>
              <a:t>Merge Join</a:t>
            </a:r>
          </a:p>
          <a:p>
            <a:pPr>
              <a:buNone/>
            </a:pPr>
            <a:r>
              <a:rPr lang="en-AU" sz="2000" dirty="0" smtClean="0"/>
              <a:t>Multicast</a:t>
            </a:r>
          </a:p>
          <a:p>
            <a:pPr>
              <a:buNone/>
            </a:pPr>
            <a:r>
              <a:rPr lang="en-AU" sz="2000" dirty="0" smtClean="0"/>
              <a:t>OLEDB Command</a:t>
            </a:r>
          </a:p>
          <a:p>
            <a:pPr>
              <a:buNone/>
            </a:pPr>
            <a:r>
              <a:rPr lang="en-AU" sz="2000" dirty="0" smtClean="0"/>
              <a:t>Percentage Sampling</a:t>
            </a:r>
          </a:p>
          <a:p>
            <a:pPr>
              <a:buNone/>
            </a:pPr>
            <a:r>
              <a:rPr lang="en-AU" sz="2000" dirty="0" smtClean="0"/>
              <a:t>Pivot</a:t>
            </a:r>
          </a:p>
          <a:p>
            <a:pPr>
              <a:buNone/>
            </a:pPr>
            <a:r>
              <a:rPr lang="en-AU" sz="2000" dirty="0" smtClean="0"/>
              <a:t>Row Count</a:t>
            </a:r>
          </a:p>
          <a:p>
            <a:pPr>
              <a:buNone/>
            </a:pPr>
            <a:r>
              <a:rPr lang="en-AU" sz="2000" dirty="0" smtClean="0"/>
              <a:t>Row Sampling</a:t>
            </a:r>
          </a:p>
          <a:p>
            <a:pPr>
              <a:buNone/>
            </a:pPr>
            <a:r>
              <a:rPr lang="en-AU" sz="2000" dirty="0" smtClean="0"/>
              <a:t>Script</a:t>
            </a:r>
          </a:p>
          <a:p>
            <a:pPr>
              <a:buNone/>
            </a:pPr>
            <a:r>
              <a:rPr lang="en-AU" sz="2000" dirty="0" smtClean="0"/>
              <a:t>Slowly Changing Dimension</a:t>
            </a:r>
          </a:p>
          <a:p>
            <a:pPr>
              <a:buNone/>
            </a:pPr>
            <a:r>
              <a:rPr lang="en-AU" sz="2000" dirty="0" smtClean="0"/>
              <a:t>Term Extraction</a:t>
            </a:r>
          </a:p>
          <a:p>
            <a:pPr>
              <a:buNone/>
            </a:pPr>
            <a:r>
              <a:rPr lang="en-AU" sz="2000" dirty="0" smtClean="0"/>
              <a:t>Term Lookup</a:t>
            </a:r>
          </a:p>
          <a:p>
            <a:pPr>
              <a:buNone/>
            </a:pPr>
            <a:r>
              <a:rPr lang="en-AU" sz="2000" dirty="0" smtClean="0"/>
              <a:t>Union All</a:t>
            </a:r>
          </a:p>
          <a:p>
            <a:pPr>
              <a:buNone/>
            </a:pPr>
            <a:r>
              <a:rPr lang="en-AU" sz="2000" dirty="0" err="1" smtClean="0"/>
              <a:t>Unpivot</a:t>
            </a:r>
            <a:endParaRPr lang="en-AU" sz="2000" dirty="0" smtClean="0"/>
          </a:p>
        </p:txBody>
      </p:sp>
      <p:graphicFrame>
        <p:nvGraphicFramePr>
          <p:cNvPr id="3" name="Diagram 2"/>
          <p:cNvGraphicFramePr/>
          <p:nvPr/>
        </p:nvGraphicFramePr>
        <p:xfrm>
          <a:off x="6143636" y="0"/>
          <a:ext cx="2714644" cy="1415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Flow - Highlights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20" y="1643050"/>
            <a:ext cx="8572560" cy="3571900"/>
          </a:xfrm>
        </p:spPr>
        <p:txBody>
          <a:bodyPr numCol="3"/>
          <a:lstStyle/>
          <a:p>
            <a:pPr>
              <a:buNone/>
            </a:pPr>
            <a:r>
              <a:rPr lang="en-AU" sz="2000" dirty="0" smtClean="0"/>
              <a:t>Aggregate</a:t>
            </a:r>
          </a:p>
          <a:p>
            <a:pPr>
              <a:buNone/>
            </a:pPr>
            <a:r>
              <a:rPr lang="en-AU" sz="2000" dirty="0" smtClean="0"/>
              <a:t>Audit</a:t>
            </a:r>
          </a:p>
          <a:p>
            <a:pPr>
              <a:buNone/>
            </a:pPr>
            <a:r>
              <a:rPr lang="en-AU" sz="2000" dirty="0" smtClean="0"/>
              <a:t>Character Map</a:t>
            </a:r>
          </a:p>
          <a:p>
            <a:pPr>
              <a:buNone/>
            </a:pPr>
            <a:r>
              <a:rPr lang="en-AU" sz="2000" dirty="0" smtClean="0"/>
              <a:t>Conditional Split</a:t>
            </a:r>
          </a:p>
          <a:p>
            <a:pPr>
              <a:buNone/>
            </a:pPr>
            <a:r>
              <a:rPr lang="en-AU" sz="2000" dirty="0" smtClean="0"/>
              <a:t>Copy Column</a:t>
            </a:r>
          </a:p>
          <a:p>
            <a:pPr>
              <a:buNone/>
            </a:pPr>
            <a:r>
              <a:rPr lang="en-AU" sz="2000" dirty="0" smtClean="0"/>
              <a:t>Data Type Conversion</a:t>
            </a:r>
          </a:p>
          <a:p>
            <a:pPr>
              <a:buNone/>
            </a:pPr>
            <a:r>
              <a:rPr lang="en-AU" sz="2000" b="1" i="1" dirty="0" smtClean="0">
                <a:solidFill>
                  <a:schemeClr val="accent6"/>
                </a:solidFill>
              </a:rPr>
              <a:t>Data Mining Query</a:t>
            </a:r>
          </a:p>
          <a:p>
            <a:pPr>
              <a:buNone/>
            </a:pPr>
            <a:r>
              <a:rPr lang="en-AU" sz="2000" dirty="0" smtClean="0"/>
              <a:t>Derived Column</a:t>
            </a:r>
          </a:p>
          <a:p>
            <a:pPr>
              <a:buNone/>
            </a:pPr>
            <a:r>
              <a:rPr lang="en-AU" sz="2000" dirty="0" smtClean="0"/>
              <a:t>Export Column</a:t>
            </a:r>
          </a:p>
          <a:p>
            <a:pPr>
              <a:buNone/>
            </a:pPr>
            <a:r>
              <a:rPr lang="en-AU" sz="2000" b="1" i="1" dirty="0" smtClean="0">
                <a:solidFill>
                  <a:schemeClr val="accent6"/>
                </a:solidFill>
              </a:rPr>
              <a:t>Fuzzy Grouping</a:t>
            </a:r>
          </a:p>
          <a:p>
            <a:pPr>
              <a:buNone/>
            </a:pPr>
            <a:r>
              <a:rPr lang="en-AU" sz="2000" dirty="0" smtClean="0"/>
              <a:t>Fuzzy Lookup</a:t>
            </a:r>
          </a:p>
          <a:p>
            <a:pPr>
              <a:buNone/>
            </a:pPr>
            <a:r>
              <a:rPr lang="en-AU" sz="2000" dirty="0" smtClean="0"/>
              <a:t>Import Column</a:t>
            </a:r>
          </a:p>
          <a:p>
            <a:pPr>
              <a:buNone/>
            </a:pPr>
            <a:r>
              <a:rPr lang="en-AU" sz="2000" dirty="0" smtClean="0"/>
              <a:t>Lookup</a:t>
            </a:r>
          </a:p>
          <a:p>
            <a:pPr>
              <a:buNone/>
            </a:pPr>
            <a:r>
              <a:rPr lang="en-AU" sz="2000" dirty="0" smtClean="0"/>
              <a:t>Merge</a:t>
            </a:r>
          </a:p>
          <a:p>
            <a:pPr>
              <a:buNone/>
            </a:pPr>
            <a:r>
              <a:rPr lang="en-AU" sz="2000" dirty="0" smtClean="0"/>
              <a:t>Merge Join</a:t>
            </a:r>
          </a:p>
          <a:p>
            <a:pPr>
              <a:buNone/>
            </a:pPr>
            <a:r>
              <a:rPr lang="en-AU" sz="2000" dirty="0" smtClean="0"/>
              <a:t>Multicast</a:t>
            </a:r>
          </a:p>
          <a:p>
            <a:pPr>
              <a:buNone/>
            </a:pPr>
            <a:r>
              <a:rPr lang="en-AU" sz="2000" dirty="0" smtClean="0"/>
              <a:t>OLEDB Command</a:t>
            </a:r>
          </a:p>
          <a:p>
            <a:pPr>
              <a:buNone/>
            </a:pPr>
            <a:r>
              <a:rPr lang="en-AU" sz="2000" b="1" i="1" dirty="0" smtClean="0">
                <a:solidFill>
                  <a:schemeClr val="accent6"/>
                </a:solidFill>
              </a:rPr>
              <a:t>Percentage Sampling</a:t>
            </a:r>
          </a:p>
          <a:p>
            <a:pPr>
              <a:buNone/>
            </a:pPr>
            <a:r>
              <a:rPr lang="en-AU" sz="2000" dirty="0" smtClean="0"/>
              <a:t>Pivot</a:t>
            </a:r>
          </a:p>
          <a:p>
            <a:pPr>
              <a:buNone/>
            </a:pPr>
            <a:r>
              <a:rPr lang="en-AU" sz="2000" dirty="0" smtClean="0"/>
              <a:t>Row Count</a:t>
            </a:r>
          </a:p>
          <a:p>
            <a:pPr>
              <a:buNone/>
            </a:pPr>
            <a:r>
              <a:rPr lang="en-AU" sz="2000" b="1" i="1" dirty="0" smtClean="0">
                <a:solidFill>
                  <a:schemeClr val="accent6"/>
                </a:solidFill>
              </a:rPr>
              <a:t>Row Sampling</a:t>
            </a:r>
          </a:p>
          <a:p>
            <a:pPr>
              <a:buNone/>
            </a:pPr>
            <a:r>
              <a:rPr lang="en-AU" sz="2000" dirty="0" smtClean="0"/>
              <a:t>Script</a:t>
            </a:r>
          </a:p>
          <a:p>
            <a:pPr>
              <a:buNone/>
            </a:pPr>
            <a:r>
              <a:rPr lang="en-AU" sz="2000" b="1" i="1" dirty="0" smtClean="0">
                <a:solidFill>
                  <a:schemeClr val="accent6"/>
                </a:solidFill>
              </a:rPr>
              <a:t>Slowly Changing Dimension</a:t>
            </a:r>
          </a:p>
          <a:p>
            <a:pPr>
              <a:buNone/>
            </a:pPr>
            <a:r>
              <a:rPr lang="en-AU" sz="2000" dirty="0" smtClean="0"/>
              <a:t>Sort</a:t>
            </a:r>
          </a:p>
          <a:p>
            <a:pPr>
              <a:buNone/>
            </a:pPr>
            <a:r>
              <a:rPr lang="en-AU" sz="2000" b="1" i="1" dirty="0" smtClean="0">
                <a:solidFill>
                  <a:schemeClr val="accent6"/>
                </a:solidFill>
              </a:rPr>
              <a:t>Term Extraction</a:t>
            </a:r>
          </a:p>
          <a:p>
            <a:pPr>
              <a:buNone/>
            </a:pPr>
            <a:r>
              <a:rPr lang="en-AU" sz="2000" dirty="0" smtClean="0"/>
              <a:t>Term Lookup</a:t>
            </a:r>
          </a:p>
          <a:p>
            <a:pPr>
              <a:buNone/>
            </a:pPr>
            <a:r>
              <a:rPr lang="en-AU" sz="2000" dirty="0" smtClean="0"/>
              <a:t>Union All</a:t>
            </a:r>
          </a:p>
          <a:p>
            <a:pPr>
              <a:buNone/>
            </a:pPr>
            <a:r>
              <a:rPr lang="en-AU" sz="2000" dirty="0" err="1" smtClean="0"/>
              <a:t>Unpivot</a:t>
            </a:r>
            <a:endParaRPr lang="en-AU" sz="2000" dirty="0" smtClean="0"/>
          </a:p>
        </p:txBody>
      </p:sp>
      <p:graphicFrame>
        <p:nvGraphicFramePr>
          <p:cNvPr id="3" name="Diagram 2"/>
          <p:cNvGraphicFramePr/>
          <p:nvPr/>
        </p:nvGraphicFramePr>
        <p:xfrm>
          <a:off x="6143636" y="0"/>
          <a:ext cx="2714644" cy="1415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Flow – Data Mining Query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/>
              <a:t>Use data mining to predict future values</a:t>
            </a:r>
          </a:p>
          <a:p>
            <a:endParaRPr lang="en-AU" dirty="0" smtClean="0"/>
          </a:p>
          <a:p>
            <a:r>
              <a:rPr lang="en-AU" dirty="0" smtClean="0"/>
              <a:t>“Based on this customer’s demographic profile, how long are we likely to retain their business?”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6143636" y="0"/>
          <a:ext cx="2714644" cy="1415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Flow – Fuzzy Grouping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/>
              <a:t>Ron Dunn</a:t>
            </a:r>
          </a:p>
          <a:p>
            <a:r>
              <a:rPr lang="en-AU" dirty="0" smtClean="0"/>
              <a:t>Ronald Dunn</a:t>
            </a:r>
          </a:p>
          <a:p>
            <a:r>
              <a:rPr lang="en-AU" dirty="0" smtClean="0"/>
              <a:t>Ronald J. Dunn</a:t>
            </a:r>
          </a:p>
          <a:p>
            <a:r>
              <a:rPr lang="en-AU" dirty="0" smtClean="0"/>
              <a:t>Ronald James Dunn</a:t>
            </a:r>
          </a:p>
          <a:p>
            <a:endParaRPr lang="en-AU" dirty="0" smtClean="0"/>
          </a:p>
          <a:p>
            <a:pPr>
              <a:buNone/>
            </a:pPr>
            <a:endParaRPr lang="en-AU" dirty="0" smtClean="0"/>
          </a:p>
        </p:txBody>
      </p:sp>
      <p:graphicFrame>
        <p:nvGraphicFramePr>
          <p:cNvPr id="3" name="Diagram 2"/>
          <p:cNvGraphicFramePr/>
          <p:nvPr/>
        </p:nvGraphicFramePr>
        <p:xfrm>
          <a:off x="6143636" y="0"/>
          <a:ext cx="2714644" cy="1415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Flow – Sampling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/>
              <a:t>Randomly select rows from input data set</a:t>
            </a:r>
          </a:p>
          <a:p>
            <a:endParaRPr lang="en-AU" dirty="0" smtClean="0"/>
          </a:p>
          <a:p>
            <a:r>
              <a:rPr lang="en-AU" dirty="0" smtClean="0"/>
              <a:t>“Give me a 10% of the customer records for test data”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6143636" y="0"/>
          <a:ext cx="2714644" cy="1415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Flow – Slowly Changing Dim.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/>
              <a:t>Maintain current and obsolete versions of data</a:t>
            </a:r>
          </a:p>
          <a:p>
            <a:endParaRPr lang="en-AU" dirty="0" smtClean="0"/>
          </a:p>
          <a:p>
            <a:r>
              <a:rPr lang="en-AU" dirty="0" smtClean="0"/>
              <a:t>“Show me the account profile at this time last year … accounting for the changes in territory and account manager.”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6143636" y="0"/>
          <a:ext cx="2714644" cy="1415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SSIS Overview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chemeClr val="bg1">
                    <a:lumMod val="65000"/>
                  </a:schemeClr>
                </a:solidFill>
              </a:rPr>
              <a:t>End-to-End Integration</a:t>
            </a:r>
          </a:p>
          <a:p>
            <a:endParaRPr lang="en-AU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AU" dirty="0" smtClean="0">
                <a:solidFill>
                  <a:schemeClr val="bg1">
                    <a:lumMod val="65000"/>
                  </a:schemeClr>
                </a:solidFill>
              </a:rPr>
              <a:t>Competitive Features</a:t>
            </a:r>
          </a:p>
          <a:p>
            <a:endParaRPr lang="en-AU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AU" dirty="0" smtClean="0">
                <a:solidFill>
                  <a:schemeClr val="bg1">
                    <a:lumMod val="65000"/>
                  </a:schemeClr>
                </a:solidFill>
              </a:rPr>
              <a:t>Next Release</a:t>
            </a:r>
            <a:endParaRPr lang="en-A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Flow – Term Extraction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/>
              <a:t>Find common words and phrases in text</a:t>
            </a:r>
          </a:p>
          <a:p>
            <a:endParaRPr lang="en-AU" dirty="0" smtClean="0"/>
          </a:p>
          <a:p>
            <a:r>
              <a:rPr lang="en-AU" dirty="0" smtClean="0"/>
              <a:t>“What are the topics most commonly discussed this week in our customer support forum?”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6143636" y="0"/>
          <a:ext cx="2714644" cy="1415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SSIS Development</a:t>
            </a:r>
            <a:endParaRPr lang="en-AU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500034" y="1285860"/>
          <a:ext cx="835824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Development - Scripting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Variables</a:t>
            </a:r>
          </a:p>
          <a:p>
            <a:r>
              <a:rPr lang="en-AU" dirty="0" smtClean="0"/>
              <a:t>Expressions</a:t>
            </a:r>
          </a:p>
          <a:p>
            <a:r>
              <a:rPr lang="en-AU" dirty="0" smtClean="0"/>
              <a:t>Identifiers</a:t>
            </a:r>
          </a:p>
          <a:p>
            <a:r>
              <a:rPr lang="en-AU" dirty="0" smtClean="0"/>
              <a:t>Operators</a:t>
            </a:r>
          </a:p>
          <a:p>
            <a:r>
              <a:rPr lang="en-AU" dirty="0" smtClean="0"/>
              <a:t>Event Handlers</a:t>
            </a:r>
          </a:p>
          <a:p>
            <a:r>
              <a:rPr lang="en-AU" dirty="0" smtClean="0"/>
              <a:t>Transactions</a:t>
            </a:r>
          </a:p>
          <a:p>
            <a:r>
              <a:rPr lang="en-AU" dirty="0" smtClean="0"/>
              <a:t>Logging</a:t>
            </a:r>
          </a:p>
          <a:p>
            <a:r>
              <a:rPr lang="en-AU" dirty="0" smtClean="0"/>
              <a:t>Checkpoints</a:t>
            </a:r>
            <a:endParaRPr lang="en-AU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6143636" y="0"/>
          <a:ext cx="2714644" cy="1415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Development - Tools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Business Intelligence Desktop Studio (BIDS)</a:t>
            </a:r>
          </a:p>
          <a:p>
            <a:r>
              <a:rPr lang="en-AU" dirty="0" smtClean="0"/>
              <a:t>Import / Export Wizard</a:t>
            </a:r>
          </a:p>
          <a:p>
            <a:r>
              <a:rPr lang="en-AU" dirty="0" smtClean="0"/>
              <a:t>DTS Migration Wizard</a:t>
            </a:r>
          </a:p>
          <a:p>
            <a:r>
              <a:rPr lang="en-AU" dirty="0" smtClean="0"/>
              <a:t>Package Deployment Wizard</a:t>
            </a:r>
            <a:endParaRPr lang="en-AU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6143636" y="0"/>
          <a:ext cx="2714644" cy="1415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>
                    <a:lumMod val="65000"/>
                  </a:schemeClr>
                </a:solidFill>
              </a:rPr>
              <a:t>SSIS Overview</a:t>
            </a:r>
          </a:p>
          <a:p>
            <a:endParaRPr lang="en-AU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AU" dirty="0" smtClean="0">
                <a:solidFill>
                  <a:schemeClr val="bg1">
                    <a:lumMod val="65000"/>
                  </a:schemeClr>
                </a:solidFill>
              </a:rPr>
              <a:t>End-to-End Integration</a:t>
            </a:r>
          </a:p>
          <a:p>
            <a:endParaRPr lang="en-AU" dirty="0" smtClean="0"/>
          </a:p>
          <a:p>
            <a:r>
              <a:rPr lang="en-AU" dirty="0" smtClean="0"/>
              <a:t>Competitive Features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chemeClr val="bg1">
                    <a:lumMod val="65000"/>
                  </a:schemeClr>
                </a:solidFill>
              </a:rPr>
              <a:t>Next Release</a:t>
            </a:r>
            <a:endParaRPr lang="en-A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Competitive Summary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00100" y="1500174"/>
          <a:ext cx="7143800" cy="37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1428760"/>
                <a:gridCol w="1428760"/>
                <a:gridCol w="1428760"/>
              </a:tblGrid>
              <a:tr h="540000">
                <a:tc>
                  <a:txBody>
                    <a:bodyPr/>
                    <a:lstStyle/>
                    <a:p>
                      <a:r>
                        <a:rPr lang="en-AU" dirty="0" smtClean="0"/>
                        <a:t>Feature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“A”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“B”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SSIS</a:t>
                      </a:r>
                      <a:endParaRPr lang="en-AU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en-AU" dirty="0" smtClean="0"/>
                        <a:t>Basic ETL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***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***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***</a:t>
                      </a:r>
                      <a:endParaRPr lang="en-AU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en-AU" dirty="0" smtClean="0"/>
                        <a:t>Data</a:t>
                      </a:r>
                      <a:r>
                        <a:rPr lang="en-AU" baseline="0" dirty="0" smtClean="0"/>
                        <a:t> Warehouse ETL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*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***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****</a:t>
                      </a:r>
                      <a:endParaRPr lang="en-AU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en-AU" dirty="0" smtClean="0"/>
                        <a:t>Data Integration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****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****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***</a:t>
                      </a:r>
                      <a:endParaRPr lang="en-AU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en-AU" dirty="0" smtClean="0"/>
                        <a:t>Ease of use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***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**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****</a:t>
                      </a:r>
                      <a:endParaRPr lang="en-AU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en-AU" dirty="0" smtClean="0"/>
                        <a:t>Cost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*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**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****</a:t>
                      </a:r>
                      <a:endParaRPr lang="en-AU" dirty="0"/>
                    </a:p>
                  </a:txBody>
                  <a:tcPr anchor="ctr"/>
                </a:tc>
              </a:tr>
              <a:tr h="540000">
                <a:tc>
                  <a:txBody>
                    <a:bodyPr/>
                    <a:lstStyle/>
                    <a:p>
                      <a:r>
                        <a:rPr lang="en-AU" dirty="0" smtClean="0"/>
                        <a:t>Support Ecosystem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**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*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****</a:t>
                      </a:r>
                      <a:endParaRPr lang="en-A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>
                    <a:lumMod val="65000"/>
                  </a:schemeClr>
                </a:solidFill>
              </a:rPr>
              <a:t>SSIS Overview</a:t>
            </a:r>
          </a:p>
          <a:p>
            <a:endParaRPr lang="en-AU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AU" dirty="0" smtClean="0">
                <a:solidFill>
                  <a:schemeClr val="bg1">
                    <a:lumMod val="65000"/>
                  </a:schemeClr>
                </a:solidFill>
              </a:rPr>
              <a:t>End-to-End Integration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chemeClr val="bg1">
                    <a:lumMod val="65000"/>
                  </a:schemeClr>
                </a:solidFill>
              </a:rPr>
              <a:t>Competitive Features</a:t>
            </a:r>
          </a:p>
          <a:p>
            <a:endParaRPr lang="en-AU" dirty="0" smtClean="0"/>
          </a:p>
          <a:p>
            <a:r>
              <a:rPr lang="en-AU" dirty="0" smtClean="0"/>
              <a:t>Next Release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SQL Server 2008 Target</a:t>
            </a:r>
            <a:endParaRPr lang="en-AU" dirty="0"/>
          </a:p>
        </p:txBody>
      </p:sp>
      <p:sp>
        <p:nvSpPr>
          <p:cNvPr id="2458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Data Warehouse Scalability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Robust and productive platform</a:t>
            </a:r>
          </a:p>
          <a:p>
            <a:pPr lvl="1"/>
            <a:r>
              <a:rPr lang="en-US" dirty="0" smtClean="0"/>
              <a:t>Large data warehouses</a:t>
            </a:r>
          </a:p>
          <a:p>
            <a:pPr lvl="1"/>
            <a:r>
              <a:rPr lang="en-US" dirty="0" smtClean="0"/>
              <a:t>High speed data loads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Scalability Enhancements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Identifying Source Data for Extraction</a:t>
            </a:r>
          </a:p>
          <a:p>
            <a:endParaRPr lang="en-US" dirty="0" smtClean="0"/>
          </a:p>
          <a:p>
            <a:r>
              <a:rPr lang="en-US" dirty="0" smtClean="0"/>
              <a:t>Performance of complex ETL packages</a:t>
            </a:r>
          </a:p>
          <a:p>
            <a:endParaRPr lang="en-US" dirty="0" smtClean="0"/>
          </a:p>
          <a:p>
            <a:r>
              <a:rPr lang="en-US" dirty="0" smtClean="0"/>
              <a:t>Dealing with Reference Data</a:t>
            </a:r>
          </a:p>
          <a:p>
            <a:endParaRPr lang="en-US" dirty="0" smtClean="0"/>
          </a:p>
          <a:p>
            <a:r>
              <a:rPr lang="en-US" dirty="0" smtClean="0"/>
              <a:t>Bulk Data Insertion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Source Data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Extracting data from the source is expensive</a:t>
            </a:r>
          </a:p>
          <a:p>
            <a:pPr lvl="1"/>
            <a:r>
              <a:rPr lang="en-US" dirty="0" smtClean="0"/>
              <a:t>Triggers (synchronous IO penalty)</a:t>
            </a:r>
          </a:p>
          <a:p>
            <a:pPr lvl="1"/>
            <a:r>
              <a:rPr lang="en-US" dirty="0" smtClean="0"/>
              <a:t>Timestamp columns (Schema changes)</a:t>
            </a:r>
          </a:p>
          <a:p>
            <a:pPr lvl="1"/>
            <a:r>
              <a:rPr lang="en-US" dirty="0" smtClean="0"/>
              <a:t>Complex queries (delayed IO penalty)</a:t>
            </a:r>
          </a:p>
          <a:p>
            <a:pPr lvl="1"/>
            <a:r>
              <a:rPr lang="en-US" dirty="0" smtClean="0"/>
              <a:t>Custom (ISV, mirror, snapshot, …)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Need to know what changed at source since a point in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Integrated BI Platform</a:t>
            </a:r>
            <a:endParaRPr lang="en-AU" dirty="0"/>
          </a:p>
        </p:txBody>
      </p:sp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214422"/>
            <a:ext cx="6102367" cy="50720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 Data Capture - CDC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dirty="0" smtClean="0"/>
              <a:t>What changed?</a:t>
            </a:r>
          </a:p>
          <a:p>
            <a:pPr lvl="1"/>
            <a:r>
              <a:rPr lang="en-US" sz="1400" dirty="0" smtClean="0"/>
              <a:t>Table, operation, column</a:t>
            </a:r>
          </a:p>
          <a:p>
            <a:r>
              <a:rPr lang="en-US" sz="1600" dirty="0" smtClean="0"/>
              <a:t>Enabled per table</a:t>
            </a:r>
          </a:p>
          <a:p>
            <a:pPr lvl="1"/>
            <a:r>
              <a:rPr lang="en-US" sz="1400" dirty="0" smtClean="0"/>
              <a:t>Hidden change tables store captured changes</a:t>
            </a:r>
          </a:p>
          <a:p>
            <a:pPr lvl="1"/>
            <a:r>
              <a:rPr lang="en-US" sz="1400" dirty="0" smtClean="0"/>
              <a:t>One change table per source table that is tracked</a:t>
            </a:r>
          </a:p>
          <a:p>
            <a:pPr lvl="1"/>
            <a:r>
              <a:rPr lang="en-US" sz="1400" dirty="0" smtClean="0"/>
              <a:t>Retention-based cleanup jobs</a:t>
            </a:r>
          </a:p>
          <a:p>
            <a:r>
              <a:rPr lang="en-US" sz="1600" dirty="0" smtClean="0"/>
              <a:t>CDC APIs provide access to change data</a:t>
            </a:r>
          </a:p>
          <a:p>
            <a:pPr lvl="1"/>
            <a:r>
              <a:rPr lang="en-US" sz="1400" dirty="0" smtClean="0"/>
              <a:t>Table valued functions and scalar functions provide access to change data and CDC metadata</a:t>
            </a:r>
          </a:p>
          <a:p>
            <a:pPr lvl="1"/>
            <a:r>
              <a:rPr lang="en-US" sz="1400" dirty="0" smtClean="0"/>
              <a:t>TVF allows the changes to be gathered for specific intervals enabling incremental population of DW</a:t>
            </a:r>
          </a:p>
          <a:p>
            <a:pPr lvl="1"/>
            <a:r>
              <a:rPr lang="en-US" sz="1400" dirty="0" smtClean="0"/>
              <a:t>Transactional consistency is maintained across multiple tables for the same request interval</a:t>
            </a:r>
            <a:endParaRPr lang="en-US" sz="1400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2071678"/>
            <a:ext cx="838487" cy="1236838"/>
          </a:xfrm>
          <a:prstGeom prst="rect">
            <a:avLst/>
          </a:prstGeom>
          <a:noFill/>
        </p:spPr>
      </p:pic>
      <p:pic>
        <p:nvPicPr>
          <p:cNvPr id="6" name="Picture 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5915" y="4301657"/>
            <a:ext cx="804992" cy="1187430"/>
          </a:xfrm>
          <a:prstGeom prst="rect">
            <a:avLst/>
          </a:prstGeom>
          <a:noFill/>
        </p:spPr>
      </p:pic>
      <p:pic>
        <p:nvPicPr>
          <p:cNvPr id="7" name="Picture 1" descr="C:\Program Files\Microsoft Resource DVD Artwork\DVD_ART\Artwork_Imagery\HARDWARE_IMAGERY\Illustration - Misc Hardware\XML Icons\database green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99288" y="2574456"/>
            <a:ext cx="668084" cy="800100"/>
          </a:xfrm>
          <a:prstGeom prst="rect">
            <a:avLst/>
          </a:prstGeom>
          <a:noFill/>
        </p:spPr>
      </p:pic>
      <p:pic>
        <p:nvPicPr>
          <p:cNvPr id="8" name="Picture 1" descr="C:\Program Files\Microsoft Resource DVD Artwork\DVD_ART\Artwork_Imagery\HARDWARE_IMAGERY\Illustration - Misc Hardware\XML Icons\database green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40552" y="4794751"/>
            <a:ext cx="617536" cy="739563"/>
          </a:xfrm>
          <a:prstGeom prst="rect">
            <a:avLst/>
          </a:prstGeom>
          <a:noFill/>
        </p:spPr>
      </p:pic>
      <p:grpSp>
        <p:nvGrpSpPr>
          <p:cNvPr id="4" name="Group 23"/>
          <p:cNvGrpSpPr/>
          <p:nvPr/>
        </p:nvGrpSpPr>
        <p:grpSpPr>
          <a:xfrm>
            <a:off x="7305687" y="2891956"/>
            <a:ext cx="914400" cy="698500"/>
            <a:chOff x="3022600" y="3848100"/>
            <a:chExt cx="952500" cy="749300"/>
          </a:xfrm>
          <a:solidFill>
            <a:schemeClr val="accent1"/>
          </a:solidFill>
        </p:grpSpPr>
        <p:sp>
          <p:nvSpPr>
            <p:cNvPr id="10" name="Rectangle 9"/>
            <p:cNvSpPr/>
            <p:nvPr/>
          </p:nvSpPr>
          <p:spPr>
            <a:xfrm>
              <a:off x="3022600" y="3848100"/>
              <a:ext cx="838200" cy="635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73400" y="3898900"/>
              <a:ext cx="838200" cy="635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36900" y="3962400"/>
              <a:ext cx="838200" cy="635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Change Tables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rot="5400000">
            <a:off x="6941338" y="3772205"/>
            <a:ext cx="1490701" cy="9397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13387" y="2244256"/>
            <a:ext cx="1600200" cy="36932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dirty="0" smtClean="0"/>
              <a:t>OLTP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413387" y="3996856"/>
            <a:ext cx="1981200" cy="64632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dirty="0" smtClean="0"/>
              <a:t>Data Warehouse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Dealing with Reference Data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Loading reference data in the ETL process is expensive</a:t>
            </a:r>
          </a:p>
          <a:p>
            <a:pPr lvl="1"/>
            <a:r>
              <a:rPr lang="en-US" sz="2000" dirty="0" smtClean="0"/>
              <a:t>Dimension lookups are core to ETL</a:t>
            </a:r>
          </a:p>
          <a:p>
            <a:pPr lvl="1"/>
            <a:r>
              <a:rPr lang="en-US" sz="2000" dirty="0" smtClean="0"/>
              <a:t>Table joins need to be performed outside the database</a:t>
            </a:r>
          </a:p>
          <a:p>
            <a:pPr lvl="1"/>
            <a:r>
              <a:rPr lang="en-US" sz="2000" dirty="0" smtClean="0"/>
              <a:t>Often involves staging the data</a:t>
            </a:r>
          </a:p>
          <a:p>
            <a:pPr lvl="1"/>
            <a:r>
              <a:rPr lang="en-US" sz="2000" dirty="0" smtClean="0"/>
              <a:t>Bottleneck – resource intensive</a:t>
            </a:r>
          </a:p>
          <a:p>
            <a:r>
              <a:rPr lang="en-US" sz="2400" dirty="0" smtClean="0"/>
              <a:t>Efficient lookups are key to optimal ETL performance</a:t>
            </a:r>
          </a:p>
          <a:p>
            <a:pPr lvl="1"/>
            <a:r>
              <a:rPr lang="en-US" sz="2000" dirty="0" smtClean="0"/>
              <a:t>Multiple modes of operation</a:t>
            </a:r>
          </a:p>
          <a:p>
            <a:pPr lvl="1"/>
            <a:r>
              <a:rPr lang="en-US" sz="2000" dirty="0" smtClean="0"/>
              <a:t>Wide array of data sources</a:t>
            </a:r>
          </a:p>
          <a:p>
            <a:pPr lvl="1"/>
            <a:r>
              <a:rPr lang="en-US" sz="2000" dirty="0" smtClean="0"/>
              <a:t>Cache sharing and reuse</a:t>
            </a:r>
          </a:p>
          <a:p>
            <a:r>
              <a:rPr lang="en-US" sz="2400" dirty="0" smtClean="0"/>
              <a:t>Problems in current SSIS Lookup component</a:t>
            </a:r>
          </a:p>
          <a:p>
            <a:pPr lvl="1"/>
            <a:r>
              <a:rPr lang="en-US" sz="2000" dirty="0" smtClean="0"/>
              <a:t>Cache is reloaded on every execution and/or loop</a:t>
            </a:r>
          </a:p>
          <a:p>
            <a:pPr lvl="1"/>
            <a:r>
              <a:rPr lang="en-US" sz="2000" dirty="0" smtClean="0"/>
              <a:t>Cache sharing semantics ‘magic’</a:t>
            </a:r>
          </a:p>
          <a:p>
            <a:pPr lvl="1"/>
            <a:r>
              <a:rPr lang="en-US" sz="2000" dirty="0" smtClean="0"/>
              <a:t>Caches can only be loaded through </a:t>
            </a:r>
            <a:r>
              <a:rPr lang="en-US" sz="2000" dirty="0" err="1" smtClean="0"/>
              <a:t>OleDb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SSIS Lookup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Flexible cache implementation</a:t>
            </a:r>
          </a:p>
          <a:p>
            <a:pPr lvl="1"/>
            <a:r>
              <a:rPr lang="en-US" sz="2000" dirty="0" smtClean="0"/>
              <a:t>Cache-load is a separate operation to Lookup</a:t>
            </a:r>
          </a:p>
          <a:p>
            <a:pPr lvl="1"/>
            <a:r>
              <a:rPr lang="en-US" sz="2000" dirty="0" smtClean="0"/>
              <a:t>Hydrated and dehydrated to the file system</a:t>
            </a:r>
          </a:p>
          <a:p>
            <a:pPr lvl="1"/>
            <a:r>
              <a:rPr lang="en-US" sz="2000" dirty="0" smtClean="0"/>
              <a:t>Amortize cache-load across multiple cache-reads</a:t>
            </a:r>
          </a:p>
          <a:p>
            <a:pPr lvl="1"/>
            <a:r>
              <a:rPr lang="en-US" sz="2000" dirty="0" smtClean="0"/>
              <a:t>Caches can be explicitly shared</a:t>
            </a:r>
          </a:p>
          <a:p>
            <a:r>
              <a:rPr lang="en-US" sz="2400" dirty="0" smtClean="0"/>
              <a:t>Adaptable</a:t>
            </a:r>
          </a:p>
          <a:p>
            <a:pPr lvl="1"/>
            <a:r>
              <a:rPr lang="en-US" sz="2000" dirty="0" smtClean="0"/>
              <a:t>Caches can be loaded from any source (SQL, Text, Mainframe,…)</a:t>
            </a:r>
          </a:p>
          <a:p>
            <a:pPr lvl="1"/>
            <a:r>
              <a:rPr lang="en-US" sz="2000" dirty="0" smtClean="0"/>
              <a:t>Track cache hits and misses</a:t>
            </a:r>
          </a:p>
          <a:p>
            <a:pPr lvl="1"/>
            <a:r>
              <a:rPr lang="en-US" sz="2000" dirty="0" smtClean="0"/>
              <a:t>Cascaded Lookup patterns</a:t>
            </a:r>
          </a:p>
          <a:p>
            <a:r>
              <a:rPr lang="en-US" sz="2400" dirty="0" smtClean="0"/>
              <a:t>Multiple modes</a:t>
            </a:r>
          </a:p>
          <a:p>
            <a:pPr lvl="1"/>
            <a:r>
              <a:rPr lang="en-US" sz="2000" dirty="0" smtClean="0"/>
              <a:t>Full Cache (pre-load all rows, most memory, fastest)</a:t>
            </a:r>
          </a:p>
          <a:p>
            <a:pPr lvl="1"/>
            <a:r>
              <a:rPr lang="en-US" sz="2000" dirty="0" smtClean="0"/>
              <a:t>Partial Cache (on miss, query database and store result)</a:t>
            </a:r>
          </a:p>
          <a:p>
            <a:pPr lvl="1"/>
            <a:r>
              <a:rPr lang="en-US" sz="2000" dirty="0" smtClean="0"/>
              <a:t>No Cache (pass-through to DB, least memory, slowest)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mtClean="0"/>
              <a:t>Bulk Loading Data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Database I/O is typically the major cost in ETL</a:t>
            </a:r>
          </a:p>
          <a:p>
            <a:pPr lvl="1"/>
            <a:r>
              <a:rPr lang="en-US" sz="2000" dirty="0" smtClean="0"/>
              <a:t>Large number of rows</a:t>
            </a:r>
          </a:p>
          <a:p>
            <a:pPr lvl="1"/>
            <a:r>
              <a:rPr lang="en-US" sz="2000" dirty="0" smtClean="0"/>
              <a:t>Complex semantics</a:t>
            </a:r>
          </a:p>
          <a:p>
            <a:pPr lvl="1"/>
            <a:r>
              <a:rPr lang="en-US" sz="2000" dirty="0" smtClean="0"/>
              <a:t>Indexes, constraints, triggers, …</a:t>
            </a:r>
          </a:p>
          <a:p>
            <a:r>
              <a:rPr lang="en-US" sz="2400" dirty="0" smtClean="0"/>
              <a:t>Inserts, Updates &amp; Deletes included in same source stream</a:t>
            </a:r>
          </a:p>
          <a:p>
            <a:pPr lvl="1"/>
            <a:r>
              <a:rPr lang="en-US" sz="2000" dirty="0" smtClean="0"/>
              <a:t>Usually with no way to distinguish them</a:t>
            </a:r>
          </a:p>
          <a:p>
            <a:pPr lvl="1"/>
            <a:r>
              <a:rPr lang="en-US" sz="2000" dirty="0" smtClean="0"/>
              <a:t>Solved using inelegant patterns (ELT)</a:t>
            </a:r>
          </a:p>
          <a:p>
            <a:pPr lvl="1"/>
            <a:r>
              <a:rPr lang="en-US" sz="2000" dirty="0" smtClean="0"/>
              <a:t>Contention and b/locking</a:t>
            </a:r>
          </a:p>
          <a:p>
            <a:r>
              <a:rPr lang="en-US" sz="2400" dirty="0" smtClean="0"/>
              <a:t>How do we lower the cost?</a:t>
            </a:r>
          </a:p>
          <a:p>
            <a:pPr lvl="1"/>
            <a:r>
              <a:rPr lang="en-US" sz="2000" dirty="0" smtClean="0"/>
              <a:t>Simplify semantics</a:t>
            </a:r>
          </a:p>
          <a:p>
            <a:pPr lvl="1"/>
            <a:r>
              <a:rPr lang="en-US" sz="2000" dirty="0" smtClean="0"/>
              <a:t>Simplify development</a:t>
            </a:r>
          </a:p>
          <a:p>
            <a:pPr lvl="1"/>
            <a:r>
              <a:rPr lang="en-US" sz="2000" dirty="0" smtClean="0"/>
              <a:t>Improve overall performance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SQL Server 2008: 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 smtClean="0"/>
              <a:t>Single statement can deal with Inserts, Updates &amp; Deletes all at once</a:t>
            </a:r>
          </a:p>
          <a:p>
            <a:pPr lvl="1"/>
            <a:r>
              <a:rPr lang="en-US" sz="1800" dirty="0" smtClean="0"/>
              <a:t>Canonical statement similar to existing standards</a:t>
            </a:r>
          </a:p>
          <a:p>
            <a:pPr lvl="1"/>
            <a:r>
              <a:rPr lang="en-US" sz="1800" dirty="0" smtClean="0"/>
              <a:t>Includes both SCD-1 and SCD-2 semantics</a:t>
            </a:r>
          </a:p>
          <a:p>
            <a:pPr lvl="1"/>
            <a:r>
              <a:rPr lang="en-US" sz="1800" dirty="0" smtClean="0"/>
              <a:t>Includes DELETE semantics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Performance Goals</a:t>
            </a:r>
          </a:p>
          <a:p>
            <a:pPr lvl="1"/>
            <a:r>
              <a:rPr lang="en-US" sz="1800" dirty="0" smtClean="0"/>
              <a:t>20% faster</a:t>
            </a:r>
          </a:p>
          <a:p>
            <a:pPr lvl="1"/>
            <a:r>
              <a:rPr lang="en-US" sz="1800" dirty="0" smtClean="0"/>
              <a:t>Minimal logging on inserts (2x)</a:t>
            </a:r>
          </a:p>
          <a:p>
            <a:pPr lvl="1"/>
            <a:r>
              <a:rPr lang="en-US" sz="1800" dirty="0" smtClean="0"/>
              <a:t>Optimized loading directly from text file – OPENQUERY(BULK…)</a:t>
            </a:r>
          </a:p>
          <a:p>
            <a:pPr lvl="0"/>
            <a:endParaRPr lang="en-US" sz="1800" dirty="0" smtClean="0"/>
          </a:p>
          <a:p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MERGE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5286412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MERGE 	</a:t>
            </a:r>
            <a:r>
              <a:rPr lang="en-US" sz="2400" dirty="0" err="1" smtClean="0"/>
              <a:t>dbo.branch</a:t>
            </a:r>
            <a:r>
              <a:rPr lang="en-US" sz="2400" dirty="0" smtClean="0"/>
              <a:t> as target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USING 		(select </a:t>
            </a:r>
            <a:r>
              <a:rPr lang="en-US" sz="2400" dirty="0" err="1" smtClean="0"/>
              <a:t>id,name</a:t>
            </a:r>
            <a:r>
              <a:rPr lang="en-US" sz="2400" dirty="0" smtClean="0"/>
              <a:t> from </a:t>
            </a:r>
            <a:r>
              <a:rPr lang="en-US" sz="2400" dirty="0" err="1" smtClean="0"/>
              <a:t>etl.branch_log</a:t>
            </a:r>
            <a:r>
              <a:rPr lang="en-US" sz="2400" dirty="0" smtClean="0"/>
              <a:t>) as source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ON 		source.id = target.id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WHEN MATCHED THEN </a:t>
            </a:r>
          </a:p>
          <a:p>
            <a:pPr>
              <a:buNone/>
            </a:pPr>
            <a:r>
              <a:rPr lang="en-US" sz="2400" dirty="0" smtClean="0"/>
              <a:t>			update set target.name = source.name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WHEN NOT MATCHED THEN </a:t>
            </a:r>
          </a:p>
          <a:p>
            <a:pPr>
              <a:buNone/>
            </a:pPr>
            <a:r>
              <a:rPr lang="en-US" sz="2400" dirty="0" smtClean="0"/>
              <a:t>			insert (</a:t>
            </a:r>
            <a:r>
              <a:rPr lang="en-US" sz="2400" dirty="0" err="1" smtClean="0"/>
              <a:t>id,name</a:t>
            </a:r>
            <a:r>
              <a:rPr lang="en-US" sz="2400" dirty="0" smtClean="0"/>
              <a:t>) values (</a:t>
            </a:r>
            <a:r>
              <a:rPr lang="en-US" sz="2400" dirty="0" err="1" smtClean="0"/>
              <a:t>source.id,source,name</a:t>
            </a:r>
            <a:r>
              <a:rPr lang="en-US" sz="2400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SSIS Overview</a:t>
            </a:r>
          </a:p>
          <a:p>
            <a:endParaRPr lang="en-AU" dirty="0" smtClean="0"/>
          </a:p>
          <a:p>
            <a:r>
              <a:rPr lang="en-AU" dirty="0" smtClean="0"/>
              <a:t>End-to-End Integration</a:t>
            </a:r>
          </a:p>
          <a:p>
            <a:endParaRPr lang="en-AU" dirty="0" smtClean="0"/>
          </a:p>
          <a:p>
            <a:r>
              <a:rPr lang="en-AU" dirty="0" smtClean="0"/>
              <a:t>Competitive Features</a:t>
            </a:r>
          </a:p>
          <a:p>
            <a:endParaRPr lang="en-AU" dirty="0" smtClean="0"/>
          </a:p>
          <a:p>
            <a:r>
              <a:rPr lang="en-AU" dirty="0" smtClean="0"/>
              <a:t>Next Release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Remember 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357430"/>
            <a:ext cx="8572560" cy="4000528"/>
          </a:xfrm>
        </p:spPr>
        <p:txBody>
          <a:bodyPr/>
          <a:lstStyle/>
          <a:p>
            <a:pPr algn="ctr">
              <a:buNone/>
            </a:pPr>
            <a:r>
              <a:rPr lang="en-AU" sz="13800" dirty="0" smtClean="0"/>
              <a:t>SSIS = ETL</a:t>
            </a:r>
            <a:endParaRPr lang="en-AU" sz="1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14282" y="4572008"/>
            <a:ext cx="8786874" cy="71438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Integrated BI Platform</a:t>
            </a:r>
            <a:endParaRPr lang="en-AU" dirty="0"/>
          </a:p>
        </p:txBody>
      </p:sp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214422"/>
            <a:ext cx="6102367" cy="50720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Key Message 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357430"/>
            <a:ext cx="8572560" cy="4000528"/>
          </a:xfrm>
        </p:spPr>
        <p:txBody>
          <a:bodyPr/>
          <a:lstStyle/>
          <a:p>
            <a:pPr algn="ctr">
              <a:buNone/>
            </a:pPr>
            <a:r>
              <a:rPr lang="en-AU" sz="13800" dirty="0" smtClean="0"/>
              <a:t>SSIS = ETL</a:t>
            </a:r>
            <a:endParaRPr lang="en-AU" sz="1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Traditional ETL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Shrink-wrapped ETL Tool			Expensive!</a:t>
            </a:r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Custom Solution				Expensive!</a:t>
            </a:r>
            <a:br>
              <a:rPr lang="en-AU" dirty="0" smtClean="0"/>
            </a:br>
            <a:r>
              <a:rPr lang="en-AU" dirty="0" smtClean="0"/>
              <a:t>							Risky!</a:t>
            </a:r>
          </a:p>
          <a:p>
            <a:endParaRPr lang="en-AU" dirty="0" smtClean="0"/>
          </a:p>
          <a:p>
            <a:r>
              <a:rPr lang="en-AU" dirty="0" smtClean="0"/>
              <a:t>Hybrid						Expensive!</a:t>
            </a:r>
            <a:br>
              <a:rPr lang="en-AU" dirty="0" smtClean="0"/>
            </a:br>
            <a:r>
              <a:rPr lang="en-AU" dirty="0" smtClean="0"/>
              <a:t>							Risky!</a:t>
            </a:r>
            <a:br>
              <a:rPr lang="en-AU" dirty="0" smtClean="0"/>
            </a:br>
            <a:r>
              <a:rPr lang="en-AU" dirty="0" smtClean="0"/>
              <a:t>							Complex!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Traditional ETL Limitations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Data volumes</a:t>
            </a:r>
          </a:p>
          <a:p>
            <a:endParaRPr lang="en-US" dirty="0" smtClean="0"/>
          </a:p>
          <a:p>
            <a:r>
              <a:rPr lang="en-US" dirty="0" smtClean="0"/>
              <a:t>Data sources</a:t>
            </a:r>
          </a:p>
          <a:p>
            <a:endParaRPr lang="en-US" dirty="0" smtClean="0"/>
          </a:p>
          <a:p>
            <a:r>
              <a:rPr lang="en-US" dirty="0" smtClean="0"/>
              <a:t>Agility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730" y="1596737"/>
            <a:ext cx="2850886" cy="3507585"/>
            <a:chOff x="192" y="1112"/>
            <a:chExt cx="1796" cy="22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02" y="1112"/>
              <a:ext cx="1786" cy="771"/>
              <a:chOff x="288" y="864"/>
              <a:chExt cx="1786" cy="771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616" y="864"/>
                <a:ext cx="1129" cy="499"/>
                <a:chOff x="336" y="960"/>
                <a:chExt cx="1129" cy="499"/>
              </a:xfrm>
            </p:grpSpPr>
            <p:pic>
              <p:nvPicPr>
                <p:cNvPr id="18499" name="Picture 5" descr="0 Rectangle 2to5 Gel Gel2 - Cobalt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36" y="960"/>
                  <a:ext cx="1129" cy="4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1057" y="1045"/>
                  <a:ext cx="344" cy="372"/>
                  <a:chOff x="1872" y="1274"/>
                  <a:chExt cx="689" cy="742"/>
                </a:xfrm>
              </p:grpSpPr>
              <p:pic>
                <p:nvPicPr>
                  <p:cNvPr id="18502" name="Picture 8" descr="Database blue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1968" y="1274"/>
                    <a:ext cx="593" cy="7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503" name="Picture 9" descr="Document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872" y="1473"/>
                    <a:ext cx="311" cy="5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8501" name="Picture 10" descr="arrow 10 turquoise short arrow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708" y="1080"/>
                  <a:ext cx="33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8498" name="Text Box 11"/>
              <p:cNvSpPr txBox="1">
                <a:spLocks noChangeArrowheads="1"/>
              </p:cNvSpPr>
              <p:nvPr/>
            </p:nvSpPr>
            <p:spPr bwMode="auto">
              <a:xfrm>
                <a:off x="288" y="1344"/>
                <a:ext cx="1786" cy="2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dirty="0" err="1">
                    <a:solidFill>
                      <a:schemeClr val="bg1"/>
                    </a:solidFill>
                    <a:latin typeface="Verdana" pitchFamily="34" charset="0"/>
                  </a:rPr>
                  <a:t>GeoSpatial</a:t>
                </a:r>
                <a:r>
                  <a:rPr lang="en-US" sz="1200" dirty="0">
                    <a:solidFill>
                      <a:schemeClr val="bg1"/>
                    </a:solidFill>
                    <a:latin typeface="Verdana" pitchFamily="34" charset="0"/>
                  </a:rPr>
                  <a:t> Data:</a:t>
                </a:r>
              </a:p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Verdana" pitchFamily="34" charset="0"/>
                  </a:rPr>
                  <a:t>Semi structured</a:t>
                </a:r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202" y="1856"/>
              <a:ext cx="1786" cy="721"/>
              <a:chOff x="288" y="1584"/>
              <a:chExt cx="1786" cy="721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688" y="1584"/>
                <a:ext cx="985" cy="529"/>
                <a:chOff x="384" y="1920"/>
                <a:chExt cx="985" cy="529"/>
              </a:xfrm>
            </p:grpSpPr>
            <p:pic>
              <p:nvPicPr>
                <p:cNvPr id="18493" name="Picture 14" descr="0 Rectangle 2to5 Gel Gel2 - Cobalt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384" y="1920"/>
                  <a:ext cx="985" cy="5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94" name="Picture 15" descr="Binary Code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141" y="2028"/>
                  <a:ext cx="167" cy="3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95" name="Picture 16" descr="Server HIS Host Integration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456" y="2025"/>
                  <a:ext cx="312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96" name="Picture 17" descr="arrow 10 turquoise short arrow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792" y="2063"/>
                  <a:ext cx="337" cy="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8492" name="Text Box 18"/>
              <p:cNvSpPr txBox="1">
                <a:spLocks noChangeArrowheads="1"/>
              </p:cNvSpPr>
              <p:nvPr/>
            </p:nvSpPr>
            <p:spPr bwMode="auto">
              <a:xfrm>
                <a:off x="288" y="2131"/>
                <a:ext cx="1786" cy="17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Verdana" pitchFamily="34" charset="0"/>
                  </a:rPr>
                  <a:t>Legacy data: binary files</a:t>
                </a:r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192" y="2667"/>
              <a:ext cx="1786" cy="654"/>
              <a:chOff x="278" y="2496"/>
              <a:chExt cx="1786" cy="654"/>
            </a:xfrm>
          </p:grpSpPr>
          <p:grpSp>
            <p:nvGrpSpPr>
              <p:cNvPr id="9" name="Group 20"/>
              <p:cNvGrpSpPr>
                <a:grpSpLocks/>
              </p:cNvGrpSpPr>
              <p:nvPr/>
            </p:nvGrpSpPr>
            <p:grpSpPr bwMode="auto">
              <a:xfrm>
                <a:off x="651" y="2496"/>
                <a:ext cx="1060" cy="482"/>
                <a:chOff x="336" y="3120"/>
                <a:chExt cx="1060" cy="482"/>
              </a:xfrm>
            </p:grpSpPr>
            <p:pic>
              <p:nvPicPr>
                <p:cNvPr id="18487" name="Picture 21" descr="0 Rectangle 2to5 Gel Gel2 - Cobalt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336" y="3120"/>
                  <a:ext cx="1060" cy="4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88" name="Picture 22" descr="Database blue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035" y="3205"/>
                  <a:ext cx="297" cy="3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89" name="Picture 23" descr="Server - application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408" y="3202"/>
                  <a:ext cx="203" cy="3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90" name="Picture 24" descr="arrow 10 turquoise short arrow"/>
                <p:cNvPicPr>
                  <a:picLocks noChangeAspect="1"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673" y="3239"/>
                  <a:ext cx="338" cy="2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8486" name="Text Box 25"/>
              <p:cNvSpPr txBox="1">
                <a:spLocks noChangeArrowheads="1"/>
              </p:cNvSpPr>
              <p:nvPr/>
            </p:nvSpPr>
            <p:spPr bwMode="auto">
              <a:xfrm>
                <a:off x="278" y="2976"/>
                <a:ext cx="1786" cy="17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Verdana" pitchFamily="34" charset="0"/>
                  </a:rPr>
                  <a:t>Application database</a:t>
                </a:r>
              </a:p>
            </p:txBody>
          </p:sp>
        </p:grp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6264012" y="2739737"/>
            <a:ext cx="2211659" cy="994311"/>
            <a:chOff x="4090" y="1832"/>
            <a:chExt cx="1393" cy="626"/>
          </a:xfrm>
        </p:grpSpPr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4090" y="1832"/>
              <a:ext cx="1296" cy="626"/>
              <a:chOff x="4090" y="1832"/>
              <a:chExt cx="1296" cy="626"/>
            </a:xfrm>
          </p:grpSpPr>
          <p:grpSp>
            <p:nvGrpSpPr>
              <p:cNvPr id="12" name="Group 28"/>
              <p:cNvGrpSpPr>
                <a:grpSpLocks/>
              </p:cNvGrpSpPr>
              <p:nvPr/>
            </p:nvGrpSpPr>
            <p:grpSpPr bwMode="auto">
              <a:xfrm>
                <a:off x="4090" y="1832"/>
                <a:ext cx="1296" cy="427"/>
                <a:chOff x="4090" y="1832"/>
                <a:chExt cx="1296" cy="427"/>
              </a:xfrm>
            </p:grpSpPr>
            <p:pic>
              <p:nvPicPr>
                <p:cNvPr id="18480" name="Picture 29" descr="arrow 0 gold  arrow 1"/>
                <p:cNvPicPr>
                  <a:picLocks noChangeAspect="1"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090" y="1832"/>
                  <a:ext cx="960" cy="4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81" name="Picture 30" descr="services icons cubes"/>
                <p:cNvPicPr preferRelativeResize="0">
                  <a:picLocks noChangeAspect="1" noChangeArrowheads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4959" y="1832"/>
                  <a:ext cx="427" cy="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8479" name="Rectangle 31"/>
              <p:cNvSpPr>
                <a:spLocks noChangeArrowheads="1"/>
              </p:cNvSpPr>
              <p:nvPr/>
            </p:nvSpPr>
            <p:spPr bwMode="auto">
              <a:xfrm>
                <a:off x="4330" y="2264"/>
                <a:ext cx="320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Verdana" pitchFamily="34" charset="0"/>
                  </a:rPr>
                  <a:t>ETL</a:t>
                </a:r>
              </a:p>
            </p:txBody>
          </p:sp>
        </p:grpSp>
        <p:sp>
          <p:nvSpPr>
            <p:cNvPr id="18477" name="Rectangle 32"/>
            <p:cNvSpPr>
              <a:spLocks noChangeArrowheads="1"/>
            </p:cNvSpPr>
            <p:nvPr/>
          </p:nvSpPr>
          <p:spPr bwMode="auto">
            <a:xfrm>
              <a:off x="4828" y="2216"/>
              <a:ext cx="655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Verdana" pitchFamily="34" charset="0"/>
                </a:rPr>
                <a:t>Warehouse</a:t>
              </a:r>
            </a:p>
          </p:txBody>
        </p:sp>
      </p:grp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7151689" y="3616828"/>
            <a:ext cx="1452836" cy="1655224"/>
            <a:chOff x="4649" y="2360"/>
            <a:chExt cx="915" cy="1043"/>
          </a:xfrm>
        </p:grpSpPr>
        <p:pic>
          <p:nvPicPr>
            <p:cNvPr id="18470" name="Picture 34" descr="Pocket PC pda"/>
            <p:cNvPicPr preferRelativeResize="0"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280" y="2744"/>
              <a:ext cx="190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1" name="Picture 35" descr="Document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810" y="2504"/>
              <a:ext cx="16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72" name="Line 36"/>
            <p:cNvSpPr>
              <a:spLocks noChangeShapeType="1"/>
            </p:cNvSpPr>
            <p:nvPr/>
          </p:nvSpPr>
          <p:spPr bwMode="auto">
            <a:xfrm flipH="1">
              <a:off x="4906" y="2360"/>
              <a:ext cx="13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473" name="Line 37"/>
            <p:cNvSpPr>
              <a:spLocks noChangeShapeType="1"/>
            </p:cNvSpPr>
            <p:nvPr/>
          </p:nvSpPr>
          <p:spPr bwMode="auto">
            <a:xfrm>
              <a:off x="5242" y="2360"/>
              <a:ext cx="96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474" name="Text Box 38"/>
            <p:cNvSpPr txBox="1">
              <a:spLocks noChangeArrowheads="1"/>
            </p:cNvSpPr>
            <p:nvPr/>
          </p:nvSpPr>
          <p:spPr bwMode="auto">
            <a:xfrm>
              <a:off x="4649" y="2862"/>
              <a:ext cx="488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Verdana" pitchFamily="34" charset="0"/>
                </a:rPr>
                <a:t>Reports</a:t>
              </a:r>
            </a:p>
          </p:txBody>
        </p:sp>
        <p:sp>
          <p:nvSpPr>
            <p:cNvPr id="18475" name="Text Box 39"/>
            <p:cNvSpPr txBox="1">
              <a:spLocks noChangeArrowheads="1"/>
            </p:cNvSpPr>
            <p:nvPr/>
          </p:nvSpPr>
          <p:spPr bwMode="auto">
            <a:xfrm>
              <a:off x="5137" y="3112"/>
              <a:ext cx="427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Verdana" pitchFamily="34" charset="0"/>
                </a:rPr>
                <a:t>Mobile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Verdana" pitchFamily="34" charset="0"/>
                </a:rPr>
                <a:t>data</a:t>
              </a:r>
            </a:p>
          </p:txBody>
        </p:sp>
      </p:grp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7239000" y="1308342"/>
            <a:ext cx="1238250" cy="1371864"/>
            <a:chOff x="4687" y="930"/>
            <a:chExt cx="780" cy="864"/>
          </a:xfrm>
        </p:grpSpPr>
        <p:sp>
          <p:nvSpPr>
            <p:cNvPr id="18466" name="Text Box 41"/>
            <p:cNvSpPr txBox="1">
              <a:spLocks noChangeArrowheads="1"/>
            </p:cNvSpPr>
            <p:nvPr/>
          </p:nvSpPr>
          <p:spPr bwMode="auto">
            <a:xfrm>
              <a:off x="4687" y="1410"/>
              <a:ext cx="780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Verdana" pitchFamily="34" charset="0"/>
                </a:rPr>
                <a:t>  Data mining</a:t>
              </a:r>
            </a:p>
          </p:txBody>
        </p:sp>
        <p:grpSp>
          <p:nvGrpSpPr>
            <p:cNvPr id="15" name="Group 42"/>
            <p:cNvGrpSpPr>
              <a:grpSpLocks/>
            </p:cNvGrpSpPr>
            <p:nvPr/>
          </p:nvGrpSpPr>
          <p:grpSpPr bwMode="auto">
            <a:xfrm>
              <a:off x="4992" y="930"/>
              <a:ext cx="325" cy="864"/>
              <a:chOff x="4992" y="930"/>
              <a:chExt cx="325" cy="864"/>
            </a:xfrm>
          </p:grpSpPr>
          <p:pic>
            <p:nvPicPr>
              <p:cNvPr id="18468" name="Picture 43" descr="developer Tools toolbox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4992" y="930"/>
                <a:ext cx="325" cy="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69" name="Line 44"/>
              <p:cNvSpPr>
                <a:spLocks noChangeShapeType="1"/>
              </p:cNvSpPr>
              <p:nvPr/>
            </p:nvSpPr>
            <p:spPr bwMode="auto">
              <a:xfrm flipH="1" flipV="1">
                <a:off x="5136" y="1554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30096" name="Text Box 48"/>
          <p:cNvSpPr txBox="1">
            <a:spLocks noChangeArrowheads="1"/>
          </p:cNvSpPr>
          <p:nvPr/>
        </p:nvSpPr>
        <p:spPr bwMode="auto">
          <a:xfrm>
            <a:off x="457729" y="5415997"/>
            <a:ext cx="8382000" cy="5847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buFontTx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 Integration </a:t>
            </a:r>
            <a:r>
              <a:rPr lang="en-US" sz="1600" dirty="0">
                <a:solidFill>
                  <a:schemeClr val="bg1"/>
                </a:solidFill>
                <a:latin typeface="Verdana" pitchFamily="34" charset="0"/>
              </a:rPr>
              <a:t>and warehousing require separate, staged operations.</a:t>
            </a:r>
          </a:p>
          <a:p>
            <a:pPr>
              <a:buFontTx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 Preparation </a:t>
            </a:r>
            <a:r>
              <a:rPr lang="en-US" sz="1600" dirty="0">
                <a:solidFill>
                  <a:schemeClr val="bg1"/>
                </a:solidFill>
                <a:latin typeface="Verdana" pitchFamily="34" charset="0"/>
              </a:rPr>
              <a:t>of data requires different, often incompatible, tools.</a:t>
            </a:r>
          </a:p>
        </p:txBody>
      </p: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2362729" y="1584831"/>
            <a:ext cx="2985819" cy="3355710"/>
            <a:chOff x="1632" y="1104"/>
            <a:chExt cx="1881" cy="2114"/>
          </a:xfrm>
        </p:grpSpPr>
        <p:sp>
          <p:nvSpPr>
            <p:cNvPr id="18450" name="Rectangle 50"/>
            <p:cNvSpPr>
              <a:spLocks noChangeArrowheads="1"/>
            </p:cNvSpPr>
            <p:nvPr/>
          </p:nvSpPr>
          <p:spPr bwMode="auto">
            <a:xfrm>
              <a:off x="2209" y="2352"/>
              <a:ext cx="434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Verdana" pitchFamily="34" charset="0"/>
                </a:rPr>
                <a:t>Hand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Verdana" pitchFamily="34" charset="0"/>
                </a:rPr>
                <a:t>coding</a:t>
              </a:r>
            </a:p>
          </p:txBody>
        </p:sp>
        <p:sp>
          <p:nvSpPr>
            <p:cNvPr id="18451" name="Rectangle 51"/>
            <p:cNvSpPr>
              <a:spLocks noChangeArrowheads="1"/>
            </p:cNvSpPr>
            <p:nvPr/>
          </p:nvSpPr>
          <p:spPr bwMode="auto">
            <a:xfrm>
              <a:off x="3024" y="1603"/>
              <a:ext cx="489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Verdana" pitchFamily="34" charset="0"/>
                </a:rPr>
                <a:t>Staging</a:t>
              </a:r>
            </a:p>
          </p:txBody>
        </p:sp>
        <p:sp>
          <p:nvSpPr>
            <p:cNvPr id="18452" name="Rectangle 52"/>
            <p:cNvSpPr>
              <a:spLocks noChangeArrowheads="1"/>
            </p:cNvSpPr>
            <p:nvPr/>
          </p:nvSpPr>
          <p:spPr bwMode="auto">
            <a:xfrm>
              <a:off x="2150" y="1555"/>
              <a:ext cx="651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Verdana" pitchFamily="34" charset="0"/>
                </a:rPr>
                <a:t>GeoSpatial</a:t>
              </a:r>
              <a:endParaRPr lang="en-US" sz="1200" dirty="0">
                <a:solidFill>
                  <a:schemeClr val="bg1"/>
                </a:solidFill>
                <a:latin typeface="Verdana" pitchFamily="34" charset="0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Verdana" pitchFamily="34" charset="0"/>
                </a:rPr>
                <a:t>Application</a:t>
              </a:r>
            </a:p>
          </p:txBody>
        </p:sp>
        <p:sp>
          <p:nvSpPr>
            <p:cNvPr id="18453" name="Rectangle 53"/>
            <p:cNvSpPr>
              <a:spLocks noChangeArrowheads="1"/>
            </p:cNvSpPr>
            <p:nvPr/>
          </p:nvSpPr>
          <p:spPr bwMode="auto">
            <a:xfrm>
              <a:off x="2064" y="3024"/>
              <a:ext cx="399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Verdana" pitchFamily="34" charset="0"/>
                </a:rPr>
                <a:t>  ETL</a:t>
              </a:r>
            </a:p>
          </p:txBody>
        </p:sp>
        <p:grpSp>
          <p:nvGrpSpPr>
            <p:cNvPr id="17" name="Group 54"/>
            <p:cNvGrpSpPr>
              <a:grpSpLocks/>
            </p:cNvGrpSpPr>
            <p:nvPr/>
          </p:nvGrpSpPr>
          <p:grpSpPr bwMode="auto">
            <a:xfrm>
              <a:off x="1632" y="1104"/>
              <a:ext cx="1800" cy="2114"/>
              <a:chOff x="1632" y="1104"/>
              <a:chExt cx="1800" cy="2114"/>
            </a:xfrm>
          </p:grpSpPr>
          <p:pic>
            <p:nvPicPr>
              <p:cNvPr id="18455" name="Picture 55" descr="arrow 0 gold  arrow 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2640" y="1200"/>
                <a:ext cx="528" cy="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6" name="Picture 56" descr="database purple"/>
              <p:cNvPicPr preferRelativeResize="0"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3120" y="1219"/>
                <a:ext cx="312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7" name="Picture 57" descr="arrow 0 gold  arrow 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1690" y="1160"/>
                <a:ext cx="710" cy="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8" name="Picture 58" descr="arrow 0 gold  arrow 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1632" y="1968"/>
                <a:ext cx="816" cy="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59" name="Picture 59" descr="arrow 0 gold  arrow 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1681" y="2688"/>
                <a:ext cx="1343" cy="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8" name="Group 60"/>
              <p:cNvGrpSpPr>
                <a:grpSpLocks/>
              </p:cNvGrpSpPr>
              <p:nvPr/>
            </p:nvGrpSpPr>
            <p:grpSpPr bwMode="auto">
              <a:xfrm>
                <a:off x="2779" y="2659"/>
                <a:ext cx="489" cy="559"/>
                <a:chOff x="2496" y="2064"/>
                <a:chExt cx="489" cy="559"/>
              </a:xfrm>
            </p:grpSpPr>
            <p:pic>
              <p:nvPicPr>
                <p:cNvPr id="18464" name="Picture 61" descr="database purple"/>
                <p:cNvPicPr preferRelativeResize="0">
                  <a:picLocks noChangeAspect="1" noChangeArrowheads="1"/>
                </p:cNvPicPr>
                <p:nvPr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2592" y="2064"/>
                  <a:ext cx="312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465" name="Rectangle 62"/>
                <p:cNvSpPr>
                  <a:spLocks noChangeArrowheads="1"/>
                </p:cNvSpPr>
                <p:nvPr/>
              </p:nvSpPr>
              <p:spPr bwMode="auto">
                <a:xfrm>
                  <a:off x="2496" y="2448"/>
                  <a:ext cx="489" cy="17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  <a:latin typeface="Verdana" pitchFamily="34" charset="0"/>
                    </a:rPr>
                    <a:t>Staging</a:t>
                  </a:r>
                </a:p>
              </p:txBody>
            </p:sp>
          </p:grpSp>
          <p:pic>
            <p:nvPicPr>
              <p:cNvPr id="18461" name="Picture 63" descr="arrow 0 gold  arrow 1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 rot="2887412">
                <a:off x="2593" y="2323"/>
                <a:ext cx="396" cy="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2" name="Picture 64" descr="developer Tools toolbox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304" y="1872"/>
                <a:ext cx="325" cy="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3" name="Picture 65" descr="developer Tools toolbox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304" y="1104"/>
                <a:ext cx="325" cy="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9" name="Group 66"/>
          <p:cNvGrpSpPr>
            <a:grpSpLocks/>
          </p:cNvGrpSpPr>
          <p:nvPr/>
        </p:nvGrpSpPr>
        <p:grpSpPr bwMode="auto">
          <a:xfrm>
            <a:off x="4743979" y="2117966"/>
            <a:ext cx="1766620" cy="2598207"/>
            <a:chOff x="3132" y="1440"/>
            <a:chExt cx="1113" cy="1637"/>
          </a:xfrm>
        </p:grpSpPr>
        <p:pic>
          <p:nvPicPr>
            <p:cNvPr id="18443" name="Picture 67" descr="arrow 0 gold  arrow 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rot="-2518447">
              <a:off x="3132" y="2288"/>
              <a:ext cx="816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Group 68"/>
            <p:cNvGrpSpPr>
              <a:grpSpLocks/>
            </p:cNvGrpSpPr>
            <p:nvPr/>
          </p:nvGrpSpPr>
          <p:grpSpPr bwMode="auto">
            <a:xfrm>
              <a:off x="3408" y="1440"/>
              <a:ext cx="837" cy="1637"/>
              <a:chOff x="3408" y="1440"/>
              <a:chExt cx="837" cy="1637"/>
            </a:xfrm>
          </p:grpSpPr>
          <p:pic>
            <p:nvPicPr>
              <p:cNvPr id="18445" name="Picture 69" descr="arrow 0 gold  arrow 1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 rot="2334396">
                <a:off x="3408" y="1446"/>
                <a:ext cx="672" cy="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46" name="Rectangle 70"/>
              <p:cNvSpPr>
                <a:spLocks noChangeArrowheads="1"/>
              </p:cNvSpPr>
              <p:nvPr/>
            </p:nvSpPr>
            <p:spPr bwMode="auto">
              <a:xfrm>
                <a:off x="3540" y="2612"/>
                <a:ext cx="705" cy="4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Verdana" pitchFamily="34" charset="0"/>
                  </a:rPr>
                  <a:t>Cleansing 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Verdana" pitchFamily="34" charset="0"/>
                  </a:rPr>
                  <a:t>&amp;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Verdana" pitchFamily="34" charset="0"/>
                  </a:rPr>
                  <a:t>ELT</a:t>
                </a:r>
              </a:p>
            </p:txBody>
          </p:sp>
          <p:pic>
            <p:nvPicPr>
              <p:cNvPr id="18447" name="Picture 71" descr="database purple"/>
              <p:cNvPicPr preferRelativeResize="0"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3768" y="1851"/>
                <a:ext cx="312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48" name="Rectangle 72"/>
              <p:cNvSpPr>
                <a:spLocks noChangeArrowheads="1"/>
              </p:cNvSpPr>
              <p:nvPr/>
            </p:nvSpPr>
            <p:spPr bwMode="auto">
              <a:xfrm>
                <a:off x="3691" y="2160"/>
                <a:ext cx="489" cy="1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Verdana" pitchFamily="34" charset="0"/>
                  </a:rPr>
                  <a:t>Staging</a:t>
                </a:r>
              </a:p>
            </p:txBody>
          </p:sp>
          <p:sp>
            <p:nvSpPr>
              <p:cNvPr id="18449" name="Rectangle 73"/>
              <p:cNvSpPr>
                <a:spLocks noChangeArrowheads="1"/>
              </p:cNvSpPr>
              <p:nvPr/>
            </p:nvSpPr>
            <p:spPr bwMode="auto">
              <a:xfrm>
                <a:off x="3788" y="1440"/>
                <a:ext cx="311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Verdana" pitchFamily="34" charset="0"/>
                  </a:rPr>
                  <a:t>ELT</a:t>
                </a:r>
              </a:p>
            </p:txBody>
          </p:sp>
        </p:grpSp>
      </p:grpSp>
      <p:sp>
        <p:nvSpPr>
          <p:cNvPr id="130122" name="Rectangle 7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Traditional ETL Pain</a:t>
            </a:r>
            <a:endParaRPr lang="en-AU" dirty="0"/>
          </a:p>
        </p:txBody>
      </p:sp>
      <p:pic>
        <p:nvPicPr>
          <p:cNvPr id="78" name="Picture 6" descr="EMEA globe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09084" y="1744904"/>
            <a:ext cx="533136" cy="5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BI_FINAL_template1_Aug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MS_BI_FINAL_template1_Aug07</Template>
  <TotalTime>0</TotalTime>
  <Words>1905</Words>
  <Application>Microsoft Office PowerPoint</Application>
  <PresentationFormat>On-screen Show (4:3)</PresentationFormat>
  <Paragraphs>753</Paragraphs>
  <Slides>47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MS_BI_FINAL_template1_Aug07</vt:lpstr>
      <vt:lpstr>SQL Server Integration Services</vt:lpstr>
      <vt:lpstr>Agenda</vt:lpstr>
      <vt:lpstr>Agenda</vt:lpstr>
      <vt:lpstr>Integrated BI Platform</vt:lpstr>
      <vt:lpstr>Integrated BI Platform</vt:lpstr>
      <vt:lpstr>Key Message …</vt:lpstr>
      <vt:lpstr>Traditional ETL</vt:lpstr>
      <vt:lpstr>Traditional ETL Limitations</vt:lpstr>
      <vt:lpstr>Traditional ETL Pain</vt:lpstr>
      <vt:lpstr>SQL Server Integration Services</vt:lpstr>
      <vt:lpstr>SQL Server Integration Services</vt:lpstr>
      <vt:lpstr>SSIS Reviews</vt:lpstr>
      <vt:lpstr>Agenda</vt:lpstr>
      <vt:lpstr>SSIS End-to-End</vt:lpstr>
      <vt:lpstr>SSIS Data Source &amp; Destination</vt:lpstr>
      <vt:lpstr>Data Source / Destination</vt:lpstr>
      <vt:lpstr>Data Partners</vt:lpstr>
      <vt:lpstr>SSIS Providers</vt:lpstr>
      <vt:lpstr>Providers</vt:lpstr>
      <vt:lpstr>Providers</vt:lpstr>
      <vt:lpstr>SSIS Control &amp; Flow</vt:lpstr>
      <vt:lpstr>Control - Maintenance</vt:lpstr>
      <vt:lpstr>Control - Flow</vt:lpstr>
      <vt:lpstr>Flow - Transformations</vt:lpstr>
      <vt:lpstr>Flow - Highlights</vt:lpstr>
      <vt:lpstr>Flow – Data Mining Query</vt:lpstr>
      <vt:lpstr>Flow – Fuzzy Grouping</vt:lpstr>
      <vt:lpstr>Flow – Sampling</vt:lpstr>
      <vt:lpstr>Flow – Slowly Changing Dim.</vt:lpstr>
      <vt:lpstr>Flow – Term Extraction</vt:lpstr>
      <vt:lpstr>SSIS Development</vt:lpstr>
      <vt:lpstr>Development - Scripting</vt:lpstr>
      <vt:lpstr>Development - Tools</vt:lpstr>
      <vt:lpstr>Agenda</vt:lpstr>
      <vt:lpstr>Competitive Summary</vt:lpstr>
      <vt:lpstr>Agenda</vt:lpstr>
      <vt:lpstr>SQL Server 2008 Target</vt:lpstr>
      <vt:lpstr>Scalability Enhancements</vt:lpstr>
      <vt:lpstr>Source Data Extraction</vt:lpstr>
      <vt:lpstr>Change Data Capture - CDC</vt:lpstr>
      <vt:lpstr>Dealing with Reference Data</vt:lpstr>
      <vt:lpstr>SSIS Lookup Task</vt:lpstr>
      <vt:lpstr>Bulk Loading Data</vt:lpstr>
      <vt:lpstr>SQL Server 2008: MERGE</vt:lpstr>
      <vt:lpstr>MERGE</vt:lpstr>
      <vt:lpstr>Agenda</vt:lpstr>
      <vt:lpstr>Remember 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2007-12-05T03:47:21Z</dcterms:created>
  <dcterms:modified xsi:type="dcterms:W3CDTF">2007-12-05T03:47:32Z</dcterms:modified>
</cp:coreProperties>
</file>