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93" r:id="rId1"/>
    <p:sldMasterId id="2147483718" r:id="rId2"/>
  </p:sldMasterIdLst>
  <p:notesMasterIdLst>
    <p:notesMasterId r:id="rId40"/>
  </p:notesMasterIdLst>
  <p:handoutMasterIdLst>
    <p:handoutMasterId r:id="rId41"/>
  </p:handoutMasterIdLst>
  <p:sldIdLst>
    <p:sldId id="256" r:id="rId3"/>
    <p:sldId id="257" r:id="rId4"/>
    <p:sldId id="304" r:id="rId5"/>
    <p:sldId id="305" r:id="rId6"/>
    <p:sldId id="306" r:id="rId7"/>
    <p:sldId id="307" r:id="rId8"/>
    <p:sldId id="308" r:id="rId9"/>
    <p:sldId id="309" r:id="rId10"/>
    <p:sldId id="310" r:id="rId11"/>
    <p:sldId id="311" r:id="rId12"/>
    <p:sldId id="312" r:id="rId13"/>
    <p:sldId id="313" r:id="rId14"/>
    <p:sldId id="314" r:id="rId15"/>
    <p:sldId id="315" r:id="rId16"/>
    <p:sldId id="316" r:id="rId17"/>
    <p:sldId id="317" r:id="rId18"/>
    <p:sldId id="318" r:id="rId19"/>
    <p:sldId id="319" r:id="rId20"/>
    <p:sldId id="320" r:id="rId21"/>
    <p:sldId id="321" r:id="rId22"/>
    <p:sldId id="322" r:id="rId23"/>
    <p:sldId id="323" r:id="rId24"/>
    <p:sldId id="324" r:id="rId25"/>
    <p:sldId id="325" r:id="rId26"/>
    <p:sldId id="326" r:id="rId27"/>
    <p:sldId id="327" r:id="rId28"/>
    <p:sldId id="328" r:id="rId29"/>
    <p:sldId id="329" r:id="rId30"/>
    <p:sldId id="330" r:id="rId31"/>
    <p:sldId id="331" r:id="rId32"/>
    <p:sldId id="332" r:id="rId33"/>
    <p:sldId id="333" r:id="rId34"/>
    <p:sldId id="334" r:id="rId35"/>
    <p:sldId id="335" r:id="rId36"/>
    <p:sldId id="336" r:id="rId37"/>
    <p:sldId id="303" r:id="rId38"/>
    <p:sldId id="271" r:id="rId39"/>
  </p:sldIdLst>
  <p:sldSz cx="9144000" cy="6858000" type="screen4x3"/>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DE3FF"/>
    <a:srgbClr val="000000"/>
    <a:srgbClr val="FFFFFF"/>
    <a:srgbClr val="333333"/>
    <a:srgbClr val="292929"/>
    <a:srgbClr val="F8F57B"/>
    <a:srgbClr val="F6AE1E"/>
    <a:srgbClr val="FF0066"/>
    <a:srgbClr val="F3AF35"/>
    <a:srgbClr val="9C42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066" autoAdjust="0"/>
    <p:restoredTop sz="96105" autoAdjust="0"/>
  </p:normalViewPr>
  <p:slideViewPr>
    <p:cSldViewPr>
      <p:cViewPr varScale="1">
        <p:scale>
          <a:sx n="85" d="100"/>
          <a:sy n="85" d="100"/>
        </p:scale>
        <p:origin x="-564" y="-96"/>
      </p:cViewPr>
      <p:guideLst>
        <p:guide orient="horz" pos="144"/>
        <p:guide orient="horz" pos="912"/>
        <p:guide orient="horz" pos="1484"/>
        <p:guide orient="horz" pos="1200"/>
        <p:guide orient="horz" pos="2736"/>
        <p:guide orient="horz" pos="4176"/>
        <p:guide pos="2880"/>
        <p:guide pos="240"/>
        <p:guide pos="460"/>
        <p:guide pos="5520"/>
        <p:guide pos="863"/>
        <p:guide pos="5299"/>
      </p:guideLst>
    </p:cSldViewPr>
  </p:slideViewPr>
  <p:notesTextViewPr>
    <p:cViewPr>
      <p:scale>
        <a:sx n="100" d="100"/>
        <a:sy n="100" d="100"/>
      </p:scale>
      <p:origin x="0" y="0"/>
    </p:cViewPr>
  </p:notesTextViewPr>
  <p:sorterViewPr>
    <p:cViewPr>
      <p:scale>
        <a:sx n="100" d="100"/>
        <a:sy n="100" d="100"/>
      </p:scale>
      <p:origin x="0" y="0"/>
    </p:cViewPr>
  </p:sorterViewPr>
  <p:notesViewPr>
    <p:cSldViewPr showGuides="1">
      <p:cViewPr>
        <p:scale>
          <a:sx n="80" d="100"/>
          <a:sy n="80" d="100"/>
        </p:scale>
        <p:origin x="-1098" y="-65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4"/>
          <p:cNvSpPr txBox="1">
            <a:spLocks/>
          </p:cNvSpPr>
          <p:nvPr/>
        </p:nvSpPr>
        <p:spPr>
          <a:xfrm>
            <a:off x="2348880" y="0"/>
            <a:ext cx="4522690" cy="240030"/>
          </a:xfrm>
          <a:prstGeom prst="rect">
            <a:avLst/>
          </a:prstGeom>
        </p:spPr>
        <p:txBody>
          <a:bodyPr lIns="94851" tIns="47425" rIns="94851" bIns="47425"/>
          <a:lstStyle>
            <a:lvl1pPr algn="r">
              <a:defRPr sz="1000"/>
            </a:lvl1pPr>
          </a:lstStyle>
          <a:p>
            <a:pPr lvl="0" defTabSz="914400" fontAlgn="base">
              <a:spcBef>
                <a:spcPct val="0"/>
              </a:spcBef>
              <a:spcAft>
                <a:spcPct val="0"/>
              </a:spcAft>
              <a:defRPr/>
            </a:pPr>
            <a:r>
              <a:rPr kumimoji="0" lang="en-US" sz="1000" b="0" i="0" u="none" strike="noStrike" kern="1200" cap="none" spc="0" normalizeH="0" baseline="0" noProof="0" dirty="0" smtClean="0">
                <a:ln>
                  <a:noFill/>
                </a:ln>
                <a:solidFill>
                  <a:schemeClr val="tx1"/>
                </a:solidFill>
                <a:effectLst/>
                <a:uLnTx/>
                <a:uFillTx/>
                <a:latin typeface="Arial" charset="0"/>
                <a:ea typeface="+mn-ea"/>
                <a:cs typeface="+mn-cs"/>
              </a:rPr>
              <a:t>Module: </a:t>
            </a:r>
            <a:r>
              <a:rPr lang="en-US" dirty="0"/>
              <a:t>Testing Upgraded SharePoint 2010 Solutions</a:t>
            </a:r>
            <a:r>
              <a:rPr lang="en-US" sz="1000" dirty="0" smtClean="0"/>
              <a:t> </a:t>
            </a:r>
            <a:r>
              <a:rPr kumimoji="0" lang="en-US" sz="1000" b="0" i="0" u="none" strike="noStrike" kern="1200" cap="none" spc="0" normalizeH="0" baseline="0" noProof="0" dirty="0" smtClean="0">
                <a:ln>
                  <a:noFill/>
                </a:ln>
                <a:solidFill>
                  <a:schemeClr val="tx1"/>
                </a:solidFill>
                <a:effectLst/>
                <a:uLnTx/>
                <a:uFillTx/>
                <a:latin typeface="Arial" charset="0"/>
                <a:ea typeface="+mn-ea"/>
                <a:cs typeface="+mn-cs"/>
              </a:rPr>
              <a:t>- </a:t>
            </a:r>
            <a:fld id="{073E6628-0705-4E34-90AA-D61A964D0AFD}" type="slidenum">
              <a:rPr kumimoji="0" lang="en-US" sz="1000" b="0" i="0" u="none" strike="noStrike" kern="1200" cap="none" spc="0" normalizeH="0" baseline="0" noProof="0" smtClean="0">
                <a:ln>
                  <a:noFill/>
                </a:ln>
                <a:solidFill>
                  <a:schemeClr val="tx1"/>
                </a:solidFill>
                <a:effectLst/>
                <a:uLnTx/>
                <a:uFillTx/>
                <a:latin typeface="Arial" charset="0"/>
                <a:ea typeface="+mn-ea"/>
                <a:cs typeface="+mn-cs"/>
              </a:rPr>
              <a:pPr lvl="0" defTabSz="914400" fontAlgn="base">
                <a:spcBef>
                  <a:spcPct val="0"/>
                </a:spcBef>
                <a:spcAft>
                  <a:spcPct val="0"/>
                </a:spcAft>
                <a:defRPr/>
              </a:pPr>
              <a:t>‹#›</a:t>
            </a:fld>
            <a:endParaRPr kumimoji="0" lang="en-US" sz="1000" b="0" i="0" u="none" strike="noStrike" kern="1200" cap="none" spc="0" normalizeH="0" baseline="0" noProof="0" dirty="0">
              <a:ln>
                <a:noFill/>
              </a:ln>
              <a:solidFill>
                <a:schemeClr val="tx1"/>
              </a:solidFill>
              <a:effectLst/>
              <a:uLnTx/>
              <a:uFillTx/>
              <a:latin typeface="Arial" charset="0"/>
              <a:ea typeface="+mn-ea"/>
              <a:cs typeface="+mn-cs"/>
            </a:endParaRPr>
          </a:p>
        </p:txBody>
      </p:sp>
      <p:pic>
        <p:nvPicPr>
          <p:cNvPr id="9" name="Picture 5" descr="C:\Users\vesaj\Pictures\SharePoint logos\ShrPt10_h_rgb.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43240" y="8734096"/>
            <a:ext cx="1498128" cy="302400"/>
          </a:xfrm>
          <a:prstGeom prst="rect">
            <a:avLst/>
          </a:prstGeom>
          <a:noFill/>
          <a:extLst>
            <a:ext uri="{909E8E84-426E-40DD-AFC4-6F175D3DCCD1}">
              <a14:hiddenFill xmlns:a14="http://schemas.microsoft.com/office/drawing/2010/main">
                <a:solidFill>
                  <a:srgbClr val="FFFFFF"/>
                </a:solidFill>
              </a14:hiddenFill>
            </a:ext>
          </a:extLst>
        </p:spPr>
      </p:pic>
      <p:sp>
        <p:nvSpPr>
          <p:cNvPr id="10" name="Footer Placeholder 5"/>
          <p:cNvSpPr>
            <a:spLocks noGrp="1"/>
          </p:cNvSpPr>
          <p:nvPr/>
        </p:nvSpPr>
        <p:spPr>
          <a:xfrm>
            <a:off x="0" y="8922891"/>
            <a:ext cx="4572000" cy="257621"/>
          </a:xfrm>
          <a:prstGeom prst="rect">
            <a:avLst/>
          </a:prstGeom>
        </p:spPr>
        <p:txBody>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900" dirty="0" smtClean="0"/>
              <a:t>©2010</a:t>
            </a:r>
            <a:r>
              <a:rPr lang="en-US" sz="900" baseline="0" dirty="0" smtClean="0"/>
              <a:t> </a:t>
            </a:r>
            <a:r>
              <a:rPr lang="en-US" sz="900" dirty="0" smtClean="0"/>
              <a:t>Microsoft </a:t>
            </a:r>
            <a:r>
              <a:rPr lang="en-US" sz="800" dirty="0" smtClean="0"/>
              <a:t>Corporation</a:t>
            </a:r>
            <a:r>
              <a:rPr lang="en-US" sz="900" dirty="0" smtClean="0"/>
              <a:t>. All rights reserved. RTM Content - Published </a:t>
            </a:r>
            <a:r>
              <a:rPr lang="en-US" sz="900" baseline="0" dirty="0" smtClean="0"/>
              <a:t>May </a:t>
            </a:r>
            <a:r>
              <a:rPr lang="en-US" sz="900" dirty="0" smtClean="0"/>
              <a:t>2010</a:t>
            </a:r>
          </a:p>
        </p:txBody>
      </p:sp>
    </p:spTree>
    <p:extLst>
      <p:ext uri="{BB962C8B-B14F-4D97-AF65-F5344CB8AC3E}">
        <p14:creationId xmlns:p14="http://schemas.microsoft.com/office/powerpoint/2010/main" val="2761739133"/>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Slide Number Placeholder 4"/>
          <p:cNvSpPr txBox="1">
            <a:spLocks/>
          </p:cNvSpPr>
          <p:nvPr/>
        </p:nvSpPr>
        <p:spPr>
          <a:xfrm>
            <a:off x="2348880" y="0"/>
            <a:ext cx="4522690" cy="240030"/>
          </a:xfrm>
          <a:prstGeom prst="rect">
            <a:avLst/>
          </a:prstGeom>
        </p:spPr>
        <p:txBody>
          <a:bodyPr lIns="94851" tIns="47425" rIns="94851" bIns="47425"/>
          <a:lstStyle>
            <a:lvl1pPr algn="r">
              <a:defRPr sz="1000"/>
            </a:lvl1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smtClean="0">
                <a:ln>
                  <a:noFill/>
                </a:ln>
                <a:solidFill>
                  <a:schemeClr val="tx1"/>
                </a:solidFill>
                <a:effectLst/>
                <a:uLnTx/>
                <a:uFillTx/>
                <a:latin typeface="Arial" charset="0"/>
                <a:ea typeface="+mn-ea"/>
                <a:cs typeface="+mn-cs"/>
              </a:rPr>
              <a:t>Module: </a:t>
            </a:r>
            <a:r>
              <a:rPr lang="en-US" sz="1000" kern="1200" dirty="0" smtClean="0">
                <a:solidFill>
                  <a:schemeClr val="tx1"/>
                </a:solidFill>
                <a:effectLst/>
                <a:latin typeface="+mn-lt"/>
                <a:ea typeface="+mn-ea"/>
                <a:cs typeface="+mn-cs"/>
              </a:rPr>
              <a:t>Testing Upgraded SharePoint 2010 Solutions</a:t>
            </a:r>
            <a:r>
              <a:rPr lang="en-US" sz="1000" dirty="0" smtClean="0"/>
              <a:t> </a:t>
            </a:r>
            <a:r>
              <a:rPr kumimoji="0" lang="en-US" sz="1000" b="0" i="0" u="none" strike="noStrike" kern="1200" cap="none" spc="0" normalizeH="0" baseline="0" noProof="0" dirty="0" smtClean="0">
                <a:ln>
                  <a:noFill/>
                </a:ln>
                <a:solidFill>
                  <a:schemeClr val="tx1"/>
                </a:solidFill>
                <a:effectLst/>
                <a:uLnTx/>
                <a:uFillTx/>
                <a:latin typeface="Arial" charset="0"/>
                <a:ea typeface="+mn-ea"/>
                <a:cs typeface="+mn-cs"/>
              </a:rPr>
              <a:t>- </a:t>
            </a:r>
            <a:fld id="{073E6628-0705-4E34-90AA-D61A964D0AFD}" type="slidenum">
              <a:rPr kumimoji="0" lang="en-US" sz="1000" b="0" i="0" u="none" strike="noStrike" kern="1200" cap="none" spc="0" normalizeH="0" baseline="0" noProof="0" smtClean="0">
                <a:ln>
                  <a:noFill/>
                </a:ln>
                <a:solidFill>
                  <a:schemeClr val="tx1"/>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000" b="0" i="0" u="none" strike="noStrike" kern="1200" cap="none" spc="0" normalizeH="0" baseline="0" noProof="0" dirty="0">
              <a:ln>
                <a:noFill/>
              </a:ln>
              <a:solidFill>
                <a:schemeClr val="tx1"/>
              </a:solidFill>
              <a:effectLst/>
              <a:uLnTx/>
              <a:uFillTx/>
              <a:latin typeface="Arial" charset="0"/>
              <a:ea typeface="+mn-ea"/>
              <a:cs typeface="+mn-cs"/>
            </a:endParaRPr>
          </a:p>
        </p:txBody>
      </p:sp>
      <p:pic>
        <p:nvPicPr>
          <p:cNvPr id="9" name="Picture 5" descr="C:\Users\vesaj\Pictures\SharePoint logos\ShrPt10_h_rgb.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43240" y="8734096"/>
            <a:ext cx="1498128" cy="302400"/>
          </a:xfrm>
          <a:prstGeom prst="rect">
            <a:avLst/>
          </a:prstGeom>
          <a:noFill/>
          <a:extLst>
            <a:ext uri="{909E8E84-426E-40DD-AFC4-6F175D3DCCD1}">
              <a14:hiddenFill xmlns:a14="http://schemas.microsoft.com/office/drawing/2010/main">
                <a:solidFill>
                  <a:srgbClr val="FFFFFF"/>
                </a:solidFill>
              </a14:hiddenFill>
            </a:ext>
          </a:extLst>
        </p:spPr>
      </p:pic>
      <p:sp>
        <p:nvSpPr>
          <p:cNvPr id="10" name="Footer Placeholder 5"/>
          <p:cNvSpPr>
            <a:spLocks noGrp="1"/>
          </p:cNvSpPr>
          <p:nvPr/>
        </p:nvSpPr>
        <p:spPr>
          <a:xfrm>
            <a:off x="0" y="8922891"/>
            <a:ext cx="4572000" cy="257621"/>
          </a:xfrm>
          <a:prstGeom prst="rect">
            <a:avLst/>
          </a:prstGeom>
        </p:spPr>
        <p:txBody>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900" dirty="0" smtClean="0"/>
              <a:t>©2010</a:t>
            </a:r>
            <a:r>
              <a:rPr lang="en-US" sz="900" baseline="0" dirty="0" smtClean="0"/>
              <a:t> </a:t>
            </a:r>
            <a:r>
              <a:rPr lang="en-US" sz="900" dirty="0" smtClean="0"/>
              <a:t>Microsoft </a:t>
            </a:r>
            <a:r>
              <a:rPr lang="en-US" sz="800" dirty="0" smtClean="0"/>
              <a:t>Corporation</a:t>
            </a:r>
            <a:r>
              <a:rPr lang="en-US" sz="900" dirty="0" smtClean="0"/>
              <a:t>. All rights reserved. RTM Content - Published </a:t>
            </a:r>
            <a:r>
              <a:rPr lang="en-US" sz="900" baseline="0" dirty="0" smtClean="0"/>
              <a:t>May </a:t>
            </a:r>
            <a:r>
              <a:rPr lang="en-US" sz="900" dirty="0" smtClean="0"/>
              <a:t>2010</a:t>
            </a:r>
          </a:p>
        </p:txBody>
      </p:sp>
    </p:spTree>
    <p:extLst>
      <p:ext uri="{BB962C8B-B14F-4D97-AF65-F5344CB8AC3E}">
        <p14:creationId xmlns:p14="http://schemas.microsoft.com/office/powerpoint/2010/main" val="4232448101"/>
      </p:ext>
    </p:extLst>
  </p:cSld>
  <p:clrMap bg1="lt1" tx1="dk1" bg2="lt2" tx2="dk2" accent1="accent1" accent2="accent2" accent3="accent3" accent4="accent4" accent5="accent5" accent6="accent6" hlink="hlink" folHlink="folHlink"/>
  <p:hf/>
  <p:notesStyle>
    <a:lvl1pPr marL="0" algn="l" defTabSz="914363" rtl="0" eaLnBrk="1" latinLnBrk="0" hangingPunct="1">
      <a:lnSpc>
        <a:spcPct val="90000"/>
      </a:lnSpc>
      <a:spcAft>
        <a:spcPts val="333"/>
      </a:spcAft>
      <a:defRPr sz="900" kern="1200">
        <a:solidFill>
          <a:schemeClr val="tx1"/>
        </a:solidFill>
        <a:latin typeface="Segoe UI"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12981" lvl="1" indent="-105829" eaLnBrk="1" hangingPunct="1"/>
            <a:endParaRPr lang="en-US" dirty="0"/>
          </a:p>
        </p:txBody>
      </p:sp>
      <p:sp>
        <p:nvSpPr>
          <p:cNvPr id="5" name="Slide Number Placeholder 4"/>
          <p:cNvSpPr>
            <a:spLocks noGrp="1"/>
          </p:cNvSpPr>
          <p:nvPr>
            <p:ph type="sldNum" sz="quarter" idx="11"/>
          </p:nvPr>
        </p:nvSpPr>
        <p:spPr>
          <a:xfrm>
            <a:off x="3884613" y="8685213"/>
            <a:ext cx="2971800" cy="457200"/>
          </a:xfrm>
          <a:prstGeom prst="rect">
            <a:avLst/>
          </a:prstGeom>
        </p:spPr>
        <p:txBody>
          <a:bodyPr/>
          <a:lstStyle/>
          <a:p>
            <a:pPr>
              <a:defRPr/>
            </a:pPr>
            <a:fld id="{F69E5201-2306-4FCE-8023-490C1FD60FC4}" type="slidenum">
              <a:rPr lang="en-US" smtClean="0"/>
              <a:pPr>
                <a:defRPr/>
              </a:pPr>
              <a:t>10</a:t>
            </a:fld>
            <a:endParaRPr lang="en-US"/>
          </a:p>
        </p:txBody>
      </p:sp>
      <p:sp>
        <p:nvSpPr>
          <p:cNvPr id="9"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smtClean="0"/>
              <a:t>Microsoft SharePoint Server 2010 Ignite!</a:t>
            </a:r>
            <a:endParaRPr lang="en-US" dirty="0"/>
          </a:p>
        </p:txBody>
      </p:sp>
      <p:sp>
        <p:nvSpPr>
          <p:cNvPr id="10"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7C3FBCD4-166E-446F-AF18-7D4A0CF9AEF6}" type="datetimeFigureOut">
              <a:rPr lang="en-US" smtClean="0"/>
              <a:pPr/>
              <a:t>5/5/2010</a:t>
            </a:fld>
            <a:endParaRPr lang="en-US" dirty="0"/>
          </a:p>
        </p:txBody>
      </p:sp>
      <p:sp>
        <p:nvSpPr>
          <p:cNvPr id="11"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Segoe" pitchFamily="34" charset="0"/>
              </a:defRPr>
            </a:lvl1pPr>
          </a:lstStyle>
          <a:p>
            <a:r>
              <a:rPr lang="en-US" dirty="0" smtClean="0">
                <a:solidFill>
                  <a:srgbClr val="000000"/>
                </a:solidFill>
                <a:latin typeface="Segoe UI" pitchFamily="34" charset="0"/>
              </a:rPr>
              <a:t>© 2009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pPr marL="171450" indent="-171450">
              <a:buFont typeface="Arial" pitchFamily="34" charset="0"/>
              <a:buChar char="•"/>
            </a:pPr>
            <a:endParaRPr lang="en-US" dirty="0"/>
          </a:p>
        </p:txBody>
      </p:sp>
      <p:sp>
        <p:nvSpPr>
          <p:cNvPr id="5" name="Slide Number Placeholder 4"/>
          <p:cNvSpPr>
            <a:spLocks noGrp="1"/>
          </p:cNvSpPr>
          <p:nvPr>
            <p:ph type="sldNum" sz="quarter" idx="11"/>
          </p:nvPr>
        </p:nvSpPr>
        <p:spPr>
          <a:xfrm>
            <a:off x="3884613" y="8685213"/>
            <a:ext cx="2971800" cy="457200"/>
          </a:xfrm>
          <a:prstGeom prst="rect">
            <a:avLst/>
          </a:prstGeom>
        </p:spPr>
        <p:txBody>
          <a:bodyPr/>
          <a:lstStyle/>
          <a:p>
            <a:pPr>
              <a:defRPr/>
            </a:pPr>
            <a:fld id="{F69E5201-2306-4FCE-8023-490C1FD60FC4}" type="slidenum">
              <a:rPr lang="en-US" smtClean="0"/>
              <a:pPr>
                <a:defRPr/>
              </a:pPr>
              <a:t>11</a:t>
            </a:fld>
            <a:endParaRPr lang="en-US"/>
          </a:p>
        </p:txBody>
      </p:sp>
      <p:sp>
        <p:nvSpPr>
          <p:cNvPr id="6"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smtClean="0"/>
              <a:t>Microsoft SharePoint Server 2010 Ignite!</a:t>
            </a:r>
            <a:endParaRPr lang="en-US" dirty="0"/>
          </a:p>
        </p:txBody>
      </p:sp>
      <p:sp>
        <p:nvSpPr>
          <p:cNvPr id="7"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7C3FBCD4-166E-446F-AF18-7D4A0CF9AEF6}" type="datetimeFigureOut">
              <a:rPr lang="en-US" smtClean="0"/>
              <a:pPr/>
              <a:t>5/5/2010</a:t>
            </a:fld>
            <a:endParaRPr lang="en-US" dirty="0"/>
          </a:p>
        </p:txBody>
      </p:sp>
      <p:sp>
        <p:nvSpPr>
          <p:cNvPr id="8"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Segoe" pitchFamily="34" charset="0"/>
              </a:defRPr>
            </a:lvl1pPr>
          </a:lstStyle>
          <a:p>
            <a:r>
              <a:rPr lang="en-US" dirty="0" smtClean="0">
                <a:solidFill>
                  <a:srgbClr val="000000"/>
                </a:solidFill>
                <a:latin typeface="Segoe UI" pitchFamily="34" charset="0"/>
              </a:rPr>
              <a:t>© 2009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6390BE54-95F3-486B-831B-35BC7674D438}" type="slidenum">
              <a:rPr lang="en-US" smtClean="0"/>
              <a:pPr/>
              <a:t>12</a:t>
            </a:fld>
            <a:endParaRPr lang="en-US"/>
          </a:p>
        </p:txBody>
      </p:sp>
      <p:sp>
        <p:nvSpPr>
          <p:cNvPr id="5"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smtClean="0"/>
              <a:t>Microsoft SharePoint Server 2010 Ignite!</a:t>
            </a:r>
            <a:endParaRPr lang="en-US" dirty="0"/>
          </a:p>
        </p:txBody>
      </p:sp>
      <p:sp>
        <p:nvSpPr>
          <p:cNvPr id="6"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7C3FBCD4-166E-446F-AF18-7D4A0CF9AEF6}" type="datetimeFigureOut">
              <a:rPr lang="en-US" smtClean="0"/>
              <a:pPr/>
              <a:t>5/5/2010</a:t>
            </a:fld>
            <a:endParaRPr lang="en-US" dirty="0"/>
          </a:p>
        </p:txBody>
      </p:sp>
      <p:sp>
        <p:nvSpPr>
          <p:cNvPr id="7"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Segoe" pitchFamily="34" charset="0"/>
              </a:defRPr>
            </a:lvl1pPr>
          </a:lstStyle>
          <a:p>
            <a:r>
              <a:rPr lang="en-US" dirty="0" smtClean="0">
                <a:solidFill>
                  <a:srgbClr val="000000"/>
                </a:solidFill>
                <a:latin typeface="Segoe UI" pitchFamily="34" charset="0"/>
              </a:rPr>
              <a:t>© 2009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 typeface="Arial" pitchFamily="34" charset="0"/>
              <a:buChar char="•"/>
            </a:pPr>
            <a:endParaRPr lang="en-US" dirty="0"/>
          </a:p>
        </p:txBody>
      </p:sp>
      <p:sp>
        <p:nvSpPr>
          <p:cNvPr id="5" name="Slide Number Placeholder 4"/>
          <p:cNvSpPr>
            <a:spLocks noGrp="1"/>
          </p:cNvSpPr>
          <p:nvPr>
            <p:ph type="sldNum" sz="quarter" idx="11"/>
          </p:nvPr>
        </p:nvSpPr>
        <p:spPr>
          <a:xfrm>
            <a:off x="3884613" y="8685213"/>
            <a:ext cx="2971800" cy="457200"/>
          </a:xfrm>
          <a:prstGeom prst="rect">
            <a:avLst/>
          </a:prstGeom>
        </p:spPr>
        <p:txBody>
          <a:bodyPr/>
          <a:lstStyle/>
          <a:p>
            <a:pPr>
              <a:defRPr/>
            </a:pPr>
            <a:fld id="{F69E5201-2306-4FCE-8023-490C1FD60FC4}" type="slidenum">
              <a:rPr lang="en-US" smtClean="0"/>
              <a:pPr>
                <a:defRPr/>
              </a:pPr>
              <a:t>13</a:t>
            </a:fld>
            <a:endParaRPr lang="en-US"/>
          </a:p>
        </p:txBody>
      </p:sp>
      <p:sp>
        <p:nvSpPr>
          <p:cNvPr id="6"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smtClean="0"/>
              <a:t>Microsoft SharePoint Server 2010 Ignite!</a:t>
            </a:r>
            <a:endParaRPr lang="en-US" dirty="0"/>
          </a:p>
        </p:txBody>
      </p:sp>
      <p:sp>
        <p:nvSpPr>
          <p:cNvPr id="7"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7C3FBCD4-166E-446F-AF18-7D4A0CF9AEF6}" type="datetimeFigureOut">
              <a:rPr lang="en-US" smtClean="0"/>
              <a:pPr/>
              <a:t>5/5/2010</a:t>
            </a:fld>
            <a:endParaRPr lang="en-US" dirty="0"/>
          </a:p>
        </p:txBody>
      </p:sp>
      <p:sp>
        <p:nvSpPr>
          <p:cNvPr id="8"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Segoe" pitchFamily="34" charset="0"/>
              </a:defRPr>
            </a:lvl1pPr>
          </a:lstStyle>
          <a:p>
            <a:r>
              <a:rPr lang="en-US" dirty="0" smtClean="0">
                <a:solidFill>
                  <a:srgbClr val="000000"/>
                </a:solidFill>
                <a:latin typeface="Segoe UI" pitchFamily="34" charset="0"/>
              </a:rPr>
              <a:t>© 2009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a:xfrm>
            <a:off x="0" y="0"/>
            <a:ext cx="2971800" cy="457200"/>
          </a:xfrm>
          <a:prstGeom prst="rect">
            <a:avLst/>
          </a:prstGeom>
        </p:spPr>
        <p:txBody>
          <a:bodyPr/>
          <a:lstStyle/>
          <a:p>
            <a:r>
              <a:rPr lang="en-US" smtClean="0"/>
              <a:t>Microsoft SharePoint Server 2010 Ignite!</a:t>
            </a:r>
            <a:endParaRPr lang="en-US" dirty="0"/>
          </a:p>
        </p:txBody>
      </p:sp>
      <p:sp>
        <p:nvSpPr>
          <p:cNvPr id="5" name="Date Placeholder 4"/>
          <p:cNvSpPr>
            <a:spLocks noGrp="1"/>
          </p:cNvSpPr>
          <p:nvPr>
            <p:ph type="dt" idx="11"/>
          </p:nvPr>
        </p:nvSpPr>
        <p:spPr>
          <a:xfrm>
            <a:off x="3884613" y="0"/>
            <a:ext cx="2971800" cy="457200"/>
          </a:xfrm>
          <a:prstGeom prst="rect">
            <a:avLst/>
          </a:prstGeom>
        </p:spPr>
        <p:txBody>
          <a:bodyPr/>
          <a:lstStyle/>
          <a:p>
            <a:fld id="{E7E5B264-04B4-47C5-8B10-849C85D80B40}" type="datetime1">
              <a:rPr lang="en-US" smtClean="0"/>
              <a:t>5/5/2010</a:t>
            </a:fld>
            <a:endParaRPr lang="en-US" dirty="0"/>
          </a:p>
        </p:txBody>
      </p:sp>
      <p:sp>
        <p:nvSpPr>
          <p:cNvPr id="6" name="Footer Placeholder 5"/>
          <p:cNvSpPr>
            <a:spLocks noGrp="1"/>
          </p:cNvSpPr>
          <p:nvPr>
            <p:ph type="ftr" sz="quarter" idx="12"/>
          </p:nvPr>
        </p:nvSpPr>
        <p:spPr>
          <a:xfrm>
            <a:off x="0" y="8685213"/>
            <a:ext cx="2971800" cy="457200"/>
          </a:xfrm>
          <a:prstGeom prst="rect">
            <a:avLst/>
          </a:prstGeom>
        </p:spPr>
        <p:txBody>
          <a:bodyPr/>
          <a:lstStyle/>
          <a:p>
            <a:r>
              <a:rPr lang="en-US" smtClean="0">
                <a:solidFill>
                  <a:srgbClr val="000000"/>
                </a:solidFill>
                <a:latin typeface="Segoe UI" pitchFamily="34" charset="0"/>
              </a:rPr>
              <a:t>© 2009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7" name="Slide Number Placeholder 6"/>
          <p:cNvSpPr>
            <a:spLocks noGrp="1"/>
          </p:cNvSpPr>
          <p:nvPr>
            <p:ph type="sldNum" sz="quarter" idx="13"/>
          </p:nvPr>
        </p:nvSpPr>
        <p:spPr>
          <a:xfrm>
            <a:off x="3884613" y="8685213"/>
            <a:ext cx="2971800" cy="457200"/>
          </a:xfrm>
          <a:prstGeom prst="rect">
            <a:avLst/>
          </a:prstGeom>
        </p:spPr>
        <p:txBody>
          <a:bodyPr/>
          <a:lstStyle/>
          <a:p>
            <a:fld id="{8B263312-38AA-4E1E-B2B5-0F8F122B24FE}" type="slidenum">
              <a:rPr lang="en-US" smtClean="0"/>
              <a:pPr/>
              <a:t>19</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 typeface="Arial" pitchFamily="34" charset="0"/>
              <a:buChar char="•"/>
            </a:pPr>
            <a:endParaRPr lang="en-US" dirty="0"/>
          </a:p>
        </p:txBody>
      </p:sp>
      <p:sp>
        <p:nvSpPr>
          <p:cNvPr id="5" name="Slide Number Placeholder 4"/>
          <p:cNvSpPr>
            <a:spLocks noGrp="1"/>
          </p:cNvSpPr>
          <p:nvPr>
            <p:ph type="sldNum" sz="quarter" idx="11"/>
          </p:nvPr>
        </p:nvSpPr>
        <p:spPr>
          <a:xfrm>
            <a:off x="3884613" y="8685213"/>
            <a:ext cx="2971800" cy="457200"/>
          </a:xfrm>
          <a:prstGeom prst="rect">
            <a:avLst/>
          </a:prstGeom>
        </p:spPr>
        <p:txBody>
          <a:bodyPr/>
          <a:lstStyle/>
          <a:p>
            <a:pPr>
              <a:defRPr/>
            </a:pPr>
            <a:fld id="{F69E5201-2306-4FCE-8023-490C1FD60FC4}" type="slidenum">
              <a:rPr lang="en-US" smtClean="0"/>
              <a:pPr>
                <a:defRPr/>
              </a:pPr>
              <a:t>20</a:t>
            </a:fld>
            <a:endParaRPr lang="en-US"/>
          </a:p>
        </p:txBody>
      </p:sp>
      <p:sp>
        <p:nvSpPr>
          <p:cNvPr id="6"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smtClean="0"/>
              <a:t>Microsoft SharePoint Server 2010 Ignite!</a:t>
            </a:r>
            <a:endParaRPr lang="en-US" dirty="0"/>
          </a:p>
        </p:txBody>
      </p:sp>
      <p:sp>
        <p:nvSpPr>
          <p:cNvPr id="7"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7C3FBCD4-166E-446F-AF18-7D4A0CF9AEF6}" type="datetimeFigureOut">
              <a:rPr lang="en-US" smtClean="0"/>
              <a:pPr/>
              <a:t>5/5/2010</a:t>
            </a:fld>
            <a:endParaRPr lang="en-US" dirty="0"/>
          </a:p>
        </p:txBody>
      </p:sp>
      <p:sp>
        <p:nvSpPr>
          <p:cNvPr id="8"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Segoe" pitchFamily="34" charset="0"/>
              </a:defRPr>
            </a:lvl1pPr>
          </a:lstStyle>
          <a:p>
            <a:r>
              <a:rPr lang="en-US" dirty="0" smtClean="0">
                <a:solidFill>
                  <a:srgbClr val="000000"/>
                </a:solidFill>
                <a:latin typeface="Segoe UI" pitchFamily="34" charset="0"/>
              </a:rPr>
              <a:t>© 2009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endParaRPr lang="en-US" dirty="0"/>
          </a:p>
        </p:txBody>
      </p:sp>
      <p:sp>
        <p:nvSpPr>
          <p:cNvPr id="4" name="Header Placeholder 3"/>
          <p:cNvSpPr>
            <a:spLocks noGrp="1"/>
          </p:cNvSpPr>
          <p:nvPr>
            <p:ph type="hdr" sz="quarter" idx="10"/>
          </p:nvPr>
        </p:nvSpPr>
        <p:spPr>
          <a:xfrm>
            <a:off x="0" y="0"/>
            <a:ext cx="2971800" cy="457200"/>
          </a:xfrm>
          <a:prstGeom prst="rect">
            <a:avLst/>
          </a:prstGeom>
        </p:spPr>
        <p:txBody>
          <a:bodyPr/>
          <a:lstStyle/>
          <a:p>
            <a:r>
              <a:rPr lang="en-US" smtClean="0"/>
              <a:t>Microsoft SharePoint Server 2010 Ignite!</a:t>
            </a:r>
            <a:endParaRPr lang="en-US" dirty="0"/>
          </a:p>
        </p:txBody>
      </p:sp>
      <p:sp>
        <p:nvSpPr>
          <p:cNvPr id="5" name="Date Placeholder 4"/>
          <p:cNvSpPr>
            <a:spLocks noGrp="1"/>
          </p:cNvSpPr>
          <p:nvPr>
            <p:ph type="dt" idx="11"/>
          </p:nvPr>
        </p:nvSpPr>
        <p:spPr>
          <a:xfrm>
            <a:off x="3884613" y="0"/>
            <a:ext cx="2971800" cy="457200"/>
          </a:xfrm>
          <a:prstGeom prst="rect">
            <a:avLst/>
          </a:prstGeom>
        </p:spPr>
        <p:txBody>
          <a:bodyPr/>
          <a:lstStyle/>
          <a:p>
            <a:fld id="{DDE91010-59E5-4539-88F0-0566C5C62809}" type="datetime1">
              <a:rPr lang="en-US" smtClean="0"/>
              <a:pPr/>
              <a:t>5/5/2010</a:t>
            </a:fld>
            <a:endParaRPr lang="en-US" dirty="0"/>
          </a:p>
        </p:txBody>
      </p:sp>
      <p:sp>
        <p:nvSpPr>
          <p:cNvPr id="6" name="Footer Placeholder 5"/>
          <p:cNvSpPr>
            <a:spLocks noGrp="1"/>
          </p:cNvSpPr>
          <p:nvPr>
            <p:ph type="ftr" sz="quarter" idx="12"/>
          </p:nvPr>
        </p:nvSpPr>
        <p:spPr>
          <a:xfrm>
            <a:off x="0" y="8685213"/>
            <a:ext cx="2971800" cy="457200"/>
          </a:xfrm>
          <a:prstGeom prst="rect">
            <a:avLst/>
          </a:prstGeom>
        </p:spPr>
        <p:txBody>
          <a:bodyPr/>
          <a:lstStyle/>
          <a:p>
            <a:r>
              <a:rPr lang="en-US" dirty="0" smtClean="0">
                <a:solidFill>
                  <a:srgbClr val="000000"/>
                </a:solidFill>
                <a:latin typeface="Segoe UI" pitchFamily="34" charset="0"/>
              </a:rPr>
              <a:t>© 2009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13"/>
          </p:nvPr>
        </p:nvSpPr>
        <p:spPr>
          <a:xfrm>
            <a:off x="3884613" y="8685213"/>
            <a:ext cx="2971800" cy="457200"/>
          </a:xfrm>
          <a:prstGeom prst="rect">
            <a:avLst/>
          </a:prstGeom>
        </p:spPr>
        <p:txBody>
          <a:bodyPr/>
          <a:lstStyle/>
          <a:p>
            <a:fld id="{8B263312-38AA-4E1E-B2B5-0F8F122B24FE}" type="slidenum">
              <a:rPr lang="en-US" smtClean="0"/>
              <a:pPr/>
              <a:t>21</a:t>
            </a:fld>
            <a:endParaRPr lang="en-US" dirty="0"/>
          </a:p>
        </p:txBody>
      </p:sp>
    </p:spTree>
    <p:extLst>
      <p:ext uri="{BB962C8B-B14F-4D97-AF65-F5344CB8AC3E}">
        <p14:creationId xmlns:p14="http://schemas.microsoft.com/office/powerpoint/2010/main" val="30990779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a:xfrm>
            <a:off x="0" y="0"/>
            <a:ext cx="2971800" cy="457200"/>
          </a:xfrm>
          <a:prstGeom prst="rect">
            <a:avLst/>
          </a:prstGeom>
        </p:spPr>
        <p:txBody>
          <a:bodyPr/>
          <a:lstStyle/>
          <a:p>
            <a:r>
              <a:rPr lang="en-US" smtClean="0"/>
              <a:t>Microsoft SharePoint Server 2010 Ignite!</a:t>
            </a:r>
            <a:endParaRPr lang="en-US" dirty="0"/>
          </a:p>
        </p:txBody>
      </p:sp>
      <p:sp>
        <p:nvSpPr>
          <p:cNvPr id="5" name="Date Placeholder 4"/>
          <p:cNvSpPr>
            <a:spLocks noGrp="1"/>
          </p:cNvSpPr>
          <p:nvPr>
            <p:ph type="dt" idx="11"/>
          </p:nvPr>
        </p:nvSpPr>
        <p:spPr>
          <a:xfrm>
            <a:off x="3884613" y="0"/>
            <a:ext cx="2971800" cy="457200"/>
          </a:xfrm>
          <a:prstGeom prst="rect">
            <a:avLst/>
          </a:prstGeom>
        </p:spPr>
        <p:txBody>
          <a:bodyPr/>
          <a:lstStyle/>
          <a:p>
            <a:fld id="{163A3CD1-8B06-4328-B0B4-C2965EABAE69}" type="datetime1">
              <a:rPr lang="en-US" smtClean="0"/>
              <a:t>5/5/2010</a:t>
            </a:fld>
            <a:endParaRPr lang="en-US" dirty="0"/>
          </a:p>
        </p:txBody>
      </p:sp>
      <p:sp>
        <p:nvSpPr>
          <p:cNvPr id="6" name="Footer Placeholder 5"/>
          <p:cNvSpPr>
            <a:spLocks noGrp="1"/>
          </p:cNvSpPr>
          <p:nvPr>
            <p:ph type="ftr" sz="quarter" idx="12"/>
          </p:nvPr>
        </p:nvSpPr>
        <p:spPr>
          <a:xfrm>
            <a:off x="0" y="8685213"/>
            <a:ext cx="2971800" cy="457200"/>
          </a:xfrm>
          <a:prstGeom prst="rect">
            <a:avLst/>
          </a:prstGeom>
        </p:spPr>
        <p:txBody>
          <a:bodyPr/>
          <a:lstStyle/>
          <a:p>
            <a:r>
              <a:rPr lang="en-US" smtClean="0">
                <a:solidFill>
                  <a:srgbClr val="000000"/>
                </a:solidFill>
                <a:latin typeface="Segoe UI" pitchFamily="34" charset="0"/>
              </a:rPr>
              <a:t>© 2009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7" name="Slide Number Placeholder 6"/>
          <p:cNvSpPr>
            <a:spLocks noGrp="1"/>
          </p:cNvSpPr>
          <p:nvPr>
            <p:ph type="sldNum" sz="quarter" idx="13"/>
          </p:nvPr>
        </p:nvSpPr>
        <p:spPr>
          <a:xfrm>
            <a:off x="3884613" y="8685213"/>
            <a:ext cx="2971800" cy="457200"/>
          </a:xfrm>
          <a:prstGeom prst="rect">
            <a:avLst/>
          </a:prstGeom>
        </p:spPr>
        <p:txBody>
          <a:bodyPr/>
          <a:lstStyle/>
          <a:p>
            <a:fld id="{8B263312-38AA-4E1E-B2B5-0F8F122B24FE}" type="slidenum">
              <a:rPr lang="en-US" smtClean="0"/>
              <a:pPr/>
              <a:t>22</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 typeface="Arial" pitchFamily="34" charset="0"/>
              <a:buChar char="•"/>
            </a:pPr>
            <a:endParaRPr lang="en-US" dirty="0"/>
          </a:p>
        </p:txBody>
      </p:sp>
      <p:sp>
        <p:nvSpPr>
          <p:cNvPr id="5" name="Slide Number Placeholder 4"/>
          <p:cNvSpPr>
            <a:spLocks noGrp="1"/>
          </p:cNvSpPr>
          <p:nvPr>
            <p:ph type="sldNum" sz="quarter" idx="11"/>
          </p:nvPr>
        </p:nvSpPr>
        <p:spPr>
          <a:xfrm>
            <a:off x="3884613" y="8685213"/>
            <a:ext cx="2971800" cy="457200"/>
          </a:xfrm>
          <a:prstGeom prst="rect">
            <a:avLst/>
          </a:prstGeom>
        </p:spPr>
        <p:txBody>
          <a:bodyPr/>
          <a:lstStyle/>
          <a:p>
            <a:pPr>
              <a:defRPr/>
            </a:pPr>
            <a:fld id="{F69E5201-2306-4FCE-8023-490C1FD60FC4}" type="slidenum">
              <a:rPr lang="en-US" smtClean="0"/>
              <a:pPr>
                <a:defRPr/>
              </a:pPr>
              <a:t>23</a:t>
            </a:fld>
            <a:endParaRPr lang="en-US"/>
          </a:p>
        </p:txBody>
      </p:sp>
      <p:sp>
        <p:nvSpPr>
          <p:cNvPr id="6"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smtClean="0"/>
              <a:t>Microsoft SharePoint Server 2010 Ignite!</a:t>
            </a:r>
            <a:endParaRPr lang="en-US" dirty="0"/>
          </a:p>
        </p:txBody>
      </p:sp>
      <p:sp>
        <p:nvSpPr>
          <p:cNvPr id="7"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7C3FBCD4-166E-446F-AF18-7D4A0CF9AEF6}" type="datetimeFigureOut">
              <a:rPr lang="en-US" smtClean="0"/>
              <a:pPr/>
              <a:t>5/5/2010</a:t>
            </a:fld>
            <a:endParaRPr lang="en-US" dirty="0"/>
          </a:p>
        </p:txBody>
      </p:sp>
      <p:sp>
        <p:nvSpPr>
          <p:cNvPr id="8"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Segoe" pitchFamily="34" charset="0"/>
              </a:defRPr>
            </a:lvl1pPr>
          </a:lstStyle>
          <a:p>
            <a:r>
              <a:rPr lang="en-US" dirty="0" smtClean="0">
                <a:solidFill>
                  <a:srgbClr val="000000"/>
                </a:solidFill>
                <a:latin typeface="Segoe UI" pitchFamily="34" charset="0"/>
              </a:rPr>
              <a:t>© 2009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a:xfrm>
            <a:off x="0" y="0"/>
            <a:ext cx="2971800" cy="457200"/>
          </a:xfrm>
          <a:prstGeom prst="rect">
            <a:avLst/>
          </a:prstGeom>
        </p:spPr>
        <p:txBody>
          <a:bodyPr/>
          <a:lstStyle/>
          <a:p>
            <a:r>
              <a:rPr lang="en-US" smtClean="0"/>
              <a:t>Microsoft SharePoint Server 2010 Ignite!</a:t>
            </a:r>
            <a:endParaRPr lang="en-US" dirty="0"/>
          </a:p>
        </p:txBody>
      </p:sp>
      <p:sp>
        <p:nvSpPr>
          <p:cNvPr id="5" name="Date Placeholder 4"/>
          <p:cNvSpPr>
            <a:spLocks noGrp="1"/>
          </p:cNvSpPr>
          <p:nvPr>
            <p:ph type="dt" idx="11"/>
          </p:nvPr>
        </p:nvSpPr>
        <p:spPr>
          <a:xfrm>
            <a:off x="3884613" y="0"/>
            <a:ext cx="2971800" cy="457200"/>
          </a:xfrm>
          <a:prstGeom prst="rect">
            <a:avLst/>
          </a:prstGeom>
        </p:spPr>
        <p:txBody>
          <a:bodyPr/>
          <a:lstStyle/>
          <a:p>
            <a:fld id="{A39CA545-D606-45D5-8285-8FBE4CC31530}" type="datetime1">
              <a:rPr lang="en-US" smtClean="0"/>
              <a:t>5/5/2010</a:t>
            </a:fld>
            <a:endParaRPr lang="en-US" dirty="0"/>
          </a:p>
        </p:txBody>
      </p:sp>
      <p:sp>
        <p:nvSpPr>
          <p:cNvPr id="6" name="Footer Placeholder 5"/>
          <p:cNvSpPr>
            <a:spLocks noGrp="1"/>
          </p:cNvSpPr>
          <p:nvPr>
            <p:ph type="ftr" sz="quarter" idx="12"/>
          </p:nvPr>
        </p:nvSpPr>
        <p:spPr>
          <a:xfrm>
            <a:off x="0" y="8685213"/>
            <a:ext cx="2971800" cy="457200"/>
          </a:xfrm>
          <a:prstGeom prst="rect">
            <a:avLst/>
          </a:prstGeom>
        </p:spPr>
        <p:txBody>
          <a:bodyPr/>
          <a:lstStyle/>
          <a:p>
            <a:r>
              <a:rPr lang="en-US" smtClean="0">
                <a:solidFill>
                  <a:srgbClr val="000000"/>
                </a:solidFill>
                <a:latin typeface="Segoe UI" pitchFamily="34" charset="0"/>
              </a:rPr>
              <a:t>© 2009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7" name="Slide Number Placeholder 6"/>
          <p:cNvSpPr>
            <a:spLocks noGrp="1"/>
          </p:cNvSpPr>
          <p:nvPr>
            <p:ph type="sldNum" sz="quarter" idx="13"/>
          </p:nvPr>
        </p:nvSpPr>
        <p:spPr>
          <a:xfrm>
            <a:off x="3884613" y="8685213"/>
            <a:ext cx="2971800" cy="457200"/>
          </a:xfrm>
          <a:prstGeom prst="rect">
            <a:avLst/>
          </a:prstGeom>
        </p:spPr>
        <p:txBody>
          <a:bodyPr/>
          <a:lstStyle/>
          <a:p>
            <a:fld id="{8B263312-38AA-4E1E-B2B5-0F8F122B24FE}" type="slidenum">
              <a:rPr lang="en-US" smtClean="0"/>
              <a:pPr/>
              <a:t>24</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 typeface="Arial" pitchFamily="34" charset="0"/>
              <a:buChar char="•"/>
            </a:pPr>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6390BE54-95F3-486B-831B-35BC7674D438}" type="slidenum">
              <a:rPr lang="en-US" smtClean="0"/>
              <a:pPr/>
              <a:t>25</a:t>
            </a:fld>
            <a:endParaRPr lang="en-US"/>
          </a:p>
        </p:txBody>
      </p:sp>
      <p:sp>
        <p:nvSpPr>
          <p:cNvPr id="5"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smtClean="0"/>
              <a:t>Microsoft SharePoint Server 2010 Ignite!</a:t>
            </a:r>
            <a:endParaRPr lang="en-US" dirty="0"/>
          </a:p>
        </p:txBody>
      </p:sp>
      <p:sp>
        <p:nvSpPr>
          <p:cNvPr id="6"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7C3FBCD4-166E-446F-AF18-7D4A0CF9AEF6}" type="datetimeFigureOut">
              <a:rPr lang="en-US" smtClean="0"/>
              <a:pPr/>
              <a:t>5/5/2010</a:t>
            </a:fld>
            <a:endParaRPr lang="en-US" dirty="0"/>
          </a:p>
        </p:txBody>
      </p:sp>
      <p:sp>
        <p:nvSpPr>
          <p:cNvPr id="7"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Segoe" pitchFamily="34" charset="0"/>
              </a:defRPr>
            </a:lvl1pPr>
          </a:lstStyle>
          <a:p>
            <a:r>
              <a:rPr lang="en-US" dirty="0" smtClean="0">
                <a:solidFill>
                  <a:srgbClr val="000000"/>
                </a:solidFill>
                <a:latin typeface="Segoe UI" pitchFamily="34" charset="0"/>
              </a:rPr>
              <a:t>© 2009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endParaRPr lang="en-US" dirty="0"/>
          </a:p>
        </p:txBody>
      </p:sp>
      <p:sp>
        <p:nvSpPr>
          <p:cNvPr id="4" name="Header Placeholder 3"/>
          <p:cNvSpPr>
            <a:spLocks noGrp="1"/>
          </p:cNvSpPr>
          <p:nvPr>
            <p:ph type="hdr" sz="quarter" idx="10"/>
          </p:nvPr>
        </p:nvSpPr>
        <p:spPr>
          <a:xfrm>
            <a:off x="0" y="0"/>
            <a:ext cx="2971800" cy="457200"/>
          </a:xfrm>
          <a:prstGeom prst="rect">
            <a:avLst/>
          </a:prstGeom>
        </p:spPr>
        <p:txBody>
          <a:bodyPr/>
          <a:lstStyle/>
          <a:p>
            <a:r>
              <a:rPr lang="en-US" smtClean="0"/>
              <a:t>Microsoft SharePoint Server 2010 Ignite!</a:t>
            </a:r>
            <a:endParaRPr lang="en-US" dirty="0"/>
          </a:p>
        </p:txBody>
      </p:sp>
      <p:sp>
        <p:nvSpPr>
          <p:cNvPr id="5" name="Date Placeholder 4"/>
          <p:cNvSpPr>
            <a:spLocks noGrp="1"/>
          </p:cNvSpPr>
          <p:nvPr>
            <p:ph type="dt" idx="11"/>
          </p:nvPr>
        </p:nvSpPr>
        <p:spPr>
          <a:xfrm>
            <a:off x="3884613" y="0"/>
            <a:ext cx="2971800" cy="457200"/>
          </a:xfrm>
          <a:prstGeom prst="rect">
            <a:avLst/>
          </a:prstGeom>
        </p:spPr>
        <p:txBody>
          <a:bodyPr/>
          <a:lstStyle/>
          <a:p>
            <a:fld id="{95BF5DB1-CFAF-42C2-9257-8452AB69624D}" type="datetime1">
              <a:rPr lang="en-US" smtClean="0"/>
              <a:pPr/>
              <a:t>5/5/2010</a:t>
            </a:fld>
            <a:endParaRPr lang="en-US" dirty="0"/>
          </a:p>
        </p:txBody>
      </p:sp>
      <p:sp>
        <p:nvSpPr>
          <p:cNvPr id="6" name="Footer Placeholder 5"/>
          <p:cNvSpPr>
            <a:spLocks noGrp="1"/>
          </p:cNvSpPr>
          <p:nvPr>
            <p:ph type="ftr" sz="quarter" idx="12"/>
          </p:nvPr>
        </p:nvSpPr>
        <p:spPr>
          <a:xfrm>
            <a:off x="0" y="8685213"/>
            <a:ext cx="2971800" cy="457200"/>
          </a:xfrm>
          <a:prstGeom prst="rect">
            <a:avLst/>
          </a:prstGeom>
        </p:spPr>
        <p:txBody>
          <a:bodyPr/>
          <a:lstStyle/>
          <a:p>
            <a:r>
              <a:rPr lang="en-US" dirty="0" smtClean="0">
                <a:solidFill>
                  <a:srgbClr val="000000"/>
                </a:solidFill>
                <a:latin typeface="Segoe UI" pitchFamily="34" charset="0"/>
              </a:rPr>
              <a:t>© 2009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13"/>
          </p:nvPr>
        </p:nvSpPr>
        <p:spPr>
          <a:xfrm>
            <a:off x="3884613" y="8685213"/>
            <a:ext cx="2971800" cy="457200"/>
          </a:xfrm>
          <a:prstGeom prst="rect">
            <a:avLst/>
          </a:prstGeom>
        </p:spPr>
        <p:txBody>
          <a:bodyPr/>
          <a:lstStyle/>
          <a:p>
            <a:fld id="{8B263312-38AA-4E1E-B2B5-0F8F122B24FE}" type="slidenum">
              <a:rPr lang="en-US" smtClean="0"/>
              <a:pPr/>
              <a:t>26</a:t>
            </a:fld>
            <a:endParaRPr lang="en-US" dirty="0"/>
          </a:p>
        </p:txBody>
      </p:sp>
    </p:spTree>
    <p:extLst>
      <p:ext uri="{BB962C8B-B14F-4D97-AF65-F5344CB8AC3E}">
        <p14:creationId xmlns:p14="http://schemas.microsoft.com/office/powerpoint/2010/main" val="17190774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 typeface="Arial" pitchFamily="34" charset="0"/>
              <a:buChar char="•"/>
            </a:pPr>
            <a:endParaRPr lang="en-US" dirty="0"/>
          </a:p>
        </p:txBody>
      </p:sp>
      <p:sp>
        <p:nvSpPr>
          <p:cNvPr id="4" name="Header Placeholder 3"/>
          <p:cNvSpPr>
            <a:spLocks noGrp="1"/>
          </p:cNvSpPr>
          <p:nvPr>
            <p:ph type="hdr" sz="quarter" idx="10"/>
          </p:nvPr>
        </p:nvSpPr>
        <p:spPr>
          <a:xfrm>
            <a:off x="0" y="0"/>
            <a:ext cx="2971800" cy="457200"/>
          </a:xfrm>
          <a:prstGeom prst="rect">
            <a:avLst/>
          </a:prstGeom>
        </p:spPr>
        <p:txBody>
          <a:bodyPr/>
          <a:lstStyle/>
          <a:p>
            <a:r>
              <a:rPr lang="en-US" smtClean="0"/>
              <a:t>Microsoft SharePoint Server 2010 Ignite!</a:t>
            </a:r>
            <a:endParaRPr lang="en-US" dirty="0"/>
          </a:p>
        </p:txBody>
      </p:sp>
      <p:sp>
        <p:nvSpPr>
          <p:cNvPr id="5" name="Date Placeholder 4"/>
          <p:cNvSpPr>
            <a:spLocks noGrp="1"/>
          </p:cNvSpPr>
          <p:nvPr>
            <p:ph type="dt" idx="11"/>
          </p:nvPr>
        </p:nvSpPr>
        <p:spPr>
          <a:xfrm>
            <a:off x="3884613" y="0"/>
            <a:ext cx="2971800" cy="457200"/>
          </a:xfrm>
          <a:prstGeom prst="rect">
            <a:avLst/>
          </a:prstGeom>
        </p:spPr>
        <p:txBody>
          <a:bodyPr/>
          <a:lstStyle/>
          <a:p>
            <a:fld id="{E77406BF-6CB3-4E5F-92DB-FAF2F68CBBF2}" type="datetime1">
              <a:rPr lang="en-US" smtClean="0"/>
              <a:t>5/5/2010</a:t>
            </a:fld>
            <a:endParaRPr lang="en-US" dirty="0"/>
          </a:p>
        </p:txBody>
      </p:sp>
      <p:sp>
        <p:nvSpPr>
          <p:cNvPr id="6" name="Footer Placeholder 5"/>
          <p:cNvSpPr>
            <a:spLocks noGrp="1"/>
          </p:cNvSpPr>
          <p:nvPr>
            <p:ph type="ftr" sz="quarter" idx="12"/>
          </p:nvPr>
        </p:nvSpPr>
        <p:spPr>
          <a:xfrm>
            <a:off x="0" y="8685213"/>
            <a:ext cx="2971800" cy="457200"/>
          </a:xfrm>
          <a:prstGeom prst="rect">
            <a:avLst/>
          </a:prstGeom>
        </p:spPr>
        <p:txBody>
          <a:bodyPr/>
          <a:lstStyle/>
          <a:p>
            <a:r>
              <a:rPr lang="en-US" smtClean="0">
                <a:solidFill>
                  <a:srgbClr val="000000"/>
                </a:solidFill>
                <a:latin typeface="Segoe UI" pitchFamily="34" charset="0"/>
              </a:rPr>
              <a:t>© 2009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7" name="Slide Number Placeholder 6"/>
          <p:cNvSpPr>
            <a:spLocks noGrp="1"/>
          </p:cNvSpPr>
          <p:nvPr>
            <p:ph type="sldNum" sz="quarter" idx="13"/>
          </p:nvPr>
        </p:nvSpPr>
        <p:spPr>
          <a:xfrm>
            <a:off x="3884613" y="8685213"/>
            <a:ext cx="2971800" cy="457200"/>
          </a:xfrm>
          <a:prstGeom prst="rect">
            <a:avLst/>
          </a:prstGeom>
        </p:spPr>
        <p:txBody>
          <a:bodyPr/>
          <a:lstStyle/>
          <a:p>
            <a:fld id="{8B263312-38AA-4E1E-B2B5-0F8F122B24FE}" type="slidenum">
              <a:rPr lang="en-US" smtClean="0"/>
              <a:pPr/>
              <a:t>27</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a:xfrm>
            <a:off x="0" y="0"/>
            <a:ext cx="2971800" cy="457200"/>
          </a:xfrm>
          <a:prstGeom prst="rect">
            <a:avLst/>
          </a:prstGeom>
        </p:spPr>
        <p:txBody>
          <a:bodyPr/>
          <a:lstStyle/>
          <a:p>
            <a:r>
              <a:rPr lang="en-US" smtClean="0"/>
              <a:t>Microsoft SharePoint Server 2010 Ignite!</a:t>
            </a:r>
            <a:endParaRPr lang="en-US" dirty="0"/>
          </a:p>
        </p:txBody>
      </p:sp>
      <p:sp>
        <p:nvSpPr>
          <p:cNvPr id="5" name="Date Placeholder 4"/>
          <p:cNvSpPr>
            <a:spLocks noGrp="1"/>
          </p:cNvSpPr>
          <p:nvPr>
            <p:ph type="dt" idx="11"/>
          </p:nvPr>
        </p:nvSpPr>
        <p:spPr>
          <a:xfrm>
            <a:off x="3884613" y="0"/>
            <a:ext cx="2971800" cy="457200"/>
          </a:xfrm>
          <a:prstGeom prst="rect">
            <a:avLst/>
          </a:prstGeom>
        </p:spPr>
        <p:txBody>
          <a:bodyPr/>
          <a:lstStyle/>
          <a:p>
            <a:fld id="{850B7820-9A72-4579-A68D-DBCD06108142}" type="datetime1">
              <a:rPr lang="en-US" smtClean="0"/>
              <a:t>5/5/2010</a:t>
            </a:fld>
            <a:endParaRPr lang="en-US" dirty="0"/>
          </a:p>
        </p:txBody>
      </p:sp>
      <p:sp>
        <p:nvSpPr>
          <p:cNvPr id="6" name="Footer Placeholder 5"/>
          <p:cNvSpPr>
            <a:spLocks noGrp="1"/>
          </p:cNvSpPr>
          <p:nvPr>
            <p:ph type="ftr" sz="quarter" idx="12"/>
          </p:nvPr>
        </p:nvSpPr>
        <p:spPr>
          <a:xfrm>
            <a:off x="0" y="8685213"/>
            <a:ext cx="2971800" cy="457200"/>
          </a:xfrm>
          <a:prstGeom prst="rect">
            <a:avLst/>
          </a:prstGeom>
        </p:spPr>
        <p:txBody>
          <a:bodyPr/>
          <a:lstStyle/>
          <a:p>
            <a:r>
              <a:rPr lang="en-US" smtClean="0">
                <a:solidFill>
                  <a:srgbClr val="000000"/>
                </a:solidFill>
                <a:latin typeface="Segoe UI" pitchFamily="34" charset="0"/>
              </a:rPr>
              <a:t>© 2009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7" name="Slide Number Placeholder 6"/>
          <p:cNvSpPr>
            <a:spLocks noGrp="1"/>
          </p:cNvSpPr>
          <p:nvPr>
            <p:ph type="sldNum" sz="quarter" idx="13"/>
          </p:nvPr>
        </p:nvSpPr>
        <p:spPr>
          <a:xfrm>
            <a:off x="3884613" y="8685213"/>
            <a:ext cx="2971800" cy="457200"/>
          </a:xfrm>
          <a:prstGeom prst="rect">
            <a:avLst/>
          </a:prstGeom>
        </p:spPr>
        <p:txBody>
          <a:bodyPr/>
          <a:lstStyle/>
          <a:p>
            <a:fld id="{8B263312-38AA-4E1E-B2B5-0F8F122B24FE}" type="slidenum">
              <a:rPr lang="en-US" smtClean="0"/>
              <a:pPr/>
              <a:t>28</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marL="171450" indent="-171450">
              <a:buFont typeface="Arial" pitchFamily="34" charset="0"/>
              <a:buChar char="•"/>
            </a:pPr>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6390BE54-95F3-486B-831B-35BC7674D438}" type="slidenum">
              <a:rPr lang="en-US" smtClean="0"/>
              <a:pPr/>
              <a:t>29</a:t>
            </a:fld>
            <a:endParaRPr lang="en-US"/>
          </a:p>
        </p:txBody>
      </p:sp>
      <p:sp>
        <p:nvSpPr>
          <p:cNvPr id="5"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smtClean="0"/>
              <a:t>Microsoft SharePoint Server 2010 Ignite!</a:t>
            </a:r>
            <a:endParaRPr lang="en-US" dirty="0"/>
          </a:p>
        </p:txBody>
      </p:sp>
      <p:sp>
        <p:nvSpPr>
          <p:cNvPr id="6"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7C3FBCD4-166E-446F-AF18-7D4A0CF9AEF6}" type="datetimeFigureOut">
              <a:rPr lang="en-US" smtClean="0"/>
              <a:pPr/>
              <a:t>5/5/2010</a:t>
            </a:fld>
            <a:endParaRPr lang="en-US" dirty="0"/>
          </a:p>
        </p:txBody>
      </p:sp>
      <p:sp>
        <p:nvSpPr>
          <p:cNvPr id="7"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Segoe" pitchFamily="34" charset="0"/>
              </a:defRPr>
            </a:lvl1pPr>
          </a:lstStyle>
          <a:p>
            <a:r>
              <a:rPr lang="en-US" dirty="0" smtClean="0">
                <a:solidFill>
                  <a:srgbClr val="000000"/>
                </a:solidFill>
                <a:latin typeface="Segoe UI" pitchFamily="34" charset="0"/>
              </a:rPr>
              <a:t>© 2009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 typeface="Arial" pitchFamily="34" charset="0"/>
              <a:buChar char="•"/>
            </a:pPr>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6390BE54-95F3-486B-831B-35BC7674D438}" type="slidenum">
              <a:rPr lang="en-US" smtClean="0"/>
              <a:pPr/>
              <a:t>30</a:t>
            </a:fld>
            <a:endParaRPr lang="en-US"/>
          </a:p>
        </p:txBody>
      </p:sp>
      <p:sp>
        <p:nvSpPr>
          <p:cNvPr id="5"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smtClean="0"/>
              <a:t>Microsoft SharePoint Server 2010 Ignite!</a:t>
            </a:r>
            <a:endParaRPr lang="en-US" dirty="0"/>
          </a:p>
        </p:txBody>
      </p:sp>
      <p:sp>
        <p:nvSpPr>
          <p:cNvPr id="6"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7C3FBCD4-166E-446F-AF18-7D4A0CF9AEF6}" type="datetimeFigureOut">
              <a:rPr lang="en-US" smtClean="0"/>
              <a:pPr/>
              <a:t>5/5/2010</a:t>
            </a:fld>
            <a:endParaRPr lang="en-US" dirty="0"/>
          </a:p>
        </p:txBody>
      </p:sp>
      <p:sp>
        <p:nvSpPr>
          <p:cNvPr id="7"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Segoe" pitchFamily="34" charset="0"/>
              </a:defRPr>
            </a:lvl1pPr>
          </a:lstStyle>
          <a:p>
            <a:r>
              <a:rPr lang="en-US" dirty="0" smtClean="0">
                <a:solidFill>
                  <a:srgbClr val="000000"/>
                </a:solidFill>
                <a:latin typeface="Segoe UI" pitchFamily="34" charset="0"/>
              </a:rPr>
              <a:t>© 2009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6390BE54-95F3-486B-831B-35BC7674D438}" type="slidenum">
              <a:rPr lang="en-US" smtClean="0"/>
              <a:pPr/>
              <a:t>31</a:t>
            </a:fld>
            <a:endParaRPr lang="en-US"/>
          </a:p>
        </p:txBody>
      </p:sp>
      <p:sp>
        <p:nvSpPr>
          <p:cNvPr id="5"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smtClean="0"/>
              <a:t>Microsoft SharePoint Server 2010 Ignite!</a:t>
            </a:r>
            <a:endParaRPr lang="en-US" dirty="0"/>
          </a:p>
        </p:txBody>
      </p:sp>
      <p:sp>
        <p:nvSpPr>
          <p:cNvPr id="6"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7C3FBCD4-166E-446F-AF18-7D4A0CF9AEF6}" type="datetimeFigureOut">
              <a:rPr lang="en-US" smtClean="0"/>
              <a:pPr/>
              <a:t>5/5/2010</a:t>
            </a:fld>
            <a:endParaRPr lang="en-US" dirty="0"/>
          </a:p>
        </p:txBody>
      </p:sp>
      <p:sp>
        <p:nvSpPr>
          <p:cNvPr id="7"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Segoe" pitchFamily="34" charset="0"/>
              </a:defRPr>
            </a:lvl1pPr>
          </a:lstStyle>
          <a:p>
            <a:r>
              <a:rPr lang="en-US" dirty="0" smtClean="0">
                <a:solidFill>
                  <a:srgbClr val="000000"/>
                </a:solidFill>
                <a:latin typeface="Segoe UI" pitchFamily="34" charset="0"/>
              </a:rPr>
              <a:t>© 2009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a:xfrm>
            <a:off x="0" y="0"/>
            <a:ext cx="2971800" cy="457200"/>
          </a:xfrm>
          <a:prstGeom prst="rect">
            <a:avLst/>
          </a:prstGeom>
        </p:spPr>
        <p:txBody>
          <a:bodyPr/>
          <a:lstStyle/>
          <a:p>
            <a:r>
              <a:rPr lang="en-US" smtClean="0"/>
              <a:t>Microsoft SharePoint Server 2010 Ignite!</a:t>
            </a:r>
            <a:endParaRPr lang="en-US" dirty="0"/>
          </a:p>
        </p:txBody>
      </p:sp>
      <p:sp>
        <p:nvSpPr>
          <p:cNvPr id="5" name="Date Placeholder 4"/>
          <p:cNvSpPr>
            <a:spLocks noGrp="1"/>
          </p:cNvSpPr>
          <p:nvPr>
            <p:ph type="dt" idx="11"/>
          </p:nvPr>
        </p:nvSpPr>
        <p:spPr>
          <a:xfrm>
            <a:off x="3884613" y="0"/>
            <a:ext cx="2971800" cy="457200"/>
          </a:xfrm>
          <a:prstGeom prst="rect">
            <a:avLst/>
          </a:prstGeom>
        </p:spPr>
        <p:txBody>
          <a:bodyPr/>
          <a:lstStyle/>
          <a:p>
            <a:fld id="{F1197A00-BF77-4BBC-ADDC-5EA2E72B2F86}" type="datetime1">
              <a:rPr lang="en-US" smtClean="0"/>
              <a:t>5/5/2010</a:t>
            </a:fld>
            <a:endParaRPr lang="en-US" dirty="0"/>
          </a:p>
        </p:txBody>
      </p:sp>
      <p:sp>
        <p:nvSpPr>
          <p:cNvPr id="6" name="Footer Placeholder 5"/>
          <p:cNvSpPr>
            <a:spLocks noGrp="1"/>
          </p:cNvSpPr>
          <p:nvPr>
            <p:ph type="ftr" sz="quarter" idx="12"/>
          </p:nvPr>
        </p:nvSpPr>
        <p:spPr>
          <a:xfrm>
            <a:off x="0" y="8685213"/>
            <a:ext cx="2971800" cy="457200"/>
          </a:xfrm>
          <a:prstGeom prst="rect">
            <a:avLst/>
          </a:prstGeom>
        </p:spPr>
        <p:txBody>
          <a:bodyPr/>
          <a:lstStyle/>
          <a:p>
            <a:r>
              <a:rPr lang="en-US" smtClean="0">
                <a:solidFill>
                  <a:srgbClr val="000000"/>
                </a:solidFill>
                <a:latin typeface="Segoe UI" pitchFamily="34" charset="0"/>
              </a:rPr>
              <a:t>© 2009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7" name="Slide Number Placeholder 6"/>
          <p:cNvSpPr>
            <a:spLocks noGrp="1"/>
          </p:cNvSpPr>
          <p:nvPr>
            <p:ph type="sldNum" sz="quarter" idx="13"/>
          </p:nvPr>
        </p:nvSpPr>
        <p:spPr>
          <a:xfrm>
            <a:off x="3884613" y="8685213"/>
            <a:ext cx="2971800" cy="457200"/>
          </a:xfrm>
          <a:prstGeom prst="rect">
            <a:avLst/>
          </a:prstGeom>
        </p:spPr>
        <p:txBody>
          <a:bodyPr/>
          <a:lstStyle/>
          <a:p>
            <a:fld id="{8B263312-38AA-4E1E-B2B5-0F8F122B24FE}" type="slidenum">
              <a:rPr lang="en-US" smtClean="0"/>
              <a:pPr/>
              <a:t>32</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8B263312-38AA-4E1E-B2B5-0F8F122B24FE}" type="slidenum">
              <a:rPr lang="en-US" smtClean="0"/>
              <a:pPr/>
              <a:t>33</a:t>
            </a:fld>
            <a:endParaRPr lang="en-US" dirty="0"/>
          </a:p>
        </p:txBody>
      </p:sp>
      <p:sp>
        <p:nvSpPr>
          <p:cNvPr id="5"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smtClean="0"/>
              <a:t>Microsoft SharePoint Server 2010 Ignite!</a:t>
            </a:r>
            <a:endParaRPr lang="en-US" dirty="0"/>
          </a:p>
        </p:txBody>
      </p:sp>
      <p:sp>
        <p:nvSpPr>
          <p:cNvPr id="6"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7C3FBCD4-166E-446F-AF18-7D4A0CF9AEF6}" type="datetimeFigureOut">
              <a:rPr lang="en-US" smtClean="0"/>
              <a:pPr/>
              <a:t>5/5/2010</a:t>
            </a:fld>
            <a:endParaRPr lang="en-US" dirty="0"/>
          </a:p>
        </p:txBody>
      </p:sp>
      <p:sp>
        <p:nvSpPr>
          <p:cNvPr id="7"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Segoe" pitchFamily="34" charset="0"/>
              </a:defRPr>
            </a:lvl1pPr>
          </a:lstStyle>
          <a:p>
            <a:r>
              <a:rPr lang="en-US" dirty="0" smtClean="0">
                <a:solidFill>
                  <a:srgbClr val="000000"/>
                </a:solidFill>
                <a:latin typeface="Segoe UI" pitchFamily="34" charset="0"/>
              </a:rPr>
              <a:t>© 2009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Tree>
    <p:extLst>
      <p:ext uri="{BB962C8B-B14F-4D97-AF65-F5344CB8AC3E}">
        <p14:creationId xmlns:p14="http://schemas.microsoft.com/office/powerpoint/2010/main" val="191411420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endParaRPr lang="en-US" dirty="0"/>
          </a:p>
        </p:txBody>
      </p:sp>
      <p:sp>
        <p:nvSpPr>
          <p:cNvPr id="4" name="Header Placeholder 3"/>
          <p:cNvSpPr>
            <a:spLocks noGrp="1"/>
          </p:cNvSpPr>
          <p:nvPr>
            <p:ph type="hdr" sz="quarter" idx="10"/>
          </p:nvPr>
        </p:nvSpPr>
        <p:spPr>
          <a:xfrm>
            <a:off x="0" y="0"/>
            <a:ext cx="2971800" cy="457200"/>
          </a:xfrm>
          <a:prstGeom prst="rect">
            <a:avLst/>
          </a:prstGeom>
        </p:spPr>
        <p:txBody>
          <a:bodyPr/>
          <a:lstStyle/>
          <a:p>
            <a:r>
              <a:rPr lang="en-US" smtClean="0"/>
              <a:t>Microsoft SharePoint Server 2010 Ignite!</a:t>
            </a:r>
            <a:endParaRPr lang="en-US" dirty="0"/>
          </a:p>
        </p:txBody>
      </p:sp>
      <p:sp>
        <p:nvSpPr>
          <p:cNvPr id="5" name="Date Placeholder 4"/>
          <p:cNvSpPr>
            <a:spLocks noGrp="1"/>
          </p:cNvSpPr>
          <p:nvPr>
            <p:ph type="dt" idx="11"/>
          </p:nvPr>
        </p:nvSpPr>
        <p:spPr>
          <a:xfrm>
            <a:off x="3884613" y="0"/>
            <a:ext cx="2971800" cy="457200"/>
          </a:xfrm>
          <a:prstGeom prst="rect">
            <a:avLst/>
          </a:prstGeom>
        </p:spPr>
        <p:txBody>
          <a:bodyPr/>
          <a:lstStyle/>
          <a:p>
            <a:fld id="{CA2E43E1-2A13-481E-B55B-3F4A54007D04}" type="datetime1">
              <a:rPr lang="en-US" smtClean="0"/>
              <a:pPr/>
              <a:t>5/5/2010</a:t>
            </a:fld>
            <a:endParaRPr lang="en-US" dirty="0"/>
          </a:p>
        </p:txBody>
      </p:sp>
      <p:sp>
        <p:nvSpPr>
          <p:cNvPr id="6" name="Footer Placeholder 5"/>
          <p:cNvSpPr>
            <a:spLocks noGrp="1"/>
          </p:cNvSpPr>
          <p:nvPr>
            <p:ph type="ftr" sz="quarter" idx="12"/>
          </p:nvPr>
        </p:nvSpPr>
        <p:spPr>
          <a:xfrm>
            <a:off x="0" y="8685213"/>
            <a:ext cx="2971800" cy="457200"/>
          </a:xfrm>
          <a:prstGeom prst="rect">
            <a:avLst/>
          </a:prstGeom>
        </p:spPr>
        <p:txBody>
          <a:bodyPr/>
          <a:lstStyle/>
          <a:p>
            <a:r>
              <a:rPr lang="en-US" dirty="0" smtClean="0">
                <a:solidFill>
                  <a:srgbClr val="000000"/>
                </a:solidFill>
                <a:latin typeface="Segoe UI" pitchFamily="34" charset="0"/>
              </a:rPr>
              <a:t>© 2009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13"/>
          </p:nvPr>
        </p:nvSpPr>
        <p:spPr>
          <a:xfrm>
            <a:off x="3884613" y="8685213"/>
            <a:ext cx="2971800" cy="457200"/>
          </a:xfrm>
          <a:prstGeom prst="rect">
            <a:avLst/>
          </a:prstGeom>
        </p:spPr>
        <p:txBody>
          <a:bodyPr/>
          <a:lstStyle/>
          <a:p>
            <a:fld id="{8B263312-38AA-4E1E-B2B5-0F8F122B24FE}" type="slidenum">
              <a:rPr lang="en-US" smtClean="0"/>
              <a:pPr/>
              <a:t>34</a:t>
            </a:fld>
            <a:endParaRPr lang="en-US" dirty="0"/>
          </a:p>
        </p:txBody>
      </p:sp>
    </p:spTree>
    <p:extLst>
      <p:ext uri="{BB962C8B-B14F-4D97-AF65-F5344CB8AC3E}">
        <p14:creationId xmlns:p14="http://schemas.microsoft.com/office/powerpoint/2010/main" val="19154140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8B263312-38AA-4E1E-B2B5-0F8F122B24FE}" type="slidenum">
              <a:rPr lang="en-US" smtClean="0"/>
              <a:pPr/>
              <a:t>3</a:t>
            </a:fld>
            <a:endParaRPr lang="en-US" dirty="0"/>
          </a:p>
        </p:txBody>
      </p:sp>
      <p:sp>
        <p:nvSpPr>
          <p:cNvPr id="5"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smtClean="0"/>
              <a:t>Microsoft SharePoint Server 2010 Ignite!</a:t>
            </a:r>
            <a:endParaRPr lang="en-US" dirty="0"/>
          </a:p>
        </p:txBody>
      </p:sp>
      <p:sp>
        <p:nvSpPr>
          <p:cNvPr id="6"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7C3FBCD4-166E-446F-AF18-7D4A0CF9AEF6}" type="datetimeFigureOut">
              <a:rPr lang="en-US" smtClean="0"/>
              <a:pPr/>
              <a:t>5/5/2010</a:t>
            </a:fld>
            <a:endParaRPr lang="en-US" dirty="0"/>
          </a:p>
        </p:txBody>
      </p:sp>
      <p:sp>
        <p:nvSpPr>
          <p:cNvPr id="7"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Segoe" pitchFamily="34" charset="0"/>
              </a:defRPr>
            </a:lvl1pPr>
          </a:lstStyle>
          <a:p>
            <a:r>
              <a:rPr lang="en-US" dirty="0" smtClean="0">
                <a:solidFill>
                  <a:srgbClr val="000000"/>
                </a:solidFill>
                <a:latin typeface="Segoe UI" pitchFamily="34" charset="0"/>
              </a:rPr>
              <a:t>© 2009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Tree>
    <p:extLst>
      <p:ext uri="{BB962C8B-B14F-4D97-AF65-F5344CB8AC3E}">
        <p14:creationId xmlns:p14="http://schemas.microsoft.com/office/powerpoint/2010/main" val="191411420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 typeface="Arial" pitchFamily="34" charset="0"/>
              <a:buChar char="•"/>
            </a:pPr>
            <a:endParaRPr lang="en-US" dirty="0"/>
          </a:p>
        </p:txBody>
      </p:sp>
      <p:sp>
        <p:nvSpPr>
          <p:cNvPr id="4" name="Header Placeholder 3"/>
          <p:cNvSpPr>
            <a:spLocks noGrp="1"/>
          </p:cNvSpPr>
          <p:nvPr>
            <p:ph type="hdr" sz="quarter" idx="10"/>
          </p:nvPr>
        </p:nvSpPr>
        <p:spPr>
          <a:xfrm>
            <a:off x="0" y="0"/>
            <a:ext cx="2971800" cy="457200"/>
          </a:xfrm>
          <a:prstGeom prst="rect">
            <a:avLst/>
          </a:prstGeom>
        </p:spPr>
        <p:txBody>
          <a:bodyPr/>
          <a:lstStyle/>
          <a:p>
            <a:r>
              <a:rPr lang="en-US" smtClean="0"/>
              <a:t>Microsoft SharePoint Server 2010 Ignite!</a:t>
            </a:r>
            <a:endParaRPr lang="en-US" dirty="0"/>
          </a:p>
        </p:txBody>
      </p:sp>
      <p:sp>
        <p:nvSpPr>
          <p:cNvPr id="5" name="Date Placeholder 4"/>
          <p:cNvSpPr>
            <a:spLocks noGrp="1"/>
          </p:cNvSpPr>
          <p:nvPr>
            <p:ph type="dt" idx="11"/>
          </p:nvPr>
        </p:nvSpPr>
        <p:spPr>
          <a:xfrm>
            <a:off x="3884613" y="0"/>
            <a:ext cx="2971800" cy="457200"/>
          </a:xfrm>
          <a:prstGeom prst="rect">
            <a:avLst/>
          </a:prstGeom>
        </p:spPr>
        <p:txBody>
          <a:bodyPr/>
          <a:lstStyle/>
          <a:p>
            <a:fld id="{25A27321-9C30-4588-B0DE-EF7DA451163B}" type="datetime1">
              <a:rPr lang="en-US" smtClean="0"/>
              <a:t>5/5/2010</a:t>
            </a:fld>
            <a:endParaRPr lang="en-US" dirty="0"/>
          </a:p>
        </p:txBody>
      </p:sp>
      <p:sp>
        <p:nvSpPr>
          <p:cNvPr id="6" name="Footer Placeholder 5"/>
          <p:cNvSpPr>
            <a:spLocks noGrp="1"/>
          </p:cNvSpPr>
          <p:nvPr>
            <p:ph type="ftr" sz="quarter" idx="12"/>
          </p:nvPr>
        </p:nvSpPr>
        <p:spPr>
          <a:xfrm>
            <a:off x="0" y="8685213"/>
            <a:ext cx="2971800" cy="457200"/>
          </a:xfrm>
          <a:prstGeom prst="rect">
            <a:avLst/>
          </a:prstGeom>
        </p:spPr>
        <p:txBody>
          <a:bodyPr/>
          <a:lstStyle/>
          <a:p>
            <a:r>
              <a:rPr lang="en-US" smtClean="0">
                <a:solidFill>
                  <a:srgbClr val="000000"/>
                </a:solidFill>
                <a:latin typeface="Segoe UI" pitchFamily="34" charset="0"/>
              </a:rPr>
              <a:t>© 2009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7" name="Slide Number Placeholder 6"/>
          <p:cNvSpPr>
            <a:spLocks noGrp="1"/>
          </p:cNvSpPr>
          <p:nvPr>
            <p:ph type="sldNum" sz="quarter" idx="13"/>
          </p:nvPr>
        </p:nvSpPr>
        <p:spPr>
          <a:xfrm>
            <a:off x="3884613" y="8685213"/>
            <a:ext cx="2971800" cy="457200"/>
          </a:xfrm>
          <a:prstGeom prst="rect">
            <a:avLst/>
          </a:prstGeom>
        </p:spPr>
        <p:txBody>
          <a:bodyPr/>
          <a:lstStyle/>
          <a:p>
            <a:fld id="{8B263312-38AA-4E1E-B2B5-0F8F122B24FE}" type="slidenum">
              <a:rPr lang="en-US" smtClean="0"/>
              <a:pPr/>
              <a:t>35</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a:xfrm>
            <a:off x="0" y="0"/>
            <a:ext cx="2971800" cy="457200"/>
          </a:xfrm>
          <a:prstGeom prst="rect">
            <a:avLst/>
          </a:prstGeom>
        </p:spPr>
        <p:txBody>
          <a:bodyPr/>
          <a:lstStyle/>
          <a:p>
            <a:r>
              <a:rPr lang="en-US" smtClean="0"/>
              <a:t>Microsoft SharePoint Server 2010 Ignite!</a:t>
            </a:r>
            <a:endParaRPr lang="en-US" dirty="0"/>
          </a:p>
        </p:txBody>
      </p:sp>
      <p:sp>
        <p:nvSpPr>
          <p:cNvPr id="5" name="Date Placeholder 4"/>
          <p:cNvSpPr>
            <a:spLocks noGrp="1"/>
          </p:cNvSpPr>
          <p:nvPr>
            <p:ph type="dt" idx="11"/>
          </p:nvPr>
        </p:nvSpPr>
        <p:spPr>
          <a:xfrm>
            <a:off x="3884613" y="0"/>
            <a:ext cx="2971800" cy="457200"/>
          </a:xfrm>
          <a:prstGeom prst="rect">
            <a:avLst/>
          </a:prstGeom>
        </p:spPr>
        <p:txBody>
          <a:bodyPr/>
          <a:lstStyle/>
          <a:p>
            <a:fld id="{CA2E43E1-2A13-481E-B55B-3F4A54007D04}" type="datetime1">
              <a:rPr lang="en-US" smtClean="0"/>
              <a:pPr/>
              <a:t>5/5/2010</a:t>
            </a:fld>
            <a:endParaRPr lang="en-US" dirty="0"/>
          </a:p>
        </p:txBody>
      </p:sp>
      <p:sp>
        <p:nvSpPr>
          <p:cNvPr id="6" name="Footer Placeholder 5"/>
          <p:cNvSpPr>
            <a:spLocks noGrp="1"/>
          </p:cNvSpPr>
          <p:nvPr>
            <p:ph type="ftr" sz="quarter" idx="12"/>
          </p:nvPr>
        </p:nvSpPr>
        <p:spPr>
          <a:xfrm>
            <a:off x="0" y="8685213"/>
            <a:ext cx="2971800" cy="457200"/>
          </a:xfrm>
          <a:prstGeom prst="rect">
            <a:avLst/>
          </a:prstGeom>
        </p:spPr>
        <p:txBody>
          <a:bodyPr/>
          <a:lstStyle/>
          <a:p>
            <a:r>
              <a:rPr lang="en-US" dirty="0" smtClean="0">
                <a:solidFill>
                  <a:srgbClr val="000000"/>
                </a:solidFill>
                <a:latin typeface="Segoe UI" pitchFamily="34" charset="0"/>
              </a:rPr>
              <a:t>© 2009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13"/>
          </p:nvPr>
        </p:nvSpPr>
        <p:spPr>
          <a:xfrm>
            <a:off x="3884613" y="8685213"/>
            <a:ext cx="2971800" cy="457200"/>
          </a:xfrm>
          <a:prstGeom prst="rect">
            <a:avLst/>
          </a:prstGeom>
        </p:spPr>
        <p:txBody>
          <a:bodyPr/>
          <a:lstStyle/>
          <a:p>
            <a:fld id="{8B263312-38AA-4E1E-B2B5-0F8F122B24FE}" type="slidenum">
              <a:rPr lang="en-US" smtClean="0"/>
              <a:pPr/>
              <a:t>4</a:t>
            </a:fld>
            <a:endParaRPr lang="en-US" dirty="0"/>
          </a:p>
        </p:txBody>
      </p:sp>
    </p:spTree>
    <p:extLst>
      <p:ext uri="{BB962C8B-B14F-4D97-AF65-F5344CB8AC3E}">
        <p14:creationId xmlns:p14="http://schemas.microsoft.com/office/powerpoint/2010/main" val="19154140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 typeface="Arial" pitchFamily="34" charset="0"/>
              <a:buChar char="•"/>
            </a:pPr>
            <a:endParaRPr lang="en-US" dirty="0"/>
          </a:p>
        </p:txBody>
      </p:sp>
      <p:sp>
        <p:nvSpPr>
          <p:cNvPr id="4" name="Header Placeholder 3"/>
          <p:cNvSpPr>
            <a:spLocks noGrp="1"/>
          </p:cNvSpPr>
          <p:nvPr>
            <p:ph type="hdr" sz="quarter" idx="10"/>
          </p:nvPr>
        </p:nvSpPr>
        <p:spPr>
          <a:xfrm>
            <a:off x="0" y="0"/>
            <a:ext cx="2971800" cy="457200"/>
          </a:xfrm>
          <a:prstGeom prst="rect">
            <a:avLst/>
          </a:prstGeom>
        </p:spPr>
        <p:txBody>
          <a:bodyPr/>
          <a:lstStyle/>
          <a:p>
            <a:r>
              <a:rPr lang="en-US" smtClean="0"/>
              <a:t>Microsoft SharePoint Server 2010 Ignite!</a:t>
            </a:r>
            <a:endParaRPr lang="en-US" dirty="0"/>
          </a:p>
        </p:txBody>
      </p:sp>
      <p:sp>
        <p:nvSpPr>
          <p:cNvPr id="5" name="Date Placeholder 4"/>
          <p:cNvSpPr>
            <a:spLocks noGrp="1"/>
          </p:cNvSpPr>
          <p:nvPr>
            <p:ph type="dt" idx="11"/>
          </p:nvPr>
        </p:nvSpPr>
        <p:spPr>
          <a:xfrm>
            <a:off x="3884613" y="0"/>
            <a:ext cx="2971800" cy="457200"/>
          </a:xfrm>
          <a:prstGeom prst="rect">
            <a:avLst/>
          </a:prstGeom>
        </p:spPr>
        <p:txBody>
          <a:bodyPr/>
          <a:lstStyle/>
          <a:p>
            <a:fld id="{25A27321-9C30-4588-B0DE-EF7DA451163B}" type="datetime1">
              <a:rPr lang="en-US" smtClean="0"/>
              <a:t>5/5/2010</a:t>
            </a:fld>
            <a:endParaRPr lang="en-US" dirty="0"/>
          </a:p>
        </p:txBody>
      </p:sp>
      <p:sp>
        <p:nvSpPr>
          <p:cNvPr id="6" name="Footer Placeholder 5"/>
          <p:cNvSpPr>
            <a:spLocks noGrp="1"/>
          </p:cNvSpPr>
          <p:nvPr>
            <p:ph type="ftr" sz="quarter" idx="12"/>
          </p:nvPr>
        </p:nvSpPr>
        <p:spPr>
          <a:xfrm>
            <a:off x="0" y="8685213"/>
            <a:ext cx="2971800" cy="457200"/>
          </a:xfrm>
          <a:prstGeom prst="rect">
            <a:avLst/>
          </a:prstGeom>
        </p:spPr>
        <p:txBody>
          <a:bodyPr/>
          <a:lstStyle/>
          <a:p>
            <a:r>
              <a:rPr lang="en-US" smtClean="0">
                <a:solidFill>
                  <a:srgbClr val="000000"/>
                </a:solidFill>
                <a:latin typeface="Segoe UI" pitchFamily="34" charset="0"/>
              </a:rPr>
              <a:t>© 2009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7" name="Slide Number Placeholder 6"/>
          <p:cNvSpPr>
            <a:spLocks noGrp="1"/>
          </p:cNvSpPr>
          <p:nvPr>
            <p:ph type="sldNum" sz="quarter" idx="13"/>
          </p:nvPr>
        </p:nvSpPr>
        <p:spPr>
          <a:xfrm>
            <a:off x="3884613" y="8685213"/>
            <a:ext cx="2971800" cy="457200"/>
          </a:xfrm>
          <a:prstGeom prst="rect">
            <a:avLst/>
          </a:prstGeom>
        </p:spPr>
        <p:txBody>
          <a:bodyPr/>
          <a:lstStyle/>
          <a:p>
            <a:fld id="{8B263312-38AA-4E1E-B2B5-0F8F122B24FE}"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a:xfrm>
            <a:off x="0" y="0"/>
            <a:ext cx="2971800" cy="457200"/>
          </a:xfrm>
          <a:prstGeom prst="rect">
            <a:avLst/>
          </a:prstGeom>
        </p:spPr>
        <p:txBody>
          <a:bodyPr/>
          <a:lstStyle/>
          <a:p>
            <a:r>
              <a:rPr lang="en-US" smtClean="0"/>
              <a:t>Microsoft SharePoint Server 2010 Ignite!</a:t>
            </a:r>
            <a:endParaRPr lang="en-US" dirty="0"/>
          </a:p>
        </p:txBody>
      </p:sp>
      <p:sp>
        <p:nvSpPr>
          <p:cNvPr id="5" name="Date Placeholder 4"/>
          <p:cNvSpPr>
            <a:spLocks noGrp="1"/>
          </p:cNvSpPr>
          <p:nvPr>
            <p:ph type="dt" idx="11"/>
          </p:nvPr>
        </p:nvSpPr>
        <p:spPr>
          <a:xfrm>
            <a:off x="3884613" y="0"/>
            <a:ext cx="2971800" cy="457200"/>
          </a:xfrm>
          <a:prstGeom prst="rect">
            <a:avLst/>
          </a:prstGeom>
        </p:spPr>
        <p:txBody>
          <a:bodyPr/>
          <a:lstStyle/>
          <a:p>
            <a:fld id="{3B19D47C-9F59-4511-AC0A-C26A31C71635}" type="datetime1">
              <a:rPr lang="en-US" smtClean="0"/>
              <a:t>5/5/2010</a:t>
            </a:fld>
            <a:endParaRPr lang="en-US" dirty="0"/>
          </a:p>
        </p:txBody>
      </p:sp>
      <p:sp>
        <p:nvSpPr>
          <p:cNvPr id="6" name="Footer Placeholder 5"/>
          <p:cNvSpPr>
            <a:spLocks noGrp="1"/>
          </p:cNvSpPr>
          <p:nvPr>
            <p:ph type="ftr" sz="quarter" idx="12"/>
          </p:nvPr>
        </p:nvSpPr>
        <p:spPr>
          <a:xfrm>
            <a:off x="0" y="8685213"/>
            <a:ext cx="2971800" cy="457200"/>
          </a:xfrm>
          <a:prstGeom prst="rect">
            <a:avLst/>
          </a:prstGeom>
        </p:spPr>
        <p:txBody>
          <a:bodyPr/>
          <a:lstStyle/>
          <a:p>
            <a:r>
              <a:rPr lang="en-US" smtClean="0">
                <a:solidFill>
                  <a:srgbClr val="000000"/>
                </a:solidFill>
                <a:latin typeface="Segoe UI" pitchFamily="34" charset="0"/>
              </a:rPr>
              <a:t>© 2009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7" name="Slide Number Placeholder 6"/>
          <p:cNvSpPr>
            <a:spLocks noGrp="1"/>
          </p:cNvSpPr>
          <p:nvPr>
            <p:ph type="sldNum" sz="quarter" idx="13"/>
          </p:nvPr>
        </p:nvSpPr>
        <p:spPr>
          <a:xfrm>
            <a:off x="3884613" y="8685213"/>
            <a:ext cx="2971800" cy="457200"/>
          </a:xfrm>
          <a:prstGeom prst="rect">
            <a:avLst/>
          </a:prstGeom>
        </p:spPr>
        <p:txBody>
          <a:bodyPr/>
          <a:lstStyle/>
          <a:p>
            <a:fld id="{8B263312-38AA-4E1E-B2B5-0F8F122B24FE}"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endParaRPr lang="en-US" dirty="0"/>
          </a:p>
        </p:txBody>
      </p:sp>
      <p:sp>
        <p:nvSpPr>
          <p:cNvPr id="4" name="Header Placeholder 3"/>
          <p:cNvSpPr>
            <a:spLocks noGrp="1"/>
          </p:cNvSpPr>
          <p:nvPr>
            <p:ph type="hdr" sz="quarter" idx="10"/>
          </p:nvPr>
        </p:nvSpPr>
        <p:spPr>
          <a:xfrm>
            <a:off x="0" y="0"/>
            <a:ext cx="2971800" cy="457200"/>
          </a:xfrm>
          <a:prstGeom prst="rect">
            <a:avLst/>
          </a:prstGeom>
        </p:spPr>
        <p:txBody>
          <a:bodyPr/>
          <a:lstStyle/>
          <a:p>
            <a:r>
              <a:rPr lang="en-US" smtClean="0"/>
              <a:t>Microsoft SharePoint Server 2010 Ignite!</a:t>
            </a:r>
            <a:endParaRPr lang="en-US" dirty="0"/>
          </a:p>
        </p:txBody>
      </p:sp>
      <p:sp>
        <p:nvSpPr>
          <p:cNvPr id="5" name="Date Placeholder 4"/>
          <p:cNvSpPr>
            <a:spLocks noGrp="1"/>
          </p:cNvSpPr>
          <p:nvPr>
            <p:ph type="dt" idx="11"/>
          </p:nvPr>
        </p:nvSpPr>
        <p:spPr>
          <a:xfrm>
            <a:off x="3884613" y="0"/>
            <a:ext cx="2971800" cy="457200"/>
          </a:xfrm>
          <a:prstGeom prst="rect">
            <a:avLst/>
          </a:prstGeom>
        </p:spPr>
        <p:txBody>
          <a:bodyPr/>
          <a:lstStyle/>
          <a:p>
            <a:fld id="{7B2A9199-24EF-42F5-A235-C089AC045E2C}" type="datetime1">
              <a:rPr lang="en-US" smtClean="0"/>
              <a:pPr/>
              <a:t>5/5/2010</a:t>
            </a:fld>
            <a:endParaRPr lang="en-US" dirty="0"/>
          </a:p>
        </p:txBody>
      </p:sp>
      <p:sp>
        <p:nvSpPr>
          <p:cNvPr id="6" name="Footer Placeholder 5"/>
          <p:cNvSpPr>
            <a:spLocks noGrp="1"/>
          </p:cNvSpPr>
          <p:nvPr>
            <p:ph type="ftr" sz="quarter" idx="12"/>
          </p:nvPr>
        </p:nvSpPr>
        <p:spPr>
          <a:xfrm>
            <a:off x="0" y="8685213"/>
            <a:ext cx="2971800" cy="457200"/>
          </a:xfrm>
          <a:prstGeom prst="rect">
            <a:avLst/>
          </a:prstGeom>
        </p:spPr>
        <p:txBody>
          <a:bodyPr/>
          <a:lstStyle/>
          <a:p>
            <a:r>
              <a:rPr lang="en-US" dirty="0" smtClean="0">
                <a:solidFill>
                  <a:srgbClr val="000000"/>
                </a:solidFill>
                <a:latin typeface="Segoe UI" pitchFamily="34" charset="0"/>
              </a:rPr>
              <a:t>© 2009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13"/>
          </p:nvPr>
        </p:nvSpPr>
        <p:spPr>
          <a:xfrm>
            <a:off x="3884613" y="8685213"/>
            <a:ext cx="2971800" cy="457200"/>
          </a:xfrm>
          <a:prstGeom prst="rect">
            <a:avLst/>
          </a:prstGeom>
        </p:spPr>
        <p:txBody>
          <a:bodyPr/>
          <a:lstStyle/>
          <a:p>
            <a:fld id="{8B263312-38AA-4E1E-B2B5-0F8F122B24FE}" type="slidenum">
              <a:rPr lang="en-US" smtClean="0"/>
              <a:pPr/>
              <a:t>7</a:t>
            </a:fld>
            <a:endParaRPr lang="en-US" dirty="0"/>
          </a:p>
        </p:txBody>
      </p:sp>
    </p:spTree>
    <p:extLst>
      <p:ext uri="{BB962C8B-B14F-4D97-AF65-F5344CB8AC3E}">
        <p14:creationId xmlns:p14="http://schemas.microsoft.com/office/powerpoint/2010/main" val="33453405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endParaRPr lang="en-US" dirty="0"/>
          </a:p>
        </p:txBody>
      </p:sp>
      <p:sp>
        <p:nvSpPr>
          <p:cNvPr id="4" name="Header Placeholder 3"/>
          <p:cNvSpPr>
            <a:spLocks noGrp="1"/>
          </p:cNvSpPr>
          <p:nvPr>
            <p:ph type="hdr" sz="quarter" idx="10"/>
          </p:nvPr>
        </p:nvSpPr>
        <p:spPr>
          <a:xfrm>
            <a:off x="0" y="0"/>
            <a:ext cx="2971800" cy="457200"/>
          </a:xfrm>
          <a:prstGeom prst="rect">
            <a:avLst/>
          </a:prstGeom>
        </p:spPr>
        <p:txBody>
          <a:bodyPr/>
          <a:lstStyle/>
          <a:p>
            <a:r>
              <a:rPr lang="en-US" smtClean="0"/>
              <a:t>Microsoft SharePoint Server 2010 Ignite!</a:t>
            </a:r>
            <a:endParaRPr lang="en-US" dirty="0"/>
          </a:p>
        </p:txBody>
      </p:sp>
      <p:sp>
        <p:nvSpPr>
          <p:cNvPr id="5" name="Date Placeholder 4"/>
          <p:cNvSpPr>
            <a:spLocks noGrp="1"/>
          </p:cNvSpPr>
          <p:nvPr>
            <p:ph type="dt" idx="11"/>
          </p:nvPr>
        </p:nvSpPr>
        <p:spPr>
          <a:xfrm>
            <a:off x="3884613" y="0"/>
            <a:ext cx="2971800" cy="457200"/>
          </a:xfrm>
          <a:prstGeom prst="rect">
            <a:avLst/>
          </a:prstGeom>
        </p:spPr>
        <p:txBody>
          <a:bodyPr/>
          <a:lstStyle/>
          <a:p>
            <a:fld id="{409B081D-2BCB-42B3-95D5-5D6DE27BAB23}" type="datetime1">
              <a:rPr lang="en-US" smtClean="0"/>
              <a:pPr/>
              <a:t>5/5/2010</a:t>
            </a:fld>
            <a:endParaRPr lang="en-US" dirty="0"/>
          </a:p>
        </p:txBody>
      </p:sp>
      <p:sp>
        <p:nvSpPr>
          <p:cNvPr id="6" name="Footer Placeholder 5"/>
          <p:cNvSpPr>
            <a:spLocks noGrp="1"/>
          </p:cNvSpPr>
          <p:nvPr>
            <p:ph type="ftr" sz="quarter" idx="12"/>
          </p:nvPr>
        </p:nvSpPr>
        <p:spPr>
          <a:xfrm>
            <a:off x="0" y="8685213"/>
            <a:ext cx="2971800" cy="457200"/>
          </a:xfrm>
          <a:prstGeom prst="rect">
            <a:avLst/>
          </a:prstGeom>
        </p:spPr>
        <p:txBody>
          <a:bodyPr/>
          <a:lstStyle/>
          <a:p>
            <a:r>
              <a:rPr lang="en-US" dirty="0" smtClean="0">
                <a:solidFill>
                  <a:srgbClr val="000000"/>
                </a:solidFill>
                <a:latin typeface="Segoe UI" pitchFamily="34" charset="0"/>
              </a:rPr>
              <a:t>© 2009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13"/>
          </p:nvPr>
        </p:nvSpPr>
        <p:spPr>
          <a:xfrm>
            <a:off x="3884613" y="8685213"/>
            <a:ext cx="2971800" cy="457200"/>
          </a:xfrm>
          <a:prstGeom prst="rect">
            <a:avLst/>
          </a:prstGeom>
        </p:spPr>
        <p:txBody>
          <a:bodyPr/>
          <a:lstStyle/>
          <a:p>
            <a:fld id="{8B263312-38AA-4E1E-B2B5-0F8F122B24FE}" type="slidenum">
              <a:rPr lang="en-US" smtClean="0"/>
              <a:pPr/>
              <a:t>8</a:t>
            </a:fld>
            <a:endParaRPr lang="en-US" dirty="0"/>
          </a:p>
        </p:txBody>
      </p:sp>
    </p:spTree>
    <p:extLst>
      <p:ext uri="{BB962C8B-B14F-4D97-AF65-F5344CB8AC3E}">
        <p14:creationId xmlns:p14="http://schemas.microsoft.com/office/powerpoint/2010/main" val="31864815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171450" indent="-171450">
              <a:buFont typeface="Arial" pitchFamily="34" charset="0"/>
              <a:buChar char="•"/>
            </a:pPr>
            <a:endParaRPr lang="en-US" dirty="0"/>
          </a:p>
        </p:txBody>
      </p:sp>
      <p:sp>
        <p:nvSpPr>
          <p:cNvPr id="4" name="Header Placeholder 3"/>
          <p:cNvSpPr>
            <a:spLocks noGrp="1"/>
          </p:cNvSpPr>
          <p:nvPr>
            <p:ph type="hdr" sz="quarter" idx="10"/>
          </p:nvPr>
        </p:nvSpPr>
        <p:spPr>
          <a:xfrm>
            <a:off x="0" y="0"/>
            <a:ext cx="2971800" cy="457200"/>
          </a:xfrm>
          <a:prstGeom prst="rect">
            <a:avLst/>
          </a:prstGeom>
        </p:spPr>
        <p:txBody>
          <a:bodyPr/>
          <a:lstStyle/>
          <a:p>
            <a:r>
              <a:rPr lang="en-US" smtClean="0"/>
              <a:t>Microsoft SharePoint Conference 2009</a:t>
            </a:r>
            <a:endParaRPr lang="en-US" dirty="0"/>
          </a:p>
        </p:txBody>
      </p:sp>
      <p:sp>
        <p:nvSpPr>
          <p:cNvPr id="5" name="Date Placeholder 4"/>
          <p:cNvSpPr>
            <a:spLocks noGrp="1"/>
          </p:cNvSpPr>
          <p:nvPr>
            <p:ph type="dt" idx="11"/>
          </p:nvPr>
        </p:nvSpPr>
        <p:spPr>
          <a:xfrm>
            <a:off x="3884613" y="0"/>
            <a:ext cx="2971800" cy="457200"/>
          </a:xfrm>
          <a:prstGeom prst="rect">
            <a:avLst/>
          </a:prstGeom>
        </p:spPr>
        <p:txBody>
          <a:bodyPr/>
          <a:lstStyle/>
          <a:p>
            <a:fld id="{0568114B-8382-46F4-9087-2794AC94ED84}" type="datetime1">
              <a:rPr lang="en-US" smtClean="0"/>
              <a:pPr/>
              <a:t>5/5/2010</a:t>
            </a:fld>
            <a:endParaRPr lang="en-US" dirty="0"/>
          </a:p>
        </p:txBody>
      </p:sp>
      <p:sp>
        <p:nvSpPr>
          <p:cNvPr id="6" name="Footer Placeholder 5"/>
          <p:cNvSpPr>
            <a:spLocks noGrp="1"/>
          </p:cNvSpPr>
          <p:nvPr>
            <p:ph type="ftr" sz="quarter" idx="12"/>
          </p:nvPr>
        </p:nvSpPr>
        <p:spPr>
          <a:xfrm>
            <a:off x="0" y="8685213"/>
            <a:ext cx="2971800" cy="457200"/>
          </a:xfrm>
          <a:prstGeom prst="rect">
            <a:avLst/>
          </a:prstGeom>
        </p:spPr>
        <p:txBody>
          <a:bodyPr/>
          <a:lstStyle/>
          <a:p>
            <a:r>
              <a:rPr lang="en-US" smtClean="0">
                <a:solidFill>
                  <a:srgbClr val="000000"/>
                </a:solidFill>
              </a:rPr>
              <a:t>© 2009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endParaRPr lang="en-US" dirty="0" smtClean="0">
              <a:solidFill>
                <a:srgbClr val="000000"/>
              </a:solidFill>
            </a:endParaRPr>
          </a:p>
        </p:txBody>
      </p:sp>
      <p:sp>
        <p:nvSpPr>
          <p:cNvPr id="7" name="Slide Number Placeholder 6"/>
          <p:cNvSpPr>
            <a:spLocks noGrp="1"/>
          </p:cNvSpPr>
          <p:nvPr>
            <p:ph type="sldNum" sz="quarter" idx="13"/>
          </p:nvPr>
        </p:nvSpPr>
        <p:spPr>
          <a:xfrm>
            <a:off x="3884613" y="8685213"/>
            <a:ext cx="2971800" cy="457200"/>
          </a:xfrm>
          <a:prstGeom prst="rect">
            <a:avLst/>
          </a:prstGeom>
        </p:spPr>
        <p:txBody>
          <a:bodyPr/>
          <a:lstStyle/>
          <a:p>
            <a:fld id="{8B263312-38AA-4E1E-B2B5-0F8F122B24FE}" type="slidenum">
              <a:rPr lang="en-US" smtClean="0"/>
              <a:pPr/>
              <a:t>9</a:t>
            </a:fld>
            <a:endParaRPr lang="en-US" dirty="0"/>
          </a:p>
        </p:txBody>
      </p:sp>
    </p:spTree>
    <p:extLst>
      <p:ext uri="{BB962C8B-B14F-4D97-AF65-F5344CB8AC3E}">
        <p14:creationId xmlns:p14="http://schemas.microsoft.com/office/powerpoint/2010/main" val="151292915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447800"/>
            <a:ext cx="7681913" cy="1523495"/>
          </a:xfrm>
        </p:spPr>
        <p:txBody>
          <a:bodyPr anchor="b"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730249" y="5638800"/>
            <a:ext cx="7681914" cy="443198"/>
          </a:xfrm>
        </p:spPr>
        <p:txBody>
          <a:bodyPr anchor="b" anchorCtr="0">
            <a:sp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pic>
        <p:nvPicPr>
          <p:cNvPr id="5" name="Picture 2" descr="C:\Users\vesaj\Pictures\SharePoint logos\ShrPt10_h_rgb_r.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452320" y="6381328"/>
            <a:ext cx="1498128" cy="302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Walkin - IT Pro">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userDrawn="1"/>
        </p:nvSpPr>
        <p:spPr>
          <a:xfrm>
            <a:off x="3124200" y="3401604"/>
            <a:ext cx="4959178" cy="470898"/>
          </a:xfrm>
          <a:prstGeom prst="rect">
            <a:avLst/>
          </a:prstGeom>
          <a:noFill/>
        </p:spPr>
        <p:txBody>
          <a:bodyPr wrap="none" lIns="0" tIns="0" rIns="0" bIns="0" rtlCol="0">
            <a:spAutoFit/>
          </a:bodyPr>
          <a:lstStyle/>
          <a:p>
            <a:pPr>
              <a:lnSpc>
                <a:spcPct val="90000"/>
              </a:lnSpc>
            </a:pPr>
            <a:r>
              <a:rPr lang="en-US" sz="3400" i="1" dirty="0" smtClean="0">
                <a:gradFill>
                  <a:gsLst>
                    <a:gs pos="0">
                      <a:schemeClr val="tx1"/>
                    </a:gs>
                    <a:gs pos="86000">
                      <a:schemeClr val="tx1"/>
                    </a:gs>
                  </a:gsLst>
                  <a:lin ang="5400000" scaled="0"/>
                </a:gradFill>
              </a:rPr>
              <a:t>Advanced IT Pro </a:t>
            </a:r>
            <a:r>
              <a:rPr lang="en-US" sz="3400" i="1" baseline="0" dirty="0" smtClean="0">
                <a:gradFill>
                  <a:gsLst>
                    <a:gs pos="0">
                      <a:schemeClr val="tx1"/>
                    </a:gs>
                    <a:gs pos="86000">
                      <a:schemeClr val="tx1"/>
                    </a:gs>
                  </a:gsLst>
                  <a:lin ang="5400000" scaled="0"/>
                </a:gradFill>
              </a:rPr>
              <a:t>Training </a:t>
            </a:r>
            <a:r>
              <a:rPr lang="en-US" sz="3400" i="1" dirty="0" smtClean="0">
                <a:gradFill>
                  <a:gsLst>
                    <a:gs pos="0">
                      <a:schemeClr val="tx1"/>
                    </a:gs>
                    <a:gs pos="86000">
                      <a:schemeClr val="tx1"/>
                    </a:gs>
                  </a:gsLst>
                  <a:lin ang="5400000" scaled="0"/>
                </a:gradFill>
              </a:rPr>
              <a:t> </a:t>
            </a:r>
          </a:p>
        </p:txBody>
      </p:sp>
    </p:spTree>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Walkin - Dev">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userDrawn="1"/>
        </p:nvSpPr>
        <p:spPr>
          <a:xfrm>
            <a:off x="2843808" y="3401604"/>
            <a:ext cx="5744201" cy="470898"/>
          </a:xfrm>
          <a:prstGeom prst="rect">
            <a:avLst/>
          </a:prstGeom>
          <a:noFill/>
        </p:spPr>
        <p:txBody>
          <a:bodyPr wrap="none" lIns="0" tIns="0" rIns="0" bIns="0" rtlCol="0">
            <a:spAutoFit/>
          </a:bodyPr>
          <a:lstStyle/>
          <a:p>
            <a:pPr>
              <a:lnSpc>
                <a:spcPct val="90000"/>
              </a:lnSpc>
            </a:pPr>
            <a:r>
              <a:rPr lang="en-US" sz="3400" i="1" dirty="0" smtClean="0">
                <a:gradFill>
                  <a:gsLst>
                    <a:gs pos="0">
                      <a:schemeClr val="tx1"/>
                    </a:gs>
                    <a:gs pos="86000">
                      <a:schemeClr val="tx1"/>
                    </a:gs>
                  </a:gsLst>
                  <a:lin ang="5400000" scaled="0"/>
                </a:gradFill>
              </a:rPr>
              <a:t>Advanced Developer </a:t>
            </a:r>
            <a:r>
              <a:rPr lang="en-US" sz="3400" i="1" baseline="0" dirty="0" smtClean="0">
                <a:gradFill>
                  <a:gsLst>
                    <a:gs pos="0">
                      <a:schemeClr val="tx1"/>
                    </a:gs>
                    <a:gs pos="86000">
                      <a:schemeClr val="tx1"/>
                    </a:gs>
                  </a:gsLst>
                  <a:lin ang="5400000" scaled="0"/>
                </a:gradFill>
              </a:rPr>
              <a:t>Training </a:t>
            </a:r>
            <a:r>
              <a:rPr lang="en-US" sz="3400" i="1" dirty="0" smtClean="0">
                <a:gradFill>
                  <a:gsLst>
                    <a:gs pos="0">
                      <a:schemeClr val="tx1"/>
                    </a:gs>
                    <a:gs pos="86000">
                      <a:schemeClr val="tx1"/>
                    </a:gs>
                  </a:gsLst>
                  <a:lin ang="5400000" scaled="0"/>
                </a:gradFill>
              </a:rPr>
              <a:t> </a:t>
            </a:r>
          </a:p>
        </p:txBody>
      </p:sp>
    </p:spTree>
    <p:extLst>
      <p:ext uri="{BB962C8B-B14F-4D97-AF65-F5344CB8AC3E}">
        <p14:creationId xmlns:p14="http://schemas.microsoft.com/office/powerpoint/2010/main" val="2408313297"/>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0">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47800"/>
            <a:ext cx="8382000"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9" name="Picture 2" descr="C:\Users\vesaj\Pictures\SharePoint logos\ShrPt10_h_rgb_r.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452320" y="6381328"/>
            <a:ext cx="1498128" cy="302400"/>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p:cNvGrpSpPr/>
          <p:nvPr userDrawn="1"/>
        </p:nvGrpSpPr>
        <p:grpSpPr>
          <a:xfrm>
            <a:off x="381000" y="6147616"/>
            <a:ext cx="1238672" cy="392265"/>
            <a:chOff x="3398936" y="-61289"/>
            <a:chExt cx="2346127" cy="1394130"/>
          </a:xfrm>
        </p:grpSpPr>
        <p:sp>
          <p:nvSpPr>
            <p:cNvPr id="7" name="Rounded Rectangle 6"/>
            <p:cNvSpPr/>
            <p:nvPr userDrawn="1"/>
          </p:nvSpPr>
          <p:spPr>
            <a:xfrm>
              <a:off x="3398936" y="-61289"/>
              <a:ext cx="2346127" cy="1394130"/>
            </a:xfrm>
            <a:prstGeom prst="roundRect">
              <a:avLst>
                <a:gd name="adj" fmla="val 14788"/>
              </a:avLst>
            </a:prstGeom>
          </p:spPr>
          <p:style>
            <a:lnRef idx="0">
              <a:schemeClr val="accent5"/>
            </a:lnRef>
            <a:fillRef idx="3">
              <a:schemeClr val="accent5"/>
            </a:fillRef>
            <a:effectRef idx="3">
              <a:schemeClr val="accent5"/>
            </a:effectRef>
            <a:fontRef idx="minor">
              <a:schemeClr val="lt1"/>
            </a:fontRef>
          </p:style>
        </p:sp>
        <p:sp>
          <p:nvSpPr>
            <p:cNvPr id="8" name="Rounded Rectangle 4"/>
            <p:cNvSpPr/>
            <p:nvPr userDrawn="1"/>
          </p:nvSpPr>
          <p:spPr>
            <a:xfrm>
              <a:off x="3466992" y="6767"/>
              <a:ext cx="2210015" cy="1258018"/>
            </a:xfrm>
            <a:prstGeom prst="rect">
              <a:avLst/>
            </a:prstGeom>
          </p:spPr>
          <p:style>
            <a:lnRef idx="0">
              <a:schemeClr val="accent5"/>
            </a:lnRef>
            <a:fillRef idx="3">
              <a:schemeClr val="accent5"/>
            </a:fillRef>
            <a:effectRef idx="3">
              <a:schemeClr val="accent5"/>
            </a:effectRef>
            <a:fontRef idx="minor">
              <a:schemeClr val="lt1"/>
            </a:fontRef>
          </p:style>
          <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0" kern="1200" dirty="0" smtClean="0">
                  <a:latin typeface="+mn-lt"/>
                </a:rPr>
                <a:t>Implement</a:t>
              </a:r>
              <a:endParaRPr lang="en-US" sz="1600" b="0" kern="1200" dirty="0">
                <a:latin typeface="+mn-lt"/>
              </a:endParaRPr>
            </a:p>
          </p:txBody>
        </p:sp>
      </p:gr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0">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47800"/>
            <a:ext cx="8382000"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4098" name="Picture 2" descr="C:\Users\vesaj\Pictures\SharePoint logos\ShrPt10_h_rgb_r.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452320" y="6381328"/>
            <a:ext cx="1498128" cy="302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1921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722313" y="1905000"/>
            <a:ext cx="8040688"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370013" y="686053"/>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5638800"/>
            <a:ext cx="7043208" cy="443198"/>
          </a:xfrm>
        </p:spPr>
        <p:txBody>
          <a:bodyPr anchor="b" anchorCtr="0">
            <a:sp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3187006"/>
            <a:ext cx="7690114" cy="138499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1" u="none" strike="noStrike" kern="1200" cap="none" spc="-642" normalizeH="0" baseline="0" noProof="0" dirty="0" smtClean="0">
                <a:ln w="11430"/>
                <a:gradFill>
                  <a:gsLst>
                    <a:gs pos="0">
                      <a:schemeClr val="tx1"/>
                    </a:gs>
                    <a:gs pos="100000">
                      <a:schemeClr val="tx1"/>
                    </a:gs>
                  </a:gsLst>
                  <a:lin ang="5400000" scaled="0"/>
                </a:gradFill>
                <a:effectLst/>
                <a:uLnTx/>
                <a:uFillTx/>
                <a:latin typeface="+mj-lt"/>
                <a:ea typeface="+mn-ea"/>
                <a:cs typeface="+mn-cs"/>
              </a:defRPr>
            </a:lvl1pPr>
          </a:lstStyle>
          <a:p>
            <a:pPr lvl="0"/>
            <a:r>
              <a:rPr lang="en-US" dirty="0" smtClean="0"/>
              <a:t>click to…</a:t>
            </a:r>
          </a:p>
        </p:txBody>
      </p:sp>
      <p:pic>
        <p:nvPicPr>
          <p:cNvPr id="5" name="Picture 2" descr="C:\Users\vesaj\Pictures\SharePoint logos\ShrPt10_h_rgb_r.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452320" y="6381328"/>
            <a:ext cx="1498128" cy="302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666385"/>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381000" y="1447799"/>
            <a:ext cx="8382000"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0" name="Picture 2" descr="C:\Users\vesaj\Pictures\SharePoint logos\ShrPt10_h_rgb_r.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452320" y="6381328"/>
            <a:ext cx="1498128" cy="302400"/>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5"/>
          <p:cNvGrpSpPr/>
          <p:nvPr userDrawn="1"/>
        </p:nvGrpSpPr>
        <p:grpSpPr>
          <a:xfrm>
            <a:off x="381000" y="6147616"/>
            <a:ext cx="1238672" cy="392265"/>
            <a:chOff x="3398936" y="-61289"/>
            <a:chExt cx="2346127" cy="1394130"/>
          </a:xfrm>
        </p:grpSpPr>
        <p:sp>
          <p:nvSpPr>
            <p:cNvPr id="7" name="Rounded Rectangle 6"/>
            <p:cNvSpPr/>
            <p:nvPr userDrawn="1"/>
          </p:nvSpPr>
          <p:spPr>
            <a:xfrm>
              <a:off x="3398936" y="-61289"/>
              <a:ext cx="2346127" cy="1394130"/>
            </a:xfrm>
            <a:prstGeom prst="roundRect">
              <a:avLst>
                <a:gd name="adj" fmla="val 14788"/>
              </a:avLst>
            </a:prstGeom>
          </p:spPr>
          <p:style>
            <a:lnRef idx="0">
              <a:schemeClr val="accent5"/>
            </a:lnRef>
            <a:fillRef idx="3">
              <a:schemeClr val="accent5"/>
            </a:fillRef>
            <a:effectRef idx="3">
              <a:schemeClr val="accent5"/>
            </a:effectRef>
            <a:fontRef idx="minor">
              <a:schemeClr val="lt1"/>
            </a:fontRef>
          </p:style>
        </p:sp>
        <p:sp>
          <p:nvSpPr>
            <p:cNvPr id="8" name="Rounded Rectangle 4"/>
            <p:cNvSpPr/>
            <p:nvPr userDrawn="1"/>
          </p:nvSpPr>
          <p:spPr>
            <a:xfrm>
              <a:off x="3466992" y="6767"/>
              <a:ext cx="2210015" cy="1258018"/>
            </a:xfrm>
            <a:prstGeom prst="rect">
              <a:avLst/>
            </a:prstGeom>
          </p:spPr>
          <p:style>
            <a:lnRef idx="0">
              <a:schemeClr val="accent5"/>
            </a:lnRef>
            <a:fillRef idx="3">
              <a:schemeClr val="accent5"/>
            </a:fillRef>
            <a:effectRef idx="3">
              <a:schemeClr val="accent5"/>
            </a:effectRef>
            <a:fontRef idx="minor">
              <a:schemeClr val="lt1"/>
            </a:fontRef>
          </p:style>
          <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0" kern="1200" dirty="0" smtClean="0">
                  <a:latin typeface="+mn-lt"/>
                </a:rPr>
                <a:t>Validate</a:t>
              </a:r>
              <a:endParaRPr lang="en-US" sz="1600" b="0" kern="1200" dirty="0">
                <a:latin typeface="+mn-lt"/>
              </a:endParaRPr>
            </a:p>
          </p:txBody>
        </p:sp>
      </p:gr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447799"/>
            <a:ext cx="8382000" cy="1973561"/>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8" name="Picture 2" descr="C:\Users\vesaj\Pictures\SharePoint logos\ShrPt10_h_rgb_r.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452320" y="6381328"/>
            <a:ext cx="1498128" cy="302400"/>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p:cNvGrpSpPr/>
          <p:nvPr userDrawn="1"/>
        </p:nvGrpSpPr>
        <p:grpSpPr>
          <a:xfrm>
            <a:off x="381000" y="6147616"/>
            <a:ext cx="1238672" cy="392265"/>
            <a:chOff x="3398936" y="-61289"/>
            <a:chExt cx="2346127" cy="1394130"/>
          </a:xfrm>
        </p:grpSpPr>
        <p:sp>
          <p:nvSpPr>
            <p:cNvPr id="6" name="Rounded Rectangle 5"/>
            <p:cNvSpPr/>
            <p:nvPr userDrawn="1"/>
          </p:nvSpPr>
          <p:spPr>
            <a:xfrm>
              <a:off x="3398936" y="-61289"/>
              <a:ext cx="2346127" cy="1394130"/>
            </a:xfrm>
            <a:prstGeom prst="roundRect">
              <a:avLst>
                <a:gd name="adj" fmla="val 14788"/>
              </a:avLst>
            </a:prstGeom>
          </p:spPr>
          <p:style>
            <a:lnRef idx="0">
              <a:schemeClr val="accent5"/>
            </a:lnRef>
            <a:fillRef idx="3">
              <a:schemeClr val="accent5"/>
            </a:fillRef>
            <a:effectRef idx="3">
              <a:schemeClr val="accent5"/>
            </a:effectRef>
            <a:fontRef idx="minor">
              <a:schemeClr val="lt1"/>
            </a:fontRef>
          </p:style>
        </p:sp>
        <p:sp>
          <p:nvSpPr>
            <p:cNvPr id="7" name="Rounded Rectangle 4"/>
            <p:cNvSpPr/>
            <p:nvPr userDrawn="1"/>
          </p:nvSpPr>
          <p:spPr>
            <a:xfrm>
              <a:off x="3466992" y="6767"/>
              <a:ext cx="2210015" cy="1258018"/>
            </a:xfrm>
            <a:prstGeom prst="rect">
              <a:avLst/>
            </a:prstGeom>
          </p:spPr>
          <p:style>
            <a:lnRef idx="0">
              <a:schemeClr val="accent5"/>
            </a:lnRef>
            <a:fillRef idx="3">
              <a:schemeClr val="accent5"/>
            </a:fillRef>
            <a:effectRef idx="3">
              <a:schemeClr val="accent5"/>
            </a:effectRef>
            <a:fontRef idx="minor">
              <a:schemeClr val="lt1"/>
            </a:fontRef>
          </p:style>
          <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0" kern="1200" dirty="0" smtClean="0">
                  <a:latin typeface="+mn-lt"/>
                </a:rPr>
                <a:t>Implement</a:t>
              </a:r>
              <a:endParaRPr lang="en-US" sz="1600" b="0" kern="1200" dirty="0">
                <a:latin typeface="+mn-lt"/>
              </a:endParaRPr>
            </a:p>
          </p:txBody>
        </p:sp>
      </p:gr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47799"/>
            <a:ext cx="4114800" cy="2093567"/>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47799"/>
            <a:ext cx="4114800" cy="2093567"/>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9" name="Picture 2" descr="C:\Users\vesaj\Pictures\SharePoint logos\ShrPt10_h_rgb_r.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452320" y="6381328"/>
            <a:ext cx="1498128" cy="302400"/>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5"/>
          <p:cNvGrpSpPr/>
          <p:nvPr userDrawn="1"/>
        </p:nvGrpSpPr>
        <p:grpSpPr>
          <a:xfrm>
            <a:off x="381000" y="6147616"/>
            <a:ext cx="1238672" cy="392265"/>
            <a:chOff x="3398936" y="-61289"/>
            <a:chExt cx="2346127" cy="1394130"/>
          </a:xfrm>
        </p:grpSpPr>
        <p:sp>
          <p:nvSpPr>
            <p:cNvPr id="7" name="Rounded Rectangle 6"/>
            <p:cNvSpPr/>
            <p:nvPr userDrawn="1"/>
          </p:nvSpPr>
          <p:spPr>
            <a:xfrm>
              <a:off x="3398936" y="-61289"/>
              <a:ext cx="2346127" cy="1394130"/>
            </a:xfrm>
            <a:prstGeom prst="roundRect">
              <a:avLst>
                <a:gd name="adj" fmla="val 14788"/>
              </a:avLst>
            </a:prstGeom>
          </p:spPr>
          <p:style>
            <a:lnRef idx="0">
              <a:schemeClr val="accent5"/>
            </a:lnRef>
            <a:fillRef idx="3">
              <a:schemeClr val="accent5"/>
            </a:fillRef>
            <a:effectRef idx="3">
              <a:schemeClr val="accent5"/>
            </a:effectRef>
            <a:fontRef idx="minor">
              <a:schemeClr val="lt1"/>
            </a:fontRef>
          </p:style>
        </p:sp>
        <p:sp>
          <p:nvSpPr>
            <p:cNvPr id="8" name="Rounded Rectangle 4"/>
            <p:cNvSpPr/>
            <p:nvPr userDrawn="1"/>
          </p:nvSpPr>
          <p:spPr>
            <a:xfrm>
              <a:off x="3466992" y="6767"/>
              <a:ext cx="2210015" cy="1258018"/>
            </a:xfrm>
            <a:prstGeom prst="rect">
              <a:avLst/>
            </a:prstGeom>
          </p:spPr>
          <p:style>
            <a:lnRef idx="0">
              <a:schemeClr val="accent5"/>
            </a:lnRef>
            <a:fillRef idx="3">
              <a:schemeClr val="accent5"/>
            </a:fillRef>
            <a:effectRef idx="3">
              <a:schemeClr val="accent5"/>
            </a:effectRef>
            <a:fontRef idx="minor">
              <a:schemeClr val="lt1"/>
            </a:fontRef>
          </p:style>
          <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0" kern="1200" dirty="0" smtClean="0">
                  <a:latin typeface="+mn-lt"/>
                </a:rPr>
                <a:t>Implement</a:t>
              </a:r>
              <a:endParaRPr lang="en-US" sz="1600" b="0" kern="1200" dirty="0">
                <a:latin typeface="+mn-lt"/>
              </a:endParaRPr>
            </a:p>
          </p:txBody>
        </p:sp>
      </p:gr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47800"/>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272656"/>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47800"/>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272656"/>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1" name="Picture 2" descr="C:\Users\vesaj\Pictures\SharePoint logos\ShrPt10_h_rgb_r.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452320" y="6381328"/>
            <a:ext cx="1498128" cy="302400"/>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p:cNvGrpSpPr/>
          <p:nvPr userDrawn="1"/>
        </p:nvGrpSpPr>
        <p:grpSpPr>
          <a:xfrm>
            <a:off x="381000" y="6147616"/>
            <a:ext cx="1238672" cy="392265"/>
            <a:chOff x="3398936" y="-61289"/>
            <a:chExt cx="2346127" cy="1394130"/>
          </a:xfrm>
        </p:grpSpPr>
        <p:sp>
          <p:nvSpPr>
            <p:cNvPr id="9" name="Rounded Rectangle 8"/>
            <p:cNvSpPr/>
            <p:nvPr userDrawn="1"/>
          </p:nvSpPr>
          <p:spPr>
            <a:xfrm>
              <a:off x="3398936" y="-61289"/>
              <a:ext cx="2346127" cy="1394130"/>
            </a:xfrm>
            <a:prstGeom prst="roundRect">
              <a:avLst>
                <a:gd name="adj" fmla="val 14788"/>
              </a:avLst>
            </a:prstGeom>
          </p:spPr>
          <p:style>
            <a:lnRef idx="0">
              <a:schemeClr val="accent5"/>
            </a:lnRef>
            <a:fillRef idx="3">
              <a:schemeClr val="accent5"/>
            </a:fillRef>
            <a:effectRef idx="3">
              <a:schemeClr val="accent5"/>
            </a:effectRef>
            <a:fontRef idx="minor">
              <a:schemeClr val="lt1"/>
            </a:fontRef>
          </p:style>
        </p:sp>
        <p:sp>
          <p:nvSpPr>
            <p:cNvPr id="10" name="Rounded Rectangle 4"/>
            <p:cNvSpPr/>
            <p:nvPr userDrawn="1"/>
          </p:nvSpPr>
          <p:spPr>
            <a:xfrm>
              <a:off x="3466992" y="6767"/>
              <a:ext cx="2210015" cy="1258018"/>
            </a:xfrm>
            <a:prstGeom prst="rect">
              <a:avLst/>
            </a:prstGeom>
          </p:spPr>
          <p:style>
            <a:lnRef idx="0">
              <a:schemeClr val="accent5"/>
            </a:lnRef>
            <a:fillRef idx="3">
              <a:schemeClr val="accent5"/>
            </a:fillRef>
            <a:effectRef idx="3">
              <a:schemeClr val="accent5"/>
            </a:effectRef>
            <a:fontRef idx="minor">
              <a:schemeClr val="lt1"/>
            </a:fontRef>
          </p:style>
          <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0" kern="1200" dirty="0" smtClean="0">
                  <a:latin typeface="+mn-lt"/>
                </a:rPr>
                <a:t>Implement</a:t>
              </a:r>
              <a:endParaRPr lang="en-US" sz="1600" b="0" kern="1200" dirty="0">
                <a:latin typeface="+mn-lt"/>
              </a:endParaRPr>
            </a:p>
          </p:txBody>
        </p:sp>
      </p:gr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pic>
        <p:nvPicPr>
          <p:cNvPr id="7" name="Picture 2" descr="C:\Users\vesaj\Pictures\SharePoint logos\ShrPt10_h_rgb_r.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452320" y="6381328"/>
            <a:ext cx="1498128" cy="302400"/>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p:cNvGrpSpPr/>
          <p:nvPr userDrawn="1"/>
        </p:nvGrpSpPr>
        <p:grpSpPr>
          <a:xfrm>
            <a:off x="381000" y="6147616"/>
            <a:ext cx="1238672" cy="392265"/>
            <a:chOff x="3398936" y="-61289"/>
            <a:chExt cx="2346127" cy="1394130"/>
          </a:xfrm>
        </p:grpSpPr>
        <p:sp>
          <p:nvSpPr>
            <p:cNvPr id="5" name="Rounded Rectangle 4"/>
            <p:cNvSpPr/>
            <p:nvPr userDrawn="1"/>
          </p:nvSpPr>
          <p:spPr>
            <a:xfrm>
              <a:off x="3398936" y="-61289"/>
              <a:ext cx="2346127" cy="1394130"/>
            </a:xfrm>
            <a:prstGeom prst="roundRect">
              <a:avLst>
                <a:gd name="adj" fmla="val 14788"/>
              </a:avLst>
            </a:prstGeom>
          </p:spPr>
          <p:style>
            <a:lnRef idx="0">
              <a:schemeClr val="accent5"/>
            </a:lnRef>
            <a:fillRef idx="3">
              <a:schemeClr val="accent5"/>
            </a:fillRef>
            <a:effectRef idx="3">
              <a:schemeClr val="accent5"/>
            </a:effectRef>
            <a:fontRef idx="minor">
              <a:schemeClr val="lt1"/>
            </a:fontRef>
          </p:style>
        </p:sp>
        <p:sp>
          <p:nvSpPr>
            <p:cNvPr id="6" name="Rounded Rectangle 4"/>
            <p:cNvSpPr/>
            <p:nvPr userDrawn="1"/>
          </p:nvSpPr>
          <p:spPr>
            <a:xfrm>
              <a:off x="3466992" y="6767"/>
              <a:ext cx="2210015" cy="1258018"/>
            </a:xfrm>
            <a:prstGeom prst="rect">
              <a:avLst/>
            </a:prstGeom>
          </p:spPr>
          <p:style>
            <a:lnRef idx="0">
              <a:schemeClr val="accent5"/>
            </a:lnRef>
            <a:fillRef idx="3">
              <a:schemeClr val="accent5"/>
            </a:fillRef>
            <a:effectRef idx="3">
              <a:schemeClr val="accent5"/>
            </a:effectRef>
            <a:fontRef idx="minor">
              <a:schemeClr val="lt1"/>
            </a:fontRef>
          </p:style>
          <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0" kern="1200" dirty="0" smtClean="0">
                  <a:latin typeface="+mn-lt"/>
                </a:rPr>
                <a:t>Implement</a:t>
              </a:r>
              <a:endParaRPr lang="en-US" sz="1600" b="0" kern="1200" dirty="0">
                <a:latin typeface="+mn-lt"/>
              </a:endParaRPr>
            </a:p>
          </p:txBody>
        </p:sp>
      </p:gr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3" name="Picture 2" descr="C:\Users\vesaj\Pictures\SharePoint logos\ShrPt10_h_rgb_r.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452320" y="6381328"/>
            <a:ext cx="1498128" cy="302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Ignit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15.xml"/><Relationship Id="rId5" Type="http://schemas.openxmlformats.org/officeDocument/2006/relationships/image" Target="../media/image9.png"/><Relationship Id="rId4" Type="http://schemas.openxmlformats.org/officeDocument/2006/relationships/image" Target="../media/image8.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28600"/>
            <a:ext cx="8382000" cy="666385"/>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47800"/>
            <a:ext cx="8382000"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5"/>
          <p:cNvSpPr>
            <a:spLocks noGrp="1"/>
          </p:cNvSpPr>
          <p:nvPr userDrawn="1"/>
        </p:nvSpPr>
        <p:spPr>
          <a:xfrm>
            <a:off x="0" y="6604477"/>
            <a:ext cx="9144000" cy="253524"/>
          </a:xfrm>
          <a:prstGeom prst="rect">
            <a:avLst/>
          </a:prstGeom>
        </p:spPr>
        <p:txBody>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000" dirty="0" smtClean="0">
                <a:gradFill>
                  <a:gsLst>
                    <a:gs pos="0">
                      <a:srgbClr val="FFFFFF"/>
                    </a:gs>
                    <a:gs pos="100000">
                      <a:srgbClr val="FFFFFF"/>
                    </a:gs>
                  </a:gsLst>
                  <a:lin ang="5400000" scaled="0"/>
                </a:gradFill>
              </a:rPr>
              <a:t>©2010</a:t>
            </a:r>
            <a:r>
              <a:rPr lang="en-US" sz="1000" baseline="0" dirty="0" smtClean="0">
                <a:gradFill>
                  <a:gsLst>
                    <a:gs pos="0">
                      <a:srgbClr val="FFFFFF"/>
                    </a:gs>
                    <a:gs pos="100000">
                      <a:srgbClr val="FFFFFF"/>
                    </a:gs>
                  </a:gsLst>
                  <a:lin ang="5400000" scaled="0"/>
                </a:gradFill>
              </a:rPr>
              <a:t> </a:t>
            </a:r>
            <a:r>
              <a:rPr lang="en-US" sz="1000" dirty="0" smtClean="0">
                <a:gradFill>
                  <a:gsLst>
                    <a:gs pos="0">
                      <a:srgbClr val="FFFFFF"/>
                    </a:gs>
                    <a:gs pos="100000">
                      <a:srgbClr val="FFFFFF"/>
                    </a:gs>
                  </a:gsLst>
                  <a:lin ang="5400000" scaled="0"/>
                </a:gradFill>
              </a:rPr>
              <a:t>Microsoft </a:t>
            </a:r>
            <a:r>
              <a:rPr lang="en-US" sz="900" dirty="0" smtClean="0">
                <a:gradFill>
                  <a:gsLst>
                    <a:gs pos="0">
                      <a:srgbClr val="FFFFFF"/>
                    </a:gs>
                    <a:gs pos="100000">
                      <a:srgbClr val="FFFFFF"/>
                    </a:gs>
                  </a:gsLst>
                  <a:lin ang="5400000" scaled="0"/>
                </a:gradFill>
              </a:rPr>
              <a:t>Corporation</a:t>
            </a:r>
            <a:r>
              <a:rPr lang="en-US" sz="1000" dirty="0" smtClean="0">
                <a:gradFill>
                  <a:gsLst>
                    <a:gs pos="0">
                      <a:srgbClr val="FFFFFF"/>
                    </a:gs>
                    <a:gs pos="100000">
                      <a:srgbClr val="FFFFFF"/>
                    </a:gs>
                  </a:gsLst>
                  <a:lin ang="5400000" scaled="0"/>
                </a:gradFill>
              </a:rPr>
              <a:t>. All rights reserved. RTM Content - Published </a:t>
            </a:r>
            <a:r>
              <a:rPr lang="en-US" sz="1000" baseline="0" dirty="0" smtClean="0">
                <a:gradFill>
                  <a:gsLst>
                    <a:gs pos="0">
                      <a:srgbClr val="FFFFFF"/>
                    </a:gs>
                    <a:gs pos="100000">
                      <a:srgbClr val="FFFFFF"/>
                    </a:gs>
                  </a:gsLst>
                  <a:lin ang="5400000" scaled="0"/>
                </a:gradFill>
              </a:rPr>
              <a:t>May </a:t>
            </a:r>
            <a:r>
              <a:rPr lang="en-US" sz="1000" dirty="0" smtClean="0">
                <a:gradFill>
                  <a:gsLst>
                    <a:gs pos="0">
                      <a:srgbClr val="FFFFFF"/>
                    </a:gs>
                    <a:gs pos="100000">
                      <a:srgbClr val="FFFFFF"/>
                    </a:gs>
                  </a:gsLst>
                  <a:lin ang="5400000" scaled="0"/>
                </a:gradFill>
              </a:rPr>
              <a:t>2010</a:t>
            </a:r>
          </a:p>
          <a:p>
            <a:pPr algn="l"/>
            <a:endParaRPr lang="en-US" sz="1000" dirty="0">
              <a:gradFill>
                <a:gsLst>
                  <a:gs pos="0">
                    <a:srgbClr val="FFFFFF"/>
                  </a:gs>
                  <a:gs pos="100000">
                    <a:srgbClr val="FFFFFF"/>
                  </a:gs>
                </a:gsLst>
                <a:lin ang="5400000" scaled="0"/>
              </a:gradFill>
            </a:endParaRPr>
          </a:p>
        </p:txBody>
      </p:sp>
    </p:spTree>
  </p:cSld>
  <p:clrMap bg1="dk1" tx1="lt1" bg2="dk2" tx2="lt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22" r:id="rId10"/>
    <p:sldLayoutId id="2147483723" r:id="rId11"/>
    <p:sldLayoutId id="2147483703" r:id="rId12"/>
    <p:sldLayoutId id="2147483704" r:id="rId13"/>
    <p:sldLayoutId id="2147483724" r:id="rId14"/>
  </p:sldLayoutIdLst>
  <p:transition>
    <p:fade/>
  </p:transition>
  <p:hf hdr="0" dt="0"/>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85000"/>
        <a:buFontTx/>
        <a:buBlip>
          <a:blip r:embed="rId17"/>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85000"/>
        <a:buFontTx/>
        <a:buBlip>
          <a:blip r:embed="rId18"/>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85000"/>
        <a:buFontTx/>
        <a:buBlip>
          <a:blip r:embed="rId18"/>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85000"/>
        <a:buFontTx/>
        <a:buBlip>
          <a:blip r:embed="rId18"/>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85000"/>
        <a:buFontTx/>
        <a:buBlip>
          <a:blip r:embed="rId18"/>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4"/>
          <a:srcRect b="10453"/>
          <a:stretch>
            <a:fillRect/>
          </a:stretch>
        </p:blipFill>
        <p:spPr>
          <a:xfrm>
            <a:off x="0" y="1299706"/>
            <a:ext cx="9144000" cy="5558294"/>
          </a:xfrm>
          <a:prstGeom prst="rect">
            <a:avLst/>
          </a:prstGeom>
        </p:spPr>
      </p:pic>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722312" y="1905000"/>
            <a:ext cx="8040688"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Footer Placeholder 5"/>
          <p:cNvSpPr>
            <a:spLocks noGrp="1"/>
          </p:cNvSpPr>
          <p:nvPr userDrawn="1"/>
        </p:nvSpPr>
        <p:spPr>
          <a:xfrm>
            <a:off x="0" y="6604476"/>
            <a:ext cx="9144000" cy="365125"/>
          </a:xfrm>
          <a:prstGeom prst="rect">
            <a:avLst/>
          </a:prstGeom>
        </p:spPr>
        <p:txBody>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000" dirty="0" smtClean="0">
                <a:solidFill>
                  <a:schemeClr val="bg1"/>
                </a:solidFill>
              </a:rPr>
              <a:t>©2010</a:t>
            </a:r>
            <a:r>
              <a:rPr lang="en-US" sz="1000" baseline="0" dirty="0" smtClean="0">
                <a:solidFill>
                  <a:schemeClr val="bg1"/>
                </a:solidFill>
              </a:rPr>
              <a:t> </a:t>
            </a:r>
            <a:r>
              <a:rPr lang="en-US" sz="1000" dirty="0" smtClean="0">
                <a:solidFill>
                  <a:schemeClr val="bg1"/>
                </a:solidFill>
              </a:rPr>
              <a:t>Microsoft </a:t>
            </a:r>
            <a:r>
              <a:rPr lang="en-US" sz="900" dirty="0" smtClean="0">
                <a:solidFill>
                  <a:schemeClr val="bg1"/>
                </a:solidFill>
              </a:rPr>
              <a:t>Corporation</a:t>
            </a:r>
            <a:r>
              <a:rPr lang="en-US" sz="1000" dirty="0" smtClean="0">
                <a:solidFill>
                  <a:schemeClr val="bg1"/>
                </a:solidFill>
              </a:rPr>
              <a:t>. All rights reserved. RTM Content - Published </a:t>
            </a:r>
            <a:r>
              <a:rPr lang="en-US" sz="1000" baseline="0" dirty="0" smtClean="0">
                <a:solidFill>
                  <a:schemeClr val="bg1"/>
                </a:solidFill>
              </a:rPr>
              <a:t>April </a:t>
            </a:r>
            <a:r>
              <a:rPr lang="en-US" sz="1000" dirty="0" smtClean="0">
                <a:solidFill>
                  <a:schemeClr val="bg1"/>
                </a:solidFill>
              </a:rPr>
              <a:t>2010</a:t>
            </a:r>
          </a:p>
        </p:txBody>
      </p:sp>
      <p:pic>
        <p:nvPicPr>
          <p:cNvPr id="1029" name="Picture 5" descr="C:\Users\vesaj\Pictures\SharePoint logos\ShrPt10_h_rgb.png"/>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7452000" y="6382800"/>
            <a:ext cx="1498128" cy="302400"/>
          </a:xfrm>
          <a:prstGeom prst="rect">
            <a:avLst/>
          </a:prstGeom>
          <a:noFill/>
          <a:extLst>
            <a:ext uri="{909E8E84-426E-40DD-AFC4-6F175D3DCCD1}">
              <a14:hiddenFill xmlns:a14="http://schemas.microsoft.com/office/drawing/2010/main">
                <a:solidFill>
                  <a:srgbClr val="FFFFFF"/>
                </a:solidFill>
              </a14:hiddenFill>
            </a:ext>
          </a:extLst>
        </p:spPr>
      </p:pic>
    </p:spTree>
  </p:cSld>
  <p:clrMap bg1="dk1" tx1="lt1" bg2="dk2" tx2="lt2" accent1="accent1" accent2="accent2" accent3="accent3" accent4="accent4" accent5="accent5" accent6="accent6" hlink="hlink" folHlink="folHlink"/>
  <p:sldLayoutIdLst>
    <p:sldLayoutId id="2147483721" r:id="rId1"/>
  </p:sldLayoutIdLst>
  <p:transition>
    <p:fade/>
  </p:transition>
  <p:hf hdr="0" dt="0"/>
  <p:txStyles>
    <p:titleStyle>
      <a:lvl1pPr algn="l" defTabSz="914363" rtl="0" eaLnBrk="1" latinLnBrk="0" hangingPunct="1">
        <a:lnSpc>
          <a:spcPct val="90000"/>
        </a:lnSpc>
        <a:spcBef>
          <a:spcPct val="0"/>
        </a:spcBef>
        <a:buNone/>
        <a:defRPr lang="en-US" sz="4800" b="0" kern="1200" cap="none" spc="-150" dirty="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0" kern="1200">
          <a:gradFill>
            <a:gsLst>
              <a:gs pos="0">
                <a:srgbClr val="000000"/>
              </a:gs>
              <a:gs pos="86000">
                <a:srgbClr val="000000"/>
              </a:gs>
            </a:gsLst>
            <a:lin ang="5400000" scaled="0"/>
          </a:gradFill>
          <a:latin typeface="Consolas"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0" kern="1200">
          <a:gradFill>
            <a:gsLst>
              <a:gs pos="0">
                <a:srgbClr val="000000"/>
              </a:gs>
              <a:gs pos="86000">
                <a:srgbClr val="000000"/>
              </a:gs>
            </a:gsLst>
            <a:lin ang="5400000" scaled="0"/>
          </a:gradFill>
          <a:latin typeface="Consolas"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11.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Setup Wizard</a:t>
            </a:r>
            <a:endParaRPr lang="en-US" dirty="0"/>
          </a:p>
        </p:txBody>
      </p:sp>
      <p:sp>
        <p:nvSpPr>
          <p:cNvPr id="5" name="Content Placeholder 4"/>
          <p:cNvSpPr>
            <a:spLocks noGrp="1"/>
          </p:cNvSpPr>
          <p:nvPr>
            <p:ph idx="1"/>
          </p:nvPr>
        </p:nvSpPr>
        <p:spPr>
          <a:xfrm>
            <a:off x="381000" y="1447799"/>
            <a:ext cx="4191000" cy="3010055"/>
          </a:xfrm>
        </p:spPr>
        <p:txBody>
          <a:bodyPr/>
          <a:lstStyle/>
          <a:p>
            <a:pPr marL="401638" indent="-401638"/>
            <a:r>
              <a:rPr lang="en-US" sz="2800" dirty="0" smtClean="0"/>
              <a:t>Prerequisite checks</a:t>
            </a:r>
          </a:p>
          <a:p>
            <a:pPr marL="401638" indent="-401638"/>
            <a:r>
              <a:rPr lang="en-US" sz="2800" dirty="0" smtClean="0"/>
              <a:t>Server type</a:t>
            </a:r>
          </a:p>
          <a:p>
            <a:pPr marL="804863" lvl="1" indent="-403225"/>
            <a:r>
              <a:rPr lang="en-US" sz="2400" dirty="0" smtClean="0"/>
              <a:t>Complete</a:t>
            </a:r>
          </a:p>
          <a:p>
            <a:pPr marL="804863" lvl="1" indent="-403225"/>
            <a:r>
              <a:rPr lang="en-US" sz="2400" dirty="0" smtClean="0"/>
              <a:t>Standalone</a:t>
            </a:r>
          </a:p>
          <a:p>
            <a:pPr marL="401638" indent="-401638"/>
            <a:r>
              <a:rPr lang="en-US" sz="2800" dirty="0" smtClean="0"/>
              <a:t>Binary installation (SharePoint Root)</a:t>
            </a:r>
          </a:p>
          <a:p>
            <a:pPr marL="401638" indent="-401638"/>
            <a:r>
              <a:rPr lang="en-US" sz="2800" dirty="0" smtClean="0"/>
              <a:t>Registry changes</a:t>
            </a:r>
          </a:p>
        </p:txBody>
      </p:sp>
      <p:sp>
        <p:nvSpPr>
          <p:cNvPr id="3" name="TextBox 2"/>
          <p:cNvSpPr txBox="1"/>
          <p:nvPr/>
        </p:nvSpPr>
        <p:spPr>
          <a:xfrm>
            <a:off x="4800600" y="1447800"/>
            <a:ext cx="3962400" cy="553998"/>
          </a:xfrm>
          <a:prstGeom prst="rect">
            <a:avLst/>
          </a:prstGeom>
          <a:noFill/>
        </p:spPr>
        <p:txBody>
          <a:bodyPr wrap="square" lIns="0" tIns="0" rIns="0" bIns="0" rtlCol="0">
            <a:spAutoFit/>
          </a:bodyPr>
          <a:lstStyle/>
          <a:p>
            <a:pPr algn="ctr">
              <a:lnSpc>
                <a:spcPct val="90000"/>
              </a:lnSpc>
            </a:pPr>
            <a:r>
              <a:rPr lang="en-US" sz="2000" b="1" dirty="0" smtClean="0">
                <a:gradFill>
                  <a:gsLst>
                    <a:gs pos="0">
                      <a:schemeClr val="accent1">
                        <a:lumMod val="60000"/>
                        <a:lumOff val="40000"/>
                      </a:schemeClr>
                    </a:gs>
                    <a:gs pos="86000">
                      <a:schemeClr val="accent1">
                        <a:lumMod val="60000"/>
                        <a:lumOff val="40000"/>
                      </a:schemeClr>
                    </a:gs>
                  </a:gsLst>
                  <a:lin ang="5400000" scaled="0"/>
                </a:gradFill>
              </a:rPr>
              <a:t>Much like the WSS 3.0 </a:t>
            </a:r>
            <a:br>
              <a:rPr lang="en-US" sz="2000" b="1" dirty="0" smtClean="0">
                <a:gradFill>
                  <a:gsLst>
                    <a:gs pos="0">
                      <a:schemeClr val="accent1">
                        <a:lumMod val="60000"/>
                        <a:lumOff val="40000"/>
                      </a:schemeClr>
                    </a:gs>
                    <a:gs pos="86000">
                      <a:schemeClr val="accent1">
                        <a:lumMod val="60000"/>
                        <a:lumOff val="40000"/>
                      </a:schemeClr>
                    </a:gs>
                  </a:gsLst>
                  <a:lin ang="5400000" scaled="0"/>
                </a:gradFill>
              </a:rPr>
            </a:br>
            <a:r>
              <a:rPr lang="en-US" sz="2000" b="1" dirty="0" smtClean="0">
                <a:gradFill>
                  <a:gsLst>
                    <a:gs pos="0">
                      <a:schemeClr val="accent1">
                        <a:lumMod val="60000"/>
                        <a:lumOff val="40000"/>
                      </a:schemeClr>
                    </a:gs>
                    <a:gs pos="86000">
                      <a:schemeClr val="accent1">
                        <a:lumMod val="60000"/>
                        <a:lumOff val="40000"/>
                      </a:schemeClr>
                    </a:gs>
                  </a:gsLst>
                  <a:lin ang="5400000" scaled="0"/>
                </a:gradFill>
              </a:rPr>
              <a:t>and MOSS 2007 setup</a:t>
            </a:r>
          </a:p>
        </p:txBody>
      </p:sp>
      <p:sp>
        <p:nvSpPr>
          <p:cNvPr id="14" name="Content Placeholder 4"/>
          <p:cNvSpPr txBox="1">
            <a:spLocks/>
          </p:cNvSpPr>
          <p:nvPr/>
        </p:nvSpPr>
        <p:spPr>
          <a:xfrm>
            <a:off x="762000" y="4038600"/>
            <a:ext cx="8382000" cy="1973561"/>
          </a:xfrm>
          <a:prstGeom prst="rect">
            <a:avLst/>
          </a:prstGeom>
        </p:spPr>
        <p:txBody>
          <a:bodyPr vert="horz" wrap="square" lIns="0" tIns="0" rIns="0" bIns="0" rtlCol="0">
            <a:normAutofit/>
          </a:bodyPr>
          <a:lstStyle>
            <a:lvl1pPr marL="460375" indent="-460375" algn="l" defTabSz="914363" rtl="0" eaLnBrk="1" latinLnBrk="0" hangingPunct="1">
              <a:lnSpc>
                <a:spcPct val="90000"/>
              </a:lnSpc>
              <a:spcBef>
                <a:spcPct val="20000"/>
              </a:spcBef>
              <a:buSzPct val="85000"/>
              <a:buFontTx/>
              <a:buBlip>
                <a:blip r:embed="rId3"/>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85000"/>
              <a:buFontTx/>
              <a:buBlip>
                <a:blip r:embed="rId4"/>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85000"/>
              <a:buFontTx/>
              <a:buBlip>
                <a:blip r:embed="rId4"/>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85000"/>
              <a:buFontTx/>
              <a:buBlip>
                <a:blip r:embed="rId4"/>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85000"/>
              <a:buFontTx/>
              <a:buBlip>
                <a:blip r:embed="rId4"/>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smtClean="0"/>
          </a:p>
        </p:txBody>
      </p:sp>
      <p:pic>
        <p:nvPicPr>
          <p:cNvPr id="1026" name="Picture 2" descr="F:\stuff\me\2010 book\To AR\ch04_images\533338 f0403.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00500" y="2209800"/>
            <a:ext cx="4762500" cy="38656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1914370"/>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1218795"/>
          </a:xfrm>
        </p:spPr>
        <p:txBody>
          <a:bodyPr/>
          <a:lstStyle/>
          <a:p>
            <a:r>
              <a:rPr lang="en-US" sz="4400" dirty="0" smtClean="0"/>
              <a:t>SharePoint Product and Technologies Configuration Wizard</a:t>
            </a:r>
            <a:endParaRPr lang="en-US" sz="4400" dirty="0"/>
          </a:p>
        </p:txBody>
      </p:sp>
      <p:sp>
        <p:nvSpPr>
          <p:cNvPr id="3" name="Content Placeholder 2"/>
          <p:cNvSpPr>
            <a:spLocks noGrp="1"/>
          </p:cNvSpPr>
          <p:nvPr>
            <p:ph idx="1"/>
          </p:nvPr>
        </p:nvSpPr>
        <p:spPr>
          <a:xfrm>
            <a:off x="381000" y="1905000"/>
            <a:ext cx="8382000" cy="2025170"/>
          </a:xfrm>
        </p:spPr>
        <p:txBody>
          <a:bodyPr/>
          <a:lstStyle/>
          <a:p>
            <a:pPr marL="395288" indent="-395288"/>
            <a:r>
              <a:rPr lang="en-US" sz="2400" dirty="0" smtClean="0"/>
              <a:t>Post-setup configuration wizard</a:t>
            </a:r>
          </a:p>
          <a:p>
            <a:pPr marL="741363" lvl="1" indent="-346075"/>
            <a:r>
              <a:rPr lang="en-US" sz="2000" dirty="0" smtClean="0"/>
              <a:t>New farm</a:t>
            </a:r>
          </a:p>
          <a:p>
            <a:pPr marL="741363" lvl="1" indent="-346075"/>
            <a:r>
              <a:rPr lang="en-US" sz="2000" dirty="0" smtClean="0"/>
              <a:t>Database server and database name</a:t>
            </a:r>
          </a:p>
          <a:p>
            <a:pPr marL="741363" lvl="1" indent="-346075"/>
            <a:r>
              <a:rPr lang="en-US" sz="2000" dirty="0" smtClean="0"/>
              <a:t>Database access account and password</a:t>
            </a:r>
          </a:p>
          <a:p>
            <a:pPr marL="741363" lvl="1" indent="-346075"/>
            <a:r>
              <a:rPr lang="en-US" sz="2000" dirty="0" smtClean="0"/>
              <a:t>Port for Central Administration</a:t>
            </a:r>
          </a:p>
          <a:p>
            <a:pPr marL="741363" lvl="1" indent="-346075"/>
            <a:r>
              <a:rPr lang="en-US" sz="2000" dirty="0" smtClean="0"/>
              <a:t>Authentication provider (Kerberos or NTLM)</a:t>
            </a:r>
          </a:p>
        </p:txBody>
      </p:sp>
      <p:grpSp>
        <p:nvGrpSpPr>
          <p:cNvPr id="10" name="Group 9"/>
          <p:cNvGrpSpPr/>
          <p:nvPr/>
        </p:nvGrpSpPr>
        <p:grpSpPr>
          <a:xfrm>
            <a:off x="1599407" y="4114800"/>
            <a:ext cx="5945187" cy="2362200"/>
            <a:chOff x="1370013" y="4050423"/>
            <a:chExt cx="5945187" cy="2362200"/>
          </a:xfrm>
        </p:grpSpPr>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4169" y="4431423"/>
              <a:ext cx="5476875" cy="1981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pic>
        <p:sp>
          <p:nvSpPr>
            <p:cNvPr id="5" name="TextBox 4"/>
            <p:cNvSpPr txBox="1"/>
            <p:nvPr/>
          </p:nvSpPr>
          <p:spPr>
            <a:xfrm>
              <a:off x="1370013" y="4050423"/>
              <a:ext cx="5945187" cy="276999"/>
            </a:xfrm>
            <a:prstGeom prst="rect">
              <a:avLst/>
            </a:prstGeom>
            <a:noFill/>
          </p:spPr>
          <p:txBody>
            <a:bodyPr wrap="square" lIns="0" tIns="0" rIns="0" bIns="0" rtlCol="0">
              <a:spAutoFit/>
            </a:bodyPr>
            <a:lstStyle/>
            <a:p>
              <a:pPr algn="ctr">
                <a:lnSpc>
                  <a:spcPct val="90000"/>
                </a:lnSpc>
              </a:pPr>
              <a:r>
                <a:rPr lang="en-US" sz="2000" b="1" dirty="0" smtClean="0">
                  <a:gradFill>
                    <a:gsLst>
                      <a:gs pos="0">
                        <a:schemeClr val="accent1">
                          <a:lumMod val="60000"/>
                          <a:lumOff val="40000"/>
                        </a:schemeClr>
                      </a:gs>
                      <a:gs pos="86000">
                        <a:schemeClr val="accent1">
                          <a:lumMod val="60000"/>
                          <a:lumOff val="40000"/>
                        </a:schemeClr>
                      </a:gs>
                    </a:gsLst>
                    <a:lin ang="5400000" scaled="0"/>
                  </a:gradFill>
                </a:rPr>
                <a:t>Much like the WSS 3.0 &amp; MOSS 2007 experience</a:t>
              </a:r>
            </a:p>
          </p:txBody>
        </p:sp>
      </p:grpSp>
    </p:spTree>
    <p:extLst>
      <p:ext uri="{BB962C8B-B14F-4D97-AF65-F5344CB8AC3E}">
        <p14:creationId xmlns:p14="http://schemas.microsoft.com/office/powerpoint/2010/main" val="1562768170"/>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Specify Farm Security Settings </a:t>
            </a:r>
            <a:endParaRPr lang="en-US" dirty="0"/>
          </a:p>
        </p:txBody>
      </p:sp>
      <p:pic>
        <p:nvPicPr>
          <p:cNvPr id="5" name="Content Placeholder 3" descr="oss_passphrase.jpg"/>
          <p:cNvPicPr>
            <a:picLocks/>
          </p:cNvPicPr>
          <p:nvPr/>
        </p:nvPicPr>
        <p:blipFill>
          <a:blip r:embed="rId3" cstate="print"/>
          <a:stretch>
            <a:fillRect/>
          </a:stretch>
        </p:blipFill>
        <p:spPr>
          <a:xfrm>
            <a:off x="1877438" y="1143000"/>
            <a:ext cx="5029200" cy="42672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767032132"/>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Farm Configuration Wizard</a:t>
            </a:r>
            <a:endParaRPr lang="en-US" dirty="0"/>
          </a:p>
        </p:txBody>
      </p:sp>
      <p:sp>
        <p:nvSpPr>
          <p:cNvPr id="6" name="Text Placeholder 5"/>
          <p:cNvSpPr>
            <a:spLocks noGrp="1"/>
          </p:cNvSpPr>
          <p:nvPr>
            <p:ph type="body" sz="quarter" idx="10"/>
          </p:nvPr>
        </p:nvSpPr>
        <p:spPr>
          <a:xfrm>
            <a:off x="381000" y="1447799"/>
            <a:ext cx="8382000" cy="2314480"/>
          </a:xfrm>
        </p:spPr>
        <p:txBody>
          <a:bodyPr/>
          <a:lstStyle/>
          <a:p>
            <a:r>
              <a:rPr lang="en-US" dirty="0" smtClean="0"/>
              <a:t>Used to automatically provision services and service applications in farm using default settings</a:t>
            </a:r>
          </a:p>
          <a:p>
            <a:r>
              <a:rPr lang="en-US" dirty="0" smtClean="0"/>
              <a:t>Requires you to specify what managed account to use.</a:t>
            </a:r>
            <a:endParaRPr lang="en-US" dirty="0"/>
          </a:p>
        </p:txBody>
      </p:sp>
      <p:pic>
        <p:nvPicPr>
          <p:cNvPr id="922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14488" y="228600"/>
            <a:ext cx="1066800" cy="10668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pic>
    </p:spTree>
    <p:extLst>
      <p:ext uri="{BB962C8B-B14F-4D97-AF65-F5344CB8AC3E}">
        <p14:creationId xmlns:p14="http://schemas.microsoft.com/office/powerpoint/2010/main" val="185845332"/>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Looking to automate your install?</a:t>
            </a:r>
            <a:endParaRPr lang="en-US" dirty="0"/>
          </a:p>
        </p:txBody>
      </p:sp>
      <p:sp>
        <p:nvSpPr>
          <p:cNvPr id="3" name="Text Placeholder 2"/>
          <p:cNvSpPr>
            <a:spLocks noGrp="1"/>
          </p:cNvSpPr>
          <p:nvPr>
            <p:ph type="body" sz="quarter" idx="10"/>
          </p:nvPr>
        </p:nvSpPr>
        <p:spPr>
          <a:xfrm>
            <a:off x="381000" y="1447799"/>
            <a:ext cx="8382000" cy="3717941"/>
          </a:xfrm>
        </p:spPr>
        <p:txBody>
          <a:bodyPr/>
          <a:lstStyle/>
          <a:p>
            <a:r>
              <a:rPr lang="en-US" dirty="0" err="1" smtClean="0"/>
              <a:t>SPModule</a:t>
            </a:r>
            <a:r>
              <a:rPr lang="en-US" dirty="0" smtClean="0"/>
              <a:t> available at:</a:t>
            </a:r>
          </a:p>
          <a:p>
            <a:pPr lvl="1"/>
            <a:r>
              <a:rPr lang="en-US" dirty="0" smtClean="0"/>
              <a:t>http://sharepoint.microsoft.com/blogs/zach/lists/posts/post.aspx?ID=55</a:t>
            </a:r>
          </a:p>
          <a:p>
            <a:r>
              <a:rPr lang="en-US" dirty="0" smtClean="0"/>
              <a:t>Allows for remote install of 2010 farm using Windows PowerShell</a:t>
            </a:r>
          </a:p>
          <a:p>
            <a:r>
              <a:rPr lang="en-US" dirty="0" smtClean="0"/>
              <a:t>Scripted installs make for consistent environments and great for DR documentation</a:t>
            </a:r>
            <a:endParaRPr lang="en-US" dirty="0"/>
          </a:p>
        </p:txBody>
      </p:sp>
    </p:spTree>
    <p:extLst>
      <p:ext uri="{BB962C8B-B14F-4D97-AF65-F5344CB8AC3E}">
        <p14:creationId xmlns:p14="http://schemas.microsoft.com/office/powerpoint/2010/main" val="4226004467"/>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22313" y="4406900"/>
            <a:ext cx="7772400" cy="553998"/>
          </a:xfrm>
        </p:spPr>
        <p:txBody>
          <a:bodyPr/>
          <a:lstStyle/>
          <a:p>
            <a:r>
              <a:rPr lang="en-US" dirty="0" err="1" smtClean="0"/>
              <a:t>Inplace</a:t>
            </a:r>
            <a:r>
              <a:rPr lang="en-US" dirty="0" smtClean="0"/>
              <a:t> Upgrade Install</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3143697579"/>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Inplace install steps</a:t>
            </a:r>
            <a:endParaRPr lang="en-US" dirty="0"/>
          </a:p>
        </p:txBody>
      </p:sp>
      <p:sp>
        <p:nvSpPr>
          <p:cNvPr id="3" name="Text Placeholder 2"/>
          <p:cNvSpPr>
            <a:spLocks noGrp="1"/>
          </p:cNvSpPr>
          <p:nvPr>
            <p:ph type="body" sz="quarter" idx="10"/>
          </p:nvPr>
        </p:nvSpPr>
        <p:spPr>
          <a:xfrm>
            <a:off x="381000" y="1447799"/>
            <a:ext cx="8382000" cy="4315027"/>
          </a:xfrm>
        </p:spPr>
        <p:txBody>
          <a:bodyPr/>
          <a:lstStyle/>
          <a:p>
            <a:r>
              <a:rPr lang="en-US" sz="2800" dirty="0" smtClean="0"/>
              <a:t>Same prerequisite steps</a:t>
            </a:r>
          </a:p>
          <a:p>
            <a:r>
              <a:rPr lang="en-US" sz="2800" dirty="0" smtClean="0"/>
              <a:t>Run setup</a:t>
            </a:r>
          </a:p>
          <a:p>
            <a:pPr lvl="1"/>
            <a:r>
              <a:rPr lang="en-US" sz="2400" dirty="0" smtClean="0"/>
              <a:t>Enter key, accept license</a:t>
            </a:r>
          </a:p>
          <a:p>
            <a:pPr lvl="1"/>
            <a:r>
              <a:rPr lang="en-US" sz="2400" dirty="0" smtClean="0"/>
              <a:t>Previous version is identified click install to begin </a:t>
            </a:r>
          </a:p>
          <a:p>
            <a:pPr lvl="1"/>
            <a:r>
              <a:rPr lang="en-US" sz="2400" dirty="0" smtClean="0"/>
              <a:t>Install completes, </a:t>
            </a:r>
            <a:r>
              <a:rPr lang="en-US" sz="2400" dirty="0" err="1" smtClean="0"/>
              <a:t>Config</a:t>
            </a:r>
            <a:r>
              <a:rPr lang="en-US" sz="2400" dirty="0" smtClean="0"/>
              <a:t> wizard starts</a:t>
            </a:r>
          </a:p>
          <a:p>
            <a:r>
              <a:rPr lang="en-US" sz="2800" dirty="0" smtClean="0"/>
              <a:t>Configuration Wizard</a:t>
            </a:r>
          </a:p>
          <a:p>
            <a:pPr lvl="1"/>
            <a:r>
              <a:rPr lang="en-US" sz="2400" dirty="0" smtClean="0"/>
              <a:t>Input Passphrase</a:t>
            </a:r>
          </a:p>
          <a:p>
            <a:pPr lvl="1"/>
            <a:r>
              <a:rPr lang="en-US" sz="2400" dirty="0" smtClean="0"/>
              <a:t>Make Visual Upgrade choice (next slide)</a:t>
            </a:r>
          </a:p>
          <a:p>
            <a:pPr lvl="1"/>
            <a:r>
              <a:rPr lang="en-US" sz="2400" dirty="0" smtClean="0"/>
              <a:t>Get all other servers in farm to the point and click OK</a:t>
            </a:r>
          </a:p>
          <a:p>
            <a:endParaRPr lang="en-US" sz="2800" dirty="0"/>
          </a:p>
        </p:txBody>
      </p:sp>
    </p:spTree>
    <p:extLst>
      <p:ext uri="{BB962C8B-B14F-4D97-AF65-F5344CB8AC3E}">
        <p14:creationId xmlns:p14="http://schemas.microsoft.com/office/powerpoint/2010/main" val="832410112"/>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Inplace</a:t>
            </a:r>
            <a:r>
              <a:rPr lang="en-US" dirty="0" smtClean="0"/>
              <a:t> Visual Upgrade Choice</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5767" y="1073887"/>
            <a:ext cx="5915025" cy="5048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99679687"/>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Inplace</a:t>
            </a:r>
            <a:r>
              <a:rPr lang="en-US" dirty="0" smtClean="0"/>
              <a:t> done but not really</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1066800"/>
            <a:ext cx="5915025" cy="5048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81494476"/>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Database Preparation</a:t>
            </a:r>
            <a:endParaRPr lang="en-US" dirty="0"/>
          </a:p>
        </p:txBody>
      </p:sp>
      <p:sp>
        <p:nvSpPr>
          <p:cNvPr id="3" name="Text Placeholder 2"/>
          <p:cNvSpPr>
            <a:spLocks noGrp="1"/>
          </p:cNvSpPr>
          <p:nvPr>
            <p:ph type="body" idx="1"/>
          </p:nvPr>
        </p:nvSpPr>
        <p:spPr/>
        <p:txBody>
          <a:bodyPr/>
          <a:lstStyle/>
          <a:p>
            <a:r>
              <a:rPr lang="en-US" dirty="0" smtClean="0"/>
              <a:t>Ignite upgrade: implement</a:t>
            </a:r>
            <a:endParaRPr lang="en-US" dirty="0"/>
          </a:p>
        </p:txBody>
      </p:sp>
    </p:spTree>
    <p:extLst>
      <p:ext uri="{BB962C8B-B14F-4D97-AF65-F5344CB8AC3E}">
        <p14:creationId xmlns:p14="http://schemas.microsoft.com/office/powerpoint/2010/main" val="2282094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Testing Upgraded SharePoint 2010 Solutions</a:t>
            </a:r>
          </a:p>
        </p:txBody>
      </p:sp>
      <p:sp>
        <p:nvSpPr>
          <p:cNvPr id="3" name="Subtitle 2"/>
          <p:cNvSpPr>
            <a:spLocks noGrp="1"/>
          </p:cNvSpPr>
          <p:nvPr>
            <p:ph type="subTitle" idx="1"/>
          </p:nvPr>
        </p:nvSpPr>
        <p:spPr>
          <a:xfrm>
            <a:off x="730249" y="4752403"/>
            <a:ext cx="7681914" cy="1329595"/>
          </a:xfrm>
        </p:spPr>
        <p:txBody>
          <a:bodyPr/>
          <a:lstStyle/>
          <a:p>
            <a:r>
              <a:rPr lang="en-US" dirty="0" smtClean="0">
                <a:gradFill>
                  <a:gsLst>
                    <a:gs pos="0">
                      <a:schemeClr val="tx1"/>
                    </a:gs>
                    <a:gs pos="100000">
                      <a:schemeClr val="tx1"/>
                    </a:gs>
                  </a:gsLst>
                  <a:lin ang="5400000" scaled="0"/>
                </a:gradFill>
              </a:rPr>
              <a:t>Name</a:t>
            </a:r>
          </a:p>
          <a:p>
            <a:r>
              <a:rPr lang="en-US" dirty="0" smtClean="0">
                <a:gradFill>
                  <a:gsLst>
                    <a:gs pos="0">
                      <a:schemeClr val="tx1"/>
                    </a:gs>
                    <a:gs pos="100000">
                      <a:schemeClr val="tx1"/>
                    </a:gs>
                  </a:gsLst>
                  <a:lin ang="5400000" scaled="0"/>
                </a:gradFill>
              </a:rPr>
              <a:t>Title</a:t>
            </a:r>
          </a:p>
          <a:p>
            <a:r>
              <a:rPr lang="en-US" dirty="0" smtClean="0">
                <a:gradFill>
                  <a:gsLst>
                    <a:gs pos="0">
                      <a:schemeClr val="tx1"/>
                    </a:gs>
                    <a:gs pos="100000">
                      <a:schemeClr val="tx1"/>
                    </a:gs>
                  </a:gsLst>
                  <a:lin ang="5400000" scaled="0"/>
                </a:gradFill>
              </a:rPr>
              <a:t>Company</a:t>
            </a:r>
            <a:endParaRPr lang="en-US" dirty="0">
              <a:gradFill>
                <a:gsLst>
                  <a:gs pos="0">
                    <a:schemeClr val="tx1"/>
                  </a:gs>
                  <a:gs pos="100000">
                    <a:schemeClr val="tx1"/>
                  </a:gs>
                </a:gsLst>
                <a:lin ang="5400000" scaled="0"/>
              </a:gradFill>
            </a:endParaRPr>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Backup/Restore Databases</a:t>
            </a:r>
            <a:endParaRPr lang="en-US" dirty="0"/>
          </a:p>
        </p:txBody>
      </p:sp>
      <p:sp>
        <p:nvSpPr>
          <p:cNvPr id="3" name="Content Placeholder 2"/>
          <p:cNvSpPr>
            <a:spLocks noGrp="1"/>
          </p:cNvSpPr>
          <p:nvPr>
            <p:ph idx="1"/>
          </p:nvPr>
        </p:nvSpPr>
        <p:spPr>
          <a:xfrm>
            <a:off x="381000" y="1447799"/>
            <a:ext cx="4191000" cy="3699474"/>
          </a:xfrm>
        </p:spPr>
        <p:txBody>
          <a:bodyPr/>
          <a:lstStyle/>
          <a:p>
            <a:pPr marL="401638" indent="-401638"/>
            <a:r>
              <a:rPr lang="en-US" sz="2800" dirty="0" smtClean="0"/>
              <a:t>Set content databases as read-only</a:t>
            </a:r>
          </a:p>
          <a:p>
            <a:pPr marL="401638" indent="-401638"/>
            <a:r>
              <a:rPr lang="en-US" sz="2800" dirty="0" smtClean="0"/>
              <a:t>Backup databases</a:t>
            </a:r>
          </a:p>
          <a:p>
            <a:pPr marL="804863" lvl="1" indent="-403225"/>
            <a:r>
              <a:rPr lang="en-US" sz="2400" dirty="0" smtClean="0"/>
              <a:t>Content databases</a:t>
            </a:r>
          </a:p>
          <a:p>
            <a:pPr marL="804863" lvl="1" indent="-403225"/>
            <a:r>
              <a:rPr lang="en-US" sz="2400" dirty="0" smtClean="0"/>
              <a:t>SSP database</a:t>
            </a:r>
          </a:p>
          <a:p>
            <a:pPr marL="401638" indent="-401638"/>
            <a:r>
              <a:rPr lang="en-US" sz="2800" dirty="0" smtClean="0"/>
              <a:t>Restore backups to new SQL Server or as new database names to same SQL Server</a:t>
            </a:r>
            <a:endParaRPr lang="en-US" sz="28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1676400"/>
            <a:ext cx="4320383" cy="3886200"/>
          </a:xfrm>
          <a:prstGeom prst="rect">
            <a:avLst/>
          </a:prstGeom>
          <a:effectLst>
            <a:reflection blurRad="6350" stA="52000" endA="300" endPos="35000" dir="5400000" sy="-100000" algn="bl" rotWithShape="0"/>
          </a:effectLst>
          <a:scene3d>
            <a:camera prst="perspectiveLeft"/>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pic>
    </p:spTree>
    <p:extLst>
      <p:ext uri="{BB962C8B-B14F-4D97-AF65-F5344CB8AC3E}">
        <p14:creationId xmlns:p14="http://schemas.microsoft.com/office/powerpoint/2010/main" val="1399611610"/>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Verify Databases </a:t>
            </a:r>
            <a:br>
              <a:rPr lang="en-US" smtClean="0"/>
            </a:br>
            <a:endParaRPr lang="en-US" dirty="0"/>
          </a:p>
        </p:txBody>
      </p:sp>
      <p:sp>
        <p:nvSpPr>
          <p:cNvPr id="3" name="Content Placeholder 2"/>
          <p:cNvSpPr>
            <a:spLocks noGrp="1"/>
          </p:cNvSpPr>
          <p:nvPr>
            <p:ph idx="1"/>
          </p:nvPr>
        </p:nvSpPr>
        <p:spPr/>
        <p:txBody>
          <a:bodyPr/>
          <a:lstStyle/>
          <a:p>
            <a:r>
              <a:rPr lang="en-US" smtClean="0"/>
              <a:t>Use “test-spcontentdatabase” cmdlet</a:t>
            </a:r>
          </a:p>
          <a:p>
            <a:pPr lvl="1"/>
            <a:r>
              <a:rPr lang="en-US" smtClean="0"/>
              <a:t>Missing customization</a:t>
            </a:r>
          </a:p>
          <a:p>
            <a:r>
              <a:rPr lang="en-US" smtClean="0"/>
              <a:t>Before navigating to the site, check permissions</a:t>
            </a:r>
            <a:endParaRPr lang="en-US" dirty="0"/>
          </a:p>
        </p:txBody>
      </p:sp>
    </p:spTree>
    <p:extLst>
      <p:ext uri="{BB962C8B-B14F-4D97-AF65-F5344CB8AC3E}">
        <p14:creationId xmlns:p14="http://schemas.microsoft.com/office/powerpoint/2010/main" val="2005466354"/>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Migrate Customizations</a:t>
            </a:r>
            <a:endParaRPr lang="en-US" dirty="0"/>
          </a:p>
        </p:txBody>
      </p:sp>
      <p:sp>
        <p:nvSpPr>
          <p:cNvPr id="3" name="Text Placeholder 2"/>
          <p:cNvSpPr>
            <a:spLocks noGrp="1"/>
          </p:cNvSpPr>
          <p:nvPr>
            <p:ph type="body" idx="1"/>
          </p:nvPr>
        </p:nvSpPr>
        <p:spPr/>
        <p:txBody>
          <a:bodyPr/>
          <a:lstStyle/>
          <a:p>
            <a:r>
              <a:rPr lang="en-US" dirty="0" smtClean="0"/>
              <a:t>Ignite upgrade: implement</a:t>
            </a:r>
            <a:endParaRPr lang="en-US" dirty="0"/>
          </a:p>
        </p:txBody>
      </p:sp>
    </p:spTree>
    <p:extLst>
      <p:ext uri="{BB962C8B-B14F-4D97-AF65-F5344CB8AC3E}">
        <p14:creationId xmlns:p14="http://schemas.microsoft.com/office/powerpoint/2010/main" val="202032701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Customizations</a:t>
            </a:r>
            <a:endParaRPr lang="en-US" dirty="0"/>
          </a:p>
        </p:txBody>
      </p:sp>
      <p:sp>
        <p:nvSpPr>
          <p:cNvPr id="3" name="Content Placeholder 2"/>
          <p:cNvSpPr>
            <a:spLocks noGrp="1"/>
          </p:cNvSpPr>
          <p:nvPr>
            <p:ph idx="1"/>
          </p:nvPr>
        </p:nvSpPr>
        <p:spPr>
          <a:xfrm>
            <a:off x="381000" y="1447799"/>
            <a:ext cx="8382000" cy="4167295"/>
          </a:xfrm>
        </p:spPr>
        <p:txBody>
          <a:bodyPr/>
          <a:lstStyle/>
          <a:p>
            <a:r>
              <a:rPr lang="en-US" dirty="0" smtClean="0"/>
              <a:t>Copy new site definitions into site templates</a:t>
            </a:r>
          </a:p>
          <a:p>
            <a:pPr lvl="1"/>
            <a:r>
              <a:rPr lang="en-US" dirty="0" smtClean="0"/>
              <a:t>Install upgrade definition file</a:t>
            </a:r>
          </a:p>
          <a:p>
            <a:r>
              <a:rPr lang="en-US" dirty="0" smtClean="0"/>
              <a:t>Copy CSS and images</a:t>
            </a:r>
          </a:p>
          <a:p>
            <a:r>
              <a:rPr lang="en-US" dirty="0" smtClean="0"/>
              <a:t>Web parts</a:t>
            </a:r>
          </a:p>
          <a:p>
            <a:r>
              <a:rPr lang="en-US" dirty="0" smtClean="0"/>
              <a:t>Web services</a:t>
            </a:r>
          </a:p>
          <a:p>
            <a:r>
              <a:rPr lang="en-US" dirty="0" smtClean="0"/>
              <a:t>Install features</a:t>
            </a:r>
          </a:p>
          <a:p>
            <a:r>
              <a:rPr lang="en-US" dirty="0" smtClean="0"/>
              <a:t>Install solutions (hopefully you have these)</a:t>
            </a:r>
          </a:p>
          <a:p>
            <a:r>
              <a:rPr lang="en-US" dirty="0" err="1" smtClean="0"/>
              <a:t>Web.config</a:t>
            </a:r>
            <a:r>
              <a:rPr lang="en-US" dirty="0" smtClean="0"/>
              <a:t> changes (</a:t>
            </a:r>
            <a:r>
              <a:rPr lang="en-US" dirty="0" err="1" smtClean="0"/>
              <a:t>eg</a:t>
            </a:r>
            <a:r>
              <a:rPr lang="en-US" dirty="0" smtClean="0"/>
              <a:t>: security)</a:t>
            </a:r>
            <a:endParaRPr lang="en-US" dirty="0"/>
          </a:p>
        </p:txBody>
      </p:sp>
    </p:spTree>
    <p:extLst>
      <p:ext uri="{BB962C8B-B14F-4D97-AF65-F5344CB8AC3E}">
        <p14:creationId xmlns:p14="http://schemas.microsoft.com/office/powerpoint/2010/main" val="2764201715"/>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Database attach content</a:t>
            </a:r>
            <a:endParaRPr lang="en-US" dirty="0"/>
          </a:p>
        </p:txBody>
      </p:sp>
      <p:sp>
        <p:nvSpPr>
          <p:cNvPr id="3" name="Text Placeholder 2"/>
          <p:cNvSpPr>
            <a:spLocks noGrp="1"/>
          </p:cNvSpPr>
          <p:nvPr>
            <p:ph type="body" idx="1"/>
          </p:nvPr>
        </p:nvSpPr>
        <p:spPr/>
        <p:txBody>
          <a:bodyPr/>
          <a:lstStyle/>
          <a:p>
            <a:r>
              <a:rPr lang="en-US" dirty="0" smtClean="0"/>
              <a:t>Ignite upgrade: implement</a:t>
            </a:r>
            <a:endParaRPr lang="en-US" dirty="0"/>
          </a:p>
        </p:txBody>
      </p:sp>
    </p:spTree>
    <p:extLst>
      <p:ext uri="{BB962C8B-B14F-4D97-AF65-F5344CB8AC3E}">
        <p14:creationId xmlns:p14="http://schemas.microsoft.com/office/powerpoint/2010/main" val="369639109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1107996"/>
          </a:xfrm>
        </p:spPr>
        <p:txBody>
          <a:bodyPr/>
          <a:lstStyle/>
          <a:p>
            <a:r>
              <a:rPr lang="en-US" sz="4000" dirty="0" smtClean="0"/>
              <a:t>Add the Content Databases to the Web Applications</a:t>
            </a:r>
            <a:endParaRPr lang="en-US" sz="4000" dirty="0"/>
          </a:p>
        </p:txBody>
      </p:sp>
      <p:sp>
        <p:nvSpPr>
          <p:cNvPr id="3" name="Content Placeholder 2"/>
          <p:cNvSpPr>
            <a:spLocks noGrp="1"/>
          </p:cNvSpPr>
          <p:nvPr>
            <p:ph idx="1"/>
          </p:nvPr>
        </p:nvSpPr>
        <p:spPr>
          <a:xfrm>
            <a:off x="381000" y="1447799"/>
            <a:ext cx="8382000" cy="4370427"/>
          </a:xfrm>
        </p:spPr>
        <p:txBody>
          <a:bodyPr/>
          <a:lstStyle/>
          <a:p>
            <a:r>
              <a:rPr lang="en-US" sz="2800" dirty="0" smtClean="0"/>
              <a:t>Create Web application(s)</a:t>
            </a:r>
          </a:p>
          <a:p>
            <a:pPr lvl="1"/>
            <a:r>
              <a:rPr lang="en-US" sz="2400" dirty="0" smtClean="0"/>
              <a:t>Remove content database</a:t>
            </a:r>
          </a:p>
          <a:p>
            <a:r>
              <a:rPr lang="en-US" sz="2800" dirty="0" smtClean="0"/>
              <a:t>Begin attaching content databases</a:t>
            </a:r>
          </a:p>
          <a:p>
            <a:pPr lvl="1"/>
            <a:r>
              <a:rPr lang="en-US" sz="2400" dirty="0" smtClean="0"/>
              <a:t>Root site for Web application must be included in the first content database</a:t>
            </a:r>
          </a:p>
          <a:p>
            <a:pPr lvl="1"/>
            <a:r>
              <a:rPr lang="en-US" sz="2400" dirty="0" smtClean="0"/>
              <a:t>Mount-</a:t>
            </a:r>
            <a:r>
              <a:rPr lang="en-US" sz="2400" dirty="0" err="1" smtClean="0"/>
              <a:t>SPContentDatabase</a:t>
            </a:r>
            <a:r>
              <a:rPr lang="en-US" sz="2400" dirty="0" smtClean="0"/>
              <a:t> –name &lt;</a:t>
            </a:r>
            <a:r>
              <a:rPr lang="en-US" sz="2400" dirty="0" err="1" smtClean="0"/>
              <a:t>db</a:t>
            </a:r>
            <a:r>
              <a:rPr lang="en-US" sz="2400" dirty="0" smtClean="0"/>
              <a:t> name&gt; –</a:t>
            </a:r>
            <a:r>
              <a:rPr lang="en-US" sz="2400" dirty="0" err="1" smtClean="0"/>
              <a:t>webapplication</a:t>
            </a:r>
            <a:r>
              <a:rPr lang="en-US" sz="2400" dirty="0" smtClean="0"/>
              <a:t> &lt;2010 URL&gt;</a:t>
            </a:r>
          </a:p>
          <a:p>
            <a:pPr lvl="1"/>
            <a:r>
              <a:rPr lang="en-US" sz="2400" dirty="0" smtClean="0"/>
              <a:t>Repeat for each content database</a:t>
            </a:r>
          </a:p>
          <a:p>
            <a:pPr lvl="1"/>
            <a:r>
              <a:rPr lang="en-US" sz="2400" dirty="0" smtClean="0"/>
              <a:t>Multiple databases at once with multiple instances</a:t>
            </a:r>
          </a:p>
          <a:p>
            <a:pPr lvl="2"/>
            <a:r>
              <a:rPr lang="en-US" sz="2000" dirty="0" smtClean="0"/>
              <a:t>Pay close attention to SQL performance</a:t>
            </a:r>
          </a:p>
          <a:p>
            <a:pPr lvl="2"/>
            <a:r>
              <a:rPr lang="en-US" sz="2000" dirty="0" smtClean="0"/>
              <a:t>Covered in learn section</a:t>
            </a:r>
            <a:endParaRPr lang="en-US" sz="2000" dirty="0"/>
          </a:p>
        </p:txBody>
      </p:sp>
    </p:spTree>
    <p:extLst>
      <p:ext uri="{BB962C8B-B14F-4D97-AF65-F5344CB8AC3E}">
        <p14:creationId xmlns:p14="http://schemas.microsoft.com/office/powerpoint/2010/main" val="2326873128"/>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Database Attach Process</a:t>
            </a:r>
            <a:endParaRPr lang="en-US" dirty="0"/>
          </a:p>
        </p:txBody>
      </p:sp>
      <p:sp>
        <p:nvSpPr>
          <p:cNvPr id="3" name="Content Placeholder 2"/>
          <p:cNvSpPr>
            <a:spLocks noGrp="1"/>
          </p:cNvSpPr>
          <p:nvPr>
            <p:ph type="body" sz="quarter" idx="10"/>
          </p:nvPr>
        </p:nvSpPr>
        <p:spPr>
          <a:xfrm>
            <a:off x="381000" y="1447799"/>
            <a:ext cx="8382000" cy="1889748"/>
          </a:xfrm>
        </p:spPr>
        <p:txBody>
          <a:bodyPr/>
          <a:lstStyle/>
          <a:p>
            <a:r>
              <a:rPr lang="en-US" sz="2400" dirty="0" smtClean="0"/>
              <a:t>Two log files created per database attached</a:t>
            </a:r>
          </a:p>
          <a:p>
            <a:pPr lvl="1"/>
            <a:r>
              <a:rPr lang="en-US" sz="2000" dirty="0" smtClean="0"/>
              <a:t>-error.log file only created if errors are present</a:t>
            </a:r>
          </a:p>
          <a:p>
            <a:r>
              <a:rPr lang="en-US" sz="2400" dirty="0" smtClean="0"/>
              <a:t>Header in *.log file provides content database name</a:t>
            </a:r>
          </a:p>
          <a:p>
            <a:r>
              <a:rPr lang="en-US" sz="2400" dirty="0" smtClean="0"/>
              <a:t>Progress is reported</a:t>
            </a:r>
          </a:p>
          <a:p>
            <a:r>
              <a:rPr lang="en-US" sz="2400" dirty="0" smtClean="0"/>
              <a:t>Use tail.exe or similar tool to watch progress</a:t>
            </a:r>
            <a:endParaRPr lang="en-US" sz="24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5554" y="3443279"/>
            <a:ext cx="6770694" cy="3082065"/>
          </a:xfrm>
          <a:prstGeom prst="rect">
            <a:avLst/>
          </a:prstGeom>
          <a:effectLst>
            <a:outerShdw blurRad="127000" algn="ctr" rotWithShape="0">
              <a:prstClr val="black">
                <a:alpha val="5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1340373"/>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More Configuration</a:t>
            </a:r>
            <a:endParaRPr lang="en-US" dirty="0"/>
          </a:p>
        </p:txBody>
      </p:sp>
      <p:sp>
        <p:nvSpPr>
          <p:cNvPr id="3" name="Content Placeholder 2"/>
          <p:cNvSpPr>
            <a:spLocks noGrp="1"/>
          </p:cNvSpPr>
          <p:nvPr>
            <p:ph idx="1"/>
          </p:nvPr>
        </p:nvSpPr>
        <p:spPr>
          <a:xfrm>
            <a:off x="381000" y="1447799"/>
            <a:ext cx="8382000" cy="3151632"/>
          </a:xfrm>
        </p:spPr>
        <p:txBody>
          <a:bodyPr/>
          <a:lstStyle/>
          <a:p>
            <a:r>
              <a:rPr lang="en-US" dirty="0" err="1" smtClean="0"/>
              <a:t>Web.config</a:t>
            </a:r>
            <a:r>
              <a:rPr lang="en-US" dirty="0" smtClean="0"/>
              <a:t> settings – application settings</a:t>
            </a:r>
          </a:p>
          <a:p>
            <a:r>
              <a:rPr lang="en-US" dirty="0" smtClean="0"/>
              <a:t>AAMs</a:t>
            </a:r>
          </a:p>
          <a:p>
            <a:r>
              <a:rPr lang="en-US" dirty="0" smtClean="0"/>
              <a:t>Trusted paths</a:t>
            </a:r>
          </a:p>
          <a:p>
            <a:r>
              <a:rPr lang="en-US" dirty="0" smtClean="0"/>
              <a:t>Managed paths</a:t>
            </a:r>
          </a:p>
          <a:p>
            <a:r>
              <a:rPr lang="en-US" dirty="0" smtClean="0"/>
              <a:t>Farm level permissions</a:t>
            </a:r>
          </a:p>
          <a:p>
            <a:r>
              <a:rPr lang="en-US" dirty="0" smtClean="0"/>
              <a:t>BDC setup</a:t>
            </a:r>
            <a:endParaRPr lang="en-US" dirty="0"/>
          </a:p>
        </p:txBody>
      </p:sp>
    </p:spTree>
    <p:extLst>
      <p:ext uri="{BB962C8B-B14F-4D97-AF65-F5344CB8AC3E}">
        <p14:creationId xmlns:p14="http://schemas.microsoft.com/office/powerpoint/2010/main" val="1440283214"/>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Ssp upgrade</a:t>
            </a:r>
            <a:endParaRPr lang="en-US" dirty="0"/>
          </a:p>
        </p:txBody>
      </p:sp>
      <p:sp>
        <p:nvSpPr>
          <p:cNvPr id="3" name="Text Placeholder 2"/>
          <p:cNvSpPr>
            <a:spLocks noGrp="1"/>
          </p:cNvSpPr>
          <p:nvPr>
            <p:ph type="body" idx="1"/>
          </p:nvPr>
        </p:nvSpPr>
        <p:spPr/>
        <p:txBody>
          <a:bodyPr/>
          <a:lstStyle/>
          <a:p>
            <a:r>
              <a:rPr lang="en-US" dirty="0" smtClean="0"/>
              <a:t>Ignite upgrade: implement</a:t>
            </a:r>
            <a:endParaRPr lang="en-US" dirty="0"/>
          </a:p>
        </p:txBody>
      </p:sp>
    </p:spTree>
    <p:extLst>
      <p:ext uri="{BB962C8B-B14F-4D97-AF65-F5344CB8AC3E}">
        <p14:creationId xmlns:p14="http://schemas.microsoft.com/office/powerpoint/2010/main" val="80513484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SSP Upgrade</a:t>
            </a:r>
            <a:endParaRPr lang="en-US" dirty="0"/>
          </a:p>
        </p:txBody>
      </p:sp>
      <p:sp>
        <p:nvSpPr>
          <p:cNvPr id="3" name="Content Placeholder 2"/>
          <p:cNvSpPr>
            <a:spLocks noGrp="1"/>
          </p:cNvSpPr>
          <p:nvPr>
            <p:ph idx="1"/>
          </p:nvPr>
        </p:nvSpPr>
        <p:spPr>
          <a:xfrm>
            <a:off x="381000" y="1447799"/>
            <a:ext cx="8382000" cy="3200876"/>
          </a:xfrm>
        </p:spPr>
        <p:txBody>
          <a:bodyPr/>
          <a:lstStyle/>
          <a:p>
            <a:pPr marL="0" indent="0">
              <a:buNone/>
            </a:pPr>
            <a:r>
              <a:rPr lang="en-US" dirty="0" smtClean="0"/>
              <a:t>Pre-work (used to be SSP)</a:t>
            </a:r>
          </a:p>
          <a:p>
            <a:pPr marL="401638" indent="-401638"/>
            <a:r>
              <a:rPr lang="en-US" sz="2800" dirty="0" smtClean="0"/>
              <a:t>Create a new, blank Web application </a:t>
            </a:r>
          </a:p>
          <a:p>
            <a:pPr marL="401638" indent="-401638"/>
            <a:r>
              <a:rPr lang="en-US" sz="2800" dirty="0" smtClean="0"/>
              <a:t>Start People service and the Managed Metadata service </a:t>
            </a:r>
          </a:p>
          <a:p>
            <a:pPr marL="401638" indent="-401638"/>
            <a:r>
              <a:rPr lang="en-US" sz="2800" dirty="0" smtClean="0"/>
              <a:t>Create a new Metadata service application</a:t>
            </a:r>
          </a:p>
          <a:p>
            <a:pPr marL="401638" indent="-401638"/>
            <a:r>
              <a:rPr lang="en-US" sz="2800" dirty="0" smtClean="0"/>
              <a:t>Create a new application pool</a:t>
            </a:r>
          </a:p>
          <a:p>
            <a:pPr marL="401638" indent="-401638"/>
            <a:r>
              <a:rPr lang="en-US" sz="2800" dirty="0" smtClean="0"/>
              <a:t>New People service application</a:t>
            </a:r>
          </a:p>
        </p:txBody>
      </p:sp>
    </p:spTree>
    <p:extLst>
      <p:ext uri="{BB962C8B-B14F-4D97-AF65-F5344CB8AC3E}">
        <p14:creationId xmlns:p14="http://schemas.microsoft.com/office/powerpoint/2010/main" val="2007025953"/>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1163395"/>
          </a:xfrm>
        </p:spPr>
        <p:txBody>
          <a:bodyPr/>
          <a:lstStyle/>
          <a:p>
            <a:r>
              <a:rPr lang="en-US" dirty="0" smtClean="0"/>
              <a:t>Upgrade Cycle</a:t>
            </a:r>
            <a:br>
              <a:rPr lang="en-US" dirty="0" smtClean="0"/>
            </a:br>
            <a:r>
              <a:rPr lang="en-US" sz="3600" dirty="0" smtClean="0">
                <a:gradFill flip="none" rotWithShape="1">
                  <a:gsLst>
                    <a:gs pos="0">
                      <a:schemeClr val="tx2"/>
                    </a:gs>
                    <a:gs pos="86000">
                      <a:schemeClr val="tx2"/>
                    </a:gs>
                  </a:gsLst>
                  <a:lin ang="5400000" scaled="0"/>
                  <a:tileRect/>
                </a:gradFill>
              </a:rPr>
              <a:t>Overview</a:t>
            </a:r>
            <a:endParaRPr lang="en-US" dirty="0">
              <a:gradFill flip="none" rotWithShape="1">
                <a:gsLst>
                  <a:gs pos="0">
                    <a:schemeClr val="tx2"/>
                  </a:gs>
                  <a:gs pos="86000">
                    <a:schemeClr val="tx2"/>
                  </a:gs>
                </a:gsLst>
                <a:lin ang="5400000" scaled="0"/>
                <a:tileRect/>
              </a:gradFill>
            </a:endParaRPr>
          </a:p>
        </p:txBody>
      </p:sp>
      <p:grpSp>
        <p:nvGrpSpPr>
          <p:cNvPr id="78" name="Group 77"/>
          <p:cNvGrpSpPr/>
          <p:nvPr/>
        </p:nvGrpSpPr>
        <p:grpSpPr>
          <a:xfrm>
            <a:off x="1161899" y="1703428"/>
            <a:ext cx="6820202" cy="5246935"/>
            <a:chOff x="1161899" y="1703428"/>
            <a:chExt cx="6820202" cy="5246935"/>
          </a:xfrm>
        </p:grpSpPr>
        <p:sp>
          <p:nvSpPr>
            <p:cNvPr id="64" name="Gray Arrow 2"/>
            <p:cNvSpPr/>
            <p:nvPr/>
          </p:nvSpPr>
          <p:spPr>
            <a:xfrm rot="3600000">
              <a:off x="2294220" y="2206296"/>
              <a:ext cx="4744067" cy="4744067"/>
            </a:xfrm>
            <a:custGeom>
              <a:avLst/>
              <a:gdLst/>
              <a:ahLst/>
              <a:cxnLst/>
              <a:rect l="0" t="0" r="0" b="0"/>
              <a:pathLst>
                <a:path>
                  <a:moveTo>
                    <a:pt x="217267" y="3363763"/>
                  </a:moveTo>
                  <a:arcTo wR="2372033" hR="2372033" stAng="9317147" swAng="1157342"/>
                </a:path>
              </a:pathLst>
            </a:custGeom>
            <a:noFill/>
            <a:ln w="50800" cap="rnd">
              <a:headEnd type="none" w="med" len="med"/>
              <a:tailEnd type="triangle" w="med" len="med"/>
            </a:ln>
          </p:spPr>
          <p:style>
            <a:lnRef idx="1">
              <a:schemeClr val="accent6">
                <a:hueOff val="0"/>
                <a:satOff val="0"/>
                <a:lumOff val="0"/>
                <a:alphaOff val="0"/>
              </a:schemeClr>
            </a:lnRef>
            <a:fillRef idx="0">
              <a:scrgbClr r="0" g="0" b="0"/>
            </a:fillRef>
            <a:effectRef idx="0">
              <a:schemeClr val="accent6">
                <a:hueOff val="0"/>
                <a:satOff val="0"/>
                <a:lumOff val="0"/>
                <a:alphaOff val="0"/>
              </a:schemeClr>
            </a:effectRef>
            <a:fontRef idx="minor">
              <a:schemeClr val="tx1">
                <a:hueOff val="0"/>
                <a:satOff val="0"/>
                <a:lumOff val="0"/>
                <a:alphaOff val="0"/>
              </a:schemeClr>
            </a:fontRef>
          </p:style>
        </p:sp>
        <p:sp>
          <p:nvSpPr>
            <p:cNvPr id="65" name="Green Arrow 2"/>
            <p:cNvSpPr/>
            <p:nvPr/>
          </p:nvSpPr>
          <p:spPr>
            <a:xfrm rot="9000000">
              <a:off x="2087425" y="2160577"/>
              <a:ext cx="4744067" cy="4744067"/>
            </a:xfrm>
            <a:custGeom>
              <a:avLst/>
              <a:gdLst/>
              <a:ahLst/>
              <a:cxnLst/>
              <a:rect l="0" t="0" r="0" b="0"/>
              <a:pathLst>
                <a:path>
                  <a:moveTo>
                    <a:pt x="217267" y="3363763"/>
                  </a:moveTo>
                  <a:arcTo wR="2372033" hR="2372033" stAng="9317147" swAng="1157342"/>
                </a:path>
              </a:pathLst>
            </a:custGeom>
            <a:noFill/>
            <a:ln w="50800" cap="rnd">
              <a:headEnd type="none" w="med" len="med"/>
              <a:tailEnd type="triangle" w="med" len="med"/>
            </a:ln>
          </p:spPr>
          <p:style>
            <a:lnRef idx="1">
              <a:schemeClr val="accent2">
                <a:hueOff val="0"/>
                <a:satOff val="0"/>
                <a:lumOff val="0"/>
                <a:alphaOff val="0"/>
              </a:schemeClr>
            </a:lnRef>
            <a:fillRef idx="0">
              <a:scrgbClr r="0" g="0" b="0"/>
            </a:fillRef>
            <a:effectRef idx="0">
              <a:schemeClr val="accent2">
                <a:hueOff val="0"/>
                <a:satOff val="0"/>
                <a:lumOff val="0"/>
                <a:alphaOff val="0"/>
              </a:schemeClr>
            </a:effectRef>
            <a:fontRef idx="minor">
              <a:schemeClr val="tx1">
                <a:hueOff val="0"/>
                <a:satOff val="0"/>
                <a:lumOff val="0"/>
                <a:alphaOff val="0"/>
              </a:schemeClr>
            </a:fontRef>
          </p:style>
        </p:sp>
        <p:grpSp>
          <p:nvGrpSpPr>
            <p:cNvPr id="69" name="Group 68"/>
            <p:cNvGrpSpPr/>
            <p:nvPr/>
          </p:nvGrpSpPr>
          <p:grpSpPr>
            <a:xfrm>
              <a:off x="1161899" y="1703428"/>
              <a:ext cx="6820202" cy="5078372"/>
              <a:chOff x="1161899" y="1615036"/>
              <a:chExt cx="6820202" cy="5078372"/>
            </a:xfrm>
          </p:grpSpPr>
          <p:sp>
            <p:nvSpPr>
              <p:cNvPr id="55" name="Red Arrow"/>
              <p:cNvSpPr/>
              <p:nvPr/>
            </p:nvSpPr>
            <p:spPr>
              <a:xfrm>
                <a:off x="2009467" y="1752600"/>
                <a:ext cx="4744067" cy="4744067"/>
              </a:xfrm>
              <a:custGeom>
                <a:avLst/>
                <a:gdLst/>
                <a:ahLst/>
                <a:cxnLst/>
                <a:rect l="0" t="0" r="0" b="0"/>
                <a:pathLst>
                  <a:path>
                    <a:moveTo>
                      <a:pt x="4733441" y="2596299"/>
                    </a:moveTo>
                    <a:arcTo wR="2372033" hR="2372033" stAng="21925511" swAng="1157342"/>
                  </a:path>
                </a:pathLst>
              </a:custGeom>
              <a:noFill/>
              <a:ln w="50800" cap="rnd">
                <a:headEnd type="none" w="med" len="med"/>
                <a:tailEnd type="triangle" w="med" len="med"/>
              </a:ln>
            </p:spPr>
            <p:style>
              <a:lnRef idx="1">
                <a:schemeClr val="accent3">
                  <a:hueOff val="0"/>
                  <a:satOff val="0"/>
                  <a:lumOff val="0"/>
                  <a:alphaOff val="0"/>
                </a:schemeClr>
              </a:lnRef>
              <a:fillRef idx="0">
                <a:scrgbClr r="0" g="0" b="0"/>
              </a:fillRef>
              <a:effectRef idx="0">
                <a:schemeClr val="accent3">
                  <a:hueOff val="0"/>
                  <a:satOff val="0"/>
                  <a:lumOff val="0"/>
                  <a:alphaOff val="0"/>
                </a:schemeClr>
              </a:effectRef>
              <a:fontRef idx="minor">
                <a:schemeClr val="tx1">
                  <a:hueOff val="0"/>
                  <a:satOff val="0"/>
                  <a:lumOff val="0"/>
                  <a:alphaOff val="0"/>
                </a:schemeClr>
              </a:fontRef>
            </p:style>
          </p:sp>
          <p:sp>
            <p:nvSpPr>
              <p:cNvPr id="57" name="Purple Arrow"/>
              <p:cNvSpPr/>
              <p:nvPr/>
            </p:nvSpPr>
            <p:spPr>
              <a:xfrm>
                <a:off x="2390467" y="1949341"/>
                <a:ext cx="4744067" cy="4744067"/>
              </a:xfrm>
              <a:custGeom>
                <a:avLst/>
                <a:gdLst/>
                <a:ahLst/>
                <a:cxnLst/>
                <a:rect l="0" t="0" r="0" b="0"/>
                <a:pathLst>
                  <a:path>
                    <a:moveTo>
                      <a:pt x="217267" y="3363763"/>
                    </a:moveTo>
                    <a:arcTo wR="2372033" hR="2372033" stAng="9317147" swAng="1157342"/>
                  </a:path>
                </a:pathLst>
              </a:custGeom>
              <a:noFill/>
              <a:ln w="50800" cap="rnd">
                <a:solidFill>
                  <a:schemeClr val="accent5"/>
                </a:solidFill>
                <a:headEnd type="none" w="med" len="med"/>
                <a:tailEnd type="triangle" w="med" len="med"/>
              </a:ln>
            </p:spPr>
            <p:style>
              <a:lnRef idx="1">
                <a:schemeClr val="accent5">
                  <a:hueOff val="0"/>
                  <a:satOff val="0"/>
                  <a:lumOff val="0"/>
                  <a:alphaOff val="0"/>
                </a:schemeClr>
              </a:lnRef>
              <a:fillRef idx="0">
                <a:scrgbClr r="0" g="0" b="0"/>
              </a:fillRef>
              <a:effectRef idx="0">
                <a:schemeClr val="accent5">
                  <a:hueOff val="0"/>
                  <a:satOff val="0"/>
                  <a:lumOff val="0"/>
                  <a:alphaOff val="0"/>
                </a:schemeClr>
              </a:effectRef>
              <a:fontRef idx="minor">
                <a:schemeClr val="tx1">
                  <a:hueOff val="0"/>
                  <a:satOff val="0"/>
                  <a:lumOff val="0"/>
                  <a:alphaOff val="0"/>
                </a:schemeClr>
              </a:fontRef>
            </p:style>
          </p:sp>
          <p:cxnSp>
            <p:nvCxnSpPr>
              <p:cNvPr id="61" name="Blue Arrow"/>
              <p:cNvCxnSpPr/>
              <p:nvPr/>
            </p:nvCxnSpPr>
            <p:spPr>
              <a:xfrm rot="10800000">
                <a:off x="4305300" y="6172200"/>
                <a:ext cx="647700" cy="1588"/>
              </a:xfrm>
              <a:prstGeom prst="straightConnector1">
                <a:avLst/>
              </a:prstGeom>
              <a:noFill/>
              <a:ln w="50800" cap="rnd">
                <a:solidFill>
                  <a:schemeClr val="accent4"/>
                </a:solidFill>
                <a:headEnd type="none" w="med" len="med"/>
                <a:tailEnd type="triangle" w="med" len="med"/>
              </a:ln>
            </p:spPr>
            <p:style>
              <a:lnRef idx="1">
                <a:schemeClr val="accent4">
                  <a:hueOff val="0"/>
                  <a:satOff val="0"/>
                  <a:lumOff val="0"/>
                  <a:alphaOff val="0"/>
                </a:schemeClr>
              </a:lnRef>
              <a:fillRef idx="0">
                <a:scrgbClr r="0" g="0" b="0"/>
              </a:fillRef>
              <a:effectRef idx="0">
                <a:schemeClr val="accent4">
                  <a:hueOff val="0"/>
                  <a:satOff val="0"/>
                  <a:lumOff val="0"/>
                  <a:alphaOff val="0"/>
                </a:schemeClr>
              </a:effectRef>
              <a:fontRef idx="minor">
                <a:schemeClr val="tx1">
                  <a:hueOff val="0"/>
                  <a:satOff val="0"/>
                  <a:lumOff val="0"/>
                  <a:alphaOff val="0"/>
                </a:schemeClr>
              </a:fontRef>
            </p:style>
          </p:cxnSp>
          <p:grpSp>
            <p:nvGrpSpPr>
              <p:cNvPr id="5" name="Group 4"/>
              <p:cNvGrpSpPr/>
              <p:nvPr/>
            </p:nvGrpSpPr>
            <p:grpSpPr>
              <a:xfrm>
                <a:off x="3315055" y="1615036"/>
                <a:ext cx="2513890" cy="1394130"/>
                <a:chOff x="3398936" y="-61289"/>
                <a:chExt cx="2180206" cy="1394130"/>
              </a:xfrm>
            </p:grpSpPr>
            <p:sp>
              <p:nvSpPr>
                <p:cNvPr id="23" name="Rounded Rectangle 22"/>
                <p:cNvSpPr/>
                <p:nvPr/>
              </p:nvSpPr>
              <p:spPr>
                <a:xfrm>
                  <a:off x="3398936" y="-61289"/>
                  <a:ext cx="2180206" cy="1394130"/>
                </a:xfrm>
                <a:prstGeom prst="roundRect">
                  <a:avLst>
                    <a:gd name="adj" fmla="val 6829"/>
                  </a:avLst>
                </a:prstGeom>
              </p:spPr>
              <p:style>
                <a:lnRef idx="1">
                  <a:schemeClr val="accent2"/>
                </a:lnRef>
                <a:fillRef idx="3">
                  <a:schemeClr val="accent2"/>
                </a:fillRef>
                <a:effectRef idx="2">
                  <a:schemeClr val="accent2"/>
                </a:effectRef>
                <a:fontRef idx="minor">
                  <a:schemeClr val="lt1"/>
                </a:fontRef>
              </p:style>
            </p:sp>
            <p:sp>
              <p:nvSpPr>
                <p:cNvPr id="24" name="Rounded Rectangle 4"/>
                <p:cNvSpPr/>
                <p:nvPr/>
              </p:nvSpPr>
              <p:spPr>
                <a:xfrm>
                  <a:off x="3494751" y="12808"/>
                  <a:ext cx="2052671" cy="125801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t" anchorCtr="0">
                  <a:noAutofit/>
                </a:bodyPr>
                <a:lstStyle/>
                <a:p>
                  <a:pPr lvl="0" algn="l" defTabSz="711200">
                    <a:lnSpc>
                      <a:spcPct val="90000"/>
                    </a:lnSpc>
                    <a:spcBef>
                      <a:spcPts val="400"/>
                    </a:spcBef>
                  </a:pPr>
                  <a:r>
                    <a:rPr lang="en-US" sz="1600" b="1" dirty="0" smtClean="0">
                      <a:gradFill>
                        <a:gsLst>
                          <a:gs pos="0">
                            <a:schemeClr val="tx1"/>
                          </a:gs>
                          <a:gs pos="86000">
                            <a:schemeClr val="tx1"/>
                          </a:gs>
                        </a:gsLst>
                        <a:lin ang="5400000" scaled="0"/>
                      </a:gradFill>
                    </a:rPr>
                    <a:t>Learn</a:t>
                  </a:r>
                  <a:endParaRPr lang="en-US" sz="1600" b="1" dirty="0">
                    <a:gradFill>
                      <a:gsLst>
                        <a:gs pos="0">
                          <a:schemeClr val="tx1"/>
                        </a:gs>
                        <a:gs pos="86000">
                          <a:schemeClr val="tx1"/>
                        </a:gs>
                      </a:gsLst>
                      <a:lin ang="5400000" scaled="0"/>
                    </a:gradFill>
                  </a:endParaRPr>
                </a:p>
                <a:p>
                  <a:pPr marL="173038" lvl="1" indent="-173038">
                    <a:lnSpc>
                      <a:spcPct val="90000"/>
                    </a:lnSpc>
                    <a:spcBef>
                      <a:spcPts val="400"/>
                    </a:spcBef>
                    <a:buSzPct val="85000"/>
                    <a:buBlip>
                      <a:blip r:embed="rId3"/>
                    </a:buBlip>
                  </a:pPr>
                  <a:r>
                    <a:rPr lang="en-US" sz="1400" dirty="0" smtClean="0">
                      <a:gradFill>
                        <a:gsLst>
                          <a:gs pos="0">
                            <a:schemeClr val="tx1"/>
                          </a:gs>
                          <a:gs pos="86000">
                            <a:schemeClr val="tx1"/>
                          </a:gs>
                        </a:gsLst>
                        <a:lin ang="5400000" scaled="0"/>
                      </a:gradFill>
                    </a:rPr>
                    <a:t>Requirements/prerequisites</a:t>
                  </a:r>
                </a:p>
                <a:p>
                  <a:pPr marL="173038" lvl="1" indent="-173038">
                    <a:lnSpc>
                      <a:spcPct val="90000"/>
                    </a:lnSpc>
                    <a:spcBef>
                      <a:spcPts val="400"/>
                    </a:spcBef>
                    <a:buSzPct val="85000"/>
                    <a:buBlip>
                      <a:blip r:embed="rId3"/>
                    </a:buBlip>
                  </a:pPr>
                  <a:r>
                    <a:rPr lang="en-US" sz="1400" dirty="0" smtClean="0">
                      <a:gradFill>
                        <a:gsLst>
                          <a:gs pos="0">
                            <a:schemeClr val="tx1"/>
                          </a:gs>
                          <a:gs pos="86000">
                            <a:schemeClr val="tx1"/>
                          </a:gs>
                        </a:gsLst>
                        <a:lin ang="5400000" scaled="0"/>
                      </a:gradFill>
                    </a:rPr>
                    <a:t>Upgrade methods</a:t>
                  </a:r>
                </a:p>
                <a:p>
                  <a:pPr marL="173038" lvl="1" indent="-173038">
                    <a:lnSpc>
                      <a:spcPct val="90000"/>
                    </a:lnSpc>
                    <a:spcBef>
                      <a:spcPts val="400"/>
                    </a:spcBef>
                    <a:buSzPct val="85000"/>
                    <a:buBlip>
                      <a:blip r:embed="rId3"/>
                    </a:buBlip>
                  </a:pPr>
                  <a:r>
                    <a:rPr lang="en-US" sz="1400" dirty="0" smtClean="0">
                      <a:gradFill>
                        <a:gsLst>
                          <a:gs pos="0">
                            <a:schemeClr val="tx1"/>
                          </a:gs>
                          <a:gs pos="86000">
                            <a:schemeClr val="tx1"/>
                          </a:gs>
                        </a:gsLst>
                        <a:lin ang="5400000" scaled="0"/>
                      </a:gradFill>
                    </a:rPr>
                    <a:t>Downtime mitigation</a:t>
                  </a:r>
                </a:p>
                <a:p>
                  <a:pPr marL="173038" lvl="1" indent="-173038">
                    <a:lnSpc>
                      <a:spcPct val="90000"/>
                    </a:lnSpc>
                    <a:spcBef>
                      <a:spcPts val="400"/>
                    </a:spcBef>
                    <a:buSzPct val="85000"/>
                    <a:buBlip>
                      <a:blip r:embed="rId3"/>
                    </a:buBlip>
                  </a:pPr>
                  <a:r>
                    <a:rPr lang="en-US" sz="1400" dirty="0" smtClean="0">
                      <a:gradFill>
                        <a:gsLst>
                          <a:gs pos="0">
                            <a:schemeClr val="tx1"/>
                          </a:gs>
                          <a:gs pos="86000">
                            <a:schemeClr val="tx1"/>
                          </a:gs>
                        </a:gsLst>
                        <a:lin ang="5400000" scaled="0"/>
                      </a:gradFill>
                    </a:rPr>
                    <a:t>Common issues</a:t>
                  </a:r>
                </a:p>
              </p:txBody>
            </p:sp>
          </p:grpSp>
          <p:grpSp>
            <p:nvGrpSpPr>
              <p:cNvPr id="30" name="Group 29"/>
              <p:cNvGrpSpPr/>
              <p:nvPr/>
            </p:nvGrpSpPr>
            <p:grpSpPr>
              <a:xfrm>
                <a:off x="1161899" y="3113862"/>
                <a:ext cx="2514599" cy="1394130"/>
                <a:chOff x="3398936" y="-61289"/>
                <a:chExt cx="2180821" cy="1394130"/>
              </a:xfrm>
            </p:grpSpPr>
            <p:sp>
              <p:nvSpPr>
                <p:cNvPr id="31" name="Rounded Rectangle 30"/>
                <p:cNvSpPr/>
                <p:nvPr/>
              </p:nvSpPr>
              <p:spPr>
                <a:xfrm>
                  <a:off x="3398936" y="-61289"/>
                  <a:ext cx="2180821" cy="1394130"/>
                </a:xfrm>
                <a:prstGeom prst="roundRect">
                  <a:avLst>
                    <a:gd name="adj" fmla="val 6829"/>
                  </a:avLst>
                </a:prstGeom>
              </p:spPr>
              <p:style>
                <a:lnRef idx="1">
                  <a:schemeClr val="accent6"/>
                </a:lnRef>
                <a:fillRef idx="3">
                  <a:schemeClr val="accent6"/>
                </a:fillRef>
                <a:effectRef idx="2">
                  <a:schemeClr val="accent6"/>
                </a:effectRef>
                <a:fontRef idx="minor">
                  <a:schemeClr val="lt1"/>
                </a:fontRef>
              </p:style>
            </p:sp>
            <p:sp>
              <p:nvSpPr>
                <p:cNvPr id="32" name="Rounded Rectangle 4"/>
                <p:cNvSpPr/>
                <p:nvPr/>
              </p:nvSpPr>
              <p:spPr>
                <a:xfrm>
                  <a:off x="3494750" y="12808"/>
                  <a:ext cx="2027205" cy="125801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t" anchorCtr="0">
                  <a:noAutofit/>
                </a:bodyPr>
                <a:lstStyle/>
                <a:p>
                  <a:pPr defTabSz="711200">
                    <a:lnSpc>
                      <a:spcPct val="90000"/>
                    </a:lnSpc>
                    <a:spcBef>
                      <a:spcPts val="400"/>
                    </a:spcBef>
                  </a:pPr>
                  <a:r>
                    <a:rPr lang="en-US" sz="1600" b="1" dirty="0" smtClean="0">
                      <a:gradFill>
                        <a:gsLst>
                          <a:gs pos="0">
                            <a:schemeClr val="tx1"/>
                          </a:gs>
                          <a:gs pos="86000">
                            <a:schemeClr val="tx1"/>
                          </a:gs>
                        </a:gsLst>
                        <a:lin ang="5400000" scaled="0"/>
                      </a:gradFill>
                    </a:rPr>
                    <a:t>Validate</a:t>
                  </a:r>
                  <a:endParaRPr lang="en-US" sz="1600" b="1" dirty="0">
                    <a:gradFill>
                      <a:gsLst>
                        <a:gs pos="0">
                          <a:schemeClr val="tx1"/>
                        </a:gs>
                        <a:gs pos="86000">
                          <a:schemeClr val="tx1"/>
                        </a:gs>
                      </a:gsLst>
                      <a:lin ang="5400000" scaled="0"/>
                    </a:gradFill>
                  </a:endParaRPr>
                </a:p>
                <a:p>
                  <a:pPr marL="173038" lvl="1" indent="-173038">
                    <a:lnSpc>
                      <a:spcPct val="90000"/>
                    </a:lnSpc>
                    <a:spcBef>
                      <a:spcPts val="400"/>
                    </a:spcBef>
                    <a:buSzPct val="85000"/>
                    <a:buBlip>
                      <a:blip r:embed="rId3"/>
                    </a:buBlip>
                  </a:pPr>
                  <a:r>
                    <a:rPr lang="en-US" sz="1400" dirty="0" smtClean="0">
                      <a:gradFill>
                        <a:gsLst>
                          <a:gs pos="0">
                            <a:schemeClr val="tx1"/>
                          </a:gs>
                          <a:gs pos="86000">
                            <a:schemeClr val="tx1"/>
                          </a:gs>
                        </a:gsLst>
                        <a:lin ang="5400000" scaled="0"/>
                      </a:gradFill>
                    </a:rPr>
                    <a:t>Upgrade event failures</a:t>
                  </a:r>
                </a:p>
                <a:p>
                  <a:pPr marL="173038" lvl="1" indent="-173038">
                    <a:lnSpc>
                      <a:spcPct val="90000"/>
                    </a:lnSpc>
                    <a:spcBef>
                      <a:spcPts val="400"/>
                    </a:spcBef>
                    <a:buSzPct val="85000"/>
                    <a:buBlip>
                      <a:blip r:embed="rId3"/>
                    </a:buBlip>
                  </a:pPr>
                  <a:r>
                    <a:rPr lang="en-US" sz="1400" dirty="0" smtClean="0">
                      <a:gradFill>
                        <a:gsLst>
                          <a:gs pos="0">
                            <a:schemeClr val="tx1"/>
                          </a:gs>
                          <a:gs pos="86000">
                            <a:schemeClr val="tx1"/>
                          </a:gs>
                        </a:gsLst>
                        <a:lin ang="5400000" scaled="0"/>
                      </a:gradFill>
                    </a:rPr>
                    <a:t>UI/UX issues</a:t>
                  </a:r>
                </a:p>
                <a:p>
                  <a:pPr marL="173038" lvl="1" indent="-173038">
                    <a:lnSpc>
                      <a:spcPct val="90000"/>
                    </a:lnSpc>
                    <a:spcBef>
                      <a:spcPts val="400"/>
                    </a:spcBef>
                    <a:buSzPct val="85000"/>
                    <a:buBlip>
                      <a:blip r:embed="rId3"/>
                    </a:buBlip>
                  </a:pPr>
                  <a:r>
                    <a:rPr lang="en-US" sz="1400" dirty="0" smtClean="0">
                      <a:gradFill>
                        <a:gsLst>
                          <a:gs pos="0">
                            <a:schemeClr val="tx1"/>
                          </a:gs>
                          <a:gs pos="86000">
                            <a:schemeClr val="tx1"/>
                          </a:gs>
                        </a:gsLst>
                        <a:lin ang="5400000" scaled="0"/>
                      </a:gradFill>
                    </a:rPr>
                    <a:t>Data issues</a:t>
                  </a:r>
                </a:p>
              </p:txBody>
            </p:sp>
          </p:grpSp>
          <p:grpSp>
            <p:nvGrpSpPr>
              <p:cNvPr id="33" name="Group 32"/>
              <p:cNvGrpSpPr/>
              <p:nvPr/>
            </p:nvGrpSpPr>
            <p:grpSpPr>
              <a:xfrm>
                <a:off x="5467501" y="3113862"/>
                <a:ext cx="2514600" cy="1394130"/>
                <a:chOff x="3398936" y="-61289"/>
                <a:chExt cx="2180821" cy="1394130"/>
              </a:xfrm>
            </p:grpSpPr>
            <p:sp>
              <p:nvSpPr>
                <p:cNvPr id="34" name="Rounded Rectangle 33"/>
                <p:cNvSpPr/>
                <p:nvPr/>
              </p:nvSpPr>
              <p:spPr>
                <a:xfrm>
                  <a:off x="3398936" y="-61289"/>
                  <a:ext cx="2180821" cy="1394130"/>
                </a:xfrm>
                <a:prstGeom prst="roundRect">
                  <a:avLst>
                    <a:gd name="adj" fmla="val 6829"/>
                  </a:avLst>
                </a:prstGeom>
              </p:spPr>
              <p:style>
                <a:lnRef idx="1">
                  <a:schemeClr val="accent3"/>
                </a:lnRef>
                <a:fillRef idx="3">
                  <a:schemeClr val="accent3"/>
                </a:fillRef>
                <a:effectRef idx="2">
                  <a:schemeClr val="accent3"/>
                </a:effectRef>
                <a:fontRef idx="minor">
                  <a:schemeClr val="lt1"/>
                </a:fontRef>
              </p:style>
            </p:sp>
            <p:sp>
              <p:nvSpPr>
                <p:cNvPr id="35" name="Rounded Rectangle 4"/>
                <p:cNvSpPr/>
                <p:nvPr/>
              </p:nvSpPr>
              <p:spPr>
                <a:xfrm>
                  <a:off x="3494750" y="12808"/>
                  <a:ext cx="2043772" cy="125801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t" anchorCtr="0">
                  <a:noAutofit/>
                </a:bodyPr>
                <a:lstStyle/>
                <a:p>
                  <a:pPr defTabSz="711200">
                    <a:lnSpc>
                      <a:spcPct val="90000"/>
                    </a:lnSpc>
                    <a:spcBef>
                      <a:spcPts val="400"/>
                    </a:spcBef>
                  </a:pPr>
                  <a:r>
                    <a:rPr lang="en-US" sz="1600" b="1" dirty="0" smtClean="0">
                      <a:gradFill>
                        <a:gsLst>
                          <a:gs pos="0">
                            <a:schemeClr val="tx1"/>
                          </a:gs>
                          <a:gs pos="86000">
                            <a:schemeClr val="tx1"/>
                          </a:gs>
                        </a:gsLst>
                        <a:lin ang="5400000" scaled="0"/>
                      </a:gradFill>
                    </a:rPr>
                    <a:t>Prepare</a:t>
                  </a:r>
                  <a:endParaRPr lang="en-US" sz="1600" b="1" dirty="0">
                    <a:gradFill>
                      <a:gsLst>
                        <a:gs pos="0">
                          <a:schemeClr val="tx1"/>
                        </a:gs>
                        <a:gs pos="86000">
                          <a:schemeClr val="tx1"/>
                        </a:gs>
                      </a:gsLst>
                      <a:lin ang="5400000" scaled="0"/>
                    </a:gradFill>
                  </a:endParaRPr>
                </a:p>
                <a:p>
                  <a:pPr marL="173038" lvl="1" indent="-173038">
                    <a:lnSpc>
                      <a:spcPct val="90000"/>
                    </a:lnSpc>
                    <a:spcBef>
                      <a:spcPts val="400"/>
                    </a:spcBef>
                    <a:buSzPct val="85000"/>
                    <a:buBlip>
                      <a:blip r:embed="rId3"/>
                    </a:buBlip>
                  </a:pPr>
                  <a:r>
                    <a:rPr lang="en-US" sz="1400" dirty="0" smtClean="0">
                      <a:gradFill>
                        <a:gsLst>
                          <a:gs pos="0">
                            <a:schemeClr val="tx1"/>
                          </a:gs>
                          <a:gs pos="86000">
                            <a:schemeClr val="tx1"/>
                          </a:gs>
                        </a:gsLst>
                        <a:lin ang="5400000" scaled="0"/>
                      </a:gradFill>
                    </a:rPr>
                    <a:t>Document environment</a:t>
                  </a:r>
                </a:p>
                <a:p>
                  <a:pPr marL="173038" lvl="1" indent="-173038">
                    <a:lnSpc>
                      <a:spcPct val="90000"/>
                    </a:lnSpc>
                    <a:spcBef>
                      <a:spcPts val="400"/>
                    </a:spcBef>
                    <a:buSzPct val="85000"/>
                    <a:buBlip>
                      <a:blip r:embed="rId3"/>
                    </a:buBlip>
                  </a:pPr>
                  <a:r>
                    <a:rPr lang="en-US" sz="1400" dirty="0" smtClean="0">
                      <a:gradFill>
                        <a:gsLst>
                          <a:gs pos="0">
                            <a:schemeClr val="tx1"/>
                          </a:gs>
                          <a:gs pos="86000">
                            <a:schemeClr val="tx1"/>
                          </a:gs>
                        </a:gsLst>
                        <a:lin ang="5400000" scaled="0"/>
                      </a:gradFill>
                    </a:rPr>
                    <a:t>Manage customizations</a:t>
                  </a:r>
                </a:p>
                <a:p>
                  <a:pPr marL="173038" lvl="1" indent="-173038">
                    <a:lnSpc>
                      <a:spcPct val="90000"/>
                    </a:lnSpc>
                    <a:spcBef>
                      <a:spcPts val="400"/>
                    </a:spcBef>
                    <a:buSzPct val="85000"/>
                    <a:buBlip>
                      <a:blip r:embed="rId3"/>
                    </a:buBlip>
                  </a:pPr>
                  <a:r>
                    <a:rPr lang="en-US" sz="1400" dirty="0" smtClean="0">
                      <a:gradFill>
                        <a:gsLst>
                          <a:gs pos="0">
                            <a:schemeClr val="tx1"/>
                          </a:gs>
                          <a:gs pos="86000">
                            <a:schemeClr val="tx1"/>
                          </a:gs>
                        </a:gsLst>
                        <a:lin ang="5400000" scaled="0"/>
                      </a:gradFill>
                    </a:rPr>
                    <a:t>Plan upgrade strategy</a:t>
                  </a:r>
                </a:p>
                <a:p>
                  <a:pPr marL="173038" lvl="1" indent="-173038">
                    <a:lnSpc>
                      <a:spcPct val="90000"/>
                    </a:lnSpc>
                    <a:spcBef>
                      <a:spcPts val="400"/>
                    </a:spcBef>
                    <a:buSzPct val="85000"/>
                    <a:buBlip>
                      <a:blip r:embed="rId3"/>
                    </a:buBlip>
                  </a:pPr>
                  <a:r>
                    <a:rPr lang="en-US" sz="1400" dirty="0" smtClean="0">
                      <a:gradFill>
                        <a:gsLst>
                          <a:gs pos="0">
                            <a:schemeClr val="tx1"/>
                          </a:gs>
                          <a:gs pos="86000">
                            <a:schemeClr val="tx1"/>
                          </a:gs>
                        </a:gsLst>
                        <a:lin ang="5400000" scaled="0"/>
                      </a:gradFill>
                    </a:rPr>
                    <a:t>Make items upgradable</a:t>
                  </a:r>
                </a:p>
              </p:txBody>
            </p:sp>
          </p:grpSp>
          <p:grpSp>
            <p:nvGrpSpPr>
              <p:cNvPr id="37" name="Group 36"/>
              <p:cNvGrpSpPr/>
              <p:nvPr/>
            </p:nvGrpSpPr>
            <p:grpSpPr>
              <a:xfrm>
                <a:off x="1748082" y="5146878"/>
                <a:ext cx="2514599" cy="1394130"/>
                <a:chOff x="3398936" y="-61289"/>
                <a:chExt cx="2180821" cy="1394130"/>
              </a:xfrm>
            </p:grpSpPr>
            <p:sp>
              <p:nvSpPr>
                <p:cNvPr id="38" name="Rounded Rectangle 37"/>
                <p:cNvSpPr/>
                <p:nvPr/>
              </p:nvSpPr>
              <p:spPr>
                <a:xfrm>
                  <a:off x="3398936" y="-61289"/>
                  <a:ext cx="2180821" cy="1394130"/>
                </a:xfrm>
                <a:prstGeom prst="roundRect">
                  <a:avLst>
                    <a:gd name="adj" fmla="val 6829"/>
                  </a:avLst>
                </a:prstGeom>
              </p:spPr>
              <p:style>
                <a:lnRef idx="1">
                  <a:schemeClr val="accent5"/>
                </a:lnRef>
                <a:fillRef idx="3">
                  <a:schemeClr val="accent5"/>
                </a:fillRef>
                <a:effectRef idx="2">
                  <a:schemeClr val="accent5"/>
                </a:effectRef>
                <a:fontRef idx="minor">
                  <a:schemeClr val="lt1"/>
                </a:fontRef>
              </p:style>
            </p:sp>
            <p:sp>
              <p:nvSpPr>
                <p:cNvPr id="39" name="Rounded Rectangle 4"/>
                <p:cNvSpPr/>
                <p:nvPr/>
              </p:nvSpPr>
              <p:spPr>
                <a:xfrm>
                  <a:off x="3494750" y="12808"/>
                  <a:ext cx="2051964" cy="125801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t" anchorCtr="0">
                  <a:noAutofit/>
                </a:bodyPr>
                <a:lstStyle/>
                <a:p>
                  <a:pPr defTabSz="711200">
                    <a:lnSpc>
                      <a:spcPct val="90000"/>
                    </a:lnSpc>
                    <a:spcBef>
                      <a:spcPts val="400"/>
                    </a:spcBef>
                  </a:pPr>
                  <a:r>
                    <a:rPr lang="en-US" sz="1600" b="1" dirty="0" smtClean="0">
                      <a:gradFill>
                        <a:gsLst>
                          <a:gs pos="0">
                            <a:schemeClr val="tx1"/>
                          </a:gs>
                          <a:gs pos="86000">
                            <a:schemeClr val="tx1"/>
                          </a:gs>
                        </a:gsLst>
                        <a:lin ang="5400000" scaled="0"/>
                      </a:gradFill>
                    </a:rPr>
                    <a:t>Implement</a:t>
                  </a:r>
                  <a:endParaRPr lang="en-US" sz="1600" b="1" dirty="0">
                    <a:gradFill>
                      <a:gsLst>
                        <a:gs pos="0">
                          <a:schemeClr val="tx1"/>
                        </a:gs>
                        <a:gs pos="86000">
                          <a:schemeClr val="tx1"/>
                        </a:gs>
                      </a:gsLst>
                      <a:lin ang="5400000" scaled="0"/>
                    </a:gradFill>
                  </a:endParaRPr>
                </a:p>
                <a:p>
                  <a:pPr marL="173038" lvl="1" indent="-173038">
                    <a:lnSpc>
                      <a:spcPct val="90000"/>
                    </a:lnSpc>
                    <a:spcBef>
                      <a:spcPts val="400"/>
                    </a:spcBef>
                    <a:buSzPct val="85000"/>
                    <a:buBlip>
                      <a:blip r:embed="rId3"/>
                    </a:buBlip>
                  </a:pPr>
                  <a:r>
                    <a:rPr lang="en-US" sz="1400" dirty="0" smtClean="0">
                      <a:gradFill>
                        <a:gsLst>
                          <a:gs pos="0">
                            <a:schemeClr val="tx1"/>
                          </a:gs>
                          <a:gs pos="86000">
                            <a:schemeClr val="tx1"/>
                          </a:gs>
                        </a:gsLst>
                        <a:lin ang="5400000" scaled="0"/>
                      </a:gradFill>
                    </a:rPr>
                    <a:t>Build/upgrade farms</a:t>
                  </a:r>
                </a:p>
                <a:p>
                  <a:pPr marL="173038" lvl="1" indent="-173038">
                    <a:lnSpc>
                      <a:spcPct val="90000"/>
                    </a:lnSpc>
                    <a:spcBef>
                      <a:spcPts val="400"/>
                    </a:spcBef>
                    <a:buSzPct val="85000"/>
                    <a:buBlip>
                      <a:blip r:embed="rId3"/>
                    </a:buBlip>
                  </a:pPr>
                  <a:r>
                    <a:rPr lang="en-US" sz="1400" dirty="0" smtClean="0">
                      <a:gradFill>
                        <a:gsLst>
                          <a:gs pos="0">
                            <a:schemeClr val="tx1"/>
                          </a:gs>
                          <a:gs pos="86000">
                            <a:schemeClr val="tx1"/>
                          </a:gs>
                        </a:gsLst>
                        <a:lin ang="5400000" scaled="0"/>
                      </a:gradFill>
                    </a:rPr>
                    <a:t>Deploy customizations</a:t>
                  </a:r>
                </a:p>
                <a:p>
                  <a:pPr marL="173038" lvl="1" indent="-173038">
                    <a:lnSpc>
                      <a:spcPct val="90000"/>
                    </a:lnSpc>
                    <a:spcBef>
                      <a:spcPts val="400"/>
                    </a:spcBef>
                    <a:buSzPct val="85000"/>
                    <a:buBlip>
                      <a:blip r:embed="rId3"/>
                    </a:buBlip>
                  </a:pPr>
                  <a:r>
                    <a:rPr lang="en-US" sz="1400" dirty="0" smtClean="0">
                      <a:gradFill>
                        <a:gsLst>
                          <a:gs pos="0">
                            <a:schemeClr val="tx1"/>
                          </a:gs>
                          <a:gs pos="86000">
                            <a:schemeClr val="tx1"/>
                          </a:gs>
                        </a:gsLst>
                        <a:lin ang="5400000" scaled="0"/>
                      </a:gradFill>
                    </a:rPr>
                    <a:t>Minimize downtime</a:t>
                  </a:r>
                </a:p>
                <a:p>
                  <a:pPr marL="173038" lvl="1" indent="-173038">
                    <a:lnSpc>
                      <a:spcPct val="90000"/>
                    </a:lnSpc>
                    <a:spcBef>
                      <a:spcPts val="400"/>
                    </a:spcBef>
                    <a:buSzPct val="85000"/>
                    <a:buBlip>
                      <a:blip r:embed="rId3"/>
                    </a:buBlip>
                  </a:pPr>
                  <a:r>
                    <a:rPr lang="en-US" sz="1400" dirty="0" smtClean="0">
                      <a:gradFill>
                        <a:gsLst>
                          <a:gs pos="0">
                            <a:schemeClr val="tx1"/>
                          </a:gs>
                          <a:gs pos="86000">
                            <a:schemeClr val="tx1"/>
                          </a:gs>
                        </a:gsLst>
                        <a:lin ang="5400000" scaled="0"/>
                      </a:gradFill>
                    </a:rPr>
                    <a:t>Monitor progress</a:t>
                  </a:r>
                </a:p>
              </p:txBody>
            </p:sp>
          </p:grpSp>
          <p:grpSp>
            <p:nvGrpSpPr>
              <p:cNvPr id="40" name="Group 39"/>
              <p:cNvGrpSpPr/>
              <p:nvPr/>
            </p:nvGrpSpPr>
            <p:grpSpPr>
              <a:xfrm>
                <a:off x="4881319" y="5146878"/>
                <a:ext cx="2514599" cy="1394130"/>
                <a:chOff x="3398936" y="-61289"/>
                <a:chExt cx="2180821" cy="1394130"/>
              </a:xfrm>
            </p:grpSpPr>
            <p:sp>
              <p:nvSpPr>
                <p:cNvPr id="41" name="Rounded Rectangle 40"/>
                <p:cNvSpPr/>
                <p:nvPr/>
              </p:nvSpPr>
              <p:spPr>
                <a:xfrm>
                  <a:off x="3398936" y="-61289"/>
                  <a:ext cx="2180821" cy="1394130"/>
                </a:xfrm>
                <a:prstGeom prst="roundRect">
                  <a:avLst>
                    <a:gd name="adj" fmla="val 6829"/>
                  </a:avLst>
                </a:prstGeom>
              </p:spPr>
              <p:style>
                <a:lnRef idx="1">
                  <a:schemeClr val="accent4"/>
                </a:lnRef>
                <a:fillRef idx="3">
                  <a:schemeClr val="accent4"/>
                </a:fillRef>
                <a:effectRef idx="2">
                  <a:schemeClr val="accent4"/>
                </a:effectRef>
                <a:fontRef idx="minor">
                  <a:schemeClr val="lt1"/>
                </a:fontRef>
              </p:style>
            </p:sp>
            <p:sp>
              <p:nvSpPr>
                <p:cNvPr id="42" name="Rounded Rectangle 4"/>
                <p:cNvSpPr/>
                <p:nvPr/>
              </p:nvSpPr>
              <p:spPr>
                <a:xfrm>
                  <a:off x="3494750" y="12808"/>
                  <a:ext cx="2019014" cy="125801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t" anchorCtr="0">
                  <a:noAutofit/>
                </a:bodyPr>
                <a:lstStyle/>
                <a:p>
                  <a:pPr defTabSz="711200">
                    <a:lnSpc>
                      <a:spcPct val="90000"/>
                    </a:lnSpc>
                    <a:spcBef>
                      <a:spcPts val="400"/>
                    </a:spcBef>
                  </a:pPr>
                  <a:r>
                    <a:rPr lang="en-US" sz="1600" b="1" dirty="0" smtClean="0">
                      <a:gradFill>
                        <a:gsLst>
                          <a:gs pos="0">
                            <a:schemeClr val="tx1"/>
                          </a:gs>
                          <a:gs pos="86000">
                            <a:schemeClr val="tx1"/>
                          </a:gs>
                        </a:gsLst>
                        <a:lin ang="5400000" scaled="0"/>
                      </a:gradFill>
                    </a:rPr>
                    <a:t>Test</a:t>
                  </a:r>
                  <a:endParaRPr lang="en-US" sz="1600" b="1" dirty="0">
                    <a:gradFill>
                      <a:gsLst>
                        <a:gs pos="0">
                          <a:schemeClr val="tx1"/>
                        </a:gs>
                        <a:gs pos="86000">
                          <a:schemeClr val="tx1"/>
                        </a:gs>
                      </a:gsLst>
                      <a:lin ang="5400000" scaled="0"/>
                    </a:gradFill>
                  </a:endParaRPr>
                </a:p>
                <a:p>
                  <a:pPr marL="173038" lvl="1" indent="-173038">
                    <a:lnSpc>
                      <a:spcPct val="90000"/>
                    </a:lnSpc>
                    <a:spcBef>
                      <a:spcPts val="400"/>
                    </a:spcBef>
                    <a:buSzPct val="85000"/>
                    <a:buBlip>
                      <a:blip r:embed="rId3"/>
                    </a:buBlip>
                  </a:pPr>
                  <a:r>
                    <a:rPr lang="en-US" sz="1400" dirty="0" smtClean="0">
                      <a:gradFill>
                        <a:gsLst>
                          <a:gs pos="0">
                            <a:schemeClr val="tx1"/>
                          </a:gs>
                          <a:gs pos="86000">
                            <a:schemeClr val="tx1"/>
                          </a:gs>
                        </a:gsLst>
                        <a:lin ang="5400000" scaled="0"/>
                      </a:gradFill>
                    </a:rPr>
                    <a:t>Build test farms</a:t>
                  </a:r>
                </a:p>
                <a:p>
                  <a:pPr marL="347663" lvl="1" indent="-169863">
                    <a:lnSpc>
                      <a:spcPct val="90000"/>
                    </a:lnSpc>
                    <a:spcBef>
                      <a:spcPct val="20000"/>
                    </a:spcBef>
                    <a:buSzPct val="85000"/>
                    <a:buBlip>
                      <a:blip r:embed="rId4"/>
                    </a:buBlip>
                  </a:pPr>
                  <a:r>
                    <a:rPr lang="en-US" sz="1400" dirty="0" smtClean="0">
                      <a:gradFill>
                        <a:gsLst>
                          <a:gs pos="0">
                            <a:schemeClr val="tx1"/>
                          </a:gs>
                          <a:gs pos="86000">
                            <a:schemeClr val="tx1"/>
                          </a:gs>
                        </a:gsLst>
                        <a:lin ang="5400000" scaled="0"/>
                      </a:gradFill>
                    </a:rPr>
                    <a:t>Use real data</a:t>
                  </a:r>
                </a:p>
                <a:p>
                  <a:pPr marL="173038" lvl="1" indent="-173038">
                    <a:lnSpc>
                      <a:spcPct val="90000"/>
                    </a:lnSpc>
                    <a:spcBef>
                      <a:spcPts val="400"/>
                    </a:spcBef>
                    <a:buSzPct val="85000"/>
                    <a:buBlip>
                      <a:blip r:embed="rId3"/>
                    </a:buBlip>
                  </a:pPr>
                  <a:r>
                    <a:rPr lang="en-US" sz="1400" dirty="0" smtClean="0">
                      <a:gradFill>
                        <a:gsLst>
                          <a:gs pos="0">
                            <a:schemeClr val="tx1"/>
                          </a:gs>
                          <a:gs pos="86000">
                            <a:schemeClr val="tx1"/>
                          </a:gs>
                        </a:gsLst>
                        <a:lin ang="5400000" scaled="0"/>
                      </a:gradFill>
                    </a:rPr>
                    <a:t>Evaluate techniques</a:t>
                  </a:r>
                </a:p>
                <a:p>
                  <a:pPr marL="173038" lvl="1" indent="-173038">
                    <a:lnSpc>
                      <a:spcPct val="90000"/>
                    </a:lnSpc>
                    <a:spcBef>
                      <a:spcPts val="400"/>
                    </a:spcBef>
                    <a:buSzPct val="85000"/>
                    <a:buBlip>
                      <a:blip r:embed="rId3"/>
                    </a:buBlip>
                  </a:pPr>
                  <a:r>
                    <a:rPr lang="en-US" sz="1400" dirty="0" smtClean="0">
                      <a:gradFill>
                        <a:gsLst>
                          <a:gs pos="0">
                            <a:schemeClr val="tx1"/>
                          </a:gs>
                          <a:gs pos="86000">
                            <a:schemeClr val="tx1"/>
                          </a:gs>
                        </a:gsLst>
                        <a:lin ang="5400000" scaled="0"/>
                      </a:gradFill>
                    </a:rPr>
                    <a:t>Find issues early</a:t>
                  </a:r>
                </a:p>
              </p:txBody>
            </p:sp>
          </p:grpSp>
        </p:grpSp>
      </p:grpSp>
    </p:spTree>
    <p:extLst>
      <p:ext uri="{BB962C8B-B14F-4D97-AF65-F5344CB8AC3E}">
        <p14:creationId xmlns:p14="http://schemas.microsoft.com/office/powerpoint/2010/main" val="150420100"/>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My Sites</a:t>
            </a:r>
            <a:endParaRPr lang="en-US" dirty="0"/>
          </a:p>
        </p:txBody>
      </p:sp>
      <p:sp>
        <p:nvSpPr>
          <p:cNvPr id="3" name="Content Placeholder 2"/>
          <p:cNvSpPr>
            <a:spLocks noGrp="1"/>
          </p:cNvSpPr>
          <p:nvPr>
            <p:ph idx="1"/>
          </p:nvPr>
        </p:nvSpPr>
        <p:spPr>
          <a:xfrm>
            <a:off x="381000" y="1447799"/>
            <a:ext cx="8382000" cy="3293209"/>
          </a:xfrm>
        </p:spPr>
        <p:txBody>
          <a:bodyPr/>
          <a:lstStyle/>
          <a:p>
            <a:r>
              <a:rPr lang="en-US" dirty="0" smtClean="0"/>
              <a:t>Database attach into empty Web application</a:t>
            </a:r>
          </a:p>
          <a:p>
            <a:r>
              <a:rPr lang="en-US" dirty="0" smtClean="0"/>
              <a:t>People service you want to associate with the My Sites</a:t>
            </a:r>
          </a:p>
          <a:p>
            <a:pPr lvl="1"/>
            <a:r>
              <a:rPr lang="en-US" dirty="0" smtClean="0"/>
              <a:t>Setup My Sites</a:t>
            </a:r>
          </a:p>
          <a:p>
            <a:pPr lvl="1"/>
            <a:r>
              <a:rPr lang="en-US" dirty="0" smtClean="0"/>
              <a:t>My Site host is in your content database</a:t>
            </a:r>
          </a:p>
          <a:p>
            <a:pPr lvl="1"/>
            <a:r>
              <a:rPr lang="en-US" dirty="0" smtClean="0"/>
              <a:t>Check or set inclusions</a:t>
            </a:r>
            <a:endParaRPr lang="en-US" dirty="0"/>
          </a:p>
        </p:txBody>
      </p:sp>
    </p:spTree>
    <p:extLst>
      <p:ext uri="{BB962C8B-B14F-4D97-AF65-F5344CB8AC3E}">
        <p14:creationId xmlns:p14="http://schemas.microsoft.com/office/powerpoint/2010/main" val="3294706051"/>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SSP/My Sites</a:t>
            </a:r>
            <a:endParaRPr lang="en-US" dirty="0"/>
          </a:p>
        </p:txBody>
      </p:sp>
      <p:sp>
        <p:nvSpPr>
          <p:cNvPr id="3" name="Content Placeholder 2"/>
          <p:cNvSpPr>
            <a:spLocks noGrp="1"/>
          </p:cNvSpPr>
          <p:nvPr>
            <p:ph idx="1"/>
          </p:nvPr>
        </p:nvSpPr>
        <p:spPr>
          <a:xfrm>
            <a:off x="381000" y="1447799"/>
            <a:ext cx="8382000" cy="4259628"/>
          </a:xfrm>
        </p:spPr>
        <p:txBody>
          <a:bodyPr/>
          <a:lstStyle/>
          <a:p>
            <a:r>
              <a:rPr lang="en-US" dirty="0" smtClean="0"/>
              <a:t>The SSP contains all of your user data </a:t>
            </a:r>
          </a:p>
          <a:p>
            <a:r>
              <a:rPr lang="en-US" dirty="0" smtClean="0"/>
              <a:t>Each My Site is an individual site collection that contains your </a:t>
            </a:r>
            <a:r>
              <a:rPr lang="en-US" b="1" dirty="0" smtClean="0">
                <a:gradFill>
                  <a:gsLst>
                    <a:gs pos="0">
                      <a:schemeClr val="accent1">
                        <a:lumMod val="60000"/>
                        <a:lumOff val="40000"/>
                      </a:schemeClr>
                    </a:gs>
                    <a:gs pos="86000">
                      <a:schemeClr val="accent1">
                        <a:lumMod val="60000"/>
                        <a:lumOff val="40000"/>
                      </a:schemeClr>
                    </a:gs>
                  </a:gsLst>
                  <a:lin ang="5400000" scaled="0"/>
                </a:gradFill>
              </a:rPr>
              <a:t>personal</a:t>
            </a:r>
            <a:r>
              <a:rPr lang="en-US" dirty="0" smtClean="0"/>
              <a:t> page only </a:t>
            </a:r>
          </a:p>
          <a:p>
            <a:r>
              <a:rPr lang="en-US" dirty="0" smtClean="0"/>
              <a:t>My Site ownership is property in User Profile application </a:t>
            </a:r>
          </a:p>
          <a:p>
            <a:pPr lvl="1"/>
            <a:r>
              <a:rPr lang="en-US" dirty="0" smtClean="0"/>
              <a:t>When you don’t upgrade the SSP, you don’t have this property</a:t>
            </a:r>
          </a:p>
          <a:p>
            <a:r>
              <a:rPr lang="en-US" dirty="0" smtClean="0"/>
              <a:t>If there is no My Site there, a new one will be created for you</a:t>
            </a:r>
          </a:p>
        </p:txBody>
      </p:sp>
    </p:spTree>
    <p:extLst>
      <p:ext uri="{BB962C8B-B14F-4D97-AF65-F5344CB8AC3E}">
        <p14:creationId xmlns:p14="http://schemas.microsoft.com/office/powerpoint/2010/main" val="3513582093"/>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Ignite Upgrade and Deployment</a:t>
            </a:r>
            <a:endParaRPr lang="en-US" dirty="0"/>
          </a:p>
        </p:txBody>
      </p:sp>
      <p:sp>
        <p:nvSpPr>
          <p:cNvPr id="3" name="Subtitle 2"/>
          <p:cNvSpPr>
            <a:spLocks noGrp="1"/>
          </p:cNvSpPr>
          <p:nvPr>
            <p:ph type="subTitle" idx="1"/>
          </p:nvPr>
        </p:nvSpPr>
        <p:spPr/>
        <p:txBody>
          <a:bodyPr/>
          <a:lstStyle/>
          <a:p>
            <a:r>
              <a:rPr lang="en-US" dirty="0" smtClean="0"/>
              <a:t>Validate</a:t>
            </a:r>
            <a:endParaRPr lang="en-US" dirty="0"/>
          </a:p>
        </p:txBody>
      </p:sp>
    </p:spTree>
    <p:extLst>
      <p:ext uri="{BB962C8B-B14F-4D97-AF65-F5344CB8AC3E}">
        <p14:creationId xmlns:p14="http://schemas.microsoft.com/office/powerpoint/2010/main" val="2892695401"/>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1163395"/>
          </a:xfrm>
        </p:spPr>
        <p:txBody>
          <a:bodyPr/>
          <a:lstStyle/>
          <a:p>
            <a:r>
              <a:rPr lang="en-US" dirty="0" smtClean="0"/>
              <a:t>Upgrade Cycle</a:t>
            </a:r>
            <a:br>
              <a:rPr lang="en-US" dirty="0" smtClean="0"/>
            </a:br>
            <a:r>
              <a:rPr lang="en-US" sz="3600" dirty="0" smtClean="0">
                <a:gradFill flip="none" rotWithShape="1">
                  <a:gsLst>
                    <a:gs pos="0">
                      <a:schemeClr val="tx2"/>
                    </a:gs>
                    <a:gs pos="86000">
                      <a:schemeClr val="tx2"/>
                    </a:gs>
                  </a:gsLst>
                  <a:lin ang="5400000" scaled="0"/>
                  <a:tileRect/>
                </a:gradFill>
              </a:rPr>
              <a:t>Overview</a:t>
            </a:r>
            <a:endParaRPr lang="en-US" dirty="0">
              <a:gradFill flip="none" rotWithShape="1">
                <a:gsLst>
                  <a:gs pos="0">
                    <a:schemeClr val="tx2"/>
                  </a:gs>
                  <a:gs pos="86000">
                    <a:schemeClr val="tx2"/>
                  </a:gs>
                </a:gsLst>
                <a:lin ang="5400000" scaled="0"/>
                <a:tileRect/>
              </a:gradFill>
            </a:endParaRPr>
          </a:p>
        </p:txBody>
      </p:sp>
      <p:grpSp>
        <p:nvGrpSpPr>
          <p:cNvPr id="78" name="Group 77"/>
          <p:cNvGrpSpPr/>
          <p:nvPr/>
        </p:nvGrpSpPr>
        <p:grpSpPr>
          <a:xfrm>
            <a:off x="1219048" y="1382465"/>
            <a:ext cx="6820202" cy="5246935"/>
            <a:chOff x="1161899" y="1703428"/>
            <a:chExt cx="6820202" cy="5246935"/>
          </a:xfrm>
        </p:grpSpPr>
        <p:sp>
          <p:nvSpPr>
            <p:cNvPr id="64" name="Gray Arrow 2"/>
            <p:cNvSpPr/>
            <p:nvPr/>
          </p:nvSpPr>
          <p:spPr>
            <a:xfrm rot="3600000">
              <a:off x="2294220" y="2206296"/>
              <a:ext cx="4744067" cy="4744067"/>
            </a:xfrm>
            <a:custGeom>
              <a:avLst/>
              <a:gdLst/>
              <a:ahLst/>
              <a:cxnLst/>
              <a:rect l="0" t="0" r="0" b="0"/>
              <a:pathLst>
                <a:path>
                  <a:moveTo>
                    <a:pt x="217267" y="3363763"/>
                  </a:moveTo>
                  <a:arcTo wR="2372033" hR="2372033" stAng="9317147" swAng="1157342"/>
                </a:path>
              </a:pathLst>
            </a:custGeom>
            <a:noFill/>
            <a:ln w="50800" cap="rnd">
              <a:headEnd type="none" w="med" len="med"/>
              <a:tailEnd type="triangle" w="med" len="med"/>
            </a:ln>
          </p:spPr>
          <p:style>
            <a:lnRef idx="1">
              <a:schemeClr val="accent6">
                <a:hueOff val="0"/>
                <a:satOff val="0"/>
                <a:lumOff val="0"/>
                <a:alphaOff val="0"/>
              </a:schemeClr>
            </a:lnRef>
            <a:fillRef idx="0">
              <a:scrgbClr r="0" g="0" b="0"/>
            </a:fillRef>
            <a:effectRef idx="0">
              <a:schemeClr val="accent6">
                <a:hueOff val="0"/>
                <a:satOff val="0"/>
                <a:lumOff val="0"/>
                <a:alphaOff val="0"/>
              </a:schemeClr>
            </a:effectRef>
            <a:fontRef idx="minor">
              <a:schemeClr val="tx1">
                <a:hueOff val="0"/>
                <a:satOff val="0"/>
                <a:lumOff val="0"/>
                <a:alphaOff val="0"/>
              </a:schemeClr>
            </a:fontRef>
          </p:style>
        </p:sp>
        <p:sp>
          <p:nvSpPr>
            <p:cNvPr id="65" name="Green Arrow 2"/>
            <p:cNvSpPr/>
            <p:nvPr/>
          </p:nvSpPr>
          <p:spPr>
            <a:xfrm rot="9000000">
              <a:off x="2087425" y="2160577"/>
              <a:ext cx="4744067" cy="4744067"/>
            </a:xfrm>
            <a:custGeom>
              <a:avLst/>
              <a:gdLst/>
              <a:ahLst/>
              <a:cxnLst/>
              <a:rect l="0" t="0" r="0" b="0"/>
              <a:pathLst>
                <a:path>
                  <a:moveTo>
                    <a:pt x="217267" y="3363763"/>
                  </a:moveTo>
                  <a:arcTo wR="2372033" hR="2372033" stAng="9317147" swAng="1157342"/>
                </a:path>
              </a:pathLst>
            </a:custGeom>
            <a:noFill/>
            <a:ln w="50800" cap="rnd">
              <a:headEnd type="none" w="med" len="med"/>
              <a:tailEnd type="triangle" w="med" len="med"/>
            </a:ln>
          </p:spPr>
          <p:style>
            <a:lnRef idx="1">
              <a:schemeClr val="accent2">
                <a:hueOff val="0"/>
                <a:satOff val="0"/>
                <a:lumOff val="0"/>
                <a:alphaOff val="0"/>
              </a:schemeClr>
            </a:lnRef>
            <a:fillRef idx="0">
              <a:scrgbClr r="0" g="0" b="0"/>
            </a:fillRef>
            <a:effectRef idx="0">
              <a:schemeClr val="accent2">
                <a:hueOff val="0"/>
                <a:satOff val="0"/>
                <a:lumOff val="0"/>
                <a:alphaOff val="0"/>
              </a:schemeClr>
            </a:effectRef>
            <a:fontRef idx="minor">
              <a:schemeClr val="tx1">
                <a:hueOff val="0"/>
                <a:satOff val="0"/>
                <a:lumOff val="0"/>
                <a:alphaOff val="0"/>
              </a:schemeClr>
            </a:fontRef>
          </p:style>
        </p:sp>
        <p:grpSp>
          <p:nvGrpSpPr>
            <p:cNvPr id="69" name="Group 68"/>
            <p:cNvGrpSpPr/>
            <p:nvPr/>
          </p:nvGrpSpPr>
          <p:grpSpPr>
            <a:xfrm>
              <a:off x="1161899" y="1703428"/>
              <a:ext cx="6820202" cy="5078372"/>
              <a:chOff x="1161899" y="1615036"/>
              <a:chExt cx="6820202" cy="5078372"/>
            </a:xfrm>
          </p:grpSpPr>
          <p:sp>
            <p:nvSpPr>
              <p:cNvPr id="55" name="Red Arrow"/>
              <p:cNvSpPr/>
              <p:nvPr/>
            </p:nvSpPr>
            <p:spPr>
              <a:xfrm>
                <a:off x="2009467" y="1752600"/>
                <a:ext cx="4744067" cy="4744067"/>
              </a:xfrm>
              <a:custGeom>
                <a:avLst/>
                <a:gdLst/>
                <a:ahLst/>
                <a:cxnLst/>
                <a:rect l="0" t="0" r="0" b="0"/>
                <a:pathLst>
                  <a:path>
                    <a:moveTo>
                      <a:pt x="4733441" y="2596299"/>
                    </a:moveTo>
                    <a:arcTo wR="2372033" hR="2372033" stAng="21925511" swAng="1157342"/>
                  </a:path>
                </a:pathLst>
              </a:custGeom>
              <a:noFill/>
              <a:ln w="50800" cap="rnd">
                <a:headEnd type="none" w="med" len="med"/>
                <a:tailEnd type="triangle" w="med" len="med"/>
              </a:ln>
            </p:spPr>
            <p:style>
              <a:lnRef idx="1">
                <a:schemeClr val="accent3">
                  <a:hueOff val="0"/>
                  <a:satOff val="0"/>
                  <a:lumOff val="0"/>
                  <a:alphaOff val="0"/>
                </a:schemeClr>
              </a:lnRef>
              <a:fillRef idx="0">
                <a:scrgbClr r="0" g="0" b="0"/>
              </a:fillRef>
              <a:effectRef idx="0">
                <a:schemeClr val="accent3">
                  <a:hueOff val="0"/>
                  <a:satOff val="0"/>
                  <a:lumOff val="0"/>
                  <a:alphaOff val="0"/>
                </a:schemeClr>
              </a:effectRef>
              <a:fontRef idx="minor">
                <a:schemeClr val="tx1">
                  <a:hueOff val="0"/>
                  <a:satOff val="0"/>
                  <a:lumOff val="0"/>
                  <a:alphaOff val="0"/>
                </a:schemeClr>
              </a:fontRef>
            </p:style>
          </p:sp>
          <p:sp>
            <p:nvSpPr>
              <p:cNvPr id="57" name="Purple Arrow"/>
              <p:cNvSpPr/>
              <p:nvPr/>
            </p:nvSpPr>
            <p:spPr>
              <a:xfrm>
                <a:off x="2390467" y="1949341"/>
                <a:ext cx="4744067" cy="4744067"/>
              </a:xfrm>
              <a:custGeom>
                <a:avLst/>
                <a:gdLst/>
                <a:ahLst/>
                <a:cxnLst/>
                <a:rect l="0" t="0" r="0" b="0"/>
                <a:pathLst>
                  <a:path>
                    <a:moveTo>
                      <a:pt x="217267" y="3363763"/>
                    </a:moveTo>
                    <a:arcTo wR="2372033" hR="2372033" stAng="9317147" swAng="1157342"/>
                  </a:path>
                </a:pathLst>
              </a:custGeom>
              <a:noFill/>
              <a:ln w="50800" cap="rnd">
                <a:solidFill>
                  <a:schemeClr val="accent5"/>
                </a:solidFill>
                <a:headEnd type="none" w="med" len="med"/>
                <a:tailEnd type="triangle" w="med" len="med"/>
              </a:ln>
            </p:spPr>
            <p:style>
              <a:lnRef idx="1">
                <a:schemeClr val="accent5">
                  <a:hueOff val="0"/>
                  <a:satOff val="0"/>
                  <a:lumOff val="0"/>
                  <a:alphaOff val="0"/>
                </a:schemeClr>
              </a:lnRef>
              <a:fillRef idx="0">
                <a:scrgbClr r="0" g="0" b="0"/>
              </a:fillRef>
              <a:effectRef idx="0">
                <a:schemeClr val="accent5">
                  <a:hueOff val="0"/>
                  <a:satOff val="0"/>
                  <a:lumOff val="0"/>
                  <a:alphaOff val="0"/>
                </a:schemeClr>
              </a:effectRef>
              <a:fontRef idx="minor">
                <a:schemeClr val="tx1">
                  <a:hueOff val="0"/>
                  <a:satOff val="0"/>
                  <a:lumOff val="0"/>
                  <a:alphaOff val="0"/>
                </a:schemeClr>
              </a:fontRef>
            </p:style>
          </p:sp>
          <p:cxnSp>
            <p:nvCxnSpPr>
              <p:cNvPr id="61" name="Blue Arrow"/>
              <p:cNvCxnSpPr/>
              <p:nvPr/>
            </p:nvCxnSpPr>
            <p:spPr>
              <a:xfrm rot="10800000">
                <a:off x="4305300" y="6172200"/>
                <a:ext cx="647700" cy="1588"/>
              </a:xfrm>
              <a:prstGeom prst="straightConnector1">
                <a:avLst/>
              </a:prstGeom>
              <a:noFill/>
              <a:ln w="50800" cap="rnd">
                <a:solidFill>
                  <a:schemeClr val="accent4"/>
                </a:solidFill>
                <a:headEnd type="none" w="med" len="med"/>
                <a:tailEnd type="triangle" w="med" len="med"/>
              </a:ln>
            </p:spPr>
            <p:style>
              <a:lnRef idx="1">
                <a:schemeClr val="accent4">
                  <a:hueOff val="0"/>
                  <a:satOff val="0"/>
                  <a:lumOff val="0"/>
                  <a:alphaOff val="0"/>
                </a:schemeClr>
              </a:lnRef>
              <a:fillRef idx="0">
                <a:scrgbClr r="0" g="0" b="0"/>
              </a:fillRef>
              <a:effectRef idx="0">
                <a:schemeClr val="accent4">
                  <a:hueOff val="0"/>
                  <a:satOff val="0"/>
                  <a:lumOff val="0"/>
                  <a:alphaOff val="0"/>
                </a:schemeClr>
              </a:effectRef>
              <a:fontRef idx="minor">
                <a:schemeClr val="tx1">
                  <a:hueOff val="0"/>
                  <a:satOff val="0"/>
                  <a:lumOff val="0"/>
                  <a:alphaOff val="0"/>
                </a:schemeClr>
              </a:fontRef>
            </p:style>
          </p:cxnSp>
          <p:grpSp>
            <p:nvGrpSpPr>
              <p:cNvPr id="5" name="Group 4"/>
              <p:cNvGrpSpPr/>
              <p:nvPr/>
            </p:nvGrpSpPr>
            <p:grpSpPr>
              <a:xfrm>
                <a:off x="3315055" y="1615036"/>
                <a:ext cx="2513890" cy="1394130"/>
                <a:chOff x="3398936" y="-61289"/>
                <a:chExt cx="2180206" cy="1394130"/>
              </a:xfrm>
            </p:grpSpPr>
            <p:sp>
              <p:nvSpPr>
                <p:cNvPr id="23" name="Rounded Rectangle 22"/>
                <p:cNvSpPr/>
                <p:nvPr/>
              </p:nvSpPr>
              <p:spPr>
                <a:xfrm>
                  <a:off x="3398936" y="-61289"/>
                  <a:ext cx="2180206" cy="1394130"/>
                </a:xfrm>
                <a:prstGeom prst="roundRect">
                  <a:avLst>
                    <a:gd name="adj" fmla="val 6829"/>
                  </a:avLst>
                </a:prstGeom>
              </p:spPr>
              <p:style>
                <a:lnRef idx="1">
                  <a:schemeClr val="accent2"/>
                </a:lnRef>
                <a:fillRef idx="3">
                  <a:schemeClr val="accent2"/>
                </a:fillRef>
                <a:effectRef idx="2">
                  <a:schemeClr val="accent2"/>
                </a:effectRef>
                <a:fontRef idx="minor">
                  <a:schemeClr val="lt1"/>
                </a:fontRef>
              </p:style>
            </p:sp>
            <p:sp>
              <p:nvSpPr>
                <p:cNvPr id="24" name="Rounded Rectangle 4"/>
                <p:cNvSpPr/>
                <p:nvPr/>
              </p:nvSpPr>
              <p:spPr>
                <a:xfrm>
                  <a:off x="3494751" y="12808"/>
                  <a:ext cx="2052671" cy="125801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t" anchorCtr="0">
                  <a:noAutofit/>
                </a:bodyPr>
                <a:lstStyle/>
                <a:p>
                  <a:pPr lvl="0" algn="l" defTabSz="711200">
                    <a:lnSpc>
                      <a:spcPct val="90000"/>
                    </a:lnSpc>
                    <a:spcBef>
                      <a:spcPts val="400"/>
                    </a:spcBef>
                  </a:pPr>
                  <a:r>
                    <a:rPr lang="en-US" sz="1600" b="1" dirty="0" smtClean="0">
                      <a:gradFill>
                        <a:gsLst>
                          <a:gs pos="0">
                            <a:schemeClr val="tx1"/>
                          </a:gs>
                          <a:gs pos="86000">
                            <a:schemeClr val="tx1"/>
                          </a:gs>
                        </a:gsLst>
                        <a:lin ang="5400000" scaled="0"/>
                      </a:gradFill>
                    </a:rPr>
                    <a:t>Learn</a:t>
                  </a:r>
                  <a:endParaRPr lang="en-US" sz="1600" b="1" dirty="0">
                    <a:gradFill>
                      <a:gsLst>
                        <a:gs pos="0">
                          <a:schemeClr val="tx1"/>
                        </a:gs>
                        <a:gs pos="86000">
                          <a:schemeClr val="tx1"/>
                        </a:gs>
                      </a:gsLst>
                      <a:lin ang="5400000" scaled="0"/>
                    </a:gradFill>
                  </a:endParaRPr>
                </a:p>
                <a:p>
                  <a:pPr marL="173038" lvl="1" indent="-173038">
                    <a:lnSpc>
                      <a:spcPct val="90000"/>
                    </a:lnSpc>
                    <a:spcBef>
                      <a:spcPts val="400"/>
                    </a:spcBef>
                    <a:buSzPct val="85000"/>
                    <a:buBlip>
                      <a:blip r:embed="rId3"/>
                    </a:buBlip>
                  </a:pPr>
                  <a:r>
                    <a:rPr lang="en-US" sz="1400" dirty="0" smtClean="0">
                      <a:gradFill>
                        <a:gsLst>
                          <a:gs pos="0">
                            <a:schemeClr val="tx1"/>
                          </a:gs>
                          <a:gs pos="86000">
                            <a:schemeClr val="tx1"/>
                          </a:gs>
                        </a:gsLst>
                        <a:lin ang="5400000" scaled="0"/>
                      </a:gradFill>
                    </a:rPr>
                    <a:t>Requirements/prerequisites</a:t>
                  </a:r>
                </a:p>
                <a:p>
                  <a:pPr marL="173038" lvl="1" indent="-173038">
                    <a:lnSpc>
                      <a:spcPct val="90000"/>
                    </a:lnSpc>
                    <a:spcBef>
                      <a:spcPts val="400"/>
                    </a:spcBef>
                    <a:buSzPct val="85000"/>
                    <a:buBlip>
                      <a:blip r:embed="rId3"/>
                    </a:buBlip>
                  </a:pPr>
                  <a:r>
                    <a:rPr lang="en-US" sz="1400" dirty="0" smtClean="0">
                      <a:gradFill>
                        <a:gsLst>
                          <a:gs pos="0">
                            <a:schemeClr val="tx1"/>
                          </a:gs>
                          <a:gs pos="86000">
                            <a:schemeClr val="tx1"/>
                          </a:gs>
                        </a:gsLst>
                        <a:lin ang="5400000" scaled="0"/>
                      </a:gradFill>
                    </a:rPr>
                    <a:t>Upgrade methods</a:t>
                  </a:r>
                </a:p>
                <a:p>
                  <a:pPr marL="173038" lvl="1" indent="-173038">
                    <a:lnSpc>
                      <a:spcPct val="90000"/>
                    </a:lnSpc>
                    <a:spcBef>
                      <a:spcPts val="400"/>
                    </a:spcBef>
                    <a:buSzPct val="85000"/>
                    <a:buBlip>
                      <a:blip r:embed="rId3"/>
                    </a:buBlip>
                  </a:pPr>
                  <a:r>
                    <a:rPr lang="en-US" sz="1400" dirty="0" smtClean="0">
                      <a:gradFill>
                        <a:gsLst>
                          <a:gs pos="0">
                            <a:schemeClr val="tx1"/>
                          </a:gs>
                          <a:gs pos="86000">
                            <a:schemeClr val="tx1"/>
                          </a:gs>
                        </a:gsLst>
                        <a:lin ang="5400000" scaled="0"/>
                      </a:gradFill>
                    </a:rPr>
                    <a:t>Downtime mitigation</a:t>
                  </a:r>
                </a:p>
                <a:p>
                  <a:pPr marL="173038" lvl="1" indent="-173038">
                    <a:lnSpc>
                      <a:spcPct val="90000"/>
                    </a:lnSpc>
                    <a:spcBef>
                      <a:spcPts val="400"/>
                    </a:spcBef>
                    <a:buSzPct val="85000"/>
                    <a:buBlip>
                      <a:blip r:embed="rId3"/>
                    </a:buBlip>
                  </a:pPr>
                  <a:r>
                    <a:rPr lang="en-US" sz="1400" dirty="0" smtClean="0">
                      <a:gradFill>
                        <a:gsLst>
                          <a:gs pos="0">
                            <a:schemeClr val="tx1"/>
                          </a:gs>
                          <a:gs pos="86000">
                            <a:schemeClr val="tx1"/>
                          </a:gs>
                        </a:gsLst>
                        <a:lin ang="5400000" scaled="0"/>
                      </a:gradFill>
                    </a:rPr>
                    <a:t>Common issues</a:t>
                  </a:r>
                </a:p>
              </p:txBody>
            </p:sp>
          </p:grpSp>
          <p:grpSp>
            <p:nvGrpSpPr>
              <p:cNvPr id="30" name="Group 29"/>
              <p:cNvGrpSpPr/>
              <p:nvPr/>
            </p:nvGrpSpPr>
            <p:grpSpPr>
              <a:xfrm>
                <a:off x="1161899" y="3113862"/>
                <a:ext cx="2514599" cy="1394130"/>
                <a:chOff x="3398936" y="-61289"/>
                <a:chExt cx="2180821" cy="1394130"/>
              </a:xfrm>
            </p:grpSpPr>
            <p:sp>
              <p:nvSpPr>
                <p:cNvPr id="31" name="Rounded Rectangle 30"/>
                <p:cNvSpPr/>
                <p:nvPr/>
              </p:nvSpPr>
              <p:spPr>
                <a:xfrm>
                  <a:off x="3398936" y="-61289"/>
                  <a:ext cx="2180821" cy="1394130"/>
                </a:xfrm>
                <a:prstGeom prst="roundRect">
                  <a:avLst>
                    <a:gd name="adj" fmla="val 6829"/>
                  </a:avLst>
                </a:prstGeom>
              </p:spPr>
              <p:style>
                <a:lnRef idx="1">
                  <a:schemeClr val="accent6"/>
                </a:lnRef>
                <a:fillRef idx="3">
                  <a:schemeClr val="accent6"/>
                </a:fillRef>
                <a:effectRef idx="2">
                  <a:schemeClr val="accent6"/>
                </a:effectRef>
                <a:fontRef idx="minor">
                  <a:schemeClr val="lt1"/>
                </a:fontRef>
              </p:style>
            </p:sp>
            <p:sp>
              <p:nvSpPr>
                <p:cNvPr id="32" name="Rounded Rectangle 4"/>
                <p:cNvSpPr/>
                <p:nvPr/>
              </p:nvSpPr>
              <p:spPr>
                <a:xfrm>
                  <a:off x="3494750" y="12808"/>
                  <a:ext cx="2027205" cy="125801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t" anchorCtr="0">
                  <a:noAutofit/>
                </a:bodyPr>
                <a:lstStyle/>
                <a:p>
                  <a:pPr defTabSz="711200">
                    <a:lnSpc>
                      <a:spcPct val="90000"/>
                    </a:lnSpc>
                    <a:spcBef>
                      <a:spcPts val="400"/>
                    </a:spcBef>
                  </a:pPr>
                  <a:r>
                    <a:rPr lang="en-US" sz="1600" b="1" dirty="0" smtClean="0">
                      <a:gradFill>
                        <a:gsLst>
                          <a:gs pos="0">
                            <a:schemeClr val="tx1"/>
                          </a:gs>
                          <a:gs pos="86000">
                            <a:schemeClr val="tx1"/>
                          </a:gs>
                        </a:gsLst>
                        <a:lin ang="5400000" scaled="0"/>
                      </a:gradFill>
                    </a:rPr>
                    <a:t>Validate</a:t>
                  </a:r>
                  <a:endParaRPr lang="en-US" sz="1600" b="1" dirty="0">
                    <a:gradFill>
                      <a:gsLst>
                        <a:gs pos="0">
                          <a:schemeClr val="tx1"/>
                        </a:gs>
                        <a:gs pos="86000">
                          <a:schemeClr val="tx1"/>
                        </a:gs>
                      </a:gsLst>
                      <a:lin ang="5400000" scaled="0"/>
                    </a:gradFill>
                  </a:endParaRPr>
                </a:p>
                <a:p>
                  <a:pPr marL="173038" lvl="1" indent="-173038">
                    <a:lnSpc>
                      <a:spcPct val="90000"/>
                    </a:lnSpc>
                    <a:spcBef>
                      <a:spcPts val="400"/>
                    </a:spcBef>
                    <a:buSzPct val="85000"/>
                    <a:buBlip>
                      <a:blip r:embed="rId3"/>
                    </a:buBlip>
                  </a:pPr>
                  <a:r>
                    <a:rPr lang="en-US" sz="1400" dirty="0" smtClean="0">
                      <a:gradFill>
                        <a:gsLst>
                          <a:gs pos="0">
                            <a:schemeClr val="tx1"/>
                          </a:gs>
                          <a:gs pos="86000">
                            <a:schemeClr val="tx1"/>
                          </a:gs>
                        </a:gsLst>
                        <a:lin ang="5400000" scaled="0"/>
                      </a:gradFill>
                    </a:rPr>
                    <a:t>Upgrade event failures</a:t>
                  </a:r>
                </a:p>
                <a:p>
                  <a:pPr marL="173038" lvl="1" indent="-173038">
                    <a:lnSpc>
                      <a:spcPct val="90000"/>
                    </a:lnSpc>
                    <a:spcBef>
                      <a:spcPts val="400"/>
                    </a:spcBef>
                    <a:buSzPct val="85000"/>
                    <a:buBlip>
                      <a:blip r:embed="rId3"/>
                    </a:buBlip>
                  </a:pPr>
                  <a:r>
                    <a:rPr lang="en-US" sz="1400" dirty="0" smtClean="0">
                      <a:gradFill>
                        <a:gsLst>
                          <a:gs pos="0">
                            <a:schemeClr val="tx1"/>
                          </a:gs>
                          <a:gs pos="86000">
                            <a:schemeClr val="tx1"/>
                          </a:gs>
                        </a:gsLst>
                        <a:lin ang="5400000" scaled="0"/>
                      </a:gradFill>
                    </a:rPr>
                    <a:t>UI/UX issues</a:t>
                  </a:r>
                </a:p>
                <a:p>
                  <a:pPr marL="173038" lvl="1" indent="-173038">
                    <a:lnSpc>
                      <a:spcPct val="90000"/>
                    </a:lnSpc>
                    <a:spcBef>
                      <a:spcPts val="400"/>
                    </a:spcBef>
                    <a:buSzPct val="85000"/>
                    <a:buBlip>
                      <a:blip r:embed="rId3"/>
                    </a:buBlip>
                  </a:pPr>
                  <a:r>
                    <a:rPr lang="en-US" sz="1400" dirty="0" smtClean="0">
                      <a:gradFill>
                        <a:gsLst>
                          <a:gs pos="0">
                            <a:schemeClr val="tx1"/>
                          </a:gs>
                          <a:gs pos="86000">
                            <a:schemeClr val="tx1"/>
                          </a:gs>
                        </a:gsLst>
                        <a:lin ang="5400000" scaled="0"/>
                      </a:gradFill>
                    </a:rPr>
                    <a:t>Data issues</a:t>
                  </a:r>
                </a:p>
              </p:txBody>
            </p:sp>
          </p:grpSp>
          <p:grpSp>
            <p:nvGrpSpPr>
              <p:cNvPr id="33" name="Group 32"/>
              <p:cNvGrpSpPr/>
              <p:nvPr/>
            </p:nvGrpSpPr>
            <p:grpSpPr>
              <a:xfrm>
                <a:off x="5467501" y="3113862"/>
                <a:ext cx="2514600" cy="1394130"/>
                <a:chOff x="3398936" y="-61289"/>
                <a:chExt cx="2180821" cy="1394130"/>
              </a:xfrm>
            </p:grpSpPr>
            <p:sp>
              <p:nvSpPr>
                <p:cNvPr id="34" name="Rounded Rectangle 33"/>
                <p:cNvSpPr/>
                <p:nvPr/>
              </p:nvSpPr>
              <p:spPr>
                <a:xfrm>
                  <a:off x="3398936" y="-61289"/>
                  <a:ext cx="2180821" cy="1394130"/>
                </a:xfrm>
                <a:prstGeom prst="roundRect">
                  <a:avLst>
                    <a:gd name="adj" fmla="val 6829"/>
                  </a:avLst>
                </a:prstGeom>
              </p:spPr>
              <p:style>
                <a:lnRef idx="1">
                  <a:schemeClr val="accent3"/>
                </a:lnRef>
                <a:fillRef idx="3">
                  <a:schemeClr val="accent3"/>
                </a:fillRef>
                <a:effectRef idx="2">
                  <a:schemeClr val="accent3"/>
                </a:effectRef>
                <a:fontRef idx="minor">
                  <a:schemeClr val="lt1"/>
                </a:fontRef>
              </p:style>
            </p:sp>
            <p:sp>
              <p:nvSpPr>
                <p:cNvPr id="35" name="Rounded Rectangle 4"/>
                <p:cNvSpPr/>
                <p:nvPr/>
              </p:nvSpPr>
              <p:spPr>
                <a:xfrm>
                  <a:off x="3494750" y="12808"/>
                  <a:ext cx="2043772" cy="125801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t" anchorCtr="0">
                  <a:noAutofit/>
                </a:bodyPr>
                <a:lstStyle/>
                <a:p>
                  <a:pPr defTabSz="711200">
                    <a:lnSpc>
                      <a:spcPct val="90000"/>
                    </a:lnSpc>
                    <a:spcBef>
                      <a:spcPts val="400"/>
                    </a:spcBef>
                  </a:pPr>
                  <a:r>
                    <a:rPr lang="en-US" sz="1600" b="1" dirty="0" smtClean="0">
                      <a:gradFill>
                        <a:gsLst>
                          <a:gs pos="0">
                            <a:schemeClr val="tx1"/>
                          </a:gs>
                          <a:gs pos="86000">
                            <a:schemeClr val="tx1"/>
                          </a:gs>
                        </a:gsLst>
                        <a:lin ang="5400000" scaled="0"/>
                      </a:gradFill>
                    </a:rPr>
                    <a:t>Prepare</a:t>
                  </a:r>
                  <a:endParaRPr lang="en-US" sz="1600" b="1" dirty="0">
                    <a:gradFill>
                      <a:gsLst>
                        <a:gs pos="0">
                          <a:schemeClr val="tx1"/>
                        </a:gs>
                        <a:gs pos="86000">
                          <a:schemeClr val="tx1"/>
                        </a:gs>
                      </a:gsLst>
                      <a:lin ang="5400000" scaled="0"/>
                    </a:gradFill>
                  </a:endParaRPr>
                </a:p>
                <a:p>
                  <a:pPr marL="173038" lvl="1" indent="-173038">
                    <a:lnSpc>
                      <a:spcPct val="90000"/>
                    </a:lnSpc>
                    <a:spcBef>
                      <a:spcPts val="400"/>
                    </a:spcBef>
                    <a:buSzPct val="85000"/>
                    <a:buBlip>
                      <a:blip r:embed="rId3"/>
                    </a:buBlip>
                  </a:pPr>
                  <a:r>
                    <a:rPr lang="en-US" sz="1400" dirty="0" smtClean="0">
                      <a:gradFill>
                        <a:gsLst>
                          <a:gs pos="0">
                            <a:schemeClr val="tx1"/>
                          </a:gs>
                          <a:gs pos="86000">
                            <a:schemeClr val="tx1"/>
                          </a:gs>
                        </a:gsLst>
                        <a:lin ang="5400000" scaled="0"/>
                      </a:gradFill>
                    </a:rPr>
                    <a:t>Document environment</a:t>
                  </a:r>
                </a:p>
                <a:p>
                  <a:pPr marL="173038" lvl="1" indent="-173038">
                    <a:lnSpc>
                      <a:spcPct val="90000"/>
                    </a:lnSpc>
                    <a:spcBef>
                      <a:spcPts val="400"/>
                    </a:spcBef>
                    <a:buSzPct val="85000"/>
                    <a:buBlip>
                      <a:blip r:embed="rId3"/>
                    </a:buBlip>
                  </a:pPr>
                  <a:r>
                    <a:rPr lang="en-US" sz="1400" dirty="0" smtClean="0">
                      <a:gradFill>
                        <a:gsLst>
                          <a:gs pos="0">
                            <a:schemeClr val="tx1"/>
                          </a:gs>
                          <a:gs pos="86000">
                            <a:schemeClr val="tx1"/>
                          </a:gs>
                        </a:gsLst>
                        <a:lin ang="5400000" scaled="0"/>
                      </a:gradFill>
                    </a:rPr>
                    <a:t>Manage customizations</a:t>
                  </a:r>
                </a:p>
                <a:p>
                  <a:pPr marL="173038" lvl="1" indent="-173038">
                    <a:lnSpc>
                      <a:spcPct val="90000"/>
                    </a:lnSpc>
                    <a:spcBef>
                      <a:spcPts val="400"/>
                    </a:spcBef>
                    <a:buSzPct val="85000"/>
                    <a:buBlip>
                      <a:blip r:embed="rId3"/>
                    </a:buBlip>
                  </a:pPr>
                  <a:r>
                    <a:rPr lang="en-US" sz="1400" dirty="0" smtClean="0">
                      <a:gradFill>
                        <a:gsLst>
                          <a:gs pos="0">
                            <a:schemeClr val="tx1"/>
                          </a:gs>
                          <a:gs pos="86000">
                            <a:schemeClr val="tx1"/>
                          </a:gs>
                        </a:gsLst>
                        <a:lin ang="5400000" scaled="0"/>
                      </a:gradFill>
                    </a:rPr>
                    <a:t>Plan upgrade strategy</a:t>
                  </a:r>
                </a:p>
                <a:p>
                  <a:pPr marL="173038" lvl="1" indent="-173038">
                    <a:lnSpc>
                      <a:spcPct val="90000"/>
                    </a:lnSpc>
                    <a:spcBef>
                      <a:spcPts val="400"/>
                    </a:spcBef>
                    <a:buSzPct val="85000"/>
                    <a:buBlip>
                      <a:blip r:embed="rId3"/>
                    </a:buBlip>
                  </a:pPr>
                  <a:r>
                    <a:rPr lang="en-US" sz="1400" dirty="0" smtClean="0">
                      <a:gradFill>
                        <a:gsLst>
                          <a:gs pos="0">
                            <a:schemeClr val="tx1"/>
                          </a:gs>
                          <a:gs pos="86000">
                            <a:schemeClr val="tx1"/>
                          </a:gs>
                        </a:gsLst>
                        <a:lin ang="5400000" scaled="0"/>
                      </a:gradFill>
                    </a:rPr>
                    <a:t>Make items upgradable</a:t>
                  </a:r>
                </a:p>
              </p:txBody>
            </p:sp>
          </p:grpSp>
          <p:grpSp>
            <p:nvGrpSpPr>
              <p:cNvPr id="37" name="Group 36"/>
              <p:cNvGrpSpPr/>
              <p:nvPr/>
            </p:nvGrpSpPr>
            <p:grpSpPr>
              <a:xfrm>
                <a:off x="1748082" y="5146878"/>
                <a:ext cx="2514599" cy="1394130"/>
                <a:chOff x="3398936" y="-61289"/>
                <a:chExt cx="2180821" cy="1394130"/>
              </a:xfrm>
            </p:grpSpPr>
            <p:sp>
              <p:nvSpPr>
                <p:cNvPr id="38" name="Rounded Rectangle 37"/>
                <p:cNvSpPr/>
                <p:nvPr/>
              </p:nvSpPr>
              <p:spPr>
                <a:xfrm>
                  <a:off x="3398936" y="-61289"/>
                  <a:ext cx="2180821" cy="1394130"/>
                </a:xfrm>
                <a:prstGeom prst="roundRect">
                  <a:avLst>
                    <a:gd name="adj" fmla="val 6829"/>
                  </a:avLst>
                </a:prstGeom>
              </p:spPr>
              <p:style>
                <a:lnRef idx="1">
                  <a:schemeClr val="accent5"/>
                </a:lnRef>
                <a:fillRef idx="3">
                  <a:schemeClr val="accent5"/>
                </a:fillRef>
                <a:effectRef idx="2">
                  <a:schemeClr val="accent5"/>
                </a:effectRef>
                <a:fontRef idx="minor">
                  <a:schemeClr val="lt1"/>
                </a:fontRef>
              </p:style>
            </p:sp>
            <p:sp>
              <p:nvSpPr>
                <p:cNvPr id="39" name="Rounded Rectangle 4"/>
                <p:cNvSpPr/>
                <p:nvPr/>
              </p:nvSpPr>
              <p:spPr>
                <a:xfrm>
                  <a:off x="3494750" y="12808"/>
                  <a:ext cx="2051964" cy="125801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t" anchorCtr="0">
                  <a:noAutofit/>
                </a:bodyPr>
                <a:lstStyle/>
                <a:p>
                  <a:pPr defTabSz="711200">
                    <a:lnSpc>
                      <a:spcPct val="90000"/>
                    </a:lnSpc>
                    <a:spcBef>
                      <a:spcPts val="400"/>
                    </a:spcBef>
                  </a:pPr>
                  <a:r>
                    <a:rPr lang="en-US" sz="1600" b="1" dirty="0" smtClean="0">
                      <a:gradFill>
                        <a:gsLst>
                          <a:gs pos="0">
                            <a:schemeClr val="tx1"/>
                          </a:gs>
                          <a:gs pos="86000">
                            <a:schemeClr val="tx1"/>
                          </a:gs>
                        </a:gsLst>
                        <a:lin ang="5400000" scaled="0"/>
                      </a:gradFill>
                    </a:rPr>
                    <a:t>Implement</a:t>
                  </a:r>
                  <a:endParaRPr lang="en-US" sz="1600" b="1" dirty="0">
                    <a:gradFill>
                      <a:gsLst>
                        <a:gs pos="0">
                          <a:schemeClr val="tx1"/>
                        </a:gs>
                        <a:gs pos="86000">
                          <a:schemeClr val="tx1"/>
                        </a:gs>
                      </a:gsLst>
                      <a:lin ang="5400000" scaled="0"/>
                    </a:gradFill>
                  </a:endParaRPr>
                </a:p>
                <a:p>
                  <a:pPr marL="173038" lvl="1" indent="-173038">
                    <a:lnSpc>
                      <a:spcPct val="90000"/>
                    </a:lnSpc>
                    <a:spcBef>
                      <a:spcPts val="400"/>
                    </a:spcBef>
                    <a:buSzPct val="85000"/>
                    <a:buBlip>
                      <a:blip r:embed="rId3"/>
                    </a:buBlip>
                  </a:pPr>
                  <a:r>
                    <a:rPr lang="en-US" sz="1400" dirty="0" smtClean="0">
                      <a:gradFill>
                        <a:gsLst>
                          <a:gs pos="0">
                            <a:schemeClr val="tx1"/>
                          </a:gs>
                          <a:gs pos="86000">
                            <a:schemeClr val="tx1"/>
                          </a:gs>
                        </a:gsLst>
                        <a:lin ang="5400000" scaled="0"/>
                      </a:gradFill>
                    </a:rPr>
                    <a:t>Build/upgrade farms</a:t>
                  </a:r>
                </a:p>
                <a:p>
                  <a:pPr marL="173038" lvl="1" indent="-173038">
                    <a:lnSpc>
                      <a:spcPct val="90000"/>
                    </a:lnSpc>
                    <a:spcBef>
                      <a:spcPts val="400"/>
                    </a:spcBef>
                    <a:buSzPct val="85000"/>
                    <a:buBlip>
                      <a:blip r:embed="rId3"/>
                    </a:buBlip>
                  </a:pPr>
                  <a:r>
                    <a:rPr lang="en-US" sz="1400" dirty="0" smtClean="0">
                      <a:gradFill>
                        <a:gsLst>
                          <a:gs pos="0">
                            <a:schemeClr val="tx1"/>
                          </a:gs>
                          <a:gs pos="86000">
                            <a:schemeClr val="tx1"/>
                          </a:gs>
                        </a:gsLst>
                        <a:lin ang="5400000" scaled="0"/>
                      </a:gradFill>
                    </a:rPr>
                    <a:t>Deploy customizations</a:t>
                  </a:r>
                </a:p>
                <a:p>
                  <a:pPr marL="173038" lvl="1" indent="-173038">
                    <a:lnSpc>
                      <a:spcPct val="90000"/>
                    </a:lnSpc>
                    <a:spcBef>
                      <a:spcPts val="400"/>
                    </a:spcBef>
                    <a:buSzPct val="85000"/>
                    <a:buBlip>
                      <a:blip r:embed="rId3"/>
                    </a:buBlip>
                  </a:pPr>
                  <a:r>
                    <a:rPr lang="en-US" sz="1400" dirty="0" smtClean="0">
                      <a:gradFill>
                        <a:gsLst>
                          <a:gs pos="0">
                            <a:schemeClr val="tx1"/>
                          </a:gs>
                          <a:gs pos="86000">
                            <a:schemeClr val="tx1"/>
                          </a:gs>
                        </a:gsLst>
                        <a:lin ang="5400000" scaled="0"/>
                      </a:gradFill>
                    </a:rPr>
                    <a:t>Minimize downtime</a:t>
                  </a:r>
                </a:p>
                <a:p>
                  <a:pPr marL="173038" lvl="1" indent="-173038">
                    <a:lnSpc>
                      <a:spcPct val="90000"/>
                    </a:lnSpc>
                    <a:spcBef>
                      <a:spcPts val="400"/>
                    </a:spcBef>
                    <a:buSzPct val="85000"/>
                    <a:buBlip>
                      <a:blip r:embed="rId3"/>
                    </a:buBlip>
                  </a:pPr>
                  <a:r>
                    <a:rPr lang="en-US" sz="1400" dirty="0" smtClean="0">
                      <a:gradFill>
                        <a:gsLst>
                          <a:gs pos="0">
                            <a:schemeClr val="tx1"/>
                          </a:gs>
                          <a:gs pos="86000">
                            <a:schemeClr val="tx1"/>
                          </a:gs>
                        </a:gsLst>
                        <a:lin ang="5400000" scaled="0"/>
                      </a:gradFill>
                    </a:rPr>
                    <a:t>Monitor progress</a:t>
                  </a:r>
                </a:p>
              </p:txBody>
            </p:sp>
          </p:grpSp>
          <p:grpSp>
            <p:nvGrpSpPr>
              <p:cNvPr id="40" name="Group 39"/>
              <p:cNvGrpSpPr/>
              <p:nvPr/>
            </p:nvGrpSpPr>
            <p:grpSpPr>
              <a:xfrm>
                <a:off x="4881319" y="5146878"/>
                <a:ext cx="2514599" cy="1394130"/>
                <a:chOff x="3398936" y="-61289"/>
                <a:chExt cx="2180821" cy="1394130"/>
              </a:xfrm>
            </p:grpSpPr>
            <p:sp>
              <p:nvSpPr>
                <p:cNvPr id="41" name="Rounded Rectangle 40"/>
                <p:cNvSpPr/>
                <p:nvPr/>
              </p:nvSpPr>
              <p:spPr>
                <a:xfrm>
                  <a:off x="3398936" y="-61289"/>
                  <a:ext cx="2180821" cy="1394130"/>
                </a:xfrm>
                <a:prstGeom prst="roundRect">
                  <a:avLst>
                    <a:gd name="adj" fmla="val 6829"/>
                  </a:avLst>
                </a:prstGeom>
              </p:spPr>
              <p:style>
                <a:lnRef idx="1">
                  <a:schemeClr val="accent4"/>
                </a:lnRef>
                <a:fillRef idx="3">
                  <a:schemeClr val="accent4"/>
                </a:fillRef>
                <a:effectRef idx="2">
                  <a:schemeClr val="accent4"/>
                </a:effectRef>
                <a:fontRef idx="minor">
                  <a:schemeClr val="lt1"/>
                </a:fontRef>
              </p:style>
            </p:sp>
            <p:sp>
              <p:nvSpPr>
                <p:cNvPr id="42" name="Rounded Rectangle 4"/>
                <p:cNvSpPr/>
                <p:nvPr/>
              </p:nvSpPr>
              <p:spPr>
                <a:xfrm>
                  <a:off x="3494750" y="12808"/>
                  <a:ext cx="2019014" cy="125801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t" anchorCtr="0">
                  <a:noAutofit/>
                </a:bodyPr>
                <a:lstStyle/>
                <a:p>
                  <a:pPr defTabSz="711200">
                    <a:lnSpc>
                      <a:spcPct val="90000"/>
                    </a:lnSpc>
                    <a:spcBef>
                      <a:spcPts val="400"/>
                    </a:spcBef>
                  </a:pPr>
                  <a:r>
                    <a:rPr lang="en-US" sz="1600" b="1" dirty="0" smtClean="0">
                      <a:gradFill>
                        <a:gsLst>
                          <a:gs pos="0">
                            <a:schemeClr val="tx1"/>
                          </a:gs>
                          <a:gs pos="86000">
                            <a:schemeClr val="tx1"/>
                          </a:gs>
                        </a:gsLst>
                        <a:lin ang="5400000" scaled="0"/>
                      </a:gradFill>
                    </a:rPr>
                    <a:t>Test</a:t>
                  </a:r>
                  <a:endParaRPr lang="en-US" sz="1600" b="1" dirty="0">
                    <a:gradFill>
                      <a:gsLst>
                        <a:gs pos="0">
                          <a:schemeClr val="tx1"/>
                        </a:gs>
                        <a:gs pos="86000">
                          <a:schemeClr val="tx1"/>
                        </a:gs>
                      </a:gsLst>
                      <a:lin ang="5400000" scaled="0"/>
                    </a:gradFill>
                  </a:endParaRPr>
                </a:p>
                <a:p>
                  <a:pPr marL="173038" lvl="1" indent="-173038">
                    <a:lnSpc>
                      <a:spcPct val="90000"/>
                    </a:lnSpc>
                    <a:spcBef>
                      <a:spcPts val="400"/>
                    </a:spcBef>
                    <a:buSzPct val="85000"/>
                    <a:buBlip>
                      <a:blip r:embed="rId3"/>
                    </a:buBlip>
                  </a:pPr>
                  <a:r>
                    <a:rPr lang="en-US" sz="1400" dirty="0" smtClean="0">
                      <a:gradFill>
                        <a:gsLst>
                          <a:gs pos="0">
                            <a:schemeClr val="tx1"/>
                          </a:gs>
                          <a:gs pos="86000">
                            <a:schemeClr val="tx1"/>
                          </a:gs>
                        </a:gsLst>
                        <a:lin ang="5400000" scaled="0"/>
                      </a:gradFill>
                    </a:rPr>
                    <a:t>Build test farms</a:t>
                  </a:r>
                </a:p>
                <a:p>
                  <a:pPr marL="347663" lvl="1" indent="-169863">
                    <a:lnSpc>
                      <a:spcPct val="90000"/>
                    </a:lnSpc>
                    <a:spcBef>
                      <a:spcPct val="20000"/>
                    </a:spcBef>
                    <a:buSzPct val="85000"/>
                    <a:buBlip>
                      <a:blip r:embed="rId4"/>
                    </a:buBlip>
                  </a:pPr>
                  <a:r>
                    <a:rPr lang="en-US" sz="1400" dirty="0" smtClean="0">
                      <a:gradFill>
                        <a:gsLst>
                          <a:gs pos="0">
                            <a:schemeClr val="tx1"/>
                          </a:gs>
                          <a:gs pos="86000">
                            <a:schemeClr val="tx1"/>
                          </a:gs>
                        </a:gsLst>
                        <a:lin ang="5400000" scaled="0"/>
                      </a:gradFill>
                    </a:rPr>
                    <a:t>Use real data</a:t>
                  </a:r>
                </a:p>
                <a:p>
                  <a:pPr marL="173038" lvl="1" indent="-173038">
                    <a:lnSpc>
                      <a:spcPct val="90000"/>
                    </a:lnSpc>
                    <a:spcBef>
                      <a:spcPts val="400"/>
                    </a:spcBef>
                    <a:buSzPct val="85000"/>
                    <a:buBlip>
                      <a:blip r:embed="rId3"/>
                    </a:buBlip>
                  </a:pPr>
                  <a:r>
                    <a:rPr lang="en-US" sz="1400" dirty="0" smtClean="0">
                      <a:gradFill>
                        <a:gsLst>
                          <a:gs pos="0">
                            <a:schemeClr val="tx1"/>
                          </a:gs>
                          <a:gs pos="86000">
                            <a:schemeClr val="tx1"/>
                          </a:gs>
                        </a:gsLst>
                        <a:lin ang="5400000" scaled="0"/>
                      </a:gradFill>
                    </a:rPr>
                    <a:t>Evaluate techniques</a:t>
                  </a:r>
                </a:p>
                <a:p>
                  <a:pPr marL="173038" lvl="1" indent="-173038">
                    <a:lnSpc>
                      <a:spcPct val="90000"/>
                    </a:lnSpc>
                    <a:spcBef>
                      <a:spcPts val="400"/>
                    </a:spcBef>
                    <a:buSzPct val="85000"/>
                    <a:buBlip>
                      <a:blip r:embed="rId3"/>
                    </a:buBlip>
                  </a:pPr>
                  <a:r>
                    <a:rPr lang="en-US" sz="1400" dirty="0" smtClean="0">
                      <a:gradFill>
                        <a:gsLst>
                          <a:gs pos="0">
                            <a:schemeClr val="tx1"/>
                          </a:gs>
                          <a:gs pos="86000">
                            <a:schemeClr val="tx1"/>
                          </a:gs>
                        </a:gsLst>
                        <a:lin ang="5400000" scaled="0"/>
                      </a:gradFill>
                    </a:rPr>
                    <a:t>Find issues early</a:t>
                  </a:r>
                </a:p>
              </p:txBody>
            </p:sp>
          </p:grpSp>
        </p:grpSp>
      </p:grpSp>
    </p:spTree>
    <p:extLst>
      <p:ext uri="{BB962C8B-B14F-4D97-AF65-F5344CB8AC3E}">
        <p14:creationId xmlns:p14="http://schemas.microsoft.com/office/powerpoint/2010/main" val="3025372972"/>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Validate Discussion</a:t>
            </a:r>
            <a:endParaRPr lang="en-US" dirty="0"/>
          </a:p>
        </p:txBody>
      </p:sp>
      <p:sp>
        <p:nvSpPr>
          <p:cNvPr id="3" name="Content Placeholder 2"/>
          <p:cNvSpPr>
            <a:spLocks noGrp="1"/>
          </p:cNvSpPr>
          <p:nvPr>
            <p:ph idx="1"/>
          </p:nvPr>
        </p:nvSpPr>
        <p:spPr>
          <a:xfrm>
            <a:off x="381000" y="1447799"/>
            <a:ext cx="8382000" cy="5496889"/>
          </a:xfrm>
        </p:spPr>
        <p:txBody>
          <a:bodyPr/>
          <a:lstStyle/>
          <a:p>
            <a:r>
              <a:rPr lang="en-US" dirty="0" smtClean="0"/>
              <a:t>Verify High Impact/High Profile sites</a:t>
            </a:r>
          </a:p>
          <a:p>
            <a:r>
              <a:rPr lang="en-US" dirty="0" smtClean="0"/>
              <a:t>Create a new Site Collection/Libraries and verify basic functionality</a:t>
            </a:r>
          </a:p>
          <a:p>
            <a:r>
              <a:rPr lang="en-US" dirty="0" smtClean="0"/>
              <a:t>Application event log and upgrade log </a:t>
            </a:r>
            <a:r>
              <a:rPr lang="en-US" dirty="0"/>
              <a:t>f</a:t>
            </a:r>
            <a:r>
              <a:rPr lang="en-US" dirty="0" smtClean="0"/>
              <a:t>ailures</a:t>
            </a:r>
          </a:p>
          <a:p>
            <a:r>
              <a:rPr lang="en-US" dirty="0" smtClean="0"/>
              <a:t>UI/UX Issues (XHTML/XSLT/</a:t>
            </a:r>
            <a:r>
              <a:rPr lang="en-US" dirty="0" err="1" smtClean="0"/>
              <a:t>MasterPages</a:t>
            </a:r>
            <a:r>
              <a:rPr lang="en-US" dirty="0" smtClean="0"/>
              <a:t>)</a:t>
            </a:r>
          </a:p>
          <a:p>
            <a:r>
              <a:rPr lang="en-US" dirty="0" smtClean="0"/>
              <a:t>External Data Sources</a:t>
            </a:r>
          </a:p>
          <a:p>
            <a:r>
              <a:rPr lang="en-US" dirty="0" smtClean="0"/>
              <a:t>Security requires special attention post-upgrade:</a:t>
            </a:r>
          </a:p>
          <a:p>
            <a:pPr lvl="1"/>
            <a:r>
              <a:rPr lang="en-US" dirty="0" err="1" smtClean="0"/>
              <a:t>E</a:t>
            </a:r>
            <a:r>
              <a:rPr lang="en-US" dirty="0" err="1"/>
              <a:t>g</a:t>
            </a:r>
            <a:r>
              <a:rPr lang="en-US" dirty="0" smtClean="0"/>
              <a:t>: migration to claims</a:t>
            </a:r>
          </a:p>
          <a:p>
            <a:endParaRPr lang="en-US" dirty="0"/>
          </a:p>
        </p:txBody>
      </p:sp>
    </p:spTree>
    <p:extLst>
      <p:ext uri="{BB962C8B-B14F-4D97-AF65-F5344CB8AC3E}">
        <p14:creationId xmlns:p14="http://schemas.microsoft.com/office/powerpoint/2010/main" val="1898591142"/>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a:xfrm>
            <a:off x="381000" y="1447799"/>
            <a:ext cx="8382000" cy="3151632"/>
          </a:xfrm>
        </p:spPr>
        <p:txBody>
          <a:bodyPr/>
          <a:lstStyle/>
          <a:p>
            <a:r>
              <a:rPr lang="en-US" dirty="0" smtClean="0"/>
              <a:t>Build SharePoint 2010 farm</a:t>
            </a:r>
          </a:p>
          <a:p>
            <a:r>
              <a:rPr lang="en-US" dirty="0" smtClean="0"/>
              <a:t>Configure the farm</a:t>
            </a:r>
          </a:p>
          <a:p>
            <a:r>
              <a:rPr lang="en-US" dirty="0" smtClean="0"/>
              <a:t>Database preparation</a:t>
            </a:r>
          </a:p>
          <a:p>
            <a:r>
              <a:rPr lang="en-US" dirty="0" smtClean="0"/>
              <a:t>Install/migrate customizations</a:t>
            </a:r>
          </a:p>
          <a:p>
            <a:r>
              <a:rPr lang="en-US" dirty="0" smtClean="0"/>
              <a:t>Database attach content</a:t>
            </a:r>
          </a:p>
          <a:p>
            <a:r>
              <a:rPr lang="en-US" dirty="0" smtClean="0"/>
              <a:t>SSP upgrade</a:t>
            </a:r>
          </a:p>
        </p:txBody>
      </p:sp>
    </p:spTree>
    <p:extLst>
      <p:ext uri="{BB962C8B-B14F-4D97-AF65-F5344CB8AC3E}">
        <p14:creationId xmlns:p14="http://schemas.microsoft.com/office/powerpoint/2010/main" val="191238010"/>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ctangle 283651"/>
          <p:cNvPicPr>
            <a:picLocks noChangeAspect="1" noChangeArrowheads="1"/>
          </p:cNvPicPr>
          <p:nvPr/>
        </p:nvPicPr>
        <p:blipFill>
          <a:blip r:embed="rId3" cstate="print"/>
          <a:srcRect/>
          <a:stretch>
            <a:fillRect/>
          </a:stretch>
        </p:blipFill>
        <p:spPr bwMode="auto">
          <a:xfrm>
            <a:off x="2333625" y="1909763"/>
            <a:ext cx="4476750" cy="3038475"/>
          </a:xfrm>
          <a:prstGeom prst="rect">
            <a:avLst/>
          </a:prstGeom>
          <a:noFill/>
          <a:ln w="9525">
            <a:noFill/>
            <a:miter lim="800000"/>
            <a:headEnd/>
            <a:tailEnd/>
          </a:ln>
        </p:spPr>
      </p:pic>
    </p:spTree>
    <p:extLst>
      <p:ext uri="{BB962C8B-B14F-4D97-AF65-F5344CB8AC3E}">
        <p14:creationId xmlns:p14="http://schemas.microsoft.com/office/powerpoint/2010/main" val="3881995958"/>
      </p:ext>
    </p:extLst>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a:blip r:embed="rId3"/>
          <a:srcRect/>
          <a:stretch>
            <a:fillRect/>
          </a:stretch>
        </p:blipFill>
        <p:spPr bwMode="black">
          <a:xfrm>
            <a:off x="2218269" y="2920511"/>
            <a:ext cx="4707464" cy="1016980"/>
          </a:xfrm>
          <a:prstGeom prst="rect">
            <a:avLst/>
          </a:prstGeom>
          <a:noFill/>
        </p:spPr>
      </p:pic>
      <p:sp>
        <p:nvSpPr>
          <p:cNvPr id="5" name="Text Box 3"/>
          <p:cNvSpPr txBox="1">
            <a:spLocks noChangeArrowheads="1"/>
          </p:cNvSpPr>
          <p:nvPr/>
        </p:nvSpPr>
        <p:spPr bwMode="blackWhite">
          <a:xfrm>
            <a:off x="381000" y="6083573"/>
            <a:ext cx="8382000" cy="523206"/>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 </a:t>
            </a:r>
            <a:r>
              <a:rPr lang="en-US" sz="700" dirty="0" smtClean="0">
                <a:gradFill>
                  <a:gsLst>
                    <a:gs pos="0">
                      <a:schemeClr val="tx1"/>
                    </a:gs>
                    <a:gs pos="100000">
                      <a:schemeClr val="tx1"/>
                    </a:gs>
                  </a:gsLst>
                  <a:lin ang="5400000" scaled="0"/>
                </a:gradFill>
                <a:latin typeface="Segoe UI" pitchFamily="34" charset="0"/>
                <a:cs typeface="Arial" charset="0"/>
              </a:rPr>
              <a:t>2010 Microsoft </a:t>
            </a:r>
            <a:r>
              <a:rPr lang="en-US" sz="700" dirty="0">
                <a:gradFill>
                  <a:gsLst>
                    <a:gs pos="0">
                      <a:schemeClr val="tx1"/>
                    </a:gs>
                    <a:gs pos="100000">
                      <a:schemeClr val="tx1"/>
                    </a:gs>
                  </a:gsLst>
                  <a:lin ang="5400000" scaled="0"/>
                </a:gradFill>
                <a:latin typeface="Segoe UI"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700" dirty="0">
                <a:gradFill>
                  <a:gsLst>
                    <a:gs pos="0">
                      <a:schemeClr val="tx1"/>
                    </a:gs>
                    <a:gs pos="100000">
                      <a:schemeClr val="tx1"/>
                    </a:gs>
                  </a:gsLst>
                  <a:lin ang="5400000" scaled="0"/>
                </a:gradFill>
                <a:latin typeface="Segoe UI" pitchFamily="34" charset="0"/>
                <a:cs typeface="Arial" charset="0"/>
              </a:rPr>
            </a:br>
            <a:r>
              <a:rPr lang="en-US" sz="700" dirty="0">
                <a:gradFill>
                  <a:gsLst>
                    <a:gs pos="0">
                      <a:schemeClr val="tx1"/>
                    </a:gs>
                    <a:gs pos="100000">
                      <a:schemeClr val="tx1"/>
                    </a:gs>
                  </a:gsLst>
                  <a:lin ang="5400000" scaled="0"/>
                </a:gradFill>
                <a:latin typeface="Segoe UI" pitchFamily="34" charset="0"/>
                <a:cs typeface="Arial" charset="0"/>
              </a:rPr>
              <a:t>MICROSOFT MAKES NO WARRANTIES, EXPRESS, IMPLIED OR STATUTORY, AS TO THE INFORMATION IN THIS PRESENTATION.</a:t>
            </a: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Objectives</a:t>
            </a:r>
            <a:endParaRPr lang="en-US" dirty="0"/>
          </a:p>
        </p:txBody>
      </p:sp>
      <p:sp>
        <p:nvSpPr>
          <p:cNvPr id="3" name="Content Placeholder 2"/>
          <p:cNvSpPr>
            <a:spLocks noGrp="1"/>
          </p:cNvSpPr>
          <p:nvPr>
            <p:ph idx="1"/>
          </p:nvPr>
        </p:nvSpPr>
        <p:spPr>
          <a:xfrm>
            <a:off x="381000" y="1447799"/>
            <a:ext cx="8382000" cy="1526572"/>
          </a:xfrm>
        </p:spPr>
        <p:txBody>
          <a:bodyPr/>
          <a:lstStyle/>
          <a:p>
            <a:r>
              <a:rPr lang="en-US" dirty="0" smtClean="0"/>
              <a:t>Understand the setup process</a:t>
            </a:r>
          </a:p>
          <a:p>
            <a:r>
              <a:rPr lang="en-US" dirty="0" smtClean="0"/>
              <a:t>Learn how to deploy customizations</a:t>
            </a:r>
          </a:p>
          <a:p>
            <a:r>
              <a:rPr lang="en-US" dirty="0" smtClean="0"/>
              <a:t>Learn how to upgrade SSP and </a:t>
            </a:r>
            <a:r>
              <a:rPr lang="en-US" dirty="0" err="1" smtClean="0"/>
              <a:t>MySites</a:t>
            </a:r>
            <a:endParaRPr lang="en-US" dirty="0" smtClean="0"/>
          </a:p>
        </p:txBody>
      </p:sp>
    </p:spTree>
    <p:extLst>
      <p:ext uri="{BB962C8B-B14F-4D97-AF65-F5344CB8AC3E}">
        <p14:creationId xmlns:p14="http://schemas.microsoft.com/office/powerpoint/2010/main" val="729096691"/>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Agenda</a:t>
            </a:r>
            <a:endParaRPr lang="en-US" dirty="0"/>
          </a:p>
        </p:txBody>
      </p:sp>
      <p:sp>
        <p:nvSpPr>
          <p:cNvPr id="3" name="Content Placeholder 2"/>
          <p:cNvSpPr>
            <a:spLocks noGrp="1"/>
          </p:cNvSpPr>
          <p:nvPr>
            <p:ph idx="1"/>
          </p:nvPr>
        </p:nvSpPr>
        <p:spPr>
          <a:xfrm>
            <a:off x="381000" y="1447799"/>
            <a:ext cx="8382000" cy="3151632"/>
          </a:xfrm>
        </p:spPr>
        <p:txBody>
          <a:bodyPr/>
          <a:lstStyle/>
          <a:p>
            <a:r>
              <a:rPr lang="en-US" dirty="0" smtClean="0"/>
              <a:t>Build SharePoint 2010 farm</a:t>
            </a:r>
          </a:p>
          <a:p>
            <a:r>
              <a:rPr lang="en-US" dirty="0" smtClean="0"/>
              <a:t>Configure the farm</a:t>
            </a:r>
          </a:p>
          <a:p>
            <a:r>
              <a:rPr lang="en-US" dirty="0" smtClean="0"/>
              <a:t>Database preparation</a:t>
            </a:r>
          </a:p>
          <a:p>
            <a:r>
              <a:rPr lang="en-US" dirty="0" smtClean="0"/>
              <a:t>Install/migrate customizations</a:t>
            </a:r>
          </a:p>
          <a:p>
            <a:r>
              <a:rPr lang="en-US" dirty="0" smtClean="0"/>
              <a:t>Database attach content</a:t>
            </a:r>
          </a:p>
          <a:p>
            <a:r>
              <a:rPr lang="en-US" dirty="0" smtClean="0"/>
              <a:t>SSP upgrade</a:t>
            </a:r>
          </a:p>
        </p:txBody>
      </p:sp>
    </p:spTree>
    <p:extLst>
      <p:ext uri="{BB962C8B-B14F-4D97-AF65-F5344CB8AC3E}">
        <p14:creationId xmlns:p14="http://schemas.microsoft.com/office/powerpoint/2010/main" val="947453220"/>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107996"/>
          </a:xfrm>
        </p:spPr>
        <p:txBody>
          <a:bodyPr/>
          <a:lstStyle/>
          <a:p>
            <a:r>
              <a:rPr lang="en-US" dirty="0" smtClean="0"/>
              <a:t>Build 2010 Farm for database attach upgrade</a:t>
            </a:r>
            <a:endParaRPr lang="en-US" dirty="0"/>
          </a:p>
        </p:txBody>
      </p:sp>
      <p:sp>
        <p:nvSpPr>
          <p:cNvPr id="3" name="Text Placeholder 2"/>
          <p:cNvSpPr>
            <a:spLocks noGrp="1"/>
          </p:cNvSpPr>
          <p:nvPr>
            <p:ph type="body" idx="1"/>
          </p:nvPr>
        </p:nvSpPr>
        <p:spPr/>
        <p:txBody>
          <a:bodyPr/>
          <a:lstStyle/>
          <a:p>
            <a:r>
              <a:rPr lang="en-US" dirty="0" smtClean="0"/>
              <a:t>Ignite upgrade: implement</a:t>
            </a:r>
            <a:endParaRPr lang="en-US" dirty="0"/>
          </a:p>
        </p:txBody>
      </p:sp>
    </p:spTree>
    <p:extLst>
      <p:ext uri="{BB962C8B-B14F-4D97-AF65-F5344CB8AC3E}">
        <p14:creationId xmlns:p14="http://schemas.microsoft.com/office/powerpoint/2010/main" val="840345988"/>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Accounts Needed for Setup</a:t>
            </a:r>
            <a:endParaRPr lang="en-US" dirty="0"/>
          </a:p>
        </p:txBody>
      </p:sp>
      <p:grpSp>
        <p:nvGrpSpPr>
          <p:cNvPr id="25" name="Group 24"/>
          <p:cNvGrpSpPr/>
          <p:nvPr/>
        </p:nvGrpSpPr>
        <p:grpSpPr>
          <a:xfrm>
            <a:off x="381000" y="1447800"/>
            <a:ext cx="8763000" cy="2743200"/>
            <a:chOff x="381000" y="1447800"/>
            <a:chExt cx="8763000" cy="2207732"/>
          </a:xfrm>
        </p:grpSpPr>
        <p:grpSp>
          <p:nvGrpSpPr>
            <p:cNvPr id="24" name="Group 23"/>
            <p:cNvGrpSpPr/>
            <p:nvPr/>
          </p:nvGrpSpPr>
          <p:grpSpPr>
            <a:xfrm>
              <a:off x="381000" y="1447800"/>
              <a:ext cx="8763000" cy="2207732"/>
              <a:chOff x="381000" y="1447800"/>
              <a:chExt cx="8763000" cy="2207732"/>
            </a:xfrm>
          </p:grpSpPr>
          <p:sp>
            <p:nvSpPr>
              <p:cNvPr id="21" name="Rectangle 20"/>
              <p:cNvSpPr/>
              <p:nvPr/>
            </p:nvSpPr>
            <p:spPr>
              <a:xfrm>
                <a:off x="2438400" y="1447800"/>
                <a:ext cx="6705600" cy="2207732"/>
              </a:xfrm>
              <a:prstGeom prst="rect">
                <a:avLst/>
              </a:prstGeom>
              <a:gradFill>
                <a:gsLst>
                  <a:gs pos="0">
                    <a:schemeClr val="accent5">
                      <a:shade val="58000"/>
                      <a:satMod val="150000"/>
                      <a:alpha val="50000"/>
                    </a:schemeClr>
                  </a:gs>
                  <a:gs pos="100000">
                    <a:schemeClr val="accent5">
                      <a:shade val="58000"/>
                      <a:satMod val="150000"/>
                      <a:alpha val="0"/>
                    </a:schemeClr>
                  </a:gs>
                </a:gsLst>
                <a:lin ang="0" scaled="0"/>
              </a:gradFill>
              <a:ln>
                <a:noFill/>
              </a:ln>
              <a:effectLst/>
            </p:spPr>
            <p:style>
              <a:lnRef idx="1">
                <a:schemeClr val="accent5"/>
              </a:lnRef>
              <a:fillRef idx="3">
                <a:schemeClr val="accent5"/>
              </a:fillRef>
              <a:effectRef idx="2">
                <a:schemeClr val="accent5"/>
              </a:effectRef>
              <a:fontRef idx="minor">
                <a:schemeClr val="lt1"/>
              </a:fontRef>
            </p:style>
            <p:txBody>
              <a:bodyPr anchor="ctr" anchorCtr="0"/>
              <a:lstStyle/>
              <a:p>
                <a:pPr algn="ctr">
                  <a:lnSpc>
                    <a:spcPct val="90000"/>
                  </a:lnSpc>
                </a:pPr>
                <a:endParaRPr lang="en-US" sz="3200" dirty="0" smtClean="0">
                  <a:gradFill>
                    <a:gsLst>
                      <a:gs pos="0">
                        <a:schemeClr val="tx1"/>
                      </a:gs>
                      <a:gs pos="86000">
                        <a:schemeClr val="tx1"/>
                      </a:gs>
                    </a:gsLst>
                    <a:lin ang="5400000" scaled="0"/>
                  </a:gradFill>
                </a:endParaRPr>
              </a:p>
            </p:txBody>
          </p:sp>
          <p:sp>
            <p:nvSpPr>
              <p:cNvPr id="16" name="Rounded Rectangle 15"/>
              <p:cNvSpPr/>
              <p:nvPr/>
            </p:nvSpPr>
            <p:spPr>
              <a:xfrm>
                <a:off x="381000" y="1447800"/>
                <a:ext cx="2133600" cy="2207732"/>
              </a:xfrm>
              <a:prstGeom prst="roundRect">
                <a:avLst>
                  <a:gd name="adj" fmla="val 5138"/>
                </a:avLst>
              </a:prstGeom>
            </p:spPr>
            <p:style>
              <a:lnRef idx="1">
                <a:schemeClr val="accent5"/>
              </a:lnRef>
              <a:fillRef idx="3">
                <a:schemeClr val="accent5"/>
              </a:fillRef>
              <a:effectRef idx="2">
                <a:schemeClr val="accent5"/>
              </a:effectRef>
              <a:fontRef idx="minor">
                <a:schemeClr val="lt1"/>
              </a:fontRef>
            </p:style>
            <p:txBody>
              <a:bodyPr anchor="ctr" anchorCtr="0"/>
              <a:lstStyle/>
              <a:p>
                <a:pPr algn="ctr">
                  <a:lnSpc>
                    <a:spcPct val="90000"/>
                  </a:lnSpc>
                </a:pPr>
                <a:r>
                  <a:rPr lang="en-US" sz="2800" b="1" dirty="0" smtClean="0">
                    <a:gradFill>
                      <a:gsLst>
                        <a:gs pos="0">
                          <a:schemeClr val="tx1"/>
                        </a:gs>
                        <a:gs pos="86000">
                          <a:schemeClr val="tx1"/>
                        </a:gs>
                      </a:gsLst>
                      <a:lin ang="5400000" scaled="0"/>
                    </a:gradFill>
                  </a:rPr>
                  <a:t>Setup user account</a:t>
                </a:r>
              </a:p>
            </p:txBody>
          </p:sp>
        </p:grpSp>
        <p:sp>
          <p:nvSpPr>
            <p:cNvPr id="19" name="Round Same Side Corner Rectangle 4"/>
            <p:cNvSpPr/>
            <p:nvPr/>
          </p:nvSpPr>
          <p:spPr>
            <a:xfrm>
              <a:off x="2667000" y="1629875"/>
              <a:ext cx="6096000" cy="184358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5720" tIns="22860" rIns="45720" bIns="22860" numCol="1" spcCol="1270" anchor="ctr" anchorCtr="0">
              <a:noAutofit/>
            </a:bodyPr>
            <a:lstStyle/>
            <a:p>
              <a:pPr marL="344488" lvl="1" indent="-344488">
                <a:lnSpc>
                  <a:spcPct val="90000"/>
                </a:lnSpc>
                <a:spcBef>
                  <a:spcPct val="20000"/>
                </a:spcBef>
                <a:buSzPct val="85000"/>
                <a:buBlip>
                  <a:blip r:embed="rId3"/>
                </a:buBlip>
              </a:pPr>
              <a:r>
                <a:rPr lang="en-US" sz="2000" dirty="0" smtClean="0">
                  <a:gradFill>
                    <a:gsLst>
                      <a:gs pos="0">
                        <a:schemeClr val="tx1"/>
                      </a:gs>
                      <a:gs pos="86000">
                        <a:schemeClr val="tx1"/>
                      </a:gs>
                    </a:gsLst>
                    <a:lin ang="5400000" scaled="0"/>
                  </a:gradFill>
                </a:rPr>
                <a:t>Domain user account</a:t>
              </a:r>
              <a:endParaRPr lang="en-US" sz="2000" dirty="0">
                <a:gradFill>
                  <a:gsLst>
                    <a:gs pos="0">
                      <a:schemeClr val="tx1"/>
                    </a:gs>
                    <a:gs pos="86000">
                      <a:schemeClr val="tx1"/>
                    </a:gs>
                  </a:gsLst>
                  <a:lin ang="5400000" scaled="0"/>
                </a:gradFill>
              </a:endParaRPr>
            </a:p>
            <a:p>
              <a:pPr marL="344488" lvl="1" indent="-344488">
                <a:lnSpc>
                  <a:spcPct val="90000"/>
                </a:lnSpc>
                <a:spcBef>
                  <a:spcPct val="20000"/>
                </a:spcBef>
                <a:buSzPct val="85000"/>
                <a:buBlip>
                  <a:blip r:embed="rId3"/>
                </a:buBlip>
              </a:pPr>
              <a:r>
                <a:rPr lang="en-US" sz="2000" dirty="0" smtClean="0">
                  <a:gradFill>
                    <a:gsLst>
                      <a:gs pos="0">
                        <a:schemeClr val="tx1"/>
                      </a:gs>
                      <a:gs pos="86000">
                        <a:schemeClr val="tx1"/>
                      </a:gs>
                    </a:gsLst>
                    <a:lin ang="5400000" scaled="0"/>
                  </a:gradFill>
                </a:rPr>
                <a:t>Member of the Administrators group on each server on which Setup is run</a:t>
              </a:r>
              <a:endParaRPr lang="en-US" sz="2000" dirty="0">
                <a:gradFill>
                  <a:gsLst>
                    <a:gs pos="0">
                      <a:schemeClr val="tx1"/>
                    </a:gs>
                    <a:gs pos="86000">
                      <a:schemeClr val="tx1"/>
                    </a:gs>
                  </a:gsLst>
                  <a:lin ang="5400000" scaled="0"/>
                </a:gradFill>
              </a:endParaRPr>
            </a:p>
            <a:p>
              <a:pPr marL="344488" lvl="1" indent="-344488">
                <a:lnSpc>
                  <a:spcPct val="90000"/>
                </a:lnSpc>
                <a:spcBef>
                  <a:spcPct val="20000"/>
                </a:spcBef>
                <a:buSzPct val="85000"/>
                <a:buBlip>
                  <a:blip r:embed="rId3"/>
                </a:buBlip>
              </a:pPr>
              <a:r>
                <a:rPr lang="en-US" sz="2000" dirty="0" smtClean="0">
                  <a:gradFill>
                    <a:gsLst>
                      <a:gs pos="0">
                        <a:schemeClr val="tx1"/>
                      </a:gs>
                      <a:gs pos="86000">
                        <a:schemeClr val="tx1"/>
                      </a:gs>
                    </a:gsLst>
                    <a:lin ang="5400000" scaled="0"/>
                  </a:gradFill>
                </a:rPr>
                <a:t>SQL Server login on the computer that runs SQL Server</a:t>
              </a:r>
              <a:endParaRPr lang="en-US" sz="2000" dirty="0">
                <a:gradFill>
                  <a:gsLst>
                    <a:gs pos="0">
                      <a:schemeClr val="tx1"/>
                    </a:gs>
                    <a:gs pos="86000">
                      <a:schemeClr val="tx1"/>
                    </a:gs>
                  </a:gsLst>
                  <a:lin ang="5400000" scaled="0"/>
                </a:gradFill>
              </a:endParaRPr>
            </a:p>
            <a:p>
              <a:pPr marL="344488" lvl="1" indent="-344488">
                <a:lnSpc>
                  <a:spcPct val="90000"/>
                </a:lnSpc>
                <a:spcBef>
                  <a:spcPct val="20000"/>
                </a:spcBef>
                <a:buSzPct val="85000"/>
                <a:buBlip>
                  <a:blip r:embed="rId3"/>
                </a:buBlip>
              </a:pPr>
              <a:r>
                <a:rPr lang="en-US" sz="2000" dirty="0" smtClean="0">
                  <a:gradFill>
                    <a:gsLst>
                      <a:gs pos="0">
                        <a:schemeClr val="tx1"/>
                      </a:gs>
                      <a:gs pos="86000">
                        <a:schemeClr val="tx1"/>
                      </a:gs>
                    </a:gsLst>
                    <a:lin ang="5400000" scaled="0"/>
                  </a:gradFill>
                </a:rPr>
                <a:t>Member of the following SQL Server security roles</a:t>
              </a:r>
              <a:endParaRPr lang="en-US" sz="2000" dirty="0">
                <a:gradFill>
                  <a:gsLst>
                    <a:gs pos="0">
                      <a:schemeClr val="tx1"/>
                    </a:gs>
                    <a:gs pos="86000">
                      <a:schemeClr val="tx1"/>
                    </a:gs>
                  </a:gsLst>
                  <a:lin ang="5400000" scaled="0"/>
                </a:gradFill>
              </a:endParaRPr>
            </a:p>
            <a:p>
              <a:pPr marL="685800" lvl="1" indent="-341313">
                <a:lnSpc>
                  <a:spcPct val="90000"/>
                </a:lnSpc>
                <a:spcBef>
                  <a:spcPct val="20000"/>
                </a:spcBef>
                <a:buSzPct val="85000"/>
                <a:buBlip>
                  <a:blip r:embed="rId4"/>
                </a:buBlip>
              </a:pPr>
              <a:r>
                <a:rPr lang="en-US" sz="2000" dirty="0" smtClean="0">
                  <a:gradFill>
                    <a:gsLst>
                      <a:gs pos="0">
                        <a:schemeClr val="tx1"/>
                      </a:gs>
                      <a:gs pos="86000">
                        <a:schemeClr val="tx1"/>
                      </a:gs>
                    </a:gsLst>
                    <a:lin ang="5400000" scaled="0"/>
                  </a:gradFill>
                </a:rPr>
                <a:t>Securityadmin fixed server role</a:t>
              </a:r>
            </a:p>
            <a:p>
              <a:pPr marL="685800" lvl="1" indent="-341313">
                <a:lnSpc>
                  <a:spcPct val="90000"/>
                </a:lnSpc>
                <a:spcBef>
                  <a:spcPct val="20000"/>
                </a:spcBef>
                <a:buSzPct val="85000"/>
                <a:buBlip>
                  <a:blip r:embed="rId4"/>
                </a:buBlip>
              </a:pPr>
              <a:r>
                <a:rPr lang="en-US" sz="2000" dirty="0" err="1" smtClean="0">
                  <a:gradFill>
                    <a:gsLst>
                      <a:gs pos="0">
                        <a:schemeClr val="tx1"/>
                      </a:gs>
                      <a:gs pos="86000">
                        <a:schemeClr val="tx1"/>
                      </a:gs>
                    </a:gsLst>
                    <a:lin ang="5400000" scaled="0"/>
                  </a:gradFill>
                </a:rPr>
                <a:t>Dbcreator</a:t>
              </a:r>
              <a:r>
                <a:rPr lang="en-US" sz="2000" dirty="0" smtClean="0">
                  <a:gradFill>
                    <a:gsLst>
                      <a:gs pos="0">
                        <a:schemeClr val="tx1"/>
                      </a:gs>
                      <a:gs pos="86000">
                        <a:schemeClr val="tx1"/>
                      </a:gs>
                    </a:gsLst>
                    <a:lin ang="5400000" scaled="0"/>
                  </a:gradFill>
                </a:rPr>
                <a:t> fixed server role</a:t>
              </a:r>
            </a:p>
          </p:txBody>
        </p:sp>
      </p:grpSp>
      <p:grpSp>
        <p:nvGrpSpPr>
          <p:cNvPr id="26" name="Group 25"/>
          <p:cNvGrpSpPr/>
          <p:nvPr/>
        </p:nvGrpSpPr>
        <p:grpSpPr>
          <a:xfrm>
            <a:off x="381000" y="4343400"/>
            <a:ext cx="8763000" cy="1981200"/>
            <a:chOff x="381000" y="4101687"/>
            <a:chExt cx="8763000" cy="1993518"/>
          </a:xfrm>
        </p:grpSpPr>
        <p:grpSp>
          <p:nvGrpSpPr>
            <p:cNvPr id="23" name="Group 22"/>
            <p:cNvGrpSpPr/>
            <p:nvPr/>
          </p:nvGrpSpPr>
          <p:grpSpPr>
            <a:xfrm>
              <a:off x="381000" y="4101687"/>
              <a:ext cx="8763000" cy="1993518"/>
              <a:chOff x="381000" y="4101687"/>
              <a:chExt cx="8763000" cy="1993518"/>
            </a:xfrm>
          </p:grpSpPr>
          <p:sp>
            <p:nvSpPr>
              <p:cNvPr id="22" name="Rectangle 21"/>
              <p:cNvSpPr/>
              <p:nvPr/>
            </p:nvSpPr>
            <p:spPr>
              <a:xfrm>
                <a:off x="2438400" y="4101687"/>
                <a:ext cx="6705600" cy="1993518"/>
              </a:xfrm>
              <a:prstGeom prst="rect">
                <a:avLst/>
              </a:prstGeom>
              <a:gradFill>
                <a:gsLst>
                  <a:gs pos="0">
                    <a:schemeClr val="accent5">
                      <a:shade val="58000"/>
                      <a:satMod val="150000"/>
                      <a:alpha val="50000"/>
                    </a:schemeClr>
                  </a:gs>
                  <a:gs pos="100000">
                    <a:schemeClr val="accent5">
                      <a:shade val="58000"/>
                      <a:satMod val="150000"/>
                      <a:alpha val="0"/>
                    </a:schemeClr>
                  </a:gs>
                </a:gsLst>
                <a:lin ang="0" scaled="0"/>
              </a:gradFill>
              <a:ln>
                <a:noFill/>
              </a:ln>
              <a:effectLst/>
            </p:spPr>
            <p:style>
              <a:lnRef idx="1">
                <a:schemeClr val="accent5"/>
              </a:lnRef>
              <a:fillRef idx="3">
                <a:schemeClr val="accent5"/>
              </a:fillRef>
              <a:effectRef idx="2">
                <a:schemeClr val="accent5"/>
              </a:effectRef>
              <a:fontRef idx="minor">
                <a:schemeClr val="lt1"/>
              </a:fontRef>
            </p:style>
            <p:txBody>
              <a:bodyPr anchor="ctr" anchorCtr="0"/>
              <a:lstStyle/>
              <a:p>
                <a:pPr algn="ctr">
                  <a:lnSpc>
                    <a:spcPct val="90000"/>
                  </a:lnSpc>
                </a:pPr>
                <a:endParaRPr lang="en-US" sz="3200" dirty="0" smtClean="0">
                  <a:gradFill>
                    <a:gsLst>
                      <a:gs pos="0">
                        <a:schemeClr val="tx1"/>
                      </a:gs>
                      <a:gs pos="86000">
                        <a:schemeClr val="tx1"/>
                      </a:gs>
                    </a:gsLst>
                    <a:lin ang="5400000" scaled="0"/>
                  </a:gradFill>
                </a:endParaRPr>
              </a:p>
            </p:txBody>
          </p:sp>
          <p:sp>
            <p:nvSpPr>
              <p:cNvPr id="20" name="Rounded Rectangle 19"/>
              <p:cNvSpPr/>
              <p:nvPr/>
            </p:nvSpPr>
            <p:spPr>
              <a:xfrm>
                <a:off x="381000" y="4101687"/>
                <a:ext cx="2133600" cy="1993518"/>
              </a:xfrm>
              <a:prstGeom prst="roundRect">
                <a:avLst>
                  <a:gd name="adj" fmla="val 5138"/>
                </a:avLst>
              </a:prstGeom>
            </p:spPr>
            <p:style>
              <a:lnRef idx="1">
                <a:schemeClr val="accent5"/>
              </a:lnRef>
              <a:fillRef idx="3">
                <a:schemeClr val="accent5"/>
              </a:fillRef>
              <a:effectRef idx="2">
                <a:schemeClr val="accent5"/>
              </a:effectRef>
              <a:fontRef idx="minor">
                <a:schemeClr val="lt1"/>
              </a:fontRef>
            </p:style>
            <p:txBody>
              <a:bodyPr anchor="ctr" anchorCtr="0"/>
              <a:lstStyle/>
              <a:p>
                <a:pPr algn="ctr">
                  <a:lnSpc>
                    <a:spcPct val="90000"/>
                  </a:lnSpc>
                </a:pPr>
                <a:r>
                  <a:rPr lang="en-US" sz="2800" b="1" dirty="0" smtClean="0">
                    <a:gradFill>
                      <a:gsLst>
                        <a:gs pos="0">
                          <a:schemeClr val="tx1"/>
                        </a:gs>
                        <a:gs pos="86000">
                          <a:schemeClr val="tx1"/>
                        </a:gs>
                      </a:gsLst>
                      <a:lin ang="5400000" scaled="0"/>
                    </a:gradFill>
                  </a:rPr>
                  <a:t>Server farm account</a:t>
                </a:r>
              </a:p>
            </p:txBody>
          </p:sp>
        </p:grpSp>
        <p:sp>
          <p:nvSpPr>
            <p:cNvPr id="15" name="Round Same Side Corner Rectangle 8"/>
            <p:cNvSpPr/>
            <p:nvPr/>
          </p:nvSpPr>
          <p:spPr>
            <a:xfrm>
              <a:off x="2667000" y="4174902"/>
              <a:ext cx="6096000" cy="184708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5720" tIns="22860" rIns="45720" bIns="22860" numCol="1" spcCol="1270" anchor="ctr" anchorCtr="0">
              <a:noAutofit/>
            </a:bodyPr>
            <a:lstStyle/>
            <a:p>
              <a:pPr marL="344488" lvl="1" indent="-344488">
                <a:lnSpc>
                  <a:spcPct val="90000"/>
                </a:lnSpc>
                <a:spcBef>
                  <a:spcPct val="20000"/>
                </a:spcBef>
                <a:buSzPct val="85000"/>
                <a:buBlip>
                  <a:blip r:embed="rId3"/>
                </a:buBlip>
              </a:pPr>
              <a:r>
                <a:rPr lang="en-US" sz="2000" dirty="0" smtClean="0">
                  <a:gradFill>
                    <a:gsLst>
                      <a:gs pos="0">
                        <a:schemeClr val="tx1"/>
                      </a:gs>
                      <a:gs pos="86000">
                        <a:schemeClr val="tx1"/>
                      </a:gs>
                    </a:gsLst>
                    <a:lin ang="5400000" scaled="0"/>
                  </a:gradFill>
                </a:rPr>
                <a:t>Domain user account</a:t>
              </a:r>
            </a:p>
            <a:p>
              <a:pPr marL="344488" lvl="1" indent="-344488">
                <a:lnSpc>
                  <a:spcPct val="90000"/>
                </a:lnSpc>
                <a:spcBef>
                  <a:spcPct val="20000"/>
                </a:spcBef>
                <a:buSzPct val="85000"/>
                <a:buBlip>
                  <a:blip r:embed="rId3"/>
                </a:buBlip>
              </a:pPr>
              <a:r>
                <a:rPr lang="en-US" sz="2000" dirty="0" smtClean="0">
                  <a:gradFill>
                    <a:gsLst>
                      <a:gs pos="0">
                        <a:schemeClr val="tx1"/>
                      </a:gs>
                      <a:gs pos="86000">
                        <a:schemeClr val="tx1"/>
                      </a:gs>
                    </a:gsLst>
                    <a:lin ang="5400000" scaled="0"/>
                  </a:gradFill>
                </a:rPr>
                <a:t>Will be granted</a:t>
              </a:r>
            </a:p>
            <a:p>
              <a:pPr marL="801669" lvl="2" indent="-344488">
                <a:lnSpc>
                  <a:spcPct val="90000"/>
                </a:lnSpc>
                <a:spcBef>
                  <a:spcPct val="20000"/>
                </a:spcBef>
                <a:buSzPct val="85000"/>
                <a:buBlip>
                  <a:blip r:embed="rId3"/>
                </a:buBlip>
              </a:pPr>
              <a:r>
                <a:rPr lang="en-US" sz="2000" dirty="0" err="1" smtClean="0">
                  <a:gradFill>
                    <a:gsLst>
                      <a:gs pos="0">
                        <a:schemeClr val="tx1"/>
                      </a:gs>
                      <a:gs pos="86000">
                        <a:schemeClr val="tx1"/>
                      </a:gs>
                    </a:gsLst>
                    <a:lin ang="5400000" scaled="0"/>
                  </a:gradFill>
                </a:rPr>
                <a:t>Dbcreator</a:t>
              </a:r>
              <a:r>
                <a:rPr lang="en-US" sz="2000" dirty="0" smtClean="0">
                  <a:gradFill>
                    <a:gsLst>
                      <a:gs pos="0">
                        <a:schemeClr val="tx1"/>
                      </a:gs>
                      <a:gs pos="86000">
                        <a:schemeClr val="tx1"/>
                      </a:gs>
                    </a:gsLst>
                    <a:lin ang="5400000" scaled="0"/>
                  </a:gradFill>
                </a:rPr>
                <a:t> fixed server role</a:t>
              </a:r>
            </a:p>
            <a:p>
              <a:pPr marL="801669" lvl="2" indent="-344488">
                <a:lnSpc>
                  <a:spcPct val="90000"/>
                </a:lnSpc>
                <a:spcBef>
                  <a:spcPct val="20000"/>
                </a:spcBef>
                <a:buSzPct val="85000"/>
                <a:buBlip>
                  <a:blip r:embed="rId3"/>
                </a:buBlip>
              </a:pPr>
              <a:r>
                <a:rPr lang="en-US" sz="2000" dirty="0" smtClean="0">
                  <a:gradFill>
                    <a:gsLst>
                      <a:gs pos="0">
                        <a:schemeClr val="tx1"/>
                      </a:gs>
                      <a:gs pos="86000">
                        <a:schemeClr val="tx1"/>
                      </a:gs>
                    </a:gsLst>
                    <a:lin ang="5400000" scaled="0"/>
                  </a:gradFill>
                </a:rPr>
                <a:t>Securityadmin fixed server role</a:t>
              </a:r>
            </a:p>
            <a:p>
              <a:pPr marL="801669" lvl="2" indent="-344488">
                <a:lnSpc>
                  <a:spcPct val="90000"/>
                </a:lnSpc>
                <a:spcBef>
                  <a:spcPct val="20000"/>
                </a:spcBef>
                <a:buSzPct val="85000"/>
                <a:buBlip>
                  <a:blip r:embed="rId3"/>
                </a:buBlip>
              </a:pPr>
              <a:r>
                <a:rPr lang="en-US" sz="2000" dirty="0" err="1" smtClean="0">
                  <a:gradFill>
                    <a:gsLst>
                      <a:gs pos="0">
                        <a:schemeClr val="tx1"/>
                      </a:gs>
                      <a:gs pos="86000">
                        <a:schemeClr val="tx1"/>
                      </a:gs>
                    </a:gsLst>
                    <a:lin ang="5400000" scaled="0"/>
                  </a:gradFill>
                </a:rPr>
                <a:t>Db_owner</a:t>
              </a:r>
              <a:r>
                <a:rPr lang="en-US" sz="2000" dirty="0" smtClean="0">
                  <a:gradFill>
                    <a:gsLst>
                      <a:gs pos="0">
                        <a:schemeClr val="tx1"/>
                      </a:gs>
                      <a:gs pos="86000">
                        <a:schemeClr val="tx1"/>
                      </a:gs>
                    </a:gsLst>
                    <a:lin ang="5400000" scaled="0"/>
                  </a:gradFill>
                </a:rPr>
                <a:t> fixed database role for all databases in the server farm</a:t>
              </a:r>
            </a:p>
          </p:txBody>
        </p:sp>
      </p:grpSp>
    </p:spTree>
    <p:extLst>
      <p:ext uri="{BB962C8B-B14F-4D97-AF65-F5344CB8AC3E}">
        <p14:creationId xmlns:p14="http://schemas.microsoft.com/office/powerpoint/2010/main" val="1239239876"/>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Wizards</a:t>
            </a:r>
            <a:endParaRPr lang="en-US" dirty="0"/>
          </a:p>
        </p:txBody>
      </p:sp>
      <p:sp>
        <p:nvSpPr>
          <p:cNvPr id="3" name="Content Placeholder 2"/>
          <p:cNvSpPr>
            <a:spLocks noGrp="1"/>
          </p:cNvSpPr>
          <p:nvPr>
            <p:ph idx="1"/>
          </p:nvPr>
        </p:nvSpPr>
        <p:spPr>
          <a:xfrm>
            <a:off x="381000" y="1447799"/>
            <a:ext cx="8382000" cy="2954655"/>
          </a:xfrm>
        </p:spPr>
        <p:txBody>
          <a:bodyPr/>
          <a:lstStyle/>
          <a:p>
            <a:pPr marL="514350" indent="-514350">
              <a:buFont typeface="+mj-lt"/>
              <a:buAutoNum type="arabicPeriod"/>
            </a:pPr>
            <a:r>
              <a:rPr lang="en-US" dirty="0" smtClean="0"/>
              <a:t>Microsoft SharePoint Products and Technologies 14 Preparation Tool</a:t>
            </a:r>
          </a:p>
          <a:p>
            <a:pPr marL="514350" indent="-514350">
              <a:buFont typeface="+mj-lt"/>
              <a:buAutoNum type="arabicPeriod"/>
            </a:pPr>
            <a:r>
              <a:rPr lang="en-US" dirty="0" smtClean="0"/>
              <a:t>Setup Wizard</a:t>
            </a:r>
          </a:p>
          <a:p>
            <a:pPr marL="514350" indent="-514350">
              <a:buFont typeface="+mj-lt"/>
              <a:buAutoNum type="arabicPeriod"/>
            </a:pPr>
            <a:r>
              <a:rPr lang="en-US" dirty="0" smtClean="0"/>
              <a:t>SharePoint Product and Technologies Configuration Wizard</a:t>
            </a:r>
          </a:p>
          <a:p>
            <a:pPr marL="514350" indent="-514350">
              <a:buFont typeface="+mj-lt"/>
              <a:buAutoNum type="arabicPeriod"/>
            </a:pPr>
            <a:r>
              <a:rPr lang="en-US" dirty="0" smtClean="0"/>
              <a:t>Server Farm Configuration Wizard</a:t>
            </a:r>
            <a:endParaRPr lang="en-US" dirty="0"/>
          </a:p>
        </p:txBody>
      </p:sp>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62088" y="76200"/>
            <a:ext cx="1219200" cy="1219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pic>
    </p:spTree>
    <p:extLst>
      <p:ext uri="{BB962C8B-B14F-4D97-AF65-F5344CB8AC3E}">
        <p14:creationId xmlns:p14="http://schemas.microsoft.com/office/powerpoint/2010/main" val="2726925773"/>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1218795"/>
          </a:xfrm>
        </p:spPr>
        <p:txBody>
          <a:bodyPr/>
          <a:lstStyle/>
          <a:p>
            <a:r>
              <a:rPr lang="en-US" sz="4400" dirty="0"/>
              <a:t>Microsoft SharePoint Products and Technologies 14 Preparation Tool</a:t>
            </a:r>
          </a:p>
        </p:txBody>
      </p:sp>
      <p:sp>
        <p:nvSpPr>
          <p:cNvPr id="3" name="Content Placeholder 2"/>
          <p:cNvSpPr>
            <a:spLocks noGrp="1"/>
          </p:cNvSpPr>
          <p:nvPr>
            <p:ph idx="1"/>
          </p:nvPr>
        </p:nvSpPr>
        <p:spPr>
          <a:xfrm>
            <a:off x="381000" y="1524000"/>
            <a:ext cx="8382000" cy="4204228"/>
          </a:xfrm>
        </p:spPr>
        <p:txBody>
          <a:bodyPr/>
          <a:lstStyle/>
          <a:p>
            <a:r>
              <a:rPr lang="en-US" sz="2000" dirty="0"/>
              <a:t>A.K.A. – prerequisite installer</a:t>
            </a:r>
          </a:p>
          <a:p>
            <a:r>
              <a:rPr lang="en-US" sz="2000" dirty="0" smtClean="0"/>
              <a:t>Confirms/installs</a:t>
            </a:r>
          </a:p>
          <a:p>
            <a:pPr lvl="1"/>
            <a:r>
              <a:rPr lang="en-US" sz="1600" dirty="0" smtClean="0"/>
              <a:t>Hotfix - KB976394 (2008) or KB976462 (R2)</a:t>
            </a:r>
          </a:p>
          <a:p>
            <a:pPr lvl="1"/>
            <a:r>
              <a:rPr lang="en-US" sz="1600" dirty="0" smtClean="0"/>
              <a:t>SQL </a:t>
            </a:r>
            <a:r>
              <a:rPr lang="en-US" sz="1600" dirty="0"/>
              <a:t>2008 Native Client</a:t>
            </a:r>
          </a:p>
          <a:p>
            <a:pPr lvl="1"/>
            <a:r>
              <a:rPr lang="en-US" sz="1600" dirty="0" smtClean="0"/>
              <a:t>Windows Identity Foundation</a:t>
            </a:r>
            <a:endParaRPr lang="en-US" sz="1600" dirty="0"/>
          </a:p>
          <a:p>
            <a:pPr lvl="1"/>
            <a:r>
              <a:rPr lang="en-US" sz="1600" dirty="0"/>
              <a:t>Sync Framework Runtime v1.0 (x64)</a:t>
            </a:r>
          </a:p>
          <a:p>
            <a:pPr lvl="1"/>
            <a:r>
              <a:rPr lang="en-US" sz="1600" dirty="0"/>
              <a:t>Chart Controls for .NET Framework 3.5</a:t>
            </a:r>
          </a:p>
          <a:p>
            <a:pPr lvl="1"/>
            <a:r>
              <a:rPr lang="en-US" sz="1600" dirty="0"/>
              <a:t>Filter Pack 2.0</a:t>
            </a:r>
          </a:p>
          <a:p>
            <a:pPr lvl="1"/>
            <a:r>
              <a:rPr lang="en-US" sz="1600" dirty="0"/>
              <a:t>SQL Server 2008 Analysis Services ADOMD.NET</a:t>
            </a:r>
          </a:p>
          <a:p>
            <a:pPr lvl="1"/>
            <a:r>
              <a:rPr lang="en-US" sz="1600" dirty="0" smtClean="0"/>
              <a:t>Speech Platform Runtime</a:t>
            </a:r>
          </a:p>
          <a:p>
            <a:pPr lvl="1"/>
            <a:r>
              <a:rPr lang="en-US" sz="1600" dirty="0" smtClean="0"/>
              <a:t>Speech Recognition Language</a:t>
            </a:r>
          </a:p>
          <a:p>
            <a:pPr lvl="1"/>
            <a:r>
              <a:rPr lang="en-US" sz="1600" dirty="0" smtClean="0"/>
              <a:t>Windows </a:t>
            </a:r>
            <a:r>
              <a:rPr lang="en-US" sz="1600" dirty="0"/>
              <a:t>PowerShell 2.0 </a:t>
            </a:r>
            <a:endParaRPr lang="en-US" sz="1600" dirty="0" smtClean="0"/>
          </a:p>
          <a:p>
            <a:pPr lvl="1"/>
            <a:r>
              <a:rPr lang="en-US" sz="1600" dirty="0" smtClean="0"/>
              <a:t>Web </a:t>
            </a:r>
            <a:r>
              <a:rPr lang="en-US" sz="1600" dirty="0"/>
              <a:t>Server Role</a:t>
            </a:r>
          </a:p>
          <a:p>
            <a:pPr lvl="1"/>
            <a:r>
              <a:rPr lang="en-US" sz="1600" dirty="0"/>
              <a:t>Application Server Role</a:t>
            </a:r>
          </a:p>
          <a:p>
            <a:pPr lvl="1"/>
            <a:r>
              <a:rPr lang="en-US" sz="1600" dirty="0"/>
              <a:t>Microsoft .NET Framework 3.5 SP1</a:t>
            </a:r>
          </a:p>
        </p:txBody>
      </p:sp>
    </p:spTree>
    <p:extLst>
      <p:ext uri="{BB962C8B-B14F-4D97-AF65-F5344CB8AC3E}">
        <p14:creationId xmlns:p14="http://schemas.microsoft.com/office/powerpoint/2010/main" val="654974230"/>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Non-Ignite Template">
  <a:themeElements>
    <a:clrScheme name="Blue Template-Tempalte">
      <a:dk1>
        <a:srgbClr val="000000"/>
      </a:dk1>
      <a:lt1>
        <a:srgbClr val="FFFFFF"/>
      </a:lt1>
      <a:dk2>
        <a:srgbClr val="0070C0"/>
      </a:dk2>
      <a:lt2>
        <a:srgbClr val="BDE3FF"/>
      </a:lt2>
      <a:accent1>
        <a:srgbClr val="FFC000"/>
      </a:accent1>
      <a:accent2>
        <a:srgbClr val="2DA33B"/>
      </a:accent2>
      <a:accent3>
        <a:srgbClr val="DF8045"/>
      </a:accent3>
      <a:accent4>
        <a:srgbClr val="2D86E7"/>
      </a:accent4>
      <a:accent5>
        <a:srgbClr val="755DCB"/>
      </a:accent5>
      <a:accent6>
        <a:srgbClr val="777777"/>
      </a:accent6>
      <a:hlink>
        <a:srgbClr val="F0ED7B"/>
      </a:hlink>
      <a:folHlink>
        <a:srgbClr val="F3EB4F"/>
      </a:folHlink>
    </a:clrScheme>
    <a:fontScheme name="Segoe UI">
      <a:majorFont>
        <a:latin typeface="Segoe UI"/>
        <a:ea typeface=""/>
        <a:cs typeface=""/>
      </a:majorFont>
      <a:minorFont>
        <a:latin typeface="Segoe UI"/>
        <a:ea typeface=""/>
        <a:cs typeface=""/>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a:defRPr sz="2400" dirty="0" smtClean="0">
            <a:gradFill>
              <a:gsLst>
                <a:gs pos="0">
                  <a:srgbClr val="FFFFFF"/>
                </a:gs>
                <a:gs pos="100000">
                  <a:srgbClr val="FFFFFF"/>
                </a:gs>
              </a:gsLst>
              <a:lin ang="5400000" scaled="0"/>
            </a:gradFill>
          </a:defRPr>
        </a:defPPr>
      </a:lstStyle>
      <a:style>
        <a:lnRef idx="0">
          <a:schemeClr val="accent4"/>
        </a:lnRef>
        <a:fillRef idx="3">
          <a:schemeClr val="accent4"/>
        </a:fillRef>
        <a:effectRef idx="3">
          <a:schemeClr val="accent4"/>
        </a:effectRef>
        <a:fontRef idx="minor">
          <a:schemeClr val="lt1"/>
        </a:fontRef>
      </a:style>
    </a:spDef>
    <a:txDef>
      <a:spPr>
        <a:noFill/>
      </a:spPr>
      <a:bodyPr wrap="none" lIns="0" tIns="0" rIns="0" bIns="0" rtlCol="0">
        <a:spAutoFit/>
      </a:bodyPr>
      <a:lstStyle>
        <a:defPPr>
          <a:lnSpc>
            <a:spcPct val="90000"/>
          </a:lnSpc>
          <a:defRPr dirty="0" smtClean="0">
            <a:gradFill>
              <a:gsLst>
                <a:gs pos="0">
                  <a:schemeClr val="tx1"/>
                </a:gs>
                <a:gs pos="86000">
                  <a:schemeClr val="tx1"/>
                </a:gs>
              </a:gsLst>
              <a:lin ang="5400000" scaled="0"/>
            </a:gradFill>
          </a:defRPr>
        </a:defPPr>
      </a:lstStyle>
    </a:txDef>
  </a:objectDefaults>
  <a:extraClrSchemeLst/>
</a:theme>
</file>

<file path=ppt/theme/theme2.xml><?xml version="1.0" encoding="utf-8"?>
<a:theme xmlns:a="http://schemas.openxmlformats.org/drawingml/2006/main" name="White with Consolas font for code slides">
  <a:themeElements>
    <a:clrScheme name="Blue Template-Tempalte">
      <a:dk1>
        <a:srgbClr val="000000"/>
      </a:dk1>
      <a:lt1>
        <a:srgbClr val="FFFFFF"/>
      </a:lt1>
      <a:dk2>
        <a:srgbClr val="0070C0"/>
      </a:dk2>
      <a:lt2>
        <a:srgbClr val="BDE3FF"/>
      </a:lt2>
      <a:accent1>
        <a:srgbClr val="FFC000"/>
      </a:accent1>
      <a:accent2>
        <a:srgbClr val="2DA33B"/>
      </a:accent2>
      <a:accent3>
        <a:srgbClr val="DF8045"/>
      </a:accent3>
      <a:accent4>
        <a:srgbClr val="2D86E7"/>
      </a:accent4>
      <a:accent5>
        <a:srgbClr val="755DCB"/>
      </a:accent5>
      <a:accent6>
        <a:srgbClr val="777777"/>
      </a:accent6>
      <a:hlink>
        <a:srgbClr val="F0ED7B"/>
      </a:hlink>
      <a:folHlink>
        <a:srgbClr val="F3EB4F"/>
      </a:folHlink>
    </a:clrScheme>
    <a:fontScheme name="Segoe UI">
      <a:majorFont>
        <a:latin typeface="Segoe UI"/>
        <a:ea typeface=""/>
        <a:cs typeface=""/>
      </a:majorFont>
      <a:minorFont>
        <a:latin typeface="Segoe UI"/>
        <a:ea typeface=""/>
        <a:cs typeface=""/>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egoe UI">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egoe UI">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Non-Ignite Template</Template>
  <TotalTime>0</TotalTime>
  <Words>3981</Words>
  <Application>Microsoft Office PowerPoint</Application>
  <PresentationFormat>On-screen Show (4:3)</PresentationFormat>
  <Paragraphs>368</Paragraphs>
  <Slides>37</Slides>
  <Notes>32</Notes>
  <HiddenSlides>0</HiddenSlides>
  <MMClips>0</MMClips>
  <ScaleCrop>false</ScaleCrop>
  <HeadingPairs>
    <vt:vector size="4" baseType="variant">
      <vt:variant>
        <vt:lpstr>Theme</vt:lpstr>
      </vt:variant>
      <vt:variant>
        <vt:i4>2</vt:i4>
      </vt:variant>
      <vt:variant>
        <vt:lpstr>Slide Titles</vt:lpstr>
      </vt:variant>
      <vt:variant>
        <vt:i4>37</vt:i4>
      </vt:variant>
    </vt:vector>
  </HeadingPairs>
  <TitlesOfParts>
    <vt:vector size="39" baseType="lpstr">
      <vt:lpstr>Non-Ignite Template</vt:lpstr>
      <vt:lpstr>White with Consolas font for code slides</vt:lpstr>
      <vt:lpstr>PowerPoint Presentation</vt:lpstr>
      <vt:lpstr>Testing Upgraded SharePoint 2010 Solutions</vt:lpstr>
      <vt:lpstr>Upgrade Cycle Overview</vt:lpstr>
      <vt:lpstr>Objectives</vt:lpstr>
      <vt:lpstr>Agenda</vt:lpstr>
      <vt:lpstr>Build 2010 Farm for database attach upgrade</vt:lpstr>
      <vt:lpstr>Accounts Needed for Setup</vt:lpstr>
      <vt:lpstr>Wizards</vt:lpstr>
      <vt:lpstr>Microsoft SharePoint Products and Technologies 14 Preparation Tool</vt:lpstr>
      <vt:lpstr>Setup Wizard</vt:lpstr>
      <vt:lpstr>SharePoint Product and Technologies Configuration Wizard</vt:lpstr>
      <vt:lpstr>Specify Farm Security Settings </vt:lpstr>
      <vt:lpstr>Farm Configuration Wizard</vt:lpstr>
      <vt:lpstr>Looking to automate your install?</vt:lpstr>
      <vt:lpstr>Inplace Upgrade Install</vt:lpstr>
      <vt:lpstr>Inplace install steps</vt:lpstr>
      <vt:lpstr>Inplace Visual Upgrade Choice</vt:lpstr>
      <vt:lpstr>Inplace done but not really</vt:lpstr>
      <vt:lpstr>Database Preparation</vt:lpstr>
      <vt:lpstr>Backup/Restore Databases</vt:lpstr>
      <vt:lpstr>Verify Databases  </vt:lpstr>
      <vt:lpstr>Migrate Customizations</vt:lpstr>
      <vt:lpstr>Customizations</vt:lpstr>
      <vt:lpstr>Database attach content</vt:lpstr>
      <vt:lpstr>Add the Content Databases to the Web Applications</vt:lpstr>
      <vt:lpstr>Database Attach Process</vt:lpstr>
      <vt:lpstr>More Configuration</vt:lpstr>
      <vt:lpstr>Ssp upgrade</vt:lpstr>
      <vt:lpstr>SSP Upgrade</vt:lpstr>
      <vt:lpstr>My Sites</vt:lpstr>
      <vt:lpstr>SSP/My Sites</vt:lpstr>
      <vt:lpstr>Ignite Upgrade and Deployment</vt:lpstr>
      <vt:lpstr>Upgrade Cycle Overview</vt:lpstr>
      <vt:lpstr>Validate Discussion</vt:lpstr>
      <vt:lpstr>Summary</vt:lpstr>
      <vt:lpstr>PowerPoint Presentation</vt:lpstr>
      <vt:lpstr>PowerPoint Presentation</vt:lpstr>
    </vt:vector>
  </TitlesOfParts>
  <Manager/>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dc:description/>
  <cp:lastModifiedBy/>
  <cp:revision>1</cp:revision>
  <dcterms:created xsi:type="dcterms:W3CDTF">2010-05-05T20:29:03Z</dcterms:created>
  <dcterms:modified xsi:type="dcterms:W3CDTF">2010-05-05T20:29:13Z</dcterms:modified>
</cp:coreProperties>
</file>