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notesSlides/notesSlide1.xml" ContentType="application/vnd.openxmlformats-officedocument.presentationml.notesSlide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300" r:id="rId5"/>
  </p:sldIdLst>
  <p:sldSz cx="9144000" cy="6858000" type="screen4x3"/>
  <p:notesSz cx="6807200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99"/>
    <a:srgbClr val="FF3300"/>
    <a:srgbClr val="F47836"/>
    <a:srgbClr val="ACEAAD"/>
    <a:srgbClr val="FFCCFF"/>
    <a:srgbClr val="FFFFCC"/>
    <a:srgbClr val="FFC425"/>
    <a:srgbClr val="646464"/>
    <a:srgbClr val="73C167"/>
    <a:srgbClr val="006225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1FECB4D8-DB02-4DC6-A0A2-4F2EBAE1DC90}" styleName="中間スタイル 1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99" autoAdjust="0"/>
    <p:restoredTop sz="84183" autoAdjust="0"/>
  </p:normalViewPr>
  <p:slideViewPr>
    <p:cSldViewPr snapToGrid="0">
      <p:cViewPr varScale="1">
        <p:scale>
          <a:sx n="112" d="100"/>
          <a:sy n="112" d="100"/>
        </p:scale>
        <p:origin x="-2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5838" y="1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9EED4-7AEF-4B30-A941-D09C3DD42473}" type="datetimeFigureOut">
              <a:rPr kumimoji="1" lang="ja-JP" altLang="en-US" smtClean="0"/>
              <a:pPr/>
              <a:t>2009/12/1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5838" y="9440647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AA9380-36E4-4530-B630-C1A5618EBBF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5838" y="1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0A35F9-0D23-422F-A5A6-94BDB1E13B0C}" type="datetimeFigureOut">
              <a:rPr lang="en-US" smtClean="0"/>
              <a:pPr/>
              <a:t>12/1/2009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7288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721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AE46B3-5639-4455-8E77-3032A15FC064}" type="slidenum">
              <a:rPr lang="en-US" smtClean="0"/>
              <a:pPr/>
              <a:t>&lt;#&gt;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AE46B3-5639-4455-8E77-3032A15FC064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18"/>
          <p:cNvSpPr>
            <a:spLocks noGrp="1"/>
          </p:cNvSpPr>
          <p:nvPr>
            <p:ph type="body" sz="quarter" idx="16" hasCustomPrompt="1"/>
          </p:nvPr>
        </p:nvSpPr>
        <p:spPr>
          <a:xfrm>
            <a:off x="4114800" y="3326373"/>
            <a:ext cx="3886200" cy="921162"/>
          </a:xfrm>
        </p:spPr>
        <p:txBody>
          <a:bodyPr>
            <a:normAutofit/>
          </a:bodyPr>
          <a:lstStyle>
            <a:lvl1pPr marL="0" algn="l">
              <a:lnSpc>
                <a:spcPts val="2000"/>
              </a:lnSpc>
              <a:buNone/>
              <a:defRPr sz="2000" baseline="0">
                <a:latin typeface="Segoe" pitchFamily="34" charset="0"/>
              </a:defRPr>
            </a:lvl1pPr>
          </a:lstStyle>
          <a:p>
            <a:pPr lvl="0"/>
            <a:r>
              <a:rPr lang="en-US" dirty="0" smtClean="0"/>
              <a:t>Presentation Subtitle Goes Here on Multiple Lines if Needed </a:t>
            </a:r>
            <a:endParaRPr lang="en-US" dirty="0"/>
          </a:p>
        </p:txBody>
      </p:sp>
      <p:sp>
        <p:nvSpPr>
          <p:cNvPr id="9" name="Text Placeholder 20"/>
          <p:cNvSpPr>
            <a:spLocks noGrp="1"/>
          </p:cNvSpPr>
          <p:nvPr>
            <p:ph type="body" sz="quarter" idx="17" hasCustomPrompt="1"/>
          </p:nvPr>
        </p:nvSpPr>
        <p:spPr>
          <a:xfrm>
            <a:off x="4114800" y="2448639"/>
            <a:ext cx="3870325" cy="877888"/>
          </a:xfrm>
        </p:spPr>
        <p:txBody>
          <a:bodyPr anchor="b">
            <a:normAutofit/>
          </a:bodyPr>
          <a:lstStyle>
            <a:lvl1pPr marL="0">
              <a:lnSpc>
                <a:spcPts val="3200"/>
              </a:lnSpc>
              <a:buNone/>
              <a:defRPr sz="3200" baseline="0">
                <a:solidFill>
                  <a:srgbClr val="F47836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Presentation Title</a:t>
            </a:r>
            <a:endParaRPr lang="en-US" dirty="0"/>
          </a:p>
        </p:txBody>
      </p:sp>
      <p:sp>
        <p:nvSpPr>
          <p:cNvPr id="10" name="Text Placeholder 22"/>
          <p:cNvSpPr>
            <a:spLocks noGrp="1"/>
          </p:cNvSpPr>
          <p:nvPr>
            <p:ph type="body" sz="quarter" idx="18" hasCustomPrompt="1"/>
          </p:nvPr>
        </p:nvSpPr>
        <p:spPr>
          <a:xfrm>
            <a:off x="4114800" y="4255524"/>
            <a:ext cx="3886200" cy="914400"/>
          </a:xfrm>
        </p:spPr>
        <p:txBody>
          <a:bodyPr>
            <a:normAutofit/>
          </a:bodyPr>
          <a:lstStyle>
            <a:lvl1pPr marL="0">
              <a:lnSpc>
                <a:spcPts val="1400"/>
              </a:lnSpc>
              <a:buNone/>
              <a:defRPr sz="1400">
                <a:latin typeface="Segoe" pitchFamily="34" charset="0"/>
              </a:defRPr>
            </a:lvl1pPr>
          </a:lstStyle>
          <a:p>
            <a:pPr lvl="0"/>
            <a:r>
              <a:rPr lang="en-US" dirty="0" smtClean="0"/>
              <a:t>Name of Presenter</a:t>
            </a:r>
          </a:p>
          <a:p>
            <a:pPr lvl="0"/>
            <a:r>
              <a:rPr lang="en-US" dirty="0" smtClean="0"/>
              <a:t>Title of Presenter</a:t>
            </a:r>
          </a:p>
          <a:p>
            <a:pPr lvl="0"/>
            <a:r>
              <a:rPr lang="en-US" dirty="0" smtClean="0"/>
              <a:t>August 15, 2009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ody Pag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Banner_footer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6400800"/>
            <a:ext cx="7312152" cy="457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80848"/>
          </a:xfrm>
        </p:spPr>
        <p:txBody>
          <a:bodyPr>
            <a:normAutofit/>
          </a:bodyPr>
          <a:lstStyle>
            <a:lvl1pPr algn="l">
              <a:defRPr sz="3200">
                <a:solidFill>
                  <a:srgbClr val="F47836"/>
                </a:solidFill>
                <a:latin typeface="Segoe Semibold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6202"/>
            <a:ext cx="8229600" cy="4800598"/>
          </a:xfrm>
        </p:spPr>
        <p:txBody>
          <a:bodyPr/>
          <a:lstStyle>
            <a:lvl1pPr marL="231775" indent="-231775">
              <a:buClr>
                <a:srgbClr val="FFC425"/>
              </a:buClr>
              <a:buFont typeface="Lucida Sans Unicode" pitchFamily="34" charset="0"/>
              <a:buChar char="∙"/>
              <a:defRPr sz="2000">
                <a:solidFill>
                  <a:srgbClr val="646464"/>
                </a:solidFill>
                <a:latin typeface="Segoe Semibold" pitchFamily="34" charset="0"/>
              </a:defRPr>
            </a:lvl1pPr>
            <a:lvl2pPr marL="457200" indent="-225425">
              <a:buClr>
                <a:srgbClr val="FFC425"/>
              </a:buClr>
              <a:buFont typeface="MS PMincho" pitchFamily="18" charset="-128"/>
              <a:buChar char="◉"/>
              <a:defRPr sz="1800">
                <a:solidFill>
                  <a:srgbClr val="646464"/>
                </a:solidFill>
                <a:latin typeface="Segoe" pitchFamily="34" charset="0"/>
              </a:defRPr>
            </a:lvl2pPr>
            <a:lvl3pPr marL="688975" indent="-231775">
              <a:buClr>
                <a:srgbClr val="FFC425"/>
              </a:buClr>
              <a:buFont typeface="Courier New" pitchFamily="49" charset="0"/>
              <a:buChar char="○"/>
              <a:defRPr sz="1600">
                <a:solidFill>
                  <a:srgbClr val="646464"/>
                </a:solidFill>
                <a:latin typeface="Segoe" pitchFamily="34" charset="0"/>
              </a:defRPr>
            </a:lvl3pPr>
            <a:lvl4pPr marL="914400" indent="-225425">
              <a:buClr>
                <a:srgbClr val="FFC425"/>
              </a:buClr>
              <a:buFont typeface="Courier New" pitchFamily="49" charset="0"/>
              <a:buChar char="•"/>
              <a:defRPr sz="1400">
                <a:solidFill>
                  <a:srgbClr val="646464"/>
                </a:solidFill>
                <a:latin typeface="Segoe" pitchFamily="34" charset="0"/>
              </a:defRPr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3"/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タイトル スライド">
    <p:bg>
      <p:bgPr>
        <a:blipFill dpi="0" rotWithShape="1">
          <a:blip r:embed="rId2" cstate="print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43173" y="4038601"/>
            <a:ext cx="6053151" cy="1130300"/>
          </a:xfrm>
        </p:spPr>
        <p:txBody>
          <a:bodyPr anchor="b" anchorCtr="0">
            <a:normAutofit/>
          </a:bodyPr>
          <a:lstStyle>
            <a:lvl1pPr>
              <a:defRPr sz="2800"/>
            </a:lvl1pPr>
          </a:lstStyle>
          <a:p>
            <a:r>
              <a:rPr lang="ja-JP" altLang="en-US" smtClean="0"/>
              <a:t>マスタ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43173" y="5168899"/>
            <a:ext cx="6053151" cy="1454151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en-US" dirty="0"/>
          </a:p>
        </p:txBody>
      </p:sp>
      <p:grpSp>
        <p:nvGrpSpPr>
          <p:cNvPr id="4" name="Group 99"/>
          <p:cNvGrpSpPr/>
          <p:nvPr/>
        </p:nvGrpSpPr>
        <p:grpSpPr>
          <a:xfrm>
            <a:off x="-230524" y="847767"/>
            <a:ext cx="3829992" cy="3520347"/>
            <a:chOff x="-230524" y="209592"/>
            <a:chExt cx="3829992" cy="3520347"/>
          </a:xfrm>
        </p:grpSpPr>
        <p:sp>
          <p:nvSpPr>
            <p:cNvPr id="69" name="Freeform 59"/>
            <p:cNvSpPr>
              <a:spLocks noEditPoints="1"/>
            </p:cNvSpPr>
            <p:nvPr userDrawn="1"/>
          </p:nvSpPr>
          <p:spPr bwMode="auto">
            <a:xfrm>
              <a:off x="1517651" y="889001"/>
              <a:ext cx="1168400" cy="1169987"/>
            </a:xfrm>
            <a:custGeom>
              <a:avLst/>
              <a:gdLst/>
              <a:ahLst/>
              <a:cxnLst>
                <a:cxn ang="0">
                  <a:pos x="273" y="418"/>
                </a:cxn>
                <a:cxn ang="0">
                  <a:pos x="273" y="128"/>
                </a:cxn>
                <a:cxn ang="0">
                  <a:pos x="328" y="1"/>
                </a:cxn>
                <a:cxn ang="0">
                  <a:pos x="274" y="70"/>
                </a:cxn>
                <a:cxn ang="0">
                  <a:pos x="248" y="55"/>
                </a:cxn>
                <a:cxn ang="0">
                  <a:pos x="184" y="10"/>
                </a:cxn>
                <a:cxn ang="0">
                  <a:pos x="187" y="71"/>
                </a:cxn>
                <a:cxn ang="0">
                  <a:pos x="142" y="97"/>
                </a:cxn>
                <a:cxn ang="0">
                  <a:pos x="91" y="63"/>
                </a:cxn>
                <a:cxn ang="0">
                  <a:pos x="63" y="90"/>
                </a:cxn>
                <a:cxn ang="0">
                  <a:pos x="97" y="141"/>
                </a:cxn>
                <a:cxn ang="0">
                  <a:pos x="71" y="187"/>
                </a:cxn>
                <a:cxn ang="0">
                  <a:pos x="10" y="183"/>
                </a:cxn>
                <a:cxn ang="0">
                  <a:pos x="0" y="218"/>
                </a:cxn>
                <a:cxn ang="0">
                  <a:pos x="55" y="245"/>
                </a:cxn>
                <a:cxn ang="0">
                  <a:pos x="54" y="298"/>
                </a:cxn>
                <a:cxn ang="0">
                  <a:pos x="0" y="325"/>
                </a:cxn>
                <a:cxn ang="0">
                  <a:pos x="9" y="362"/>
                </a:cxn>
                <a:cxn ang="0">
                  <a:pos x="70" y="358"/>
                </a:cxn>
                <a:cxn ang="0">
                  <a:pos x="96" y="404"/>
                </a:cxn>
                <a:cxn ang="0">
                  <a:pos x="63" y="455"/>
                </a:cxn>
                <a:cxn ang="0">
                  <a:pos x="90" y="482"/>
                </a:cxn>
                <a:cxn ang="0">
                  <a:pos x="140" y="449"/>
                </a:cxn>
                <a:cxn ang="0">
                  <a:pos x="186" y="475"/>
                </a:cxn>
                <a:cxn ang="0">
                  <a:pos x="183" y="536"/>
                </a:cxn>
                <a:cxn ang="0">
                  <a:pos x="217" y="546"/>
                </a:cxn>
                <a:cxn ang="0">
                  <a:pos x="245" y="491"/>
                </a:cxn>
                <a:cxn ang="0">
                  <a:pos x="298" y="491"/>
                </a:cxn>
                <a:cxn ang="0">
                  <a:pos x="325" y="546"/>
                </a:cxn>
                <a:cxn ang="0">
                  <a:pos x="362" y="536"/>
                </a:cxn>
                <a:cxn ang="0">
                  <a:pos x="373" y="450"/>
                </a:cxn>
                <a:cxn ang="0">
                  <a:pos x="404" y="449"/>
                </a:cxn>
                <a:cxn ang="0">
                  <a:pos x="455" y="483"/>
                </a:cxn>
                <a:cxn ang="0">
                  <a:pos x="482" y="456"/>
                </a:cxn>
                <a:cxn ang="0">
                  <a:pos x="448" y="375"/>
                </a:cxn>
                <a:cxn ang="0">
                  <a:pos x="475" y="360"/>
                </a:cxn>
                <a:cxn ang="0">
                  <a:pos x="536" y="363"/>
                </a:cxn>
                <a:cxn ang="0">
                  <a:pos x="491" y="301"/>
                </a:cxn>
                <a:cxn ang="0">
                  <a:pos x="491" y="248"/>
                </a:cxn>
                <a:cxn ang="0">
                  <a:pos x="546" y="221"/>
                </a:cxn>
                <a:cxn ang="0">
                  <a:pos x="536" y="184"/>
                </a:cxn>
                <a:cxn ang="0">
                  <a:pos x="449" y="172"/>
                </a:cxn>
                <a:cxn ang="0">
                  <a:pos x="449" y="142"/>
                </a:cxn>
                <a:cxn ang="0">
                  <a:pos x="483" y="91"/>
                </a:cxn>
                <a:cxn ang="0">
                  <a:pos x="456" y="64"/>
                </a:cxn>
                <a:cxn ang="0">
                  <a:pos x="375" y="97"/>
                </a:cxn>
                <a:cxn ang="0">
                  <a:pos x="359" y="71"/>
                </a:cxn>
                <a:cxn ang="0">
                  <a:pos x="363" y="10"/>
                </a:cxn>
              </a:cxnLst>
              <a:rect l="0" t="0" r="r" b="b"/>
              <a:pathLst>
                <a:path w="546" h="546">
                  <a:moveTo>
                    <a:pt x="417" y="273"/>
                  </a:moveTo>
                  <a:cubicBezTo>
                    <a:pt x="417" y="353"/>
                    <a:pt x="353" y="418"/>
                    <a:pt x="273" y="418"/>
                  </a:cubicBezTo>
                  <a:cubicBezTo>
                    <a:pt x="193" y="418"/>
                    <a:pt x="128" y="353"/>
                    <a:pt x="128" y="273"/>
                  </a:cubicBezTo>
                  <a:cubicBezTo>
                    <a:pt x="128" y="193"/>
                    <a:pt x="193" y="128"/>
                    <a:pt x="273" y="128"/>
                  </a:cubicBezTo>
                  <a:cubicBezTo>
                    <a:pt x="353" y="128"/>
                    <a:pt x="417" y="193"/>
                    <a:pt x="417" y="273"/>
                  </a:cubicBezTo>
                  <a:close/>
                  <a:moveTo>
                    <a:pt x="328" y="1"/>
                  </a:moveTo>
                  <a:cubicBezTo>
                    <a:pt x="301" y="55"/>
                    <a:pt x="301" y="55"/>
                    <a:pt x="301" y="55"/>
                  </a:cubicBezTo>
                  <a:cubicBezTo>
                    <a:pt x="295" y="64"/>
                    <a:pt x="286" y="70"/>
                    <a:pt x="274" y="70"/>
                  </a:cubicBezTo>
                  <a:cubicBezTo>
                    <a:pt x="263" y="70"/>
                    <a:pt x="253" y="64"/>
                    <a:pt x="248" y="55"/>
                  </a:cubicBezTo>
                  <a:cubicBezTo>
                    <a:pt x="248" y="55"/>
                    <a:pt x="248" y="55"/>
                    <a:pt x="248" y="55"/>
                  </a:cubicBezTo>
                  <a:cubicBezTo>
                    <a:pt x="221" y="0"/>
                    <a:pt x="221" y="0"/>
                    <a:pt x="221" y="0"/>
                  </a:cubicBezTo>
                  <a:cubicBezTo>
                    <a:pt x="208" y="2"/>
                    <a:pt x="196" y="6"/>
                    <a:pt x="184" y="10"/>
                  </a:cubicBezTo>
                  <a:cubicBezTo>
                    <a:pt x="184" y="10"/>
                    <a:pt x="184" y="10"/>
                    <a:pt x="184" y="10"/>
                  </a:cubicBezTo>
                  <a:cubicBezTo>
                    <a:pt x="187" y="71"/>
                    <a:pt x="187" y="71"/>
                    <a:pt x="187" y="71"/>
                  </a:cubicBezTo>
                  <a:cubicBezTo>
                    <a:pt x="187" y="81"/>
                    <a:pt x="182" y="91"/>
                    <a:pt x="172" y="97"/>
                  </a:cubicBezTo>
                  <a:cubicBezTo>
                    <a:pt x="162" y="102"/>
                    <a:pt x="151" y="102"/>
                    <a:pt x="142" y="97"/>
                  </a:cubicBezTo>
                  <a:cubicBezTo>
                    <a:pt x="142" y="97"/>
                    <a:pt x="142" y="97"/>
                    <a:pt x="142" y="97"/>
                  </a:cubicBezTo>
                  <a:cubicBezTo>
                    <a:pt x="91" y="63"/>
                    <a:pt x="91" y="63"/>
                    <a:pt x="91" y="63"/>
                  </a:cubicBezTo>
                  <a:cubicBezTo>
                    <a:pt x="91" y="63"/>
                    <a:pt x="91" y="63"/>
                    <a:pt x="91" y="63"/>
                  </a:cubicBezTo>
                  <a:cubicBezTo>
                    <a:pt x="81" y="72"/>
                    <a:pt x="72" y="81"/>
                    <a:pt x="63" y="90"/>
                  </a:cubicBezTo>
                  <a:cubicBezTo>
                    <a:pt x="63" y="90"/>
                    <a:pt x="63" y="90"/>
                    <a:pt x="63" y="90"/>
                  </a:cubicBezTo>
                  <a:cubicBezTo>
                    <a:pt x="97" y="141"/>
                    <a:pt x="97" y="141"/>
                    <a:pt x="97" y="141"/>
                  </a:cubicBezTo>
                  <a:cubicBezTo>
                    <a:pt x="102" y="150"/>
                    <a:pt x="103" y="161"/>
                    <a:pt x="97" y="171"/>
                  </a:cubicBezTo>
                  <a:cubicBezTo>
                    <a:pt x="91" y="181"/>
                    <a:pt x="81" y="187"/>
                    <a:pt x="71" y="187"/>
                  </a:cubicBezTo>
                  <a:cubicBezTo>
                    <a:pt x="71" y="187"/>
                    <a:pt x="71" y="187"/>
                    <a:pt x="71" y="187"/>
                  </a:cubicBezTo>
                  <a:cubicBezTo>
                    <a:pt x="10" y="183"/>
                    <a:pt x="10" y="183"/>
                    <a:pt x="10" y="183"/>
                  </a:cubicBezTo>
                  <a:cubicBezTo>
                    <a:pt x="10" y="183"/>
                    <a:pt x="10" y="183"/>
                    <a:pt x="10" y="183"/>
                  </a:cubicBezTo>
                  <a:cubicBezTo>
                    <a:pt x="6" y="194"/>
                    <a:pt x="3" y="206"/>
                    <a:pt x="0" y="218"/>
                  </a:cubicBezTo>
                  <a:cubicBezTo>
                    <a:pt x="0" y="218"/>
                    <a:pt x="0" y="218"/>
                    <a:pt x="0" y="218"/>
                  </a:cubicBezTo>
                  <a:cubicBezTo>
                    <a:pt x="55" y="245"/>
                    <a:pt x="55" y="245"/>
                    <a:pt x="55" y="245"/>
                  </a:cubicBezTo>
                  <a:cubicBezTo>
                    <a:pt x="64" y="250"/>
                    <a:pt x="70" y="260"/>
                    <a:pt x="70" y="272"/>
                  </a:cubicBezTo>
                  <a:cubicBezTo>
                    <a:pt x="70" y="283"/>
                    <a:pt x="64" y="293"/>
                    <a:pt x="54" y="298"/>
                  </a:cubicBezTo>
                  <a:cubicBezTo>
                    <a:pt x="54" y="298"/>
                    <a:pt x="54" y="298"/>
                    <a:pt x="54" y="298"/>
                  </a:cubicBezTo>
                  <a:cubicBezTo>
                    <a:pt x="0" y="325"/>
                    <a:pt x="0" y="325"/>
                    <a:pt x="0" y="325"/>
                  </a:cubicBezTo>
                  <a:cubicBezTo>
                    <a:pt x="0" y="325"/>
                    <a:pt x="0" y="325"/>
                    <a:pt x="0" y="325"/>
                  </a:cubicBezTo>
                  <a:cubicBezTo>
                    <a:pt x="2" y="338"/>
                    <a:pt x="5" y="350"/>
                    <a:pt x="9" y="362"/>
                  </a:cubicBezTo>
                  <a:cubicBezTo>
                    <a:pt x="9" y="362"/>
                    <a:pt x="9" y="362"/>
                    <a:pt x="9" y="362"/>
                  </a:cubicBezTo>
                  <a:cubicBezTo>
                    <a:pt x="70" y="358"/>
                    <a:pt x="70" y="358"/>
                    <a:pt x="70" y="358"/>
                  </a:cubicBezTo>
                  <a:cubicBezTo>
                    <a:pt x="81" y="358"/>
                    <a:pt x="91" y="364"/>
                    <a:pt x="96" y="374"/>
                  </a:cubicBezTo>
                  <a:cubicBezTo>
                    <a:pt x="102" y="384"/>
                    <a:pt x="102" y="395"/>
                    <a:pt x="96" y="404"/>
                  </a:cubicBezTo>
                  <a:cubicBezTo>
                    <a:pt x="96" y="404"/>
                    <a:pt x="96" y="404"/>
                    <a:pt x="96" y="404"/>
                  </a:cubicBezTo>
                  <a:cubicBezTo>
                    <a:pt x="63" y="455"/>
                    <a:pt x="63" y="455"/>
                    <a:pt x="63" y="455"/>
                  </a:cubicBezTo>
                  <a:cubicBezTo>
                    <a:pt x="63" y="455"/>
                    <a:pt x="63" y="455"/>
                    <a:pt x="63" y="455"/>
                  </a:cubicBezTo>
                  <a:cubicBezTo>
                    <a:pt x="71" y="465"/>
                    <a:pt x="80" y="474"/>
                    <a:pt x="90" y="482"/>
                  </a:cubicBezTo>
                  <a:cubicBezTo>
                    <a:pt x="90" y="482"/>
                    <a:pt x="90" y="482"/>
                    <a:pt x="90" y="482"/>
                  </a:cubicBezTo>
                  <a:cubicBezTo>
                    <a:pt x="140" y="449"/>
                    <a:pt x="140" y="449"/>
                    <a:pt x="140" y="449"/>
                  </a:cubicBezTo>
                  <a:cubicBezTo>
                    <a:pt x="150" y="443"/>
                    <a:pt x="161" y="443"/>
                    <a:pt x="171" y="449"/>
                  </a:cubicBezTo>
                  <a:cubicBezTo>
                    <a:pt x="181" y="454"/>
                    <a:pt x="186" y="465"/>
                    <a:pt x="186" y="475"/>
                  </a:cubicBezTo>
                  <a:cubicBezTo>
                    <a:pt x="186" y="475"/>
                    <a:pt x="186" y="475"/>
                    <a:pt x="186" y="475"/>
                  </a:cubicBezTo>
                  <a:cubicBezTo>
                    <a:pt x="183" y="536"/>
                    <a:pt x="183" y="536"/>
                    <a:pt x="183" y="536"/>
                  </a:cubicBezTo>
                  <a:cubicBezTo>
                    <a:pt x="182" y="536"/>
                    <a:pt x="182" y="536"/>
                    <a:pt x="182" y="536"/>
                  </a:cubicBezTo>
                  <a:cubicBezTo>
                    <a:pt x="194" y="540"/>
                    <a:pt x="205" y="543"/>
                    <a:pt x="217" y="546"/>
                  </a:cubicBezTo>
                  <a:cubicBezTo>
                    <a:pt x="217" y="546"/>
                    <a:pt x="217" y="546"/>
                    <a:pt x="217" y="546"/>
                  </a:cubicBezTo>
                  <a:cubicBezTo>
                    <a:pt x="245" y="491"/>
                    <a:pt x="245" y="491"/>
                    <a:pt x="245" y="491"/>
                  </a:cubicBezTo>
                  <a:cubicBezTo>
                    <a:pt x="250" y="482"/>
                    <a:pt x="260" y="476"/>
                    <a:pt x="271" y="476"/>
                  </a:cubicBezTo>
                  <a:cubicBezTo>
                    <a:pt x="282" y="476"/>
                    <a:pt x="292" y="482"/>
                    <a:pt x="298" y="491"/>
                  </a:cubicBezTo>
                  <a:cubicBezTo>
                    <a:pt x="298" y="491"/>
                    <a:pt x="298" y="491"/>
                    <a:pt x="298" y="491"/>
                  </a:cubicBezTo>
                  <a:cubicBezTo>
                    <a:pt x="325" y="546"/>
                    <a:pt x="325" y="546"/>
                    <a:pt x="325" y="546"/>
                  </a:cubicBezTo>
                  <a:cubicBezTo>
                    <a:pt x="337" y="544"/>
                    <a:pt x="350" y="541"/>
                    <a:pt x="362" y="537"/>
                  </a:cubicBezTo>
                  <a:cubicBezTo>
                    <a:pt x="362" y="536"/>
                    <a:pt x="362" y="536"/>
                    <a:pt x="362" y="536"/>
                  </a:cubicBezTo>
                  <a:cubicBezTo>
                    <a:pt x="358" y="476"/>
                    <a:pt x="358" y="476"/>
                    <a:pt x="358" y="476"/>
                  </a:cubicBezTo>
                  <a:cubicBezTo>
                    <a:pt x="358" y="465"/>
                    <a:pt x="364" y="455"/>
                    <a:pt x="373" y="450"/>
                  </a:cubicBezTo>
                  <a:cubicBezTo>
                    <a:pt x="383" y="444"/>
                    <a:pt x="395" y="444"/>
                    <a:pt x="404" y="449"/>
                  </a:cubicBezTo>
                  <a:cubicBezTo>
                    <a:pt x="404" y="449"/>
                    <a:pt x="404" y="449"/>
                    <a:pt x="404" y="449"/>
                  </a:cubicBezTo>
                  <a:cubicBezTo>
                    <a:pt x="455" y="483"/>
                    <a:pt x="455" y="483"/>
                    <a:pt x="455" y="483"/>
                  </a:cubicBezTo>
                  <a:cubicBezTo>
                    <a:pt x="455" y="483"/>
                    <a:pt x="455" y="483"/>
                    <a:pt x="455" y="483"/>
                  </a:cubicBezTo>
                  <a:cubicBezTo>
                    <a:pt x="464" y="475"/>
                    <a:pt x="474" y="466"/>
                    <a:pt x="482" y="456"/>
                  </a:cubicBezTo>
                  <a:cubicBezTo>
                    <a:pt x="482" y="456"/>
                    <a:pt x="482" y="456"/>
                    <a:pt x="482" y="456"/>
                  </a:cubicBezTo>
                  <a:cubicBezTo>
                    <a:pt x="448" y="405"/>
                    <a:pt x="448" y="405"/>
                    <a:pt x="448" y="405"/>
                  </a:cubicBezTo>
                  <a:cubicBezTo>
                    <a:pt x="443" y="396"/>
                    <a:pt x="443" y="385"/>
                    <a:pt x="448" y="375"/>
                  </a:cubicBezTo>
                  <a:cubicBezTo>
                    <a:pt x="454" y="365"/>
                    <a:pt x="464" y="360"/>
                    <a:pt x="475" y="360"/>
                  </a:cubicBezTo>
                  <a:cubicBezTo>
                    <a:pt x="475" y="360"/>
                    <a:pt x="475" y="360"/>
                    <a:pt x="475" y="360"/>
                  </a:cubicBezTo>
                  <a:cubicBezTo>
                    <a:pt x="536" y="363"/>
                    <a:pt x="536" y="363"/>
                    <a:pt x="536" y="363"/>
                  </a:cubicBezTo>
                  <a:cubicBezTo>
                    <a:pt x="536" y="363"/>
                    <a:pt x="536" y="363"/>
                    <a:pt x="536" y="363"/>
                  </a:cubicBezTo>
                  <a:cubicBezTo>
                    <a:pt x="540" y="352"/>
                    <a:pt x="543" y="340"/>
                    <a:pt x="545" y="328"/>
                  </a:cubicBezTo>
                  <a:cubicBezTo>
                    <a:pt x="491" y="301"/>
                    <a:pt x="491" y="301"/>
                    <a:pt x="491" y="301"/>
                  </a:cubicBezTo>
                  <a:cubicBezTo>
                    <a:pt x="482" y="296"/>
                    <a:pt x="476" y="286"/>
                    <a:pt x="476" y="275"/>
                  </a:cubicBezTo>
                  <a:cubicBezTo>
                    <a:pt x="476" y="263"/>
                    <a:pt x="482" y="254"/>
                    <a:pt x="491" y="248"/>
                  </a:cubicBezTo>
                  <a:cubicBezTo>
                    <a:pt x="491" y="248"/>
                    <a:pt x="491" y="248"/>
                    <a:pt x="491" y="248"/>
                  </a:cubicBezTo>
                  <a:cubicBezTo>
                    <a:pt x="491" y="248"/>
                    <a:pt x="546" y="221"/>
                    <a:pt x="546" y="221"/>
                  </a:cubicBezTo>
                  <a:cubicBezTo>
                    <a:pt x="543" y="209"/>
                    <a:pt x="540" y="196"/>
                    <a:pt x="536" y="184"/>
                  </a:cubicBezTo>
                  <a:cubicBezTo>
                    <a:pt x="536" y="184"/>
                    <a:pt x="536" y="184"/>
                    <a:pt x="536" y="184"/>
                  </a:cubicBezTo>
                  <a:cubicBezTo>
                    <a:pt x="475" y="188"/>
                    <a:pt x="475" y="188"/>
                    <a:pt x="475" y="188"/>
                  </a:cubicBezTo>
                  <a:cubicBezTo>
                    <a:pt x="465" y="188"/>
                    <a:pt x="455" y="182"/>
                    <a:pt x="449" y="172"/>
                  </a:cubicBezTo>
                  <a:cubicBezTo>
                    <a:pt x="444" y="163"/>
                    <a:pt x="444" y="151"/>
                    <a:pt x="449" y="142"/>
                  </a:cubicBezTo>
                  <a:cubicBezTo>
                    <a:pt x="449" y="142"/>
                    <a:pt x="449" y="142"/>
                    <a:pt x="449" y="142"/>
                  </a:cubicBezTo>
                  <a:cubicBezTo>
                    <a:pt x="483" y="91"/>
                    <a:pt x="483" y="91"/>
                    <a:pt x="483" y="91"/>
                  </a:cubicBezTo>
                  <a:cubicBezTo>
                    <a:pt x="483" y="91"/>
                    <a:pt x="483" y="91"/>
                    <a:pt x="483" y="91"/>
                  </a:cubicBezTo>
                  <a:cubicBezTo>
                    <a:pt x="474" y="81"/>
                    <a:pt x="465" y="72"/>
                    <a:pt x="456" y="64"/>
                  </a:cubicBezTo>
                  <a:cubicBezTo>
                    <a:pt x="456" y="64"/>
                    <a:pt x="456" y="64"/>
                    <a:pt x="456" y="64"/>
                  </a:cubicBezTo>
                  <a:cubicBezTo>
                    <a:pt x="405" y="98"/>
                    <a:pt x="405" y="98"/>
                    <a:pt x="405" y="98"/>
                  </a:cubicBezTo>
                  <a:cubicBezTo>
                    <a:pt x="396" y="103"/>
                    <a:pt x="384" y="103"/>
                    <a:pt x="375" y="97"/>
                  </a:cubicBezTo>
                  <a:cubicBezTo>
                    <a:pt x="365" y="92"/>
                    <a:pt x="359" y="82"/>
                    <a:pt x="359" y="71"/>
                  </a:cubicBezTo>
                  <a:cubicBezTo>
                    <a:pt x="359" y="71"/>
                    <a:pt x="359" y="71"/>
                    <a:pt x="359" y="71"/>
                  </a:cubicBezTo>
                  <a:cubicBezTo>
                    <a:pt x="363" y="10"/>
                    <a:pt x="363" y="10"/>
                    <a:pt x="363" y="10"/>
                  </a:cubicBezTo>
                  <a:cubicBezTo>
                    <a:pt x="363" y="10"/>
                    <a:pt x="363" y="10"/>
                    <a:pt x="363" y="10"/>
                  </a:cubicBezTo>
                  <a:cubicBezTo>
                    <a:pt x="351" y="6"/>
                    <a:pt x="328" y="1"/>
                    <a:pt x="328" y="1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59"/>
            <p:cNvSpPr>
              <a:spLocks noEditPoints="1"/>
            </p:cNvSpPr>
            <p:nvPr userDrawn="1"/>
          </p:nvSpPr>
          <p:spPr bwMode="auto">
            <a:xfrm>
              <a:off x="2431068" y="209592"/>
              <a:ext cx="1168400" cy="1169987"/>
            </a:xfrm>
            <a:custGeom>
              <a:avLst/>
              <a:gdLst/>
              <a:ahLst/>
              <a:cxnLst>
                <a:cxn ang="0">
                  <a:pos x="273" y="418"/>
                </a:cxn>
                <a:cxn ang="0">
                  <a:pos x="273" y="128"/>
                </a:cxn>
                <a:cxn ang="0">
                  <a:pos x="328" y="1"/>
                </a:cxn>
                <a:cxn ang="0">
                  <a:pos x="274" y="70"/>
                </a:cxn>
                <a:cxn ang="0">
                  <a:pos x="248" y="55"/>
                </a:cxn>
                <a:cxn ang="0">
                  <a:pos x="184" y="10"/>
                </a:cxn>
                <a:cxn ang="0">
                  <a:pos x="187" y="71"/>
                </a:cxn>
                <a:cxn ang="0">
                  <a:pos x="142" y="97"/>
                </a:cxn>
                <a:cxn ang="0">
                  <a:pos x="91" y="63"/>
                </a:cxn>
                <a:cxn ang="0">
                  <a:pos x="63" y="90"/>
                </a:cxn>
                <a:cxn ang="0">
                  <a:pos x="97" y="141"/>
                </a:cxn>
                <a:cxn ang="0">
                  <a:pos x="71" y="187"/>
                </a:cxn>
                <a:cxn ang="0">
                  <a:pos x="10" y="183"/>
                </a:cxn>
                <a:cxn ang="0">
                  <a:pos x="0" y="218"/>
                </a:cxn>
                <a:cxn ang="0">
                  <a:pos x="55" y="245"/>
                </a:cxn>
                <a:cxn ang="0">
                  <a:pos x="54" y="298"/>
                </a:cxn>
                <a:cxn ang="0">
                  <a:pos x="0" y="325"/>
                </a:cxn>
                <a:cxn ang="0">
                  <a:pos x="9" y="362"/>
                </a:cxn>
                <a:cxn ang="0">
                  <a:pos x="70" y="358"/>
                </a:cxn>
                <a:cxn ang="0">
                  <a:pos x="96" y="404"/>
                </a:cxn>
                <a:cxn ang="0">
                  <a:pos x="63" y="455"/>
                </a:cxn>
                <a:cxn ang="0">
                  <a:pos x="90" y="482"/>
                </a:cxn>
                <a:cxn ang="0">
                  <a:pos x="140" y="449"/>
                </a:cxn>
                <a:cxn ang="0">
                  <a:pos x="186" y="475"/>
                </a:cxn>
                <a:cxn ang="0">
                  <a:pos x="183" y="536"/>
                </a:cxn>
                <a:cxn ang="0">
                  <a:pos x="217" y="546"/>
                </a:cxn>
                <a:cxn ang="0">
                  <a:pos x="245" y="491"/>
                </a:cxn>
                <a:cxn ang="0">
                  <a:pos x="298" y="491"/>
                </a:cxn>
                <a:cxn ang="0">
                  <a:pos x="325" y="546"/>
                </a:cxn>
                <a:cxn ang="0">
                  <a:pos x="362" y="536"/>
                </a:cxn>
                <a:cxn ang="0">
                  <a:pos x="373" y="450"/>
                </a:cxn>
                <a:cxn ang="0">
                  <a:pos x="404" y="449"/>
                </a:cxn>
                <a:cxn ang="0">
                  <a:pos x="455" y="483"/>
                </a:cxn>
                <a:cxn ang="0">
                  <a:pos x="482" y="456"/>
                </a:cxn>
                <a:cxn ang="0">
                  <a:pos x="448" y="375"/>
                </a:cxn>
                <a:cxn ang="0">
                  <a:pos x="475" y="360"/>
                </a:cxn>
                <a:cxn ang="0">
                  <a:pos x="536" y="363"/>
                </a:cxn>
                <a:cxn ang="0">
                  <a:pos x="491" y="301"/>
                </a:cxn>
                <a:cxn ang="0">
                  <a:pos x="491" y="248"/>
                </a:cxn>
                <a:cxn ang="0">
                  <a:pos x="546" y="221"/>
                </a:cxn>
                <a:cxn ang="0">
                  <a:pos x="536" y="184"/>
                </a:cxn>
                <a:cxn ang="0">
                  <a:pos x="449" y="172"/>
                </a:cxn>
                <a:cxn ang="0">
                  <a:pos x="449" y="142"/>
                </a:cxn>
                <a:cxn ang="0">
                  <a:pos x="483" y="91"/>
                </a:cxn>
                <a:cxn ang="0">
                  <a:pos x="456" y="64"/>
                </a:cxn>
                <a:cxn ang="0">
                  <a:pos x="375" y="97"/>
                </a:cxn>
                <a:cxn ang="0">
                  <a:pos x="359" y="71"/>
                </a:cxn>
                <a:cxn ang="0">
                  <a:pos x="363" y="10"/>
                </a:cxn>
              </a:cxnLst>
              <a:rect l="0" t="0" r="r" b="b"/>
              <a:pathLst>
                <a:path w="546" h="546">
                  <a:moveTo>
                    <a:pt x="417" y="273"/>
                  </a:moveTo>
                  <a:cubicBezTo>
                    <a:pt x="417" y="353"/>
                    <a:pt x="353" y="418"/>
                    <a:pt x="273" y="418"/>
                  </a:cubicBezTo>
                  <a:cubicBezTo>
                    <a:pt x="193" y="418"/>
                    <a:pt x="128" y="353"/>
                    <a:pt x="128" y="273"/>
                  </a:cubicBezTo>
                  <a:cubicBezTo>
                    <a:pt x="128" y="193"/>
                    <a:pt x="193" y="128"/>
                    <a:pt x="273" y="128"/>
                  </a:cubicBezTo>
                  <a:cubicBezTo>
                    <a:pt x="353" y="128"/>
                    <a:pt x="417" y="193"/>
                    <a:pt x="417" y="273"/>
                  </a:cubicBezTo>
                  <a:close/>
                  <a:moveTo>
                    <a:pt x="328" y="1"/>
                  </a:moveTo>
                  <a:cubicBezTo>
                    <a:pt x="301" y="55"/>
                    <a:pt x="301" y="55"/>
                    <a:pt x="301" y="55"/>
                  </a:cubicBezTo>
                  <a:cubicBezTo>
                    <a:pt x="295" y="64"/>
                    <a:pt x="286" y="70"/>
                    <a:pt x="274" y="70"/>
                  </a:cubicBezTo>
                  <a:cubicBezTo>
                    <a:pt x="263" y="70"/>
                    <a:pt x="253" y="64"/>
                    <a:pt x="248" y="55"/>
                  </a:cubicBezTo>
                  <a:cubicBezTo>
                    <a:pt x="248" y="55"/>
                    <a:pt x="248" y="55"/>
                    <a:pt x="248" y="55"/>
                  </a:cubicBezTo>
                  <a:cubicBezTo>
                    <a:pt x="221" y="0"/>
                    <a:pt x="221" y="0"/>
                    <a:pt x="221" y="0"/>
                  </a:cubicBezTo>
                  <a:cubicBezTo>
                    <a:pt x="208" y="2"/>
                    <a:pt x="196" y="6"/>
                    <a:pt x="184" y="10"/>
                  </a:cubicBezTo>
                  <a:cubicBezTo>
                    <a:pt x="184" y="10"/>
                    <a:pt x="184" y="10"/>
                    <a:pt x="184" y="10"/>
                  </a:cubicBezTo>
                  <a:cubicBezTo>
                    <a:pt x="187" y="71"/>
                    <a:pt x="187" y="71"/>
                    <a:pt x="187" y="71"/>
                  </a:cubicBezTo>
                  <a:cubicBezTo>
                    <a:pt x="187" y="81"/>
                    <a:pt x="182" y="91"/>
                    <a:pt x="172" y="97"/>
                  </a:cubicBezTo>
                  <a:cubicBezTo>
                    <a:pt x="162" y="102"/>
                    <a:pt x="151" y="102"/>
                    <a:pt x="142" y="97"/>
                  </a:cubicBezTo>
                  <a:cubicBezTo>
                    <a:pt x="142" y="97"/>
                    <a:pt x="142" y="97"/>
                    <a:pt x="142" y="97"/>
                  </a:cubicBezTo>
                  <a:cubicBezTo>
                    <a:pt x="91" y="63"/>
                    <a:pt x="91" y="63"/>
                    <a:pt x="91" y="63"/>
                  </a:cubicBezTo>
                  <a:cubicBezTo>
                    <a:pt x="91" y="63"/>
                    <a:pt x="91" y="63"/>
                    <a:pt x="91" y="63"/>
                  </a:cubicBezTo>
                  <a:cubicBezTo>
                    <a:pt x="81" y="72"/>
                    <a:pt x="72" y="81"/>
                    <a:pt x="63" y="90"/>
                  </a:cubicBezTo>
                  <a:cubicBezTo>
                    <a:pt x="63" y="90"/>
                    <a:pt x="63" y="90"/>
                    <a:pt x="63" y="90"/>
                  </a:cubicBezTo>
                  <a:cubicBezTo>
                    <a:pt x="97" y="141"/>
                    <a:pt x="97" y="141"/>
                    <a:pt x="97" y="141"/>
                  </a:cubicBezTo>
                  <a:cubicBezTo>
                    <a:pt x="102" y="150"/>
                    <a:pt x="103" y="161"/>
                    <a:pt x="97" y="171"/>
                  </a:cubicBezTo>
                  <a:cubicBezTo>
                    <a:pt x="91" y="181"/>
                    <a:pt x="81" y="187"/>
                    <a:pt x="71" y="187"/>
                  </a:cubicBezTo>
                  <a:cubicBezTo>
                    <a:pt x="71" y="187"/>
                    <a:pt x="71" y="187"/>
                    <a:pt x="71" y="187"/>
                  </a:cubicBezTo>
                  <a:cubicBezTo>
                    <a:pt x="10" y="183"/>
                    <a:pt x="10" y="183"/>
                    <a:pt x="10" y="183"/>
                  </a:cubicBezTo>
                  <a:cubicBezTo>
                    <a:pt x="10" y="183"/>
                    <a:pt x="10" y="183"/>
                    <a:pt x="10" y="183"/>
                  </a:cubicBezTo>
                  <a:cubicBezTo>
                    <a:pt x="6" y="194"/>
                    <a:pt x="3" y="206"/>
                    <a:pt x="0" y="218"/>
                  </a:cubicBezTo>
                  <a:cubicBezTo>
                    <a:pt x="0" y="218"/>
                    <a:pt x="0" y="218"/>
                    <a:pt x="0" y="218"/>
                  </a:cubicBezTo>
                  <a:cubicBezTo>
                    <a:pt x="55" y="245"/>
                    <a:pt x="55" y="245"/>
                    <a:pt x="55" y="245"/>
                  </a:cubicBezTo>
                  <a:cubicBezTo>
                    <a:pt x="64" y="250"/>
                    <a:pt x="70" y="260"/>
                    <a:pt x="70" y="272"/>
                  </a:cubicBezTo>
                  <a:cubicBezTo>
                    <a:pt x="70" y="283"/>
                    <a:pt x="64" y="293"/>
                    <a:pt x="54" y="298"/>
                  </a:cubicBezTo>
                  <a:cubicBezTo>
                    <a:pt x="54" y="298"/>
                    <a:pt x="54" y="298"/>
                    <a:pt x="54" y="298"/>
                  </a:cubicBezTo>
                  <a:cubicBezTo>
                    <a:pt x="0" y="325"/>
                    <a:pt x="0" y="325"/>
                    <a:pt x="0" y="325"/>
                  </a:cubicBezTo>
                  <a:cubicBezTo>
                    <a:pt x="0" y="325"/>
                    <a:pt x="0" y="325"/>
                    <a:pt x="0" y="325"/>
                  </a:cubicBezTo>
                  <a:cubicBezTo>
                    <a:pt x="2" y="338"/>
                    <a:pt x="5" y="350"/>
                    <a:pt x="9" y="362"/>
                  </a:cubicBezTo>
                  <a:cubicBezTo>
                    <a:pt x="9" y="362"/>
                    <a:pt x="9" y="362"/>
                    <a:pt x="9" y="362"/>
                  </a:cubicBezTo>
                  <a:cubicBezTo>
                    <a:pt x="70" y="358"/>
                    <a:pt x="70" y="358"/>
                    <a:pt x="70" y="358"/>
                  </a:cubicBezTo>
                  <a:cubicBezTo>
                    <a:pt x="81" y="358"/>
                    <a:pt x="91" y="364"/>
                    <a:pt x="96" y="374"/>
                  </a:cubicBezTo>
                  <a:cubicBezTo>
                    <a:pt x="102" y="384"/>
                    <a:pt x="102" y="395"/>
                    <a:pt x="96" y="404"/>
                  </a:cubicBezTo>
                  <a:cubicBezTo>
                    <a:pt x="96" y="404"/>
                    <a:pt x="96" y="404"/>
                    <a:pt x="96" y="404"/>
                  </a:cubicBezTo>
                  <a:cubicBezTo>
                    <a:pt x="63" y="455"/>
                    <a:pt x="63" y="455"/>
                    <a:pt x="63" y="455"/>
                  </a:cubicBezTo>
                  <a:cubicBezTo>
                    <a:pt x="63" y="455"/>
                    <a:pt x="63" y="455"/>
                    <a:pt x="63" y="455"/>
                  </a:cubicBezTo>
                  <a:cubicBezTo>
                    <a:pt x="71" y="465"/>
                    <a:pt x="80" y="474"/>
                    <a:pt x="90" y="482"/>
                  </a:cubicBezTo>
                  <a:cubicBezTo>
                    <a:pt x="90" y="482"/>
                    <a:pt x="90" y="482"/>
                    <a:pt x="90" y="482"/>
                  </a:cubicBezTo>
                  <a:cubicBezTo>
                    <a:pt x="140" y="449"/>
                    <a:pt x="140" y="449"/>
                    <a:pt x="140" y="449"/>
                  </a:cubicBezTo>
                  <a:cubicBezTo>
                    <a:pt x="150" y="443"/>
                    <a:pt x="161" y="443"/>
                    <a:pt x="171" y="449"/>
                  </a:cubicBezTo>
                  <a:cubicBezTo>
                    <a:pt x="181" y="454"/>
                    <a:pt x="186" y="465"/>
                    <a:pt x="186" y="475"/>
                  </a:cubicBezTo>
                  <a:cubicBezTo>
                    <a:pt x="186" y="475"/>
                    <a:pt x="186" y="475"/>
                    <a:pt x="186" y="475"/>
                  </a:cubicBezTo>
                  <a:cubicBezTo>
                    <a:pt x="183" y="536"/>
                    <a:pt x="183" y="536"/>
                    <a:pt x="183" y="536"/>
                  </a:cubicBezTo>
                  <a:cubicBezTo>
                    <a:pt x="182" y="536"/>
                    <a:pt x="182" y="536"/>
                    <a:pt x="182" y="536"/>
                  </a:cubicBezTo>
                  <a:cubicBezTo>
                    <a:pt x="194" y="540"/>
                    <a:pt x="205" y="543"/>
                    <a:pt x="217" y="546"/>
                  </a:cubicBezTo>
                  <a:cubicBezTo>
                    <a:pt x="217" y="546"/>
                    <a:pt x="217" y="546"/>
                    <a:pt x="217" y="546"/>
                  </a:cubicBezTo>
                  <a:cubicBezTo>
                    <a:pt x="245" y="491"/>
                    <a:pt x="245" y="491"/>
                    <a:pt x="245" y="491"/>
                  </a:cubicBezTo>
                  <a:cubicBezTo>
                    <a:pt x="250" y="482"/>
                    <a:pt x="260" y="476"/>
                    <a:pt x="271" y="476"/>
                  </a:cubicBezTo>
                  <a:cubicBezTo>
                    <a:pt x="282" y="476"/>
                    <a:pt x="292" y="482"/>
                    <a:pt x="298" y="491"/>
                  </a:cubicBezTo>
                  <a:cubicBezTo>
                    <a:pt x="298" y="491"/>
                    <a:pt x="298" y="491"/>
                    <a:pt x="298" y="491"/>
                  </a:cubicBezTo>
                  <a:cubicBezTo>
                    <a:pt x="325" y="546"/>
                    <a:pt x="325" y="546"/>
                    <a:pt x="325" y="546"/>
                  </a:cubicBezTo>
                  <a:cubicBezTo>
                    <a:pt x="337" y="544"/>
                    <a:pt x="350" y="541"/>
                    <a:pt x="362" y="537"/>
                  </a:cubicBezTo>
                  <a:cubicBezTo>
                    <a:pt x="362" y="536"/>
                    <a:pt x="362" y="536"/>
                    <a:pt x="362" y="536"/>
                  </a:cubicBezTo>
                  <a:cubicBezTo>
                    <a:pt x="358" y="476"/>
                    <a:pt x="358" y="476"/>
                    <a:pt x="358" y="476"/>
                  </a:cubicBezTo>
                  <a:cubicBezTo>
                    <a:pt x="358" y="465"/>
                    <a:pt x="364" y="455"/>
                    <a:pt x="373" y="450"/>
                  </a:cubicBezTo>
                  <a:cubicBezTo>
                    <a:pt x="383" y="444"/>
                    <a:pt x="395" y="444"/>
                    <a:pt x="404" y="449"/>
                  </a:cubicBezTo>
                  <a:cubicBezTo>
                    <a:pt x="404" y="449"/>
                    <a:pt x="404" y="449"/>
                    <a:pt x="404" y="449"/>
                  </a:cubicBezTo>
                  <a:cubicBezTo>
                    <a:pt x="455" y="483"/>
                    <a:pt x="455" y="483"/>
                    <a:pt x="455" y="483"/>
                  </a:cubicBezTo>
                  <a:cubicBezTo>
                    <a:pt x="455" y="483"/>
                    <a:pt x="455" y="483"/>
                    <a:pt x="455" y="483"/>
                  </a:cubicBezTo>
                  <a:cubicBezTo>
                    <a:pt x="464" y="475"/>
                    <a:pt x="474" y="466"/>
                    <a:pt x="482" y="456"/>
                  </a:cubicBezTo>
                  <a:cubicBezTo>
                    <a:pt x="482" y="456"/>
                    <a:pt x="482" y="456"/>
                    <a:pt x="482" y="456"/>
                  </a:cubicBezTo>
                  <a:cubicBezTo>
                    <a:pt x="448" y="405"/>
                    <a:pt x="448" y="405"/>
                    <a:pt x="448" y="405"/>
                  </a:cubicBezTo>
                  <a:cubicBezTo>
                    <a:pt x="443" y="396"/>
                    <a:pt x="443" y="385"/>
                    <a:pt x="448" y="375"/>
                  </a:cubicBezTo>
                  <a:cubicBezTo>
                    <a:pt x="454" y="365"/>
                    <a:pt x="464" y="360"/>
                    <a:pt x="475" y="360"/>
                  </a:cubicBezTo>
                  <a:cubicBezTo>
                    <a:pt x="475" y="360"/>
                    <a:pt x="475" y="360"/>
                    <a:pt x="475" y="360"/>
                  </a:cubicBezTo>
                  <a:cubicBezTo>
                    <a:pt x="536" y="363"/>
                    <a:pt x="536" y="363"/>
                    <a:pt x="536" y="363"/>
                  </a:cubicBezTo>
                  <a:cubicBezTo>
                    <a:pt x="536" y="363"/>
                    <a:pt x="536" y="363"/>
                    <a:pt x="536" y="363"/>
                  </a:cubicBezTo>
                  <a:cubicBezTo>
                    <a:pt x="540" y="352"/>
                    <a:pt x="543" y="340"/>
                    <a:pt x="545" y="328"/>
                  </a:cubicBezTo>
                  <a:cubicBezTo>
                    <a:pt x="491" y="301"/>
                    <a:pt x="491" y="301"/>
                    <a:pt x="491" y="301"/>
                  </a:cubicBezTo>
                  <a:cubicBezTo>
                    <a:pt x="482" y="296"/>
                    <a:pt x="476" y="286"/>
                    <a:pt x="476" y="275"/>
                  </a:cubicBezTo>
                  <a:cubicBezTo>
                    <a:pt x="476" y="263"/>
                    <a:pt x="482" y="254"/>
                    <a:pt x="491" y="248"/>
                  </a:cubicBezTo>
                  <a:cubicBezTo>
                    <a:pt x="491" y="248"/>
                    <a:pt x="491" y="248"/>
                    <a:pt x="491" y="248"/>
                  </a:cubicBezTo>
                  <a:cubicBezTo>
                    <a:pt x="491" y="248"/>
                    <a:pt x="546" y="221"/>
                    <a:pt x="546" y="221"/>
                  </a:cubicBezTo>
                  <a:cubicBezTo>
                    <a:pt x="543" y="209"/>
                    <a:pt x="540" y="196"/>
                    <a:pt x="536" y="184"/>
                  </a:cubicBezTo>
                  <a:cubicBezTo>
                    <a:pt x="536" y="184"/>
                    <a:pt x="536" y="184"/>
                    <a:pt x="536" y="184"/>
                  </a:cubicBezTo>
                  <a:cubicBezTo>
                    <a:pt x="475" y="188"/>
                    <a:pt x="475" y="188"/>
                    <a:pt x="475" y="188"/>
                  </a:cubicBezTo>
                  <a:cubicBezTo>
                    <a:pt x="465" y="188"/>
                    <a:pt x="455" y="182"/>
                    <a:pt x="449" y="172"/>
                  </a:cubicBezTo>
                  <a:cubicBezTo>
                    <a:pt x="444" y="163"/>
                    <a:pt x="444" y="151"/>
                    <a:pt x="449" y="142"/>
                  </a:cubicBezTo>
                  <a:cubicBezTo>
                    <a:pt x="449" y="142"/>
                    <a:pt x="449" y="142"/>
                    <a:pt x="449" y="142"/>
                  </a:cubicBezTo>
                  <a:cubicBezTo>
                    <a:pt x="483" y="91"/>
                    <a:pt x="483" y="91"/>
                    <a:pt x="483" y="91"/>
                  </a:cubicBezTo>
                  <a:cubicBezTo>
                    <a:pt x="483" y="91"/>
                    <a:pt x="483" y="91"/>
                    <a:pt x="483" y="91"/>
                  </a:cubicBezTo>
                  <a:cubicBezTo>
                    <a:pt x="474" y="81"/>
                    <a:pt x="465" y="72"/>
                    <a:pt x="456" y="64"/>
                  </a:cubicBezTo>
                  <a:cubicBezTo>
                    <a:pt x="456" y="64"/>
                    <a:pt x="456" y="64"/>
                    <a:pt x="456" y="64"/>
                  </a:cubicBezTo>
                  <a:cubicBezTo>
                    <a:pt x="405" y="98"/>
                    <a:pt x="405" y="98"/>
                    <a:pt x="405" y="98"/>
                  </a:cubicBezTo>
                  <a:cubicBezTo>
                    <a:pt x="396" y="103"/>
                    <a:pt x="384" y="103"/>
                    <a:pt x="375" y="97"/>
                  </a:cubicBezTo>
                  <a:cubicBezTo>
                    <a:pt x="365" y="92"/>
                    <a:pt x="359" y="82"/>
                    <a:pt x="359" y="71"/>
                  </a:cubicBezTo>
                  <a:cubicBezTo>
                    <a:pt x="359" y="71"/>
                    <a:pt x="359" y="71"/>
                    <a:pt x="359" y="71"/>
                  </a:cubicBezTo>
                  <a:cubicBezTo>
                    <a:pt x="363" y="10"/>
                    <a:pt x="363" y="10"/>
                    <a:pt x="363" y="10"/>
                  </a:cubicBezTo>
                  <a:cubicBezTo>
                    <a:pt x="363" y="10"/>
                    <a:pt x="363" y="10"/>
                    <a:pt x="363" y="10"/>
                  </a:cubicBezTo>
                  <a:cubicBezTo>
                    <a:pt x="351" y="6"/>
                    <a:pt x="328" y="1"/>
                    <a:pt x="328" y="1"/>
                  </a:cubicBezTo>
                  <a:close/>
                </a:path>
              </a:pathLst>
            </a:custGeom>
            <a:solidFill>
              <a:schemeClr val="accent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" name="Freeform 59"/>
            <p:cNvSpPr>
              <a:spLocks noEditPoints="1"/>
            </p:cNvSpPr>
            <p:nvPr userDrawn="1"/>
          </p:nvSpPr>
          <p:spPr bwMode="auto">
            <a:xfrm>
              <a:off x="642580" y="220408"/>
              <a:ext cx="1168400" cy="1169987"/>
            </a:xfrm>
            <a:custGeom>
              <a:avLst/>
              <a:gdLst/>
              <a:ahLst/>
              <a:cxnLst>
                <a:cxn ang="0">
                  <a:pos x="273" y="418"/>
                </a:cxn>
                <a:cxn ang="0">
                  <a:pos x="273" y="128"/>
                </a:cxn>
                <a:cxn ang="0">
                  <a:pos x="328" y="1"/>
                </a:cxn>
                <a:cxn ang="0">
                  <a:pos x="274" y="70"/>
                </a:cxn>
                <a:cxn ang="0">
                  <a:pos x="248" y="55"/>
                </a:cxn>
                <a:cxn ang="0">
                  <a:pos x="184" y="10"/>
                </a:cxn>
                <a:cxn ang="0">
                  <a:pos x="187" y="71"/>
                </a:cxn>
                <a:cxn ang="0">
                  <a:pos x="142" y="97"/>
                </a:cxn>
                <a:cxn ang="0">
                  <a:pos x="91" y="63"/>
                </a:cxn>
                <a:cxn ang="0">
                  <a:pos x="63" y="90"/>
                </a:cxn>
                <a:cxn ang="0">
                  <a:pos x="97" y="141"/>
                </a:cxn>
                <a:cxn ang="0">
                  <a:pos x="71" y="187"/>
                </a:cxn>
                <a:cxn ang="0">
                  <a:pos x="10" y="183"/>
                </a:cxn>
                <a:cxn ang="0">
                  <a:pos x="0" y="218"/>
                </a:cxn>
                <a:cxn ang="0">
                  <a:pos x="55" y="245"/>
                </a:cxn>
                <a:cxn ang="0">
                  <a:pos x="54" y="298"/>
                </a:cxn>
                <a:cxn ang="0">
                  <a:pos x="0" y="325"/>
                </a:cxn>
                <a:cxn ang="0">
                  <a:pos x="9" y="362"/>
                </a:cxn>
                <a:cxn ang="0">
                  <a:pos x="70" y="358"/>
                </a:cxn>
                <a:cxn ang="0">
                  <a:pos x="96" y="404"/>
                </a:cxn>
                <a:cxn ang="0">
                  <a:pos x="63" y="455"/>
                </a:cxn>
                <a:cxn ang="0">
                  <a:pos x="90" y="482"/>
                </a:cxn>
                <a:cxn ang="0">
                  <a:pos x="140" y="449"/>
                </a:cxn>
                <a:cxn ang="0">
                  <a:pos x="186" y="475"/>
                </a:cxn>
                <a:cxn ang="0">
                  <a:pos x="183" y="536"/>
                </a:cxn>
                <a:cxn ang="0">
                  <a:pos x="217" y="546"/>
                </a:cxn>
                <a:cxn ang="0">
                  <a:pos x="245" y="491"/>
                </a:cxn>
                <a:cxn ang="0">
                  <a:pos x="298" y="491"/>
                </a:cxn>
                <a:cxn ang="0">
                  <a:pos x="325" y="546"/>
                </a:cxn>
                <a:cxn ang="0">
                  <a:pos x="362" y="536"/>
                </a:cxn>
                <a:cxn ang="0">
                  <a:pos x="373" y="450"/>
                </a:cxn>
                <a:cxn ang="0">
                  <a:pos x="404" y="449"/>
                </a:cxn>
                <a:cxn ang="0">
                  <a:pos x="455" y="483"/>
                </a:cxn>
                <a:cxn ang="0">
                  <a:pos x="482" y="456"/>
                </a:cxn>
                <a:cxn ang="0">
                  <a:pos x="448" y="375"/>
                </a:cxn>
                <a:cxn ang="0">
                  <a:pos x="475" y="360"/>
                </a:cxn>
                <a:cxn ang="0">
                  <a:pos x="536" y="363"/>
                </a:cxn>
                <a:cxn ang="0">
                  <a:pos x="491" y="301"/>
                </a:cxn>
                <a:cxn ang="0">
                  <a:pos x="491" y="248"/>
                </a:cxn>
                <a:cxn ang="0">
                  <a:pos x="546" y="221"/>
                </a:cxn>
                <a:cxn ang="0">
                  <a:pos x="536" y="184"/>
                </a:cxn>
                <a:cxn ang="0">
                  <a:pos x="449" y="172"/>
                </a:cxn>
                <a:cxn ang="0">
                  <a:pos x="449" y="142"/>
                </a:cxn>
                <a:cxn ang="0">
                  <a:pos x="483" y="91"/>
                </a:cxn>
                <a:cxn ang="0">
                  <a:pos x="456" y="64"/>
                </a:cxn>
                <a:cxn ang="0">
                  <a:pos x="375" y="97"/>
                </a:cxn>
                <a:cxn ang="0">
                  <a:pos x="359" y="71"/>
                </a:cxn>
                <a:cxn ang="0">
                  <a:pos x="363" y="10"/>
                </a:cxn>
              </a:cxnLst>
              <a:rect l="0" t="0" r="r" b="b"/>
              <a:pathLst>
                <a:path w="546" h="546">
                  <a:moveTo>
                    <a:pt x="417" y="273"/>
                  </a:moveTo>
                  <a:cubicBezTo>
                    <a:pt x="417" y="353"/>
                    <a:pt x="353" y="418"/>
                    <a:pt x="273" y="418"/>
                  </a:cubicBezTo>
                  <a:cubicBezTo>
                    <a:pt x="193" y="418"/>
                    <a:pt x="128" y="353"/>
                    <a:pt x="128" y="273"/>
                  </a:cubicBezTo>
                  <a:cubicBezTo>
                    <a:pt x="128" y="193"/>
                    <a:pt x="193" y="128"/>
                    <a:pt x="273" y="128"/>
                  </a:cubicBezTo>
                  <a:cubicBezTo>
                    <a:pt x="353" y="128"/>
                    <a:pt x="417" y="193"/>
                    <a:pt x="417" y="273"/>
                  </a:cubicBezTo>
                  <a:close/>
                  <a:moveTo>
                    <a:pt x="328" y="1"/>
                  </a:moveTo>
                  <a:cubicBezTo>
                    <a:pt x="301" y="55"/>
                    <a:pt x="301" y="55"/>
                    <a:pt x="301" y="55"/>
                  </a:cubicBezTo>
                  <a:cubicBezTo>
                    <a:pt x="295" y="64"/>
                    <a:pt x="286" y="70"/>
                    <a:pt x="274" y="70"/>
                  </a:cubicBezTo>
                  <a:cubicBezTo>
                    <a:pt x="263" y="70"/>
                    <a:pt x="253" y="64"/>
                    <a:pt x="248" y="55"/>
                  </a:cubicBezTo>
                  <a:cubicBezTo>
                    <a:pt x="248" y="55"/>
                    <a:pt x="248" y="55"/>
                    <a:pt x="248" y="55"/>
                  </a:cubicBezTo>
                  <a:cubicBezTo>
                    <a:pt x="221" y="0"/>
                    <a:pt x="221" y="0"/>
                    <a:pt x="221" y="0"/>
                  </a:cubicBezTo>
                  <a:cubicBezTo>
                    <a:pt x="208" y="2"/>
                    <a:pt x="196" y="6"/>
                    <a:pt x="184" y="10"/>
                  </a:cubicBezTo>
                  <a:cubicBezTo>
                    <a:pt x="184" y="10"/>
                    <a:pt x="184" y="10"/>
                    <a:pt x="184" y="10"/>
                  </a:cubicBezTo>
                  <a:cubicBezTo>
                    <a:pt x="187" y="71"/>
                    <a:pt x="187" y="71"/>
                    <a:pt x="187" y="71"/>
                  </a:cubicBezTo>
                  <a:cubicBezTo>
                    <a:pt x="187" y="81"/>
                    <a:pt x="182" y="91"/>
                    <a:pt x="172" y="97"/>
                  </a:cubicBezTo>
                  <a:cubicBezTo>
                    <a:pt x="162" y="102"/>
                    <a:pt x="151" y="102"/>
                    <a:pt x="142" y="97"/>
                  </a:cubicBezTo>
                  <a:cubicBezTo>
                    <a:pt x="142" y="97"/>
                    <a:pt x="142" y="97"/>
                    <a:pt x="142" y="97"/>
                  </a:cubicBezTo>
                  <a:cubicBezTo>
                    <a:pt x="91" y="63"/>
                    <a:pt x="91" y="63"/>
                    <a:pt x="91" y="63"/>
                  </a:cubicBezTo>
                  <a:cubicBezTo>
                    <a:pt x="91" y="63"/>
                    <a:pt x="91" y="63"/>
                    <a:pt x="91" y="63"/>
                  </a:cubicBezTo>
                  <a:cubicBezTo>
                    <a:pt x="81" y="72"/>
                    <a:pt x="72" y="81"/>
                    <a:pt x="63" y="90"/>
                  </a:cubicBezTo>
                  <a:cubicBezTo>
                    <a:pt x="63" y="90"/>
                    <a:pt x="63" y="90"/>
                    <a:pt x="63" y="90"/>
                  </a:cubicBezTo>
                  <a:cubicBezTo>
                    <a:pt x="97" y="141"/>
                    <a:pt x="97" y="141"/>
                    <a:pt x="97" y="141"/>
                  </a:cubicBezTo>
                  <a:cubicBezTo>
                    <a:pt x="102" y="150"/>
                    <a:pt x="103" y="161"/>
                    <a:pt x="97" y="171"/>
                  </a:cubicBezTo>
                  <a:cubicBezTo>
                    <a:pt x="91" y="181"/>
                    <a:pt x="81" y="187"/>
                    <a:pt x="71" y="187"/>
                  </a:cubicBezTo>
                  <a:cubicBezTo>
                    <a:pt x="71" y="187"/>
                    <a:pt x="71" y="187"/>
                    <a:pt x="71" y="187"/>
                  </a:cubicBezTo>
                  <a:cubicBezTo>
                    <a:pt x="10" y="183"/>
                    <a:pt x="10" y="183"/>
                    <a:pt x="10" y="183"/>
                  </a:cubicBezTo>
                  <a:cubicBezTo>
                    <a:pt x="10" y="183"/>
                    <a:pt x="10" y="183"/>
                    <a:pt x="10" y="183"/>
                  </a:cubicBezTo>
                  <a:cubicBezTo>
                    <a:pt x="6" y="194"/>
                    <a:pt x="3" y="206"/>
                    <a:pt x="0" y="218"/>
                  </a:cubicBezTo>
                  <a:cubicBezTo>
                    <a:pt x="0" y="218"/>
                    <a:pt x="0" y="218"/>
                    <a:pt x="0" y="218"/>
                  </a:cubicBezTo>
                  <a:cubicBezTo>
                    <a:pt x="55" y="245"/>
                    <a:pt x="55" y="245"/>
                    <a:pt x="55" y="245"/>
                  </a:cubicBezTo>
                  <a:cubicBezTo>
                    <a:pt x="64" y="250"/>
                    <a:pt x="70" y="260"/>
                    <a:pt x="70" y="272"/>
                  </a:cubicBezTo>
                  <a:cubicBezTo>
                    <a:pt x="70" y="283"/>
                    <a:pt x="64" y="293"/>
                    <a:pt x="54" y="298"/>
                  </a:cubicBezTo>
                  <a:cubicBezTo>
                    <a:pt x="54" y="298"/>
                    <a:pt x="54" y="298"/>
                    <a:pt x="54" y="298"/>
                  </a:cubicBezTo>
                  <a:cubicBezTo>
                    <a:pt x="0" y="325"/>
                    <a:pt x="0" y="325"/>
                    <a:pt x="0" y="325"/>
                  </a:cubicBezTo>
                  <a:cubicBezTo>
                    <a:pt x="0" y="325"/>
                    <a:pt x="0" y="325"/>
                    <a:pt x="0" y="325"/>
                  </a:cubicBezTo>
                  <a:cubicBezTo>
                    <a:pt x="2" y="338"/>
                    <a:pt x="5" y="350"/>
                    <a:pt x="9" y="362"/>
                  </a:cubicBezTo>
                  <a:cubicBezTo>
                    <a:pt x="9" y="362"/>
                    <a:pt x="9" y="362"/>
                    <a:pt x="9" y="362"/>
                  </a:cubicBezTo>
                  <a:cubicBezTo>
                    <a:pt x="70" y="358"/>
                    <a:pt x="70" y="358"/>
                    <a:pt x="70" y="358"/>
                  </a:cubicBezTo>
                  <a:cubicBezTo>
                    <a:pt x="81" y="358"/>
                    <a:pt x="91" y="364"/>
                    <a:pt x="96" y="374"/>
                  </a:cubicBezTo>
                  <a:cubicBezTo>
                    <a:pt x="102" y="384"/>
                    <a:pt x="102" y="395"/>
                    <a:pt x="96" y="404"/>
                  </a:cubicBezTo>
                  <a:cubicBezTo>
                    <a:pt x="96" y="404"/>
                    <a:pt x="96" y="404"/>
                    <a:pt x="96" y="404"/>
                  </a:cubicBezTo>
                  <a:cubicBezTo>
                    <a:pt x="63" y="455"/>
                    <a:pt x="63" y="455"/>
                    <a:pt x="63" y="455"/>
                  </a:cubicBezTo>
                  <a:cubicBezTo>
                    <a:pt x="63" y="455"/>
                    <a:pt x="63" y="455"/>
                    <a:pt x="63" y="455"/>
                  </a:cubicBezTo>
                  <a:cubicBezTo>
                    <a:pt x="71" y="465"/>
                    <a:pt x="80" y="474"/>
                    <a:pt x="90" y="482"/>
                  </a:cubicBezTo>
                  <a:cubicBezTo>
                    <a:pt x="90" y="482"/>
                    <a:pt x="90" y="482"/>
                    <a:pt x="90" y="482"/>
                  </a:cubicBezTo>
                  <a:cubicBezTo>
                    <a:pt x="140" y="449"/>
                    <a:pt x="140" y="449"/>
                    <a:pt x="140" y="449"/>
                  </a:cubicBezTo>
                  <a:cubicBezTo>
                    <a:pt x="150" y="443"/>
                    <a:pt x="161" y="443"/>
                    <a:pt x="171" y="449"/>
                  </a:cubicBezTo>
                  <a:cubicBezTo>
                    <a:pt x="181" y="454"/>
                    <a:pt x="186" y="465"/>
                    <a:pt x="186" y="475"/>
                  </a:cubicBezTo>
                  <a:cubicBezTo>
                    <a:pt x="186" y="475"/>
                    <a:pt x="186" y="475"/>
                    <a:pt x="186" y="475"/>
                  </a:cubicBezTo>
                  <a:cubicBezTo>
                    <a:pt x="183" y="536"/>
                    <a:pt x="183" y="536"/>
                    <a:pt x="183" y="536"/>
                  </a:cubicBezTo>
                  <a:cubicBezTo>
                    <a:pt x="182" y="536"/>
                    <a:pt x="182" y="536"/>
                    <a:pt x="182" y="536"/>
                  </a:cubicBezTo>
                  <a:cubicBezTo>
                    <a:pt x="194" y="540"/>
                    <a:pt x="205" y="543"/>
                    <a:pt x="217" y="546"/>
                  </a:cubicBezTo>
                  <a:cubicBezTo>
                    <a:pt x="217" y="546"/>
                    <a:pt x="217" y="546"/>
                    <a:pt x="217" y="546"/>
                  </a:cubicBezTo>
                  <a:cubicBezTo>
                    <a:pt x="245" y="491"/>
                    <a:pt x="245" y="491"/>
                    <a:pt x="245" y="491"/>
                  </a:cubicBezTo>
                  <a:cubicBezTo>
                    <a:pt x="250" y="482"/>
                    <a:pt x="260" y="476"/>
                    <a:pt x="271" y="476"/>
                  </a:cubicBezTo>
                  <a:cubicBezTo>
                    <a:pt x="282" y="476"/>
                    <a:pt x="292" y="482"/>
                    <a:pt x="298" y="491"/>
                  </a:cubicBezTo>
                  <a:cubicBezTo>
                    <a:pt x="298" y="491"/>
                    <a:pt x="298" y="491"/>
                    <a:pt x="298" y="491"/>
                  </a:cubicBezTo>
                  <a:cubicBezTo>
                    <a:pt x="325" y="546"/>
                    <a:pt x="325" y="546"/>
                    <a:pt x="325" y="546"/>
                  </a:cubicBezTo>
                  <a:cubicBezTo>
                    <a:pt x="337" y="544"/>
                    <a:pt x="350" y="541"/>
                    <a:pt x="362" y="537"/>
                  </a:cubicBezTo>
                  <a:cubicBezTo>
                    <a:pt x="362" y="536"/>
                    <a:pt x="362" y="536"/>
                    <a:pt x="362" y="536"/>
                  </a:cubicBezTo>
                  <a:cubicBezTo>
                    <a:pt x="358" y="476"/>
                    <a:pt x="358" y="476"/>
                    <a:pt x="358" y="476"/>
                  </a:cubicBezTo>
                  <a:cubicBezTo>
                    <a:pt x="358" y="465"/>
                    <a:pt x="364" y="455"/>
                    <a:pt x="373" y="450"/>
                  </a:cubicBezTo>
                  <a:cubicBezTo>
                    <a:pt x="383" y="444"/>
                    <a:pt x="395" y="444"/>
                    <a:pt x="404" y="449"/>
                  </a:cubicBezTo>
                  <a:cubicBezTo>
                    <a:pt x="404" y="449"/>
                    <a:pt x="404" y="449"/>
                    <a:pt x="404" y="449"/>
                  </a:cubicBezTo>
                  <a:cubicBezTo>
                    <a:pt x="455" y="483"/>
                    <a:pt x="455" y="483"/>
                    <a:pt x="455" y="483"/>
                  </a:cubicBezTo>
                  <a:cubicBezTo>
                    <a:pt x="455" y="483"/>
                    <a:pt x="455" y="483"/>
                    <a:pt x="455" y="483"/>
                  </a:cubicBezTo>
                  <a:cubicBezTo>
                    <a:pt x="464" y="475"/>
                    <a:pt x="474" y="466"/>
                    <a:pt x="482" y="456"/>
                  </a:cubicBezTo>
                  <a:cubicBezTo>
                    <a:pt x="482" y="456"/>
                    <a:pt x="482" y="456"/>
                    <a:pt x="482" y="456"/>
                  </a:cubicBezTo>
                  <a:cubicBezTo>
                    <a:pt x="448" y="405"/>
                    <a:pt x="448" y="405"/>
                    <a:pt x="448" y="405"/>
                  </a:cubicBezTo>
                  <a:cubicBezTo>
                    <a:pt x="443" y="396"/>
                    <a:pt x="443" y="385"/>
                    <a:pt x="448" y="375"/>
                  </a:cubicBezTo>
                  <a:cubicBezTo>
                    <a:pt x="454" y="365"/>
                    <a:pt x="464" y="360"/>
                    <a:pt x="475" y="360"/>
                  </a:cubicBezTo>
                  <a:cubicBezTo>
                    <a:pt x="475" y="360"/>
                    <a:pt x="475" y="360"/>
                    <a:pt x="475" y="360"/>
                  </a:cubicBezTo>
                  <a:cubicBezTo>
                    <a:pt x="536" y="363"/>
                    <a:pt x="536" y="363"/>
                    <a:pt x="536" y="363"/>
                  </a:cubicBezTo>
                  <a:cubicBezTo>
                    <a:pt x="536" y="363"/>
                    <a:pt x="536" y="363"/>
                    <a:pt x="536" y="363"/>
                  </a:cubicBezTo>
                  <a:cubicBezTo>
                    <a:pt x="540" y="352"/>
                    <a:pt x="543" y="340"/>
                    <a:pt x="545" y="328"/>
                  </a:cubicBezTo>
                  <a:cubicBezTo>
                    <a:pt x="491" y="301"/>
                    <a:pt x="491" y="301"/>
                    <a:pt x="491" y="301"/>
                  </a:cubicBezTo>
                  <a:cubicBezTo>
                    <a:pt x="482" y="296"/>
                    <a:pt x="476" y="286"/>
                    <a:pt x="476" y="275"/>
                  </a:cubicBezTo>
                  <a:cubicBezTo>
                    <a:pt x="476" y="263"/>
                    <a:pt x="482" y="254"/>
                    <a:pt x="491" y="248"/>
                  </a:cubicBezTo>
                  <a:cubicBezTo>
                    <a:pt x="491" y="248"/>
                    <a:pt x="491" y="248"/>
                    <a:pt x="491" y="248"/>
                  </a:cubicBezTo>
                  <a:cubicBezTo>
                    <a:pt x="491" y="248"/>
                    <a:pt x="546" y="221"/>
                    <a:pt x="546" y="221"/>
                  </a:cubicBezTo>
                  <a:cubicBezTo>
                    <a:pt x="543" y="209"/>
                    <a:pt x="540" y="196"/>
                    <a:pt x="536" y="184"/>
                  </a:cubicBezTo>
                  <a:cubicBezTo>
                    <a:pt x="536" y="184"/>
                    <a:pt x="536" y="184"/>
                    <a:pt x="536" y="184"/>
                  </a:cubicBezTo>
                  <a:cubicBezTo>
                    <a:pt x="475" y="188"/>
                    <a:pt x="475" y="188"/>
                    <a:pt x="475" y="188"/>
                  </a:cubicBezTo>
                  <a:cubicBezTo>
                    <a:pt x="465" y="188"/>
                    <a:pt x="455" y="182"/>
                    <a:pt x="449" y="172"/>
                  </a:cubicBezTo>
                  <a:cubicBezTo>
                    <a:pt x="444" y="163"/>
                    <a:pt x="444" y="151"/>
                    <a:pt x="449" y="142"/>
                  </a:cubicBezTo>
                  <a:cubicBezTo>
                    <a:pt x="449" y="142"/>
                    <a:pt x="449" y="142"/>
                    <a:pt x="449" y="142"/>
                  </a:cubicBezTo>
                  <a:cubicBezTo>
                    <a:pt x="483" y="91"/>
                    <a:pt x="483" y="91"/>
                    <a:pt x="483" y="91"/>
                  </a:cubicBezTo>
                  <a:cubicBezTo>
                    <a:pt x="483" y="91"/>
                    <a:pt x="483" y="91"/>
                    <a:pt x="483" y="91"/>
                  </a:cubicBezTo>
                  <a:cubicBezTo>
                    <a:pt x="474" y="81"/>
                    <a:pt x="465" y="72"/>
                    <a:pt x="456" y="64"/>
                  </a:cubicBezTo>
                  <a:cubicBezTo>
                    <a:pt x="456" y="64"/>
                    <a:pt x="456" y="64"/>
                    <a:pt x="456" y="64"/>
                  </a:cubicBezTo>
                  <a:cubicBezTo>
                    <a:pt x="405" y="98"/>
                    <a:pt x="405" y="98"/>
                    <a:pt x="405" y="98"/>
                  </a:cubicBezTo>
                  <a:cubicBezTo>
                    <a:pt x="396" y="103"/>
                    <a:pt x="384" y="103"/>
                    <a:pt x="375" y="97"/>
                  </a:cubicBezTo>
                  <a:cubicBezTo>
                    <a:pt x="365" y="92"/>
                    <a:pt x="359" y="82"/>
                    <a:pt x="359" y="71"/>
                  </a:cubicBezTo>
                  <a:cubicBezTo>
                    <a:pt x="359" y="71"/>
                    <a:pt x="359" y="71"/>
                    <a:pt x="359" y="71"/>
                  </a:cubicBezTo>
                  <a:cubicBezTo>
                    <a:pt x="363" y="10"/>
                    <a:pt x="363" y="10"/>
                    <a:pt x="363" y="10"/>
                  </a:cubicBezTo>
                  <a:cubicBezTo>
                    <a:pt x="363" y="10"/>
                    <a:pt x="363" y="10"/>
                    <a:pt x="363" y="10"/>
                  </a:cubicBezTo>
                  <a:cubicBezTo>
                    <a:pt x="351" y="6"/>
                    <a:pt x="328" y="1"/>
                    <a:pt x="328" y="1"/>
                  </a:cubicBezTo>
                  <a:close/>
                </a:path>
              </a:pathLst>
            </a:custGeom>
            <a:solidFill>
              <a:schemeClr val="accent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" name="Freeform 59"/>
            <p:cNvSpPr>
              <a:spLocks noEditPoints="1"/>
            </p:cNvSpPr>
            <p:nvPr userDrawn="1"/>
          </p:nvSpPr>
          <p:spPr bwMode="auto">
            <a:xfrm>
              <a:off x="-230524" y="904733"/>
              <a:ext cx="1168400" cy="1169987"/>
            </a:xfrm>
            <a:custGeom>
              <a:avLst/>
              <a:gdLst/>
              <a:ahLst/>
              <a:cxnLst>
                <a:cxn ang="0">
                  <a:pos x="273" y="418"/>
                </a:cxn>
                <a:cxn ang="0">
                  <a:pos x="273" y="128"/>
                </a:cxn>
                <a:cxn ang="0">
                  <a:pos x="328" y="1"/>
                </a:cxn>
                <a:cxn ang="0">
                  <a:pos x="274" y="70"/>
                </a:cxn>
                <a:cxn ang="0">
                  <a:pos x="248" y="55"/>
                </a:cxn>
                <a:cxn ang="0">
                  <a:pos x="184" y="10"/>
                </a:cxn>
                <a:cxn ang="0">
                  <a:pos x="187" y="71"/>
                </a:cxn>
                <a:cxn ang="0">
                  <a:pos x="142" y="97"/>
                </a:cxn>
                <a:cxn ang="0">
                  <a:pos x="91" y="63"/>
                </a:cxn>
                <a:cxn ang="0">
                  <a:pos x="63" y="90"/>
                </a:cxn>
                <a:cxn ang="0">
                  <a:pos x="97" y="141"/>
                </a:cxn>
                <a:cxn ang="0">
                  <a:pos x="71" y="187"/>
                </a:cxn>
                <a:cxn ang="0">
                  <a:pos x="10" y="183"/>
                </a:cxn>
                <a:cxn ang="0">
                  <a:pos x="0" y="218"/>
                </a:cxn>
                <a:cxn ang="0">
                  <a:pos x="55" y="245"/>
                </a:cxn>
                <a:cxn ang="0">
                  <a:pos x="54" y="298"/>
                </a:cxn>
                <a:cxn ang="0">
                  <a:pos x="0" y="325"/>
                </a:cxn>
                <a:cxn ang="0">
                  <a:pos x="9" y="362"/>
                </a:cxn>
                <a:cxn ang="0">
                  <a:pos x="70" y="358"/>
                </a:cxn>
                <a:cxn ang="0">
                  <a:pos x="96" y="404"/>
                </a:cxn>
                <a:cxn ang="0">
                  <a:pos x="63" y="455"/>
                </a:cxn>
                <a:cxn ang="0">
                  <a:pos x="90" y="482"/>
                </a:cxn>
                <a:cxn ang="0">
                  <a:pos x="140" y="449"/>
                </a:cxn>
                <a:cxn ang="0">
                  <a:pos x="186" y="475"/>
                </a:cxn>
                <a:cxn ang="0">
                  <a:pos x="183" y="536"/>
                </a:cxn>
                <a:cxn ang="0">
                  <a:pos x="217" y="546"/>
                </a:cxn>
                <a:cxn ang="0">
                  <a:pos x="245" y="491"/>
                </a:cxn>
                <a:cxn ang="0">
                  <a:pos x="298" y="491"/>
                </a:cxn>
                <a:cxn ang="0">
                  <a:pos x="325" y="546"/>
                </a:cxn>
                <a:cxn ang="0">
                  <a:pos x="362" y="536"/>
                </a:cxn>
                <a:cxn ang="0">
                  <a:pos x="373" y="450"/>
                </a:cxn>
                <a:cxn ang="0">
                  <a:pos x="404" y="449"/>
                </a:cxn>
                <a:cxn ang="0">
                  <a:pos x="455" y="483"/>
                </a:cxn>
                <a:cxn ang="0">
                  <a:pos x="482" y="456"/>
                </a:cxn>
                <a:cxn ang="0">
                  <a:pos x="448" y="375"/>
                </a:cxn>
                <a:cxn ang="0">
                  <a:pos x="475" y="360"/>
                </a:cxn>
                <a:cxn ang="0">
                  <a:pos x="536" y="363"/>
                </a:cxn>
                <a:cxn ang="0">
                  <a:pos x="491" y="301"/>
                </a:cxn>
                <a:cxn ang="0">
                  <a:pos x="491" y="248"/>
                </a:cxn>
                <a:cxn ang="0">
                  <a:pos x="546" y="221"/>
                </a:cxn>
                <a:cxn ang="0">
                  <a:pos x="536" y="184"/>
                </a:cxn>
                <a:cxn ang="0">
                  <a:pos x="449" y="172"/>
                </a:cxn>
                <a:cxn ang="0">
                  <a:pos x="449" y="142"/>
                </a:cxn>
                <a:cxn ang="0">
                  <a:pos x="483" y="91"/>
                </a:cxn>
                <a:cxn ang="0">
                  <a:pos x="456" y="64"/>
                </a:cxn>
                <a:cxn ang="0">
                  <a:pos x="375" y="97"/>
                </a:cxn>
                <a:cxn ang="0">
                  <a:pos x="359" y="71"/>
                </a:cxn>
                <a:cxn ang="0">
                  <a:pos x="363" y="10"/>
                </a:cxn>
              </a:cxnLst>
              <a:rect l="0" t="0" r="r" b="b"/>
              <a:pathLst>
                <a:path w="546" h="546">
                  <a:moveTo>
                    <a:pt x="417" y="273"/>
                  </a:moveTo>
                  <a:cubicBezTo>
                    <a:pt x="417" y="353"/>
                    <a:pt x="353" y="418"/>
                    <a:pt x="273" y="418"/>
                  </a:cubicBezTo>
                  <a:cubicBezTo>
                    <a:pt x="193" y="418"/>
                    <a:pt x="128" y="353"/>
                    <a:pt x="128" y="273"/>
                  </a:cubicBezTo>
                  <a:cubicBezTo>
                    <a:pt x="128" y="193"/>
                    <a:pt x="193" y="128"/>
                    <a:pt x="273" y="128"/>
                  </a:cubicBezTo>
                  <a:cubicBezTo>
                    <a:pt x="353" y="128"/>
                    <a:pt x="417" y="193"/>
                    <a:pt x="417" y="273"/>
                  </a:cubicBezTo>
                  <a:close/>
                  <a:moveTo>
                    <a:pt x="328" y="1"/>
                  </a:moveTo>
                  <a:cubicBezTo>
                    <a:pt x="301" y="55"/>
                    <a:pt x="301" y="55"/>
                    <a:pt x="301" y="55"/>
                  </a:cubicBezTo>
                  <a:cubicBezTo>
                    <a:pt x="295" y="64"/>
                    <a:pt x="286" y="70"/>
                    <a:pt x="274" y="70"/>
                  </a:cubicBezTo>
                  <a:cubicBezTo>
                    <a:pt x="263" y="70"/>
                    <a:pt x="253" y="64"/>
                    <a:pt x="248" y="55"/>
                  </a:cubicBezTo>
                  <a:cubicBezTo>
                    <a:pt x="248" y="55"/>
                    <a:pt x="248" y="55"/>
                    <a:pt x="248" y="55"/>
                  </a:cubicBezTo>
                  <a:cubicBezTo>
                    <a:pt x="221" y="0"/>
                    <a:pt x="221" y="0"/>
                    <a:pt x="221" y="0"/>
                  </a:cubicBezTo>
                  <a:cubicBezTo>
                    <a:pt x="208" y="2"/>
                    <a:pt x="196" y="6"/>
                    <a:pt x="184" y="10"/>
                  </a:cubicBezTo>
                  <a:cubicBezTo>
                    <a:pt x="184" y="10"/>
                    <a:pt x="184" y="10"/>
                    <a:pt x="184" y="10"/>
                  </a:cubicBezTo>
                  <a:cubicBezTo>
                    <a:pt x="187" y="71"/>
                    <a:pt x="187" y="71"/>
                    <a:pt x="187" y="71"/>
                  </a:cubicBezTo>
                  <a:cubicBezTo>
                    <a:pt x="187" y="81"/>
                    <a:pt x="182" y="91"/>
                    <a:pt x="172" y="97"/>
                  </a:cubicBezTo>
                  <a:cubicBezTo>
                    <a:pt x="162" y="102"/>
                    <a:pt x="151" y="102"/>
                    <a:pt x="142" y="97"/>
                  </a:cubicBezTo>
                  <a:cubicBezTo>
                    <a:pt x="142" y="97"/>
                    <a:pt x="142" y="97"/>
                    <a:pt x="142" y="97"/>
                  </a:cubicBezTo>
                  <a:cubicBezTo>
                    <a:pt x="91" y="63"/>
                    <a:pt x="91" y="63"/>
                    <a:pt x="91" y="63"/>
                  </a:cubicBezTo>
                  <a:cubicBezTo>
                    <a:pt x="91" y="63"/>
                    <a:pt x="91" y="63"/>
                    <a:pt x="91" y="63"/>
                  </a:cubicBezTo>
                  <a:cubicBezTo>
                    <a:pt x="81" y="72"/>
                    <a:pt x="72" y="81"/>
                    <a:pt x="63" y="90"/>
                  </a:cubicBezTo>
                  <a:cubicBezTo>
                    <a:pt x="63" y="90"/>
                    <a:pt x="63" y="90"/>
                    <a:pt x="63" y="90"/>
                  </a:cubicBezTo>
                  <a:cubicBezTo>
                    <a:pt x="97" y="141"/>
                    <a:pt x="97" y="141"/>
                    <a:pt x="97" y="141"/>
                  </a:cubicBezTo>
                  <a:cubicBezTo>
                    <a:pt x="102" y="150"/>
                    <a:pt x="103" y="161"/>
                    <a:pt x="97" y="171"/>
                  </a:cubicBezTo>
                  <a:cubicBezTo>
                    <a:pt x="91" y="181"/>
                    <a:pt x="81" y="187"/>
                    <a:pt x="71" y="187"/>
                  </a:cubicBezTo>
                  <a:cubicBezTo>
                    <a:pt x="71" y="187"/>
                    <a:pt x="71" y="187"/>
                    <a:pt x="71" y="187"/>
                  </a:cubicBezTo>
                  <a:cubicBezTo>
                    <a:pt x="10" y="183"/>
                    <a:pt x="10" y="183"/>
                    <a:pt x="10" y="183"/>
                  </a:cubicBezTo>
                  <a:cubicBezTo>
                    <a:pt x="10" y="183"/>
                    <a:pt x="10" y="183"/>
                    <a:pt x="10" y="183"/>
                  </a:cubicBezTo>
                  <a:cubicBezTo>
                    <a:pt x="6" y="194"/>
                    <a:pt x="3" y="206"/>
                    <a:pt x="0" y="218"/>
                  </a:cubicBezTo>
                  <a:cubicBezTo>
                    <a:pt x="0" y="218"/>
                    <a:pt x="0" y="218"/>
                    <a:pt x="0" y="218"/>
                  </a:cubicBezTo>
                  <a:cubicBezTo>
                    <a:pt x="55" y="245"/>
                    <a:pt x="55" y="245"/>
                    <a:pt x="55" y="245"/>
                  </a:cubicBezTo>
                  <a:cubicBezTo>
                    <a:pt x="64" y="250"/>
                    <a:pt x="70" y="260"/>
                    <a:pt x="70" y="272"/>
                  </a:cubicBezTo>
                  <a:cubicBezTo>
                    <a:pt x="70" y="283"/>
                    <a:pt x="64" y="293"/>
                    <a:pt x="54" y="298"/>
                  </a:cubicBezTo>
                  <a:cubicBezTo>
                    <a:pt x="54" y="298"/>
                    <a:pt x="54" y="298"/>
                    <a:pt x="54" y="298"/>
                  </a:cubicBezTo>
                  <a:cubicBezTo>
                    <a:pt x="0" y="325"/>
                    <a:pt x="0" y="325"/>
                    <a:pt x="0" y="325"/>
                  </a:cubicBezTo>
                  <a:cubicBezTo>
                    <a:pt x="0" y="325"/>
                    <a:pt x="0" y="325"/>
                    <a:pt x="0" y="325"/>
                  </a:cubicBezTo>
                  <a:cubicBezTo>
                    <a:pt x="2" y="338"/>
                    <a:pt x="5" y="350"/>
                    <a:pt x="9" y="362"/>
                  </a:cubicBezTo>
                  <a:cubicBezTo>
                    <a:pt x="9" y="362"/>
                    <a:pt x="9" y="362"/>
                    <a:pt x="9" y="362"/>
                  </a:cubicBezTo>
                  <a:cubicBezTo>
                    <a:pt x="70" y="358"/>
                    <a:pt x="70" y="358"/>
                    <a:pt x="70" y="358"/>
                  </a:cubicBezTo>
                  <a:cubicBezTo>
                    <a:pt x="81" y="358"/>
                    <a:pt x="91" y="364"/>
                    <a:pt x="96" y="374"/>
                  </a:cubicBezTo>
                  <a:cubicBezTo>
                    <a:pt x="102" y="384"/>
                    <a:pt x="102" y="395"/>
                    <a:pt x="96" y="404"/>
                  </a:cubicBezTo>
                  <a:cubicBezTo>
                    <a:pt x="96" y="404"/>
                    <a:pt x="96" y="404"/>
                    <a:pt x="96" y="404"/>
                  </a:cubicBezTo>
                  <a:cubicBezTo>
                    <a:pt x="63" y="455"/>
                    <a:pt x="63" y="455"/>
                    <a:pt x="63" y="455"/>
                  </a:cubicBezTo>
                  <a:cubicBezTo>
                    <a:pt x="63" y="455"/>
                    <a:pt x="63" y="455"/>
                    <a:pt x="63" y="455"/>
                  </a:cubicBezTo>
                  <a:cubicBezTo>
                    <a:pt x="71" y="465"/>
                    <a:pt x="80" y="474"/>
                    <a:pt x="90" y="482"/>
                  </a:cubicBezTo>
                  <a:cubicBezTo>
                    <a:pt x="90" y="482"/>
                    <a:pt x="90" y="482"/>
                    <a:pt x="90" y="482"/>
                  </a:cubicBezTo>
                  <a:cubicBezTo>
                    <a:pt x="140" y="449"/>
                    <a:pt x="140" y="449"/>
                    <a:pt x="140" y="449"/>
                  </a:cubicBezTo>
                  <a:cubicBezTo>
                    <a:pt x="150" y="443"/>
                    <a:pt x="161" y="443"/>
                    <a:pt x="171" y="449"/>
                  </a:cubicBezTo>
                  <a:cubicBezTo>
                    <a:pt x="181" y="454"/>
                    <a:pt x="186" y="465"/>
                    <a:pt x="186" y="475"/>
                  </a:cubicBezTo>
                  <a:cubicBezTo>
                    <a:pt x="186" y="475"/>
                    <a:pt x="186" y="475"/>
                    <a:pt x="186" y="475"/>
                  </a:cubicBezTo>
                  <a:cubicBezTo>
                    <a:pt x="183" y="536"/>
                    <a:pt x="183" y="536"/>
                    <a:pt x="183" y="536"/>
                  </a:cubicBezTo>
                  <a:cubicBezTo>
                    <a:pt x="182" y="536"/>
                    <a:pt x="182" y="536"/>
                    <a:pt x="182" y="536"/>
                  </a:cubicBezTo>
                  <a:cubicBezTo>
                    <a:pt x="194" y="540"/>
                    <a:pt x="205" y="543"/>
                    <a:pt x="217" y="546"/>
                  </a:cubicBezTo>
                  <a:cubicBezTo>
                    <a:pt x="217" y="546"/>
                    <a:pt x="217" y="546"/>
                    <a:pt x="217" y="546"/>
                  </a:cubicBezTo>
                  <a:cubicBezTo>
                    <a:pt x="245" y="491"/>
                    <a:pt x="245" y="491"/>
                    <a:pt x="245" y="491"/>
                  </a:cubicBezTo>
                  <a:cubicBezTo>
                    <a:pt x="250" y="482"/>
                    <a:pt x="260" y="476"/>
                    <a:pt x="271" y="476"/>
                  </a:cubicBezTo>
                  <a:cubicBezTo>
                    <a:pt x="282" y="476"/>
                    <a:pt x="292" y="482"/>
                    <a:pt x="298" y="491"/>
                  </a:cubicBezTo>
                  <a:cubicBezTo>
                    <a:pt x="298" y="491"/>
                    <a:pt x="298" y="491"/>
                    <a:pt x="298" y="491"/>
                  </a:cubicBezTo>
                  <a:cubicBezTo>
                    <a:pt x="325" y="546"/>
                    <a:pt x="325" y="546"/>
                    <a:pt x="325" y="546"/>
                  </a:cubicBezTo>
                  <a:cubicBezTo>
                    <a:pt x="337" y="544"/>
                    <a:pt x="350" y="541"/>
                    <a:pt x="362" y="537"/>
                  </a:cubicBezTo>
                  <a:cubicBezTo>
                    <a:pt x="362" y="536"/>
                    <a:pt x="362" y="536"/>
                    <a:pt x="362" y="536"/>
                  </a:cubicBezTo>
                  <a:cubicBezTo>
                    <a:pt x="358" y="476"/>
                    <a:pt x="358" y="476"/>
                    <a:pt x="358" y="476"/>
                  </a:cubicBezTo>
                  <a:cubicBezTo>
                    <a:pt x="358" y="465"/>
                    <a:pt x="364" y="455"/>
                    <a:pt x="373" y="450"/>
                  </a:cubicBezTo>
                  <a:cubicBezTo>
                    <a:pt x="383" y="444"/>
                    <a:pt x="395" y="444"/>
                    <a:pt x="404" y="449"/>
                  </a:cubicBezTo>
                  <a:cubicBezTo>
                    <a:pt x="404" y="449"/>
                    <a:pt x="404" y="449"/>
                    <a:pt x="404" y="449"/>
                  </a:cubicBezTo>
                  <a:cubicBezTo>
                    <a:pt x="455" y="483"/>
                    <a:pt x="455" y="483"/>
                    <a:pt x="455" y="483"/>
                  </a:cubicBezTo>
                  <a:cubicBezTo>
                    <a:pt x="455" y="483"/>
                    <a:pt x="455" y="483"/>
                    <a:pt x="455" y="483"/>
                  </a:cubicBezTo>
                  <a:cubicBezTo>
                    <a:pt x="464" y="475"/>
                    <a:pt x="474" y="466"/>
                    <a:pt x="482" y="456"/>
                  </a:cubicBezTo>
                  <a:cubicBezTo>
                    <a:pt x="482" y="456"/>
                    <a:pt x="482" y="456"/>
                    <a:pt x="482" y="456"/>
                  </a:cubicBezTo>
                  <a:cubicBezTo>
                    <a:pt x="448" y="405"/>
                    <a:pt x="448" y="405"/>
                    <a:pt x="448" y="405"/>
                  </a:cubicBezTo>
                  <a:cubicBezTo>
                    <a:pt x="443" y="396"/>
                    <a:pt x="443" y="385"/>
                    <a:pt x="448" y="375"/>
                  </a:cubicBezTo>
                  <a:cubicBezTo>
                    <a:pt x="454" y="365"/>
                    <a:pt x="464" y="360"/>
                    <a:pt x="475" y="360"/>
                  </a:cubicBezTo>
                  <a:cubicBezTo>
                    <a:pt x="475" y="360"/>
                    <a:pt x="475" y="360"/>
                    <a:pt x="475" y="360"/>
                  </a:cubicBezTo>
                  <a:cubicBezTo>
                    <a:pt x="536" y="363"/>
                    <a:pt x="536" y="363"/>
                    <a:pt x="536" y="363"/>
                  </a:cubicBezTo>
                  <a:cubicBezTo>
                    <a:pt x="536" y="363"/>
                    <a:pt x="536" y="363"/>
                    <a:pt x="536" y="363"/>
                  </a:cubicBezTo>
                  <a:cubicBezTo>
                    <a:pt x="540" y="352"/>
                    <a:pt x="543" y="340"/>
                    <a:pt x="545" y="328"/>
                  </a:cubicBezTo>
                  <a:cubicBezTo>
                    <a:pt x="491" y="301"/>
                    <a:pt x="491" y="301"/>
                    <a:pt x="491" y="301"/>
                  </a:cubicBezTo>
                  <a:cubicBezTo>
                    <a:pt x="482" y="296"/>
                    <a:pt x="476" y="286"/>
                    <a:pt x="476" y="275"/>
                  </a:cubicBezTo>
                  <a:cubicBezTo>
                    <a:pt x="476" y="263"/>
                    <a:pt x="482" y="254"/>
                    <a:pt x="491" y="248"/>
                  </a:cubicBezTo>
                  <a:cubicBezTo>
                    <a:pt x="491" y="248"/>
                    <a:pt x="491" y="248"/>
                    <a:pt x="491" y="248"/>
                  </a:cubicBezTo>
                  <a:cubicBezTo>
                    <a:pt x="491" y="248"/>
                    <a:pt x="546" y="221"/>
                    <a:pt x="546" y="221"/>
                  </a:cubicBezTo>
                  <a:cubicBezTo>
                    <a:pt x="543" y="209"/>
                    <a:pt x="540" y="196"/>
                    <a:pt x="536" y="184"/>
                  </a:cubicBezTo>
                  <a:cubicBezTo>
                    <a:pt x="536" y="184"/>
                    <a:pt x="536" y="184"/>
                    <a:pt x="536" y="184"/>
                  </a:cubicBezTo>
                  <a:cubicBezTo>
                    <a:pt x="475" y="188"/>
                    <a:pt x="475" y="188"/>
                    <a:pt x="475" y="188"/>
                  </a:cubicBezTo>
                  <a:cubicBezTo>
                    <a:pt x="465" y="188"/>
                    <a:pt x="455" y="182"/>
                    <a:pt x="449" y="172"/>
                  </a:cubicBezTo>
                  <a:cubicBezTo>
                    <a:pt x="444" y="163"/>
                    <a:pt x="444" y="151"/>
                    <a:pt x="449" y="142"/>
                  </a:cubicBezTo>
                  <a:cubicBezTo>
                    <a:pt x="449" y="142"/>
                    <a:pt x="449" y="142"/>
                    <a:pt x="449" y="142"/>
                  </a:cubicBezTo>
                  <a:cubicBezTo>
                    <a:pt x="483" y="91"/>
                    <a:pt x="483" y="91"/>
                    <a:pt x="483" y="91"/>
                  </a:cubicBezTo>
                  <a:cubicBezTo>
                    <a:pt x="483" y="91"/>
                    <a:pt x="483" y="91"/>
                    <a:pt x="483" y="91"/>
                  </a:cubicBezTo>
                  <a:cubicBezTo>
                    <a:pt x="474" y="81"/>
                    <a:pt x="465" y="72"/>
                    <a:pt x="456" y="64"/>
                  </a:cubicBezTo>
                  <a:cubicBezTo>
                    <a:pt x="456" y="64"/>
                    <a:pt x="456" y="64"/>
                    <a:pt x="456" y="64"/>
                  </a:cubicBezTo>
                  <a:cubicBezTo>
                    <a:pt x="405" y="98"/>
                    <a:pt x="405" y="98"/>
                    <a:pt x="405" y="98"/>
                  </a:cubicBezTo>
                  <a:cubicBezTo>
                    <a:pt x="396" y="103"/>
                    <a:pt x="384" y="103"/>
                    <a:pt x="375" y="97"/>
                  </a:cubicBezTo>
                  <a:cubicBezTo>
                    <a:pt x="365" y="92"/>
                    <a:pt x="359" y="82"/>
                    <a:pt x="359" y="71"/>
                  </a:cubicBezTo>
                  <a:cubicBezTo>
                    <a:pt x="359" y="71"/>
                    <a:pt x="359" y="71"/>
                    <a:pt x="359" y="71"/>
                  </a:cubicBezTo>
                  <a:cubicBezTo>
                    <a:pt x="363" y="10"/>
                    <a:pt x="363" y="10"/>
                    <a:pt x="363" y="10"/>
                  </a:cubicBezTo>
                  <a:cubicBezTo>
                    <a:pt x="363" y="10"/>
                    <a:pt x="363" y="10"/>
                    <a:pt x="363" y="10"/>
                  </a:cubicBezTo>
                  <a:cubicBezTo>
                    <a:pt x="351" y="6"/>
                    <a:pt x="328" y="1"/>
                    <a:pt x="328" y="1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" name="Freeform 59"/>
            <p:cNvSpPr>
              <a:spLocks noEditPoints="1"/>
            </p:cNvSpPr>
            <p:nvPr userDrawn="1"/>
          </p:nvSpPr>
          <p:spPr bwMode="auto">
            <a:xfrm>
              <a:off x="630781" y="1559561"/>
              <a:ext cx="1168400" cy="1169987"/>
            </a:xfrm>
            <a:custGeom>
              <a:avLst/>
              <a:gdLst/>
              <a:ahLst/>
              <a:cxnLst>
                <a:cxn ang="0">
                  <a:pos x="273" y="418"/>
                </a:cxn>
                <a:cxn ang="0">
                  <a:pos x="273" y="128"/>
                </a:cxn>
                <a:cxn ang="0">
                  <a:pos x="328" y="1"/>
                </a:cxn>
                <a:cxn ang="0">
                  <a:pos x="274" y="70"/>
                </a:cxn>
                <a:cxn ang="0">
                  <a:pos x="248" y="55"/>
                </a:cxn>
                <a:cxn ang="0">
                  <a:pos x="184" y="10"/>
                </a:cxn>
                <a:cxn ang="0">
                  <a:pos x="187" y="71"/>
                </a:cxn>
                <a:cxn ang="0">
                  <a:pos x="142" y="97"/>
                </a:cxn>
                <a:cxn ang="0">
                  <a:pos x="91" y="63"/>
                </a:cxn>
                <a:cxn ang="0">
                  <a:pos x="63" y="90"/>
                </a:cxn>
                <a:cxn ang="0">
                  <a:pos x="97" y="141"/>
                </a:cxn>
                <a:cxn ang="0">
                  <a:pos x="71" y="187"/>
                </a:cxn>
                <a:cxn ang="0">
                  <a:pos x="10" y="183"/>
                </a:cxn>
                <a:cxn ang="0">
                  <a:pos x="0" y="218"/>
                </a:cxn>
                <a:cxn ang="0">
                  <a:pos x="55" y="245"/>
                </a:cxn>
                <a:cxn ang="0">
                  <a:pos x="54" y="298"/>
                </a:cxn>
                <a:cxn ang="0">
                  <a:pos x="0" y="325"/>
                </a:cxn>
                <a:cxn ang="0">
                  <a:pos x="9" y="362"/>
                </a:cxn>
                <a:cxn ang="0">
                  <a:pos x="70" y="358"/>
                </a:cxn>
                <a:cxn ang="0">
                  <a:pos x="96" y="404"/>
                </a:cxn>
                <a:cxn ang="0">
                  <a:pos x="63" y="455"/>
                </a:cxn>
                <a:cxn ang="0">
                  <a:pos x="90" y="482"/>
                </a:cxn>
                <a:cxn ang="0">
                  <a:pos x="140" y="449"/>
                </a:cxn>
                <a:cxn ang="0">
                  <a:pos x="186" y="475"/>
                </a:cxn>
                <a:cxn ang="0">
                  <a:pos x="183" y="536"/>
                </a:cxn>
                <a:cxn ang="0">
                  <a:pos x="217" y="546"/>
                </a:cxn>
                <a:cxn ang="0">
                  <a:pos x="245" y="491"/>
                </a:cxn>
                <a:cxn ang="0">
                  <a:pos x="298" y="491"/>
                </a:cxn>
                <a:cxn ang="0">
                  <a:pos x="325" y="546"/>
                </a:cxn>
                <a:cxn ang="0">
                  <a:pos x="362" y="536"/>
                </a:cxn>
                <a:cxn ang="0">
                  <a:pos x="373" y="450"/>
                </a:cxn>
                <a:cxn ang="0">
                  <a:pos x="404" y="449"/>
                </a:cxn>
                <a:cxn ang="0">
                  <a:pos x="455" y="483"/>
                </a:cxn>
                <a:cxn ang="0">
                  <a:pos x="482" y="456"/>
                </a:cxn>
                <a:cxn ang="0">
                  <a:pos x="448" y="375"/>
                </a:cxn>
                <a:cxn ang="0">
                  <a:pos x="475" y="360"/>
                </a:cxn>
                <a:cxn ang="0">
                  <a:pos x="536" y="363"/>
                </a:cxn>
                <a:cxn ang="0">
                  <a:pos x="491" y="301"/>
                </a:cxn>
                <a:cxn ang="0">
                  <a:pos x="491" y="248"/>
                </a:cxn>
                <a:cxn ang="0">
                  <a:pos x="546" y="221"/>
                </a:cxn>
                <a:cxn ang="0">
                  <a:pos x="536" y="184"/>
                </a:cxn>
                <a:cxn ang="0">
                  <a:pos x="449" y="172"/>
                </a:cxn>
                <a:cxn ang="0">
                  <a:pos x="449" y="142"/>
                </a:cxn>
                <a:cxn ang="0">
                  <a:pos x="483" y="91"/>
                </a:cxn>
                <a:cxn ang="0">
                  <a:pos x="456" y="64"/>
                </a:cxn>
                <a:cxn ang="0">
                  <a:pos x="375" y="97"/>
                </a:cxn>
                <a:cxn ang="0">
                  <a:pos x="359" y="71"/>
                </a:cxn>
                <a:cxn ang="0">
                  <a:pos x="363" y="10"/>
                </a:cxn>
              </a:cxnLst>
              <a:rect l="0" t="0" r="r" b="b"/>
              <a:pathLst>
                <a:path w="546" h="546">
                  <a:moveTo>
                    <a:pt x="417" y="273"/>
                  </a:moveTo>
                  <a:cubicBezTo>
                    <a:pt x="417" y="353"/>
                    <a:pt x="353" y="418"/>
                    <a:pt x="273" y="418"/>
                  </a:cubicBezTo>
                  <a:cubicBezTo>
                    <a:pt x="193" y="418"/>
                    <a:pt x="128" y="353"/>
                    <a:pt x="128" y="273"/>
                  </a:cubicBezTo>
                  <a:cubicBezTo>
                    <a:pt x="128" y="193"/>
                    <a:pt x="193" y="128"/>
                    <a:pt x="273" y="128"/>
                  </a:cubicBezTo>
                  <a:cubicBezTo>
                    <a:pt x="353" y="128"/>
                    <a:pt x="417" y="193"/>
                    <a:pt x="417" y="273"/>
                  </a:cubicBezTo>
                  <a:close/>
                  <a:moveTo>
                    <a:pt x="328" y="1"/>
                  </a:moveTo>
                  <a:cubicBezTo>
                    <a:pt x="301" y="55"/>
                    <a:pt x="301" y="55"/>
                    <a:pt x="301" y="55"/>
                  </a:cubicBezTo>
                  <a:cubicBezTo>
                    <a:pt x="295" y="64"/>
                    <a:pt x="286" y="70"/>
                    <a:pt x="274" y="70"/>
                  </a:cubicBezTo>
                  <a:cubicBezTo>
                    <a:pt x="263" y="70"/>
                    <a:pt x="253" y="64"/>
                    <a:pt x="248" y="55"/>
                  </a:cubicBezTo>
                  <a:cubicBezTo>
                    <a:pt x="248" y="55"/>
                    <a:pt x="248" y="55"/>
                    <a:pt x="248" y="55"/>
                  </a:cubicBezTo>
                  <a:cubicBezTo>
                    <a:pt x="221" y="0"/>
                    <a:pt x="221" y="0"/>
                    <a:pt x="221" y="0"/>
                  </a:cubicBezTo>
                  <a:cubicBezTo>
                    <a:pt x="208" y="2"/>
                    <a:pt x="196" y="6"/>
                    <a:pt x="184" y="10"/>
                  </a:cubicBezTo>
                  <a:cubicBezTo>
                    <a:pt x="184" y="10"/>
                    <a:pt x="184" y="10"/>
                    <a:pt x="184" y="10"/>
                  </a:cubicBezTo>
                  <a:cubicBezTo>
                    <a:pt x="187" y="71"/>
                    <a:pt x="187" y="71"/>
                    <a:pt x="187" y="71"/>
                  </a:cubicBezTo>
                  <a:cubicBezTo>
                    <a:pt x="187" y="81"/>
                    <a:pt x="182" y="91"/>
                    <a:pt x="172" y="97"/>
                  </a:cubicBezTo>
                  <a:cubicBezTo>
                    <a:pt x="162" y="102"/>
                    <a:pt x="151" y="102"/>
                    <a:pt x="142" y="97"/>
                  </a:cubicBezTo>
                  <a:cubicBezTo>
                    <a:pt x="142" y="97"/>
                    <a:pt x="142" y="97"/>
                    <a:pt x="142" y="97"/>
                  </a:cubicBezTo>
                  <a:cubicBezTo>
                    <a:pt x="91" y="63"/>
                    <a:pt x="91" y="63"/>
                    <a:pt x="91" y="63"/>
                  </a:cubicBezTo>
                  <a:cubicBezTo>
                    <a:pt x="91" y="63"/>
                    <a:pt x="91" y="63"/>
                    <a:pt x="91" y="63"/>
                  </a:cubicBezTo>
                  <a:cubicBezTo>
                    <a:pt x="81" y="72"/>
                    <a:pt x="72" y="81"/>
                    <a:pt x="63" y="90"/>
                  </a:cubicBezTo>
                  <a:cubicBezTo>
                    <a:pt x="63" y="90"/>
                    <a:pt x="63" y="90"/>
                    <a:pt x="63" y="90"/>
                  </a:cubicBezTo>
                  <a:cubicBezTo>
                    <a:pt x="97" y="141"/>
                    <a:pt x="97" y="141"/>
                    <a:pt x="97" y="141"/>
                  </a:cubicBezTo>
                  <a:cubicBezTo>
                    <a:pt x="102" y="150"/>
                    <a:pt x="103" y="161"/>
                    <a:pt x="97" y="171"/>
                  </a:cubicBezTo>
                  <a:cubicBezTo>
                    <a:pt x="91" y="181"/>
                    <a:pt x="81" y="187"/>
                    <a:pt x="71" y="187"/>
                  </a:cubicBezTo>
                  <a:cubicBezTo>
                    <a:pt x="71" y="187"/>
                    <a:pt x="71" y="187"/>
                    <a:pt x="71" y="187"/>
                  </a:cubicBezTo>
                  <a:cubicBezTo>
                    <a:pt x="10" y="183"/>
                    <a:pt x="10" y="183"/>
                    <a:pt x="10" y="183"/>
                  </a:cubicBezTo>
                  <a:cubicBezTo>
                    <a:pt x="10" y="183"/>
                    <a:pt x="10" y="183"/>
                    <a:pt x="10" y="183"/>
                  </a:cubicBezTo>
                  <a:cubicBezTo>
                    <a:pt x="6" y="194"/>
                    <a:pt x="3" y="206"/>
                    <a:pt x="0" y="218"/>
                  </a:cubicBezTo>
                  <a:cubicBezTo>
                    <a:pt x="0" y="218"/>
                    <a:pt x="0" y="218"/>
                    <a:pt x="0" y="218"/>
                  </a:cubicBezTo>
                  <a:cubicBezTo>
                    <a:pt x="55" y="245"/>
                    <a:pt x="55" y="245"/>
                    <a:pt x="55" y="245"/>
                  </a:cubicBezTo>
                  <a:cubicBezTo>
                    <a:pt x="64" y="250"/>
                    <a:pt x="70" y="260"/>
                    <a:pt x="70" y="272"/>
                  </a:cubicBezTo>
                  <a:cubicBezTo>
                    <a:pt x="70" y="283"/>
                    <a:pt x="64" y="293"/>
                    <a:pt x="54" y="298"/>
                  </a:cubicBezTo>
                  <a:cubicBezTo>
                    <a:pt x="54" y="298"/>
                    <a:pt x="54" y="298"/>
                    <a:pt x="54" y="298"/>
                  </a:cubicBezTo>
                  <a:cubicBezTo>
                    <a:pt x="0" y="325"/>
                    <a:pt x="0" y="325"/>
                    <a:pt x="0" y="325"/>
                  </a:cubicBezTo>
                  <a:cubicBezTo>
                    <a:pt x="0" y="325"/>
                    <a:pt x="0" y="325"/>
                    <a:pt x="0" y="325"/>
                  </a:cubicBezTo>
                  <a:cubicBezTo>
                    <a:pt x="2" y="338"/>
                    <a:pt x="5" y="350"/>
                    <a:pt x="9" y="362"/>
                  </a:cubicBezTo>
                  <a:cubicBezTo>
                    <a:pt x="9" y="362"/>
                    <a:pt x="9" y="362"/>
                    <a:pt x="9" y="362"/>
                  </a:cubicBezTo>
                  <a:cubicBezTo>
                    <a:pt x="70" y="358"/>
                    <a:pt x="70" y="358"/>
                    <a:pt x="70" y="358"/>
                  </a:cubicBezTo>
                  <a:cubicBezTo>
                    <a:pt x="81" y="358"/>
                    <a:pt x="91" y="364"/>
                    <a:pt x="96" y="374"/>
                  </a:cubicBezTo>
                  <a:cubicBezTo>
                    <a:pt x="102" y="384"/>
                    <a:pt x="102" y="395"/>
                    <a:pt x="96" y="404"/>
                  </a:cubicBezTo>
                  <a:cubicBezTo>
                    <a:pt x="96" y="404"/>
                    <a:pt x="96" y="404"/>
                    <a:pt x="96" y="404"/>
                  </a:cubicBezTo>
                  <a:cubicBezTo>
                    <a:pt x="63" y="455"/>
                    <a:pt x="63" y="455"/>
                    <a:pt x="63" y="455"/>
                  </a:cubicBezTo>
                  <a:cubicBezTo>
                    <a:pt x="63" y="455"/>
                    <a:pt x="63" y="455"/>
                    <a:pt x="63" y="455"/>
                  </a:cubicBezTo>
                  <a:cubicBezTo>
                    <a:pt x="71" y="465"/>
                    <a:pt x="80" y="474"/>
                    <a:pt x="90" y="482"/>
                  </a:cubicBezTo>
                  <a:cubicBezTo>
                    <a:pt x="90" y="482"/>
                    <a:pt x="90" y="482"/>
                    <a:pt x="90" y="482"/>
                  </a:cubicBezTo>
                  <a:cubicBezTo>
                    <a:pt x="140" y="449"/>
                    <a:pt x="140" y="449"/>
                    <a:pt x="140" y="449"/>
                  </a:cubicBezTo>
                  <a:cubicBezTo>
                    <a:pt x="150" y="443"/>
                    <a:pt x="161" y="443"/>
                    <a:pt x="171" y="449"/>
                  </a:cubicBezTo>
                  <a:cubicBezTo>
                    <a:pt x="181" y="454"/>
                    <a:pt x="186" y="465"/>
                    <a:pt x="186" y="475"/>
                  </a:cubicBezTo>
                  <a:cubicBezTo>
                    <a:pt x="186" y="475"/>
                    <a:pt x="186" y="475"/>
                    <a:pt x="186" y="475"/>
                  </a:cubicBezTo>
                  <a:cubicBezTo>
                    <a:pt x="183" y="536"/>
                    <a:pt x="183" y="536"/>
                    <a:pt x="183" y="536"/>
                  </a:cubicBezTo>
                  <a:cubicBezTo>
                    <a:pt x="182" y="536"/>
                    <a:pt x="182" y="536"/>
                    <a:pt x="182" y="536"/>
                  </a:cubicBezTo>
                  <a:cubicBezTo>
                    <a:pt x="194" y="540"/>
                    <a:pt x="205" y="543"/>
                    <a:pt x="217" y="546"/>
                  </a:cubicBezTo>
                  <a:cubicBezTo>
                    <a:pt x="217" y="546"/>
                    <a:pt x="217" y="546"/>
                    <a:pt x="217" y="546"/>
                  </a:cubicBezTo>
                  <a:cubicBezTo>
                    <a:pt x="245" y="491"/>
                    <a:pt x="245" y="491"/>
                    <a:pt x="245" y="491"/>
                  </a:cubicBezTo>
                  <a:cubicBezTo>
                    <a:pt x="250" y="482"/>
                    <a:pt x="260" y="476"/>
                    <a:pt x="271" y="476"/>
                  </a:cubicBezTo>
                  <a:cubicBezTo>
                    <a:pt x="282" y="476"/>
                    <a:pt x="292" y="482"/>
                    <a:pt x="298" y="491"/>
                  </a:cubicBezTo>
                  <a:cubicBezTo>
                    <a:pt x="298" y="491"/>
                    <a:pt x="298" y="491"/>
                    <a:pt x="298" y="491"/>
                  </a:cubicBezTo>
                  <a:cubicBezTo>
                    <a:pt x="325" y="546"/>
                    <a:pt x="325" y="546"/>
                    <a:pt x="325" y="546"/>
                  </a:cubicBezTo>
                  <a:cubicBezTo>
                    <a:pt x="337" y="544"/>
                    <a:pt x="350" y="541"/>
                    <a:pt x="362" y="537"/>
                  </a:cubicBezTo>
                  <a:cubicBezTo>
                    <a:pt x="362" y="536"/>
                    <a:pt x="362" y="536"/>
                    <a:pt x="362" y="536"/>
                  </a:cubicBezTo>
                  <a:cubicBezTo>
                    <a:pt x="358" y="476"/>
                    <a:pt x="358" y="476"/>
                    <a:pt x="358" y="476"/>
                  </a:cubicBezTo>
                  <a:cubicBezTo>
                    <a:pt x="358" y="465"/>
                    <a:pt x="364" y="455"/>
                    <a:pt x="373" y="450"/>
                  </a:cubicBezTo>
                  <a:cubicBezTo>
                    <a:pt x="383" y="444"/>
                    <a:pt x="395" y="444"/>
                    <a:pt x="404" y="449"/>
                  </a:cubicBezTo>
                  <a:cubicBezTo>
                    <a:pt x="404" y="449"/>
                    <a:pt x="404" y="449"/>
                    <a:pt x="404" y="449"/>
                  </a:cubicBezTo>
                  <a:cubicBezTo>
                    <a:pt x="455" y="483"/>
                    <a:pt x="455" y="483"/>
                    <a:pt x="455" y="483"/>
                  </a:cubicBezTo>
                  <a:cubicBezTo>
                    <a:pt x="455" y="483"/>
                    <a:pt x="455" y="483"/>
                    <a:pt x="455" y="483"/>
                  </a:cubicBezTo>
                  <a:cubicBezTo>
                    <a:pt x="464" y="475"/>
                    <a:pt x="474" y="466"/>
                    <a:pt x="482" y="456"/>
                  </a:cubicBezTo>
                  <a:cubicBezTo>
                    <a:pt x="482" y="456"/>
                    <a:pt x="482" y="456"/>
                    <a:pt x="482" y="456"/>
                  </a:cubicBezTo>
                  <a:cubicBezTo>
                    <a:pt x="448" y="405"/>
                    <a:pt x="448" y="405"/>
                    <a:pt x="448" y="405"/>
                  </a:cubicBezTo>
                  <a:cubicBezTo>
                    <a:pt x="443" y="396"/>
                    <a:pt x="443" y="385"/>
                    <a:pt x="448" y="375"/>
                  </a:cubicBezTo>
                  <a:cubicBezTo>
                    <a:pt x="454" y="365"/>
                    <a:pt x="464" y="360"/>
                    <a:pt x="475" y="360"/>
                  </a:cubicBezTo>
                  <a:cubicBezTo>
                    <a:pt x="475" y="360"/>
                    <a:pt x="475" y="360"/>
                    <a:pt x="475" y="360"/>
                  </a:cubicBezTo>
                  <a:cubicBezTo>
                    <a:pt x="536" y="363"/>
                    <a:pt x="536" y="363"/>
                    <a:pt x="536" y="363"/>
                  </a:cubicBezTo>
                  <a:cubicBezTo>
                    <a:pt x="536" y="363"/>
                    <a:pt x="536" y="363"/>
                    <a:pt x="536" y="363"/>
                  </a:cubicBezTo>
                  <a:cubicBezTo>
                    <a:pt x="540" y="352"/>
                    <a:pt x="543" y="340"/>
                    <a:pt x="545" y="328"/>
                  </a:cubicBezTo>
                  <a:cubicBezTo>
                    <a:pt x="491" y="301"/>
                    <a:pt x="491" y="301"/>
                    <a:pt x="491" y="301"/>
                  </a:cubicBezTo>
                  <a:cubicBezTo>
                    <a:pt x="482" y="296"/>
                    <a:pt x="476" y="286"/>
                    <a:pt x="476" y="275"/>
                  </a:cubicBezTo>
                  <a:cubicBezTo>
                    <a:pt x="476" y="263"/>
                    <a:pt x="482" y="254"/>
                    <a:pt x="491" y="248"/>
                  </a:cubicBezTo>
                  <a:cubicBezTo>
                    <a:pt x="491" y="248"/>
                    <a:pt x="491" y="248"/>
                    <a:pt x="491" y="248"/>
                  </a:cubicBezTo>
                  <a:cubicBezTo>
                    <a:pt x="491" y="248"/>
                    <a:pt x="546" y="221"/>
                    <a:pt x="546" y="221"/>
                  </a:cubicBezTo>
                  <a:cubicBezTo>
                    <a:pt x="543" y="209"/>
                    <a:pt x="540" y="196"/>
                    <a:pt x="536" y="184"/>
                  </a:cubicBezTo>
                  <a:cubicBezTo>
                    <a:pt x="536" y="184"/>
                    <a:pt x="536" y="184"/>
                    <a:pt x="536" y="184"/>
                  </a:cubicBezTo>
                  <a:cubicBezTo>
                    <a:pt x="475" y="188"/>
                    <a:pt x="475" y="188"/>
                    <a:pt x="475" y="188"/>
                  </a:cubicBezTo>
                  <a:cubicBezTo>
                    <a:pt x="465" y="188"/>
                    <a:pt x="455" y="182"/>
                    <a:pt x="449" y="172"/>
                  </a:cubicBezTo>
                  <a:cubicBezTo>
                    <a:pt x="444" y="163"/>
                    <a:pt x="444" y="151"/>
                    <a:pt x="449" y="142"/>
                  </a:cubicBezTo>
                  <a:cubicBezTo>
                    <a:pt x="449" y="142"/>
                    <a:pt x="449" y="142"/>
                    <a:pt x="449" y="142"/>
                  </a:cubicBezTo>
                  <a:cubicBezTo>
                    <a:pt x="483" y="91"/>
                    <a:pt x="483" y="91"/>
                    <a:pt x="483" y="91"/>
                  </a:cubicBezTo>
                  <a:cubicBezTo>
                    <a:pt x="483" y="91"/>
                    <a:pt x="483" y="91"/>
                    <a:pt x="483" y="91"/>
                  </a:cubicBezTo>
                  <a:cubicBezTo>
                    <a:pt x="474" y="81"/>
                    <a:pt x="465" y="72"/>
                    <a:pt x="456" y="64"/>
                  </a:cubicBezTo>
                  <a:cubicBezTo>
                    <a:pt x="456" y="64"/>
                    <a:pt x="456" y="64"/>
                    <a:pt x="456" y="64"/>
                  </a:cubicBezTo>
                  <a:cubicBezTo>
                    <a:pt x="405" y="98"/>
                    <a:pt x="405" y="98"/>
                    <a:pt x="405" y="98"/>
                  </a:cubicBezTo>
                  <a:cubicBezTo>
                    <a:pt x="396" y="103"/>
                    <a:pt x="384" y="103"/>
                    <a:pt x="375" y="97"/>
                  </a:cubicBezTo>
                  <a:cubicBezTo>
                    <a:pt x="365" y="92"/>
                    <a:pt x="359" y="82"/>
                    <a:pt x="359" y="71"/>
                  </a:cubicBezTo>
                  <a:cubicBezTo>
                    <a:pt x="359" y="71"/>
                    <a:pt x="359" y="71"/>
                    <a:pt x="359" y="71"/>
                  </a:cubicBezTo>
                  <a:cubicBezTo>
                    <a:pt x="363" y="10"/>
                    <a:pt x="363" y="10"/>
                    <a:pt x="363" y="10"/>
                  </a:cubicBezTo>
                  <a:cubicBezTo>
                    <a:pt x="363" y="10"/>
                    <a:pt x="363" y="10"/>
                    <a:pt x="363" y="10"/>
                  </a:cubicBezTo>
                  <a:cubicBezTo>
                    <a:pt x="351" y="6"/>
                    <a:pt x="328" y="1"/>
                    <a:pt x="328" y="1"/>
                  </a:cubicBezTo>
                  <a:close/>
                </a:path>
              </a:pathLst>
            </a:custGeom>
            <a:solidFill>
              <a:schemeClr val="accent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" name="Freeform 59"/>
            <p:cNvSpPr>
              <a:spLocks noEditPoints="1"/>
            </p:cNvSpPr>
            <p:nvPr userDrawn="1"/>
          </p:nvSpPr>
          <p:spPr bwMode="auto">
            <a:xfrm>
              <a:off x="211928" y="2559952"/>
              <a:ext cx="1168400" cy="1169987"/>
            </a:xfrm>
            <a:custGeom>
              <a:avLst/>
              <a:gdLst/>
              <a:ahLst/>
              <a:cxnLst>
                <a:cxn ang="0">
                  <a:pos x="273" y="418"/>
                </a:cxn>
                <a:cxn ang="0">
                  <a:pos x="273" y="128"/>
                </a:cxn>
                <a:cxn ang="0">
                  <a:pos x="328" y="1"/>
                </a:cxn>
                <a:cxn ang="0">
                  <a:pos x="274" y="70"/>
                </a:cxn>
                <a:cxn ang="0">
                  <a:pos x="248" y="55"/>
                </a:cxn>
                <a:cxn ang="0">
                  <a:pos x="184" y="10"/>
                </a:cxn>
                <a:cxn ang="0">
                  <a:pos x="187" y="71"/>
                </a:cxn>
                <a:cxn ang="0">
                  <a:pos x="142" y="97"/>
                </a:cxn>
                <a:cxn ang="0">
                  <a:pos x="91" y="63"/>
                </a:cxn>
                <a:cxn ang="0">
                  <a:pos x="63" y="90"/>
                </a:cxn>
                <a:cxn ang="0">
                  <a:pos x="97" y="141"/>
                </a:cxn>
                <a:cxn ang="0">
                  <a:pos x="71" y="187"/>
                </a:cxn>
                <a:cxn ang="0">
                  <a:pos x="10" y="183"/>
                </a:cxn>
                <a:cxn ang="0">
                  <a:pos x="0" y="218"/>
                </a:cxn>
                <a:cxn ang="0">
                  <a:pos x="55" y="245"/>
                </a:cxn>
                <a:cxn ang="0">
                  <a:pos x="54" y="298"/>
                </a:cxn>
                <a:cxn ang="0">
                  <a:pos x="0" y="325"/>
                </a:cxn>
                <a:cxn ang="0">
                  <a:pos x="9" y="362"/>
                </a:cxn>
                <a:cxn ang="0">
                  <a:pos x="70" y="358"/>
                </a:cxn>
                <a:cxn ang="0">
                  <a:pos x="96" y="404"/>
                </a:cxn>
                <a:cxn ang="0">
                  <a:pos x="63" y="455"/>
                </a:cxn>
                <a:cxn ang="0">
                  <a:pos x="90" y="482"/>
                </a:cxn>
                <a:cxn ang="0">
                  <a:pos x="140" y="449"/>
                </a:cxn>
                <a:cxn ang="0">
                  <a:pos x="186" y="475"/>
                </a:cxn>
                <a:cxn ang="0">
                  <a:pos x="183" y="536"/>
                </a:cxn>
                <a:cxn ang="0">
                  <a:pos x="217" y="546"/>
                </a:cxn>
                <a:cxn ang="0">
                  <a:pos x="245" y="491"/>
                </a:cxn>
                <a:cxn ang="0">
                  <a:pos x="298" y="491"/>
                </a:cxn>
                <a:cxn ang="0">
                  <a:pos x="325" y="546"/>
                </a:cxn>
                <a:cxn ang="0">
                  <a:pos x="362" y="536"/>
                </a:cxn>
                <a:cxn ang="0">
                  <a:pos x="373" y="450"/>
                </a:cxn>
                <a:cxn ang="0">
                  <a:pos x="404" y="449"/>
                </a:cxn>
                <a:cxn ang="0">
                  <a:pos x="455" y="483"/>
                </a:cxn>
                <a:cxn ang="0">
                  <a:pos x="482" y="456"/>
                </a:cxn>
                <a:cxn ang="0">
                  <a:pos x="448" y="375"/>
                </a:cxn>
                <a:cxn ang="0">
                  <a:pos x="475" y="360"/>
                </a:cxn>
                <a:cxn ang="0">
                  <a:pos x="536" y="363"/>
                </a:cxn>
                <a:cxn ang="0">
                  <a:pos x="491" y="301"/>
                </a:cxn>
                <a:cxn ang="0">
                  <a:pos x="491" y="248"/>
                </a:cxn>
                <a:cxn ang="0">
                  <a:pos x="546" y="221"/>
                </a:cxn>
                <a:cxn ang="0">
                  <a:pos x="536" y="184"/>
                </a:cxn>
                <a:cxn ang="0">
                  <a:pos x="449" y="172"/>
                </a:cxn>
                <a:cxn ang="0">
                  <a:pos x="449" y="142"/>
                </a:cxn>
                <a:cxn ang="0">
                  <a:pos x="483" y="91"/>
                </a:cxn>
                <a:cxn ang="0">
                  <a:pos x="456" y="64"/>
                </a:cxn>
                <a:cxn ang="0">
                  <a:pos x="375" y="97"/>
                </a:cxn>
                <a:cxn ang="0">
                  <a:pos x="359" y="71"/>
                </a:cxn>
                <a:cxn ang="0">
                  <a:pos x="363" y="10"/>
                </a:cxn>
              </a:cxnLst>
              <a:rect l="0" t="0" r="r" b="b"/>
              <a:pathLst>
                <a:path w="546" h="546">
                  <a:moveTo>
                    <a:pt x="417" y="273"/>
                  </a:moveTo>
                  <a:cubicBezTo>
                    <a:pt x="417" y="353"/>
                    <a:pt x="353" y="418"/>
                    <a:pt x="273" y="418"/>
                  </a:cubicBezTo>
                  <a:cubicBezTo>
                    <a:pt x="193" y="418"/>
                    <a:pt x="128" y="353"/>
                    <a:pt x="128" y="273"/>
                  </a:cubicBezTo>
                  <a:cubicBezTo>
                    <a:pt x="128" y="193"/>
                    <a:pt x="193" y="128"/>
                    <a:pt x="273" y="128"/>
                  </a:cubicBezTo>
                  <a:cubicBezTo>
                    <a:pt x="353" y="128"/>
                    <a:pt x="417" y="193"/>
                    <a:pt x="417" y="273"/>
                  </a:cubicBezTo>
                  <a:close/>
                  <a:moveTo>
                    <a:pt x="328" y="1"/>
                  </a:moveTo>
                  <a:cubicBezTo>
                    <a:pt x="301" y="55"/>
                    <a:pt x="301" y="55"/>
                    <a:pt x="301" y="55"/>
                  </a:cubicBezTo>
                  <a:cubicBezTo>
                    <a:pt x="295" y="64"/>
                    <a:pt x="286" y="70"/>
                    <a:pt x="274" y="70"/>
                  </a:cubicBezTo>
                  <a:cubicBezTo>
                    <a:pt x="263" y="70"/>
                    <a:pt x="253" y="64"/>
                    <a:pt x="248" y="55"/>
                  </a:cubicBezTo>
                  <a:cubicBezTo>
                    <a:pt x="248" y="55"/>
                    <a:pt x="248" y="55"/>
                    <a:pt x="248" y="55"/>
                  </a:cubicBezTo>
                  <a:cubicBezTo>
                    <a:pt x="221" y="0"/>
                    <a:pt x="221" y="0"/>
                    <a:pt x="221" y="0"/>
                  </a:cubicBezTo>
                  <a:cubicBezTo>
                    <a:pt x="208" y="2"/>
                    <a:pt x="196" y="6"/>
                    <a:pt x="184" y="10"/>
                  </a:cubicBezTo>
                  <a:cubicBezTo>
                    <a:pt x="184" y="10"/>
                    <a:pt x="184" y="10"/>
                    <a:pt x="184" y="10"/>
                  </a:cubicBezTo>
                  <a:cubicBezTo>
                    <a:pt x="187" y="71"/>
                    <a:pt x="187" y="71"/>
                    <a:pt x="187" y="71"/>
                  </a:cubicBezTo>
                  <a:cubicBezTo>
                    <a:pt x="187" y="81"/>
                    <a:pt x="182" y="91"/>
                    <a:pt x="172" y="97"/>
                  </a:cubicBezTo>
                  <a:cubicBezTo>
                    <a:pt x="162" y="102"/>
                    <a:pt x="151" y="102"/>
                    <a:pt x="142" y="97"/>
                  </a:cubicBezTo>
                  <a:cubicBezTo>
                    <a:pt x="142" y="97"/>
                    <a:pt x="142" y="97"/>
                    <a:pt x="142" y="97"/>
                  </a:cubicBezTo>
                  <a:cubicBezTo>
                    <a:pt x="91" y="63"/>
                    <a:pt x="91" y="63"/>
                    <a:pt x="91" y="63"/>
                  </a:cubicBezTo>
                  <a:cubicBezTo>
                    <a:pt x="91" y="63"/>
                    <a:pt x="91" y="63"/>
                    <a:pt x="91" y="63"/>
                  </a:cubicBezTo>
                  <a:cubicBezTo>
                    <a:pt x="81" y="72"/>
                    <a:pt x="72" y="81"/>
                    <a:pt x="63" y="90"/>
                  </a:cubicBezTo>
                  <a:cubicBezTo>
                    <a:pt x="63" y="90"/>
                    <a:pt x="63" y="90"/>
                    <a:pt x="63" y="90"/>
                  </a:cubicBezTo>
                  <a:cubicBezTo>
                    <a:pt x="97" y="141"/>
                    <a:pt x="97" y="141"/>
                    <a:pt x="97" y="141"/>
                  </a:cubicBezTo>
                  <a:cubicBezTo>
                    <a:pt x="102" y="150"/>
                    <a:pt x="103" y="161"/>
                    <a:pt x="97" y="171"/>
                  </a:cubicBezTo>
                  <a:cubicBezTo>
                    <a:pt x="91" y="181"/>
                    <a:pt x="81" y="187"/>
                    <a:pt x="71" y="187"/>
                  </a:cubicBezTo>
                  <a:cubicBezTo>
                    <a:pt x="71" y="187"/>
                    <a:pt x="71" y="187"/>
                    <a:pt x="71" y="187"/>
                  </a:cubicBezTo>
                  <a:cubicBezTo>
                    <a:pt x="10" y="183"/>
                    <a:pt x="10" y="183"/>
                    <a:pt x="10" y="183"/>
                  </a:cubicBezTo>
                  <a:cubicBezTo>
                    <a:pt x="10" y="183"/>
                    <a:pt x="10" y="183"/>
                    <a:pt x="10" y="183"/>
                  </a:cubicBezTo>
                  <a:cubicBezTo>
                    <a:pt x="6" y="194"/>
                    <a:pt x="3" y="206"/>
                    <a:pt x="0" y="218"/>
                  </a:cubicBezTo>
                  <a:cubicBezTo>
                    <a:pt x="0" y="218"/>
                    <a:pt x="0" y="218"/>
                    <a:pt x="0" y="218"/>
                  </a:cubicBezTo>
                  <a:cubicBezTo>
                    <a:pt x="55" y="245"/>
                    <a:pt x="55" y="245"/>
                    <a:pt x="55" y="245"/>
                  </a:cubicBezTo>
                  <a:cubicBezTo>
                    <a:pt x="64" y="250"/>
                    <a:pt x="70" y="260"/>
                    <a:pt x="70" y="272"/>
                  </a:cubicBezTo>
                  <a:cubicBezTo>
                    <a:pt x="70" y="283"/>
                    <a:pt x="64" y="293"/>
                    <a:pt x="54" y="298"/>
                  </a:cubicBezTo>
                  <a:cubicBezTo>
                    <a:pt x="54" y="298"/>
                    <a:pt x="54" y="298"/>
                    <a:pt x="54" y="298"/>
                  </a:cubicBezTo>
                  <a:cubicBezTo>
                    <a:pt x="0" y="325"/>
                    <a:pt x="0" y="325"/>
                    <a:pt x="0" y="325"/>
                  </a:cubicBezTo>
                  <a:cubicBezTo>
                    <a:pt x="0" y="325"/>
                    <a:pt x="0" y="325"/>
                    <a:pt x="0" y="325"/>
                  </a:cubicBezTo>
                  <a:cubicBezTo>
                    <a:pt x="2" y="338"/>
                    <a:pt x="5" y="350"/>
                    <a:pt x="9" y="362"/>
                  </a:cubicBezTo>
                  <a:cubicBezTo>
                    <a:pt x="9" y="362"/>
                    <a:pt x="9" y="362"/>
                    <a:pt x="9" y="362"/>
                  </a:cubicBezTo>
                  <a:cubicBezTo>
                    <a:pt x="70" y="358"/>
                    <a:pt x="70" y="358"/>
                    <a:pt x="70" y="358"/>
                  </a:cubicBezTo>
                  <a:cubicBezTo>
                    <a:pt x="81" y="358"/>
                    <a:pt x="91" y="364"/>
                    <a:pt x="96" y="374"/>
                  </a:cubicBezTo>
                  <a:cubicBezTo>
                    <a:pt x="102" y="384"/>
                    <a:pt x="102" y="395"/>
                    <a:pt x="96" y="404"/>
                  </a:cubicBezTo>
                  <a:cubicBezTo>
                    <a:pt x="96" y="404"/>
                    <a:pt x="96" y="404"/>
                    <a:pt x="96" y="404"/>
                  </a:cubicBezTo>
                  <a:cubicBezTo>
                    <a:pt x="63" y="455"/>
                    <a:pt x="63" y="455"/>
                    <a:pt x="63" y="455"/>
                  </a:cubicBezTo>
                  <a:cubicBezTo>
                    <a:pt x="63" y="455"/>
                    <a:pt x="63" y="455"/>
                    <a:pt x="63" y="455"/>
                  </a:cubicBezTo>
                  <a:cubicBezTo>
                    <a:pt x="71" y="465"/>
                    <a:pt x="80" y="474"/>
                    <a:pt x="90" y="482"/>
                  </a:cubicBezTo>
                  <a:cubicBezTo>
                    <a:pt x="90" y="482"/>
                    <a:pt x="90" y="482"/>
                    <a:pt x="90" y="482"/>
                  </a:cubicBezTo>
                  <a:cubicBezTo>
                    <a:pt x="140" y="449"/>
                    <a:pt x="140" y="449"/>
                    <a:pt x="140" y="449"/>
                  </a:cubicBezTo>
                  <a:cubicBezTo>
                    <a:pt x="150" y="443"/>
                    <a:pt x="161" y="443"/>
                    <a:pt x="171" y="449"/>
                  </a:cubicBezTo>
                  <a:cubicBezTo>
                    <a:pt x="181" y="454"/>
                    <a:pt x="186" y="465"/>
                    <a:pt x="186" y="475"/>
                  </a:cubicBezTo>
                  <a:cubicBezTo>
                    <a:pt x="186" y="475"/>
                    <a:pt x="186" y="475"/>
                    <a:pt x="186" y="475"/>
                  </a:cubicBezTo>
                  <a:cubicBezTo>
                    <a:pt x="183" y="536"/>
                    <a:pt x="183" y="536"/>
                    <a:pt x="183" y="536"/>
                  </a:cubicBezTo>
                  <a:cubicBezTo>
                    <a:pt x="182" y="536"/>
                    <a:pt x="182" y="536"/>
                    <a:pt x="182" y="536"/>
                  </a:cubicBezTo>
                  <a:cubicBezTo>
                    <a:pt x="194" y="540"/>
                    <a:pt x="205" y="543"/>
                    <a:pt x="217" y="546"/>
                  </a:cubicBezTo>
                  <a:cubicBezTo>
                    <a:pt x="217" y="546"/>
                    <a:pt x="217" y="546"/>
                    <a:pt x="217" y="546"/>
                  </a:cubicBezTo>
                  <a:cubicBezTo>
                    <a:pt x="245" y="491"/>
                    <a:pt x="245" y="491"/>
                    <a:pt x="245" y="491"/>
                  </a:cubicBezTo>
                  <a:cubicBezTo>
                    <a:pt x="250" y="482"/>
                    <a:pt x="260" y="476"/>
                    <a:pt x="271" y="476"/>
                  </a:cubicBezTo>
                  <a:cubicBezTo>
                    <a:pt x="282" y="476"/>
                    <a:pt x="292" y="482"/>
                    <a:pt x="298" y="491"/>
                  </a:cubicBezTo>
                  <a:cubicBezTo>
                    <a:pt x="298" y="491"/>
                    <a:pt x="298" y="491"/>
                    <a:pt x="298" y="491"/>
                  </a:cubicBezTo>
                  <a:cubicBezTo>
                    <a:pt x="325" y="546"/>
                    <a:pt x="325" y="546"/>
                    <a:pt x="325" y="546"/>
                  </a:cubicBezTo>
                  <a:cubicBezTo>
                    <a:pt x="337" y="544"/>
                    <a:pt x="350" y="541"/>
                    <a:pt x="362" y="537"/>
                  </a:cubicBezTo>
                  <a:cubicBezTo>
                    <a:pt x="362" y="536"/>
                    <a:pt x="362" y="536"/>
                    <a:pt x="362" y="536"/>
                  </a:cubicBezTo>
                  <a:cubicBezTo>
                    <a:pt x="358" y="476"/>
                    <a:pt x="358" y="476"/>
                    <a:pt x="358" y="476"/>
                  </a:cubicBezTo>
                  <a:cubicBezTo>
                    <a:pt x="358" y="465"/>
                    <a:pt x="364" y="455"/>
                    <a:pt x="373" y="450"/>
                  </a:cubicBezTo>
                  <a:cubicBezTo>
                    <a:pt x="383" y="444"/>
                    <a:pt x="395" y="444"/>
                    <a:pt x="404" y="449"/>
                  </a:cubicBezTo>
                  <a:cubicBezTo>
                    <a:pt x="404" y="449"/>
                    <a:pt x="404" y="449"/>
                    <a:pt x="404" y="449"/>
                  </a:cubicBezTo>
                  <a:cubicBezTo>
                    <a:pt x="455" y="483"/>
                    <a:pt x="455" y="483"/>
                    <a:pt x="455" y="483"/>
                  </a:cubicBezTo>
                  <a:cubicBezTo>
                    <a:pt x="455" y="483"/>
                    <a:pt x="455" y="483"/>
                    <a:pt x="455" y="483"/>
                  </a:cubicBezTo>
                  <a:cubicBezTo>
                    <a:pt x="464" y="475"/>
                    <a:pt x="474" y="466"/>
                    <a:pt x="482" y="456"/>
                  </a:cubicBezTo>
                  <a:cubicBezTo>
                    <a:pt x="482" y="456"/>
                    <a:pt x="482" y="456"/>
                    <a:pt x="482" y="456"/>
                  </a:cubicBezTo>
                  <a:cubicBezTo>
                    <a:pt x="448" y="405"/>
                    <a:pt x="448" y="405"/>
                    <a:pt x="448" y="405"/>
                  </a:cubicBezTo>
                  <a:cubicBezTo>
                    <a:pt x="443" y="396"/>
                    <a:pt x="443" y="385"/>
                    <a:pt x="448" y="375"/>
                  </a:cubicBezTo>
                  <a:cubicBezTo>
                    <a:pt x="454" y="365"/>
                    <a:pt x="464" y="360"/>
                    <a:pt x="475" y="360"/>
                  </a:cubicBezTo>
                  <a:cubicBezTo>
                    <a:pt x="475" y="360"/>
                    <a:pt x="475" y="360"/>
                    <a:pt x="475" y="360"/>
                  </a:cubicBezTo>
                  <a:cubicBezTo>
                    <a:pt x="536" y="363"/>
                    <a:pt x="536" y="363"/>
                    <a:pt x="536" y="363"/>
                  </a:cubicBezTo>
                  <a:cubicBezTo>
                    <a:pt x="536" y="363"/>
                    <a:pt x="536" y="363"/>
                    <a:pt x="536" y="363"/>
                  </a:cubicBezTo>
                  <a:cubicBezTo>
                    <a:pt x="540" y="352"/>
                    <a:pt x="543" y="340"/>
                    <a:pt x="545" y="328"/>
                  </a:cubicBezTo>
                  <a:cubicBezTo>
                    <a:pt x="491" y="301"/>
                    <a:pt x="491" y="301"/>
                    <a:pt x="491" y="301"/>
                  </a:cubicBezTo>
                  <a:cubicBezTo>
                    <a:pt x="482" y="296"/>
                    <a:pt x="476" y="286"/>
                    <a:pt x="476" y="275"/>
                  </a:cubicBezTo>
                  <a:cubicBezTo>
                    <a:pt x="476" y="263"/>
                    <a:pt x="482" y="254"/>
                    <a:pt x="491" y="248"/>
                  </a:cubicBezTo>
                  <a:cubicBezTo>
                    <a:pt x="491" y="248"/>
                    <a:pt x="491" y="248"/>
                    <a:pt x="491" y="248"/>
                  </a:cubicBezTo>
                  <a:cubicBezTo>
                    <a:pt x="491" y="248"/>
                    <a:pt x="546" y="221"/>
                    <a:pt x="546" y="221"/>
                  </a:cubicBezTo>
                  <a:cubicBezTo>
                    <a:pt x="543" y="209"/>
                    <a:pt x="540" y="196"/>
                    <a:pt x="536" y="184"/>
                  </a:cubicBezTo>
                  <a:cubicBezTo>
                    <a:pt x="536" y="184"/>
                    <a:pt x="536" y="184"/>
                    <a:pt x="536" y="184"/>
                  </a:cubicBezTo>
                  <a:cubicBezTo>
                    <a:pt x="475" y="188"/>
                    <a:pt x="475" y="188"/>
                    <a:pt x="475" y="188"/>
                  </a:cubicBezTo>
                  <a:cubicBezTo>
                    <a:pt x="465" y="188"/>
                    <a:pt x="455" y="182"/>
                    <a:pt x="449" y="172"/>
                  </a:cubicBezTo>
                  <a:cubicBezTo>
                    <a:pt x="444" y="163"/>
                    <a:pt x="444" y="151"/>
                    <a:pt x="449" y="142"/>
                  </a:cubicBezTo>
                  <a:cubicBezTo>
                    <a:pt x="449" y="142"/>
                    <a:pt x="449" y="142"/>
                    <a:pt x="449" y="142"/>
                  </a:cubicBezTo>
                  <a:cubicBezTo>
                    <a:pt x="483" y="91"/>
                    <a:pt x="483" y="91"/>
                    <a:pt x="483" y="91"/>
                  </a:cubicBezTo>
                  <a:cubicBezTo>
                    <a:pt x="483" y="91"/>
                    <a:pt x="483" y="91"/>
                    <a:pt x="483" y="91"/>
                  </a:cubicBezTo>
                  <a:cubicBezTo>
                    <a:pt x="474" y="81"/>
                    <a:pt x="465" y="72"/>
                    <a:pt x="456" y="64"/>
                  </a:cubicBezTo>
                  <a:cubicBezTo>
                    <a:pt x="456" y="64"/>
                    <a:pt x="456" y="64"/>
                    <a:pt x="456" y="64"/>
                  </a:cubicBezTo>
                  <a:cubicBezTo>
                    <a:pt x="405" y="98"/>
                    <a:pt x="405" y="98"/>
                    <a:pt x="405" y="98"/>
                  </a:cubicBezTo>
                  <a:cubicBezTo>
                    <a:pt x="396" y="103"/>
                    <a:pt x="384" y="103"/>
                    <a:pt x="375" y="97"/>
                  </a:cubicBezTo>
                  <a:cubicBezTo>
                    <a:pt x="365" y="92"/>
                    <a:pt x="359" y="82"/>
                    <a:pt x="359" y="71"/>
                  </a:cubicBezTo>
                  <a:cubicBezTo>
                    <a:pt x="359" y="71"/>
                    <a:pt x="359" y="71"/>
                    <a:pt x="359" y="71"/>
                  </a:cubicBezTo>
                  <a:cubicBezTo>
                    <a:pt x="363" y="10"/>
                    <a:pt x="363" y="10"/>
                    <a:pt x="363" y="10"/>
                  </a:cubicBezTo>
                  <a:cubicBezTo>
                    <a:pt x="363" y="10"/>
                    <a:pt x="363" y="10"/>
                    <a:pt x="363" y="10"/>
                  </a:cubicBezTo>
                  <a:cubicBezTo>
                    <a:pt x="351" y="6"/>
                    <a:pt x="328" y="1"/>
                    <a:pt x="328" y="1"/>
                  </a:cubicBezTo>
                  <a:close/>
                </a:path>
              </a:pathLst>
            </a:custGeom>
            <a:solidFill>
              <a:schemeClr val="accent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185" name="Picture 184" descr="logo_microsoft.em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28191" y="209550"/>
            <a:ext cx="1368134" cy="253357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89155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72209"/>
            <a:ext cx="8229600" cy="485395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3174" y="6356351"/>
            <a:ext cx="3376626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05691" y="6356351"/>
            <a:ext cx="1090634" cy="365125"/>
          </a:xfrm>
          <a:prstGeom prst="rect">
            <a:avLst/>
          </a:prstGeom>
        </p:spPr>
        <p:txBody>
          <a:bodyPr/>
          <a:lstStyle/>
          <a:p>
            <a:fld id="{34D4F4F7-4E30-4188-9E5C-4A38086610F6}" type="slidenum">
              <a:rPr lang="en-US" smtClean="0"/>
              <a:pPr/>
              <a:t>&lt;#&gt;</a:t>
            </a:fld>
            <a:endParaRPr lang="en-US"/>
          </a:p>
        </p:txBody>
      </p:sp>
      <p:sp>
        <p:nvSpPr>
          <p:cNvPr id="9" name="Footer Placeholder 4"/>
          <p:cNvSpPr txBox="1">
            <a:spLocks/>
          </p:cNvSpPr>
          <p:nvPr userDrawn="1"/>
        </p:nvSpPr>
        <p:spPr bwMode="auto">
          <a:xfrm>
            <a:off x="198783" y="6492875"/>
            <a:ext cx="5421313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100" b="0" dirty="0" smtClean="0">
                <a:latin typeface="Segoe" pitchFamily="34" charset="0"/>
                <a:cs typeface="Arial" charset="0"/>
              </a:rPr>
              <a:t>©2009 Microsoft Corporation</a:t>
            </a:r>
            <a:endParaRPr kumimoji="0" lang="en-US" altLang="ja-JP" sz="11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50" charset="-128"/>
              <a:cs typeface="+mn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Closing Logo">
    <p:bg>
      <p:bgPr>
        <a:blipFill dpi="0" rotWithShape="1">
          <a:blip r:embed="rId2" cstate="print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2768601" y="6260546"/>
            <a:ext cx="557640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tabLst>
                <a:tab pos="174625" algn="l"/>
              </a:tabLst>
            </a:pPr>
            <a:r>
              <a:rPr lang="en-US" sz="800" b="1" dirty="0">
                <a:latin typeface="Segoe" pitchFamily="34" charset="0"/>
                <a:cs typeface="Arial" charset="0"/>
              </a:rPr>
              <a:t>©	</a:t>
            </a:r>
            <a:r>
              <a:rPr lang="en-US" sz="800" b="1" dirty="0" smtClean="0">
                <a:latin typeface="Segoe" pitchFamily="34" charset="0"/>
                <a:cs typeface="Arial" charset="0"/>
              </a:rPr>
              <a:t>2009 </a:t>
            </a:r>
            <a:r>
              <a:rPr lang="en-US" sz="800" b="1" dirty="0">
                <a:latin typeface="Segoe" pitchFamily="34" charset="0"/>
                <a:cs typeface="Arial" charset="0"/>
              </a:rPr>
              <a:t>Microsoft Corporation. All rights reserved</a:t>
            </a:r>
            <a:r>
              <a:rPr lang="en-US" sz="800" b="1" dirty="0" smtClean="0">
                <a:latin typeface="Segoe" pitchFamily="34" charset="0"/>
                <a:cs typeface="Arial" charset="0"/>
              </a:rPr>
              <a:t>.  This </a:t>
            </a:r>
            <a:r>
              <a:rPr lang="en-US" sz="800" b="1" dirty="0">
                <a:latin typeface="Segoe" pitchFamily="34" charset="0"/>
                <a:cs typeface="Arial" charset="0"/>
              </a:rPr>
              <a:t>presentation is for informational purposes only.</a:t>
            </a:r>
            <a:br>
              <a:rPr lang="en-US" sz="800" b="1" dirty="0">
                <a:latin typeface="Segoe" pitchFamily="34" charset="0"/>
                <a:cs typeface="Arial" charset="0"/>
              </a:rPr>
            </a:br>
            <a:r>
              <a:rPr lang="en-US" sz="800" b="1" dirty="0">
                <a:latin typeface="Segoe" pitchFamily="34" charset="0"/>
                <a:cs typeface="Arial" charset="0"/>
              </a:rPr>
              <a:t>	MICROSOFT MAKES NO WARRANTIES, EXPRESS OR IMPLIED, IN THIS SUMMARY.</a:t>
            </a:r>
          </a:p>
        </p:txBody>
      </p:sp>
      <p:grpSp>
        <p:nvGrpSpPr>
          <p:cNvPr id="2" name="Group 99"/>
          <p:cNvGrpSpPr/>
          <p:nvPr/>
        </p:nvGrpSpPr>
        <p:grpSpPr>
          <a:xfrm>
            <a:off x="-230524" y="847767"/>
            <a:ext cx="3829992" cy="3520347"/>
            <a:chOff x="-230524" y="209592"/>
            <a:chExt cx="3829992" cy="3520347"/>
          </a:xfrm>
        </p:grpSpPr>
        <p:sp>
          <p:nvSpPr>
            <p:cNvPr id="12" name="Freeform 59"/>
            <p:cNvSpPr>
              <a:spLocks noEditPoints="1"/>
            </p:cNvSpPr>
            <p:nvPr userDrawn="1"/>
          </p:nvSpPr>
          <p:spPr bwMode="auto">
            <a:xfrm>
              <a:off x="1517651" y="889001"/>
              <a:ext cx="1168400" cy="1169987"/>
            </a:xfrm>
            <a:custGeom>
              <a:avLst/>
              <a:gdLst/>
              <a:ahLst/>
              <a:cxnLst>
                <a:cxn ang="0">
                  <a:pos x="273" y="418"/>
                </a:cxn>
                <a:cxn ang="0">
                  <a:pos x="273" y="128"/>
                </a:cxn>
                <a:cxn ang="0">
                  <a:pos x="328" y="1"/>
                </a:cxn>
                <a:cxn ang="0">
                  <a:pos x="274" y="70"/>
                </a:cxn>
                <a:cxn ang="0">
                  <a:pos x="248" y="55"/>
                </a:cxn>
                <a:cxn ang="0">
                  <a:pos x="184" y="10"/>
                </a:cxn>
                <a:cxn ang="0">
                  <a:pos x="187" y="71"/>
                </a:cxn>
                <a:cxn ang="0">
                  <a:pos x="142" y="97"/>
                </a:cxn>
                <a:cxn ang="0">
                  <a:pos x="91" y="63"/>
                </a:cxn>
                <a:cxn ang="0">
                  <a:pos x="63" y="90"/>
                </a:cxn>
                <a:cxn ang="0">
                  <a:pos x="97" y="141"/>
                </a:cxn>
                <a:cxn ang="0">
                  <a:pos x="71" y="187"/>
                </a:cxn>
                <a:cxn ang="0">
                  <a:pos x="10" y="183"/>
                </a:cxn>
                <a:cxn ang="0">
                  <a:pos x="0" y="218"/>
                </a:cxn>
                <a:cxn ang="0">
                  <a:pos x="55" y="245"/>
                </a:cxn>
                <a:cxn ang="0">
                  <a:pos x="54" y="298"/>
                </a:cxn>
                <a:cxn ang="0">
                  <a:pos x="0" y="325"/>
                </a:cxn>
                <a:cxn ang="0">
                  <a:pos x="9" y="362"/>
                </a:cxn>
                <a:cxn ang="0">
                  <a:pos x="70" y="358"/>
                </a:cxn>
                <a:cxn ang="0">
                  <a:pos x="96" y="404"/>
                </a:cxn>
                <a:cxn ang="0">
                  <a:pos x="63" y="455"/>
                </a:cxn>
                <a:cxn ang="0">
                  <a:pos x="90" y="482"/>
                </a:cxn>
                <a:cxn ang="0">
                  <a:pos x="140" y="449"/>
                </a:cxn>
                <a:cxn ang="0">
                  <a:pos x="186" y="475"/>
                </a:cxn>
                <a:cxn ang="0">
                  <a:pos x="183" y="536"/>
                </a:cxn>
                <a:cxn ang="0">
                  <a:pos x="217" y="546"/>
                </a:cxn>
                <a:cxn ang="0">
                  <a:pos x="245" y="491"/>
                </a:cxn>
                <a:cxn ang="0">
                  <a:pos x="298" y="491"/>
                </a:cxn>
                <a:cxn ang="0">
                  <a:pos x="325" y="546"/>
                </a:cxn>
                <a:cxn ang="0">
                  <a:pos x="362" y="536"/>
                </a:cxn>
                <a:cxn ang="0">
                  <a:pos x="373" y="450"/>
                </a:cxn>
                <a:cxn ang="0">
                  <a:pos x="404" y="449"/>
                </a:cxn>
                <a:cxn ang="0">
                  <a:pos x="455" y="483"/>
                </a:cxn>
                <a:cxn ang="0">
                  <a:pos x="482" y="456"/>
                </a:cxn>
                <a:cxn ang="0">
                  <a:pos x="448" y="375"/>
                </a:cxn>
                <a:cxn ang="0">
                  <a:pos x="475" y="360"/>
                </a:cxn>
                <a:cxn ang="0">
                  <a:pos x="536" y="363"/>
                </a:cxn>
                <a:cxn ang="0">
                  <a:pos x="491" y="301"/>
                </a:cxn>
                <a:cxn ang="0">
                  <a:pos x="491" y="248"/>
                </a:cxn>
                <a:cxn ang="0">
                  <a:pos x="546" y="221"/>
                </a:cxn>
                <a:cxn ang="0">
                  <a:pos x="536" y="184"/>
                </a:cxn>
                <a:cxn ang="0">
                  <a:pos x="449" y="172"/>
                </a:cxn>
                <a:cxn ang="0">
                  <a:pos x="449" y="142"/>
                </a:cxn>
                <a:cxn ang="0">
                  <a:pos x="483" y="91"/>
                </a:cxn>
                <a:cxn ang="0">
                  <a:pos x="456" y="64"/>
                </a:cxn>
                <a:cxn ang="0">
                  <a:pos x="375" y="97"/>
                </a:cxn>
                <a:cxn ang="0">
                  <a:pos x="359" y="71"/>
                </a:cxn>
                <a:cxn ang="0">
                  <a:pos x="363" y="10"/>
                </a:cxn>
              </a:cxnLst>
              <a:rect l="0" t="0" r="r" b="b"/>
              <a:pathLst>
                <a:path w="546" h="546">
                  <a:moveTo>
                    <a:pt x="417" y="273"/>
                  </a:moveTo>
                  <a:cubicBezTo>
                    <a:pt x="417" y="353"/>
                    <a:pt x="353" y="418"/>
                    <a:pt x="273" y="418"/>
                  </a:cubicBezTo>
                  <a:cubicBezTo>
                    <a:pt x="193" y="418"/>
                    <a:pt x="128" y="353"/>
                    <a:pt x="128" y="273"/>
                  </a:cubicBezTo>
                  <a:cubicBezTo>
                    <a:pt x="128" y="193"/>
                    <a:pt x="193" y="128"/>
                    <a:pt x="273" y="128"/>
                  </a:cubicBezTo>
                  <a:cubicBezTo>
                    <a:pt x="353" y="128"/>
                    <a:pt x="417" y="193"/>
                    <a:pt x="417" y="273"/>
                  </a:cubicBezTo>
                  <a:close/>
                  <a:moveTo>
                    <a:pt x="328" y="1"/>
                  </a:moveTo>
                  <a:cubicBezTo>
                    <a:pt x="301" y="55"/>
                    <a:pt x="301" y="55"/>
                    <a:pt x="301" y="55"/>
                  </a:cubicBezTo>
                  <a:cubicBezTo>
                    <a:pt x="295" y="64"/>
                    <a:pt x="286" y="70"/>
                    <a:pt x="274" y="70"/>
                  </a:cubicBezTo>
                  <a:cubicBezTo>
                    <a:pt x="263" y="70"/>
                    <a:pt x="253" y="64"/>
                    <a:pt x="248" y="55"/>
                  </a:cubicBezTo>
                  <a:cubicBezTo>
                    <a:pt x="248" y="55"/>
                    <a:pt x="248" y="55"/>
                    <a:pt x="248" y="55"/>
                  </a:cubicBezTo>
                  <a:cubicBezTo>
                    <a:pt x="221" y="0"/>
                    <a:pt x="221" y="0"/>
                    <a:pt x="221" y="0"/>
                  </a:cubicBezTo>
                  <a:cubicBezTo>
                    <a:pt x="208" y="2"/>
                    <a:pt x="196" y="6"/>
                    <a:pt x="184" y="10"/>
                  </a:cubicBezTo>
                  <a:cubicBezTo>
                    <a:pt x="184" y="10"/>
                    <a:pt x="184" y="10"/>
                    <a:pt x="184" y="10"/>
                  </a:cubicBezTo>
                  <a:cubicBezTo>
                    <a:pt x="187" y="71"/>
                    <a:pt x="187" y="71"/>
                    <a:pt x="187" y="71"/>
                  </a:cubicBezTo>
                  <a:cubicBezTo>
                    <a:pt x="187" y="81"/>
                    <a:pt x="182" y="91"/>
                    <a:pt x="172" y="97"/>
                  </a:cubicBezTo>
                  <a:cubicBezTo>
                    <a:pt x="162" y="102"/>
                    <a:pt x="151" y="102"/>
                    <a:pt x="142" y="97"/>
                  </a:cubicBezTo>
                  <a:cubicBezTo>
                    <a:pt x="142" y="97"/>
                    <a:pt x="142" y="97"/>
                    <a:pt x="142" y="97"/>
                  </a:cubicBezTo>
                  <a:cubicBezTo>
                    <a:pt x="91" y="63"/>
                    <a:pt x="91" y="63"/>
                    <a:pt x="91" y="63"/>
                  </a:cubicBezTo>
                  <a:cubicBezTo>
                    <a:pt x="91" y="63"/>
                    <a:pt x="91" y="63"/>
                    <a:pt x="91" y="63"/>
                  </a:cubicBezTo>
                  <a:cubicBezTo>
                    <a:pt x="81" y="72"/>
                    <a:pt x="72" y="81"/>
                    <a:pt x="63" y="90"/>
                  </a:cubicBezTo>
                  <a:cubicBezTo>
                    <a:pt x="63" y="90"/>
                    <a:pt x="63" y="90"/>
                    <a:pt x="63" y="90"/>
                  </a:cubicBezTo>
                  <a:cubicBezTo>
                    <a:pt x="97" y="141"/>
                    <a:pt x="97" y="141"/>
                    <a:pt x="97" y="141"/>
                  </a:cubicBezTo>
                  <a:cubicBezTo>
                    <a:pt x="102" y="150"/>
                    <a:pt x="103" y="161"/>
                    <a:pt x="97" y="171"/>
                  </a:cubicBezTo>
                  <a:cubicBezTo>
                    <a:pt x="91" y="181"/>
                    <a:pt x="81" y="187"/>
                    <a:pt x="71" y="187"/>
                  </a:cubicBezTo>
                  <a:cubicBezTo>
                    <a:pt x="71" y="187"/>
                    <a:pt x="71" y="187"/>
                    <a:pt x="71" y="187"/>
                  </a:cubicBezTo>
                  <a:cubicBezTo>
                    <a:pt x="10" y="183"/>
                    <a:pt x="10" y="183"/>
                    <a:pt x="10" y="183"/>
                  </a:cubicBezTo>
                  <a:cubicBezTo>
                    <a:pt x="10" y="183"/>
                    <a:pt x="10" y="183"/>
                    <a:pt x="10" y="183"/>
                  </a:cubicBezTo>
                  <a:cubicBezTo>
                    <a:pt x="6" y="194"/>
                    <a:pt x="3" y="206"/>
                    <a:pt x="0" y="218"/>
                  </a:cubicBezTo>
                  <a:cubicBezTo>
                    <a:pt x="0" y="218"/>
                    <a:pt x="0" y="218"/>
                    <a:pt x="0" y="218"/>
                  </a:cubicBezTo>
                  <a:cubicBezTo>
                    <a:pt x="55" y="245"/>
                    <a:pt x="55" y="245"/>
                    <a:pt x="55" y="245"/>
                  </a:cubicBezTo>
                  <a:cubicBezTo>
                    <a:pt x="64" y="250"/>
                    <a:pt x="70" y="260"/>
                    <a:pt x="70" y="272"/>
                  </a:cubicBezTo>
                  <a:cubicBezTo>
                    <a:pt x="70" y="283"/>
                    <a:pt x="64" y="293"/>
                    <a:pt x="54" y="298"/>
                  </a:cubicBezTo>
                  <a:cubicBezTo>
                    <a:pt x="54" y="298"/>
                    <a:pt x="54" y="298"/>
                    <a:pt x="54" y="298"/>
                  </a:cubicBezTo>
                  <a:cubicBezTo>
                    <a:pt x="0" y="325"/>
                    <a:pt x="0" y="325"/>
                    <a:pt x="0" y="325"/>
                  </a:cubicBezTo>
                  <a:cubicBezTo>
                    <a:pt x="0" y="325"/>
                    <a:pt x="0" y="325"/>
                    <a:pt x="0" y="325"/>
                  </a:cubicBezTo>
                  <a:cubicBezTo>
                    <a:pt x="2" y="338"/>
                    <a:pt x="5" y="350"/>
                    <a:pt x="9" y="362"/>
                  </a:cubicBezTo>
                  <a:cubicBezTo>
                    <a:pt x="9" y="362"/>
                    <a:pt x="9" y="362"/>
                    <a:pt x="9" y="362"/>
                  </a:cubicBezTo>
                  <a:cubicBezTo>
                    <a:pt x="70" y="358"/>
                    <a:pt x="70" y="358"/>
                    <a:pt x="70" y="358"/>
                  </a:cubicBezTo>
                  <a:cubicBezTo>
                    <a:pt x="81" y="358"/>
                    <a:pt x="91" y="364"/>
                    <a:pt x="96" y="374"/>
                  </a:cubicBezTo>
                  <a:cubicBezTo>
                    <a:pt x="102" y="384"/>
                    <a:pt x="102" y="395"/>
                    <a:pt x="96" y="404"/>
                  </a:cubicBezTo>
                  <a:cubicBezTo>
                    <a:pt x="96" y="404"/>
                    <a:pt x="96" y="404"/>
                    <a:pt x="96" y="404"/>
                  </a:cubicBezTo>
                  <a:cubicBezTo>
                    <a:pt x="63" y="455"/>
                    <a:pt x="63" y="455"/>
                    <a:pt x="63" y="455"/>
                  </a:cubicBezTo>
                  <a:cubicBezTo>
                    <a:pt x="63" y="455"/>
                    <a:pt x="63" y="455"/>
                    <a:pt x="63" y="455"/>
                  </a:cubicBezTo>
                  <a:cubicBezTo>
                    <a:pt x="71" y="465"/>
                    <a:pt x="80" y="474"/>
                    <a:pt x="90" y="482"/>
                  </a:cubicBezTo>
                  <a:cubicBezTo>
                    <a:pt x="90" y="482"/>
                    <a:pt x="90" y="482"/>
                    <a:pt x="90" y="482"/>
                  </a:cubicBezTo>
                  <a:cubicBezTo>
                    <a:pt x="140" y="449"/>
                    <a:pt x="140" y="449"/>
                    <a:pt x="140" y="449"/>
                  </a:cubicBezTo>
                  <a:cubicBezTo>
                    <a:pt x="150" y="443"/>
                    <a:pt x="161" y="443"/>
                    <a:pt x="171" y="449"/>
                  </a:cubicBezTo>
                  <a:cubicBezTo>
                    <a:pt x="181" y="454"/>
                    <a:pt x="186" y="465"/>
                    <a:pt x="186" y="475"/>
                  </a:cubicBezTo>
                  <a:cubicBezTo>
                    <a:pt x="186" y="475"/>
                    <a:pt x="186" y="475"/>
                    <a:pt x="186" y="475"/>
                  </a:cubicBezTo>
                  <a:cubicBezTo>
                    <a:pt x="183" y="536"/>
                    <a:pt x="183" y="536"/>
                    <a:pt x="183" y="536"/>
                  </a:cubicBezTo>
                  <a:cubicBezTo>
                    <a:pt x="182" y="536"/>
                    <a:pt x="182" y="536"/>
                    <a:pt x="182" y="536"/>
                  </a:cubicBezTo>
                  <a:cubicBezTo>
                    <a:pt x="194" y="540"/>
                    <a:pt x="205" y="543"/>
                    <a:pt x="217" y="546"/>
                  </a:cubicBezTo>
                  <a:cubicBezTo>
                    <a:pt x="217" y="546"/>
                    <a:pt x="217" y="546"/>
                    <a:pt x="217" y="546"/>
                  </a:cubicBezTo>
                  <a:cubicBezTo>
                    <a:pt x="245" y="491"/>
                    <a:pt x="245" y="491"/>
                    <a:pt x="245" y="491"/>
                  </a:cubicBezTo>
                  <a:cubicBezTo>
                    <a:pt x="250" y="482"/>
                    <a:pt x="260" y="476"/>
                    <a:pt x="271" y="476"/>
                  </a:cubicBezTo>
                  <a:cubicBezTo>
                    <a:pt x="282" y="476"/>
                    <a:pt x="292" y="482"/>
                    <a:pt x="298" y="491"/>
                  </a:cubicBezTo>
                  <a:cubicBezTo>
                    <a:pt x="298" y="491"/>
                    <a:pt x="298" y="491"/>
                    <a:pt x="298" y="491"/>
                  </a:cubicBezTo>
                  <a:cubicBezTo>
                    <a:pt x="325" y="546"/>
                    <a:pt x="325" y="546"/>
                    <a:pt x="325" y="546"/>
                  </a:cubicBezTo>
                  <a:cubicBezTo>
                    <a:pt x="337" y="544"/>
                    <a:pt x="350" y="541"/>
                    <a:pt x="362" y="537"/>
                  </a:cubicBezTo>
                  <a:cubicBezTo>
                    <a:pt x="362" y="536"/>
                    <a:pt x="362" y="536"/>
                    <a:pt x="362" y="536"/>
                  </a:cubicBezTo>
                  <a:cubicBezTo>
                    <a:pt x="358" y="476"/>
                    <a:pt x="358" y="476"/>
                    <a:pt x="358" y="476"/>
                  </a:cubicBezTo>
                  <a:cubicBezTo>
                    <a:pt x="358" y="465"/>
                    <a:pt x="364" y="455"/>
                    <a:pt x="373" y="450"/>
                  </a:cubicBezTo>
                  <a:cubicBezTo>
                    <a:pt x="383" y="444"/>
                    <a:pt x="395" y="444"/>
                    <a:pt x="404" y="449"/>
                  </a:cubicBezTo>
                  <a:cubicBezTo>
                    <a:pt x="404" y="449"/>
                    <a:pt x="404" y="449"/>
                    <a:pt x="404" y="449"/>
                  </a:cubicBezTo>
                  <a:cubicBezTo>
                    <a:pt x="455" y="483"/>
                    <a:pt x="455" y="483"/>
                    <a:pt x="455" y="483"/>
                  </a:cubicBezTo>
                  <a:cubicBezTo>
                    <a:pt x="455" y="483"/>
                    <a:pt x="455" y="483"/>
                    <a:pt x="455" y="483"/>
                  </a:cubicBezTo>
                  <a:cubicBezTo>
                    <a:pt x="464" y="475"/>
                    <a:pt x="474" y="466"/>
                    <a:pt x="482" y="456"/>
                  </a:cubicBezTo>
                  <a:cubicBezTo>
                    <a:pt x="482" y="456"/>
                    <a:pt x="482" y="456"/>
                    <a:pt x="482" y="456"/>
                  </a:cubicBezTo>
                  <a:cubicBezTo>
                    <a:pt x="448" y="405"/>
                    <a:pt x="448" y="405"/>
                    <a:pt x="448" y="405"/>
                  </a:cubicBezTo>
                  <a:cubicBezTo>
                    <a:pt x="443" y="396"/>
                    <a:pt x="443" y="385"/>
                    <a:pt x="448" y="375"/>
                  </a:cubicBezTo>
                  <a:cubicBezTo>
                    <a:pt x="454" y="365"/>
                    <a:pt x="464" y="360"/>
                    <a:pt x="475" y="360"/>
                  </a:cubicBezTo>
                  <a:cubicBezTo>
                    <a:pt x="475" y="360"/>
                    <a:pt x="475" y="360"/>
                    <a:pt x="475" y="360"/>
                  </a:cubicBezTo>
                  <a:cubicBezTo>
                    <a:pt x="536" y="363"/>
                    <a:pt x="536" y="363"/>
                    <a:pt x="536" y="363"/>
                  </a:cubicBezTo>
                  <a:cubicBezTo>
                    <a:pt x="536" y="363"/>
                    <a:pt x="536" y="363"/>
                    <a:pt x="536" y="363"/>
                  </a:cubicBezTo>
                  <a:cubicBezTo>
                    <a:pt x="540" y="352"/>
                    <a:pt x="543" y="340"/>
                    <a:pt x="545" y="328"/>
                  </a:cubicBezTo>
                  <a:cubicBezTo>
                    <a:pt x="491" y="301"/>
                    <a:pt x="491" y="301"/>
                    <a:pt x="491" y="301"/>
                  </a:cubicBezTo>
                  <a:cubicBezTo>
                    <a:pt x="482" y="296"/>
                    <a:pt x="476" y="286"/>
                    <a:pt x="476" y="275"/>
                  </a:cubicBezTo>
                  <a:cubicBezTo>
                    <a:pt x="476" y="263"/>
                    <a:pt x="482" y="254"/>
                    <a:pt x="491" y="248"/>
                  </a:cubicBezTo>
                  <a:cubicBezTo>
                    <a:pt x="491" y="248"/>
                    <a:pt x="491" y="248"/>
                    <a:pt x="491" y="248"/>
                  </a:cubicBezTo>
                  <a:cubicBezTo>
                    <a:pt x="491" y="248"/>
                    <a:pt x="546" y="221"/>
                    <a:pt x="546" y="221"/>
                  </a:cubicBezTo>
                  <a:cubicBezTo>
                    <a:pt x="543" y="209"/>
                    <a:pt x="540" y="196"/>
                    <a:pt x="536" y="184"/>
                  </a:cubicBezTo>
                  <a:cubicBezTo>
                    <a:pt x="536" y="184"/>
                    <a:pt x="536" y="184"/>
                    <a:pt x="536" y="184"/>
                  </a:cubicBezTo>
                  <a:cubicBezTo>
                    <a:pt x="475" y="188"/>
                    <a:pt x="475" y="188"/>
                    <a:pt x="475" y="188"/>
                  </a:cubicBezTo>
                  <a:cubicBezTo>
                    <a:pt x="465" y="188"/>
                    <a:pt x="455" y="182"/>
                    <a:pt x="449" y="172"/>
                  </a:cubicBezTo>
                  <a:cubicBezTo>
                    <a:pt x="444" y="163"/>
                    <a:pt x="444" y="151"/>
                    <a:pt x="449" y="142"/>
                  </a:cubicBezTo>
                  <a:cubicBezTo>
                    <a:pt x="449" y="142"/>
                    <a:pt x="449" y="142"/>
                    <a:pt x="449" y="142"/>
                  </a:cubicBezTo>
                  <a:cubicBezTo>
                    <a:pt x="483" y="91"/>
                    <a:pt x="483" y="91"/>
                    <a:pt x="483" y="91"/>
                  </a:cubicBezTo>
                  <a:cubicBezTo>
                    <a:pt x="483" y="91"/>
                    <a:pt x="483" y="91"/>
                    <a:pt x="483" y="91"/>
                  </a:cubicBezTo>
                  <a:cubicBezTo>
                    <a:pt x="474" y="81"/>
                    <a:pt x="465" y="72"/>
                    <a:pt x="456" y="64"/>
                  </a:cubicBezTo>
                  <a:cubicBezTo>
                    <a:pt x="456" y="64"/>
                    <a:pt x="456" y="64"/>
                    <a:pt x="456" y="64"/>
                  </a:cubicBezTo>
                  <a:cubicBezTo>
                    <a:pt x="405" y="98"/>
                    <a:pt x="405" y="98"/>
                    <a:pt x="405" y="98"/>
                  </a:cubicBezTo>
                  <a:cubicBezTo>
                    <a:pt x="396" y="103"/>
                    <a:pt x="384" y="103"/>
                    <a:pt x="375" y="97"/>
                  </a:cubicBezTo>
                  <a:cubicBezTo>
                    <a:pt x="365" y="92"/>
                    <a:pt x="359" y="82"/>
                    <a:pt x="359" y="71"/>
                  </a:cubicBezTo>
                  <a:cubicBezTo>
                    <a:pt x="359" y="71"/>
                    <a:pt x="359" y="71"/>
                    <a:pt x="359" y="71"/>
                  </a:cubicBezTo>
                  <a:cubicBezTo>
                    <a:pt x="363" y="10"/>
                    <a:pt x="363" y="10"/>
                    <a:pt x="363" y="10"/>
                  </a:cubicBezTo>
                  <a:cubicBezTo>
                    <a:pt x="363" y="10"/>
                    <a:pt x="363" y="10"/>
                    <a:pt x="363" y="10"/>
                  </a:cubicBezTo>
                  <a:cubicBezTo>
                    <a:pt x="351" y="6"/>
                    <a:pt x="328" y="1"/>
                    <a:pt x="328" y="1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59"/>
            <p:cNvSpPr>
              <a:spLocks noEditPoints="1"/>
            </p:cNvSpPr>
            <p:nvPr userDrawn="1"/>
          </p:nvSpPr>
          <p:spPr bwMode="auto">
            <a:xfrm>
              <a:off x="2431068" y="209592"/>
              <a:ext cx="1168400" cy="1169987"/>
            </a:xfrm>
            <a:custGeom>
              <a:avLst/>
              <a:gdLst/>
              <a:ahLst/>
              <a:cxnLst>
                <a:cxn ang="0">
                  <a:pos x="273" y="418"/>
                </a:cxn>
                <a:cxn ang="0">
                  <a:pos x="273" y="128"/>
                </a:cxn>
                <a:cxn ang="0">
                  <a:pos x="328" y="1"/>
                </a:cxn>
                <a:cxn ang="0">
                  <a:pos x="274" y="70"/>
                </a:cxn>
                <a:cxn ang="0">
                  <a:pos x="248" y="55"/>
                </a:cxn>
                <a:cxn ang="0">
                  <a:pos x="184" y="10"/>
                </a:cxn>
                <a:cxn ang="0">
                  <a:pos x="187" y="71"/>
                </a:cxn>
                <a:cxn ang="0">
                  <a:pos x="142" y="97"/>
                </a:cxn>
                <a:cxn ang="0">
                  <a:pos x="91" y="63"/>
                </a:cxn>
                <a:cxn ang="0">
                  <a:pos x="63" y="90"/>
                </a:cxn>
                <a:cxn ang="0">
                  <a:pos x="97" y="141"/>
                </a:cxn>
                <a:cxn ang="0">
                  <a:pos x="71" y="187"/>
                </a:cxn>
                <a:cxn ang="0">
                  <a:pos x="10" y="183"/>
                </a:cxn>
                <a:cxn ang="0">
                  <a:pos x="0" y="218"/>
                </a:cxn>
                <a:cxn ang="0">
                  <a:pos x="55" y="245"/>
                </a:cxn>
                <a:cxn ang="0">
                  <a:pos x="54" y="298"/>
                </a:cxn>
                <a:cxn ang="0">
                  <a:pos x="0" y="325"/>
                </a:cxn>
                <a:cxn ang="0">
                  <a:pos x="9" y="362"/>
                </a:cxn>
                <a:cxn ang="0">
                  <a:pos x="70" y="358"/>
                </a:cxn>
                <a:cxn ang="0">
                  <a:pos x="96" y="404"/>
                </a:cxn>
                <a:cxn ang="0">
                  <a:pos x="63" y="455"/>
                </a:cxn>
                <a:cxn ang="0">
                  <a:pos x="90" y="482"/>
                </a:cxn>
                <a:cxn ang="0">
                  <a:pos x="140" y="449"/>
                </a:cxn>
                <a:cxn ang="0">
                  <a:pos x="186" y="475"/>
                </a:cxn>
                <a:cxn ang="0">
                  <a:pos x="183" y="536"/>
                </a:cxn>
                <a:cxn ang="0">
                  <a:pos x="217" y="546"/>
                </a:cxn>
                <a:cxn ang="0">
                  <a:pos x="245" y="491"/>
                </a:cxn>
                <a:cxn ang="0">
                  <a:pos x="298" y="491"/>
                </a:cxn>
                <a:cxn ang="0">
                  <a:pos x="325" y="546"/>
                </a:cxn>
                <a:cxn ang="0">
                  <a:pos x="362" y="536"/>
                </a:cxn>
                <a:cxn ang="0">
                  <a:pos x="373" y="450"/>
                </a:cxn>
                <a:cxn ang="0">
                  <a:pos x="404" y="449"/>
                </a:cxn>
                <a:cxn ang="0">
                  <a:pos x="455" y="483"/>
                </a:cxn>
                <a:cxn ang="0">
                  <a:pos x="482" y="456"/>
                </a:cxn>
                <a:cxn ang="0">
                  <a:pos x="448" y="375"/>
                </a:cxn>
                <a:cxn ang="0">
                  <a:pos x="475" y="360"/>
                </a:cxn>
                <a:cxn ang="0">
                  <a:pos x="536" y="363"/>
                </a:cxn>
                <a:cxn ang="0">
                  <a:pos x="491" y="301"/>
                </a:cxn>
                <a:cxn ang="0">
                  <a:pos x="491" y="248"/>
                </a:cxn>
                <a:cxn ang="0">
                  <a:pos x="546" y="221"/>
                </a:cxn>
                <a:cxn ang="0">
                  <a:pos x="536" y="184"/>
                </a:cxn>
                <a:cxn ang="0">
                  <a:pos x="449" y="172"/>
                </a:cxn>
                <a:cxn ang="0">
                  <a:pos x="449" y="142"/>
                </a:cxn>
                <a:cxn ang="0">
                  <a:pos x="483" y="91"/>
                </a:cxn>
                <a:cxn ang="0">
                  <a:pos x="456" y="64"/>
                </a:cxn>
                <a:cxn ang="0">
                  <a:pos x="375" y="97"/>
                </a:cxn>
                <a:cxn ang="0">
                  <a:pos x="359" y="71"/>
                </a:cxn>
                <a:cxn ang="0">
                  <a:pos x="363" y="10"/>
                </a:cxn>
              </a:cxnLst>
              <a:rect l="0" t="0" r="r" b="b"/>
              <a:pathLst>
                <a:path w="546" h="546">
                  <a:moveTo>
                    <a:pt x="417" y="273"/>
                  </a:moveTo>
                  <a:cubicBezTo>
                    <a:pt x="417" y="353"/>
                    <a:pt x="353" y="418"/>
                    <a:pt x="273" y="418"/>
                  </a:cubicBezTo>
                  <a:cubicBezTo>
                    <a:pt x="193" y="418"/>
                    <a:pt x="128" y="353"/>
                    <a:pt x="128" y="273"/>
                  </a:cubicBezTo>
                  <a:cubicBezTo>
                    <a:pt x="128" y="193"/>
                    <a:pt x="193" y="128"/>
                    <a:pt x="273" y="128"/>
                  </a:cubicBezTo>
                  <a:cubicBezTo>
                    <a:pt x="353" y="128"/>
                    <a:pt x="417" y="193"/>
                    <a:pt x="417" y="273"/>
                  </a:cubicBezTo>
                  <a:close/>
                  <a:moveTo>
                    <a:pt x="328" y="1"/>
                  </a:moveTo>
                  <a:cubicBezTo>
                    <a:pt x="301" y="55"/>
                    <a:pt x="301" y="55"/>
                    <a:pt x="301" y="55"/>
                  </a:cubicBezTo>
                  <a:cubicBezTo>
                    <a:pt x="295" y="64"/>
                    <a:pt x="286" y="70"/>
                    <a:pt x="274" y="70"/>
                  </a:cubicBezTo>
                  <a:cubicBezTo>
                    <a:pt x="263" y="70"/>
                    <a:pt x="253" y="64"/>
                    <a:pt x="248" y="55"/>
                  </a:cubicBezTo>
                  <a:cubicBezTo>
                    <a:pt x="248" y="55"/>
                    <a:pt x="248" y="55"/>
                    <a:pt x="248" y="55"/>
                  </a:cubicBezTo>
                  <a:cubicBezTo>
                    <a:pt x="221" y="0"/>
                    <a:pt x="221" y="0"/>
                    <a:pt x="221" y="0"/>
                  </a:cubicBezTo>
                  <a:cubicBezTo>
                    <a:pt x="208" y="2"/>
                    <a:pt x="196" y="6"/>
                    <a:pt x="184" y="10"/>
                  </a:cubicBezTo>
                  <a:cubicBezTo>
                    <a:pt x="184" y="10"/>
                    <a:pt x="184" y="10"/>
                    <a:pt x="184" y="10"/>
                  </a:cubicBezTo>
                  <a:cubicBezTo>
                    <a:pt x="187" y="71"/>
                    <a:pt x="187" y="71"/>
                    <a:pt x="187" y="71"/>
                  </a:cubicBezTo>
                  <a:cubicBezTo>
                    <a:pt x="187" y="81"/>
                    <a:pt x="182" y="91"/>
                    <a:pt x="172" y="97"/>
                  </a:cubicBezTo>
                  <a:cubicBezTo>
                    <a:pt x="162" y="102"/>
                    <a:pt x="151" y="102"/>
                    <a:pt x="142" y="97"/>
                  </a:cubicBezTo>
                  <a:cubicBezTo>
                    <a:pt x="142" y="97"/>
                    <a:pt x="142" y="97"/>
                    <a:pt x="142" y="97"/>
                  </a:cubicBezTo>
                  <a:cubicBezTo>
                    <a:pt x="91" y="63"/>
                    <a:pt x="91" y="63"/>
                    <a:pt x="91" y="63"/>
                  </a:cubicBezTo>
                  <a:cubicBezTo>
                    <a:pt x="91" y="63"/>
                    <a:pt x="91" y="63"/>
                    <a:pt x="91" y="63"/>
                  </a:cubicBezTo>
                  <a:cubicBezTo>
                    <a:pt x="81" y="72"/>
                    <a:pt x="72" y="81"/>
                    <a:pt x="63" y="90"/>
                  </a:cubicBezTo>
                  <a:cubicBezTo>
                    <a:pt x="63" y="90"/>
                    <a:pt x="63" y="90"/>
                    <a:pt x="63" y="90"/>
                  </a:cubicBezTo>
                  <a:cubicBezTo>
                    <a:pt x="97" y="141"/>
                    <a:pt x="97" y="141"/>
                    <a:pt x="97" y="141"/>
                  </a:cubicBezTo>
                  <a:cubicBezTo>
                    <a:pt x="102" y="150"/>
                    <a:pt x="103" y="161"/>
                    <a:pt x="97" y="171"/>
                  </a:cubicBezTo>
                  <a:cubicBezTo>
                    <a:pt x="91" y="181"/>
                    <a:pt x="81" y="187"/>
                    <a:pt x="71" y="187"/>
                  </a:cubicBezTo>
                  <a:cubicBezTo>
                    <a:pt x="71" y="187"/>
                    <a:pt x="71" y="187"/>
                    <a:pt x="71" y="187"/>
                  </a:cubicBezTo>
                  <a:cubicBezTo>
                    <a:pt x="10" y="183"/>
                    <a:pt x="10" y="183"/>
                    <a:pt x="10" y="183"/>
                  </a:cubicBezTo>
                  <a:cubicBezTo>
                    <a:pt x="10" y="183"/>
                    <a:pt x="10" y="183"/>
                    <a:pt x="10" y="183"/>
                  </a:cubicBezTo>
                  <a:cubicBezTo>
                    <a:pt x="6" y="194"/>
                    <a:pt x="3" y="206"/>
                    <a:pt x="0" y="218"/>
                  </a:cubicBezTo>
                  <a:cubicBezTo>
                    <a:pt x="0" y="218"/>
                    <a:pt x="0" y="218"/>
                    <a:pt x="0" y="218"/>
                  </a:cubicBezTo>
                  <a:cubicBezTo>
                    <a:pt x="55" y="245"/>
                    <a:pt x="55" y="245"/>
                    <a:pt x="55" y="245"/>
                  </a:cubicBezTo>
                  <a:cubicBezTo>
                    <a:pt x="64" y="250"/>
                    <a:pt x="70" y="260"/>
                    <a:pt x="70" y="272"/>
                  </a:cubicBezTo>
                  <a:cubicBezTo>
                    <a:pt x="70" y="283"/>
                    <a:pt x="64" y="293"/>
                    <a:pt x="54" y="298"/>
                  </a:cubicBezTo>
                  <a:cubicBezTo>
                    <a:pt x="54" y="298"/>
                    <a:pt x="54" y="298"/>
                    <a:pt x="54" y="298"/>
                  </a:cubicBezTo>
                  <a:cubicBezTo>
                    <a:pt x="0" y="325"/>
                    <a:pt x="0" y="325"/>
                    <a:pt x="0" y="325"/>
                  </a:cubicBezTo>
                  <a:cubicBezTo>
                    <a:pt x="0" y="325"/>
                    <a:pt x="0" y="325"/>
                    <a:pt x="0" y="325"/>
                  </a:cubicBezTo>
                  <a:cubicBezTo>
                    <a:pt x="2" y="338"/>
                    <a:pt x="5" y="350"/>
                    <a:pt x="9" y="362"/>
                  </a:cubicBezTo>
                  <a:cubicBezTo>
                    <a:pt x="9" y="362"/>
                    <a:pt x="9" y="362"/>
                    <a:pt x="9" y="362"/>
                  </a:cubicBezTo>
                  <a:cubicBezTo>
                    <a:pt x="70" y="358"/>
                    <a:pt x="70" y="358"/>
                    <a:pt x="70" y="358"/>
                  </a:cubicBezTo>
                  <a:cubicBezTo>
                    <a:pt x="81" y="358"/>
                    <a:pt x="91" y="364"/>
                    <a:pt x="96" y="374"/>
                  </a:cubicBezTo>
                  <a:cubicBezTo>
                    <a:pt x="102" y="384"/>
                    <a:pt x="102" y="395"/>
                    <a:pt x="96" y="404"/>
                  </a:cubicBezTo>
                  <a:cubicBezTo>
                    <a:pt x="96" y="404"/>
                    <a:pt x="96" y="404"/>
                    <a:pt x="96" y="404"/>
                  </a:cubicBezTo>
                  <a:cubicBezTo>
                    <a:pt x="63" y="455"/>
                    <a:pt x="63" y="455"/>
                    <a:pt x="63" y="455"/>
                  </a:cubicBezTo>
                  <a:cubicBezTo>
                    <a:pt x="63" y="455"/>
                    <a:pt x="63" y="455"/>
                    <a:pt x="63" y="455"/>
                  </a:cubicBezTo>
                  <a:cubicBezTo>
                    <a:pt x="71" y="465"/>
                    <a:pt x="80" y="474"/>
                    <a:pt x="90" y="482"/>
                  </a:cubicBezTo>
                  <a:cubicBezTo>
                    <a:pt x="90" y="482"/>
                    <a:pt x="90" y="482"/>
                    <a:pt x="90" y="482"/>
                  </a:cubicBezTo>
                  <a:cubicBezTo>
                    <a:pt x="140" y="449"/>
                    <a:pt x="140" y="449"/>
                    <a:pt x="140" y="449"/>
                  </a:cubicBezTo>
                  <a:cubicBezTo>
                    <a:pt x="150" y="443"/>
                    <a:pt x="161" y="443"/>
                    <a:pt x="171" y="449"/>
                  </a:cubicBezTo>
                  <a:cubicBezTo>
                    <a:pt x="181" y="454"/>
                    <a:pt x="186" y="465"/>
                    <a:pt x="186" y="475"/>
                  </a:cubicBezTo>
                  <a:cubicBezTo>
                    <a:pt x="186" y="475"/>
                    <a:pt x="186" y="475"/>
                    <a:pt x="186" y="475"/>
                  </a:cubicBezTo>
                  <a:cubicBezTo>
                    <a:pt x="183" y="536"/>
                    <a:pt x="183" y="536"/>
                    <a:pt x="183" y="536"/>
                  </a:cubicBezTo>
                  <a:cubicBezTo>
                    <a:pt x="182" y="536"/>
                    <a:pt x="182" y="536"/>
                    <a:pt x="182" y="536"/>
                  </a:cubicBezTo>
                  <a:cubicBezTo>
                    <a:pt x="194" y="540"/>
                    <a:pt x="205" y="543"/>
                    <a:pt x="217" y="546"/>
                  </a:cubicBezTo>
                  <a:cubicBezTo>
                    <a:pt x="217" y="546"/>
                    <a:pt x="217" y="546"/>
                    <a:pt x="217" y="546"/>
                  </a:cubicBezTo>
                  <a:cubicBezTo>
                    <a:pt x="245" y="491"/>
                    <a:pt x="245" y="491"/>
                    <a:pt x="245" y="491"/>
                  </a:cubicBezTo>
                  <a:cubicBezTo>
                    <a:pt x="250" y="482"/>
                    <a:pt x="260" y="476"/>
                    <a:pt x="271" y="476"/>
                  </a:cubicBezTo>
                  <a:cubicBezTo>
                    <a:pt x="282" y="476"/>
                    <a:pt x="292" y="482"/>
                    <a:pt x="298" y="491"/>
                  </a:cubicBezTo>
                  <a:cubicBezTo>
                    <a:pt x="298" y="491"/>
                    <a:pt x="298" y="491"/>
                    <a:pt x="298" y="491"/>
                  </a:cubicBezTo>
                  <a:cubicBezTo>
                    <a:pt x="325" y="546"/>
                    <a:pt x="325" y="546"/>
                    <a:pt x="325" y="546"/>
                  </a:cubicBezTo>
                  <a:cubicBezTo>
                    <a:pt x="337" y="544"/>
                    <a:pt x="350" y="541"/>
                    <a:pt x="362" y="537"/>
                  </a:cubicBezTo>
                  <a:cubicBezTo>
                    <a:pt x="362" y="536"/>
                    <a:pt x="362" y="536"/>
                    <a:pt x="362" y="536"/>
                  </a:cubicBezTo>
                  <a:cubicBezTo>
                    <a:pt x="358" y="476"/>
                    <a:pt x="358" y="476"/>
                    <a:pt x="358" y="476"/>
                  </a:cubicBezTo>
                  <a:cubicBezTo>
                    <a:pt x="358" y="465"/>
                    <a:pt x="364" y="455"/>
                    <a:pt x="373" y="450"/>
                  </a:cubicBezTo>
                  <a:cubicBezTo>
                    <a:pt x="383" y="444"/>
                    <a:pt x="395" y="444"/>
                    <a:pt x="404" y="449"/>
                  </a:cubicBezTo>
                  <a:cubicBezTo>
                    <a:pt x="404" y="449"/>
                    <a:pt x="404" y="449"/>
                    <a:pt x="404" y="449"/>
                  </a:cubicBezTo>
                  <a:cubicBezTo>
                    <a:pt x="455" y="483"/>
                    <a:pt x="455" y="483"/>
                    <a:pt x="455" y="483"/>
                  </a:cubicBezTo>
                  <a:cubicBezTo>
                    <a:pt x="455" y="483"/>
                    <a:pt x="455" y="483"/>
                    <a:pt x="455" y="483"/>
                  </a:cubicBezTo>
                  <a:cubicBezTo>
                    <a:pt x="464" y="475"/>
                    <a:pt x="474" y="466"/>
                    <a:pt x="482" y="456"/>
                  </a:cubicBezTo>
                  <a:cubicBezTo>
                    <a:pt x="482" y="456"/>
                    <a:pt x="482" y="456"/>
                    <a:pt x="482" y="456"/>
                  </a:cubicBezTo>
                  <a:cubicBezTo>
                    <a:pt x="448" y="405"/>
                    <a:pt x="448" y="405"/>
                    <a:pt x="448" y="405"/>
                  </a:cubicBezTo>
                  <a:cubicBezTo>
                    <a:pt x="443" y="396"/>
                    <a:pt x="443" y="385"/>
                    <a:pt x="448" y="375"/>
                  </a:cubicBezTo>
                  <a:cubicBezTo>
                    <a:pt x="454" y="365"/>
                    <a:pt x="464" y="360"/>
                    <a:pt x="475" y="360"/>
                  </a:cubicBezTo>
                  <a:cubicBezTo>
                    <a:pt x="475" y="360"/>
                    <a:pt x="475" y="360"/>
                    <a:pt x="475" y="360"/>
                  </a:cubicBezTo>
                  <a:cubicBezTo>
                    <a:pt x="536" y="363"/>
                    <a:pt x="536" y="363"/>
                    <a:pt x="536" y="363"/>
                  </a:cubicBezTo>
                  <a:cubicBezTo>
                    <a:pt x="536" y="363"/>
                    <a:pt x="536" y="363"/>
                    <a:pt x="536" y="363"/>
                  </a:cubicBezTo>
                  <a:cubicBezTo>
                    <a:pt x="540" y="352"/>
                    <a:pt x="543" y="340"/>
                    <a:pt x="545" y="328"/>
                  </a:cubicBezTo>
                  <a:cubicBezTo>
                    <a:pt x="491" y="301"/>
                    <a:pt x="491" y="301"/>
                    <a:pt x="491" y="301"/>
                  </a:cubicBezTo>
                  <a:cubicBezTo>
                    <a:pt x="482" y="296"/>
                    <a:pt x="476" y="286"/>
                    <a:pt x="476" y="275"/>
                  </a:cubicBezTo>
                  <a:cubicBezTo>
                    <a:pt x="476" y="263"/>
                    <a:pt x="482" y="254"/>
                    <a:pt x="491" y="248"/>
                  </a:cubicBezTo>
                  <a:cubicBezTo>
                    <a:pt x="491" y="248"/>
                    <a:pt x="491" y="248"/>
                    <a:pt x="491" y="248"/>
                  </a:cubicBezTo>
                  <a:cubicBezTo>
                    <a:pt x="491" y="248"/>
                    <a:pt x="546" y="221"/>
                    <a:pt x="546" y="221"/>
                  </a:cubicBezTo>
                  <a:cubicBezTo>
                    <a:pt x="543" y="209"/>
                    <a:pt x="540" y="196"/>
                    <a:pt x="536" y="184"/>
                  </a:cubicBezTo>
                  <a:cubicBezTo>
                    <a:pt x="536" y="184"/>
                    <a:pt x="536" y="184"/>
                    <a:pt x="536" y="184"/>
                  </a:cubicBezTo>
                  <a:cubicBezTo>
                    <a:pt x="475" y="188"/>
                    <a:pt x="475" y="188"/>
                    <a:pt x="475" y="188"/>
                  </a:cubicBezTo>
                  <a:cubicBezTo>
                    <a:pt x="465" y="188"/>
                    <a:pt x="455" y="182"/>
                    <a:pt x="449" y="172"/>
                  </a:cubicBezTo>
                  <a:cubicBezTo>
                    <a:pt x="444" y="163"/>
                    <a:pt x="444" y="151"/>
                    <a:pt x="449" y="142"/>
                  </a:cubicBezTo>
                  <a:cubicBezTo>
                    <a:pt x="449" y="142"/>
                    <a:pt x="449" y="142"/>
                    <a:pt x="449" y="142"/>
                  </a:cubicBezTo>
                  <a:cubicBezTo>
                    <a:pt x="483" y="91"/>
                    <a:pt x="483" y="91"/>
                    <a:pt x="483" y="91"/>
                  </a:cubicBezTo>
                  <a:cubicBezTo>
                    <a:pt x="483" y="91"/>
                    <a:pt x="483" y="91"/>
                    <a:pt x="483" y="91"/>
                  </a:cubicBezTo>
                  <a:cubicBezTo>
                    <a:pt x="474" y="81"/>
                    <a:pt x="465" y="72"/>
                    <a:pt x="456" y="64"/>
                  </a:cubicBezTo>
                  <a:cubicBezTo>
                    <a:pt x="456" y="64"/>
                    <a:pt x="456" y="64"/>
                    <a:pt x="456" y="64"/>
                  </a:cubicBezTo>
                  <a:cubicBezTo>
                    <a:pt x="405" y="98"/>
                    <a:pt x="405" y="98"/>
                    <a:pt x="405" y="98"/>
                  </a:cubicBezTo>
                  <a:cubicBezTo>
                    <a:pt x="396" y="103"/>
                    <a:pt x="384" y="103"/>
                    <a:pt x="375" y="97"/>
                  </a:cubicBezTo>
                  <a:cubicBezTo>
                    <a:pt x="365" y="92"/>
                    <a:pt x="359" y="82"/>
                    <a:pt x="359" y="71"/>
                  </a:cubicBezTo>
                  <a:cubicBezTo>
                    <a:pt x="359" y="71"/>
                    <a:pt x="359" y="71"/>
                    <a:pt x="359" y="71"/>
                  </a:cubicBezTo>
                  <a:cubicBezTo>
                    <a:pt x="363" y="10"/>
                    <a:pt x="363" y="10"/>
                    <a:pt x="363" y="10"/>
                  </a:cubicBezTo>
                  <a:cubicBezTo>
                    <a:pt x="363" y="10"/>
                    <a:pt x="363" y="10"/>
                    <a:pt x="363" y="10"/>
                  </a:cubicBezTo>
                  <a:cubicBezTo>
                    <a:pt x="351" y="6"/>
                    <a:pt x="328" y="1"/>
                    <a:pt x="328" y="1"/>
                  </a:cubicBezTo>
                  <a:close/>
                </a:path>
              </a:pathLst>
            </a:custGeom>
            <a:solidFill>
              <a:schemeClr val="accent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59"/>
            <p:cNvSpPr>
              <a:spLocks noEditPoints="1"/>
            </p:cNvSpPr>
            <p:nvPr userDrawn="1"/>
          </p:nvSpPr>
          <p:spPr bwMode="auto">
            <a:xfrm>
              <a:off x="642580" y="220408"/>
              <a:ext cx="1168400" cy="1169987"/>
            </a:xfrm>
            <a:custGeom>
              <a:avLst/>
              <a:gdLst/>
              <a:ahLst/>
              <a:cxnLst>
                <a:cxn ang="0">
                  <a:pos x="273" y="418"/>
                </a:cxn>
                <a:cxn ang="0">
                  <a:pos x="273" y="128"/>
                </a:cxn>
                <a:cxn ang="0">
                  <a:pos x="328" y="1"/>
                </a:cxn>
                <a:cxn ang="0">
                  <a:pos x="274" y="70"/>
                </a:cxn>
                <a:cxn ang="0">
                  <a:pos x="248" y="55"/>
                </a:cxn>
                <a:cxn ang="0">
                  <a:pos x="184" y="10"/>
                </a:cxn>
                <a:cxn ang="0">
                  <a:pos x="187" y="71"/>
                </a:cxn>
                <a:cxn ang="0">
                  <a:pos x="142" y="97"/>
                </a:cxn>
                <a:cxn ang="0">
                  <a:pos x="91" y="63"/>
                </a:cxn>
                <a:cxn ang="0">
                  <a:pos x="63" y="90"/>
                </a:cxn>
                <a:cxn ang="0">
                  <a:pos x="97" y="141"/>
                </a:cxn>
                <a:cxn ang="0">
                  <a:pos x="71" y="187"/>
                </a:cxn>
                <a:cxn ang="0">
                  <a:pos x="10" y="183"/>
                </a:cxn>
                <a:cxn ang="0">
                  <a:pos x="0" y="218"/>
                </a:cxn>
                <a:cxn ang="0">
                  <a:pos x="55" y="245"/>
                </a:cxn>
                <a:cxn ang="0">
                  <a:pos x="54" y="298"/>
                </a:cxn>
                <a:cxn ang="0">
                  <a:pos x="0" y="325"/>
                </a:cxn>
                <a:cxn ang="0">
                  <a:pos x="9" y="362"/>
                </a:cxn>
                <a:cxn ang="0">
                  <a:pos x="70" y="358"/>
                </a:cxn>
                <a:cxn ang="0">
                  <a:pos x="96" y="404"/>
                </a:cxn>
                <a:cxn ang="0">
                  <a:pos x="63" y="455"/>
                </a:cxn>
                <a:cxn ang="0">
                  <a:pos x="90" y="482"/>
                </a:cxn>
                <a:cxn ang="0">
                  <a:pos x="140" y="449"/>
                </a:cxn>
                <a:cxn ang="0">
                  <a:pos x="186" y="475"/>
                </a:cxn>
                <a:cxn ang="0">
                  <a:pos x="183" y="536"/>
                </a:cxn>
                <a:cxn ang="0">
                  <a:pos x="217" y="546"/>
                </a:cxn>
                <a:cxn ang="0">
                  <a:pos x="245" y="491"/>
                </a:cxn>
                <a:cxn ang="0">
                  <a:pos x="298" y="491"/>
                </a:cxn>
                <a:cxn ang="0">
                  <a:pos x="325" y="546"/>
                </a:cxn>
                <a:cxn ang="0">
                  <a:pos x="362" y="536"/>
                </a:cxn>
                <a:cxn ang="0">
                  <a:pos x="373" y="450"/>
                </a:cxn>
                <a:cxn ang="0">
                  <a:pos x="404" y="449"/>
                </a:cxn>
                <a:cxn ang="0">
                  <a:pos x="455" y="483"/>
                </a:cxn>
                <a:cxn ang="0">
                  <a:pos x="482" y="456"/>
                </a:cxn>
                <a:cxn ang="0">
                  <a:pos x="448" y="375"/>
                </a:cxn>
                <a:cxn ang="0">
                  <a:pos x="475" y="360"/>
                </a:cxn>
                <a:cxn ang="0">
                  <a:pos x="536" y="363"/>
                </a:cxn>
                <a:cxn ang="0">
                  <a:pos x="491" y="301"/>
                </a:cxn>
                <a:cxn ang="0">
                  <a:pos x="491" y="248"/>
                </a:cxn>
                <a:cxn ang="0">
                  <a:pos x="546" y="221"/>
                </a:cxn>
                <a:cxn ang="0">
                  <a:pos x="536" y="184"/>
                </a:cxn>
                <a:cxn ang="0">
                  <a:pos x="449" y="172"/>
                </a:cxn>
                <a:cxn ang="0">
                  <a:pos x="449" y="142"/>
                </a:cxn>
                <a:cxn ang="0">
                  <a:pos x="483" y="91"/>
                </a:cxn>
                <a:cxn ang="0">
                  <a:pos x="456" y="64"/>
                </a:cxn>
                <a:cxn ang="0">
                  <a:pos x="375" y="97"/>
                </a:cxn>
                <a:cxn ang="0">
                  <a:pos x="359" y="71"/>
                </a:cxn>
                <a:cxn ang="0">
                  <a:pos x="363" y="10"/>
                </a:cxn>
              </a:cxnLst>
              <a:rect l="0" t="0" r="r" b="b"/>
              <a:pathLst>
                <a:path w="546" h="546">
                  <a:moveTo>
                    <a:pt x="417" y="273"/>
                  </a:moveTo>
                  <a:cubicBezTo>
                    <a:pt x="417" y="353"/>
                    <a:pt x="353" y="418"/>
                    <a:pt x="273" y="418"/>
                  </a:cubicBezTo>
                  <a:cubicBezTo>
                    <a:pt x="193" y="418"/>
                    <a:pt x="128" y="353"/>
                    <a:pt x="128" y="273"/>
                  </a:cubicBezTo>
                  <a:cubicBezTo>
                    <a:pt x="128" y="193"/>
                    <a:pt x="193" y="128"/>
                    <a:pt x="273" y="128"/>
                  </a:cubicBezTo>
                  <a:cubicBezTo>
                    <a:pt x="353" y="128"/>
                    <a:pt x="417" y="193"/>
                    <a:pt x="417" y="273"/>
                  </a:cubicBezTo>
                  <a:close/>
                  <a:moveTo>
                    <a:pt x="328" y="1"/>
                  </a:moveTo>
                  <a:cubicBezTo>
                    <a:pt x="301" y="55"/>
                    <a:pt x="301" y="55"/>
                    <a:pt x="301" y="55"/>
                  </a:cubicBezTo>
                  <a:cubicBezTo>
                    <a:pt x="295" y="64"/>
                    <a:pt x="286" y="70"/>
                    <a:pt x="274" y="70"/>
                  </a:cubicBezTo>
                  <a:cubicBezTo>
                    <a:pt x="263" y="70"/>
                    <a:pt x="253" y="64"/>
                    <a:pt x="248" y="55"/>
                  </a:cubicBezTo>
                  <a:cubicBezTo>
                    <a:pt x="248" y="55"/>
                    <a:pt x="248" y="55"/>
                    <a:pt x="248" y="55"/>
                  </a:cubicBezTo>
                  <a:cubicBezTo>
                    <a:pt x="221" y="0"/>
                    <a:pt x="221" y="0"/>
                    <a:pt x="221" y="0"/>
                  </a:cubicBezTo>
                  <a:cubicBezTo>
                    <a:pt x="208" y="2"/>
                    <a:pt x="196" y="6"/>
                    <a:pt x="184" y="10"/>
                  </a:cubicBezTo>
                  <a:cubicBezTo>
                    <a:pt x="184" y="10"/>
                    <a:pt x="184" y="10"/>
                    <a:pt x="184" y="10"/>
                  </a:cubicBezTo>
                  <a:cubicBezTo>
                    <a:pt x="187" y="71"/>
                    <a:pt x="187" y="71"/>
                    <a:pt x="187" y="71"/>
                  </a:cubicBezTo>
                  <a:cubicBezTo>
                    <a:pt x="187" y="81"/>
                    <a:pt x="182" y="91"/>
                    <a:pt x="172" y="97"/>
                  </a:cubicBezTo>
                  <a:cubicBezTo>
                    <a:pt x="162" y="102"/>
                    <a:pt x="151" y="102"/>
                    <a:pt x="142" y="97"/>
                  </a:cubicBezTo>
                  <a:cubicBezTo>
                    <a:pt x="142" y="97"/>
                    <a:pt x="142" y="97"/>
                    <a:pt x="142" y="97"/>
                  </a:cubicBezTo>
                  <a:cubicBezTo>
                    <a:pt x="91" y="63"/>
                    <a:pt x="91" y="63"/>
                    <a:pt x="91" y="63"/>
                  </a:cubicBezTo>
                  <a:cubicBezTo>
                    <a:pt x="91" y="63"/>
                    <a:pt x="91" y="63"/>
                    <a:pt x="91" y="63"/>
                  </a:cubicBezTo>
                  <a:cubicBezTo>
                    <a:pt x="81" y="72"/>
                    <a:pt x="72" y="81"/>
                    <a:pt x="63" y="90"/>
                  </a:cubicBezTo>
                  <a:cubicBezTo>
                    <a:pt x="63" y="90"/>
                    <a:pt x="63" y="90"/>
                    <a:pt x="63" y="90"/>
                  </a:cubicBezTo>
                  <a:cubicBezTo>
                    <a:pt x="97" y="141"/>
                    <a:pt x="97" y="141"/>
                    <a:pt x="97" y="141"/>
                  </a:cubicBezTo>
                  <a:cubicBezTo>
                    <a:pt x="102" y="150"/>
                    <a:pt x="103" y="161"/>
                    <a:pt x="97" y="171"/>
                  </a:cubicBezTo>
                  <a:cubicBezTo>
                    <a:pt x="91" y="181"/>
                    <a:pt x="81" y="187"/>
                    <a:pt x="71" y="187"/>
                  </a:cubicBezTo>
                  <a:cubicBezTo>
                    <a:pt x="71" y="187"/>
                    <a:pt x="71" y="187"/>
                    <a:pt x="71" y="187"/>
                  </a:cubicBezTo>
                  <a:cubicBezTo>
                    <a:pt x="10" y="183"/>
                    <a:pt x="10" y="183"/>
                    <a:pt x="10" y="183"/>
                  </a:cubicBezTo>
                  <a:cubicBezTo>
                    <a:pt x="10" y="183"/>
                    <a:pt x="10" y="183"/>
                    <a:pt x="10" y="183"/>
                  </a:cubicBezTo>
                  <a:cubicBezTo>
                    <a:pt x="6" y="194"/>
                    <a:pt x="3" y="206"/>
                    <a:pt x="0" y="218"/>
                  </a:cubicBezTo>
                  <a:cubicBezTo>
                    <a:pt x="0" y="218"/>
                    <a:pt x="0" y="218"/>
                    <a:pt x="0" y="218"/>
                  </a:cubicBezTo>
                  <a:cubicBezTo>
                    <a:pt x="55" y="245"/>
                    <a:pt x="55" y="245"/>
                    <a:pt x="55" y="245"/>
                  </a:cubicBezTo>
                  <a:cubicBezTo>
                    <a:pt x="64" y="250"/>
                    <a:pt x="70" y="260"/>
                    <a:pt x="70" y="272"/>
                  </a:cubicBezTo>
                  <a:cubicBezTo>
                    <a:pt x="70" y="283"/>
                    <a:pt x="64" y="293"/>
                    <a:pt x="54" y="298"/>
                  </a:cubicBezTo>
                  <a:cubicBezTo>
                    <a:pt x="54" y="298"/>
                    <a:pt x="54" y="298"/>
                    <a:pt x="54" y="298"/>
                  </a:cubicBezTo>
                  <a:cubicBezTo>
                    <a:pt x="0" y="325"/>
                    <a:pt x="0" y="325"/>
                    <a:pt x="0" y="325"/>
                  </a:cubicBezTo>
                  <a:cubicBezTo>
                    <a:pt x="0" y="325"/>
                    <a:pt x="0" y="325"/>
                    <a:pt x="0" y="325"/>
                  </a:cubicBezTo>
                  <a:cubicBezTo>
                    <a:pt x="2" y="338"/>
                    <a:pt x="5" y="350"/>
                    <a:pt x="9" y="362"/>
                  </a:cubicBezTo>
                  <a:cubicBezTo>
                    <a:pt x="9" y="362"/>
                    <a:pt x="9" y="362"/>
                    <a:pt x="9" y="362"/>
                  </a:cubicBezTo>
                  <a:cubicBezTo>
                    <a:pt x="70" y="358"/>
                    <a:pt x="70" y="358"/>
                    <a:pt x="70" y="358"/>
                  </a:cubicBezTo>
                  <a:cubicBezTo>
                    <a:pt x="81" y="358"/>
                    <a:pt x="91" y="364"/>
                    <a:pt x="96" y="374"/>
                  </a:cubicBezTo>
                  <a:cubicBezTo>
                    <a:pt x="102" y="384"/>
                    <a:pt x="102" y="395"/>
                    <a:pt x="96" y="404"/>
                  </a:cubicBezTo>
                  <a:cubicBezTo>
                    <a:pt x="96" y="404"/>
                    <a:pt x="96" y="404"/>
                    <a:pt x="96" y="404"/>
                  </a:cubicBezTo>
                  <a:cubicBezTo>
                    <a:pt x="63" y="455"/>
                    <a:pt x="63" y="455"/>
                    <a:pt x="63" y="455"/>
                  </a:cubicBezTo>
                  <a:cubicBezTo>
                    <a:pt x="63" y="455"/>
                    <a:pt x="63" y="455"/>
                    <a:pt x="63" y="455"/>
                  </a:cubicBezTo>
                  <a:cubicBezTo>
                    <a:pt x="71" y="465"/>
                    <a:pt x="80" y="474"/>
                    <a:pt x="90" y="482"/>
                  </a:cubicBezTo>
                  <a:cubicBezTo>
                    <a:pt x="90" y="482"/>
                    <a:pt x="90" y="482"/>
                    <a:pt x="90" y="482"/>
                  </a:cubicBezTo>
                  <a:cubicBezTo>
                    <a:pt x="140" y="449"/>
                    <a:pt x="140" y="449"/>
                    <a:pt x="140" y="449"/>
                  </a:cubicBezTo>
                  <a:cubicBezTo>
                    <a:pt x="150" y="443"/>
                    <a:pt x="161" y="443"/>
                    <a:pt x="171" y="449"/>
                  </a:cubicBezTo>
                  <a:cubicBezTo>
                    <a:pt x="181" y="454"/>
                    <a:pt x="186" y="465"/>
                    <a:pt x="186" y="475"/>
                  </a:cubicBezTo>
                  <a:cubicBezTo>
                    <a:pt x="186" y="475"/>
                    <a:pt x="186" y="475"/>
                    <a:pt x="186" y="475"/>
                  </a:cubicBezTo>
                  <a:cubicBezTo>
                    <a:pt x="183" y="536"/>
                    <a:pt x="183" y="536"/>
                    <a:pt x="183" y="536"/>
                  </a:cubicBezTo>
                  <a:cubicBezTo>
                    <a:pt x="182" y="536"/>
                    <a:pt x="182" y="536"/>
                    <a:pt x="182" y="536"/>
                  </a:cubicBezTo>
                  <a:cubicBezTo>
                    <a:pt x="194" y="540"/>
                    <a:pt x="205" y="543"/>
                    <a:pt x="217" y="546"/>
                  </a:cubicBezTo>
                  <a:cubicBezTo>
                    <a:pt x="217" y="546"/>
                    <a:pt x="217" y="546"/>
                    <a:pt x="217" y="546"/>
                  </a:cubicBezTo>
                  <a:cubicBezTo>
                    <a:pt x="245" y="491"/>
                    <a:pt x="245" y="491"/>
                    <a:pt x="245" y="491"/>
                  </a:cubicBezTo>
                  <a:cubicBezTo>
                    <a:pt x="250" y="482"/>
                    <a:pt x="260" y="476"/>
                    <a:pt x="271" y="476"/>
                  </a:cubicBezTo>
                  <a:cubicBezTo>
                    <a:pt x="282" y="476"/>
                    <a:pt x="292" y="482"/>
                    <a:pt x="298" y="491"/>
                  </a:cubicBezTo>
                  <a:cubicBezTo>
                    <a:pt x="298" y="491"/>
                    <a:pt x="298" y="491"/>
                    <a:pt x="298" y="491"/>
                  </a:cubicBezTo>
                  <a:cubicBezTo>
                    <a:pt x="325" y="546"/>
                    <a:pt x="325" y="546"/>
                    <a:pt x="325" y="546"/>
                  </a:cubicBezTo>
                  <a:cubicBezTo>
                    <a:pt x="337" y="544"/>
                    <a:pt x="350" y="541"/>
                    <a:pt x="362" y="537"/>
                  </a:cubicBezTo>
                  <a:cubicBezTo>
                    <a:pt x="362" y="536"/>
                    <a:pt x="362" y="536"/>
                    <a:pt x="362" y="536"/>
                  </a:cubicBezTo>
                  <a:cubicBezTo>
                    <a:pt x="358" y="476"/>
                    <a:pt x="358" y="476"/>
                    <a:pt x="358" y="476"/>
                  </a:cubicBezTo>
                  <a:cubicBezTo>
                    <a:pt x="358" y="465"/>
                    <a:pt x="364" y="455"/>
                    <a:pt x="373" y="450"/>
                  </a:cubicBezTo>
                  <a:cubicBezTo>
                    <a:pt x="383" y="444"/>
                    <a:pt x="395" y="444"/>
                    <a:pt x="404" y="449"/>
                  </a:cubicBezTo>
                  <a:cubicBezTo>
                    <a:pt x="404" y="449"/>
                    <a:pt x="404" y="449"/>
                    <a:pt x="404" y="449"/>
                  </a:cubicBezTo>
                  <a:cubicBezTo>
                    <a:pt x="455" y="483"/>
                    <a:pt x="455" y="483"/>
                    <a:pt x="455" y="483"/>
                  </a:cubicBezTo>
                  <a:cubicBezTo>
                    <a:pt x="455" y="483"/>
                    <a:pt x="455" y="483"/>
                    <a:pt x="455" y="483"/>
                  </a:cubicBezTo>
                  <a:cubicBezTo>
                    <a:pt x="464" y="475"/>
                    <a:pt x="474" y="466"/>
                    <a:pt x="482" y="456"/>
                  </a:cubicBezTo>
                  <a:cubicBezTo>
                    <a:pt x="482" y="456"/>
                    <a:pt x="482" y="456"/>
                    <a:pt x="482" y="456"/>
                  </a:cubicBezTo>
                  <a:cubicBezTo>
                    <a:pt x="448" y="405"/>
                    <a:pt x="448" y="405"/>
                    <a:pt x="448" y="405"/>
                  </a:cubicBezTo>
                  <a:cubicBezTo>
                    <a:pt x="443" y="396"/>
                    <a:pt x="443" y="385"/>
                    <a:pt x="448" y="375"/>
                  </a:cubicBezTo>
                  <a:cubicBezTo>
                    <a:pt x="454" y="365"/>
                    <a:pt x="464" y="360"/>
                    <a:pt x="475" y="360"/>
                  </a:cubicBezTo>
                  <a:cubicBezTo>
                    <a:pt x="475" y="360"/>
                    <a:pt x="475" y="360"/>
                    <a:pt x="475" y="360"/>
                  </a:cubicBezTo>
                  <a:cubicBezTo>
                    <a:pt x="536" y="363"/>
                    <a:pt x="536" y="363"/>
                    <a:pt x="536" y="363"/>
                  </a:cubicBezTo>
                  <a:cubicBezTo>
                    <a:pt x="536" y="363"/>
                    <a:pt x="536" y="363"/>
                    <a:pt x="536" y="363"/>
                  </a:cubicBezTo>
                  <a:cubicBezTo>
                    <a:pt x="540" y="352"/>
                    <a:pt x="543" y="340"/>
                    <a:pt x="545" y="328"/>
                  </a:cubicBezTo>
                  <a:cubicBezTo>
                    <a:pt x="491" y="301"/>
                    <a:pt x="491" y="301"/>
                    <a:pt x="491" y="301"/>
                  </a:cubicBezTo>
                  <a:cubicBezTo>
                    <a:pt x="482" y="296"/>
                    <a:pt x="476" y="286"/>
                    <a:pt x="476" y="275"/>
                  </a:cubicBezTo>
                  <a:cubicBezTo>
                    <a:pt x="476" y="263"/>
                    <a:pt x="482" y="254"/>
                    <a:pt x="491" y="248"/>
                  </a:cubicBezTo>
                  <a:cubicBezTo>
                    <a:pt x="491" y="248"/>
                    <a:pt x="491" y="248"/>
                    <a:pt x="491" y="248"/>
                  </a:cubicBezTo>
                  <a:cubicBezTo>
                    <a:pt x="491" y="248"/>
                    <a:pt x="546" y="221"/>
                    <a:pt x="546" y="221"/>
                  </a:cubicBezTo>
                  <a:cubicBezTo>
                    <a:pt x="543" y="209"/>
                    <a:pt x="540" y="196"/>
                    <a:pt x="536" y="184"/>
                  </a:cubicBezTo>
                  <a:cubicBezTo>
                    <a:pt x="536" y="184"/>
                    <a:pt x="536" y="184"/>
                    <a:pt x="536" y="184"/>
                  </a:cubicBezTo>
                  <a:cubicBezTo>
                    <a:pt x="475" y="188"/>
                    <a:pt x="475" y="188"/>
                    <a:pt x="475" y="188"/>
                  </a:cubicBezTo>
                  <a:cubicBezTo>
                    <a:pt x="465" y="188"/>
                    <a:pt x="455" y="182"/>
                    <a:pt x="449" y="172"/>
                  </a:cubicBezTo>
                  <a:cubicBezTo>
                    <a:pt x="444" y="163"/>
                    <a:pt x="444" y="151"/>
                    <a:pt x="449" y="142"/>
                  </a:cubicBezTo>
                  <a:cubicBezTo>
                    <a:pt x="449" y="142"/>
                    <a:pt x="449" y="142"/>
                    <a:pt x="449" y="142"/>
                  </a:cubicBezTo>
                  <a:cubicBezTo>
                    <a:pt x="483" y="91"/>
                    <a:pt x="483" y="91"/>
                    <a:pt x="483" y="91"/>
                  </a:cubicBezTo>
                  <a:cubicBezTo>
                    <a:pt x="483" y="91"/>
                    <a:pt x="483" y="91"/>
                    <a:pt x="483" y="91"/>
                  </a:cubicBezTo>
                  <a:cubicBezTo>
                    <a:pt x="474" y="81"/>
                    <a:pt x="465" y="72"/>
                    <a:pt x="456" y="64"/>
                  </a:cubicBezTo>
                  <a:cubicBezTo>
                    <a:pt x="456" y="64"/>
                    <a:pt x="456" y="64"/>
                    <a:pt x="456" y="64"/>
                  </a:cubicBezTo>
                  <a:cubicBezTo>
                    <a:pt x="405" y="98"/>
                    <a:pt x="405" y="98"/>
                    <a:pt x="405" y="98"/>
                  </a:cubicBezTo>
                  <a:cubicBezTo>
                    <a:pt x="396" y="103"/>
                    <a:pt x="384" y="103"/>
                    <a:pt x="375" y="97"/>
                  </a:cubicBezTo>
                  <a:cubicBezTo>
                    <a:pt x="365" y="92"/>
                    <a:pt x="359" y="82"/>
                    <a:pt x="359" y="71"/>
                  </a:cubicBezTo>
                  <a:cubicBezTo>
                    <a:pt x="359" y="71"/>
                    <a:pt x="359" y="71"/>
                    <a:pt x="359" y="71"/>
                  </a:cubicBezTo>
                  <a:cubicBezTo>
                    <a:pt x="363" y="10"/>
                    <a:pt x="363" y="10"/>
                    <a:pt x="363" y="10"/>
                  </a:cubicBezTo>
                  <a:cubicBezTo>
                    <a:pt x="363" y="10"/>
                    <a:pt x="363" y="10"/>
                    <a:pt x="363" y="10"/>
                  </a:cubicBezTo>
                  <a:cubicBezTo>
                    <a:pt x="351" y="6"/>
                    <a:pt x="328" y="1"/>
                    <a:pt x="328" y="1"/>
                  </a:cubicBezTo>
                  <a:close/>
                </a:path>
              </a:pathLst>
            </a:custGeom>
            <a:solidFill>
              <a:schemeClr val="accent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59"/>
            <p:cNvSpPr>
              <a:spLocks noEditPoints="1"/>
            </p:cNvSpPr>
            <p:nvPr userDrawn="1"/>
          </p:nvSpPr>
          <p:spPr bwMode="auto">
            <a:xfrm>
              <a:off x="-230524" y="904733"/>
              <a:ext cx="1168400" cy="1169987"/>
            </a:xfrm>
            <a:custGeom>
              <a:avLst/>
              <a:gdLst/>
              <a:ahLst/>
              <a:cxnLst>
                <a:cxn ang="0">
                  <a:pos x="273" y="418"/>
                </a:cxn>
                <a:cxn ang="0">
                  <a:pos x="273" y="128"/>
                </a:cxn>
                <a:cxn ang="0">
                  <a:pos x="328" y="1"/>
                </a:cxn>
                <a:cxn ang="0">
                  <a:pos x="274" y="70"/>
                </a:cxn>
                <a:cxn ang="0">
                  <a:pos x="248" y="55"/>
                </a:cxn>
                <a:cxn ang="0">
                  <a:pos x="184" y="10"/>
                </a:cxn>
                <a:cxn ang="0">
                  <a:pos x="187" y="71"/>
                </a:cxn>
                <a:cxn ang="0">
                  <a:pos x="142" y="97"/>
                </a:cxn>
                <a:cxn ang="0">
                  <a:pos x="91" y="63"/>
                </a:cxn>
                <a:cxn ang="0">
                  <a:pos x="63" y="90"/>
                </a:cxn>
                <a:cxn ang="0">
                  <a:pos x="97" y="141"/>
                </a:cxn>
                <a:cxn ang="0">
                  <a:pos x="71" y="187"/>
                </a:cxn>
                <a:cxn ang="0">
                  <a:pos x="10" y="183"/>
                </a:cxn>
                <a:cxn ang="0">
                  <a:pos x="0" y="218"/>
                </a:cxn>
                <a:cxn ang="0">
                  <a:pos x="55" y="245"/>
                </a:cxn>
                <a:cxn ang="0">
                  <a:pos x="54" y="298"/>
                </a:cxn>
                <a:cxn ang="0">
                  <a:pos x="0" y="325"/>
                </a:cxn>
                <a:cxn ang="0">
                  <a:pos x="9" y="362"/>
                </a:cxn>
                <a:cxn ang="0">
                  <a:pos x="70" y="358"/>
                </a:cxn>
                <a:cxn ang="0">
                  <a:pos x="96" y="404"/>
                </a:cxn>
                <a:cxn ang="0">
                  <a:pos x="63" y="455"/>
                </a:cxn>
                <a:cxn ang="0">
                  <a:pos x="90" y="482"/>
                </a:cxn>
                <a:cxn ang="0">
                  <a:pos x="140" y="449"/>
                </a:cxn>
                <a:cxn ang="0">
                  <a:pos x="186" y="475"/>
                </a:cxn>
                <a:cxn ang="0">
                  <a:pos x="183" y="536"/>
                </a:cxn>
                <a:cxn ang="0">
                  <a:pos x="217" y="546"/>
                </a:cxn>
                <a:cxn ang="0">
                  <a:pos x="245" y="491"/>
                </a:cxn>
                <a:cxn ang="0">
                  <a:pos x="298" y="491"/>
                </a:cxn>
                <a:cxn ang="0">
                  <a:pos x="325" y="546"/>
                </a:cxn>
                <a:cxn ang="0">
                  <a:pos x="362" y="536"/>
                </a:cxn>
                <a:cxn ang="0">
                  <a:pos x="373" y="450"/>
                </a:cxn>
                <a:cxn ang="0">
                  <a:pos x="404" y="449"/>
                </a:cxn>
                <a:cxn ang="0">
                  <a:pos x="455" y="483"/>
                </a:cxn>
                <a:cxn ang="0">
                  <a:pos x="482" y="456"/>
                </a:cxn>
                <a:cxn ang="0">
                  <a:pos x="448" y="375"/>
                </a:cxn>
                <a:cxn ang="0">
                  <a:pos x="475" y="360"/>
                </a:cxn>
                <a:cxn ang="0">
                  <a:pos x="536" y="363"/>
                </a:cxn>
                <a:cxn ang="0">
                  <a:pos x="491" y="301"/>
                </a:cxn>
                <a:cxn ang="0">
                  <a:pos x="491" y="248"/>
                </a:cxn>
                <a:cxn ang="0">
                  <a:pos x="546" y="221"/>
                </a:cxn>
                <a:cxn ang="0">
                  <a:pos x="536" y="184"/>
                </a:cxn>
                <a:cxn ang="0">
                  <a:pos x="449" y="172"/>
                </a:cxn>
                <a:cxn ang="0">
                  <a:pos x="449" y="142"/>
                </a:cxn>
                <a:cxn ang="0">
                  <a:pos x="483" y="91"/>
                </a:cxn>
                <a:cxn ang="0">
                  <a:pos x="456" y="64"/>
                </a:cxn>
                <a:cxn ang="0">
                  <a:pos x="375" y="97"/>
                </a:cxn>
                <a:cxn ang="0">
                  <a:pos x="359" y="71"/>
                </a:cxn>
                <a:cxn ang="0">
                  <a:pos x="363" y="10"/>
                </a:cxn>
              </a:cxnLst>
              <a:rect l="0" t="0" r="r" b="b"/>
              <a:pathLst>
                <a:path w="546" h="546">
                  <a:moveTo>
                    <a:pt x="417" y="273"/>
                  </a:moveTo>
                  <a:cubicBezTo>
                    <a:pt x="417" y="353"/>
                    <a:pt x="353" y="418"/>
                    <a:pt x="273" y="418"/>
                  </a:cubicBezTo>
                  <a:cubicBezTo>
                    <a:pt x="193" y="418"/>
                    <a:pt x="128" y="353"/>
                    <a:pt x="128" y="273"/>
                  </a:cubicBezTo>
                  <a:cubicBezTo>
                    <a:pt x="128" y="193"/>
                    <a:pt x="193" y="128"/>
                    <a:pt x="273" y="128"/>
                  </a:cubicBezTo>
                  <a:cubicBezTo>
                    <a:pt x="353" y="128"/>
                    <a:pt x="417" y="193"/>
                    <a:pt x="417" y="273"/>
                  </a:cubicBezTo>
                  <a:close/>
                  <a:moveTo>
                    <a:pt x="328" y="1"/>
                  </a:moveTo>
                  <a:cubicBezTo>
                    <a:pt x="301" y="55"/>
                    <a:pt x="301" y="55"/>
                    <a:pt x="301" y="55"/>
                  </a:cubicBezTo>
                  <a:cubicBezTo>
                    <a:pt x="295" y="64"/>
                    <a:pt x="286" y="70"/>
                    <a:pt x="274" y="70"/>
                  </a:cubicBezTo>
                  <a:cubicBezTo>
                    <a:pt x="263" y="70"/>
                    <a:pt x="253" y="64"/>
                    <a:pt x="248" y="55"/>
                  </a:cubicBezTo>
                  <a:cubicBezTo>
                    <a:pt x="248" y="55"/>
                    <a:pt x="248" y="55"/>
                    <a:pt x="248" y="55"/>
                  </a:cubicBezTo>
                  <a:cubicBezTo>
                    <a:pt x="221" y="0"/>
                    <a:pt x="221" y="0"/>
                    <a:pt x="221" y="0"/>
                  </a:cubicBezTo>
                  <a:cubicBezTo>
                    <a:pt x="208" y="2"/>
                    <a:pt x="196" y="6"/>
                    <a:pt x="184" y="10"/>
                  </a:cubicBezTo>
                  <a:cubicBezTo>
                    <a:pt x="184" y="10"/>
                    <a:pt x="184" y="10"/>
                    <a:pt x="184" y="10"/>
                  </a:cubicBezTo>
                  <a:cubicBezTo>
                    <a:pt x="187" y="71"/>
                    <a:pt x="187" y="71"/>
                    <a:pt x="187" y="71"/>
                  </a:cubicBezTo>
                  <a:cubicBezTo>
                    <a:pt x="187" y="81"/>
                    <a:pt x="182" y="91"/>
                    <a:pt x="172" y="97"/>
                  </a:cubicBezTo>
                  <a:cubicBezTo>
                    <a:pt x="162" y="102"/>
                    <a:pt x="151" y="102"/>
                    <a:pt x="142" y="97"/>
                  </a:cubicBezTo>
                  <a:cubicBezTo>
                    <a:pt x="142" y="97"/>
                    <a:pt x="142" y="97"/>
                    <a:pt x="142" y="97"/>
                  </a:cubicBezTo>
                  <a:cubicBezTo>
                    <a:pt x="91" y="63"/>
                    <a:pt x="91" y="63"/>
                    <a:pt x="91" y="63"/>
                  </a:cubicBezTo>
                  <a:cubicBezTo>
                    <a:pt x="91" y="63"/>
                    <a:pt x="91" y="63"/>
                    <a:pt x="91" y="63"/>
                  </a:cubicBezTo>
                  <a:cubicBezTo>
                    <a:pt x="81" y="72"/>
                    <a:pt x="72" y="81"/>
                    <a:pt x="63" y="90"/>
                  </a:cubicBezTo>
                  <a:cubicBezTo>
                    <a:pt x="63" y="90"/>
                    <a:pt x="63" y="90"/>
                    <a:pt x="63" y="90"/>
                  </a:cubicBezTo>
                  <a:cubicBezTo>
                    <a:pt x="97" y="141"/>
                    <a:pt x="97" y="141"/>
                    <a:pt x="97" y="141"/>
                  </a:cubicBezTo>
                  <a:cubicBezTo>
                    <a:pt x="102" y="150"/>
                    <a:pt x="103" y="161"/>
                    <a:pt x="97" y="171"/>
                  </a:cubicBezTo>
                  <a:cubicBezTo>
                    <a:pt x="91" y="181"/>
                    <a:pt x="81" y="187"/>
                    <a:pt x="71" y="187"/>
                  </a:cubicBezTo>
                  <a:cubicBezTo>
                    <a:pt x="71" y="187"/>
                    <a:pt x="71" y="187"/>
                    <a:pt x="71" y="187"/>
                  </a:cubicBezTo>
                  <a:cubicBezTo>
                    <a:pt x="10" y="183"/>
                    <a:pt x="10" y="183"/>
                    <a:pt x="10" y="183"/>
                  </a:cubicBezTo>
                  <a:cubicBezTo>
                    <a:pt x="10" y="183"/>
                    <a:pt x="10" y="183"/>
                    <a:pt x="10" y="183"/>
                  </a:cubicBezTo>
                  <a:cubicBezTo>
                    <a:pt x="6" y="194"/>
                    <a:pt x="3" y="206"/>
                    <a:pt x="0" y="218"/>
                  </a:cubicBezTo>
                  <a:cubicBezTo>
                    <a:pt x="0" y="218"/>
                    <a:pt x="0" y="218"/>
                    <a:pt x="0" y="218"/>
                  </a:cubicBezTo>
                  <a:cubicBezTo>
                    <a:pt x="55" y="245"/>
                    <a:pt x="55" y="245"/>
                    <a:pt x="55" y="245"/>
                  </a:cubicBezTo>
                  <a:cubicBezTo>
                    <a:pt x="64" y="250"/>
                    <a:pt x="70" y="260"/>
                    <a:pt x="70" y="272"/>
                  </a:cubicBezTo>
                  <a:cubicBezTo>
                    <a:pt x="70" y="283"/>
                    <a:pt x="64" y="293"/>
                    <a:pt x="54" y="298"/>
                  </a:cubicBezTo>
                  <a:cubicBezTo>
                    <a:pt x="54" y="298"/>
                    <a:pt x="54" y="298"/>
                    <a:pt x="54" y="298"/>
                  </a:cubicBezTo>
                  <a:cubicBezTo>
                    <a:pt x="0" y="325"/>
                    <a:pt x="0" y="325"/>
                    <a:pt x="0" y="325"/>
                  </a:cubicBezTo>
                  <a:cubicBezTo>
                    <a:pt x="0" y="325"/>
                    <a:pt x="0" y="325"/>
                    <a:pt x="0" y="325"/>
                  </a:cubicBezTo>
                  <a:cubicBezTo>
                    <a:pt x="2" y="338"/>
                    <a:pt x="5" y="350"/>
                    <a:pt x="9" y="362"/>
                  </a:cubicBezTo>
                  <a:cubicBezTo>
                    <a:pt x="9" y="362"/>
                    <a:pt x="9" y="362"/>
                    <a:pt x="9" y="362"/>
                  </a:cubicBezTo>
                  <a:cubicBezTo>
                    <a:pt x="70" y="358"/>
                    <a:pt x="70" y="358"/>
                    <a:pt x="70" y="358"/>
                  </a:cubicBezTo>
                  <a:cubicBezTo>
                    <a:pt x="81" y="358"/>
                    <a:pt x="91" y="364"/>
                    <a:pt x="96" y="374"/>
                  </a:cubicBezTo>
                  <a:cubicBezTo>
                    <a:pt x="102" y="384"/>
                    <a:pt x="102" y="395"/>
                    <a:pt x="96" y="404"/>
                  </a:cubicBezTo>
                  <a:cubicBezTo>
                    <a:pt x="96" y="404"/>
                    <a:pt x="96" y="404"/>
                    <a:pt x="96" y="404"/>
                  </a:cubicBezTo>
                  <a:cubicBezTo>
                    <a:pt x="63" y="455"/>
                    <a:pt x="63" y="455"/>
                    <a:pt x="63" y="455"/>
                  </a:cubicBezTo>
                  <a:cubicBezTo>
                    <a:pt x="63" y="455"/>
                    <a:pt x="63" y="455"/>
                    <a:pt x="63" y="455"/>
                  </a:cubicBezTo>
                  <a:cubicBezTo>
                    <a:pt x="71" y="465"/>
                    <a:pt x="80" y="474"/>
                    <a:pt x="90" y="482"/>
                  </a:cubicBezTo>
                  <a:cubicBezTo>
                    <a:pt x="90" y="482"/>
                    <a:pt x="90" y="482"/>
                    <a:pt x="90" y="482"/>
                  </a:cubicBezTo>
                  <a:cubicBezTo>
                    <a:pt x="140" y="449"/>
                    <a:pt x="140" y="449"/>
                    <a:pt x="140" y="449"/>
                  </a:cubicBezTo>
                  <a:cubicBezTo>
                    <a:pt x="150" y="443"/>
                    <a:pt x="161" y="443"/>
                    <a:pt x="171" y="449"/>
                  </a:cubicBezTo>
                  <a:cubicBezTo>
                    <a:pt x="181" y="454"/>
                    <a:pt x="186" y="465"/>
                    <a:pt x="186" y="475"/>
                  </a:cubicBezTo>
                  <a:cubicBezTo>
                    <a:pt x="186" y="475"/>
                    <a:pt x="186" y="475"/>
                    <a:pt x="186" y="475"/>
                  </a:cubicBezTo>
                  <a:cubicBezTo>
                    <a:pt x="183" y="536"/>
                    <a:pt x="183" y="536"/>
                    <a:pt x="183" y="536"/>
                  </a:cubicBezTo>
                  <a:cubicBezTo>
                    <a:pt x="182" y="536"/>
                    <a:pt x="182" y="536"/>
                    <a:pt x="182" y="536"/>
                  </a:cubicBezTo>
                  <a:cubicBezTo>
                    <a:pt x="194" y="540"/>
                    <a:pt x="205" y="543"/>
                    <a:pt x="217" y="546"/>
                  </a:cubicBezTo>
                  <a:cubicBezTo>
                    <a:pt x="217" y="546"/>
                    <a:pt x="217" y="546"/>
                    <a:pt x="217" y="546"/>
                  </a:cubicBezTo>
                  <a:cubicBezTo>
                    <a:pt x="245" y="491"/>
                    <a:pt x="245" y="491"/>
                    <a:pt x="245" y="491"/>
                  </a:cubicBezTo>
                  <a:cubicBezTo>
                    <a:pt x="250" y="482"/>
                    <a:pt x="260" y="476"/>
                    <a:pt x="271" y="476"/>
                  </a:cubicBezTo>
                  <a:cubicBezTo>
                    <a:pt x="282" y="476"/>
                    <a:pt x="292" y="482"/>
                    <a:pt x="298" y="491"/>
                  </a:cubicBezTo>
                  <a:cubicBezTo>
                    <a:pt x="298" y="491"/>
                    <a:pt x="298" y="491"/>
                    <a:pt x="298" y="491"/>
                  </a:cubicBezTo>
                  <a:cubicBezTo>
                    <a:pt x="325" y="546"/>
                    <a:pt x="325" y="546"/>
                    <a:pt x="325" y="546"/>
                  </a:cubicBezTo>
                  <a:cubicBezTo>
                    <a:pt x="337" y="544"/>
                    <a:pt x="350" y="541"/>
                    <a:pt x="362" y="537"/>
                  </a:cubicBezTo>
                  <a:cubicBezTo>
                    <a:pt x="362" y="536"/>
                    <a:pt x="362" y="536"/>
                    <a:pt x="362" y="536"/>
                  </a:cubicBezTo>
                  <a:cubicBezTo>
                    <a:pt x="358" y="476"/>
                    <a:pt x="358" y="476"/>
                    <a:pt x="358" y="476"/>
                  </a:cubicBezTo>
                  <a:cubicBezTo>
                    <a:pt x="358" y="465"/>
                    <a:pt x="364" y="455"/>
                    <a:pt x="373" y="450"/>
                  </a:cubicBezTo>
                  <a:cubicBezTo>
                    <a:pt x="383" y="444"/>
                    <a:pt x="395" y="444"/>
                    <a:pt x="404" y="449"/>
                  </a:cubicBezTo>
                  <a:cubicBezTo>
                    <a:pt x="404" y="449"/>
                    <a:pt x="404" y="449"/>
                    <a:pt x="404" y="449"/>
                  </a:cubicBezTo>
                  <a:cubicBezTo>
                    <a:pt x="455" y="483"/>
                    <a:pt x="455" y="483"/>
                    <a:pt x="455" y="483"/>
                  </a:cubicBezTo>
                  <a:cubicBezTo>
                    <a:pt x="455" y="483"/>
                    <a:pt x="455" y="483"/>
                    <a:pt x="455" y="483"/>
                  </a:cubicBezTo>
                  <a:cubicBezTo>
                    <a:pt x="464" y="475"/>
                    <a:pt x="474" y="466"/>
                    <a:pt x="482" y="456"/>
                  </a:cubicBezTo>
                  <a:cubicBezTo>
                    <a:pt x="482" y="456"/>
                    <a:pt x="482" y="456"/>
                    <a:pt x="482" y="456"/>
                  </a:cubicBezTo>
                  <a:cubicBezTo>
                    <a:pt x="448" y="405"/>
                    <a:pt x="448" y="405"/>
                    <a:pt x="448" y="405"/>
                  </a:cubicBezTo>
                  <a:cubicBezTo>
                    <a:pt x="443" y="396"/>
                    <a:pt x="443" y="385"/>
                    <a:pt x="448" y="375"/>
                  </a:cubicBezTo>
                  <a:cubicBezTo>
                    <a:pt x="454" y="365"/>
                    <a:pt x="464" y="360"/>
                    <a:pt x="475" y="360"/>
                  </a:cubicBezTo>
                  <a:cubicBezTo>
                    <a:pt x="475" y="360"/>
                    <a:pt x="475" y="360"/>
                    <a:pt x="475" y="360"/>
                  </a:cubicBezTo>
                  <a:cubicBezTo>
                    <a:pt x="536" y="363"/>
                    <a:pt x="536" y="363"/>
                    <a:pt x="536" y="363"/>
                  </a:cubicBezTo>
                  <a:cubicBezTo>
                    <a:pt x="536" y="363"/>
                    <a:pt x="536" y="363"/>
                    <a:pt x="536" y="363"/>
                  </a:cubicBezTo>
                  <a:cubicBezTo>
                    <a:pt x="540" y="352"/>
                    <a:pt x="543" y="340"/>
                    <a:pt x="545" y="328"/>
                  </a:cubicBezTo>
                  <a:cubicBezTo>
                    <a:pt x="491" y="301"/>
                    <a:pt x="491" y="301"/>
                    <a:pt x="491" y="301"/>
                  </a:cubicBezTo>
                  <a:cubicBezTo>
                    <a:pt x="482" y="296"/>
                    <a:pt x="476" y="286"/>
                    <a:pt x="476" y="275"/>
                  </a:cubicBezTo>
                  <a:cubicBezTo>
                    <a:pt x="476" y="263"/>
                    <a:pt x="482" y="254"/>
                    <a:pt x="491" y="248"/>
                  </a:cubicBezTo>
                  <a:cubicBezTo>
                    <a:pt x="491" y="248"/>
                    <a:pt x="491" y="248"/>
                    <a:pt x="491" y="248"/>
                  </a:cubicBezTo>
                  <a:cubicBezTo>
                    <a:pt x="491" y="248"/>
                    <a:pt x="546" y="221"/>
                    <a:pt x="546" y="221"/>
                  </a:cubicBezTo>
                  <a:cubicBezTo>
                    <a:pt x="543" y="209"/>
                    <a:pt x="540" y="196"/>
                    <a:pt x="536" y="184"/>
                  </a:cubicBezTo>
                  <a:cubicBezTo>
                    <a:pt x="536" y="184"/>
                    <a:pt x="536" y="184"/>
                    <a:pt x="536" y="184"/>
                  </a:cubicBezTo>
                  <a:cubicBezTo>
                    <a:pt x="475" y="188"/>
                    <a:pt x="475" y="188"/>
                    <a:pt x="475" y="188"/>
                  </a:cubicBezTo>
                  <a:cubicBezTo>
                    <a:pt x="465" y="188"/>
                    <a:pt x="455" y="182"/>
                    <a:pt x="449" y="172"/>
                  </a:cubicBezTo>
                  <a:cubicBezTo>
                    <a:pt x="444" y="163"/>
                    <a:pt x="444" y="151"/>
                    <a:pt x="449" y="142"/>
                  </a:cubicBezTo>
                  <a:cubicBezTo>
                    <a:pt x="449" y="142"/>
                    <a:pt x="449" y="142"/>
                    <a:pt x="449" y="142"/>
                  </a:cubicBezTo>
                  <a:cubicBezTo>
                    <a:pt x="483" y="91"/>
                    <a:pt x="483" y="91"/>
                    <a:pt x="483" y="91"/>
                  </a:cubicBezTo>
                  <a:cubicBezTo>
                    <a:pt x="483" y="91"/>
                    <a:pt x="483" y="91"/>
                    <a:pt x="483" y="91"/>
                  </a:cubicBezTo>
                  <a:cubicBezTo>
                    <a:pt x="474" y="81"/>
                    <a:pt x="465" y="72"/>
                    <a:pt x="456" y="64"/>
                  </a:cubicBezTo>
                  <a:cubicBezTo>
                    <a:pt x="456" y="64"/>
                    <a:pt x="456" y="64"/>
                    <a:pt x="456" y="64"/>
                  </a:cubicBezTo>
                  <a:cubicBezTo>
                    <a:pt x="405" y="98"/>
                    <a:pt x="405" y="98"/>
                    <a:pt x="405" y="98"/>
                  </a:cubicBezTo>
                  <a:cubicBezTo>
                    <a:pt x="396" y="103"/>
                    <a:pt x="384" y="103"/>
                    <a:pt x="375" y="97"/>
                  </a:cubicBezTo>
                  <a:cubicBezTo>
                    <a:pt x="365" y="92"/>
                    <a:pt x="359" y="82"/>
                    <a:pt x="359" y="71"/>
                  </a:cubicBezTo>
                  <a:cubicBezTo>
                    <a:pt x="359" y="71"/>
                    <a:pt x="359" y="71"/>
                    <a:pt x="359" y="71"/>
                  </a:cubicBezTo>
                  <a:cubicBezTo>
                    <a:pt x="363" y="10"/>
                    <a:pt x="363" y="10"/>
                    <a:pt x="363" y="10"/>
                  </a:cubicBezTo>
                  <a:cubicBezTo>
                    <a:pt x="363" y="10"/>
                    <a:pt x="363" y="10"/>
                    <a:pt x="363" y="10"/>
                  </a:cubicBezTo>
                  <a:cubicBezTo>
                    <a:pt x="351" y="6"/>
                    <a:pt x="328" y="1"/>
                    <a:pt x="328" y="1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59"/>
            <p:cNvSpPr>
              <a:spLocks noEditPoints="1"/>
            </p:cNvSpPr>
            <p:nvPr userDrawn="1"/>
          </p:nvSpPr>
          <p:spPr bwMode="auto">
            <a:xfrm>
              <a:off x="630781" y="1559561"/>
              <a:ext cx="1168400" cy="1169987"/>
            </a:xfrm>
            <a:custGeom>
              <a:avLst/>
              <a:gdLst/>
              <a:ahLst/>
              <a:cxnLst>
                <a:cxn ang="0">
                  <a:pos x="273" y="418"/>
                </a:cxn>
                <a:cxn ang="0">
                  <a:pos x="273" y="128"/>
                </a:cxn>
                <a:cxn ang="0">
                  <a:pos x="328" y="1"/>
                </a:cxn>
                <a:cxn ang="0">
                  <a:pos x="274" y="70"/>
                </a:cxn>
                <a:cxn ang="0">
                  <a:pos x="248" y="55"/>
                </a:cxn>
                <a:cxn ang="0">
                  <a:pos x="184" y="10"/>
                </a:cxn>
                <a:cxn ang="0">
                  <a:pos x="187" y="71"/>
                </a:cxn>
                <a:cxn ang="0">
                  <a:pos x="142" y="97"/>
                </a:cxn>
                <a:cxn ang="0">
                  <a:pos x="91" y="63"/>
                </a:cxn>
                <a:cxn ang="0">
                  <a:pos x="63" y="90"/>
                </a:cxn>
                <a:cxn ang="0">
                  <a:pos x="97" y="141"/>
                </a:cxn>
                <a:cxn ang="0">
                  <a:pos x="71" y="187"/>
                </a:cxn>
                <a:cxn ang="0">
                  <a:pos x="10" y="183"/>
                </a:cxn>
                <a:cxn ang="0">
                  <a:pos x="0" y="218"/>
                </a:cxn>
                <a:cxn ang="0">
                  <a:pos x="55" y="245"/>
                </a:cxn>
                <a:cxn ang="0">
                  <a:pos x="54" y="298"/>
                </a:cxn>
                <a:cxn ang="0">
                  <a:pos x="0" y="325"/>
                </a:cxn>
                <a:cxn ang="0">
                  <a:pos x="9" y="362"/>
                </a:cxn>
                <a:cxn ang="0">
                  <a:pos x="70" y="358"/>
                </a:cxn>
                <a:cxn ang="0">
                  <a:pos x="96" y="404"/>
                </a:cxn>
                <a:cxn ang="0">
                  <a:pos x="63" y="455"/>
                </a:cxn>
                <a:cxn ang="0">
                  <a:pos x="90" y="482"/>
                </a:cxn>
                <a:cxn ang="0">
                  <a:pos x="140" y="449"/>
                </a:cxn>
                <a:cxn ang="0">
                  <a:pos x="186" y="475"/>
                </a:cxn>
                <a:cxn ang="0">
                  <a:pos x="183" y="536"/>
                </a:cxn>
                <a:cxn ang="0">
                  <a:pos x="217" y="546"/>
                </a:cxn>
                <a:cxn ang="0">
                  <a:pos x="245" y="491"/>
                </a:cxn>
                <a:cxn ang="0">
                  <a:pos x="298" y="491"/>
                </a:cxn>
                <a:cxn ang="0">
                  <a:pos x="325" y="546"/>
                </a:cxn>
                <a:cxn ang="0">
                  <a:pos x="362" y="536"/>
                </a:cxn>
                <a:cxn ang="0">
                  <a:pos x="373" y="450"/>
                </a:cxn>
                <a:cxn ang="0">
                  <a:pos x="404" y="449"/>
                </a:cxn>
                <a:cxn ang="0">
                  <a:pos x="455" y="483"/>
                </a:cxn>
                <a:cxn ang="0">
                  <a:pos x="482" y="456"/>
                </a:cxn>
                <a:cxn ang="0">
                  <a:pos x="448" y="375"/>
                </a:cxn>
                <a:cxn ang="0">
                  <a:pos x="475" y="360"/>
                </a:cxn>
                <a:cxn ang="0">
                  <a:pos x="536" y="363"/>
                </a:cxn>
                <a:cxn ang="0">
                  <a:pos x="491" y="301"/>
                </a:cxn>
                <a:cxn ang="0">
                  <a:pos x="491" y="248"/>
                </a:cxn>
                <a:cxn ang="0">
                  <a:pos x="546" y="221"/>
                </a:cxn>
                <a:cxn ang="0">
                  <a:pos x="536" y="184"/>
                </a:cxn>
                <a:cxn ang="0">
                  <a:pos x="449" y="172"/>
                </a:cxn>
                <a:cxn ang="0">
                  <a:pos x="449" y="142"/>
                </a:cxn>
                <a:cxn ang="0">
                  <a:pos x="483" y="91"/>
                </a:cxn>
                <a:cxn ang="0">
                  <a:pos x="456" y="64"/>
                </a:cxn>
                <a:cxn ang="0">
                  <a:pos x="375" y="97"/>
                </a:cxn>
                <a:cxn ang="0">
                  <a:pos x="359" y="71"/>
                </a:cxn>
                <a:cxn ang="0">
                  <a:pos x="363" y="10"/>
                </a:cxn>
              </a:cxnLst>
              <a:rect l="0" t="0" r="r" b="b"/>
              <a:pathLst>
                <a:path w="546" h="546">
                  <a:moveTo>
                    <a:pt x="417" y="273"/>
                  </a:moveTo>
                  <a:cubicBezTo>
                    <a:pt x="417" y="353"/>
                    <a:pt x="353" y="418"/>
                    <a:pt x="273" y="418"/>
                  </a:cubicBezTo>
                  <a:cubicBezTo>
                    <a:pt x="193" y="418"/>
                    <a:pt x="128" y="353"/>
                    <a:pt x="128" y="273"/>
                  </a:cubicBezTo>
                  <a:cubicBezTo>
                    <a:pt x="128" y="193"/>
                    <a:pt x="193" y="128"/>
                    <a:pt x="273" y="128"/>
                  </a:cubicBezTo>
                  <a:cubicBezTo>
                    <a:pt x="353" y="128"/>
                    <a:pt x="417" y="193"/>
                    <a:pt x="417" y="273"/>
                  </a:cubicBezTo>
                  <a:close/>
                  <a:moveTo>
                    <a:pt x="328" y="1"/>
                  </a:moveTo>
                  <a:cubicBezTo>
                    <a:pt x="301" y="55"/>
                    <a:pt x="301" y="55"/>
                    <a:pt x="301" y="55"/>
                  </a:cubicBezTo>
                  <a:cubicBezTo>
                    <a:pt x="295" y="64"/>
                    <a:pt x="286" y="70"/>
                    <a:pt x="274" y="70"/>
                  </a:cubicBezTo>
                  <a:cubicBezTo>
                    <a:pt x="263" y="70"/>
                    <a:pt x="253" y="64"/>
                    <a:pt x="248" y="55"/>
                  </a:cubicBezTo>
                  <a:cubicBezTo>
                    <a:pt x="248" y="55"/>
                    <a:pt x="248" y="55"/>
                    <a:pt x="248" y="55"/>
                  </a:cubicBezTo>
                  <a:cubicBezTo>
                    <a:pt x="221" y="0"/>
                    <a:pt x="221" y="0"/>
                    <a:pt x="221" y="0"/>
                  </a:cubicBezTo>
                  <a:cubicBezTo>
                    <a:pt x="208" y="2"/>
                    <a:pt x="196" y="6"/>
                    <a:pt x="184" y="10"/>
                  </a:cubicBezTo>
                  <a:cubicBezTo>
                    <a:pt x="184" y="10"/>
                    <a:pt x="184" y="10"/>
                    <a:pt x="184" y="10"/>
                  </a:cubicBezTo>
                  <a:cubicBezTo>
                    <a:pt x="187" y="71"/>
                    <a:pt x="187" y="71"/>
                    <a:pt x="187" y="71"/>
                  </a:cubicBezTo>
                  <a:cubicBezTo>
                    <a:pt x="187" y="81"/>
                    <a:pt x="182" y="91"/>
                    <a:pt x="172" y="97"/>
                  </a:cubicBezTo>
                  <a:cubicBezTo>
                    <a:pt x="162" y="102"/>
                    <a:pt x="151" y="102"/>
                    <a:pt x="142" y="97"/>
                  </a:cubicBezTo>
                  <a:cubicBezTo>
                    <a:pt x="142" y="97"/>
                    <a:pt x="142" y="97"/>
                    <a:pt x="142" y="97"/>
                  </a:cubicBezTo>
                  <a:cubicBezTo>
                    <a:pt x="91" y="63"/>
                    <a:pt x="91" y="63"/>
                    <a:pt x="91" y="63"/>
                  </a:cubicBezTo>
                  <a:cubicBezTo>
                    <a:pt x="91" y="63"/>
                    <a:pt x="91" y="63"/>
                    <a:pt x="91" y="63"/>
                  </a:cubicBezTo>
                  <a:cubicBezTo>
                    <a:pt x="81" y="72"/>
                    <a:pt x="72" y="81"/>
                    <a:pt x="63" y="90"/>
                  </a:cubicBezTo>
                  <a:cubicBezTo>
                    <a:pt x="63" y="90"/>
                    <a:pt x="63" y="90"/>
                    <a:pt x="63" y="90"/>
                  </a:cubicBezTo>
                  <a:cubicBezTo>
                    <a:pt x="97" y="141"/>
                    <a:pt x="97" y="141"/>
                    <a:pt x="97" y="141"/>
                  </a:cubicBezTo>
                  <a:cubicBezTo>
                    <a:pt x="102" y="150"/>
                    <a:pt x="103" y="161"/>
                    <a:pt x="97" y="171"/>
                  </a:cubicBezTo>
                  <a:cubicBezTo>
                    <a:pt x="91" y="181"/>
                    <a:pt x="81" y="187"/>
                    <a:pt x="71" y="187"/>
                  </a:cubicBezTo>
                  <a:cubicBezTo>
                    <a:pt x="71" y="187"/>
                    <a:pt x="71" y="187"/>
                    <a:pt x="71" y="187"/>
                  </a:cubicBezTo>
                  <a:cubicBezTo>
                    <a:pt x="10" y="183"/>
                    <a:pt x="10" y="183"/>
                    <a:pt x="10" y="183"/>
                  </a:cubicBezTo>
                  <a:cubicBezTo>
                    <a:pt x="10" y="183"/>
                    <a:pt x="10" y="183"/>
                    <a:pt x="10" y="183"/>
                  </a:cubicBezTo>
                  <a:cubicBezTo>
                    <a:pt x="6" y="194"/>
                    <a:pt x="3" y="206"/>
                    <a:pt x="0" y="218"/>
                  </a:cubicBezTo>
                  <a:cubicBezTo>
                    <a:pt x="0" y="218"/>
                    <a:pt x="0" y="218"/>
                    <a:pt x="0" y="218"/>
                  </a:cubicBezTo>
                  <a:cubicBezTo>
                    <a:pt x="55" y="245"/>
                    <a:pt x="55" y="245"/>
                    <a:pt x="55" y="245"/>
                  </a:cubicBezTo>
                  <a:cubicBezTo>
                    <a:pt x="64" y="250"/>
                    <a:pt x="70" y="260"/>
                    <a:pt x="70" y="272"/>
                  </a:cubicBezTo>
                  <a:cubicBezTo>
                    <a:pt x="70" y="283"/>
                    <a:pt x="64" y="293"/>
                    <a:pt x="54" y="298"/>
                  </a:cubicBezTo>
                  <a:cubicBezTo>
                    <a:pt x="54" y="298"/>
                    <a:pt x="54" y="298"/>
                    <a:pt x="54" y="298"/>
                  </a:cubicBezTo>
                  <a:cubicBezTo>
                    <a:pt x="0" y="325"/>
                    <a:pt x="0" y="325"/>
                    <a:pt x="0" y="325"/>
                  </a:cubicBezTo>
                  <a:cubicBezTo>
                    <a:pt x="0" y="325"/>
                    <a:pt x="0" y="325"/>
                    <a:pt x="0" y="325"/>
                  </a:cubicBezTo>
                  <a:cubicBezTo>
                    <a:pt x="2" y="338"/>
                    <a:pt x="5" y="350"/>
                    <a:pt x="9" y="362"/>
                  </a:cubicBezTo>
                  <a:cubicBezTo>
                    <a:pt x="9" y="362"/>
                    <a:pt x="9" y="362"/>
                    <a:pt x="9" y="362"/>
                  </a:cubicBezTo>
                  <a:cubicBezTo>
                    <a:pt x="70" y="358"/>
                    <a:pt x="70" y="358"/>
                    <a:pt x="70" y="358"/>
                  </a:cubicBezTo>
                  <a:cubicBezTo>
                    <a:pt x="81" y="358"/>
                    <a:pt x="91" y="364"/>
                    <a:pt x="96" y="374"/>
                  </a:cubicBezTo>
                  <a:cubicBezTo>
                    <a:pt x="102" y="384"/>
                    <a:pt x="102" y="395"/>
                    <a:pt x="96" y="404"/>
                  </a:cubicBezTo>
                  <a:cubicBezTo>
                    <a:pt x="96" y="404"/>
                    <a:pt x="96" y="404"/>
                    <a:pt x="96" y="404"/>
                  </a:cubicBezTo>
                  <a:cubicBezTo>
                    <a:pt x="63" y="455"/>
                    <a:pt x="63" y="455"/>
                    <a:pt x="63" y="455"/>
                  </a:cubicBezTo>
                  <a:cubicBezTo>
                    <a:pt x="63" y="455"/>
                    <a:pt x="63" y="455"/>
                    <a:pt x="63" y="455"/>
                  </a:cubicBezTo>
                  <a:cubicBezTo>
                    <a:pt x="71" y="465"/>
                    <a:pt x="80" y="474"/>
                    <a:pt x="90" y="482"/>
                  </a:cubicBezTo>
                  <a:cubicBezTo>
                    <a:pt x="90" y="482"/>
                    <a:pt x="90" y="482"/>
                    <a:pt x="90" y="482"/>
                  </a:cubicBezTo>
                  <a:cubicBezTo>
                    <a:pt x="140" y="449"/>
                    <a:pt x="140" y="449"/>
                    <a:pt x="140" y="449"/>
                  </a:cubicBezTo>
                  <a:cubicBezTo>
                    <a:pt x="150" y="443"/>
                    <a:pt x="161" y="443"/>
                    <a:pt x="171" y="449"/>
                  </a:cubicBezTo>
                  <a:cubicBezTo>
                    <a:pt x="181" y="454"/>
                    <a:pt x="186" y="465"/>
                    <a:pt x="186" y="475"/>
                  </a:cubicBezTo>
                  <a:cubicBezTo>
                    <a:pt x="186" y="475"/>
                    <a:pt x="186" y="475"/>
                    <a:pt x="186" y="475"/>
                  </a:cubicBezTo>
                  <a:cubicBezTo>
                    <a:pt x="183" y="536"/>
                    <a:pt x="183" y="536"/>
                    <a:pt x="183" y="536"/>
                  </a:cubicBezTo>
                  <a:cubicBezTo>
                    <a:pt x="182" y="536"/>
                    <a:pt x="182" y="536"/>
                    <a:pt x="182" y="536"/>
                  </a:cubicBezTo>
                  <a:cubicBezTo>
                    <a:pt x="194" y="540"/>
                    <a:pt x="205" y="543"/>
                    <a:pt x="217" y="546"/>
                  </a:cubicBezTo>
                  <a:cubicBezTo>
                    <a:pt x="217" y="546"/>
                    <a:pt x="217" y="546"/>
                    <a:pt x="217" y="546"/>
                  </a:cubicBezTo>
                  <a:cubicBezTo>
                    <a:pt x="245" y="491"/>
                    <a:pt x="245" y="491"/>
                    <a:pt x="245" y="491"/>
                  </a:cubicBezTo>
                  <a:cubicBezTo>
                    <a:pt x="250" y="482"/>
                    <a:pt x="260" y="476"/>
                    <a:pt x="271" y="476"/>
                  </a:cubicBezTo>
                  <a:cubicBezTo>
                    <a:pt x="282" y="476"/>
                    <a:pt x="292" y="482"/>
                    <a:pt x="298" y="491"/>
                  </a:cubicBezTo>
                  <a:cubicBezTo>
                    <a:pt x="298" y="491"/>
                    <a:pt x="298" y="491"/>
                    <a:pt x="298" y="491"/>
                  </a:cubicBezTo>
                  <a:cubicBezTo>
                    <a:pt x="325" y="546"/>
                    <a:pt x="325" y="546"/>
                    <a:pt x="325" y="546"/>
                  </a:cubicBezTo>
                  <a:cubicBezTo>
                    <a:pt x="337" y="544"/>
                    <a:pt x="350" y="541"/>
                    <a:pt x="362" y="537"/>
                  </a:cubicBezTo>
                  <a:cubicBezTo>
                    <a:pt x="362" y="536"/>
                    <a:pt x="362" y="536"/>
                    <a:pt x="362" y="536"/>
                  </a:cubicBezTo>
                  <a:cubicBezTo>
                    <a:pt x="358" y="476"/>
                    <a:pt x="358" y="476"/>
                    <a:pt x="358" y="476"/>
                  </a:cubicBezTo>
                  <a:cubicBezTo>
                    <a:pt x="358" y="465"/>
                    <a:pt x="364" y="455"/>
                    <a:pt x="373" y="450"/>
                  </a:cubicBezTo>
                  <a:cubicBezTo>
                    <a:pt x="383" y="444"/>
                    <a:pt x="395" y="444"/>
                    <a:pt x="404" y="449"/>
                  </a:cubicBezTo>
                  <a:cubicBezTo>
                    <a:pt x="404" y="449"/>
                    <a:pt x="404" y="449"/>
                    <a:pt x="404" y="449"/>
                  </a:cubicBezTo>
                  <a:cubicBezTo>
                    <a:pt x="455" y="483"/>
                    <a:pt x="455" y="483"/>
                    <a:pt x="455" y="483"/>
                  </a:cubicBezTo>
                  <a:cubicBezTo>
                    <a:pt x="455" y="483"/>
                    <a:pt x="455" y="483"/>
                    <a:pt x="455" y="483"/>
                  </a:cubicBezTo>
                  <a:cubicBezTo>
                    <a:pt x="464" y="475"/>
                    <a:pt x="474" y="466"/>
                    <a:pt x="482" y="456"/>
                  </a:cubicBezTo>
                  <a:cubicBezTo>
                    <a:pt x="482" y="456"/>
                    <a:pt x="482" y="456"/>
                    <a:pt x="482" y="456"/>
                  </a:cubicBezTo>
                  <a:cubicBezTo>
                    <a:pt x="448" y="405"/>
                    <a:pt x="448" y="405"/>
                    <a:pt x="448" y="405"/>
                  </a:cubicBezTo>
                  <a:cubicBezTo>
                    <a:pt x="443" y="396"/>
                    <a:pt x="443" y="385"/>
                    <a:pt x="448" y="375"/>
                  </a:cubicBezTo>
                  <a:cubicBezTo>
                    <a:pt x="454" y="365"/>
                    <a:pt x="464" y="360"/>
                    <a:pt x="475" y="360"/>
                  </a:cubicBezTo>
                  <a:cubicBezTo>
                    <a:pt x="475" y="360"/>
                    <a:pt x="475" y="360"/>
                    <a:pt x="475" y="360"/>
                  </a:cubicBezTo>
                  <a:cubicBezTo>
                    <a:pt x="536" y="363"/>
                    <a:pt x="536" y="363"/>
                    <a:pt x="536" y="363"/>
                  </a:cubicBezTo>
                  <a:cubicBezTo>
                    <a:pt x="536" y="363"/>
                    <a:pt x="536" y="363"/>
                    <a:pt x="536" y="363"/>
                  </a:cubicBezTo>
                  <a:cubicBezTo>
                    <a:pt x="540" y="352"/>
                    <a:pt x="543" y="340"/>
                    <a:pt x="545" y="328"/>
                  </a:cubicBezTo>
                  <a:cubicBezTo>
                    <a:pt x="491" y="301"/>
                    <a:pt x="491" y="301"/>
                    <a:pt x="491" y="301"/>
                  </a:cubicBezTo>
                  <a:cubicBezTo>
                    <a:pt x="482" y="296"/>
                    <a:pt x="476" y="286"/>
                    <a:pt x="476" y="275"/>
                  </a:cubicBezTo>
                  <a:cubicBezTo>
                    <a:pt x="476" y="263"/>
                    <a:pt x="482" y="254"/>
                    <a:pt x="491" y="248"/>
                  </a:cubicBezTo>
                  <a:cubicBezTo>
                    <a:pt x="491" y="248"/>
                    <a:pt x="491" y="248"/>
                    <a:pt x="491" y="248"/>
                  </a:cubicBezTo>
                  <a:cubicBezTo>
                    <a:pt x="491" y="248"/>
                    <a:pt x="546" y="221"/>
                    <a:pt x="546" y="221"/>
                  </a:cubicBezTo>
                  <a:cubicBezTo>
                    <a:pt x="543" y="209"/>
                    <a:pt x="540" y="196"/>
                    <a:pt x="536" y="184"/>
                  </a:cubicBezTo>
                  <a:cubicBezTo>
                    <a:pt x="536" y="184"/>
                    <a:pt x="536" y="184"/>
                    <a:pt x="536" y="184"/>
                  </a:cubicBezTo>
                  <a:cubicBezTo>
                    <a:pt x="475" y="188"/>
                    <a:pt x="475" y="188"/>
                    <a:pt x="475" y="188"/>
                  </a:cubicBezTo>
                  <a:cubicBezTo>
                    <a:pt x="465" y="188"/>
                    <a:pt x="455" y="182"/>
                    <a:pt x="449" y="172"/>
                  </a:cubicBezTo>
                  <a:cubicBezTo>
                    <a:pt x="444" y="163"/>
                    <a:pt x="444" y="151"/>
                    <a:pt x="449" y="142"/>
                  </a:cubicBezTo>
                  <a:cubicBezTo>
                    <a:pt x="449" y="142"/>
                    <a:pt x="449" y="142"/>
                    <a:pt x="449" y="142"/>
                  </a:cubicBezTo>
                  <a:cubicBezTo>
                    <a:pt x="483" y="91"/>
                    <a:pt x="483" y="91"/>
                    <a:pt x="483" y="91"/>
                  </a:cubicBezTo>
                  <a:cubicBezTo>
                    <a:pt x="483" y="91"/>
                    <a:pt x="483" y="91"/>
                    <a:pt x="483" y="91"/>
                  </a:cubicBezTo>
                  <a:cubicBezTo>
                    <a:pt x="474" y="81"/>
                    <a:pt x="465" y="72"/>
                    <a:pt x="456" y="64"/>
                  </a:cubicBezTo>
                  <a:cubicBezTo>
                    <a:pt x="456" y="64"/>
                    <a:pt x="456" y="64"/>
                    <a:pt x="456" y="64"/>
                  </a:cubicBezTo>
                  <a:cubicBezTo>
                    <a:pt x="405" y="98"/>
                    <a:pt x="405" y="98"/>
                    <a:pt x="405" y="98"/>
                  </a:cubicBezTo>
                  <a:cubicBezTo>
                    <a:pt x="396" y="103"/>
                    <a:pt x="384" y="103"/>
                    <a:pt x="375" y="97"/>
                  </a:cubicBezTo>
                  <a:cubicBezTo>
                    <a:pt x="365" y="92"/>
                    <a:pt x="359" y="82"/>
                    <a:pt x="359" y="71"/>
                  </a:cubicBezTo>
                  <a:cubicBezTo>
                    <a:pt x="359" y="71"/>
                    <a:pt x="359" y="71"/>
                    <a:pt x="359" y="71"/>
                  </a:cubicBezTo>
                  <a:cubicBezTo>
                    <a:pt x="363" y="10"/>
                    <a:pt x="363" y="10"/>
                    <a:pt x="363" y="10"/>
                  </a:cubicBezTo>
                  <a:cubicBezTo>
                    <a:pt x="363" y="10"/>
                    <a:pt x="363" y="10"/>
                    <a:pt x="363" y="10"/>
                  </a:cubicBezTo>
                  <a:cubicBezTo>
                    <a:pt x="351" y="6"/>
                    <a:pt x="328" y="1"/>
                    <a:pt x="328" y="1"/>
                  </a:cubicBezTo>
                  <a:close/>
                </a:path>
              </a:pathLst>
            </a:custGeom>
            <a:solidFill>
              <a:schemeClr val="accent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59"/>
            <p:cNvSpPr>
              <a:spLocks noEditPoints="1"/>
            </p:cNvSpPr>
            <p:nvPr userDrawn="1"/>
          </p:nvSpPr>
          <p:spPr bwMode="auto">
            <a:xfrm>
              <a:off x="211928" y="2559952"/>
              <a:ext cx="1168400" cy="1169987"/>
            </a:xfrm>
            <a:custGeom>
              <a:avLst/>
              <a:gdLst/>
              <a:ahLst/>
              <a:cxnLst>
                <a:cxn ang="0">
                  <a:pos x="273" y="418"/>
                </a:cxn>
                <a:cxn ang="0">
                  <a:pos x="273" y="128"/>
                </a:cxn>
                <a:cxn ang="0">
                  <a:pos x="328" y="1"/>
                </a:cxn>
                <a:cxn ang="0">
                  <a:pos x="274" y="70"/>
                </a:cxn>
                <a:cxn ang="0">
                  <a:pos x="248" y="55"/>
                </a:cxn>
                <a:cxn ang="0">
                  <a:pos x="184" y="10"/>
                </a:cxn>
                <a:cxn ang="0">
                  <a:pos x="187" y="71"/>
                </a:cxn>
                <a:cxn ang="0">
                  <a:pos x="142" y="97"/>
                </a:cxn>
                <a:cxn ang="0">
                  <a:pos x="91" y="63"/>
                </a:cxn>
                <a:cxn ang="0">
                  <a:pos x="63" y="90"/>
                </a:cxn>
                <a:cxn ang="0">
                  <a:pos x="97" y="141"/>
                </a:cxn>
                <a:cxn ang="0">
                  <a:pos x="71" y="187"/>
                </a:cxn>
                <a:cxn ang="0">
                  <a:pos x="10" y="183"/>
                </a:cxn>
                <a:cxn ang="0">
                  <a:pos x="0" y="218"/>
                </a:cxn>
                <a:cxn ang="0">
                  <a:pos x="55" y="245"/>
                </a:cxn>
                <a:cxn ang="0">
                  <a:pos x="54" y="298"/>
                </a:cxn>
                <a:cxn ang="0">
                  <a:pos x="0" y="325"/>
                </a:cxn>
                <a:cxn ang="0">
                  <a:pos x="9" y="362"/>
                </a:cxn>
                <a:cxn ang="0">
                  <a:pos x="70" y="358"/>
                </a:cxn>
                <a:cxn ang="0">
                  <a:pos x="96" y="404"/>
                </a:cxn>
                <a:cxn ang="0">
                  <a:pos x="63" y="455"/>
                </a:cxn>
                <a:cxn ang="0">
                  <a:pos x="90" y="482"/>
                </a:cxn>
                <a:cxn ang="0">
                  <a:pos x="140" y="449"/>
                </a:cxn>
                <a:cxn ang="0">
                  <a:pos x="186" y="475"/>
                </a:cxn>
                <a:cxn ang="0">
                  <a:pos x="183" y="536"/>
                </a:cxn>
                <a:cxn ang="0">
                  <a:pos x="217" y="546"/>
                </a:cxn>
                <a:cxn ang="0">
                  <a:pos x="245" y="491"/>
                </a:cxn>
                <a:cxn ang="0">
                  <a:pos x="298" y="491"/>
                </a:cxn>
                <a:cxn ang="0">
                  <a:pos x="325" y="546"/>
                </a:cxn>
                <a:cxn ang="0">
                  <a:pos x="362" y="536"/>
                </a:cxn>
                <a:cxn ang="0">
                  <a:pos x="373" y="450"/>
                </a:cxn>
                <a:cxn ang="0">
                  <a:pos x="404" y="449"/>
                </a:cxn>
                <a:cxn ang="0">
                  <a:pos x="455" y="483"/>
                </a:cxn>
                <a:cxn ang="0">
                  <a:pos x="482" y="456"/>
                </a:cxn>
                <a:cxn ang="0">
                  <a:pos x="448" y="375"/>
                </a:cxn>
                <a:cxn ang="0">
                  <a:pos x="475" y="360"/>
                </a:cxn>
                <a:cxn ang="0">
                  <a:pos x="536" y="363"/>
                </a:cxn>
                <a:cxn ang="0">
                  <a:pos x="491" y="301"/>
                </a:cxn>
                <a:cxn ang="0">
                  <a:pos x="491" y="248"/>
                </a:cxn>
                <a:cxn ang="0">
                  <a:pos x="546" y="221"/>
                </a:cxn>
                <a:cxn ang="0">
                  <a:pos x="536" y="184"/>
                </a:cxn>
                <a:cxn ang="0">
                  <a:pos x="449" y="172"/>
                </a:cxn>
                <a:cxn ang="0">
                  <a:pos x="449" y="142"/>
                </a:cxn>
                <a:cxn ang="0">
                  <a:pos x="483" y="91"/>
                </a:cxn>
                <a:cxn ang="0">
                  <a:pos x="456" y="64"/>
                </a:cxn>
                <a:cxn ang="0">
                  <a:pos x="375" y="97"/>
                </a:cxn>
                <a:cxn ang="0">
                  <a:pos x="359" y="71"/>
                </a:cxn>
                <a:cxn ang="0">
                  <a:pos x="363" y="10"/>
                </a:cxn>
              </a:cxnLst>
              <a:rect l="0" t="0" r="r" b="b"/>
              <a:pathLst>
                <a:path w="546" h="546">
                  <a:moveTo>
                    <a:pt x="417" y="273"/>
                  </a:moveTo>
                  <a:cubicBezTo>
                    <a:pt x="417" y="353"/>
                    <a:pt x="353" y="418"/>
                    <a:pt x="273" y="418"/>
                  </a:cubicBezTo>
                  <a:cubicBezTo>
                    <a:pt x="193" y="418"/>
                    <a:pt x="128" y="353"/>
                    <a:pt x="128" y="273"/>
                  </a:cubicBezTo>
                  <a:cubicBezTo>
                    <a:pt x="128" y="193"/>
                    <a:pt x="193" y="128"/>
                    <a:pt x="273" y="128"/>
                  </a:cubicBezTo>
                  <a:cubicBezTo>
                    <a:pt x="353" y="128"/>
                    <a:pt x="417" y="193"/>
                    <a:pt x="417" y="273"/>
                  </a:cubicBezTo>
                  <a:close/>
                  <a:moveTo>
                    <a:pt x="328" y="1"/>
                  </a:moveTo>
                  <a:cubicBezTo>
                    <a:pt x="301" y="55"/>
                    <a:pt x="301" y="55"/>
                    <a:pt x="301" y="55"/>
                  </a:cubicBezTo>
                  <a:cubicBezTo>
                    <a:pt x="295" y="64"/>
                    <a:pt x="286" y="70"/>
                    <a:pt x="274" y="70"/>
                  </a:cubicBezTo>
                  <a:cubicBezTo>
                    <a:pt x="263" y="70"/>
                    <a:pt x="253" y="64"/>
                    <a:pt x="248" y="55"/>
                  </a:cubicBezTo>
                  <a:cubicBezTo>
                    <a:pt x="248" y="55"/>
                    <a:pt x="248" y="55"/>
                    <a:pt x="248" y="55"/>
                  </a:cubicBezTo>
                  <a:cubicBezTo>
                    <a:pt x="221" y="0"/>
                    <a:pt x="221" y="0"/>
                    <a:pt x="221" y="0"/>
                  </a:cubicBezTo>
                  <a:cubicBezTo>
                    <a:pt x="208" y="2"/>
                    <a:pt x="196" y="6"/>
                    <a:pt x="184" y="10"/>
                  </a:cubicBezTo>
                  <a:cubicBezTo>
                    <a:pt x="184" y="10"/>
                    <a:pt x="184" y="10"/>
                    <a:pt x="184" y="10"/>
                  </a:cubicBezTo>
                  <a:cubicBezTo>
                    <a:pt x="187" y="71"/>
                    <a:pt x="187" y="71"/>
                    <a:pt x="187" y="71"/>
                  </a:cubicBezTo>
                  <a:cubicBezTo>
                    <a:pt x="187" y="81"/>
                    <a:pt x="182" y="91"/>
                    <a:pt x="172" y="97"/>
                  </a:cubicBezTo>
                  <a:cubicBezTo>
                    <a:pt x="162" y="102"/>
                    <a:pt x="151" y="102"/>
                    <a:pt x="142" y="97"/>
                  </a:cubicBezTo>
                  <a:cubicBezTo>
                    <a:pt x="142" y="97"/>
                    <a:pt x="142" y="97"/>
                    <a:pt x="142" y="97"/>
                  </a:cubicBezTo>
                  <a:cubicBezTo>
                    <a:pt x="91" y="63"/>
                    <a:pt x="91" y="63"/>
                    <a:pt x="91" y="63"/>
                  </a:cubicBezTo>
                  <a:cubicBezTo>
                    <a:pt x="91" y="63"/>
                    <a:pt x="91" y="63"/>
                    <a:pt x="91" y="63"/>
                  </a:cubicBezTo>
                  <a:cubicBezTo>
                    <a:pt x="81" y="72"/>
                    <a:pt x="72" y="81"/>
                    <a:pt x="63" y="90"/>
                  </a:cubicBezTo>
                  <a:cubicBezTo>
                    <a:pt x="63" y="90"/>
                    <a:pt x="63" y="90"/>
                    <a:pt x="63" y="90"/>
                  </a:cubicBezTo>
                  <a:cubicBezTo>
                    <a:pt x="97" y="141"/>
                    <a:pt x="97" y="141"/>
                    <a:pt x="97" y="141"/>
                  </a:cubicBezTo>
                  <a:cubicBezTo>
                    <a:pt x="102" y="150"/>
                    <a:pt x="103" y="161"/>
                    <a:pt x="97" y="171"/>
                  </a:cubicBezTo>
                  <a:cubicBezTo>
                    <a:pt x="91" y="181"/>
                    <a:pt x="81" y="187"/>
                    <a:pt x="71" y="187"/>
                  </a:cubicBezTo>
                  <a:cubicBezTo>
                    <a:pt x="71" y="187"/>
                    <a:pt x="71" y="187"/>
                    <a:pt x="71" y="187"/>
                  </a:cubicBezTo>
                  <a:cubicBezTo>
                    <a:pt x="10" y="183"/>
                    <a:pt x="10" y="183"/>
                    <a:pt x="10" y="183"/>
                  </a:cubicBezTo>
                  <a:cubicBezTo>
                    <a:pt x="10" y="183"/>
                    <a:pt x="10" y="183"/>
                    <a:pt x="10" y="183"/>
                  </a:cubicBezTo>
                  <a:cubicBezTo>
                    <a:pt x="6" y="194"/>
                    <a:pt x="3" y="206"/>
                    <a:pt x="0" y="218"/>
                  </a:cubicBezTo>
                  <a:cubicBezTo>
                    <a:pt x="0" y="218"/>
                    <a:pt x="0" y="218"/>
                    <a:pt x="0" y="218"/>
                  </a:cubicBezTo>
                  <a:cubicBezTo>
                    <a:pt x="55" y="245"/>
                    <a:pt x="55" y="245"/>
                    <a:pt x="55" y="245"/>
                  </a:cubicBezTo>
                  <a:cubicBezTo>
                    <a:pt x="64" y="250"/>
                    <a:pt x="70" y="260"/>
                    <a:pt x="70" y="272"/>
                  </a:cubicBezTo>
                  <a:cubicBezTo>
                    <a:pt x="70" y="283"/>
                    <a:pt x="64" y="293"/>
                    <a:pt x="54" y="298"/>
                  </a:cubicBezTo>
                  <a:cubicBezTo>
                    <a:pt x="54" y="298"/>
                    <a:pt x="54" y="298"/>
                    <a:pt x="54" y="298"/>
                  </a:cubicBezTo>
                  <a:cubicBezTo>
                    <a:pt x="0" y="325"/>
                    <a:pt x="0" y="325"/>
                    <a:pt x="0" y="325"/>
                  </a:cubicBezTo>
                  <a:cubicBezTo>
                    <a:pt x="0" y="325"/>
                    <a:pt x="0" y="325"/>
                    <a:pt x="0" y="325"/>
                  </a:cubicBezTo>
                  <a:cubicBezTo>
                    <a:pt x="2" y="338"/>
                    <a:pt x="5" y="350"/>
                    <a:pt x="9" y="362"/>
                  </a:cubicBezTo>
                  <a:cubicBezTo>
                    <a:pt x="9" y="362"/>
                    <a:pt x="9" y="362"/>
                    <a:pt x="9" y="362"/>
                  </a:cubicBezTo>
                  <a:cubicBezTo>
                    <a:pt x="70" y="358"/>
                    <a:pt x="70" y="358"/>
                    <a:pt x="70" y="358"/>
                  </a:cubicBezTo>
                  <a:cubicBezTo>
                    <a:pt x="81" y="358"/>
                    <a:pt x="91" y="364"/>
                    <a:pt x="96" y="374"/>
                  </a:cubicBezTo>
                  <a:cubicBezTo>
                    <a:pt x="102" y="384"/>
                    <a:pt x="102" y="395"/>
                    <a:pt x="96" y="404"/>
                  </a:cubicBezTo>
                  <a:cubicBezTo>
                    <a:pt x="96" y="404"/>
                    <a:pt x="96" y="404"/>
                    <a:pt x="96" y="404"/>
                  </a:cubicBezTo>
                  <a:cubicBezTo>
                    <a:pt x="63" y="455"/>
                    <a:pt x="63" y="455"/>
                    <a:pt x="63" y="455"/>
                  </a:cubicBezTo>
                  <a:cubicBezTo>
                    <a:pt x="63" y="455"/>
                    <a:pt x="63" y="455"/>
                    <a:pt x="63" y="455"/>
                  </a:cubicBezTo>
                  <a:cubicBezTo>
                    <a:pt x="71" y="465"/>
                    <a:pt x="80" y="474"/>
                    <a:pt x="90" y="482"/>
                  </a:cubicBezTo>
                  <a:cubicBezTo>
                    <a:pt x="90" y="482"/>
                    <a:pt x="90" y="482"/>
                    <a:pt x="90" y="482"/>
                  </a:cubicBezTo>
                  <a:cubicBezTo>
                    <a:pt x="140" y="449"/>
                    <a:pt x="140" y="449"/>
                    <a:pt x="140" y="449"/>
                  </a:cubicBezTo>
                  <a:cubicBezTo>
                    <a:pt x="150" y="443"/>
                    <a:pt x="161" y="443"/>
                    <a:pt x="171" y="449"/>
                  </a:cubicBezTo>
                  <a:cubicBezTo>
                    <a:pt x="181" y="454"/>
                    <a:pt x="186" y="465"/>
                    <a:pt x="186" y="475"/>
                  </a:cubicBezTo>
                  <a:cubicBezTo>
                    <a:pt x="186" y="475"/>
                    <a:pt x="186" y="475"/>
                    <a:pt x="186" y="475"/>
                  </a:cubicBezTo>
                  <a:cubicBezTo>
                    <a:pt x="183" y="536"/>
                    <a:pt x="183" y="536"/>
                    <a:pt x="183" y="536"/>
                  </a:cubicBezTo>
                  <a:cubicBezTo>
                    <a:pt x="182" y="536"/>
                    <a:pt x="182" y="536"/>
                    <a:pt x="182" y="536"/>
                  </a:cubicBezTo>
                  <a:cubicBezTo>
                    <a:pt x="194" y="540"/>
                    <a:pt x="205" y="543"/>
                    <a:pt x="217" y="546"/>
                  </a:cubicBezTo>
                  <a:cubicBezTo>
                    <a:pt x="217" y="546"/>
                    <a:pt x="217" y="546"/>
                    <a:pt x="217" y="546"/>
                  </a:cubicBezTo>
                  <a:cubicBezTo>
                    <a:pt x="245" y="491"/>
                    <a:pt x="245" y="491"/>
                    <a:pt x="245" y="491"/>
                  </a:cubicBezTo>
                  <a:cubicBezTo>
                    <a:pt x="250" y="482"/>
                    <a:pt x="260" y="476"/>
                    <a:pt x="271" y="476"/>
                  </a:cubicBezTo>
                  <a:cubicBezTo>
                    <a:pt x="282" y="476"/>
                    <a:pt x="292" y="482"/>
                    <a:pt x="298" y="491"/>
                  </a:cubicBezTo>
                  <a:cubicBezTo>
                    <a:pt x="298" y="491"/>
                    <a:pt x="298" y="491"/>
                    <a:pt x="298" y="491"/>
                  </a:cubicBezTo>
                  <a:cubicBezTo>
                    <a:pt x="325" y="546"/>
                    <a:pt x="325" y="546"/>
                    <a:pt x="325" y="546"/>
                  </a:cubicBezTo>
                  <a:cubicBezTo>
                    <a:pt x="337" y="544"/>
                    <a:pt x="350" y="541"/>
                    <a:pt x="362" y="537"/>
                  </a:cubicBezTo>
                  <a:cubicBezTo>
                    <a:pt x="362" y="536"/>
                    <a:pt x="362" y="536"/>
                    <a:pt x="362" y="536"/>
                  </a:cubicBezTo>
                  <a:cubicBezTo>
                    <a:pt x="358" y="476"/>
                    <a:pt x="358" y="476"/>
                    <a:pt x="358" y="476"/>
                  </a:cubicBezTo>
                  <a:cubicBezTo>
                    <a:pt x="358" y="465"/>
                    <a:pt x="364" y="455"/>
                    <a:pt x="373" y="450"/>
                  </a:cubicBezTo>
                  <a:cubicBezTo>
                    <a:pt x="383" y="444"/>
                    <a:pt x="395" y="444"/>
                    <a:pt x="404" y="449"/>
                  </a:cubicBezTo>
                  <a:cubicBezTo>
                    <a:pt x="404" y="449"/>
                    <a:pt x="404" y="449"/>
                    <a:pt x="404" y="449"/>
                  </a:cubicBezTo>
                  <a:cubicBezTo>
                    <a:pt x="455" y="483"/>
                    <a:pt x="455" y="483"/>
                    <a:pt x="455" y="483"/>
                  </a:cubicBezTo>
                  <a:cubicBezTo>
                    <a:pt x="455" y="483"/>
                    <a:pt x="455" y="483"/>
                    <a:pt x="455" y="483"/>
                  </a:cubicBezTo>
                  <a:cubicBezTo>
                    <a:pt x="464" y="475"/>
                    <a:pt x="474" y="466"/>
                    <a:pt x="482" y="456"/>
                  </a:cubicBezTo>
                  <a:cubicBezTo>
                    <a:pt x="482" y="456"/>
                    <a:pt x="482" y="456"/>
                    <a:pt x="482" y="456"/>
                  </a:cubicBezTo>
                  <a:cubicBezTo>
                    <a:pt x="448" y="405"/>
                    <a:pt x="448" y="405"/>
                    <a:pt x="448" y="405"/>
                  </a:cubicBezTo>
                  <a:cubicBezTo>
                    <a:pt x="443" y="396"/>
                    <a:pt x="443" y="385"/>
                    <a:pt x="448" y="375"/>
                  </a:cubicBezTo>
                  <a:cubicBezTo>
                    <a:pt x="454" y="365"/>
                    <a:pt x="464" y="360"/>
                    <a:pt x="475" y="360"/>
                  </a:cubicBezTo>
                  <a:cubicBezTo>
                    <a:pt x="475" y="360"/>
                    <a:pt x="475" y="360"/>
                    <a:pt x="475" y="360"/>
                  </a:cubicBezTo>
                  <a:cubicBezTo>
                    <a:pt x="536" y="363"/>
                    <a:pt x="536" y="363"/>
                    <a:pt x="536" y="363"/>
                  </a:cubicBezTo>
                  <a:cubicBezTo>
                    <a:pt x="536" y="363"/>
                    <a:pt x="536" y="363"/>
                    <a:pt x="536" y="363"/>
                  </a:cubicBezTo>
                  <a:cubicBezTo>
                    <a:pt x="540" y="352"/>
                    <a:pt x="543" y="340"/>
                    <a:pt x="545" y="328"/>
                  </a:cubicBezTo>
                  <a:cubicBezTo>
                    <a:pt x="491" y="301"/>
                    <a:pt x="491" y="301"/>
                    <a:pt x="491" y="301"/>
                  </a:cubicBezTo>
                  <a:cubicBezTo>
                    <a:pt x="482" y="296"/>
                    <a:pt x="476" y="286"/>
                    <a:pt x="476" y="275"/>
                  </a:cubicBezTo>
                  <a:cubicBezTo>
                    <a:pt x="476" y="263"/>
                    <a:pt x="482" y="254"/>
                    <a:pt x="491" y="248"/>
                  </a:cubicBezTo>
                  <a:cubicBezTo>
                    <a:pt x="491" y="248"/>
                    <a:pt x="491" y="248"/>
                    <a:pt x="491" y="248"/>
                  </a:cubicBezTo>
                  <a:cubicBezTo>
                    <a:pt x="491" y="248"/>
                    <a:pt x="546" y="221"/>
                    <a:pt x="546" y="221"/>
                  </a:cubicBezTo>
                  <a:cubicBezTo>
                    <a:pt x="543" y="209"/>
                    <a:pt x="540" y="196"/>
                    <a:pt x="536" y="184"/>
                  </a:cubicBezTo>
                  <a:cubicBezTo>
                    <a:pt x="536" y="184"/>
                    <a:pt x="536" y="184"/>
                    <a:pt x="536" y="184"/>
                  </a:cubicBezTo>
                  <a:cubicBezTo>
                    <a:pt x="475" y="188"/>
                    <a:pt x="475" y="188"/>
                    <a:pt x="475" y="188"/>
                  </a:cubicBezTo>
                  <a:cubicBezTo>
                    <a:pt x="465" y="188"/>
                    <a:pt x="455" y="182"/>
                    <a:pt x="449" y="172"/>
                  </a:cubicBezTo>
                  <a:cubicBezTo>
                    <a:pt x="444" y="163"/>
                    <a:pt x="444" y="151"/>
                    <a:pt x="449" y="142"/>
                  </a:cubicBezTo>
                  <a:cubicBezTo>
                    <a:pt x="449" y="142"/>
                    <a:pt x="449" y="142"/>
                    <a:pt x="449" y="142"/>
                  </a:cubicBezTo>
                  <a:cubicBezTo>
                    <a:pt x="483" y="91"/>
                    <a:pt x="483" y="91"/>
                    <a:pt x="483" y="91"/>
                  </a:cubicBezTo>
                  <a:cubicBezTo>
                    <a:pt x="483" y="91"/>
                    <a:pt x="483" y="91"/>
                    <a:pt x="483" y="91"/>
                  </a:cubicBezTo>
                  <a:cubicBezTo>
                    <a:pt x="474" y="81"/>
                    <a:pt x="465" y="72"/>
                    <a:pt x="456" y="64"/>
                  </a:cubicBezTo>
                  <a:cubicBezTo>
                    <a:pt x="456" y="64"/>
                    <a:pt x="456" y="64"/>
                    <a:pt x="456" y="64"/>
                  </a:cubicBezTo>
                  <a:cubicBezTo>
                    <a:pt x="405" y="98"/>
                    <a:pt x="405" y="98"/>
                    <a:pt x="405" y="98"/>
                  </a:cubicBezTo>
                  <a:cubicBezTo>
                    <a:pt x="396" y="103"/>
                    <a:pt x="384" y="103"/>
                    <a:pt x="375" y="97"/>
                  </a:cubicBezTo>
                  <a:cubicBezTo>
                    <a:pt x="365" y="92"/>
                    <a:pt x="359" y="82"/>
                    <a:pt x="359" y="71"/>
                  </a:cubicBezTo>
                  <a:cubicBezTo>
                    <a:pt x="359" y="71"/>
                    <a:pt x="359" y="71"/>
                    <a:pt x="359" y="71"/>
                  </a:cubicBezTo>
                  <a:cubicBezTo>
                    <a:pt x="363" y="10"/>
                    <a:pt x="363" y="10"/>
                    <a:pt x="363" y="10"/>
                  </a:cubicBezTo>
                  <a:cubicBezTo>
                    <a:pt x="363" y="10"/>
                    <a:pt x="363" y="10"/>
                    <a:pt x="363" y="10"/>
                  </a:cubicBezTo>
                  <a:cubicBezTo>
                    <a:pt x="351" y="6"/>
                    <a:pt x="328" y="1"/>
                    <a:pt x="328" y="1"/>
                  </a:cubicBezTo>
                  <a:close/>
                </a:path>
              </a:pathLst>
            </a:custGeom>
            <a:solidFill>
              <a:schemeClr val="accent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28" name="Picture 27" descr="microsoft_logo.em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768600" y="2335477"/>
            <a:ext cx="5457878" cy="871814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extBox 15"/>
          <p:cNvSpPr txBox="1">
            <a:spLocks noChangeArrowheads="1"/>
          </p:cNvSpPr>
          <p:nvPr userDrawn="1"/>
        </p:nvSpPr>
        <p:spPr bwMode="auto">
          <a:xfrm>
            <a:off x="2768601" y="6260546"/>
            <a:ext cx="557640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tabLst>
                <a:tab pos="174625" algn="l"/>
              </a:tabLst>
            </a:pPr>
            <a:r>
              <a:rPr lang="en-US" sz="800" b="1" dirty="0">
                <a:latin typeface="Segoe" pitchFamily="34" charset="0"/>
                <a:cs typeface="Arial" charset="0"/>
              </a:rPr>
              <a:t>©	</a:t>
            </a:r>
            <a:r>
              <a:rPr lang="en-US" sz="800" b="1" dirty="0" smtClean="0">
                <a:latin typeface="Segoe" pitchFamily="34" charset="0"/>
                <a:cs typeface="Arial" charset="0"/>
              </a:rPr>
              <a:t>2009 </a:t>
            </a:r>
            <a:r>
              <a:rPr lang="en-US" sz="800" b="1" dirty="0">
                <a:latin typeface="Segoe" pitchFamily="34" charset="0"/>
                <a:cs typeface="Arial" charset="0"/>
              </a:rPr>
              <a:t>Microsoft Corporation. All rights reserved</a:t>
            </a:r>
            <a:r>
              <a:rPr lang="en-US" sz="800" b="1" dirty="0" smtClean="0">
                <a:latin typeface="Segoe" pitchFamily="34" charset="0"/>
                <a:cs typeface="Arial" charset="0"/>
              </a:rPr>
              <a:t>.  This </a:t>
            </a:r>
            <a:r>
              <a:rPr lang="en-US" sz="800" b="1" dirty="0">
                <a:latin typeface="Segoe" pitchFamily="34" charset="0"/>
                <a:cs typeface="Arial" charset="0"/>
              </a:rPr>
              <a:t>presentation is for informational purposes only.</a:t>
            </a:r>
            <a:br>
              <a:rPr lang="en-US" sz="800" b="1" dirty="0">
                <a:latin typeface="Segoe" pitchFamily="34" charset="0"/>
                <a:cs typeface="Arial" charset="0"/>
              </a:rPr>
            </a:br>
            <a:r>
              <a:rPr lang="en-US" sz="800" b="1" dirty="0">
                <a:latin typeface="Segoe" pitchFamily="34" charset="0"/>
                <a:cs typeface="Arial" charset="0"/>
              </a:rPr>
              <a:t>	MICROSOFT MAKES NO WARRANTIES, EXPRESS OR IMPLIED, IN THIS SUMMARY.</a:t>
            </a:r>
          </a:p>
        </p:txBody>
      </p:sp>
      <p:grpSp>
        <p:nvGrpSpPr>
          <p:cNvPr id="3" name="Group 99"/>
          <p:cNvGrpSpPr/>
          <p:nvPr userDrawn="1"/>
        </p:nvGrpSpPr>
        <p:grpSpPr>
          <a:xfrm>
            <a:off x="-230524" y="847767"/>
            <a:ext cx="3829992" cy="3520347"/>
            <a:chOff x="-230524" y="209592"/>
            <a:chExt cx="3829992" cy="3520347"/>
          </a:xfrm>
        </p:grpSpPr>
        <p:sp>
          <p:nvSpPr>
            <p:cNvPr id="18" name="Freeform 59"/>
            <p:cNvSpPr>
              <a:spLocks noEditPoints="1"/>
            </p:cNvSpPr>
            <p:nvPr userDrawn="1"/>
          </p:nvSpPr>
          <p:spPr bwMode="auto">
            <a:xfrm>
              <a:off x="1517651" y="889001"/>
              <a:ext cx="1168400" cy="1169987"/>
            </a:xfrm>
            <a:custGeom>
              <a:avLst/>
              <a:gdLst/>
              <a:ahLst/>
              <a:cxnLst>
                <a:cxn ang="0">
                  <a:pos x="273" y="418"/>
                </a:cxn>
                <a:cxn ang="0">
                  <a:pos x="273" y="128"/>
                </a:cxn>
                <a:cxn ang="0">
                  <a:pos x="328" y="1"/>
                </a:cxn>
                <a:cxn ang="0">
                  <a:pos x="274" y="70"/>
                </a:cxn>
                <a:cxn ang="0">
                  <a:pos x="248" y="55"/>
                </a:cxn>
                <a:cxn ang="0">
                  <a:pos x="184" y="10"/>
                </a:cxn>
                <a:cxn ang="0">
                  <a:pos x="187" y="71"/>
                </a:cxn>
                <a:cxn ang="0">
                  <a:pos x="142" y="97"/>
                </a:cxn>
                <a:cxn ang="0">
                  <a:pos x="91" y="63"/>
                </a:cxn>
                <a:cxn ang="0">
                  <a:pos x="63" y="90"/>
                </a:cxn>
                <a:cxn ang="0">
                  <a:pos x="97" y="141"/>
                </a:cxn>
                <a:cxn ang="0">
                  <a:pos x="71" y="187"/>
                </a:cxn>
                <a:cxn ang="0">
                  <a:pos x="10" y="183"/>
                </a:cxn>
                <a:cxn ang="0">
                  <a:pos x="0" y="218"/>
                </a:cxn>
                <a:cxn ang="0">
                  <a:pos x="55" y="245"/>
                </a:cxn>
                <a:cxn ang="0">
                  <a:pos x="54" y="298"/>
                </a:cxn>
                <a:cxn ang="0">
                  <a:pos x="0" y="325"/>
                </a:cxn>
                <a:cxn ang="0">
                  <a:pos x="9" y="362"/>
                </a:cxn>
                <a:cxn ang="0">
                  <a:pos x="70" y="358"/>
                </a:cxn>
                <a:cxn ang="0">
                  <a:pos x="96" y="404"/>
                </a:cxn>
                <a:cxn ang="0">
                  <a:pos x="63" y="455"/>
                </a:cxn>
                <a:cxn ang="0">
                  <a:pos x="90" y="482"/>
                </a:cxn>
                <a:cxn ang="0">
                  <a:pos x="140" y="449"/>
                </a:cxn>
                <a:cxn ang="0">
                  <a:pos x="186" y="475"/>
                </a:cxn>
                <a:cxn ang="0">
                  <a:pos x="183" y="536"/>
                </a:cxn>
                <a:cxn ang="0">
                  <a:pos x="217" y="546"/>
                </a:cxn>
                <a:cxn ang="0">
                  <a:pos x="245" y="491"/>
                </a:cxn>
                <a:cxn ang="0">
                  <a:pos x="298" y="491"/>
                </a:cxn>
                <a:cxn ang="0">
                  <a:pos x="325" y="546"/>
                </a:cxn>
                <a:cxn ang="0">
                  <a:pos x="362" y="536"/>
                </a:cxn>
                <a:cxn ang="0">
                  <a:pos x="373" y="450"/>
                </a:cxn>
                <a:cxn ang="0">
                  <a:pos x="404" y="449"/>
                </a:cxn>
                <a:cxn ang="0">
                  <a:pos x="455" y="483"/>
                </a:cxn>
                <a:cxn ang="0">
                  <a:pos x="482" y="456"/>
                </a:cxn>
                <a:cxn ang="0">
                  <a:pos x="448" y="375"/>
                </a:cxn>
                <a:cxn ang="0">
                  <a:pos x="475" y="360"/>
                </a:cxn>
                <a:cxn ang="0">
                  <a:pos x="536" y="363"/>
                </a:cxn>
                <a:cxn ang="0">
                  <a:pos x="491" y="301"/>
                </a:cxn>
                <a:cxn ang="0">
                  <a:pos x="491" y="248"/>
                </a:cxn>
                <a:cxn ang="0">
                  <a:pos x="546" y="221"/>
                </a:cxn>
                <a:cxn ang="0">
                  <a:pos x="536" y="184"/>
                </a:cxn>
                <a:cxn ang="0">
                  <a:pos x="449" y="172"/>
                </a:cxn>
                <a:cxn ang="0">
                  <a:pos x="449" y="142"/>
                </a:cxn>
                <a:cxn ang="0">
                  <a:pos x="483" y="91"/>
                </a:cxn>
                <a:cxn ang="0">
                  <a:pos x="456" y="64"/>
                </a:cxn>
                <a:cxn ang="0">
                  <a:pos x="375" y="97"/>
                </a:cxn>
                <a:cxn ang="0">
                  <a:pos x="359" y="71"/>
                </a:cxn>
                <a:cxn ang="0">
                  <a:pos x="363" y="10"/>
                </a:cxn>
              </a:cxnLst>
              <a:rect l="0" t="0" r="r" b="b"/>
              <a:pathLst>
                <a:path w="546" h="546">
                  <a:moveTo>
                    <a:pt x="417" y="273"/>
                  </a:moveTo>
                  <a:cubicBezTo>
                    <a:pt x="417" y="353"/>
                    <a:pt x="353" y="418"/>
                    <a:pt x="273" y="418"/>
                  </a:cubicBezTo>
                  <a:cubicBezTo>
                    <a:pt x="193" y="418"/>
                    <a:pt x="128" y="353"/>
                    <a:pt x="128" y="273"/>
                  </a:cubicBezTo>
                  <a:cubicBezTo>
                    <a:pt x="128" y="193"/>
                    <a:pt x="193" y="128"/>
                    <a:pt x="273" y="128"/>
                  </a:cubicBezTo>
                  <a:cubicBezTo>
                    <a:pt x="353" y="128"/>
                    <a:pt x="417" y="193"/>
                    <a:pt x="417" y="273"/>
                  </a:cubicBezTo>
                  <a:close/>
                  <a:moveTo>
                    <a:pt x="328" y="1"/>
                  </a:moveTo>
                  <a:cubicBezTo>
                    <a:pt x="301" y="55"/>
                    <a:pt x="301" y="55"/>
                    <a:pt x="301" y="55"/>
                  </a:cubicBezTo>
                  <a:cubicBezTo>
                    <a:pt x="295" y="64"/>
                    <a:pt x="286" y="70"/>
                    <a:pt x="274" y="70"/>
                  </a:cubicBezTo>
                  <a:cubicBezTo>
                    <a:pt x="263" y="70"/>
                    <a:pt x="253" y="64"/>
                    <a:pt x="248" y="55"/>
                  </a:cubicBezTo>
                  <a:cubicBezTo>
                    <a:pt x="248" y="55"/>
                    <a:pt x="248" y="55"/>
                    <a:pt x="248" y="55"/>
                  </a:cubicBezTo>
                  <a:cubicBezTo>
                    <a:pt x="221" y="0"/>
                    <a:pt x="221" y="0"/>
                    <a:pt x="221" y="0"/>
                  </a:cubicBezTo>
                  <a:cubicBezTo>
                    <a:pt x="208" y="2"/>
                    <a:pt x="196" y="6"/>
                    <a:pt x="184" y="10"/>
                  </a:cubicBezTo>
                  <a:cubicBezTo>
                    <a:pt x="184" y="10"/>
                    <a:pt x="184" y="10"/>
                    <a:pt x="184" y="10"/>
                  </a:cubicBezTo>
                  <a:cubicBezTo>
                    <a:pt x="187" y="71"/>
                    <a:pt x="187" y="71"/>
                    <a:pt x="187" y="71"/>
                  </a:cubicBezTo>
                  <a:cubicBezTo>
                    <a:pt x="187" y="81"/>
                    <a:pt x="182" y="91"/>
                    <a:pt x="172" y="97"/>
                  </a:cubicBezTo>
                  <a:cubicBezTo>
                    <a:pt x="162" y="102"/>
                    <a:pt x="151" y="102"/>
                    <a:pt x="142" y="97"/>
                  </a:cubicBezTo>
                  <a:cubicBezTo>
                    <a:pt x="142" y="97"/>
                    <a:pt x="142" y="97"/>
                    <a:pt x="142" y="97"/>
                  </a:cubicBezTo>
                  <a:cubicBezTo>
                    <a:pt x="91" y="63"/>
                    <a:pt x="91" y="63"/>
                    <a:pt x="91" y="63"/>
                  </a:cubicBezTo>
                  <a:cubicBezTo>
                    <a:pt x="91" y="63"/>
                    <a:pt x="91" y="63"/>
                    <a:pt x="91" y="63"/>
                  </a:cubicBezTo>
                  <a:cubicBezTo>
                    <a:pt x="81" y="72"/>
                    <a:pt x="72" y="81"/>
                    <a:pt x="63" y="90"/>
                  </a:cubicBezTo>
                  <a:cubicBezTo>
                    <a:pt x="63" y="90"/>
                    <a:pt x="63" y="90"/>
                    <a:pt x="63" y="90"/>
                  </a:cubicBezTo>
                  <a:cubicBezTo>
                    <a:pt x="97" y="141"/>
                    <a:pt x="97" y="141"/>
                    <a:pt x="97" y="141"/>
                  </a:cubicBezTo>
                  <a:cubicBezTo>
                    <a:pt x="102" y="150"/>
                    <a:pt x="103" y="161"/>
                    <a:pt x="97" y="171"/>
                  </a:cubicBezTo>
                  <a:cubicBezTo>
                    <a:pt x="91" y="181"/>
                    <a:pt x="81" y="187"/>
                    <a:pt x="71" y="187"/>
                  </a:cubicBezTo>
                  <a:cubicBezTo>
                    <a:pt x="71" y="187"/>
                    <a:pt x="71" y="187"/>
                    <a:pt x="71" y="187"/>
                  </a:cubicBezTo>
                  <a:cubicBezTo>
                    <a:pt x="10" y="183"/>
                    <a:pt x="10" y="183"/>
                    <a:pt x="10" y="183"/>
                  </a:cubicBezTo>
                  <a:cubicBezTo>
                    <a:pt x="10" y="183"/>
                    <a:pt x="10" y="183"/>
                    <a:pt x="10" y="183"/>
                  </a:cubicBezTo>
                  <a:cubicBezTo>
                    <a:pt x="6" y="194"/>
                    <a:pt x="3" y="206"/>
                    <a:pt x="0" y="218"/>
                  </a:cubicBezTo>
                  <a:cubicBezTo>
                    <a:pt x="0" y="218"/>
                    <a:pt x="0" y="218"/>
                    <a:pt x="0" y="218"/>
                  </a:cubicBezTo>
                  <a:cubicBezTo>
                    <a:pt x="55" y="245"/>
                    <a:pt x="55" y="245"/>
                    <a:pt x="55" y="245"/>
                  </a:cubicBezTo>
                  <a:cubicBezTo>
                    <a:pt x="64" y="250"/>
                    <a:pt x="70" y="260"/>
                    <a:pt x="70" y="272"/>
                  </a:cubicBezTo>
                  <a:cubicBezTo>
                    <a:pt x="70" y="283"/>
                    <a:pt x="64" y="293"/>
                    <a:pt x="54" y="298"/>
                  </a:cubicBezTo>
                  <a:cubicBezTo>
                    <a:pt x="54" y="298"/>
                    <a:pt x="54" y="298"/>
                    <a:pt x="54" y="298"/>
                  </a:cubicBezTo>
                  <a:cubicBezTo>
                    <a:pt x="0" y="325"/>
                    <a:pt x="0" y="325"/>
                    <a:pt x="0" y="325"/>
                  </a:cubicBezTo>
                  <a:cubicBezTo>
                    <a:pt x="0" y="325"/>
                    <a:pt x="0" y="325"/>
                    <a:pt x="0" y="325"/>
                  </a:cubicBezTo>
                  <a:cubicBezTo>
                    <a:pt x="2" y="338"/>
                    <a:pt x="5" y="350"/>
                    <a:pt x="9" y="362"/>
                  </a:cubicBezTo>
                  <a:cubicBezTo>
                    <a:pt x="9" y="362"/>
                    <a:pt x="9" y="362"/>
                    <a:pt x="9" y="362"/>
                  </a:cubicBezTo>
                  <a:cubicBezTo>
                    <a:pt x="70" y="358"/>
                    <a:pt x="70" y="358"/>
                    <a:pt x="70" y="358"/>
                  </a:cubicBezTo>
                  <a:cubicBezTo>
                    <a:pt x="81" y="358"/>
                    <a:pt x="91" y="364"/>
                    <a:pt x="96" y="374"/>
                  </a:cubicBezTo>
                  <a:cubicBezTo>
                    <a:pt x="102" y="384"/>
                    <a:pt x="102" y="395"/>
                    <a:pt x="96" y="404"/>
                  </a:cubicBezTo>
                  <a:cubicBezTo>
                    <a:pt x="96" y="404"/>
                    <a:pt x="96" y="404"/>
                    <a:pt x="96" y="404"/>
                  </a:cubicBezTo>
                  <a:cubicBezTo>
                    <a:pt x="63" y="455"/>
                    <a:pt x="63" y="455"/>
                    <a:pt x="63" y="455"/>
                  </a:cubicBezTo>
                  <a:cubicBezTo>
                    <a:pt x="63" y="455"/>
                    <a:pt x="63" y="455"/>
                    <a:pt x="63" y="455"/>
                  </a:cubicBezTo>
                  <a:cubicBezTo>
                    <a:pt x="71" y="465"/>
                    <a:pt x="80" y="474"/>
                    <a:pt x="90" y="482"/>
                  </a:cubicBezTo>
                  <a:cubicBezTo>
                    <a:pt x="90" y="482"/>
                    <a:pt x="90" y="482"/>
                    <a:pt x="90" y="482"/>
                  </a:cubicBezTo>
                  <a:cubicBezTo>
                    <a:pt x="140" y="449"/>
                    <a:pt x="140" y="449"/>
                    <a:pt x="140" y="449"/>
                  </a:cubicBezTo>
                  <a:cubicBezTo>
                    <a:pt x="150" y="443"/>
                    <a:pt x="161" y="443"/>
                    <a:pt x="171" y="449"/>
                  </a:cubicBezTo>
                  <a:cubicBezTo>
                    <a:pt x="181" y="454"/>
                    <a:pt x="186" y="465"/>
                    <a:pt x="186" y="475"/>
                  </a:cubicBezTo>
                  <a:cubicBezTo>
                    <a:pt x="186" y="475"/>
                    <a:pt x="186" y="475"/>
                    <a:pt x="186" y="475"/>
                  </a:cubicBezTo>
                  <a:cubicBezTo>
                    <a:pt x="183" y="536"/>
                    <a:pt x="183" y="536"/>
                    <a:pt x="183" y="536"/>
                  </a:cubicBezTo>
                  <a:cubicBezTo>
                    <a:pt x="182" y="536"/>
                    <a:pt x="182" y="536"/>
                    <a:pt x="182" y="536"/>
                  </a:cubicBezTo>
                  <a:cubicBezTo>
                    <a:pt x="194" y="540"/>
                    <a:pt x="205" y="543"/>
                    <a:pt x="217" y="546"/>
                  </a:cubicBezTo>
                  <a:cubicBezTo>
                    <a:pt x="217" y="546"/>
                    <a:pt x="217" y="546"/>
                    <a:pt x="217" y="546"/>
                  </a:cubicBezTo>
                  <a:cubicBezTo>
                    <a:pt x="245" y="491"/>
                    <a:pt x="245" y="491"/>
                    <a:pt x="245" y="491"/>
                  </a:cubicBezTo>
                  <a:cubicBezTo>
                    <a:pt x="250" y="482"/>
                    <a:pt x="260" y="476"/>
                    <a:pt x="271" y="476"/>
                  </a:cubicBezTo>
                  <a:cubicBezTo>
                    <a:pt x="282" y="476"/>
                    <a:pt x="292" y="482"/>
                    <a:pt x="298" y="491"/>
                  </a:cubicBezTo>
                  <a:cubicBezTo>
                    <a:pt x="298" y="491"/>
                    <a:pt x="298" y="491"/>
                    <a:pt x="298" y="491"/>
                  </a:cubicBezTo>
                  <a:cubicBezTo>
                    <a:pt x="325" y="546"/>
                    <a:pt x="325" y="546"/>
                    <a:pt x="325" y="546"/>
                  </a:cubicBezTo>
                  <a:cubicBezTo>
                    <a:pt x="337" y="544"/>
                    <a:pt x="350" y="541"/>
                    <a:pt x="362" y="537"/>
                  </a:cubicBezTo>
                  <a:cubicBezTo>
                    <a:pt x="362" y="536"/>
                    <a:pt x="362" y="536"/>
                    <a:pt x="362" y="536"/>
                  </a:cubicBezTo>
                  <a:cubicBezTo>
                    <a:pt x="358" y="476"/>
                    <a:pt x="358" y="476"/>
                    <a:pt x="358" y="476"/>
                  </a:cubicBezTo>
                  <a:cubicBezTo>
                    <a:pt x="358" y="465"/>
                    <a:pt x="364" y="455"/>
                    <a:pt x="373" y="450"/>
                  </a:cubicBezTo>
                  <a:cubicBezTo>
                    <a:pt x="383" y="444"/>
                    <a:pt x="395" y="444"/>
                    <a:pt x="404" y="449"/>
                  </a:cubicBezTo>
                  <a:cubicBezTo>
                    <a:pt x="404" y="449"/>
                    <a:pt x="404" y="449"/>
                    <a:pt x="404" y="449"/>
                  </a:cubicBezTo>
                  <a:cubicBezTo>
                    <a:pt x="455" y="483"/>
                    <a:pt x="455" y="483"/>
                    <a:pt x="455" y="483"/>
                  </a:cubicBezTo>
                  <a:cubicBezTo>
                    <a:pt x="455" y="483"/>
                    <a:pt x="455" y="483"/>
                    <a:pt x="455" y="483"/>
                  </a:cubicBezTo>
                  <a:cubicBezTo>
                    <a:pt x="464" y="475"/>
                    <a:pt x="474" y="466"/>
                    <a:pt x="482" y="456"/>
                  </a:cubicBezTo>
                  <a:cubicBezTo>
                    <a:pt x="482" y="456"/>
                    <a:pt x="482" y="456"/>
                    <a:pt x="482" y="456"/>
                  </a:cubicBezTo>
                  <a:cubicBezTo>
                    <a:pt x="448" y="405"/>
                    <a:pt x="448" y="405"/>
                    <a:pt x="448" y="405"/>
                  </a:cubicBezTo>
                  <a:cubicBezTo>
                    <a:pt x="443" y="396"/>
                    <a:pt x="443" y="385"/>
                    <a:pt x="448" y="375"/>
                  </a:cubicBezTo>
                  <a:cubicBezTo>
                    <a:pt x="454" y="365"/>
                    <a:pt x="464" y="360"/>
                    <a:pt x="475" y="360"/>
                  </a:cubicBezTo>
                  <a:cubicBezTo>
                    <a:pt x="475" y="360"/>
                    <a:pt x="475" y="360"/>
                    <a:pt x="475" y="360"/>
                  </a:cubicBezTo>
                  <a:cubicBezTo>
                    <a:pt x="536" y="363"/>
                    <a:pt x="536" y="363"/>
                    <a:pt x="536" y="363"/>
                  </a:cubicBezTo>
                  <a:cubicBezTo>
                    <a:pt x="536" y="363"/>
                    <a:pt x="536" y="363"/>
                    <a:pt x="536" y="363"/>
                  </a:cubicBezTo>
                  <a:cubicBezTo>
                    <a:pt x="540" y="352"/>
                    <a:pt x="543" y="340"/>
                    <a:pt x="545" y="328"/>
                  </a:cubicBezTo>
                  <a:cubicBezTo>
                    <a:pt x="491" y="301"/>
                    <a:pt x="491" y="301"/>
                    <a:pt x="491" y="301"/>
                  </a:cubicBezTo>
                  <a:cubicBezTo>
                    <a:pt x="482" y="296"/>
                    <a:pt x="476" y="286"/>
                    <a:pt x="476" y="275"/>
                  </a:cubicBezTo>
                  <a:cubicBezTo>
                    <a:pt x="476" y="263"/>
                    <a:pt x="482" y="254"/>
                    <a:pt x="491" y="248"/>
                  </a:cubicBezTo>
                  <a:cubicBezTo>
                    <a:pt x="491" y="248"/>
                    <a:pt x="491" y="248"/>
                    <a:pt x="491" y="248"/>
                  </a:cubicBezTo>
                  <a:cubicBezTo>
                    <a:pt x="491" y="248"/>
                    <a:pt x="546" y="221"/>
                    <a:pt x="546" y="221"/>
                  </a:cubicBezTo>
                  <a:cubicBezTo>
                    <a:pt x="543" y="209"/>
                    <a:pt x="540" y="196"/>
                    <a:pt x="536" y="184"/>
                  </a:cubicBezTo>
                  <a:cubicBezTo>
                    <a:pt x="536" y="184"/>
                    <a:pt x="536" y="184"/>
                    <a:pt x="536" y="184"/>
                  </a:cubicBezTo>
                  <a:cubicBezTo>
                    <a:pt x="475" y="188"/>
                    <a:pt x="475" y="188"/>
                    <a:pt x="475" y="188"/>
                  </a:cubicBezTo>
                  <a:cubicBezTo>
                    <a:pt x="465" y="188"/>
                    <a:pt x="455" y="182"/>
                    <a:pt x="449" y="172"/>
                  </a:cubicBezTo>
                  <a:cubicBezTo>
                    <a:pt x="444" y="163"/>
                    <a:pt x="444" y="151"/>
                    <a:pt x="449" y="142"/>
                  </a:cubicBezTo>
                  <a:cubicBezTo>
                    <a:pt x="449" y="142"/>
                    <a:pt x="449" y="142"/>
                    <a:pt x="449" y="142"/>
                  </a:cubicBezTo>
                  <a:cubicBezTo>
                    <a:pt x="483" y="91"/>
                    <a:pt x="483" y="91"/>
                    <a:pt x="483" y="91"/>
                  </a:cubicBezTo>
                  <a:cubicBezTo>
                    <a:pt x="483" y="91"/>
                    <a:pt x="483" y="91"/>
                    <a:pt x="483" y="91"/>
                  </a:cubicBezTo>
                  <a:cubicBezTo>
                    <a:pt x="474" y="81"/>
                    <a:pt x="465" y="72"/>
                    <a:pt x="456" y="64"/>
                  </a:cubicBezTo>
                  <a:cubicBezTo>
                    <a:pt x="456" y="64"/>
                    <a:pt x="456" y="64"/>
                    <a:pt x="456" y="64"/>
                  </a:cubicBezTo>
                  <a:cubicBezTo>
                    <a:pt x="405" y="98"/>
                    <a:pt x="405" y="98"/>
                    <a:pt x="405" y="98"/>
                  </a:cubicBezTo>
                  <a:cubicBezTo>
                    <a:pt x="396" y="103"/>
                    <a:pt x="384" y="103"/>
                    <a:pt x="375" y="97"/>
                  </a:cubicBezTo>
                  <a:cubicBezTo>
                    <a:pt x="365" y="92"/>
                    <a:pt x="359" y="82"/>
                    <a:pt x="359" y="71"/>
                  </a:cubicBezTo>
                  <a:cubicBezTo>
                    <a:pt x="359" y="71"/>
                    <a:pt x="359" y="71"/>
                    <a:pt x="359" y="71"/>
                  </a:cubicBezTo>
                  <a:cubicBezTo>
                    <a:pt x="363" y="10"/>
                    <a:pt x="363" y="10"/>
                    <a:pt x="363" y="10"/>
                  </a:cubicBezTo>
                  <a:cubicBezTo>
                    <a:pt x="363" y="10"/>
                    <a:pt x="363" y="10"/>
                    <a:pt x="363" y="10"/>
                  </a:cubicBezTo>
                  <a:cubicBezTo>
                    <a:pt x="351" y="6"/>
                    <a:pt x="328" y="1"/>
                    <a:pt x="328" y="1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59"/>
            <p:cNvSpPr>
              <a:spLocks noEditPoints="1"/>
            </p:cNvSpPr>
            <p:nvPr userDrawn="1"/>
          </p:nvSpPr>
          <p:spPr bwMode="auto">
            <a:xfrm>
              <a:off x="2431068" y="209592"/>
              <a:ext cx="1168400" cy="1169987"/>
            </a:xfrm>
            <a:custGeom>
              <a:avLst/>
              <a:gdLst/>
              <a:ahLst/>
              <a:cxnLst>
                <a:cxn ang="0">
                  <a:pos x="273" y="418"/>
                </a:cxn>
                <a:cxn ang="0">
                  <a:pos x="273" y="128"/>
                </a:cxn>
                <a:cxn ang="0">
                  <a:pos x="328" y="1"/>
                </a:cxn>
                <a:cxn ang="0">
                  <a:pos x="274" y="70"/>
                </a:cxn>
                <a:cxn ang="0">
                  <a:pos x="248" y="55"/>
                </a:cxn>
                <a:cxn ang="0">
                  <a:pos x="184" y="10"/>
                </a:cxn>
                <a:cxn ang="0">
                  <a:pos x="187" y="71"/>
                </a:cxn>
                <a:cxn ang="0">
                  <a:pos x="142" y="97"/>
                </a:cxn>
                <a:cxn ang="0">
                  <a:pos x="91" y="63"/>
                </a:cxn>
                <a:cxn ang="0">
                  <a:pos x="63" y="90"/>
                </a:cxn>
                <a:cxn ang="0">
                  <a:pos x="97" y="141"/>
                </a:cxn>
                <a:cxn ang="0">
                  <a:pos x="71" y="187"/>
                </a:cxn>
                <a:cxn ang="0">
                  <a:pos x="10" y="183"/>
                </a:cxn>
                <a:cxn ang="0">
                  <a:pos x="0" y="218"/>
                </a:cxn>
                <a:cxn ang="0">
                  <a:pos x="55" y="245"/>
                </a:cxn>
                <a:cxn ang="0">
                  <a:pos x="54" y="298"/>
                </a:cxn>
                <a:cxn ang="0">
                  <a:pos x="0" y="325"/>
                </a:cxn>
                <a:cxn ang="0">
                  <a:pos x="9" y="362"/>
                </a:cxn>
                <a:cxn ang="0">
                  <a:pos x="70" y="358"/>
                </a:cxn>
                <a:cxn ang="0">
                  <a:pos x="96" y="404"/>
                </a:cxn>
                <a:cxn ang="0">
                  <a:pos x="63" y="455"/>
                </a:cxn>
                <a:cxn ang="0">
                  <a:pos x="90" y="482"/>
                </a:cxn>
                <a:cxn ang="0">
                  <a:pos x="140" y="449"/>
                </a:cxn>
                <a:cxn ang="0">
                  <a:pos x="186" y="475"/>
                </a:cxn>
                <a:cxn ang="0">
                  <a:pos x="183" y="536"/>
                </a:cxn>
                <a:cxn ang="0">
                  <a:pos x="217" y="546"/>
                </a:cxn>
                <a:cxn ang="0">
                  <a:pos x="245" y="491"/>
                </a:cxn>
                <a:cxn ang="0">
                  <a:pos x="298" y="491"/>
                </a:cxn>
                <a:cxn ang="0">
                  <a:pos x="325" y="546"/>
                </a:cxn>
                <a:cxn ang="0">
                  <a:pos x="362" y="536"/>
                </a:cxn>
                <a:cxn ang="0">
                  <a:pos x="373" y="450"/>
                </a:cxn>
                <a:cxn ang="0">
                  <a:pos x="404" y="449"/>
                </a:cxn>
                <a:cxn ang="0">
                  <a:pos x="455" y="483"/>
                </a:cxn>
                <a:cxn ang="0">
                  <a:pos x="482" y="456"/>
                </a:cxn>
                <a:cxn ang="0">
                  <a:pos x="448" y="375"/>
                </a:cxn>
                <a:cxn ang="0">
                  <a:pos x="475" y="360"/>
                </a:cxn>
                <a:cxn ang="0">
                  <a:pos x="536" y="363"/>
                </a:cxn>
                <a:cxn ang="0">
                  <a:pos x="491" y="301"/>
                </a:cxn>
                <a:cxn ang="0">
                  <a:pos x="491" y="248"/>
                </a:cxn>
                <a:cxn ang="0">
                  <a:pos x="546" y="221"/>
                </a:cxn>
                <a:cxn ang="0">
                  <a:pos x="536" y="184"/>
                </a:cxn>
                <a:cxn ang="0">
                  <a:pos x="449" y="172"/>
                </a:cxn>
                <a:cxn ang="0">
                  <a:pos x="449" y="142"/>
                </a:cxn>
                <a:cxn ang="0">
                  <a:pos x="483" y="91"/>
                </a:cxn>
                <a:cxn ang="0">
                  <a:pos x="456" y="64"/>
                </a:cxn>
                <a:cxn ang="0">
                  <a:pos x="375" y="97"/>
                </a:cxn>
                <a:cxn ang="0">
                  <a:pos x="359" y="71"/>
                </a:cxn>
                <a:cxn ang="0">
                  <a:pos x="363" y="10"/>
                </a:cxn>
              </a:cxnLst>
              <a:rect l="0" t="0" r="r" b="b"/>
              <a:pathLst>
                <a:path w="546" h="546">
                  <a:moveTo>
                    <a:pt x="417" y="273"/>
                  </a:moveTo>
                  <a:cubicBezTo>
                    <a:pt x="417" y="353"/>
                    <a:pt x="353" y="418"/>
                    <a:pt x="273" y="418"/>
                  </a:cubicBezTo>
                  <a:cubicBezTo>
                    <a:pt x="193" y="418"/>
                    <a:pt x="128" y="353"/>
                    <a:pt x="128" y="273"/>
                  </a:cubicBezTo>
                  <a:cubicBezTo>
                    <a:pt x="128" y="193"/>
                    <a:pt x="193" y="128"/>
                    <a:pt x="273" y="128"/>
                  </a:cubicBezTo>
                  <a:cubicBezTo>
                    <a:pt x="353" y="128"/>
                    <a:pt x="417" y="193"/>
                    <a:pt x="417" y="273"/>
                  </a:cubicBezTo>
                  <a:close/>
                  <a:moveTo>
                    <a:pt x="328" y="1"/>
                  </a:moveTo>
                  <a:cubicBezTo>
                    <a:pt x="301" y="55"/>
                    <a:pt x="301" y="55"/>
                    <a:pt x="301" y="55"/>
                  </a:cubicBezTo>
                  <a:cubicBezTo>
                    <a:pt x="295" y="64"/>
                    <a:pt x="286" y="70"/>
                    <a:pt x="274" y="70"/>
                  </a:cubicBezTo>
                  <a:cubicBezTo>
                    <a:pt x="263" y="70"/>
                    <a:pt x="253" y="64"/>
                    <a:pt x="248" y="55"/>
                  </a:cubicBezTo>
                  <a:cubicBezTo>
                    <a:pt x="248" y="55"/>
                    <a:pt x="248" y="55"/>
                    <a:pt x="248" y="55"/>
                  </a:cubicBezTo>
                  <a:cubicBezTo>
                    <a:pt x="221" y="0"/>
                    <a:pt x="221" y="0"/>
                    <a:pt x="221" y="0"/>
                  </a:cubicBezTo>
                  <a:cubicBezTo>
                    <a:pt x="208" y="2"/>
                    <a:pt x="196" y="6"/>
                    <a:pt x="184" y="10"/>
                  </a:cubicBezTo>
                  <a:cubicBezTo>
                    <a:pt x="184" y="10"/>
                    <a:pt x="184" y="10"/>
                    <a:pt x="184" y="10"/>
                  </a:cubicBezTo>
                  <a:cubicBezTo>
                    <a:pt x="187" y="71"/>
                    <a:pt x="187" y="71"/>
                    <a:pt x="187" y="71"/>
                  </a:cubicBezTo>
                  <a:cubicBezTo>
                    <a:pt x="187" y="81"/>
                    <a:pt x="182" y="91"/>
                    <a:pt x="172" y="97"/>
                  </a:cubicBezTo>
                  <a:cubicBezTo>
                    <a:pt x="162" y="102"/>
                    <a:pt x="151" y="102"/>
                    <a:pt x="142" y="97"/>
                  </a:cubicBezTo>
                  <a:cubicBezTo>
                    <a:pt x="142" y="97"/>
                    <a:pt x="142" y="97"/>
                    <a:pt x="142" y="97"/>
                  </a:cubicBezTo>
                  <a:cubicBezTo>
                    <a:pt x="91" y="63"/>
                    <a:pt x="91" y="63"/>
                    <a:pt x="91" y="63"/>
                  </a:cubicBezTo>
                  <a:cubicBezTo>
                    <a:pt x="91" y="63"/>
                    <a:pt x="91" y="63"/>
                    <a:pt x="91" y="63"/>
                  </a:cubicBezTo>
                  <a:cubicBezTo>
                    <a:pt x="81" y="72"/>
                    <a:pt x="72" y="81"/>
                    <a:pt x="63" y="90"/>
                  </a:cubicBezTo>
                  <a:cubicBezTo>
                    <a:pt x="63" y="90"/>
                    <a:pt x="63" y="90"/>
                    <a:pt x="63" y="90"/>
                  </a:cubicBezTo>
                  <a:cubicBezTo>
                    <a:pt x="97" y="141"/>
                    <a:pt x="97" y="141"/>
                    <a:pt x="97" y="141"/>
                  </a:cubicBezTo>
                  <a:cubicBezTo>
                    <a:pt x="102" y="150"/>
                    <a:pt x="103" y="161"/>
                    <a:pt x="97" y="171"/>
                  </a:cubicBezTo>
                  <a:cubicBezTo>
                    <a:pt x="91" y="181"/>
                    <a:pt x="81" y="187"/>
                    <a:pt x="71" y="187"/>
                  </a:cubicBezTo>
                  <a:cubicBezTo>
                    <a:pt x="71" y="187"/>
                    <a:pt x="71" y="187"/>
                    <a:pt x="71" y="187"/>
                  </a:cubicBezTo>
                  <a:cubicBezTo>
                    <a:pt x="10" y="183"/>
                    <a:pt x="10" y="183"/>
                    <a:pt x="10" y="183"/>
                  </a:cubicBezTo>
                  <a:cubicBezTo>
                    <a:pt x="10" y="183"/>
                    <a:pt x="10" y="183"/>
                    <a:pt x="10" y="183"/>
                  </a:cubicBezTo>
                  <a:cubicBezTo>
                    <a:pt x="6" y="194"/>
                    <a:pt x="3" y="206"/>
                    <a:pt x="0" y="218"/>
                  </a:cubicBezTo>
                  <a:cubicBezTo>
                    <a:pt x="0" y="218"/>
                    <a:pt x="0" y="218"/>
                    <a:pt x="0" y="218"/>
                  </a:cubicBezTo>
                  <a:cubicBezTo>
                    <a:pt x="55" y="245"/>
                    <a:pt x="55" y="245"/>
                    <a:pt x="55" y="245"/>
                  </a:cubicBezTo>
                  <a:cubicBezTo>
                    <a:pt x="64" y="250"/>
                    <a:pt x="70" y="260"/>
                    <a:pt x="70" y="272"/>
                  </a:cubicBezTo>
                  <a:cubicBezTo>
                    <a:pt x="70" y="283"/>
                    <a:pt x="64" y="293"/>
                    <a:pt x="54" y="298"/>
                  </a:cubicBezTo>
                  <a:cubicBezTo>
                    <a:pt x="54" y="298"/>
                    <a:pt x="54" y="298"/>
                    <a:pt x="54" y="298"/>
                  </a:cubicBezTo>
                  <a:cubicBezTo>
                    <a:pt x="0" y="325"/>
                    <a:pt x="0" y="325"/>
                    <a:pt x="0" y="325"/>
                  </a:cubicBezTo>
                  <a:cubicBezTo>
                    <a:pt x="0" y="325"/>
                    <a:pt x="0" y="325"/>
                    <a:pt x="0" y="325"/>
                  </a:cubicBezTo>
                  <a:cubicBezTo>
                    <a:pt x="2" y="338"/>
                    <a:pt x="5" y="350"/>
                    <a:pt x="9" y="362"/>
                  </a:cubicBezTo>
                  <a:cubicBezTo>
                    <a:pt x="9" y="362"/>
                    <a:pt x="9" y="362"/>
                    <a:pt x="9" y="362"/>
                  </a:cubicBezTo>
                  <a:cubicBezTo>
                    <a:pt x="70" y="358"/>
                    <a:pt x="70" y="358"/>
                    <a:pt x="70" y="358"/>
                  </a:cubicBezTo>
                  <a:cubicBezTo>
                    <a:pt x="81" y="358"/>
                    <a:pt x="91" y="364"/>
                    <a:pt x="96" y="374"/>
                  </a:cubicBezTo>
                  <a:cubicBezTo>
                    <a:pt x="102" y="384"/>
                    <a:pt x="102" y="395"/>
                    <a:pt x="96" y="404"/>
                  </a:cubicBezTo>
                  <a:cubicBezTo>
                    <a:pt x="96" y="404"/>
                    <a:pt x="96" y="404"/>
                    <a:pt x="96" y="404"/>
                  </a:cubicBezTo>
                  <a:cubicBezTo>
                    <a:pt x="63" y="455"/>
                    <a:pt x="63" y="455"/>
                    <a:pt x="63" y="455"/>
                  </a:cubicBezTo>
                  <a:cubicBezTo>
                    <a:pt x="63" y="455"/>
                    <a:pt x="63" y="455"/>
                    <a:pt x="63" y="455"/>
                  </a:cubicBezTo>
                  <a:cubicBezTo>
                    <a:pt x="71" y="465"/>
                    <a:pt x="80" y="474"/>
                    <a:pt x="90" y="482"/>
                  </a:cubicBezTo>
                  <a:cubicBezTo>
                    <a:pt x="90" y="482"/>
                    <a:pt x="90" y="482"/>
                    <a:pt x="90" y="482"/>
                  </a:cubicBezTo>
                  <a:cubicBezTo>
                    <a:pt x="140" y="449"/>
                    <a:pt x="140" y="449"/>
                    <a:pt x="140" y="449"/>
                  </a:cubicBezTo>
                  <a:cubicBezTo>
                    <a:pt x="150" y="443"/>
                    <a:pt x="161" y="443"/>
                    <a:pt x="171" y="449"/>
                  </a:cubicBezTo>
                  <a:cubicBezTo>
                    <a:pt x="181" y="454"/>
                    <a:pt x="186" y="465"/>
                    <a:pt x="186" y="475"/>
                  </a:cubicBezTo>
                  <a:cubicBezTo>
                    <a:pt x="186" y="475"/>
                    <a:pt x="186" y="475"/>
                    <a:pt x="186" y="475"/>
                  </a:cubicBezTo>
                  <a:cubicBezTo>
                    <a:pt x="183" y="536"/>
                    <a:pt x="183" y="536"/>
                    <a:pt x="183" y="536"/>
                  </a:cubicBezTo>
                  <a:cubicBezTo>
                    <a:pt x="182" y="536"/>
                    <a:pt x="182" y="536"/>
                    <a:pt x="182" y="536"/>
                  </a:cubicBezTo>
                  <a:cubicBezTo>
                    <a:pt x="194" y="540"/>
                    <a:pt x="205" y="543"/>
                    <a:pt x="217" y="546"/>
                  </a:cubicBezTo>
                  <a:cubicBezTo>
                    <a:pt x="217" y="546"/>
                    <a:pt x="217" y="546"/>
                    <a:pt x="217" y="546"/>
                  </a:cubicBezTo>
                  <a:cubicBezTo>
                    <a:pt x="245" y="491"/>
                    <a:pt x="245" y="491"/>
                    <a:pt x="245" y="491"/>
                  </a:cubicBezTo>
                  <a:cubicBezTo>
                    <a:pt x="250" y="482"/>
                    <a:pt x="260" y="476"/>
                    <a:pt x="271" y="476"/>
                  </a:cubicBezTo>
                  <a:cubicBezTo>
                    <a:pt x="282" y="476"/>
                    <a:pt x="292" y="482"/>
                    <a:pt x="298" y="491"/>
                  </a:cubicBezTo>
                  <a:cubicBezTo>
                    <a:pt x="298" y="491"/>
                    <a:pt x="298" y="491"/>
                    <a:pt x="298" y="491"/>
                  </a:cubicBezTo>
                  <a:cubicBezTo>
                    <a:pt x="325" y="546"/>
                    <a:pt x="325" y="546"/>
                    <a:pt x="325" y="546"/>
                  </a:cubicBezTo>
                  <a:cubicBezTo>
                    <a:pt x="337" y="544"/>
                    <a:pt x="350" y="541"/>
                    <a:pt x="362" y="537"/>
                  </a:cubicBezTo>
                  <a:cubicBezTo>
                    <a:pt x="362" y="536"/>
                    <a:pt x="362" y="536"/>
                    <a:pt x="362" y="536"/>
                  </a:cubicBezTo>
                  <a:cubicBezTo>
                    <a:pt x="358" y="476"/>
                    <a:pt x="358" y="476"/>
                    <a:pt x="358" y="476"/>
                  </a:cubicBezTo>
                  <a:cubicBezTo>
                    <a:pt x="358" y="465"/>
                    <a:pt x="364" y="455"/>
                    <a:pt x="373" y="450"/>
                  </a:cubicBezTo>
                  <a:cubicBezTo>
                    <a:pt x="383" y="444"/>
                    <a:pt x="395" y="444"/>
                    <a:pt x="404" y="449"/>
                  </a:cubicBezTo>
                  <a:cubicBezTo>
                    <a:pt x="404" y="449"/>
                    <a:pt x="404" y="449"/>
                    <a:pt x="404" y="449"/>
                  </a:cubicBezTo>
                  <a:cubicBezTo>
                    <a:pt x="455" y="483"/>
                    <a:pt x="455" y="483"/>
                    <a:pt x="455" y="483"/>
                  </a:cubicBezTo>
                  <a:cubicBezTo>
                    <a:pt x="455" y="483"/>
                    <a:pt x="455" y="483"/>
                    <a:pt x="455" y="483"/>
                  </a:cubicBezTo>
                  <a:cubicBezTo>
                    <a:pt x="464" y="475"/>
                    <a:pt x="474" y="466"/>
                    <a:pt x="482" y="456"/>
                  </a:cubicBezTo>
                  <a:cubicBezTo>
                    <a:pt x="482" y="456"/>
                    <a:pt x="482" y="456"/>
                    <a:pt x="482" y="456"/>
                  </a:cubicBezTo>
                  <a:cubicBezTo>
                    <a:pt x="448" y="405"/>
                    <a:pt x="448" y="405"/>
                    <a:pt x="448" y="405"/>
                  </a:cubicBezTo>
                  <a:cubicBezTo>
                    <a:pt x="443" y="396"/>
                    <a:pt x="443" y="385"/>
                    <a:pt x="448" y="375"/>
                  </a:cubicBezTo>
                  <a:cubicBezTo>
                    <a:pt x="454" y="365"/>
                    <a:pt x="464" y="360"/>
                    <a:pt x="475" y="360"/>
                  </a:cubicBezTo>
                  <a:cubicBezTo>
                    <a:pt x="475" y="360"/>
                    <a:pt x="475" y="360"/>
                    <a:pt x="475" y="360"/>
                  </a:cubicBezTo>
                  <a:cubicBezTo>
                    <a:pt x="536" y="363"/>
                    <a:pt x="536" y="363"/>
                    <a:pt x="536" y="363"/>
                  </a:cubicBezTo>
                  <a:cubicBezTo>
                    <a:pt x="536" y="363"/>
                    <a:pt x="536" y="363"/>
                    <a:pt x="536" y="363"/>
                  </a:cubicBezTo>
                  <a:cubicBezTo>
                    <a:pt x="540" y="352"/>
                    <a:pt x="543" y="340"/>
                    <a:pt x="545" y="328"/>
                  </a:cubicBezTo>
                  <a:cubicBezTo>
                    <a:pt x="491" y="301"/>
                    <a:pt x="491" y="301"/>
                    <a:pt x="491" y="301"/>
                  </a:cubicBezTo>
                  <a:cubicBezTo>
                    <a:pt x="482" y="296"/>
                    <a:pt x="476" y="286"/>
                    <a:pt x="476" y="275"/>
                  </a:cubicBezTo>
                  <a:cubicBezTo>
                    <a:pt x="476" y="263"/>
                    <a:pt x="482" y="254"/>
                    <a:pt x="491" y="248"/>
                  </a:cubicBezTo>
                  <a:cubicBezTo>
                    <a:pt x="491" y="248"/>
                    <a:pt x="491" y="248"/>
                    <a:pt x="491" y="248"/>
                  </a:cubicBezTo>
                  <a:cubicBezTo>
                    <a:pt x="491" y="248"/>
                    <a:pt x="546" y="221"/>
                    <a:pt x="546" y="221"/>
                  </a:cubicBezTo>
                  <a:cubicBezTo>
                    <a:pt x="543" y="209"/>
                    <a:pt x="540" y="196"/>
                    <a:pt x="536" y="184"/>
                  </a:cubicBezTo>
                  <a:cubicBezTo>
                    <a:pt x="536" y="184"/>
                    <a:pt x="536" y="184"/>
                    <a:pt x="536" y="184"/>
                  </a:cubicBezTo>
                  <a:cubicBezTo>
                    <a:pt x="475" y="188"/>
                    <a:pt x="475" y="188"/>
                    <a:pt x="475" y="188"/>
                  </a:cubicBezTo>
                  <a:cubicBezTo>
                    <a:pt x="465" y="188"/>
                    <a:pt x="455" y="182"/>
                    <a:pt x="449" y="172"/>
                  </a:cubicBezTo>
                  <a:cubicBezTo>
                    <a:pt x="444" y="163"/>
                    <a:pt x="444" y="151"/>
                    <a:pt x="449" y="142"/>
                  </a:cubicBezTo>
                  <a:cubicBezTo>
                    <a:pt x="449" y="142"/>
                    <a:pt x="449" y="142"/>
                    <a:pt x="449" y="142"/>
                  </a:cubicBezTo>
                  <a:cubicBezTo>
                    <a:pt x="483" y="91"/>
                    <a:pt x="483" y="91"/>
                    <a:pt x="483" y="91"/>
                  </a:cubicBezTo>
                  <a:cubicBezTo>
                    <a:pt x="483" y="91"/>
                    <a:pt x="483" y="91"/>
                    <a:pt x="483" y="91"/>
                  </a:cubicBezTo>
                  <a:cubicBezTo>
                    <a:pt x="474" y="81"/>
                    <a:pt x="465" y="72"/>
                    <a:pt x="456" y="64"/>
                  </a:cubicBezTo>
                  <a:cubicBezTo>
                    <a:pt x="456" y="64"/>
                    <a:pt x="456" y="64"/>
                    <a:pt x="456" y="64"/>
                  </a:cubicBezTo>
                  <a:cubicBezTo>
                    <a:pt x="405" y="98"/>
                    <a:pt x="405" y="98"/>
                    <a:pt x="405" y="98"/>
                  </a:cubicBezTo>
                  <a:cubicBezTo>
                    <a:pt x="396" y="103"/>
                    <a:pt x="384" y="103"/>
                    <a:pt x="375" y="97"/>
                  </a:cubicBezTo>
                  <a:cubicBezTo>
                    <a:pt x="365" y="92"/>
                    <a:pt x="359" y="82"/>
                    <a:pt x="359" y="71"/>
                  </a:cubicBezTo>
                  <a:cubicBezTo>
                    <a:pt x="359" y="71"/>
                    <a:pt x="359" y="71"/>
                    <a:pt x="359" y="71"/>
                  </a:cubicBezTo>
                  <a:cubicBezTo>
                    <a:pt x="363" y="10"/>
                    <a:pt x="363" y="10"/>
                    <a:pt x="363" y="10"/>
                  </a:cubicBezTo>
                  <a:cubicBezTo>
                    <a:pt x="363" y="10"/>
                    <a:pt x="363" y="10"/>
                    <a:pt x="363" y="10"/>
                  </a:cubicBezTo>
                  <a:cubicBezTo>
                    <a:pt x="351" y="6"/>
                    <a:pt x="328" y="1"/>
                    <a:pt x="328" y="1"/>
                  </a:cubicBezTo>
                  <a:close/>
                </a:path>
              </a:pathLst>
            </a:custGeom>
            <a:solidFill>
              <a:schemeClr val="accent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59"/>
            <p:cNvSpPr>
              <a:spLocks noEditPoints="1"/>
            </p:cNvSpPr>
            <p:nvPr userDrawn="1"/>
          </p:nvSpPr>
          <p:spPr bwMode="auto">
            <a:xfrm>
              <a:off x="642580" y="220408"/>
              <a:ext cx="1168400" cy="1169987"/>
            </a:xfrm>
            <a:custGeom>
              <a:avLst/>
              <a:gdLst/>
              <a:ahLst/>
              <a:cxnLst>
                <a:cxn ang="0">
                  <a:pos x="273" y="418"/>
                </a:cxn>
                <a:cxn ang="0">
                  <a:pos x="273" y="128"/>
                </a:cxn>
                <a:cxn ang="0">
                  <a:pos x="328" y="1"/>
                </a:cxn>
                <a:cxn ang="0">
                  <a:pos x="274" y="70"/>
                </a:cxn>
                <a:cxn ang="0">
                  <a:pos x="248" y="55"/>
                </a:cxn>
                <a:cxn ang="0">
                  <a:pos x="184" y="10"/>
                </a:cxn>
                <a:cxn ang="0">
                  <a:pos x="187" y="71"/>
                </a:cxn>
                <a:cxn ang="0">
                  <a:pos x="142" y="97"/>
                </a:cxn>
                <a:cxn ang="0">
                  <a:pos x="91" y="63"/>
                </a:cxn>
                <a:cxn ang="0">
                  <a:pos x="63" y="90"/>
                </a:cxn>
                <a:cxn ang="0">
                  <a:pos x="97" y="141"/>
                </a:cxn>
                <a:cxn ang="0">
                  <a:pos x="71" y="187"/>
                </a:cxn>
                <a:cxn ang="0">
                  <a:pos x="10" y="183"/>
                </a:cxn>
                <a:cxn ang="0">
                  <a:pos x="0" y="218"/>
                </a:cxn>
                <a:cxn ang="0">
                  <a:pos x="55" y="245"/>
                </a:cxn>
                <a:cxn ang="0">
                  <a:pos x="54" y="298"/>
                </a:cxn>
                <a:cxn ang="0">
                  <a:pos x="0" y="325"/>
                </a:cxn>
                <a:cxn ang="0">
                  <a:pos x="9" y="362"/>
                </a:cxn>
                <a:cxn ang="0">
                  <a:pos x="70" y="358"/>
                </a:cxn>
                <a:cxn ang="0">
                  <a:pos x="96" y="404"/>
                </a:cxn>
                <a:cxn ang="0">
                  <a:pos x="63" y="455"/>
                </a:cxn>
                <a:cxn ang="0">
                  <a:pos x="90" y="482"/>
                </a:cxn>
                <a:cxn ang="0">
                  <a:pos x="140" y="449"/>
                </a:cxn>
                <a:cxn ang="0">
                  <a:pos x="186" y="475"/>
                </a:cxn>
                <a:cxn ang="0">
                  <a:pos x="183" y="536"/>
                </a:cxn>
                <a:cxn ang="0">
                  <a:pos x="217" y="546"/>
                </a:cxn>
                <a:cxn ang="0">
                  <a:pos x="245" y="491"/>
                </a:cxn>
                <a:cxn ang="0">
                  <a:pos x="298" y="491"/>
                </a:cxn>
                <a:cxn ang="0">
                  <a:pos x="325" y="546"/>
                </a:cxn>
                <a:cxn ang="0">
                  <a:pos x="362" y="536"/>
                </a:cxn>
                <a:cxn ang="0">
                  <a:pos x="373" y="450"/>
                </a:cxn>
                <a:cxn ang="0">
                  <a:pos x="404" y="449"/>
                </a:cxn>
                <a:cxn ang="0">
                  <a:pos x="455" y="483"/>
                </a:cxn>
                <a:cxn ang="0">
                  <a:pos x="482" y="456"/>
                </a:cxn>
                <a:cxn ang="0">
                  <a:pos x="448" y="375"/>
                </a:cxn>
                <a:cxn ang="0">
                  <a:pos x="475" y="360"/>
                </a:cxn>
                <a:cxn ang="0">
                  <a:pos x="536" y="363"/>
                </a:cxn>
                <a:cxn ang="0">
                  <a:pos x="491" y="301"/>
                </a:cxn>
                <a:cxn ang="0">
                  <a:pos x="491" y="248"/>
                </a:cxn>
                <a:cxn ang="0">
                  <a:pos x="546" y="221"/>
                </a:cxn>
                <a:cxn ang="0">
                  <a:pos x="536" y="184"/>
                </a:cxn>
                <a:cxn ang="0">
                  <a:pos x="449" y="172"/>
                </a:cxn>
                <a:cxn ang="0">
                  <a:pos x="449" y="142"/>
                </a:cxn>
                <a:cxn ang="0">
                  <a:pos x="483" y="91"/>
                </a:cxn>
                <a:cxn ang="0">
                  <a:pos x="456" y="64"/>
                </a:cxn>
                <a:cxn ang="0">
                  <a:pos x="375" y="97"/>
                </a:cxn>
                <a:cxn ang="0">
                  <a:pos x="359" y="71"/>
                </a:cxn>
                <a:cxn ang="0">
                  <a:pos x="363" y="10"/>
                </a:cxn>
              </a:cxnLst>
              <a:rect l="0" t="0" r="r" b="b"/>
              <a:pathLst>
                <a:path w="546" h="546">
                  <a:moveTo>
                    <a:pt x="417" y="273"/>
                  </a:moveTo>
                  <a:cubicBezTo>
                    <a:pt x="417" y="353"/>
                    <a:pt x="353" y="418"/>
                    <a:pt x="273" y="418"/>
                  </a:cubicBezTo>
                  <a:cubicBezTo>
                    <a:pt x="193" y="418"/>
                    <a:pt x="128" y="353"/>
                    <a:pt x="128" y="273"/>
                  </a:cubicBezTo>
                  <a:cubicBezTo>
                    <a:pt x="128" y="193"/>
                    <a:pt x="193" y="128"/>
                    <a:pt x="273" y="128"/>
                  </a:cubicBezTo>
                  <a:cubicBezTo>
                    <a:pt x="353" y="128"/>
                    <a:pt x="417" y="193"/>
                    <a:pt x="417" y="273"/>
                  </a:cubicBezTo>
                  <a:close/>
                  <a:moveTo>
                    <a:pt x="328" y="1"/>
                  </a:moveTo>
                  <a:cubicBezTo>
                    <a:pt x="301" y="55"/>
                    <a:pt x="301" y="55"/>
                    <a:pt x="301" y="55"/>
                  </a:cubicBezTo>
                  <a:cubicBezTo>
                    <a:pt x="295" y="64"/>
                    <a:pt x="286" y="70"/>
                    <a:pt x="274" y="70"/>
                  </a:cubicBezTo>
                  <a:cubicBezTo>
                    <a:pt x="263" y="70"/>
                    <a:pt x="253" y="64"/>
                    <a:pt x="248" y="55"/>
                  </a:cubicBezTo>
                  <a:cubicBezTo>
                    <a:pt x="248" y="55"/>
                    <a:pt x="248" y="55"/>
                    <a:pt x="248" y="55"/>
                  </a:cubicBezTo>
                  <a:cubicBezTo>
                    <a:pt x="221" y="0"/>
                    <a:pt x="221" y="0"/>
                    <a:pt x="221" y="0"/>
                  </a:cubicBezTo>
                  <a:cubicBezTo>
                    <a:pt x="208" y="2"/>
                    <a:pt x="196" y="6"/>
                    <a:pt x="184" y="10"/>
                  </a:cubicBezTo>
                  <a:cubicBezTo>
                    <a:pt x="184" y="10"/>
                    <a:pt x="184" y="10"/>
                    <a:pt x="184" y="10"/>
                  </a:cubicBezTo>
                  <a:cubicBezTo>
                    <a:pt x="187" y="71"/>
                    <a:pt x="187" y="71"/>
                    <a:pt x="187" y="71"/>
                  </a:cubicBezTo>
                  <a:cubicBezTo>
                    <a:pt x="187" y="81"/>
                    <a:pt x="182" y="91"/>
                    <a:pt x="172" y="97"/>
                  </a:cubicBezTo>
                  <a:cubicBezTo>
                    <a:pt x="162" y="102"/>
                    <a:pt x="151" y="102"/>
                    <a:pt x="142" y="97"/>
                  </a:cubicBezTo>
                  <a:cubicBezTo>
                    <a:pt x="142" y="97"/>
                    <a:pt x="142" y="97"/>
                    <a:pt x="142" y="97"/>
                  </a:cubicBezTo>
                  <a:cubicBezTo>
                    <a:pt x="91" y="63"/>
                    <a:pt x="91" y="63"/>
                    <a:pt x="91" y="63"/>
                  </a:cubicBezTo>
                  <a:cubicBezTo>
                    <a:pt x="91" y="63"/>
                    <a:pt x="91" y="63"/>
                    <a:pt x="91" y="63"/>
                  </a:cubicBezTo>
                  <a:cubicBezTo>
                    <a:pt x="81" y="72"/>
                    <a:pt x="72" y="81"/>
                    <a:pt x="63" y="90"/>
                  </a:cubicBezTo>
                  <a:cubicBezTo>
                    <a:pt x="63" y="90"/>
                    <a:pt x="63" y="90"/>
                    <a:pt x="63" y="90"/>
                  </a:cubicBezTo>
                  <a:cubicBezTo>
                    <a:pt x="97" y="141"/>
                    <a:pt x="97" y="141"/>
                    <a:pt x="97" y="141"/>
                  </a:cubicBezTo>
                  <a:cubicBezTo>
                    <a:pt x="102" y="150"/>
                    <a:pt x="103" y="161"/>
                    <a:pt x="97" y="171"/>
                  </a:cubicBezTo>
                  <a:cubicBezTo>
                    <a:pt x="91" y="181"/>
                    <a:pt x="81" y="187"/>
                    <a:pt x="71" y="187"/>
                  </a:cubicBezTo>
                  <a:cubicBezTo>
                    <a:pt x="71" y="187"/>
                    <a:pt x="71" y="187"/>
                    <a:pt x="71" y="187"/>
                  </a:cubicBezTo>
                  <a:cubicBezTo>
                    <a:pt x="10" y="183"/>
                    <a:pt x="10" y="183"/>
                    <a:pt x="10" y="183"/>
                  </a:cubicBezTo>
                  <a:cubicBezTo>
                    <a:pt x="10" y="183"/>
                    <a:pt x="10" y="183"/>
                    <a:pt x="10" y="183"/>
                  </a:cubicBezTo>
                  <a:cubicBezTo>
                    <a:pt x="6" y="194"/>
                    <a:pt x="3" y="206"/>
                    <a:pt x="0" y="218"/>
                  </a:cubicBezTo>
                  <a:cubicBezTo>
                    <a:pt x="0" y="218"/>
                    <a:pt x="0" y="218"/>
                    <a:pt x="0" y="218"/>
                  </a:cubicBezTo>
                  <a:cubicBezTo>
                    <a:pt x="55" y="245"/>
                    <a:pt x="55" y="245"/>
                    <a:pt x="55" y="245"/>
                  </a:cubicBezTo>
                  <a:cubicBezTo>
                    <a:pt x="64" y="250"/>
                    <a:pt x="70" y="260"/>
                    <a:pt x="70" y="272"/>
                  </a:cubicBezTo>
                  <a:cubicBezTo>
                    <a:pt x="70" y="283"/>
                    <a:pt x="64" y="293"/>
                    <a:pt x="54" y="298"/>
                  </a:cubicBezTo>
                  <a:cubicBezTo>
                    <a:pt x="54" y="298"/>
                    <a:pt x="54" y="298"/>
                    <a:pt x="54" y="298"/>
                  </a:cubicBezTo>
                  <a:cubicBezTo>
                    <a:pt x="0" y="325"/>
                    <a:pt x="0" y="325"/>
                    <a:pt x="0" y="325"/>
                  </a:cubicBezTo>
                  <a:cubicBezTo>
                    <a:pt x="0" y="325"/>
                    <a:pt x="0" y="325"/>
                    <a:pt x="0" y="325"/>
                  </a:cubicBezTo>
                  <a:cubicBezTo>
                    <a:pt x="2" y="338"/>
                    <a:pt x="5" y="350"/>
                    <a:pt x="9" y="362"/>
                  </a:cubicBezTo>
                  <a:cubicBezTo>
                    <a:pt x="9" y="362"/>
                    <a:pt x="9" y="362"/>
                    <a:pt x="9" y="362"/>
                  </a:cubicBezTo>
                  <a:cubicBezTo>
                    <a:pt x="70" y="358"/>
                    <a:pt x="70" y="358"/>
                    <a:pt x="70" y="358"/>
                  </a:cubicBezTo>
                  <a:cubicBezTo>
                    <a:pt x="81" y="358"/>
                    <a:pt x="91" y="364"/>
                    <a:pt x="96" y="374"/>
                  </a:cubicBezTo>
                  <a:cubicBezTo>
                    <a:pt x="102" y="384"/>
                    <a:pt x="102" y="395"/>
                    <a:pt x="96" y="404"/>
                  </a:cubicBezTo>
                  <a:cubicBezTo>
                    <a:pt x="96" y="404"/>
                    <a:pt x="96" y="404"/>
                    <a:pt x="96" y="404"/>
                  </a:cubicBezTo>
                  <a:cubicBezTo>
                    <a:pt x="63" y="455"/>
                    <a:pt x="63" y="455"/>
                    <a:pt x="63" y="455"/>
                  </a:cubicBezTo>
                  <a:cubicBezTo>
                    <a:pt x="63" y="455"/>
                    <a:pt x="63" y="455"/>
                    <a:pt x="63" y="455"/>
                  </a:cubicBezTo>
                  <a:cubicBezTo>
                    <a:pt x="71" y="465"/>
                    <a:pt x="80" y="474"/>
                    <a:pt x="90" y="482"/>
                  </a:cubicBezTo>
                  <a:cubicBezTo>
                    <a:pt x="90" y="482"/>
                    <a:pt x="90" y="482"/>
                    <a:pt x="90" y="482"/>
                  </a:cubicBezTo>
                  <a:cubicBezTo>
                    <a:pt x="140" y="449"/>
                    <a:pt x="140" y="449"/>
                    <a:pt x="140" y="449"/>
                  </a:cubicBezTo>
                  <a:cubicBezTo>
                    <a:pt x="150" y="443"/>
                    <a:pt x="161" y="443"/>
                    <a:pt x="171" y="449"/>
                  </a:cubicBezTo>
                  <a:cubicBezTo>
                    <a:pt x="181" y="454"/>
                    <a:pt x="186" y="465"/>
                    <a:pt x="186" y="475"/>
                  </a:cubicBezTo>
                  <a:cubicBezTo>
                    <a:pt x="186" y="475"/>
                    <a:pt x="186" y="475"/>
                    <a:pt x="186" y="475"/>
                  </a:cubicBezTo>
                  <a:cubicBezTo>
                    <a:pt x="183" y="536"/>
                    <a:pt x="183" y="536"/>
                    <a:pt x="183" y="536"/>
                  </a:cubicBezTo>
                  <a:cubicBezTo>
                    <a:pt x="182" y="536"/>
                    <a:pt x="182" y="536"/>
                    <a:pt x="182" y="536"/>
                  </a:cubicBezTo>
                  <a:cubicBezTo>
                    <a:pt x="194" y="540"/>
                    <a:pt x="205" y="543"/>
                    <a:pt x="217" y="546"/>
                  </a:cubicBezTo>
                  <a:cubicBezTo>
                    <a:pt x="217" y="546"/>
                    <a:pt x="217" y="546"/>
                    <a:pt x="217" y="546"/>
                  </a:cubicBezTo>
                  <a:cubicBezTo>
                    <a:pt x="245" y="491"/>
                    <a:pt x="245" y="491"/>
                    <a:pt x="245" y="491"/>
                  </a:cubicBezTo>
                  <a:cubicBezTo>
                    <a:pt x="250" y="482"/>
                    <a:pt x="260" y="476"/>
                    <a:pt x="271" y="476"/>
                  </a:cubicBezTo>
                  <a:cubicBezTo>
                    <a:pt x="282" y="476"/>
                    <a:pt x="292" y="482"/>
                    <a:pt x="298" y="491"/>
                  </a:cubicBezTo>
                  <a:cubicBezTo>
                    <a:pt x="298" y="491"/>
                    <a:pt x="298" y="491"/>
                    <a:pt x="298" y="491"/>
                  </a:cubicBezTo>
                  <a:cubicBezTo>
                    <a:pt x="325" y="546"/>
                    <a:pt x="325" y="546"/>
                    <a:pt x="325" y="546"/>
                  </a:cubicBezTo>
                  <a:cubicBezTo>
                    <a:pt x="337" y="544"/>
                    <a:pt x="350" y="541"/>
                    <a:pt x="362" y="537"/>
                  </a:cubicBezTo>
                  <a:cubicBezTo>
                    <a:pt x="362" y="536"/>
                    <a:pt x="362" y="536"/>
                    <a:pt x="362" y="536"/>
                  </a:cubicBezTo>
                  <a:cubicBezTo>
                    <a:pt x="358" y="476"/>
                    <a:pt x="358" y="476"/>
                    <a:pt x="358" y="476"/>
                  </a:cubicBezTo>
                  <a:cubicBezTo>
                    <a:pt x="358" y="465"/>
                    <a:pt x="364" y="455"/>
                    <a:pt x="373" y="450"/>
                  </a:cubicBezTo>
                  <a:cubicBezTo>
                    <a:pt x="383" y="444"/>
                    <a:pt x="395" y="444"/>
                    <a:pt x="404" y="449"/>
                  </a:cubicBezTo>
                  <a:cubicBezTo>
                    <a:pt x="404" y="449"/>
                    <a:pt x="404" y="449"/>
                    <a:pt x="404" y="449"/>
                  </a:cubicBezTo>
                  <a:cubicBezTo>
                    <a:pt x="455" y="483"/>
                    <a:pt x="455" y="483"/>
                    <a:pt x="455" y="483"/>
                  </a:cubicBezTo>
                  <a:cubicBezTo>
                    <a:pt x="455" y="483"/>
                    <a:pt x="455" y="483"/>
                    <a:pt x="455" y="483"/>
                  </a:cubicBezTo>
                  <a:cubicBezTo>
                    <a:pt x="464" y="475"/>
                    <a:pt x="474" y="466"/>
                    <a:pt x="482" y="456"/>
                  </a:cubicBezTo>
                  <a:cubicBezTo>
                    <a:pt x="482" y="456"/>
                    <a:pt x="482" y="456"/>
                    <a:pt x="482" y="456"/>
                  </a:cubicBezTo>
                  <a:cubicBezTo>
                    <a:pt x="448" y="405"/>
                    <a:pt x="448" y="405"/>
                    <a:pt x="448" y="405"/>
                  </a:cubicBezTo>
                  <a:cubicBezTo>
                    <a:pt x="443" y="396"/>
                    <a:pt x="443" y="385"/>
                    <a:pt x="448" y="375"/>
                  </a:cubicBezTo>
                  <a:cubicBezTo>
                    <a:pt x="454" y="365"/>
                    <a:pt x="464" y="360"/>
                    <a:pt x="475" y="360"/>
                  </a:cubicBezTo>
                  <a:cubicBezTo>
                    <a:pt x="475" y="360"/>
                    <a:pt x="475" y="360"/>
                    <a:pt x="475" y="360"/>
                  </a:cubicBezTo>
                  <a:cubicBezTo>
                    <a:pt x="536" y="363"/>
                    <a:pt x="536" y="363"/>
                    <a:pt x="536" y="363"/>
                  </a:cubicBezTo>
                  <a:cubicBezTo>
                    <a:pt x="536" y="363"/>
                    <a:pt x="536" y="363"/>
                    <a:pt x="536" y="363"/>
                  </a:cubicBezTo>
                  <a:cubicBezTo>
                    <a:pt x="540" y="352"/>
                    <a:pt x="543" y="340"/>
                    <a:pt x="545" y="328"/>
                  </a:cubicBezTo>
                  <a:cubicBezTo>
                    <a:pt x="491" y="301"/>
                    <a:pt x="491" y="301"/>
                    <a:pt x="491" y="301"/>
                  </a:cubicBezTo>
                  <a:cubicBezTo>
                    <a:pt x="482" y="296"/>
                    <a:pt x="476" y="286"/>
                    <a:pt x="476" y="275"/>
                  </a:cubicBezTo>
                  <a:cubicBezTo>
                    <a:pt x="476" y="263"/>
                    <a:pt x="482" y="254"/>
                    <a:pt x="491" y="248"/>
                  </a:cubicBezTo>
                  <a:cubicBezTo>
                    <a:pt x="491" y="248"/>
                    <a:pt x="491" y="248"/>
                    <a:pt x="491" y="248"/>
                  </a:cubicBezTo>
                  <a:cubicBezTo>
                    <a:pt x="491" y="248"/>
                    <a:pt x="546" y="221"/>
                    <a:pt x="546" y="221"/>
                  </a:cubicBezTo>
                  <a:cubicBezTo>
                    <a:pt x="543" y="209"/>
                    <a:pt x="540" y="196"/>
                    <a:pt x="536" y="184"/>
                  </a:cubicBezTo>
                  <a:cubicBezTo>
                    <a:pt x="536" y="184"/>
                    <a:pt x="536" y="184"/>
                    <a:pt x="536" y="184"/>
                  </a:cubicBezTo>
                  <a:cubicBezTo>
                    <a:pt x="475" y="188"/>
                    <a:pt x="475" y="188"/>
                    <a:pt x="475" y="188"/>
                  </a:cubicBezTo>
                  <a:cubicBezTo>
                    <a:pt x="465" y="188"/>
                    <a:pt x="455" y="182"/>
                    <a:pt x="449" y="172"/>
                  </a:cubicBezTo>
                  <a:cubicBezTo>
                    <a:pt x="444" y="163"/>
                    <a:pt x="444" y="151"/>
                    <a:pt x="449" y="142"/>
                  </a:cubicBezTo>
                  <a:cubicBezTo>
                    <a:pt x="449" y="142"/>
                    <a:pt x="449" y="142"/>
                    <a:pt x="449" y="142"/>
                  </a:cubicBezTo>
                  <a:cubicBezTo>
                    <a:pt x="483" y="91"/>
                    <a:pt x="483" y="91"/>
                    <a:pt x="483" y="91"/>
                  </a:cubicBezTo>
                  <a:cubicBezTo>
                    <a:pt x="483" y="91"/>
                    <a:pt x="483" y="91"/>
                    <a:pt x="483" y="91"/>
                  </a:cubicBezTo>
                  <a:cubicBezTo>
                    <a:pt x="474" y="81"/>
                    <a:pt x="465" y="72"/>
                    <a:pt x="456" y="64"/>
                  </a:cubicBezTo>
                  <a:cubicBezTo>
                    <a:pt x="456" y="64"/>
                    <a:pt x="456" y="64"/>
                    <a:pt x="456" y="64"/>
                  </a:cubicBezTo>
                  <a:cubicBezTo>
                    <a:pt x="405" y="98"/>
                    <a:pt x="405" y="98"/>
                    <a:pt x="405" y="98"/>
                  </a:cubicBezTo>
                  <a:cubicBezTo>
                    <a:pt x="396" y="103"/>
                    <a:pt x="384" y="103"/>
                    <a:pt x="375" y="97"/>
                  </a:cubicBezTo>
                  <a:cubicBezTo>
                    <a:pt x="365" y="92"/>
                    <a:pt x="359" y="82"/>
                    <a:pt x="359" y="71"/>
                  </a:cubicBezTo>
                  <a:cubicBezTo>
                    <a:pt x="359" y="71"/>
                    <a:pt x="359" y="71"/>
                    <a:pt x="359" y="71"/>
                  </a:cubicBezTo>
                  <a:cubicBezTo>
                    <a:pt x="363" y="10"/>
                    <a:pt x="363" y="10"/>
                    <a:pt x="363" y="10"/>
                  </a:cubicBezTo>
                  <a:cubicBezTo>
                    <a:pt x="363" y="10"/>
                    <a:pt x="363" y="10"/>
                    <a:pt x="363" y="10"/>
                  </a:cubicBezTo>
                  <a:cubicBezTo>
                    <a:pt x="351" y="6"/>
                    <a:pt x="328" y="1"/>
                    <a:pt x="328" y="1"/>
                  </a:cubicBezTo>
                  <a:close/>
                </a:path>
              </a:pathLst>
            </a:custGeom>
            <a:solidFill>
              <a:schemeClr val="accent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59"/>
            <p:cNvSpPr>
              <a:spLocks noEditPoints="1"/>
            </p:cNvSpPr>
            <p:nvPr userDrawn="1"/>
          </p:nvSpPr>
          <p:spPr bwMode="auto">
            <a:xfrm>
              <a:off x="-230524" y="904733"/>
              <a:ext cx="1168400" cy="1169987"/>
            </a:xfrm>
            <a:custGeom>
              <a:avLst/>
              <a:gdLst/>
              <a:ahLst/>
              <a:cxnLst>
                <a:cxn ang="0">
                  <a:pos x="273" y="418"/>
                </a:cxn>
                <a:cxn ang="0">
                  <a:pos x="273" y="128"/>
                </a:cxn>
                <a:cxn ang="0">
                  <a:pos x="328" y="1"/>
                </a:cxn>
                <a:cxn ang="0">
                  <a:pos x="274" y="70"/>
                </a:cxn>
                <a:cxn ang="0">
                  <a:pos x="248" y="55"/>
                </a:cxn>
                <a:cxn ang="0">
                  <a:pos x="184" y="10"/>
                </a:cxn>
                <a:cxn ang="0">
                  <a:pos x="187" y="71"/>
                </a:cxn>
                <a:cxn ang="0">
                  <a:pos x="142" y="97"/>
                </a:cxn>
                <a:cxn ang="0">
                  <a:pos x="91" y="63"/>
                </a:cxn>
                <a:cxn ang="0">
                  <a:pos x="63" y="90"/>
                </a:cxn>
                <a:cxn ang="0">
                  <a:pos x="97" y="141"/>
                </a:cxn>
                <a:cxn ang="0">
                  <a:pos x="71" y="187"/>
                </a:cxn>
                <a:cxn ang="0">
                  <a:pos x="10" y="183"/>
                </a:cxn>
                <a:cxn ang="0">
                  <a:pos x="0" y="218"/>
                </a:cxn>
                <a:cxn ang="0">
                  <a:pos x="55" y="245"/>
                </a:cxn>
                <a:cxn ang="0">
                  <a:pos x="54" y="298"/>
                </a:cxn>
                <a:cxn ang="0">
                  <a:pos x="0" y="325"/>
                </a:cxn>
                <a:cxn ang="0">
                  <a:pos x="9" y="362"/>
                </a:cxn>
                <a:cxn ang="0">
                  <a:pos x="70" y="358"/>
                </a:cxn>
                <a:cxn ang="0">
                  <a:pos x="96" y="404"/>
                </a:cxn>
                <a:cxn ang="0">
                  <a:pos x="63" y="455"/>
                </a:cxn>
                <a:cxn ang="0">
                  <a:pos x="90" y="482"/>
                </a:cxn>
                <a:cxn ang="0">
                  <a:pos x="140" y="449"/>
                </a:cxn>
                <a:cxn ang="0">
                  <a:pos x="186" y="475"/>
                </a:cxn>
                <a:cxn ang="0">
                  <a:pos x="183" y="536"/>
                </a:cxn>
                <a:cxn ang="0">
                  <a:pos x="217" y="546"/>
                </a:cxn>
                <a:cxn ang="0">
                  <a:pos x="245" y="491"/>
                </a:cxn>
                <a:cxn ang="0">
                  <a:pos x="298" y="491"/>
                </a:cxn>
                <a:cxn ang="0">
                  <a:pos x="325" y="546"/>
                </a:cxn>
                <a:cxn ang="0">
                  <a:pos x="362" y="536"/>
                </a:cxn>
                <a:cxn ang="0">
                  <a:pos x="373" y="450"/>
                </a:cxn>
                <a:cxn ang="0">
                  <a:pos x="404" y="449"/>
                </a:cxn>
                <a:cxn ang="0">
                  <a:pos x="455" y="483"/>
                </a:cxn>
                <a:cxn ang="0">
                  <a:pos x="482" y="456"/>
                </a:cxn>
                <a:cxn ang="0">
                  <a:pos x="448" y="375"/>
                </a:cxn>
                <a:cxn ang="0">
                  <a:pos x="475" y="360"/>
                </a:cxn>
                <a:cxn ang="0">
                  <a:pos x="536" y="363"/>
                </a:cxn>
                <a:cxn ang="0">
                  <a:pos x="491" y="301"/>
                </a:cxn>
                <a:cxn ang="0">
                  <a:pos x="491" y="248"/>
                </a:cxn>
                <a:cxn ang="0">
                  <a:pos x="546" y="221"/>
                </a:cxn>
                <a:cxn ang="0">
                  <a:pos x="536" y="184"/>
                </a:cxn>
                <a:cxn ang="0">
                  <a:pos x="449" y="172"/>
                </a:cxn>
                <a:cxn ang="0">
                  <a:pos x="449" y="142"/>
                </a:cxn>
                <a:cxn ang="0">
                  <a:pos x="483" y="91"/>
                </a:cxn>
                <a:cxn ang="0">
                  <a:pos x="456" y="64"/>
                </a:cxn>
                <a:cxn ang="0">
                  <a:pos x="375" y="97"/>
                </a:cxn>
                <a:cxn ang="0">
                  <a:pos x="359" y="71"/>
                </a:cxn>
                <a:cxn ang="0">
                  <a:pos x="363" y="10"/>
                </a:cxn>
              </a:cxnLst>
              <a:rect l="0" t="0" r="r" b="b"/>
              <a:pathLst>
                <a:path w="546" h="546">
                  <a:moveTo>
                    <a:pt x="417" y="273"/>
                  </a:moveTo>
                  <a:cubicBezTo>
                    <a:pt x="417" y="353"/>
                    <a:pt x="353" y="418"/>
                    <a:pt x="273" y="418"/>
                  </a:cubicBezTo>
                  <a:cubicBezTo>
                    <a:pt x="193" y="418"/>
                    <a:pt x="128" y="353"/>
                    <a:pt x="128" y="273"/>
                  </a:cubicBezTo>
                  <a:cubicBezTo>
                    <a:pt x="128" y="193"/>
                    <a:pt x="193" y="128"/>
                    <a:pt x="273" y="128"/>
                  </a:cubicBezTo>
                  <a:cubicBezTo>
                    <a:pt x="353" y="128"/>
                    <a:pt x="417" y="193"/>
                    <a:pt x="417" y="273"/>
                  </a:cubicBezTo>
                  <a:close/>
                  <a:moveTo>
                    <a:pt x="328" y="1"/>
                  </a:moveTo>
                  <a:cubicBezTo>
                    <a:pt x="301" y="55"/>
                    <a:pt x="301" y="55"/>
                    <a:pt x="301" y="55"/>
                  </a:cubicBezTo>
                  <a:cubicBezTo>
                    <a:pt x="295" y="64"/>
                    <a:pt x="286" y="70"/>
                    <a:pt x="274" y="70"/>
                  </a:cubicBezTo>
                  <a:cubicBezTo>
                    <a:pt x="263" y="70"/>
                    <a:pt x="253" y="64"/>
                    <a:pt x="248" y="55"/>
                  </a:cubicBezTo>
                  <a:cubicBezTo>
                    <a:pt x="248" y="55"/>
                    <a:pt x="248" y="55"/>
                    <a:pt x="248" y="55"/>
                  </a:cubicBezTo>
                  <a:cubicBezTo>
                    <a:pt x="221" y="0"/>
                    <a:pt x="221" y="0"/>
                    <a:pt x="221" y="0"/>
                  </a:cubicBezTo>
                  <a:cubicBezTo>
                    <a:pt x="208" y="2"/>
                    <a:pt x="196" y="6"/>
                    <a:pt x="184" y="10"/>
                  </a:cubicBezTo>
                  <a:cubicBezTo>
                    <a:pt x="184" y="10"/>
                    <a:pt x="184" y="10"/>
                    <a:pt x="184" y="10"/>
                  </a:cubicBezTo>
                  <a:cubicBezTo>
                    <a:pt x="187" y="71"/>
                    <a:pt x="187" y="71"/>
                    <a:pt x="187" y="71"/>
                  </a:cubicBezTo>
                  <a:cubicBezTo>
                    <a:pt x="187" y="81"/>
                    <a:pt x="182" y="91"/>
                    <a:pt x="172" y="97"/>
                  </a:cubicBezTo>
                  <a:cubicBezTo>
                    <a:pt x="162" y="102"/>
                    <a:pt x="151" y="102"/>
                    <a:pt x="142" y="97"/>
                  </a:cubicBezTo>
                  <a:cubicBezTo>
                    <a:pt x="142" y="97"/>
                    <a:pt x="142" y="97"/>
                    <a:pt x="142" y="97"/>
                  </a:cubicBezTo>
                  <a:cubicBezTo>
                    <a:pt x="91" y="63"/>
                    <a:pt x="91" y="63"/>
                    <a:pt x="91" y="63"/>
                  </a:cubicBezTo>
                  <a:cubicBezTo>
                    <a:pt x="91" y="63"/>
                    <a:pt x="91" y="63"/>
                    <a:pt x="91" y="63"/>
                  </a:cubicBezTo>
                  <a:cubicBezTo>
                    <a:pt x="81" y="72"/>
                    <a:pt x="72" y="81"/>
                    <a:pt x="63" y="90"/>
                  </a:cubicBezTo>
                  <a:cubicBezTo>
                    <a:pt x="63" y="90"/>
                    <a:pt x="63" y="90"/>
                    <a:pt x="63" y="90"/>
                  </a:cubicBezTo>
                  <a:cubicBezTo>
                    <a:pt x="97" y="141"/>
                    <a:pt x="97" y="141"/>
                    <a:pt x="97" y="141"/>
                  </a:cubicBezTo>
                  <a:cubicBezTo>
                    <a:pt x="102" y="150"/>
                    <a:pt x="103" y="161"/>
                    <a:pt x="97" y="171"/>
                  </a:cubicBezTo>
                  <a:cubicBezTo>
                    <a:pt x="91" y="181"/>
                    <a:pt x="81" y="187"/>
                    <a:pt x="71" y="187"/>
                  </a:cubicBezTo>
                  <a:cubicBezTo>
                    <a:pt x="71" y="187"/>
                    <a:pt x="71" y="187"/>
                    <a:pt x="71" y="187"/>
                  </a:cubicBezTo>
                  <a:cubicBezTo>
                    <a:pt x="10" y="183"/>
                    <a:pt x="10" y="183"/>
                    <a:pt x="10" y="183"/>
                  </a:cubicBezTo>
                  <a:cubicBezTo>
                    <a:pt x="10" y="183"/>
                    <a:pt x="10" y="183"/>
                    <a:pt x="10" y="183"/>
                  </a:cubicBezTo>
                  <a:cubicBezTo>
                    <a:pt x="6" y="194"/>
                    <a:pt x="3" y="206"/>
                    <a:pt x="0" y="218"/>
                  </a:cubicBezTo>
                  <a:cubicBezTo>
                    <a:pt x="0" y="218"/>
                    <a:pt x="0" y="218"/>
                    <a:pt x="0" y="218"/>
                  </a:cubicBezTo>
                  <a:cubicBezTo>
                    <a:pt x="55" y="245"/>
                    <a:pt x="55" y="245"/>
                    <a:pt x="55" y="245"/>
                  </a:cubicBezTo>
                  <a:cubicBezTo>
                    <a:pt x="64" y="250"/>
                    <a:pt x="70" y="260"/>
                    <a:pt x="70" y="272"/>
                  </a:cubicBezTo>
                  <a:cubicBezTo>
                    <a:pt x="70" y="283"/>
                    <a:pt x="64" y="293"/>
                    <a:pt x="54" y="298"/>
                  </a:cubicBezTo>
                  <a:cubicBezTo>
                    <a:pt x="54" y="298"/>
                    <a:pt x="54" y="298"/>
                    <a:pt x="54" y="298"/>
                  </a:cubicBezTo>
                  <a:cubicBezTo>
                    <a:pt x="0" y="325"/>
                    <a:pt x="0" y="325"/>
                    <a:pt x="0" y="325"/>
                  </a:cubicBezTo>
                  <a:cubicBezTo>
                    <a:pt x="0" y="325"/>
                    <a:pt x="0" y="325"/>
                    <a:pt x="0" y="325"/>
                  </a:cubicBezTo>
                  <a:cubicBezTo>
                    <a:pt x="2" y="338"/>
                    <a:pt x="5" y="350"/>
                    <a:pt x="9" y="362"/>
                  </a:cubicBezTo>
                  <a:cubicBezTo>
                    <a:pt x="9" y="362"/>
                    <a:pt x="9" y="362"/>
                    <a:pt x="9" y="362"/>
                  </a:cubicBezTo>
                  <a:cubicBezTo>
                    <a:pt x="70" y="358"/>
                    <a:pt x="70" y="358"/>
                    <a:pt x="70" y="358"/>
                  </a:cubicBezTo>
                  <a:cubicBezTo>
                    <a:pt x="81" y="358"/>
                    <a:pt x="91" y="364"/>
                    <a:pt x="96" y="374"/>
                  </a:cubicBezTo>
                  <a:cubicBezTo>
                    <a:pt x="102" y="384"/>
                    <a:pt x="102" y="395"/>
                    <a:pt x="96" y="404"/>
                  </a:cubicBezTo>
                  <a:cubicBezTo>
                    <a:pt x="96" y="404"/>
                    <a:pt x="96" y="404"/>
                    <a:pt x="96" y="404"/>
                  </a:cubicBezTo>
                  <a:cubicBezTo>
                    <a:pt x="63" y="455"/>
                    <a:pt x="63" y="455"/>
                    <a:pt x="63" y="455"/>
                  </a:cubicBezTo>
                  <a:cubicBezTo>
                    <a:pt x="63" y="455"/>
                    <a:pt x="63" y="455"/>
                    <a:pt x="63" y="455"/>
                  </a:cubicBezTo>
                  <a:cubicBezTo>
                    <a:pt x="71" y="465"/>
                    <a:pt x="80" y="474"/>
                    <a:pt x="90" y="482"/>
                  </a:cubicBezTo>
                  <a:cubicBezTo>
                    <a:pt x="90" y="482"/>
                    <a:pt x="90" y="482"/>
                    <a:pt x="90" y="482"/>
                  </a:cubicBezTo>
                  <a:cubicBezTo>
                    <a:pt x="140" y="449"/>
                    <a:pt x="140" y="449"/>
                    <a:pt x="140" y="449"/>
                  </a:cubicBezTo>
                  <a:cubicBezTo>
                    <a:pt x="150" y="443"/>
                    <a:pt x="161" y="443"/>
                    <a:pt x="171" y="449"/>
                  </a:cubicBezTo>
                  <a:cubicBezTo>
                    <a:pt x="181" y="454"/>
                    <a:pt x="186" y="465"/>
                    <a:pt x="186" y="475"/>
                  </a:cubicBezTo>
                  <a:cubicBezTo>
                    <a:pt x="186" y="475"/>
                    <a:pt x="186" y="475"/>
                    <a:pt x="186" y="475"/>
                  </a:cubicBezTo>
                  <a:cubicBezTo>
                    <a:pt x="183" y="536"/>
                    <a:pt x="183" y="536"/>
                    <a:pt x="183" y="536"/>
                  </a:cubicBezTo>
                  <a:cubicBezTo>
                    <a:pt x="182" y="536"/>
                    <a:pt x="182" y="536"/>
                    <a:pt x="182" y="536"/>
                  </a:cubicBezTo>
                  <a:cubicBezTo>
                    <a:pt x="194" y="540"/>
                    <a:pt x="205" y="543"/>
                    <a:pt x="217" y="546"/>
                  </a:cubicBezTo>
                  <a:cubicBezTo>
                    <a:pt x="217" y="546"/>
                    <a:pt x="217" y="546"/>
                    <a:pt x="217" y="546"/>
                  </a:cubicBezTo>
                  <a:cubicBezTo>
                    <a:pt x="245" y="491"/>
                    <a:pt x="245" y="491"/>
                    <a:pt x="245" y="491"/>
                  </a:cubicBezTo>
                  <a:cubicBezTo>
                    <a:pt x="250" y="482"/>
                    <a:pt x="260" y="476"/>
                    <a:pt x="271" y="476"/>
                  </a:cubicBezTo>
                  <a:cubicBezTo>
                    <a:pt x="282" y="476"/>
                    <a:pt x="292" y="482"/>
                    <a:pt x="298" y="491"/>
                  </a:cubicBezTo>
                  <a:cubicBezTo>
                    <a:pt x="298" y="491"/>
                    <a:pt x="298" y="491"/>
                    <a:pt x="298" y="491"/>
                  </a:cubicBezTo>
                  <a:cubicBezTo>
                    <a:pt x="325" y="546"/>
                    <a:pt x="325" y="546"/>
                    <a:pt x="325" y="546"/>
                  </a:cubicBezTo>
                  <a:cubicBezTo>
                    <a:pt x="337" y="544"/>
                    <a:pt x="350" y="541"/>
                    <a:pt x="362" y="537"/>
                  </a:cubicBezTo>
                  <a:cubicBezTo>
                    <a:pt x="362" y="536"/>
                    <a:pt x="362" y="536"/>
                    <a:pt x="362" y="536"/>
                  </a:cubicBezTo>
                  <a:cubicBezTo>
                    <a:pt x="358" y="476"/>
                    <a:pt x="358" y="476"/>
                    <a:pt x="358" y="476"/>
                  </a:cubicBezTo>
                  <a:cubicBezTo>
                    <a:pt x="358" y="465"/>
                    <a:pt x="364" y="455"/>
                    <a:pt x="373" y="450"/>
                  </a:cubicBezTo>
                  <a:cubicBezTo>
                    <a:pt x="383" y="444"/>
                    <a:pt x="395" y="444"/>
                    <a:pt x="404" y="449"/>
                  </a:cubicBezTo>
                  <a:cubicBezTo>
                    <a:pt x="404" y="449"/>
                    <a:pt x="404" y="449"/>
                    <a:pt x="404" y="449"/>
                  </a:cubicBezTo>
                  <a:cubicBezTo>
                    <a:pt x="455" y="483"/>
                    <a:pt x="455" y="483"/>
                    <a:pt x="455" y="483"/>
                  </a:cubicBezTo>
                  <a:cubicBezTo>
                    <a:pt x="455" y="483"/>
                    <a:pt x="455" y="483"/>
                    <a:pt x="455" y="483"/>
                  </a:cubicBezTo>
                  <a:cubicBezTo>
                    <a:pt x="464" y="475"/>
                    <a:pt x="474" y="466"/>
                    <a:pt x="482" y="456"/>
                  </a:cubicBezTo>
                  <a:cubicBezTo>
                    <a:pt x="482" y="456"/>
                    <a:pt x="482" y="456"/>
                    <a:pt x="482" y="456"/>
                  </a:cubicBezTo>
                  <a:cubicBezTo>
                    <a:pt x="448" y="405"/>
                    <a:pt x="448" y="405"/>
                    <a:pt x="448" y="405"/>
                  </a:cubicBezTo>
                  <a:cubicBezTo>
                    <a:pt x="443" y="396"/>
                    <a:pt x="443" y="385"/>
                    <a:pt x="448" y="375"/>
                  </a:cubicBezTo>
                  <a:cubicBezTo>
                    <a:pt x="454" y="365"/>
                    <a:pt x="464" y="360"/>
                    <a:pt x="475" y="360"/>
                  </a:cubicBezTo>
                  <a:cubicBezTo>
                    <a:pt x="475" y="360"/>
                    <a:pt x="475" y="360"/>
                    <a:pt x="475" y="360"/>
                  </a:cubicBezTo>
                  <a:cubicBezTo>
                    <a:pt x="536" y="363"/>
                    <a:pt x="536" y="363"/>
                    <a:pt x="536" y="363"/>
                  </a:cubicBezTo>
                  <a:cubicBezTo>
                    <a:pt x="536" y="363"/>
                    <a:pt x="536" y="363"/>
                    <a:pt x="536" y="363"/>
                  </a:cubicBezTo>
                  <a:cubicBezTo>
                    <a:pt x="540" y="352"/>
                    <a:pt x="543" y="340"/>
                    <a:pt x="545" y="328"/>
                  </a:cubicBezTo>
                  <a:cubicBezTo>
                    <a:pt x="491" y="301"/>
                    <a:pt x="491" y="301"/>
                    <a:pt x="491" y="301"/>
                  </a:cubicBezTo>
                  <a:cubicBezTo>
                    <a:pt x="482" y="296"/>
                    <a:pt x="476" y="286"/>
                    <a:pt x="476" y="275"/>
                  </a:cubicBezTo>
                  <a:cubicBezTo>
                    <a:pt x="476" y="263"/>
                    <a:pt x="482" y="254"/>
                    <a:pt x="491" y="248"/>
                  </a:cubicBezTo>
                  <a:cubicBezTo>
                    <a:pt x="491" y="248"/>
                    <a:pt x="491" y="248"/>
                    <a:pt x="491" y="248"/>
                  </a:cubicBezTo>
                  <a:cubicBezTo>
                    <a:pt x="491" y="248"/>
                    <a:pt x="546" y="221"/>
                    <a:pt x="546" y="221"/>
                  </a:cubicBezTo>
                  <a:cubicBezTo>
                    <a:pt x="543" y="209"/>
                    <a:pt x="540" y="196"/>
                    <a:pt x="536" y="184"/>
                  </a:cubicBezTo>
                  <a:cubicBezTo>
                    <a:pt x="536" y="184"/>
                    <a:pt x="536" y="184"/>
                    <a:pt x="536" y="184"/>
                  </a:cubicBezTo>
                  <a:cubicBezTo>
                    <a:pt x="475" y="188"/>
                    <a:pt x="475" y="188"/>
                    <a:pt x="475" y="188"/>
                  </a:cubicBezTo>
                  <a:cubicBezTo>
                    <a:pt x="465" y="188"/>
                    <a:pt x="455" y="182"/>
                    <a:pt x="449" y="172"/>
                  </a:cubicBezTo>
                  <a:cubicBezTo>
                    <a:pt x="444" y="163"/>
                    <a:pt x="444" y="151"/>
                    <a:pt x="449" y="142"/>
                  </a:cubicBezTo>
                  <a:cubicBezTo>
                    <a:pt x="449" y="142"/>
                    <a:pt x="449" y="142"/>
                    <a:pt x="449" y="142"/>
                  </a:cubicBezTo>
                  <a:cubicBezTo>
                    <a:pt x="483" y="91"/>
                    <a:pt x="483" y="91"/>
                    <a:pt x="483" y="91"/>
                  </a:cubicBezTo>
                  <a:cubicBezTo>
                    <a:pt x="483" y="91"/>
                    <a:pt x="483" y="91"/>
                    <a:pt x="483" y="91"/>
                  </a:cubicBezTo>
                  <a:cubicBezTo>
                    <a:pt x="474" y="81"/>
                    <a:pt x="465" y="72"/>
                    <a:pt x="456" y="64"/>
                  </a:cubicBezTo>
                  <a:cubicBezTo>
                    <a:pt x="456" y="64"/>
                    <a:pt x="456" y="64"/>
                    <a:pt x="456" y="64"/>
                  </a:cubicBezTo>
                  <a:cubicBezTo>
                    <a:pt x="405" y="98"/>
                    <a:pt x="405" y="98"/>
                    <a:pt x="405" y="98"/>
                  </a:cubicBezTo>
                  <a:cubicBezTo>
                    <a:pt x="396" y="103"/>
                    <a:pt x="384" y="103"/>
                    <a:pt x="375" y="97"/>
                  </a:cubicBezTo>
                  <a:cubicBezTo>
                    <a:pt x="365" y="92"/>
                    <a:pt x="359" y="82"/>
                    <a:pt x="359" y="71"/>
                  </a:cubicBezTo>
                  <a:cubicBezTo>
                    <a:pt x="359" y="71"/>
                    <a:pt x="359" y="71"/>
                    <a:pt x="359" y="71"/>
                  </a:cubicBezTo>
                  <a:cubicBezTo>
                    <a:pt x="363" y="10"/>
                    <a:pt x="363" y="10"/>
                    <a:pt x="363" y="10"/>
                  </a:cubicBezTo>
                  <a:cubicBezTo>
                    <a:pt x="363" y="10"/>
                    <a:pt x="363" y="10"/>
                    <a:pt x="363" y="10"/>
                  </a:cubicBezTo>
                  <a:cubicBezTo>
                    <a:pt x="351" y="6"/>
                    <a:pt x="328" y="1"/>
                    <a:pt x="328" y="1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59"/>
            <p:cNvSpPr>
              <a:spLocks noEditPoints="1"/>
            </p:cNvSpPr>
            <p:nvPr userDrawn="1"/>
          </p:nvSpPr>
          <p:spPr bwMode="auto">
            <a:xfrm>
              <a:off x="630781" y="1559561"/>
              <a:ext cx="1168400" cy="1169987"/>
            </a:xfrm>
            <a:custGeom>
              <a:avLst/>
              <a:gdLst/>
              <a:ahLst/>
              <a:cxnLst>
                <a:cxn ang="0">
                  <a:pos x="273" y="418"/>
                </a:cxn>
                <a:cxn ang="0">
                  <a:pos x="273" y="128"/>
                </a:cxn>
                <a:cxn ang="0">
                  <a:pos x="328" y="1"/>
                </a:cxn>
                <a:cxn ang="0">
                  <a:pos x="274" y="70"/>
                </a:cxn>
                <a:cxn ang="0">
                  <a:pos x="248" y="55"/>
                </a:cxn>
                <a:cxn ang="0">
                  <a:pos x="184" y="10"/>
                </a:cxn>
                <a:cxn ang="0">
                  <a:pos x="187" y="71"/>
                </a:cxn>
                <a:cxn ang="0">
                  <a:pos x="142" y="97"/>
                </a:cxn>
                <a:cxn ang="0">
                  <a:pos x="91" y="63"/>
                </a:cxn>
                <a:cxn ang="0">
                  <a:pos x="63" y="90"/>
                </a:cxn>
                <a:cxn ang="0">
                  <a:pos x="97" y="141"/>
                </a:cxn>
                <a:cxn ang="0">
                  <a:pos x="71" y="187"/>
                </a:cxn>
                <a:cxn ang="0">
                  <a:pos x="10" y="183"/>
                </a:cxn>
                <a:cxn ang="0">
                  <a:pos x="0" y="218"/>
                </a:cxn>
                <a:cxn ang="0">
                  <a:pos x="55" y="245"/>
                </a:cxn>
                <a:cxn ang="0">
                  <a:pos x="54" y="298"/>
                </a:cxn>
                <a:cxn ang="0">
                  <a:pos x="0" y="325"/>
                </a:cxn>
                <a:cxn ang="0">
                  <a:pos x="9" y="362"/>
                </a:cxn>
                <a:cxn ang="0">
                  <a:pos x="70" y="358"/>
                </a:cxn>
                <a:cxn ang="0">
                  <a:pos x="96" y="404"/>
                </a:cxn>
                <a:cxn ang="0">
                  <a:pos x="63" y="455"/>
                </a:cxn>
                <a:cxn ang="0">
                  <a:pos x="90" y="482"/>
                </a:cxn>
                <a:cxn ang="0">
                  <a:pos x="140" y="449"/>
                </a:cxn>
                <a:cxn ang="0">
                  <a:pos x="186" y="475"/>
                </a:cxn>
                <a:cxn ang="0">
                  <a:pos x="183" y="536"/>
                </a:cxn>
                <a:cxn ang="0">
                  <a:pos x="217" y="546"/>
                </a:cxn>
                <a:cxn ang="0">
                  <a:pos x="245" y="491"/>
                </a:cxn>
                <a:cxn ang="0">
                  <a:pos x="298" y="491"/>
                </a:cxn>
                <a:cxn ang="0">
                  <a:pos x="325" y="546"/>
                </a:cxn>
                <a:cxn ang="0">
                  <a:pos x="362" y="536"/>
                </a:cxn>
                <a:cxn ang="0">
                  <a:pos x="373" y="450"/>
                </a:cxn>
                <a:cxn ang="0">
                  <a:pos x="404" y="449"/>
                </a:cxn>
                <a:cxn ang="0">
                  <a:pos x="455" y="483"/>
                </a:cxn>
                <a:cxn ang="0">
                  <a:pos x="482" y="456"/>
                </a:cxn>
                <a:cxn ang="0">
                  <a:pos x="448" y="375"/>
                </a:cxn>
                <a:cxn ang="0">
                  <a:pos x="475" y="360"/>
                </a:cxn>
                <a:cxn ang="0">
                  <a:pos x="536" y="363"/>
                </a:cxn>
                <a:cxn ang="0">
                  <a:pos x="491" y="301"/>
                </a:cxn>
                <a:cxn ang="0">
                  <a:pos x="491" y="248"/>
                </a:cxn>
                <a:cxn ang="0">
                  <a:pos x="546" y="221"/>
                </a:cxn>
                <a:cxn ang="0">
                  <a:pos x="536" y="184"/>
                </a:cxn>
                <a:cxn ang="0">
                  <a:pos x="449" y="172"/>
                </a:cxn>
                <a:cxn ang="0">
                  <a:pos x="449" y="142"/>
                </a:cxn>
                <a:cxn ang="0">
                  <a:pos x="483" y="91"/>
                </a:cxn>
                <a:cxn ang="0">
                  <a:pos x="456" y="64"/>
                </a:cxn>
                <a:cxn ang="0">
                  <a:pos x="375" y="97"/>
                </a:cxn>
                <a:cxn ang="0">
                  <a:pos x="359" y="71"/>
                </a:cxn>
                <a:cxn ang="0">
                  <a:pos x="363" y="10"/>
                </a:cxn>
              </a:cxnLst>
              <a:rect l="0" t="0" r="r" b="b"/>
              <a:pathLst>
                <a:path w="546" h="546">
                  <a:moveTo>
                    <a:pt x="417" y="273"/>
                  </a:moveTo>
                  <a:cubicBezTo>
                    <a:pt x="417" y="353"/>
                    <a:pt x="353" y="418"/>
                    <a:pt x="273" y="418"/>
                  </a:cubicBezTo>
                  <a:cubicBezTo>
                    <a:pt x="193" y="418"/>
                    <a:pt x="128" y="353"/>
                    <a:pt x="128" y="273"/>
                  </a:cubicBezTo>
                  <a:cubicBezTo>
                    <a:pt x="128" y="193"/>
                    <a:pt x="193" y="128"/>
                    <a:pt x="273" y="128"/>
                  </a:cubicBezTo>
                  <a:cubicBezTo>
                    <a:pt x="353" y="128"/>
                    <a:pt x="417" y="193"/>
                    <a:pt x="417" y="273"/>
                  </a:cubicBezTo>
                  <a:close/>
                  <a:moveTo>
                    <a:pt x="328" y="1"/>
                  </a:moveTo>
                  <a:cubicBezTo>
                    <a:pt x="301" y="55"/>
                    <a:pt x="301" y="55"/>
                    <a:pt x="301" y="55"/>
                  </a:cubicBezTo>
                  <a:cubicBezTo>
                    <a:pt x="295" y="64"/>
                    <a:pt x="286" y="70"/>
                    <a:pt x="274" y="70"/>
                  </a:cubicBezTo>
                  <a:cubicBezTo>
                    <a:pt x="263" y="70"/>
                    <a:pt x="253" y="64"/>
                    <a:pt x="248" y="55"/>
                  </a:cubicBezTo>
                  <a:cubicBezTo>
                    <a:pt x="248" y="55"/>
                    <a:pt x="248" y="55"/>
                    <a:pt x="248" y="55"/>
                  </a:cubicBezTo>
                  <a:cubicBezTo>
                    <a:pt x="221" y="0"/>
                    <a:pt x="221" y="0"/>
                    <a:pt x="221" y="0"/>
                  </a:cubicBezTo>
                  <a:cubicBezTo>
                    <a:pt x="208" y="2"/>
                    <a:pt x="196" y="6"/>
                    <a:pt x="184" y="10"/>
                  </a:cubicBezTo>
                  <a:cubicBezTo>
                    <a:pt x="184" y="10"/>
                    <a:pt x="184" y="10"/>
                    <a:pt x="184" y="10"/>
                  </a:cubicBezTo>
                  <a:cubicBezTo>
                    <a:pt x="187" y="71"/>
                    <a:pt x="187" y="71"/>
                    <a:pt x="187" y="71"/>
                  </a:cubicBezTo>
                  <a:cubicBezTo>
                    <a:pt x="187" y="81"/>
                    <a:pt x="182" y="91"/>
                    <a:pt x="172" y="97"/>
                  </a:cubicBezTo>
                  <a:cubicBezTo>
                    <a:pt x="162" y="102"/>
                    <a:pt x="151" y="102"/>
                    <a:pt x="142" y="97"/>
                  </a:cubicBezTo>
                  <a:cubicBezTo>
                    <a:pt x="142" y="97"/>
                    <a:pt x="142" y="97"/>
                    <a:pt x="142" y="97"/>
                  </a:cubicBezTo>
                  <a:cubicBezTo>
                    <a:pt x="91" y="63"/>
                    <a:pt x="91" y="63"/>
                    <a:pt x="91" y="63"/>
                  </a:cubicBezTo>
                  <a:cubicBezTo>
                    <a:pt x="91" y="63"/>
                    <a:pt x="91" y="63"/>
                    <a:pt x="91" y="63"/>
                  </a:cubicBezTo>
                  <a:cubicBezTo>
                    <a:pt x="81" y="72"/>
                    <a:pt x="72" y="81"/>
                    <a:pt x="63" y="90"/>
                  </a:cubicBezTo>
                  <a:cubicBezTo>
                    <a:pt x="63" y="90"/>
                    <a:pt x="63" y="90"/>
                    <a:pt x="63" y="90"/>
                  </a:cubicBezTo>
                  <a:cubicBezTo>
                    <a:pt x="97" y="141"/>
                    <a:pt x="97" y="141"/>
                    <a:pt x="97" y="141"/>
                  </a:cubicBezTo>
                  <a:cubicBezTo>
                    <a:pt x="102" y="150"/>
                    <a:pt x="103" y="161"/>
                    <a:pt x="97" y="171"/>
                  </a:cubicBezTo>
                  <a:cubicBezTo>
                    <a:pt x="91" y="181"/>
                    <a:pt x="81" y="187"/>
                    <a:pt x="71" y="187"/>
                  </a:cubicBezTo>
                  <a:cubicBezTo>
                    <a:pt x="71" y="187"/>
                    <a:pt x="71" y="187"/>
                    <a:pt x="71" y="187"/>
                  </a:cubicBezTo>
                  <a:cubicBezTo>
                    <a:pt x="10" y="183"/>
                    <a:pt x="10" y="183"/>
                    <a:pt x="10" y="183"/>
                  </a:cubicBezTo>
                  <a:cubicBezTo>
                    <a:pt x="10" y="183"/>
                    <a:pt x="10" y="183"/>
                    <a:pt x="10" y="183"/>
                  </a:cubicBezTo>
                  <a:cubicBezTo>
                    <a:pt x="6" y="194"/>
                    <a:pt x="3" y="206"/>
                    <a:pt x="0" y="218"/>
                  </a:cubicBezTo>
                  <a:cubicBezTo>
                    <a:pt x="0" y="218"/>
                    <a:pt x="0" y="218"/>
                    <a:pt x="0" y="218"/>
                  </a:cubicBezTo>
                  <a:cubicBezTo>
                    <a:pt x="55" y="245"/>
                    <a:pt x="55" y="245"/>
                    <a:pt x="55" y="245"/>
                  </a:cubicBezTo>
                  <a:cubicBezTo>
                    <a:pt x="64" y="250"/>
                    <a:pt x="70" y="260"/>
                    <a:pt x="70" y="272"/>
                  </a:cubicBezTo>
                  <a:cubicBezTo>
                    <a:pt x="70" y="283"/>
                    <a:pt x="64" y="293"/>
                    <a:pt x="54" y="298"/>
                  </a:cubicBezTo>
                  <a:cubicBezTo>
                    <a:pt x="54" y="298"/>
                    <a:pt x="54" y="298"/>
                    <a:pt x="54" y="298"/>
                  </a:cubicBezTo>
                  <a:cubicBezTo>
                    <a:pt x="0" y="325"/>
                    <a:pt x="0" y="325"/>
                    <a:pt x="0" y="325"/>
                  </a:cubicBezTo>
                  <a:cubicBezTo>
                    <a:pt x="0" y="325"/>
                    <a:pt x="0" y="325"/>
                    <a:pt x="0" y="325"/>
                  </a:cubicBezTo>
                  <a:cubicBezTo>
                    <a:pt x="2" y="338"/>
                    <a:pt x="5" y="350"/>
                    <a:pt x="9" y="362"/>
                  </a:cubicBezTo>
                  <a:cubicBezTo>
                    <a:pt x="9" y="362"/>
                    <a:pt x="9" y="362"/>
                    <a:pt x="9" y="362"/>
                  </a:cubicBezTo>
                  <a:cubicBezTo>
                    <a:pt x="70" y="358"/>
                    <a:pt x="70" y="358"/>
                    <a:pt x="70" y="358"/>
                  </a:cubicBezTo>
                  <a:cubicBezTo>
                    <a:pt x="81" y="358"/>
                    <a:pt x="91" y="364"/>
                    <a:pt x="96" y="374"/>
                  </a:cubicBezTo>
                  <a:cubicBezTo>
                    <a:pt x="102" y="384"/>
                    <a:pt x="102" y="395"/>
                    <a:pt x="96" y="404"/>
                  </a:cubicBezTo>
                  <a:cubicBezTo>
                    <a:pt x="96" y="404"/>
                    <a:pt x="96" y="404"/>
                    <a:pt x="96" y="404"/>
                  </a:cubicBezTo>
                  <a:cubicBezTo>
                    <a:pt x="63" y="455"/>
                    <a:pt x="63" y="455"/>
                    <a:pt x="63" y="455"/>
                  </a:cubicBezTo>
                  <a:cubicBezTo>
                    <a:pt x="63" y="455"/>
                    <a:pt x="63" y="455"/>
                    <a:pt x="63" y="455"/>
                  </a:cubicBezTo>
                  <a:cubicBezTo>
                    <a:pt x="71" y="465"/>
                    <a:pt x="80" y="474"/>
                    <a:pt x="90" y="482"/>
                  </a:cubicBezTo>
                  <a:cubicBezTo>
                    <a:pt x="90" y="482"/>
                    <a:pt x="90" y="482"/>
                    <a:pt x="90" y="482"/>
                  </a:cubicBezTo>
                  <a:cubicBezTo>
                    <a:pt x="140" y="449"/>
                    <a:pt x="140" y="449"/>
                    <a:pt x="140" y="449"/>
                  </a:cubicBezTo>
                  <a:cubicBezTo>
                    <a:pt x="150" y="443"/>
                    <a:pt x="161" y="443"/>
                    <a:pt x="171" y="449"/>
                  </a:cubicBezTo>
                  <a:cubicBezTo>
                    <a:pt x="181" y="454"/>
                    <a:pt x="186" y="465"/>
                    <a:pt x="186" y="475"/>
                  </a:cubicBezTo>
                  <a:cubicBezTo>
                    <a:pt x="186" y="475"/>
                    <a:pt x="186" y="475"/>
                    <a:pt x="186" y="475"/>
                  </a:cubicBezTo>
                  <a:cubicBezTo>
                    <a:pt x="183" y="536"/>
                    <a:pt x="183" y="536"/>
                    <a:pt x="183" y="536"/>
                  </a:cubicBezTo>
                  <a:cubicBezTo>
                    <a:pt x="182" y="536"/>
                    <a:pt x="182" y="536"/>
                    <a:pt x="182" y="536"/>
                  </a:cubicBezTo>
                  <a:cubicBezTo>
                    <a:pt x="194" y="540"/>
                    <a:pt x="205" y="543"/>
                    <a:pt x="217" y="546"/>
                  </a:cubicBezTo>
                  <a:cubicBezTo>
                    <a:pt x="217" y="546"/>
                    <a:pt x="217" y="546"/>
                    <a:pt x="217" y="546"/>
                  </a:cubicBezTo>
                  <a:cubicBezTo>
                    <a:pt x="245" y="491"/>
                    <a:pt x="245" y="491"/>
                    <a:pt x="245" y="491"/>
                  </a:cubicBezTo>
                  <a:cubicBezTo>
                    <a:pt x="250" y="482"/>
                    <a:pt x="260" y="476"/>
                    <a:pt x="271" y="476"/>
                  </a:cubicBezTo>
                  <a:cubicBezTo>
                    <a:pt x="282" y="476"/>
                    <a:pt x="292" y="482"/>
                    <a:pt x="298" y="491"/>
                  </a:cubicBezTo>
                  <a:cubicBezTo>
                    <a:pt x="298" y="491"/>
                    <a:pt x="298" y="491"/>
                    <a:pt x="298" y="491"/>
                  </a:cubicBezTo>
                  <a:cubicBezTo>
                    <a:pt x="325" y="546"/>
                    <a:pt x="325" y="546"/>
                    <a:pt x="325" y="546"/>
                  </a:cubicBezTo>
                  <a:cubicBezTo>
                    <a:pt x="337" y="544"/>
                    <a:pt x="350" y="541"/>
                    <a:pt x="362" y="537"/>
                  </a:cubicBezTo>
                  <a:cubicBezTo>
                    <a:pt x="362" y="536"/>
                    <a:pt x="362" y="536"/>
                    <a:pt x="362" y="536"/>
                  </a:cubicBezTo>
                  <a:cubicBezTo>
                    <a:pt x="358" y="476"/>
                    <a:pt x="358" y="476"/>
                    <a:pt x="358" y="476"/>
                  </a:cubicBezTo>
                  <a:cubicBezTo>
                    <a:pt x="358" y="465"/>
                    <a:pt x="364" y="455"/>
                    <a:pt x="373" y="450"/>
                  </a:cubicBezTo>
                  <a:cubicBezTo>
                    <a:pt x="383" y="444"/>
                    <a:pt x="395" y="444"/>
                    <a:pt x="404" y="449"/>
                  </a:cubicBezTo>
                  <a:cubicBezTo>
                    <a:pt x="404" y="449"/>
                    <a:pt x="404" y="449"/>
                    <a:pt x="404" y="449"/>
                  </a:cubicBezTo>
                  <a:cubicBezTo>
                    <a:pt x="455" y="483"/>
                    <a:pt x="455" y="483"/>
                    <a:pt x="455" y="483"/>
                  </a:cubicBezTo>
                  <a:cubicBezTo>
                    <a:pt x="455" y="483"/>
                    <a:pt x="455" y="483"/>
                    <a:pt x="455" y="483"/>
                  </a:cubicBezTo>
                  <a:cubicBezTo>
                    <a:pt x="464" y="475"/>
                    <a:pt x="474" y="466"/>
                    <a:pt x="482" y="456"/>
                  </a:cubicBezTo>
                  <a:cubicBezTo>
                    <a:pt x="482" y="456"/>
                    <a:pt x="482" y="456"/>
                    <a:pt x="482" y="456"/>
                  </a:cubicBezTo>
                  <a:cubicBezTo>
                    <a:pt x="448" y="405"/>
                    <a:pt x="448" y="405"/>
                    <a:pt x="448" y="405"/>
                  </a:cubicBezTo>
                  <a:cubicBezTo>
                    <a:pt x="443" y="396"/>
                    <a:pt x="443" y="385"/>
                    <a:pt x="448" y="375"/>
                  </a:cubicBezTo>
                  <a:cubicBezTo>
                    <a:pt x="454" y="365"/>
                    <a:pt x="464" y="360"/>
                    <a:pt x="475" y="360"/>
                  </a:cubicBezTo>
                  <a:cubicBezTo>
                    <a:pt x="475" y="360"/>
                    <a:pt x="475" y="360"/>
                    <a:pt x="475" y="360"/>
                  </a:cubicBezTo>
                  <a:cubicBezTo>
                    <a:pt x="536" y="363"/>
                    <a:pt x="536" y="363"/>
                    <a:pt x="536" y="363"/>
                  </a:cubicBezTo>
                  <a:cubicBezTo>
                    <a:pt x="536" y="363"/>
                    <a:pt x="536" y="363"/>
                    <a:pt x="536" y="363"/>
                  </a:cubicBezTo>
                  <a:cubicBezTo>
                    <a:pt x="540" y="352"/>
                    <a:pt x="543" y="340"/>
                    <a:pt x="545" y="328"/>
                  </a:cubicBezTo>
                  <a:cubicBezTo>
                    <a:pt x="491" y="301"/>
                    <a:pt x="491" y="301"/>
                    <a:pt x="491" y="301"/>
                  </a:cubicBezTo>
                  <a:cubicBezTo>
                    <a:pt x="482" y="296"/>
                    <a:pt x="476" y="286"/>
                    <a:pt x="476" y="275"/>
                  </a:cubicBezTo>
                  <a:cubicBezTo>
                    <a:pt x="476" y="263"/>
                    <a:pt x="482" y="254"/>
                    <a:pt x="491" y="248"/>
                  </a:cubicBezTo>
                  <a:cubicBezTo>
                    <a:pt x="491" y="248"/>
                    <a:pt x="491" y="248"/>
                    <a:pt x="491" y="248"/>
                  </a:cubicBezTo>
                  <a:cubicBezTo>
                    <a:pt x="491" y="248"/>
                    <a:pt x="546" y="221"/>
                    <a:pt x="546" y="221"/>
                  </a:cubicBezTo>
                  <a:cubicBezTo>
                    <a:pt x="543" y="209"/>
                    <a:pt x="540" y="196"/>
                    <a:pt x="536" y="184"/>
                  </a:cubicBezTo>
                  <a:cubicBezTo>
                    <a:pt x="536" y="184"/>
                    <a:pt x="536" y="184"/>
                    <a:pt x="536" y="184"/>
                  </a:cubicBezTo>
                  <a:cubicBezTo>
                    <a:pt x="475" y="188"/>
                    <a:pt x="475" y="188"/>
                    <a:pt x="475" y="188"/>
                  </a:cubicBezTo>
                  <a:cubicBezTo>
                    <a:pt x="465" y="188"/>
                    <a:pt x="455" y="182"/>
                    <a:pt x="449" y="172"/>
                  </a:cubicBezTo>
                  <a:cubicBezTo>
                    <a:pt x="444" y="163"/>
                    <a:pt x="444" y="151"/>
                    <a:pt x="449" y="142"/>
                  </a:cubicBezTo>
                  <a:cubicBezTo>
                    <a:pt x="449" y="142"/>
                    <a:pt x="449" y="142"/>
                    <a:pt x="449" y="142"/>
                  </a:cubicBezTo>
                  <a:cubicBezTo>
                    <a:pt x="483" y="91"/>
                    <a:pt x="483" y="91"/>
                    <a:pt x="483" y="91"/>
                  </a:cubicBezTo>
                  <a:cubicBezTo>
                    <a:pt x="483" y="91"/>
                    <a:pt x="483" y="91"/>
                    <a:pt x="483" y="91"/>
                  </a:cubicBezTo>
                  <a:cubicBezTo>
                    <a:pt x="474" y="81"/>
                    <a:pt x="465" y="72"/>
                    <a:pt x="456" y="64"/>
                  </a:cubicBezTo>
                  <a:cubicBezTo>
                    <a:pt x="456" y="64"/>
                    <a:pt x="456" y="64"/>
                    <a:pt x="456" y="64"/>
                  </a:cubicBezTo>
                  <a:cubicBezTo>
                    <a:pt x="405" y="98"/>
                    <a:pt x="405" y="98"/>
                    <a:pt x="405" y="98"/>
                  </a:cubicBezTo>
                  <a:cubicBezTo>
                    <a:pt x="396" y="103"/>
                    <a:pt x="384" y="103"/>
                    <a:pt x="375" y="97"/>
                  </a:cubicBezTo>
                  <a:cubicBezTo>
                    <a:pt x="365" y="92"/>
                    <a:pt x="359" y="82"/>
                    <a:pt x="359" y="71"/>
                  </a:cubicBezTo>
                  <a:cubicBezTo>
                    <a:pt x="359" y="71"/>
                    <a:pt x="359" y="71"/>
                    <a:pt x="359" y="71"/>
                  </a:cubicBezTo>
                  <a:cubicBezTo>
                    <a:pt x="363" y="10"/>
                    <a:pt x="363" y="10"/>
                    <a:pt x="363" y="10"/>
                  </a:cubicBezTo>
                  <a:cubicBezTo>
                    <a:pt x="363" y="10"/>
                    <a:pt x="363" y="10"/>
                    <a:pt x="363" y="10"/>
                  </a:cubicBezTo>
                  <a:cubicBezTo>
                    <a:pt x="351" y="6"/>
                    <a:pt x="328" y="1"/>
                    <a:pt x="328" y="1"/>
                  </a:cubicBezTo>
                  <a:close/>
                </a:path>
              </a:pathLst>
            </a:custGeom>
            <a:solidFill>
              <a:schemeClr val="accent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59"/>
            <p:cNvSpPr>
              <a:spLocks noEditPoints="1"/>
            </p:cNvSpPr>
            <p:nvPr userDrawn="1"/>
          </p:nvSpPr>
          <p:spPr bwMode="auto">
            <a:xfrm>
              <a:off x="211928" y="2559952"/>
              <a:ext cx="1168400" cy="1169987"/>
            </a:xfrm>
            <a:custGeom>
              <a:avLst/>
              <a:gdLst/>
              <a:ahLst/>
              <a:cxnLst>
                <a:cxn ang="0">
                  <a:pos x="273" y="418"/>
                </a:cxn>
                <a:cxn ang="0">
                  <a:pos x="273" y="128"/>
                </a:cxn>
                <a:cxn ang="0">
                  <a:pos x="328" y="1"/>
                </a:cxn>
                <a:cxn ang="0">
                  <a:pos x="274" y="70"/>
                </a:cxn>
                <a:cxn ang="0">
                  <a:pos x="248" y="55"/>
                </a:cxn>
                <a:cxn ang="0">
                  <a:pos x="184" y="10"/>
                </a:cxn>
                <a:cxn ang="0">
                  <a:pos x="187" y="71"/>
                </a:cxn>
                <a:cxn ang="0">
                  <a:pos x="142" y="97"/>
                </a:cxn>
                <a:cxn ang="0">
                  <a:pos x="91" y="63"/>
                </a:cxn>
                <a:cxn ang="0">
                  <a:pos x="63" y="90"/>
                </a:cxn>
                <a:cxn ang="0">
                  <a:pos x="97" y="141"/>
                </a:cxn>
                <a:cxn ang="0">
                  <a:pos x="71" y="187"/>
                </a:cxn>
                <a:cxn ang="0">
                  <a:pos x="10" y="183"/>
                </a:cxn>
                <a:cxn ang="0">
                  <a:pos x="0" y="218"/>
                </a:cxn>
                <a:cxn ang="0">
                  <a:pos x="55" y="245"/>
                </a:cxn>
                <a:cxn ang="0">
                  <a:pos x="54" y="298"/>
                </a:cxn>
                <a:cxn ang="0">
                  <a:pos x="0" y="325"/>
                </a:cxn>
                <a:cxn ang="0">
                  <a:pos x="9" y="362"/>
                </a:cxn>
                <a:cxn ang="0">
                  <a:pos x="70" y="358"/>
                </a:cxn>
                <a:cxn ang="0">
                  <a:pos x="96" y="404"/>
                </a:cxn>
                <a:cxn ang="0">
                  <a:pos x="63" y="455"/>
                </a:cxn>
                <a:cxn ang="0">
                  <a:pos x="90" y="482"/>
                </a:cxn>
                <a:cxn ang="0">
                  <a:pos x="140" y="449"/>
                </a:cxn>
                <a:cxn ang="0">
                  <a:pos x="186" y="475"/>
                </a:cxn>
                <a:cxn ang="0">
                  <a:pos x="183" y="536"/>
                </a:cxn>
                <a:cxn ang="0">
                  <a:pos x="217" y="546"/>
                </a:cxn>
                <a:cxn ang="0">
                  <a:pos x="245" y="491"/>
                </a:cxn>
                <a:cxn ang="0">
                  <a:pos x="298" y="491"/>
                </a:cxn>
                <a:cxn ang="0">
                  <a:pos x="325" y="546"/>
                </a:cxn>
                <a:cxn ang="0">
                  <a:pos x="362" y="536"/>
                </a:cxn>
                <a:cxn ang="0">
                  <a:pos x="373" y="450"/>
                </a:cxn>
                <a:cxn ang="0">
                  <a:pos x="404" y="449"/>
                </a:cxn>
                <a:cxn ang="0">
                  <a:pos x="455" y="483"/>
                </a:cxn>
                <a:cxn ang="0">
                  <a:pos x="482" y="456"/>
                </a:cxn>
                <a:cxn ang="0">
                  <a:pos x="448" y="375"/>
                </a:cxn>
                <a:cxn ang="0">
                  <a:pos x="475" y="360"/>
                </a:cxn>
                <a:cxn ang="0">
                  <a:pos x="536" y="363"/>
                </a:cxn>
                <a:cxn ang="0">
                  <a:pos x="491" y="301"/>
                </a:cxn>
                <a:cxn ang="0">
                  <a:pos x="491" y="248"/>
                </a:cxn>
                <a:cxn ang="0">
                  <a:pos x="546" y="221"/>
                </a:cxn>
                <a:cxn ang="0">
                  <a:pos x="536" y="184"/>
                </a:cxn>
                <a:cxn ang="0">
                  <a:pos x="449" y="172"/>
                </a:cxn>
                <a:cxn ang="0">
                  <a:pos x="449" y="142"/>
                </a:cxn>
                <a:cxn ang="0">
                  <a:pos x="483" y="91"/>
                </a:cxn>
                <a:cxn ang="0">
                  <a:pos x="456" y="64"/>
                </a:cxn>
                <a:cxn ang="0">
                  <a:pos x="375" y="97"/>
                </a:cxn>
                <a:cxn ang="0">
                  <a:pos x="359" y="71"/>
                </a:cxn>
                <a:cxn ang="0">
                  <a:pos x="363" y="10"/>
                </a:cxn>
              </a:cxnLst>
              <a:rect l="0" t="0" r="r" b="b"/>
              <a:pathLst>
                <a:path w="546" h="546">
                  <a:moveTo>
                    <a:pt x="417" y="273"/>
                  </a:moveTo>
                  <a:cubicBezTo>
                    <a:pt x="417" y="353"/>
                    <a:pt x="353" y="418"/>
                    <a:pt x="273" y="418"/>
                  </a:cubicBezTo>
                  <a:cubicBezTo>
                    <a:pt x="193" y="418"/>
                    <a:pt x="128" y="353"/>
                    <a:pt x="128" y="273"/>
                  </a:cubicBezTo>
                  <a:cubicBezTo>
                    <a:pt x="128" y="193"/>
                    <a:pt x="193" y="128"/>
                    <a:pt x="273" y="128"/>
                  </a:cubicBezTo>
                  <a:cubicBezTo>
                    <a:pt x="353" y="128"/>
                    <a:pt x="417" y="193"/>
                    <a:pt x="417" y="273"/>
                  </a:cubicBezTo>
                  <a:close/>
                  <a:moveTo>
                    <a:pt x="328" y="1"/>
                  </a:moveTo>
                  <a:cubicBezTo>
                    <a:pt x="301" y="55"/>
                    <a:pt x="301" y="55"/>
                    <a:pt x="301" y="55"/>
                  </a:cubicBezTo>
                  <a:cubicBezTo>
                    <a:pt x="295" y="64"/>
                    <a:pt x="286" y="70"/>
                    <a:pt x="274" y="70"/>
                  </a:cubicBezTo>
                  <a:cubicBezTo>
                    <a:pt x="263" y="70"/>
                    <a:pt x="253" y="64"/>
                    <a:pt x="248" y="55"/>
                  </a:cubicBezTo>
                  <a:cubicBezTo>
                    <a:pt x="248" y="55"/>
                    <a:pt x="248" y="55"/>
                    <a:pt x="248" y="55"/>
                  </a:cubicBezTo>
                  <a:cubicBezTo>
                    <a:pt x="221" y="0"/>
                    <a:pt x="221" y="0"/>
                    <a:pt x="221" y="0"/>
                  </a:cubicBezTo>
                  <a:cubicBezTo>
                    <a:pt x="208" y="2"/>
                    <a:pt x="196" y="6"/>
                    <a:pt x="184" y="10"/>
                  </a:cubicBezTo>
                  <a:cubicBezTo>
                    <a:pt x="184" y="10"/>
                    <a:pt x="184" y="10"/>
                    <a:pt x="184" y="10"/>
                  </a:cubicBezTo>
                  <a:cubicBezTo>
                    <a:pt x="187" y="71"/>
                    <a:pt x="187" y="71"/>
                    <a:pt x="187" y="71"/>
                  </a:cubicBezTo>
                  <a:cubicBezTo>
                    <a:pt x="187" y="81"/>
                    <a:pt x="182" y="91"/>
                    <a:pt x="172" y="97"/>
                  </a:cubicBezTo>
                  <a:cubicBezTo>
                    <a:pt x="162" y="102"/>
                    <a:pt x="151" y="102"/>
                    <a:pt x="142" y="97"/>
                  </a:cubicBezTo>
                  <a:cubicBezTo>
                    <a:pt x="142" y="97"/>
                    <a:pt x="142" y="97"/>
                    <a:pt x="142" y="97"/>
                  </a:cubicBezTo>
                  <a:cubicBezTo>
                    <a:pt x="91" y="63"/>
                    <a:pt x="91" y="63"/>
                    <a:pt x="91" y="63"/>
                  </a:cubicBezTo>
                  <a:cubicBezTo>
                    <a:pt x="91" y="63"/>
                    <a:pt x="91" y="63"/>
                    <a:pt x="91" y="63"/>
                  </a:cubicBezTo>
                  <a:cubicBezTo>
                    <a:pt x="81" y="72"/>
                    <a:pt x="72" y="81"/>
                    <a:pt x="63" y="90"/>
                  </a:cubicBezTo>
                  <a:cubicBezTo>
                    <a:pt x="63" y="90"/>
                    <a:pt x="63" y="90"/>
                    <a:pt x="63" y="90"/>
                  </a:cubicBezTo>
                  <a:cubicBezTo>
                    <a:pt x="97" y="141"/>
                    <a:pt x="97" y="141"/>
                    <a:pt x="97" y="141"/>
                  </a:cubicBezTo>
                  <a:cubicBezTo>
                    <a:pt x="102" y="150"/>
                    <a:pt x="103" y="161"/>
                    <a:pt x="97" y="171"/>
                  </a:cubicBezTo>
                  <a:cubicBezTo>
                    <a:pt x="91" y="181"/>
                    <a:pt x="81" y="187"/>
                    <a:pt x="71" y="187"/>
                  </a:cubicBezTo>
                  <a:cubicBezTo>
                    <a:pt x="71" y="187"/>
                    <a:pt x="71" y="187"/>
                    <a:pt x="71" y="187"/>
                  </a:cubicBezTo>
                  <a:cubicBezTo>
                    <a:pt x="10" y="183"/>
                    <a:pt x="10" y="183"/>
                    <a:pt x="10" y="183"/>
                  </a:cubicBezTo>
                  <a:cubicBezTo>
                    <a:pt x="10" y="183"/>
                    <a:pt x="10" y="183"/>
                    <a:pt x="10" y="183"/>
                  </a:cubicBezTo>
                  <a:cubicBezTo>
                    <a:pt x="6" y="194"/>
                    <a:pt x="3" y="206"/>
                    <a:pt x="0" y="218"/>
                  </a:cubicBezTo>
                  <a:cubicBezTo>
                    <a:pt x="0" y="218"/>
                    <a:pt x="0" y="218"/>
                    <a:pt x="0" y="218"/>
                  </a:cubicBezTo>
                  <a:cubicBezTo>
                    <a:pt x="55" y="245"/>
                    <a:pt x="55" y="245"/>
                    <a:pt x="55" y="245"/>
                  </a:cubicBezTo>
                  <a:cubicBezTo>
                    <a:pt x="64" y="250"/>
                    <a:pt x="70" y="260"/>
                    <a:pt x="70" y="272"/>
                  </a:cubicBezTo>
                  <a:cubicBezTo>
                    <a:pt x="70" y="283"/>
                    <a:pt x="64" y="293"/>
                    <a:pt x="54" y="298"/>
                  </a:cubicBezTo>
                  <a:cubicBezTo>
                    <a:pt x="54" y="298"/>
                    <a:pt x="54" y="298"/>
                    <a:pt x="54" y="298"/>
                  </a:cubicBezTo>
                  <a:cubicBezTo>
                    <a:pt x="0" y="325"/>
                    <a:pt x="0" y="325"/>
                    <a:pt x="0" y="325"/>
                  </a:cubicBezTo>
                  <a:cubicBezTo>
                    <a:pt x="0" y="325"/>
                    <a:pt x="0" y="325"/>
                    <a:pt x="0" y="325"/>
                  </a:cubicBezTo>
                  <a:cubicBezTo>
                    <a:pt x="2" y="338"/>
                    <a:pt x="5" y="350"/>
                    <a:pt x="9" y="362"/>
                  </a:cubicBezTo>
                  <a:cubicBezTo>
                    <a:pt x="9" y="362"/>
                    <a:pt x="9" y="362"/>
                    <a:pt x="9" y="362"/>
                  </a:cubicBezTo>
                  <a:cubicBezTo>
                    <a:pt x="70" y="358"/>
                    <a:pt x="70" y="358"/>
                    <a:pt x="70" y="358"/>
                  </a:cubicBezTo>
                  <a:cubicBezTo>
                    <a:pt x="81" y="358"/>
                    <a:pt x="91" y="364"/>
                    <a:pt x="96" y="374"/>
                  </a:cubicBezTo>
                  <a:cubicBezTo>
                    <a:pt x="102" y="384"/>
                    <a:pt x="102" y="395"/>
                    <a:pt x="96" y="404"/>
                  </a:cubicBezTo>
                  <a:cubicBezTo>
                    <a:pt x="96" y="404"/>
                    <a:pt x="96" y="404"/>
                    <a:pt x="96" y="404"/>
                  </a:cubicBezTo>
                  <a:cubicBezTo>
                    <a:pt x="63" y="455"/>
                    <a:pt x="63" y="455"/>
                    <a:pt x="63" y="455"/>
                  </a:cubicBezTo>
                  <a:cubicBezTo>
                    <a:pt x="63" y="455"/>
                    <a:pt x="63" y="455"/>
                    <a:pt x="63" y="455"/>
                  </a:cubicBezTo>
                  <a:cubicBezTo>
                    <a:pt x="71" y="465"/>
                    <a:pt x="80" y="474"/>
                    <a:pt x="90" y="482"/>
                  </a:cubicBezTo>
                  <a:cubicBezTo>
                    <a:pt x="90" y="482"/>
                    <a:pt x="90" y="482"/>
                    <a:pt x="90" y="482"/>
                  </a:cubicBezTo>
                  <a:cubicBezTo>
                    <a:pt x="140" y="449"/>
                    <a:pt x="140" y="449"/>
                    <a:pt x="140" y="449"/>
                  </a:cubicBezTo>
                  <a:cubicBezTo>
                    <a:pt x="150" y="443"/>
                    <a:pt x="161" y="443"/>
                    <a:pt x="171" y="449"/>
                  </a:cubicBezTo>
                  <a:cubicBezTo>
                    <a:pt x="181" y="454"/>
                    <a:pt x="186" y="465"/>
                    <a:pt x="186" y="475"/>
                  </a:cubicBezTo>
                  <a:cubicBezTo>
                    <a:pt x="186" y="475"/>
                    <a:pt x="186" y="475"/>
                    <a:pt x="186" y="475"/>
                  </a:cubicBezTo>
                  <a:cubicBezTo>
                    <a:pt x="183" y="536"/>
                    <a:pt x="183" y="536"/>
                    <a:pt x="183" y="536"/>
                  </a:cubicBezTo>
                  <a:cubicBezTo>
                    <a:pt x="182" y="536"/>
                    <a:pt x="182" y="536"/>
                    <a:pt x="182" y="536"/>
                  </a:cubicBezTo>
                  <a:cubicBezTo>
                    <a:pt x="194" y="540"/>
                    <a:pt x="205" y="543"/>
                    <a:pt x="217" y="546"/>
                  </a:cubicBezTo>
                  <a:cubicBezTo>
                    <a:pt x="217" y="546"/>
                    <a:pt x="217" y="546"/>
                    <a:pt x="217" y="546"/>
                  </a:cubicBezTo>
                  <a:cubicBezTo>
                    <a:pt x="245" y="491"/>
                    <a:pt x="245" y="491"/>
                    <a:pt x="245" y="491"/>
                  </a:cubicBezTo>
                  <a:cubicBezTo>
                    <a:pt x="250" y="482"/>
                    <a:pt x="260" y="476"/>
                    <a:pt x="271" y="476"/>
                  </a:cubicBezTo>
                  <a:cubicBezTo>
                    <a:pt x="282" y="476"/>
                    <a:pt x="292" y="482"/>
                    <a:pt x="298" y="491"/>
                  </a:cubicBezTo>
                  <a:cubicBezTo>
                    <a:pt x="298" y="491"/>
                    <a:pt x="298" y="491"/>
                    <a:pt x="298" y="491"/>
                  </a:cubicBezTo>
                  <a:cubicBezTo>
                    <a:pt x="325" y="546"/>
                    <a:pt x="325" y="546"/>
                    <a:pt x="325" y="546"/>
                  </a:cubicBezTo>
                  <a:cubicBezTo>
                    <a:pt x="337" y="544"/>
                    <a:pt x="350" y="541"/>
                    <a:pt x="362" y="537"/>
                  </a:cubicBezTo>
                  <a:cubicBezTo>
                    <a:pt x="362" y="536"/>
                    <a:pt x="362" y="536"/>
                    <a:pt x="362" y="536"/>
                  </a:cubicBezTo>
                  <a:cubicBezTo>
                    <a:pt x="358" y="476"/>
                    <a:pt x="358" y="476"/>
                    <a:pt x="358" y="476"/>
                  </a:cubicBezTo>
                  <a:cubicBezTo>
                    <a:pt x="358" y="465"/>
                    <a:pt x="364" y="455"/>
                    <a:pt x="373" y="450"/>
                  </a:cubicBezTo>
                  <a:cubicBezTo>
                    <a:pt x="383" y="444"/>
                    <a:pt x="395" y="444"/>
                    <a:pt x="404" y="449"/>
                  </a:cubicBezTo>
                  <a:cubicBezTo>
                    <a:pt x="404" y="449"/>
                    <a:pt x="404" y="449"/>
                    <a:pt x="404" y="449"/>
                  </a:cubicBezTo>
                  <a:cubicBezTo>
                    <a:pt x="455" y="483"/>
                    <a:pt x="455" y="483"/>
                    <a:pt x="455" y="483"/>
                  </a:cubicBezTo>
                  <a:cubicBezTo>
                    <a:pt x="455" y="483"/>
                    <a:pt x="455" y="483"/>
                    <a:pt x="455" y="483"/>
                  </a:cubicBezTo>
                  <a:cubicBezTo>
                    <a:pt x="464" y="475"/>
                    <a:pt x="474" y="466"/>
                    <a:pt x="482" y="456"/>
                  </a:cubicBezTo>
                  <a:cubicBezTo>
                    <a:pt x="482" y="456"/>
                    <a:pt x="482" y="456"/>
                    <a:pt x="482" y="456"/>
                  </a:cubicBezTo>
                  <a:cubicBezTo>
                    <a:pt x="448" y="405"/>
                    <a:pt x="448" y="405"/>
                    <a:pt x="448" y="405"/>
                  </a:cubicBezTo>
                  <a:cubicBezTo>
                    <a:pt x="443" y="396"/>
                    <a:pt x="443" y="385"/>
                    <a:pt x="448" y="375"/>
                  </a:cubicBezTo>
                  <a:cubicBezTo>
                    <a:pt x="454" y="365"/>
                    <a:pt x="464" y="360"/>
                    <a:pt x="475" y="360"/>
                  </a:cubicBezTo>
                  <a:cubicBezTo>
                    <a:pt x="475" y="360"/>
                    <a:pt x="475" y="360"/>
                    <a:pt x="475" y="360"/>
                  </a:cubicBezTo>
                  <a:cubicBezTo>
                    <a:pt x="536" y="363"/>
                    <a:pt x="536" y="363"/>
                    <a:pt x="536" y="363"/>
                  </a:cubicBezTo>
                  <a:cubicBezTo>
                    <a:pt x="536" y="363"/>
                    <a:pt x="536" y="363"/>
                    <a:pt x="536" y="363"/>
                  </a:cubicBezTo>
                  <a:cubicBezTo>
                    <a:pt x="540" y="352"/>
                    <a:pt x="543" y="340"/>
                    <a:pt x="545" y="328"/>
                  </a:cubicBezTo>
                  <a:cubicBezTo>
                    <a:pt x="491" y="301"/>
                    <a:pt x="491" y="301"/>
                    <a:pt x="491" y="301"/>
                  </a:cubicBezTo>
                  <a:cubicBezTo>
                    <a:pt x="482" y="296"/>
                    <a:pt x="476" y="286"/>
                    <a:pt x="476" y="275"/>
                  </a:cubicBezTo>
                  <a:cubicBezTo>
                    <a:pt x="476" y="263"/>
                    <a:pt x="482" y="254"/>
                    <a:pt x="491" y="248"/>
                  </a:cubicBezTo>
                  <a:cubicBezTo>
                    <a:pt x="491" y="248"/>
                    <a:pt x="491" y="248"/>
                    <a:pt x="491" y="248"/>
                  </a:cubicBezTo>
                  <a:cubicBezTo>
                    <a:pt x="491" y="248"/>
                    <a:pt x="546" y="221"/>
                    <a:pt x="546" y="221"/>
                  </a:cubicBezTo>
                  <a:cubicBezTo>
                    <a:pt x="543" y="209"/>
                    <a:pt x="540" y="196"/>
                    <a:pt x="536" y="184"/>
                  </a:cubicBezTo>
                  <a:cubicBezTo>
                    <a:pt x="536" y="184"/>
                    <a:pt x="536" y="184"/>
                    <a:pt x="536" y="184"/>
                  </a:cubicBezTo>
                  <a:cubicBezTo>
                    <a:pt x="475" y="188"/>
                    <a:pt x="475" y="188"/>
                    <a:pt x="475" y="188"/>
                  </a:cubicBezTo>
                  <a:cubicBezTo>
                    <a:pt x="465" y="188"/>
                    <a:pt x="455" y="182"/>
                    <a:pt x="449" y="172"/>
                  </a:cubicBezTo>
                  <a:cubicBezTo>
                    <a:pt x="444" y="163"/>
                    <a:pt x="444" y="151"/>
                    <a:pt x="449" y="142"/>
                  </a:cubicBezTo>
                  <a:cubicBezTo>
                    <a:pt x="449" y="142"/>
                    <a:pt x="449" y="142"/>
                    <a:pt x="449" y="142"/>
                  </a:cubicBezTo>
                  <a:cubicBezTo>
                    <a:pt x="483" y="91"/>
                    <a:pt x="483" y="91"/>
                    <a:pt x="483" y="91"/>
                  </a:cubicBezTo>
                  <a:cubicBezTo>
                    <a:pt x="483" y="91"/>
                    <a:pt x="483" y="91"/>
                    <a:pt x="483" y="91"/>
                  </a:cubicBezTo>
                  <a:cubicBezTo>
                    <a:pt x="474" y="81"/>
                    <a:pt x="465" y="72"/>
                    <a:pt x="456" y="64"/>
                  </a:cubicBezTo>
                  <a:cubicBezTo>
                    <a:pt x="456" y="64"/>
                    <a:pt x="456" y="64"/>
                    <a:pt x="456" y="64"/>
                  </a:cubicBezTo>
                  <a:cubicBezTo>
                    <a:pt x="405" y="98"/>
                    <a:pt x="405" y="98"/>
                    <a:pt x="405" y="98"/>
                  </a:cubicBezTo>
                  <a:cubicBezTo>
                    <a:pt x="396" y="103"/>
                    <a:pt x="384" y="103"/>
                    <a:pt x="375" y="97"/>
                  </a:cubicBezTo>
                  <a:cubicBezTo>
                    <a:pt x="365" y="92"/>
                    <a:pt x="359" y="82"/>
                    <a:pt x="359" y="71"/>
                  </a:cubicBezTo>
                  <a:cubicBezTo>
                    <a:pt x="359" y="71"/>
                    <a:pt x="359" y="71"/>
                    <a:pt x="359" y="71"/>
                  </a:cubicBezTo>
                  <a:cubicBezTo>
                    <a:pt x="363" y="10"/>
                    <a:pt x="363" y="10"/>
                    <a:pt x="363" y="10"/>
                  </a:cubicBezTo>
                  <a:cubicBezTo>
                    <a:pt x="363" y="10"/>
                    <a:pt x="363" y="10"/>
                    <a:pt x="363" y="10"/>
                  </a:cubicBezTo>
                  <a:cubicBezTo>
                    <a:pt x="351" y="6"/>
                    <a:pt x="328" y="1"/>
                    <a:pt x="328" y="1"/>
                  </a:cubicBezTo>
                  <a:close/>
                </a:path>
              </a:pathLst>
            </a:custGeom>
            <a:solidFill>
              <a:schemeClr val="accent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24" name="Picture 27" descr="microsoft_logo.emf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768600" y="2335477"/>
            <a:ext cx="5457878" cy="8718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1" grpId="0"/>
    </p:bld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30394"/>
            <a:ext cx="8229600" cy="10748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49478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362334" y="6356350"/>
            <a:ext cx="3244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Segoe" pitchFamily="34" charset="0"/>
              </a:defRPr>
            </a:lvl1pPr>
          </a:lstStyle>
          <a:p>
            <a:fld id="{157D055F-F0D3-451F-9F62-B0011DA321D9}" type="slidenum">
              <a:rPr lang="en-US" smtClean="0"/>
              <a:pPr/>
              <a:t>&lt;#&gt;</a:t>
            </a:fld>
            <a:endParaRPr lang="en-US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3271680" y="6356350"/>
            <a:ext cx="517914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lang="en-US" sz="800" kern="1200" smtClean="0">
                <a:solidFill>
                  <a:srgbClr val="FFC425"/>
                </a:solidFill>
                <a:latin typeface="Segoe" pitchFamily="34" charset="0"/>
                <a:ea typeface="+mn-ea"/>
                <a:cs typeface="+mn-cs"/>
              </a:defRPr>
            </a:lvl1pPr>
          </a:lstStyle>
          <a:p>
            <a:r>
              <a:rPr lang="en-US" dirty="0" smtClean="0"/>
              <a:t>Microsoft confidential   |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68" r:id="rId2"/>
    <p:sldLayoutId id="2147483671" r:id="rId3"/>
    <p:sldLayoutId id="2147483672" r:id="rId4"/>
    <p:sldLayoutId id="2147483673" r:id="rId5"/>
    <p:sldLayoutId id="2147483674" r:id="rId6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lang="en-US" sz="3200" kern="1200" dirty="0">
          <a:solidFill>
            <a:srgbClr val="F47836"/>
          </a:solidFill>
          <a:latin typeface="Segoe Semibold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ct val="20000"/>
        </a:spcBef>
        <a:buClr>
          <a:srgbClr val="FFC425"/>
        </a:buClr>
        <a:buFont typeface="Lucida Sans Unicode" pitchFamily="34" charset="0"/>
        <a:buChar char="∙"/>
        <a:defRPr lang="en-US" sz="2000" kern="1200" dirty="0" smtClean="0">
          <a:solidFill>
            <a:srgbClr val="646464"/>
          </a:solidFill>
          <a:latin typeface="Segoe Semibold" pitchFamily="34" charset="0"/>
          <a:ea typeface="+mn-ea"/>
          <a:cs typeface="+mn-cs"/>
        </a:defRPr>
      </a:lvl1pPr>
      <a:lvl2pPr marL="457200" indent="-228600" algn="l" defTabSz="914400" rtl="0" eaLnBrk="1" latinLnBrk="0" hangingPunct="1">
        <a:spcBef>
          <a:spcPct val="20000"/>
        </a:spcBef>
        <a:buClr>
          <a:srgbClr val="FFC425"/>
        </a:buClr>
        <a:buFont typeface="MS PMincho" pitchFamily="18" charset="-128"/>
        <a:buChar char="◉"/>
        <a:defRPr lang="en-US" sz="1800" kern="1200" dirty="0" smtClean="0">
          <a:solidFill>
            <a:srgbClr val="646464"/>
          </a:solidFill>
          <a:latin typeface="Segoe" pitchFamily="34" charset="0"/>
          <a:ea typeface="+mn-ea"/>
          <a:cs typeface="+mn-cs"/>
        </a:defRPr>
      </a:lvl2pPr>
      <a:lvl3pPr marL="685800" indent="-228600" algn="l" defTabSz="914400" rtl="0" eaLnBrk="1" latinLnBrk="0" hangingPunct="1">
        <a:spcBef>
          <a:spcPct val="20000"/>
        </a:spcBef>
        <a:buClr>
          <a:srgbClr val="FFC425"/>
        </a:buClr>
        <a:buFont typeface="Courier New" pitchFamily="49" charset="0"/>
        <a:buChar char="○"/>
        <a:tabLst>
          <a:tab pos="685800" algn="l"/>
        </a:tabLst>
        <a:defRPr lang="en-US" sz="1600" kern="1200" dirty="0" smtClean="0">
          <a:solidFill>
            <a:srgbClr val="646464"/>
          </a:solidFill>
          <a:latin typeface="Segoe" pitchFamily="34" charset="0"/>
          <a:ea typeface="+mn-ea"/>
          <a:cs typeface="+mn-cs"/>
        </a:defRPr>
      </a:lvl3pPr>
      <a:lvl4pPr marL="914400" indent="-228600" algn="l" defTabSz="914400" rtl="0" eaLnBrk="1" latinLnBrk="0" hangingPunct="1">
        <a:spcBef>
          <a:spcPct val="20000"/>
        </a:spcBef>
        <a:buClr>
          <a:srgbClr val="FFC425"/>
        </a:buClr>
        <a:buFont typeface="Segoe" pitchFamily="34" charset="0"/>
        <a:buChar char="•"/>
        <a:defRPr lang="en-US" sz="1400" kern="1200" dirty="0" smtClean="0">
          <a:solidFill>
            <a:srgbClr val="646464"/>
          </a:solidFill>
          <a:latin typeface="Segoe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73C167"/>
        </a:buClr>
        <a:buFont typeface="Arial" pitchFamily="34" charset="0"/>
        <a:buChar char="»"/>
        <a:defRPr lang="en-US" sz="2000" kern="1200" dirty="0">
          <a:solidFill>
            <a:srgbClr val="646464"/>
          </a:solidFill>
          <a:latin typeface="Segoe Semibold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510638" y="1156196"/>
            <a:ext cx="8419605" cy="48005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sz="1600" dirty="0" smtClean="0"/>
              <a:t>OEM</a:t>
            </a:r>
            <a:r>
              <a:rPr lang="ja-JP" altLang="en-US" sz="1600" dirty="0" smtClean="0"/>
              <a:t>ライセンス</a:t>
            </a:r>
            <a:r>
              <a:rPr lang="ja-JP" altLang="ja-JP" sz="1600" dirty="0" smtClean="0"/>
              <a:t>を所有している場合</a:t>
            </a:r>
            <a:r>
              <a:rPr lang="ja-JP" altLang="en-US" sz="1600" dirty="0" smtClean="0"/>
              <a:t>、そのライセンスを利用して第三者へのサービス提供を行う場合には、</a:t>
            </a:r>
            <a:r>
              <a:rPr lang="en-US" altLang="ja-JP" sz="1600" dirty="0" smtClean="0"/>
              <a:t>SPLA</a:t>
            </a:r>
            <a:r>
              <a:rPr lang="ja-JP" altLang="en-US" sz="1600" dirty="0" smtClean="0"/>
              <a:t>による</a:t>
            </a:r>
            <a:r>
              <a:rPr lang="en-US" altLang="ja-JP" sz="1600" dirty="0" smtClean="0"/>
              <a:t>OEM</a:t>
            </a:r>
            <a:r>
              <a:rPr lang="ja-JP" altLang="en-US" sz="1600" dirty="0" smtClean="0"/>
              <a:t>ライセンスの取得が必要となります。</a:t>
            </a:r>
            <a:r>
              <a:rPr lang="en-US" altLang="ja-JP" sz="1600" dirty="0" smtClean="0"/>
              <a:t>(2010</a:t>
            </a:r>
            <a:r>
              <a:rPr lang="ja-JP" altLang="en-US" sz="1600" dirty="0" smtClean="0"/>
              <a:t>年</a:t>
            </a:r>
            <a:r>
              <a:rPr lang="en-US" altLang="ja-JP" sz="1600" dirty="0" smtClean="0"/>
              <a:t>1</a:t>
            </a:r>
            <a:r>
              <a:rPr lang="ja-JP" altLang="en-US" sz="1600" dirty="0" smtClean="0"/>
              <a:t>月</a:t>
            </a:r>
            <a:r>
              <a:rPr lang="en-US" altLang="ja-JP" sz="1600" dirty="0" smtClean="0"/>
              <a:t>~)</a:t>
            </a:r>
          </a:p>
          <a:p>
            <a:pPr marL="0" indent="0">
              <a:buNone/>
            </a:pPr>
            <a:endParaRPr lang="en-US" altLang="ja-JP" sz="1800" dirty="0" smtClean="0"/>
          </a:p>
          <a:p>
            <a:pPr marL="0" indent="0">
              <a:buNone/>
            </a:pPr>
            <a:r>
              <a:rPr lang="en-US" altLang="ja-JP" sz="1600" b="1" dirty="0" smtClean="0"/>
              <a:t>OEM</a:t>
            </a:r>
            <a:r>
              <a:rPr lang="ja-JP" altLang="en-US" sz="1600" b="1" dirty="0" smtClean="0"/>
              <a:t>ライセンスを利用できる製品</a:t>
            </a:r>
            <a:endParaRPr lang="en-US" altLang="ja-JP" sz="1600" b="1" dirty="0" smtClean="0"/>
          </a:p>
          <a:p>
            <a:pPr marL="0" indent="0"/>
            <a:r>
              <a:rPr lang="ja-JP" altLang="en-US" sz="1600" dirty="0" smtClean="0"/>
              <a:t> </a:t>
            </a:r>
            <a:r>
              <a:rPr lang="en-US" altLang="ja-JP" sz="1600" dirty="0" smtClean="0"/>
              <a:t>Windows Server Standard/Enterprise Edition</a:t>
            </a:r>
          </a:p>
          <a:p>
            <a:pPr marL="0" indent="0"/>
            <a:r>
              <a:rPr lang="en-US" altLang="ja-JP" sz="1600" dirty="0" smtClean="0"/>
              <a:t> SQL Server Standard/Enterprise Edition </a:t>
            </a:r>
          </a:p>
          <a:p>
            <a:pPr marL="0" lvl="0" indent="0">
              <a:buNone/>
            </a:pPr>
            <a:endParaRPr lang="en-US" altLang="ja-JP" sz="1800" b="1" dirty="0" smtClean="0"/>
          </a:p>
          <a:p>
            <a:pPr marL="0" lvl="0" indent="0">
              <a:buNone/>
            </a:pPr>
            <a:r>
              <a:rPr lang="ja-JP" altLang="en-US" sz="1600" b="1" dirty="0" smtClean="0"/>
              <a:t>必要となる</a:t>
            </a:r>
            <a:r>
              <a:rPr lang="en-US" altLang="ja-JP" sz="1600" b="1" dirty="0" smtClean="0"/>
              <a:t>SPLA</a:t>
            </a:r>
            <a:r>
              <a:rPr lang="ja-JP" altLang="en-US" sz="1600" b="1" dirty="0" smtClean="0"/>
              <a:t>ライセンス</a:t>
            </a:r>
            <a:endParaRPr lang="en-US" altLang="ja-JP" sz="1600" b="1" dirty="0" smtClean="0"/>
          </a:p>
          <a:p>
            <a:pPr marL="0" lvl="0" indent="0">
              <a:buNone/>
            </a:pPr>
            <a:r>
              <a:rPr lang="ja-JP" altLang="en-US" sz="1600" dirty="0" smtClean="0"/>
              <a:t>（１）</a:t>
            </a:r>
            <a:r>
              <a:rPr lang="en-US" altLang="ja-JP" sz="1600" dirty="0" smtClean="0"/>
              <a:t>SPLA</a:t>
            </a:r>
            <a:r>
              <a:rPr lang="ja-JP" altLang="en-US" sz="1600" dirty="0" smtClean="0"/>
              <a:t>により</a:t>
            </a:r>
            <a:r>
              <a:rPr lang="ja-JP" altLang="en-US" sz="1600" dirty="0" smtClean="0"/>
              <a:t>プロセッサ ライセンス</a:t>
            </a:r>
            <a:r>
              <a:rPr lang="ja-JP" altLang="en-US" sz="1600" dirty="0" smtClean="0"/>
              <a:t>を利用する場合</a:t>
            </a:r>
            <a:endParaRPr lang="en-US" altLang="ja-JP" sz="1600" dirty="0" smtClean="0"/>
          </a:p>
          <a:p>
            <a:pPr marL="0" lvl="0" indent="0">
              <a:buNone/>
            </a:pPr>
            <a:endParaRPr lang="en-US" altLang="ja-JP" sz="1800" dirty="0" smtClean="0"/>
          </a:p>
          <a:p>
            <a:pPr marL="0" lvl="0" indent="0">
              <a:buNone/>
            </a:pPr>
            <a:endParaRPr lang="en-US" altLang="ja-JP" sz="1800" dirty="0" smtClean="0"/>
          </a:p>
          <a:p>
            <a:pPr marL="0" lvl="0" indent="0">
              <a:buNone/>
            </a:pPr>
            <a:endParaRPr lang="en-US" altLang="ja-JP" sz="1800" dirty="0" smtClean="0"/>
          </a:p>
          <a:p>
            <a:pPr marL="0" lvl="0" indent="0">
              <a:buNone/>
            </a:pPr>
            <a:r>
              <a:rPr lang="ja-JP" altLang="en-US" sz="1600" dirty="0" smtClean="0"/>
              <a:t>（２）</a:t>
            </a:r>
            <a:r>
              <a:rPr lang="en-US" altLang="ja-JP" sz="1600" dirty="0" smtClean="0"/>
              <a:t>SPLA</a:t>
            </a:r>
            <a:r>
              <a:rPr lang="ja-JP" altLang="en-US" sz="1600" dirty="0" smtClean="0"/>
              <a:t>により</a:t>
            </a:r>
            <a:r>
              <a:rPr lang="en-US" altLang="ja-JP" sz="1600" dirty="0" smtClean="0"/>
              <a:t>SAL</a:t>
            </a:r>
            <a:r>
              <a:rPr lang="ja-JP" altLang="en-US" sz="1600" dirty="0" smtClean="0"/>
              <a:t>（</a:t>
            </a:r>
            <a:r>
              <a:rPr lang="ja-JP" altLang="en-US" sz="1600" dirty="0" smtClean="0"/>
              <a:t>サブスクライバー アクセス ライセンス</a:t>
            </a:r>
            <a:r>
              <a:rPr lang="ja-JP" altLang="en-US" sz="1600" dirty="0" smtClean="0"/>
              <a:t>）を利用する場合</a:t>
            </a:r>
            <a:endParaRPr lang="en-US" altLang="ja-JP" sz="1600" dirty="0" smtClean="0"/>
          </a:p>
          <a:p>
            <a:pPr marL="0" lvl="0" indent="0">
              <a:buNone/>
            </a:pPr>
            <a:endParaRPr lang="en-US" altLang="ja-JP" sz="1800" dirty="0" smtClean="0"/>
          </a:p>
          <a:p>
            <a:pPr marL="0" lvl="0" indent="0">
              <a:buNone/>
            </a:pPr>
            <a:endParaRPr lang="ja-JP" altLang="ja-JP" sz="1800" dirty="0" smtClean="0"/>
          </a:p>
          <a:p>
            <a:pPr>
              <a:buNone/>
            </a:pPr>
            <a:endParaRPr lang="ja-JP" altLang="ja-JP" sz="1800" dirty="0" smtClean="0"/>
          </a:p>
          <a:p>
            <a:pPr>
              <a:buNone/>
            </a:pPr>
            <a:endParaRPr kumimoji="1" lang="ja-JP" altLang="en-US" sz="1800" dirty="0"/>
          </a:p>
        </p:txBody>
      </p:sp>
      <p:sp>
        <p:nvSpPr>
          <p:cNvPr id="26" name="AutoShape 26"/>
          <p:cNvSpPr>
            <a:spLocks noChangeArrowheads="1"/>
          </p:cNvSpPr>
          <p:nvPr/>
        </p:nvSpPr>
        <p:spPr bwMode="auto">
          <a:xfrm>
            <a:off x="6044541" y="2558597"/>
            <a:ext cx="1586964" cy="358775"/>
          </a:xfrm>
          <a:prstGeom prst="leftRightArrow">
            <a:avLst>
              <a:gd name="adj1" fmla="val 50000"/>
              <a:gd name="adj2" fmla="val 77699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lIns="182562" tIns="46038" rIns="182562" bIns="46038" anchor="ctr"/>
          <a:lstStyle/>
          <a:p>
            <a:pPr>
              <a:defRPr/>
            </a:pPr>
            <a:endParaRPr lang="ja-JP" altLang="en-US" sz="18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ea typeface="+mn-ea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altLang="ja-JP" b="1" dirty="0" smtClean="0"/>
              <a:t>OEM</a:t>
            </a:r>
            <a:r>
              <a:rPr lang="ja-JP" altLang="ja-JP" b="1" dirty="0" smtClean="0"/>
              <a:t>ライセンス</a:t>
            </a:r>
            <a:endParaRPr kumimoji="1" lang="ja-JP" altLang="en-US" dirty="0"/>
          </a:p>
        </p:txBody>
      </p:sp>
      <p:pic>
        <p:nvPicPr>
          <p:cNvPr id="7" name="Picture 64" descr="SQL s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93278" y="1872476"/>
            <a:ext cx="424110" cy="624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8" name="グループ化 7"/>
          <p:cNvGrpSpPr/>
          <p:nvPr/>
        </p:nvGrpSpPr>
        <p:grpSpPr>
          <a:xfrm>
            <a:off x="5545776" y="2861955"/>
            <a:ext cx="555508" cy="534387"/>
            <a:chOff x="-1044699" y="4797425"/>
            <a:chExt cx="716544" cy="857250"/>
          </a:xfrm>
        </p:grpSpPr>
        <p:pic>
          <p:nvPicPr>
            <p:cNvPr id="9" name="Picture 40" descr="licens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-954181" y="4797425"/>
              <a:ext cx="542926" cy="857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" name="Text Box 41"/>
            <p:cNvSpPr txBox="1">
              <a:spLocks noChangeArrowheads="1"/>
            </p:cNvSpPr>
            <p:nvPr/>
          </p:nvSpPr>
          <p:spPr bwMode="auto">
            <a:xfrm>
              <a:off x="-1044699" y="4994417"/>
              <a:ext cx="716544" cy="26225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182562" tIns="46038" rIns="182562" bIns="46038">
              <a:spAutoFit/>
            </a:bodyPr>
            <a:lstStyle/>
            <a:p>
              <a:pPr>
                <a:defRPr/>
              </a:pPr>
              <a:r>
                <a:rPr lang="en-US" altLang="ja-JP" sz="105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+mn-ea"/>
                  <a:ea typeface="+mn-ea"/>
                </a:rPr>
                <a:t>SPLA</a:t>
              </a:r>
            </a:p>
          </p:txBody>
        </p:sp>
      </p:grpSp>
      <p:graphicFrame>
        <p:nvGraphicFramePr>
          <p:cNvPr id="11" name="表 10"/>
          <p:cNvGraphicFramePr>
            <a:graphicFrameLocks noGrp="1"/>
          </p:cNvGraphicFramePr>
          <p:nvPr/>
        </p:nvGraphicFramePr>
        <p:xfrm>
          <a:off x="617518" y="3783941"/>
          <a:ext cx="7849589" cy="8711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39892"/>
                <a:gridCol w="3583657"/>
                <a:gridCol w="1626040"/>
              </a:tblGrid>
              <a:tr h="29039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+mn-lt"/>
                        </a:rPr>
                        <a:t>所有している</a:t>
                      </a:r>
                      <a:r>
                        <a:rPr kumimoji="1" lang="en-US" altLang="ja-JP" sz="1200" dirty="0" smtClean="0">
                          <a:latin typeface="+mn-lt"/>
                        </a:rPr>
                        <a:t>OEM</a:t>
                      </a:r>
                      <a:r>
                        <a:rPr kumimoji="1" lang="ja-JP" altLang="en-US" sz="1200" dirty="0" smtClean="0">
                          <a:latin typeface="+mn-lt"/>
                        </a:rPr>
                        <a:t>ライセンス</a:t>
                      </a:r>
                      <a:endParaRPr kumimoji="1" lang="ja-JP" altLang="en-US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+mn-lt"/>
                        </a:rPr>
                        <a:t>必要となる</a:t>
                      </a:r>
                      <a:r>
                        <a:rPr kumimoji="1" lang="en-US" altLang="ja-JP" sz="1200" dirty="0" smtClean="0">
                          <a:latin typeface="+mn-lt"/>
                        </a:rPr>
                        <a:t>SPLA</a:t>
                      </a:r>
                      <a:r>
                        <a:rPr kumimoji="1" lang="ja-JP" altLang="en-US" sz="1200" dirty="0" smtClean="0">
                          <a:latin typeface="+mn-lt"/>
                        </a:rPr>
                        <a:t>ライセンス</a:t>
                      </a:r>
                      <a:endParaRPr kumimoji="1" lang="ja-JP" altLang="en-US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+mn-lt"/>
                        </a:rPr>
                        <a:t>必要数</a:t>
                      </a:r>
                      <a:endParaRPr kumimoji="1" lang="ja-JP" altLang="en-US" sz="1200" dirty="0">
                        <a:latin typeface="+mn-lt"/>
                      </a:endParaRPr>
                    </a:p>
                  </a:txBody>
                  <a:tcPr/>
                </a:tc>
              </a:tr>
              <a:tr h="290394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latin typeface="+mn-lt"/>
                        </a:rPr>
                        <a:t>Windows Server Standard</a:t>
                      </a:r>
                      <a:endParaRPr kumimoji="1" lang="ja-JP" altLang="en-US" sz="1200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latin typeface="+mn-lt"/>
                        </a:rPr>
                        <a:t>Windows OEM Server Standard</a:t>
                      </a:r>
                      <a:r>
                        <a:rPr kumimoji="1" lang="en-US" altLang="ja-JP" sz="1200" baseline="0" dirty="0" smtClean="0">
                          <a:latin typeface="+mn-lt"/>
                        </a:rPr>
                        <a:t> </a:t>
                      </a:r>
                      <a:r>
                        <a:rPr kumimoji="1" lang="ja-JP" altLang="en-US" sz="1200" baseline="0" dirty="0" smtClean="0">
                          <a:latin typeface="+mn-lt"/>
                        </a:rPr>
                        <a:t>プロセッサ</a:t>
                      </a:r>
                      <a:endParaRPr kumimoji="1" lang="ja-JP" altLang="en-US" sz="1200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+mn-lt"/>
                        </a:rPr>
                        <a:t>プロセッサ数分</a:t>
                      </a:r>
                      <a:endParaRPr kumimoji="1" lang="ja-JP" altLang="en-US" sz="1200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90394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latin typeface="+mn-lt"/>
                        </a:rPr>
                        <a:t>Windows Server Enterprise</a:t>
                      </a:r>
                      <a:endParaRPr kumimoji="1" lang="ja-JP" altLang="en-US" sz="1200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+mn-lt"/>
                        </a:rPr>
                        <a:t>Windows OEM Server Enterprise</a:t>
                      </a:r>
                      <a:r>
                        <a:rPr kumimoji="1" lang="ja-JP" altLang="en-US" sz="1200" baseline="0" dirty="0" smtClean="0">
                          <a:latin typeface="+mn-lt"/>
                        </a:rPr>
                        <a:t> </a:t>
                      </a:r>
                      <a:r>
                        <a:rPr kumimoji="1" lang="ja-JP" altLang="en-US" sz="1200" baseline="0" dirty="0" smtClean="0">
                          <a:latin typeface="+mn-lt"/>
                        </a:rPr>
                        <a:t>プロセッサ</a:t>
                      </a:r>
                      <a:endParaRPr kumimoji="1" lang="ja-JP" altLang="en-US" sz="1200" dirty="0" smtClean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+mn-lt"/>
                        </a:rPr>
                        <a:t>プロセッサ数分</a:t>
                      </a:r>
                      <a:endParaRPr kumimoji="1" lang="ja-JP" altLang="en-US" sz="1200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表 11"/>
          <p:cNvGraphicFramePr>
            <a:graphicFrameLocks noGrp="1"/>
          </p:cNvGraphicFramePr>
          <p:nvPr/>
        </p:nvGraphicFramePr>
        <p:xfrm>
          <a:off x="639287" y="5063179"/>
          <a:ext cx="7851568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0558"/>
                <a:gridCol w="3586622"/>
                <a:gridCol w="1624388"/>
              </a:tblGrid>
              <a:tr h="26277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+mn-lt"/>
                        </a:rPr>
                        <a:t>所有している</a:t>
                      </a:r>
                      <a:r>
                        <a:rPr kumimoji="1" lang="en-US" altLang="ja-JP" sz="1200" dirty="0" smtClean="0">
                          <a:latin typeface="+mn-lt"/>
                        </a:rPr>
                        <a:t>OEM</a:t>
                      </a:r>
                      <a:r>
                        <a:rPr kumimoji="1" lang="ja-JP" altLang="en-US" sz="1200" dirty="0" smtClean="0">
                          <a:latin typeface="+mn-lt"/>
                        </a:rPr>
                        <a:t>ライセンス</a:t>
                      </a:r>
                      <a:endParaRPr kumimoji="1" lang="ja-JP" altLang="en-US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+mn-lt"/>
                        </a:rPr>
                        <a:t>必要となる</a:t>
                      </a:r>
                      <a:r>
                        <a:rPr kumimoji="1" lang="en-US" altLang="ja-JP" sz="1200" dirty="0" smtClean="0">
                          <a:latin typeface="+mn-lt"/>
                        </a:rPr>
                        <a:t>SPLA</a:t>
                      </a:r>
                      <a:r>
                        <a:rPr kumimoji="1" lang="ja-JP" altLang="en-US" sz="1200" dirty="0" smtClean="0">
                          <a:latin typeface="+mn-lt"/>
                        </a:rPr>
                        <a:t>ライセンス</a:t>
                      </a:r>
                      <a:endParaRPr kumimoji="1" lang="ja-JP" altLang="en-US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+mn-lt"/>
                        </a:rPr>
                        <a:t>必要数</a:t>
                      </a:r>
                      <a:endParaRPr kumimoji="1" lang="ja-JP" altLang="en-US" sz="1200" dirty="0">
                        <a:latin typeface="+mn-lt"/>
                      </a:endParaRPr>
                    </a:p>
                  </a:txBody>
                  <a:tcPr/>
                </a:tc>
              </a:tr>
              <a:tr h="262774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latin typeface="+mn-lt"/>
                        </a:rPr>
                        <a:t>Windows Server Standard</a:t>
                      </a:r>
                      <a:endParaRPr kumimoji="1" lang="ja-JP" altLang="en-US" sz="1200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kumimoji="1" lang="en-US" altLang="ja-JP" sz="1200" dirty="0" smtClean="0">
                        <a:latin typeface="+mn-lt"/>
                      </a:endParaRPr>
                    </a:p>
                    <a:p>
                      <a:r>
                        <a:rPr kumimoji="1" lang="en-US" altLang="ja-JP" sz="1200" dirty="0" smtClean="0">
                          <a:latin typeface="+mn-lt"/>
                        </a:rPr>
                        <a:t>Windows OEM Server SAL(</a:t>
                      </a:r>
                      <a:r>
                        <a:rPr kumimoji="1" lang="ja-JP" altLang="en-US" sz="1200" dirty="0" smtClean="0">
                          <a:latin typeface="+mn-lt"/>
                        </a:rPr>
                        <a:t>共通</a:t>
                      </a:r>
                      <a:r>
                        <a:rPr kumimoji="1" lang="en-US" altLang="ja-JP" sz="1200" dirty="0" smtClean="0">
                          <a:latin typeface="+mn-lt"/>
                        </a:rPr>
                        <a:t>)</a:t>
                      </a:r>
                      <a:endParaRPr kumimoji="1" lang="ja-JP" altLang="en-US" sz="1200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kumimoji="1" lang="en-US" altLang="ja-JP" sz="1200" dirty="0" smtClean="0">
                        <a:latin typeface="+mn-lt"/>
                      </a:endParaRPr>
                    </a:p>
                    <a:p>
                      <a:r>
                        <a:rPr kumimoji="1" lang="ja-JP" altLang="en-US" sz="1200" dirty="0" smtClean="0">
                          <a:latin typeface="+mn-lt"/>
                        </a:rPr>
                        <a:t>利用ユーザー数分</a:t>
                      </a:r>
                      <a:endParaRPr kumimoji="1" lang="ja-JP" altLang="en-US" sz="1200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62774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latin typeface="+mn-lt"/>
                        </a:rPr>
                        <a:t>Windows Server Enterprise</a:t>
                      </a:r>
                      <a:endParaRPr kumimoji="1" lang="ja-JP" altLang="en-US" sz="1200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 smtClean="0">
                        <a:latin typeface="+mn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1400" dirty="0">
                        <a:latin typeface="+mn-lt"/>
                      </a:endParaRPr>
                    </a:p>
                  </a:txBody>
                  <a:tcPr/>
                </a:tc>
              </a:tr>
              <a:tr h="262774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latin typeface="+mn-lt"/>
                        </a:rPr>
                        <a:t>SQL Server Standard</a:t>
                      </a:r>
                      <a:endParaRPr kumimoji="1" lang="ja-JP" altLang="en-US" sz="1200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+mn-lt"/>
                        </a:rPr>
                        <a:t>SQL Server Standard</a:t>
                      </a:r>
                      <a:r>
                        <a:rPr kumimoji="1" lang="ja-JP" altLang="en-US" sz="1200" baseline="0" dirty="0" smtClean="0">
                          <a:latin typeface="+mn-lt"/>
                        </a:rPr>
                        <a:t> </a:t>
                      </a:r>
                      <a:r>
                        <a:rPr kumimoji="1" lang="en-US" altLang="ja-JP" sz="1200" baseline="0" dirty="0" smtClean="0">
                          <a:latin typeface="+mn-lt"/>
                        </a:rPr>
                        <a:t>for</a:t>
                      </a:r>
                      <a:r>
                        <a:rPr kumimoji="1" lang="en-US" altLang="ja-JP" sz="1200" dirty="0" smtClean="0">
                          <a:latin typeface="+mn-lt"/>
                        </a:rPr>
                        <a:t> OEM SAL</a:t>
                      </a:r>
                      <a:endParaRPr kumimoji="1" lang="ja-JP" altLang="en-US" sz="1200" dirty="0" smtClean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+mn-lt"/>
                        </a:rPr>
                        <a:t>利用ユーザー数分</a:t>
                      </a:r>
                      <a:endParaRPr kumimoji="1" lang="ja-JP" altLang="en-US" sz="1200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62774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latin typeface="+mn-lt"/>
                        </a:rPr>
                        <a:t>SQL Server Enterprise</a:t>
                      </a:r>
                      <a:endParaRPr kumimoji="1" lang="ja-JP" altLang="en-US" sz="1200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+mn-lt"/>
                        </a:rPr>
                        <a:t>SQL Server Enterprise for OEM SAL</a:t>
                      </a:r>
                      <a:endParaRPr kumimoji="1" lang="ja-JP" altLang="en-US" sz="1200" dirty="0" smtClean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+mn-lt"/>
                        </a:rPr>
                        <a:t>利用ユーザー数分</a:t>
                      </a:r>
                      <a:endParaRPr kumimoji="1" lang="ja-JP" altLang="en-US" sz="1200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13" name="Group 42"/>
          <p:cNvGrpSpPr>
            <a:grpSpLocks/>
          </p:cNvGrpSpPr>
          <p:nvPr/>
        </p:nvGrpSpPr>
        <p:grpSpPr bwMode="auto">
          <a:xfrm>
            <a:off x="6424552" y="2505692"/>
            <a:ext cx="787028" cy="492332"/>
            <a:chOff x="3334" y="2523"/>
            <a:chExt cx="678" cy="389"/>
          </a:xfrm>
        </p:grpSpPr>
        <p:pic>
          <p:nvPicPr>
            <p:cNvPr id="14" name="Picture 43" descr="cloud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334" y="2523"/>
              <a:ext cx="678" cy="3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" name="Text Box 44"/>
            <p:cNvSpPr txBox="1">
              <a:spLocks noChangeArrowheads="1"/>
            </p:cNvSpPr>
            <p:nvPr/>
          </p:nvSpPr>
          <p:spPr bwMode="auto">
            <a:xfrm>
              <a:off x="3334" y="2614"/>
              <a:ext cx="615" cy="1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182562" tIns="46038" rIns="182562" bIns="46038">
              <a:spAutoFit/>
            </a:bodyPr>
            <a:lstStyle/>
            <a:p>
              <a:pPr>
                <a:defRPr/>
              </a:pPr>
              <a:r>
                <a:rPr lang="en-US" altLang="ja-JP" sz="12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+mn-ea"/>
                  <a:ea typeface="+mn-ea"/>
                </a:rPr>
                <a:t>Internet</a:t>
              </a:r>
            </a:p>
          </p:txBody>
        </p:sp>
      </p:grpSp>
      <p:grpSp>
        <p:nvGrpSpPr>
          <p:cNvPr id="23" name="グループ化 22"/>
          <p:cNvGrpSpPr/>
          <p:nvPr/>
        </p:nvGrpSpPr>
        <p:grpSpPr>
          <a:xfrm>
            <a:off x="7540830" y="2303814"/>
            <a:ext cx="1413165" cy="629393"/>
            <a:chOff x="6156325" y="4797425"/>
            <a:chExt cx="2736850" cy="1014413"/>
          </a:xfrm>
        </p:grpSpPr>
        <p:sp>
          <p:nvSpPr>
            <p:cNvPr id="16" name="Oval 45"/>
            <p:cNvSpPr>
              <a:spLocks noChangeArrowheads="1"/>
            </p:cNvSpPr>
            <p:nvPr/>
          </p:nvSpPr>
          <p:spPr bwMode="auto">
            <a:xfrm>
              <a:off x="6156325" y="5159375"/>
              <a:ext cx="2736850" cy="646113"/>
            </a:xfrm>
            <a:prstGeom prst="ellipse">
              <a:avLst/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 sz="1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ea typeface="+mn-ea"/>
              </a:endParaRPr>
            </a:p>
          </p:txBody>
        </p:sp>
        <p:pic>
          <p:nvPicPr>
            <p:cNvPr id="17" name="Picture 49" descr="gif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6443663" y="4797425"/>
              <a:ext cx="471487" cy="619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" name="Picture 50" descr="gif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7164388" y="4797425"/>
              <a:ext cx="471487" cy="619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" name="Picture 51" descr="gif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7956550" y="4797425"/>
              <a:ext cx="463550" cy="6175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" name="Picture 56" descr="gif1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6521450" y="5157788"/>
              <a:ext cx="546100" cy="5826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1" name="Picture 57" descr="gif1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7235825" y="5229225"/>
              <a:ext cx="546100" cy="5826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2" name="Picture 58" descr="gif1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7956550" y="5157788"/>
              <a:ext cx="546100" cy="5826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4" name="テキスト ボックス 23"/>
          <p:cNvSpPr txBox="1"/>
          <p:nvPr/>
        </p:nvSpPr>
        <p:spPr>
          <a:xfrm>
            <a:off x="5628902" y="2588819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 smtClean="0">
                <a:latin typeface="Arial Black" pitchFamily="34" charset="0"/>
                <a:ea typeface="HG創英角ｺﾞｼｯｸUB" pitchFamily="49" charset="-128"/>
              </a:rPr>
              <a:t>＋</a:t>
            </a:r>
            <a:endParaRPr kumimoji="1" lang="ja-JP" altLang="en-US" sz="1400" b="1" dirty="0">
              <a:latin typeface="Arial Black" pitchFamily="34" charset="0"/>
              <a:ea typeface="HG創英角ｺﾞｼｯｸUB" pitchFamily="49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5248893" y="2434441"/>
            <a:ext cx="12009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00" dirty="0" smtClean="0"/>
              <a:t>OEM</a:t>
            </a:r>
            <a:r>
              <a:rPr kumimoji="1" lang="ja-JP" altLang="en-US" sz="1100" dirty="0" smtClean="0"/>
              <a:t>ライセンス</a:t>
            </a:r>
            <a:endParaRPr kumimoji="1" lang="ja-JP" altLang="en-US" sz="11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ユーザー定義 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2D050"/>
      </a:accent3>
      <a:accent4>
        <a:srgbClr val="8064A2"/>
      </a:accent4>
      <a:accent5>
        <a:srgbClr val="4BACC6"/>
      </a:accent5>
      <a:accent6>
        <a:srgbClr val="5191CD"/>
      </a:accent6>
      <a:hlink>
        <a:srgbClr val="FFC425"/>
      </a:hlink>
      <a:folHlink>
        <a:srgbClr val="FFC425"/>
      </a:folHlink>
    </a:clrScheme>
    <a:fontScheme name="ユーザー定義 1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0875BDC8080AD46AF52399000A351FE" ma:contentTypeVersion="0" ma:contentTypeDescription="Create a new document." ma:contentTypeScope="" ma:versionID="981ba521e034e2b6570dfabae527ad25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2967F103-81B8-4CA8-9B8F-4FC80770CD9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9E733ADE-2746-48FC-B82B-60C58FC35E5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FB1B9A9-CAA1-45A6-A0EA-C066689E0DA9}">
  <ds:schemaRefs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4931</TotalTime>
  <Words>181</Words>
  <Application>Microsoft Office PowerPoint</Application>
  <PresentationFormat>画面に合わせる (4:3)</PresentationFormat>
  <Paragraphs>44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Theme</vt:lpstr>
      <vt:lpstr>OEMライセンス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Presentation Presentation Subtitle</dc:title>
  <dc:creator>james.bowman</dc:creator>
  <cp:lastModifiedBy>i-kahira</cp:lastModifiedBy>
  <cp:revision>139</cp:revision>
  <dcterms:created xsi:type="dcterms:W3CDTF">2009-08-03T20:23:10Z</dcterms:created>
  <dcterms:modified xsi:type="dcterms:W3CDTF">2009-12-01T08:02:51Z</dcterms:modified>
</cp:coreProperties>
</file>