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sldIdLst>
    <p:sldId id="257" r:id="rId2"/>
    <p:sldId id="260" r:id="rId3"/>
    <p:sldId id="275" r:id="rId4"/>
    <p:sldId id="263" r:id="rId5"/>
    <p:sldId id="266" r:id="rId6"/>
    <p:sldId id="267" r:id="rId7"/>
    <p:sldId id="258" r:id="rId8"/>
    <p:sldId id="259" r:id="rId9"/>
    <p:sldId id="272" r:id="rId10"/>
    <p:sldId id="274" r:id="rId11"/>
    <p:sldId id="276" r:id="rId12"/>
    <p:sldId id="273" r:id="rId13"/>
    <p:sldId id="264" r:id="rId14"/>
    <p:sldId id="265"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6780" autoAdjust="0"/>
  </p:normalViewPr>
  <p:slideViewPr>
    <p:cSldViewPr>
      <p:cViewPr varScale="1">
        <p:scale>
          <a:sx n="74" d="100"/>
          <a:sy n="74" d="100"/>
        </p:scale>
        <p:origin x="-204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5.xml.rels><?xml version="1.0" encoding="UTF-8" standalone="yes"?>
<Relationships xmlns="http://schemas.openxmlformats.org/package/2006/relationships"><Relationship Id="rId8" Type="http://schemas.openxmlformats.org/officeDocument/2006/relationships/hyperlink" Target="http://www.microsoft.com/casestudies/casestudy.aspx?casestudyid=4000002445" TargetMode="External"/><Relationship Id="rId3" Type="http://schemas.openxmlformats.org/officeDocument/2006/relationships/hyperlink" Target="http://www.microsoft.com/casestudies/casestudy.aspx?casestudyid=%204000002939" TargetMode="External"/><Relationship Id="rId7" Type="http://schemas.openxmlformats.org/officeDocument/2006/relationships/hyperlink" Target="http://www.microsoft.com/casestudies/casestudy.aspx?casestudyid=4000002290" TargetMode="External"/><Relationship Id="rId2" Type="http://schemas.openxmlformats.org/officeDocument/2006/relationships/hyperlink" Target="http://www.microsoft.com/education/msitacademy/default.mspx" TargetMode="External"/><Relationship Id="rId1" Type="http://schemas.openxmlformats.org/officeDocument/2006/relationships/hyperlink" Target="http://www.microsoft.com/casestudies/casestudy.aspx?casestudyid=4000000976" TargetMode="External"/><Relationship Id="rId6" Type="http://schemas.openxmlformats.org/officeDocument/2006/relationships/hyperlink" Target="http://www.microsoft.com/environment/our_commitment/articles/green_guide.aspx" TargetMode="External"/><Relationship Id="rId5" Type="http://schemas.openxmlformats.org/officeDocument/2006/relationships/hyperlink" Target="http://www.microsoft.com/casestudies/casestudy.aspx?casestudyid=4000000203" TargetMode="External"/><Relationship Id="rId10" Type="http://schemas.openxmlformats.org/officeDocument/2006/relationships/hyperlink" Target="http://www.microsoft.com/education/sunshineconnections/technicalresources.mspx" TargetMode="External"/><Relationship Id="rId4" Type="http://schemas.openxmlformats.org/officeDocument/2006/relationships/hyperlink" Target="http://msdn.microsoft.com/en-us/academic/default.aspx" TargetMode="External"/><Relationship Id="rId9" Type="http://schemas.openxmlformats.org/officeDocument/2006/relationships/hyperlink" Target="http://www.microsoft.com/casestudies/casestudy.aspx?casestudyid=4000002555"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E5B51-F38B-46BE-A1CB-61FF375192CE}" type="doc">
      <dgm:prSet loTypeId="urn:microsoft.com/office/officeart/2005/8/layout/process5" loCatId="process" qsTypeId="urn:microsoft.com/office/officeart/2005/8/quickstyle/simple2" qsCatId="simple" csTypeId="urn:microsoft.com/office/officeart/2005/8/colors/colorful1" csCatId="colorful" phldr="1"/>
      <dgm:spPr/>
    </dgm:pt>
    <dgm:pt modelId="{2A6FC118-2C85-434B-AFF4-B6222891F1E6}">
      <dgm:prSet phldrT="[Text]" custT="1"/>
      <dgm:spPr>
        <a:xfrm>
          <a:off x="6965" y="151149"/>
          <a:ext cx="2081807" cy="1249084"/>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Feb. 17</a:t>
          </a:r>
        </a:p>
        <a:p>
          <a:r>
            <a:rPr lang="en-US" sz="1400" dirty="0" smtClean="0">
              <a:solidFill>
                <a:sysClr val="window" lastClr="FFFFFF"/>
              </a:solidFill>
              <a:latin typeface="Calibri"/>
              <a:ea typeface="+mn-ea"/>
              <a:cs typeface="+mn-cs"/>
            </a:rPr>
            <a:t>Bill signed into law</a:t>
          </a:r>
          <a:endParaRPr lang="en-US" sz="1400" dirty="0">
            <a:solidFill>
              <a:sysClr val="window" lastClr="FFFFFF"/>
            </a:solidFill>
            <a:latin typeface="Calibri"/>
            <a:ea typeface="+mn-ea"/>
            <a:cs typeface="+mn-cs"/>
          </a:endParaRPr>
        </a:p>
      </dgm:t>
    </dgm:pt>
    <dgm:pt modelId="{97B98CFE-3F07-439B-84B9-DD952B33056B}" type="parTrans" cxnId="{20F6222A-B97B-4BD2-974A-F7062E25C05F}">
      <dgm:prSet/>
      <dgm:spPr/>
      <dgm:t>
        <a:bodyPr/>
        <a:lstStyle/>
        <a:p>
          <a:endParaRPr lang="en-US" sz="1400"/>
        </a:p>
      </dgm:t>
    </dgm:pt>
    <dgm:pt modelId="{AEBE2E93-68E6-4FCD-ADC8-48D1A6ED9195}" type="sibTrans" cxnId="{20F6222A-B97B-4BD2-974A-F7062E25C05F}">
      <dgm:prSet custT="1"/>
      <dgm:spPr>
        <a:xfrm>
          <a:off x="2271972" y="517548"/>
          <a:ext cx="441343" cy="516288"/>
        </a:xfrm>
        <a:solidFill>
          <a:srgbClr val="C0504D">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B6F0EEBF-5AF4-4414-93D9-FD13CD0804FC}">
      <dgm:prSet phldrT="[Text]" custT="1"/>
      <dgm:spPr>
        <a:xfrm>
          <a:off x="2921496" y="151149"/>
          <a:ext cx="2081807" cy="1249084"/>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Feb. 19</a:t>
          </a:r>
        </a:p>
        <a:p>
          <a:r>
            <a:rPr lang="en-US" sz="1400" dirty="0" smtClean="0">
              <a:solidFill>
                <a:sysClr val="window" lastClr="FFFFFF"/>
              </a:solidFill>
              <a:latin typeface="Calibri"/>
              <a:ea typeface="+mn-ea"/>
              <a:cs typeface="+mn-cs"/>
            </a:rPr>
            <a:t>Federal agencies will begin reporting their formula block grant awards</a:t>
          </a:r>
          <a:endParaRPr lang="en-US" sz="1400" dirty="0">
            <a:solidFill>
              <a:sysClr val="window" lastClr="FFFFFF"/>
            </a:solidFill>
            <a:latin typeface="Calibri"/>
            <a:ea typeface="+mn-ea"/>
            <a:cs typeface="+mn-cs"/>
          </a:endParaRPr>
        </a:p>
      </dgm:t>
    </dgm:pt>
    <dgm:pt modelId="{70C5C700-D141-41F0-AC51-DFE1B643CB22}" type="parTrans" cxnId="{E5A9659F-9CFD-454B-909C-F135CE7EC6E3}">
      <dgm:prSet/>
      <dgm:spPr/>
      <dgm:t>
        <a:bodyPr/>
        <a:lstStyle/>
        <a:p>
          <a:endParaRPr lang="en-US" sz="1400"/>
        </a:p>
      </dgm:t>
    </dgm:pt>
    <dgm:pt modelId="{3445132B-88BF-40DF-8E83-C9981BD6CE03}" type="sibTrans" cxnId="{E5A9659F-9CFD-454B-909C-F135CE7EC6E3}">
      <dgm:prSet custT="1"/>
      <dgm:spPr>
        <a:xfrm>
          <a:off x="5186502" y="517548"/>
          <a:ext cx="441343" cy="516288"/>
        </a:xfrm>
        <a:solidFill>
          <a:srgbClr val="9BBB59">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AC4671DB-3C91-4CB6-8870-313EE974EFE7}">
      <dgm:prSet phldrT="[Text]" custT="1"/>
      <dgm:spPr>
        <a:xfrm>
          <a:off x="5836027" y="151149"/>
          <a:ext cx="2081807" cy="1249084"/>
        </a:xfr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March 3</a:t>
          </a:r>
        </a:p>
        <a:p>
          <a:r>
            <a:rPr lang="en-US" sz="1400" dirty="0" smtClean="0">
              <a:solidFill>
                <a:sysClr val="window" lastClr="FFFFFF"/>
              </a:solidFill>
              <a:latin typeface="Calibri"/>
              <a:ea typeface="+mn-ea"/>
              <a:cs typeface="+mn-cs"/>
            </a:rPr>
            <a:t>Federal agencies to begin reporting use of funds</a:t>
          </a:r>
          <a:endParaRPr lang="en-US" sz="1400" dirty="0">
            <a:solidFill>
              <a:sysClr val="window" lastClr="FFFFFF"/>
            </a:solidFill>
            <a:latin typeface="Calibri"/>
            <a:ea typeface="+mn-ea"/>
            <a:cs typeface="+mn-cs"/>
          </a:endParaRPr>
        </a:p>
      </dgm:t>
    </dgm:pt>
    <dgm:pt modelId="{14BF6F2F-ADB0-4123-BB13-426A81ED5449}" type="parTrans" cxnId="{5D75F1AF-9179-460F-8CB6-F2315875066E}">
      <dgm:prSet/>
      <dgm:spPr/>
      <dgm:t>
        <a:bodyPr/>
        <a:lstStyle/>
        <a:p>
          <a:endParaRPr lang="en-US" sz="1400"/>
        </a:p>
      </dgm:t>
    </dgm:pt>
    <dgm:pt modelId="{BD461DB7-C255-4768-A9FB-BF0494CA5861}" type="sibTrans" cxnId="{5D75F1AF-9179-460F-8CB6-F2315875066E}">
      <dgm:prSet custT="1"/>
      <dgm:spPr>
        <a:xfrm rot="5400000">
          <a:off x="6656259" y="1545961"/>
          <a:ext cx="441343" cy="516288"/>
        </a:xfrm>
        <a:solidFill>
          <a:srgbClr val="8064A2">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98937005-39D9-4B5C-8061-9E5F51AAE462}">
      <dgm:prSet phldrT="[Text]" custT="1"/>
      <dgm:spPr>
        <a:xfrm>
          <a:off x="5836027" y="2232957"/>
          <a:ext cx="2081807" cy="1249084"/>
        </a:xfr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May 3</a:t>
          </a:r>
        </a:p>
        <a:p>
          <a:r>
            <a:rPr lang="en-US" sz="1400" dirty="0" smtClean="0">
              <a:solidFill>
                <a:sysClr val="window" lastClr="FFFFFF"/>
              </a:solidFill>
              <a:latin typeface="Calibri"/>
              <a:ea typeface="+mn-ea"/>
              <a:cs typeface="+mn-cs"/>
            </a:rPr>
            <a:t>Federal agencies to begin to make performance plans available to public</a:t>
          </a:r>
          <a:endParaRPr lang="en-US" sz="1400" dirty="0">
            <a:solidFill>
              <a:sysClr val="window" lastClr="FFFFFF"/>
            </a:solidFill>
            <a:latin typeface="Calibri"/>
            <a:ea typeface="+mn-ea"/>
            <a:cs typeface="+mn-cs"/>
          </a:endParaRPr>
        </a:p>
      </dgm:t>
    </dgm:pt>
    <dgm:pt modelId="{63F535BE-F897-4C22-ABF7-1569FCA4FFC6}" type="parTrans" cxnId="{B326489C-04D4-41C3-AA34-ABFDC3F410AB}">
      <dgm:prSet/>
      <dgm:spPr/>
      <dgm:t>
        <a:bodyPr/>
        <a:lstStyle/>
        <a:p>
          <a:endParaRPr lang="en-US" sz="1400"/>
        </a:p>
      </dgm:t>
    </dgm:pt>
    <dgm:pt modelId="{4C226A3B-995E-4783-B07B-97AF4F31D232}" type="sibTrans" cxnId="{B326489C-04D4-41C3-AA34-ABFDC3F410AB}">
      <dgm:prSet custT="1"/>
      <dgm:spPr>
        <a:xfrm rot="10800000">
          <a:off x="5211484" y="2599355"/>
          <a:ext cx="441343" cy="516288"/>
        </a:xfrm>
        <a:solidFill>
          <a:srgbClr val="4BACC6">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1D752E9B-96B9-4A59-85B4-196BB7A246F5}">
      <dgm:prSet phldrT="[Text]" custT="1"/>
      <dgm:spPr>
        <a:xfrm>
          <a:off x="2921496" y="2232957"/>
          <a:ext cx="2081807" cy="1249084"/>
        </a:xfrm>
        <a:solidFill>
          <a:srgbClr val="F7964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May 3</a:t>
          </a:r>
        </a:p>
        <a:p>
          <a:r>
            <a:rPr lang="en-US" sz="1400" dirty="0" smtClean="0">
              <a:solidFill>
                <a:sysClr val="window" lastClr="FFFFFF"/>
              </a:solidFill>
              <a:latin typeface="Calibri"/>
              <a:ea typeface="+mn-ea"/>
              <a:cs typeface="+mn-cs"/>
            </a:rPr>
            <a:t>Federal agencies begin reporting on their allocations for entitlement programs</a:t>
          </a:r>
          <a:endParaRPr lang="en-US" sz="1400" dirty="0">
            <a:solidFill>
              <a:sysClr val="window" lastClr="FFFFFF"/>
            </a:solidFill>
            <a:latin typeface="Calibri"/>
            <a:ea typeface="+mn-ea"/>
            <a:cs typeface="+mn-cs"/>
          </a:endParaRPr>
        </a:p>
      </dgm:t>
    </dgm:pt>
    <dgm:pt modelId="{28EBBF7B-F1C2-4E17-B67F-AC4E652F6A8C}" type="parTrans" cxnId="{BC7A86A9-D996-46D0-9DB3-77CB8E5D7BE2}">
      <dgm:prSet/>
      <dgm:spPr/>
      <dgm:t>
        <a:bodyPr/>
        <a:lstStyle/>
        <a:p>
          <a:endParaRPr lang="en-US" sz="1400"/>
        </a:p>
      </dgm:t>
    </dgm:pt>
    <dgm:pt modelId="{BFC30D31-6445-432A-8EF9-F93D83BB5522}" type="sibTrans" cxnId="{BC7A86A9-D996-46D0-9DB3-77CB8E5D7BE2}">
      <dgm:prSet custT="1"/>
      <dgm:spPr>
        <a:xfrm rot="10800000">
          <a:off x="2296953" y="2599355"/>
          <a:ext cx="441343" cy="516288"/>
        </a:xfrm>
        <a:solidFill>
          <a:srgbClr val="F79646">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2376AC82-E122-4909-B809-B931A72E2141}">
      <dgm:prSet phldrT="[Text]" custT="1"/>
      <dgm:spPr>
        <a:xfrm>
          <a:off x="6965" y="4314765"/>
          <a:ext cx="2081807" cy="1249084"/>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May 20</a:t>
          </a:r>
        </a:p>
        <a:p>
          <a:r>
            <a:rPr lang="en-US" sz="1400" dirty="0" smtClean="0">
              <a:solidFill>
                <a:sysClr val="window" lastClr="FFFFFF"/>
              </a:solidFill>
              <a:latin typeface="Calibri"/>
              <a:ea typeface="+mn-ea"/>
              <a:cs typeface="+mn-cs"/>
            </a:rPr>
            <a:t>Federal agencies to begin reporting their competitive grants and contracts</a:t>
          </a:r>
          <a:endParaRPr lang="en-US" sz="1400" dirty="0">
            <a:solidFill>
              <a:sysClr val="window" lastClr="FFFFFF"/>
            </a:solidFill>
            <a:latin typeface="Calibri"/>
            <a:ea typeface="+mn-ea"/>
            <a:cs typeface="+mn-cs"/>
          </a:endParaRPr>
        </a:p>
      </dgm:t>
    </dgm:pt>
    <dgm:pt modelId="{8251B821-D626-4258-9331-8D5A695D656F}" type="parTrans" cxnId="{BBC13A00-9B01-463B-9F2F-564EB9D47FEB}">
      <dgm:prSet/>
      <dgm:spPr/>
      <dgm:t>
        <a:bodyPr/>
        <a:lstStyle/>
        <a:p>
          <a:endParaRPr lang="en-US" sz="1400"/>
        </a:p>
      </dgm:t>
    </dgm:pt>
    <dgm:pt modelId="{C27EF92B-4CE6-46DE-96B1-254D9204F1A9}" type="sibTrans" cxnId="{BBC13A00-9B01-463B-9F2F-564EB9D47FEB}">
      <dgm:prSet custT="1"/>
      <dgm:spPr>
        <a:xfrm>
          <a:off x="2271972" y="4681163"/>
          <a:ext cx="441343" cy="516288"/>
        </a:xfrm>
        <a:solidFill>
          <a:srgbClr val="9BBB59">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8140CF85-E5A7-4D6C-AE16-FC501FA8ABD8}">
      <dgm:prSet phldrT="[Text]" custT="1"/>
      <dgm:spPr>
        <a:xfrm>
          <a:off x="6965" y="2232957"/>
          <a:ext cx="2081807" cy="1249084"/>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May 15</a:t>
          </a:r>
        </a:p>
        <a:p>
          <a:r>
            <a:rPr lang="en-US" sz="1400" dirty="0" smtClean="0">
              <a:solidFill>
                <a:sysClr val="window" lastClr="FFFFFF"/>
              </a:solidFill>
              <a:latin typeface="Calibri"/>
              <a:ea typeface="+mn-ea"/>
              <a:cs typeface="+mn-cs"/>
            </a:rPr>
            <a:t> Detailed agency financial reports are expected to become available</a:t>
          </a:r>
          <a:endParaRPr lang="en-US" sz="1400" dirty="0">
            <a:solidFill>
              <a:sysClr val="window" lastClr="FFFFFF"/>
            </a:solidFill>
            <a:latin typeface="Calibri"/>
            <a:ea typeface="+mn-ea"/>
            <a:cs typeface="+mn-cs"/>
          </a:endParaRPr>
        </a:p>
      </dgm:t>
    </dgm:pt>
    <dgm:pt modelId="{DB18407F-5AA9-4055-AD53-D94568D9FF9F}" type="parTrans" cxnId="{27E589BD-0B6C-4A42-994A-503C175C4B01}">
      <dgm:prSet/>
      <dgm:spPr/>
      <dgm:t>
        <a:bodyPr/>
        <a:lstStyle/>
        <a:p>
          <a:endParaRPr lang="en-US" sz="1400"/>
        </a:p>
      </dgm:t>
    </dgm:pt>
    <dgm:pt modelId="{A6B99F2B-1A15-4790-80B8-2D781F1E6BF3}" type="sibTrans" cxnId="{27E589BD-0B6C-4A42-994A-503C175C4B01}">
      <dgm:prSet custT="1"/>
      <dgm:spPr>
        <a:xfrm rot="5400000">
          <a:off x="827197" y="3627768"/>
          <a:ext cx="441343" cy="516288"/>
        </a:xfrm>
        <a:solidFill>
          <a:srgbClr val="C0504D">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sz="1400">
            <a:solidFill>
              <a:sysClr val="window" lastClr="FFFFFF"/>
            </a:solidFill>
            <a:latin typeface="Calibri"/>
            <a:ea typeface="+mn-ea"/>
            <a:cs typeface="+mn-cs"/>
          </a:endParaRPr>
        </a:p>
      </dgm:t>
    </dgm:pt>
    <dgm:pt modelId="{56A142F3-0163-40F8-8651-E33E15749BAA}">
      <dgm:prSet phldrT="[Text]" custT="1"/>
      <dgm:spPr>
        <a:xfrm>
          <a:off x="2921496" y="4314765"/>
          <a:ext cx="2081807" cy="1249084"/>
        </a:xfr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b="1" dirty="0" smtClean="0">
              <a:solidFill>
                <a:sysClr val="window" lastClr="FFFFFF"/>
              </a:solidFill>
              <a:latin typeface="Calibri"/>
              <a:ea typeface="+mn-ea"/>
              <a:cs typeface="+mn-cs"/>
            </a:rPr>
            <a:t>July 15</a:t>
          </a:r>
        </a:p>
        <a:p>
          <a:r>
            <a:rPr lang="en-US" sz="1400" dirty="0" smtClean="0">
              <a:solidFill>
                <a:sysClr val="window" lastClr="FFFFFF"/>
              </a:solidFill>
              <a:latin typeface="Calibri"/>
              <a:ea typeface="+mn-ea"/>
              <a:cs typeface="+mn-cs"/>
            </a:rPr>
            <a:t> Recipients of federal funding to begin reporting their use of funds </a:t>
          </a:r>
          <a:endParaRPr lang="en-US" sz="1400" dirty="0">
            <a:solidFill>
              <a:sysClr val="window" lastClr="FFFFFF"/>
            </a:solidFill>
            <a:latin typeface="Calibri"/>
            <a:ea typeface="+mn-ea"/>
            <a:cs typeface="+mn-cs"/>
          </a:endParaRPr>
        </a:p>
      </dgm:t>
    </dgm:pt>
    <dgm:pt modelId="{51C80220-0F79-4C3A-8C5F-243FDC9541FA}" type="parTrans" cxnId="{FE55BCEC-38A9-478E-B0E6-F97815DDCA1E}">
      <dgm:prSet/>
      <dgm:spPr/>
      <dgm:t>
        <a:bodyPr/>
        <a:lstStyle/>
        <a:p>
          <a:endParaRPr lang="en-US" sz="1400"/>
        </a:p>
      </dgm:t>
    </dgm:pt>
    <dgm:pt modelId="{5F6C264F-548A-48EA-82C0-0B1AA9C0F698}" type="sibTrans" cxnId="{FE55BCEC-38A9-478E-B0E6-F97815DDCA1E}">
      <dgm:prSet/>
      <dgm:spPr/>
      <dgm:t>
        <a:bodyPr/>
        <a:lstStyle/>
        <a:p>
          <a:endParaRPr lang="en-US" sz="1400"/>
        </a:p>
      </dgm:t>
    </dgm:pt>
    <dgm:pt modelId="{40F0BC3A-9F8C-4024-AE54-7B1E6ADFF59B}" type="pres">
      <dgm:prSet presAssocID="{299E5B51-F38B-46BE-A1CB-61FF375192CE}" presName="diagram" presStyleCnt="0">
        <dgm:presLayoutVars>
          <dgm:dir/>
          <dgm:resizeHandles val="exact"/>
        </dgm:presLayoutVars>
      </dgm:prSet>
      <dgm:spPr/>
    </dgm:pt>
    <dgm:pt modelId="{11EA5EE4-BA48-4691-975E-D720EE26E149}" type="pres">
      <dgm:prSet presAssocID="{2A6FC118-2C85-434B-AFF4-B6222891F1E6}" presName="node" presStyleLbl="node1" presStyleIdx="0" presStyleCnt="8">
        <dgm:presLayoutVars>
          <dgm:bulletEnabled val="1"/>
        </dgm:presLayoutVars>
      </dgm:prSet>
      <dgm:spPr>
        <a:prstGeom prst="roundRect">
          <a:avLst>
            <a:gd name="adj" fmla="val 10000"/>
          </a:avLst>
        </a:prstGeom>
      </dgm:spPr>
      <dgm:t>
        <a:bodyPr/>
        <a:lstStyle/>
        <a:p>
          <a:endParaRPr lang="en-US"/>
        </a:p>
      </dgm:t>
    </dgm:pt>
    <dgm:pt modelId="{E47C6AD7-8C47-48B7-A746-1E77B98F03AC}" type="pres">
      <dgm:prSet presAssocID="{AEBE2E93-68E6-4FCD-ADC8-48D1A6ED9195}" presName="sibTrans" presStyleLbl="sibTrans2D1" presStyleIdx="0" presStyleCnt="7"/>
      <dgm:spPr>
        <a:prstGeom prst="rightArrow">
          <a:avLst>
            <a:gd name="adj1" fmla="val 60000"/>
            <a:gd name="adj2" fmla="val 50000"/>
          </a:avLst>
        </a:prstGeom>
      </dgm:spPr>
      <dgm:t>
        <a:bodyPr/>
        <a:lstStyle/>
        <a:p>
          <a:endParaRPr lang="en-US"/>
        </a:p>
      </dgm:t>
    </dgm:pt>
    <dgm:pt modelId="{C940EB26-C632-44E7-A7C0-58C434F44590}" type="pres">
      <dgm:prSet presAssocID="{AEBE2E93-68E6-4FCD-ADC8-48D1A6ED9195}" presName="connectorText" presStyleLbl="sibTrans2D1" presStyleIdx="0" presStyleCnt="7"/>
      <dgm:spPr/>
      <dgm:t>
        <a:bodyPr/>
        <a:lstStyle/>
        <a:p>
          <a:endParaRPr lang="en-US"/>
        </a:p>
      </dgm:t>
    </dgm:pt>
    <dgm:pt modelId="{B1DC6F35-8828-4941-A788-CB4DA5C71560}" type="pres">
      <dgm:prSet presAssocID="{B6F0EEBF-5AF4-4414-93D9-FD13CD0804FC}" presName="node" presStyleLbl="node1" presStyleIdx="1" presStyleCnt="8">
        <dgm:presLayoutVars>
          <dgm:bulletEnabled val="1"/>
        </dgm:presLayoutVars>
      </dgm:prSet>
      <dgm:spPr>
        <a:prstGeom prst="roundRect">
          <a:avLst>
            <a:gd name="adj" fmla="val 10000"/>
          </a:avLst>
        </a:prstGeom>
      </dgm:spPr>
      <dgm:t>
        <a:bodyPr/>
        <a:lstStyle/>
        <a:p>
          <a:endParaRPr lang="en-US"/>
        </a:p>
      </dgm:t>
    </dgm:pt>
    <dgm:pt modelId="{36D30D58-2104-415D-AEF4-1180826CFE45}" type="pres">
      <dgm:prSet presAssocID="{3445132B-88BF-40DF-8E83-C9981BD6CE03}" presName="sibTrans" presStyleLbl="sibTrans2D1" presStyleIdx="1" presStyleCnt="7"/>
      <dgm:spPr>
        <a:prstGeom prst="rightArrow">
          <a:avLst>
            <a:gd name="adj1" fmla="val 60000"/>
            <a:gd name="adj2" fmla="val 50000"/>
          </a:avLst>
        </a:prstGeom>
      </dgm:spPr>
      <dgm:t>
        <a:bodyPr/>
        <a:lstStyle/>
        <a:p>
          <a:endParaRPr lang="en-US"/>
        </a:p>
      </dgm:t>
    </dgm:pt>
    <dgm:pt modelId="{417B9F2A-023B-4D58-92C0-8380637D8A00}" type="pres">
      <dgm:prSet presAssocID="{3445132B-88BF-40DF-8E83-C9981BD6CE03}" presName="connectorText" presStyleLbl="sibTrans2D1" presStyleIdx="1" presStyleCnt="7"/>
      <dgm:spPr/>
      <dgm:t>
        <a:bodyPr/>
        <a:lstStyle/>
        <a:p>
          <a:endParaRPr lang="en-US"/>
        </a:p>
      </dgm:t>
    </dgm:pt>
    <dgm:pt modelId="{73E8A5D6-C725-462D-B451-CFB96BAB9A5C}" type="pres">
      <dgm:prSet presAssocID="{AC4671DB-3C91-4CB6-8870-313EE974EFE7}" presName="node" presStyleLbl="node1" presStyleIdx="2" presStyleCnt="8">
        <dgm:presLayoutVars>
          <dgm:bulletEnabled val="1"/>
        </dgm:presLayoutVars>
      </dgm:prSet>
      <dgm:spPr>
        <a:prstGeom prst="roundRect">
          <a:avLst>
            <a:gd name="adj" fmla="val 10000"/>
          </a:avLst>
        </a:prstGeom>
      </dgm:spPr>
      <dgm:t>
        <a:bodyPr/>
        <a:lstStyle/>
        <a:p>
          <a:endParaRPr lang="en-US"/>
        </a:p>
      </dgm:t>
    </dgm:pt>
    <dgm:pt modelId="{62ED9F70-444F-4D25-A47C-D8C880EDD446}" type="pres">
      <dgm:prSet presAssocID="{BD461DB7-C255-4768-A9FB-BF0494CA5861}" presName="sibTrans" presStyleLbl="sibTrans2D1" presStyleIdx="2" presStyleCnt="7"/>
      <dgm:spPr>
        <a:prstGeom prst="rightArrow">
          <a:avLst>
            <a:gd name="adj1" fmla="val 60000"/>
            <a:gd name="adj2" fmla="val 50000"/>
          </a:avLst>
        </a:prstGeom>
      </dgm:spPr>
      <dgm:t>
        <a:bodyPr/>
        <a:lstStyle/>
        <a:p>
          <a:endParaRPr lang="en-US"/>
        </a:p>
      </dgm:t>
    </dgm:pt>
    <dgm:pt modelId="{6B50AC21-5D34-4BDC-B88B-ED396914BDA1}" type="pres">
      <dgm:prSet presAssocID="{BD461DB7-C255-4768-A9FB-BF0494CA5861}" presName="connectorText" presStyleLbl="sibTrans2D1" presStyleIdx="2" presStyleCnt="7"/>
      <dgm:spPr/>
      <dgm:t>
        <a:bodyPr/>
        <a:lstStyle/>
        <a:p>
          <a:endParaRPr lang="en-US"/>
        </a:p>
      </dgm:t>
    </dgm:pt>
    <dgm:pt modelId="{BDF7A2B1-E950-4E50-A4EA-E8D495DF054F}" type="pres">
      <dgm:prSet presAssocID="{98937005-39D9-4B5C-8061-9E5F51AAE462}" presName="node" presStyleLbl="node1" presStyleIdx="3" presStyleCnt="8">
        <dgm:presLayoutVars>
          <dgm:bulletEnabled val="1"/>
        </dgm:presLayoutVars>
      </dgm:prSet>
      <dgm:spPr>
        <a:prstGeom prst="roundRect">
          <a:avLst>
            <a:gd name="adj" fmla="val 10000"/>
          </a:avLst>
        </a:prstGeom>
      </dgm:spPr>
      <dgm:t>
        <a:bodyPr/>
        <a:lstStyle/>
        <a:p>
          <a:endParaRPr lang="en-US"/>
        </a:p>
      </dgm:t>
    </dgm:pt>
    <dgm:pt modelId="{04A81D1E-F887-449F-B57E-844D81B24680}" type="pres">
      <dgm:prSet presAssocID="{4C226A3B-995E-4783-B07B-97AF4F31D232}" presName="sibTrans" presStyleLbl="sibTrans2D1" presStyleIdx="3" presStyleCnt="7"/>
      <dgm:spPr>
        <a:prstGeom prst="rightArrow">
          <a:avLst>
            <a:gd name="adj1" fmla="val 60000"/>
            <a:gd name="adj2" fmla="val 50000"/>
          </a:avLst>
        </a:prstGeom>
      </dgm:spPr>
      <dgm:t>
        <a:bodyPr/>
        <a:lstStyle/>
        <a:p>
          <a:endParaRPr lang="en-US"/>
        </a:p>
      </dgm:t>
    </dgm:pt>
    <dgm:pt modelId="{506D612E-377A-459C-BB94-04263BBF984D}" type="pres">
      <dgm:prSet presAssocID="{4C226A3B-995E-4783-B07B-97AF4F31D232}" presName="connectorText" presStyleLbl="sibTrans2D1" presStyleIdx="3" presStyleCnt="7"/>
      <dgm:spPr/>
      <dgm:t>
        <a:bodyPr/>
        <a:lstStyle/>
        <a:p>
          <a:endParaRPr lang="en-US"/>
        </a:p>
      </dgm:t>
    </dgm:pt>
    <dgm:pt modelId="{F33E9F2F-20AA-4E8A-8A44-C87AA09682B3}" type="pres">
      <dgm:prSet presAssocID="{1D752E9B-96B9-4A59-85B4-196BB7A246F5}" presName="node" presStyleLbl="node1" presStyleIdx="4" presStyleCnt="8">
        <dgm:presLayoutVars>
          <dgm:bulletEnabled val="1"/>
        </dgm:presLayoutVars>
      </dgm:prSet>
      <dgm:spPr>
        <a:prstGeom prst="roundRect">
          <a:avLst>
            <a:gd name="adj" fmla="val 10000"/>
          </a:avLst>
        </a:prstGeom>
      </dgm:spPr>
      <dgm:t>
        <a:bodyPr/>
        <a:lstStyle/>
        <a:p>
          <a:endParaRPr lang="en-US"/>
        </a:p>
      </dgm:t>
    </dgm:pt>
    <dgm:pt modelId="{95F482CA-2B06-40A2-A0E3-760B4BD8652D}" type="pres">
      <dgm:prSet presAssocID="{BFC30D31-6445-432A-8EF9-F93D83BB5522}" presName="sibTrans" presStyleLbl="sibTrans2D1" presStyleIdx="4" presStyleCnt="7"/>
      <dgm:spPr>
        <a:prstGeom prst="rightArrow">
          <a:avLst>
            <a:gd name="adj1" fmla="val 60000"/>
            <a:gd name="adj2" fmla="val 50000"/>
          </a:avLst>
        </a:prstGeom>
      </dgm:spPr>
      <dgm:t>
        <a:bodyPr/>
        <a:lstStyle/>
        <a:p>
          <a:endParaRPr lang="en-US"/>
        </a:p>
      </dgm:t>
    </dgm:pt>
    <dgm:pt modelId="{6E92E95D-29AA-4F98-92A4-5C000393CDF1}" type="pres">
      <dgm:prSet presAssocID="{BFC30D31-6445-432A-8EF9-F93D83BB5522}" presName="connectorText" presStyleLbl="sibTrans2D1" presStyleIdx="4" presStyleCnt="7"/>
      <dgm:spPr/>
      <dgm:t>
        <a:bodyPr/>
        <a:lstStyle/>
        <a:p>
          <a:endParaRPr lang="en-US"/>
        </a:p>
      </dgm:t>
    </dgm:pt>
    <dgm:pt modelId="{7186F31D-44BA-4BB2-A251-7ACDB4FE3CEB}" type="pres">
      <dgm:prSet presAssocID="{8140CF85-E5A7-4D6C-AE16-FC501FA8ABD8}" presName="node" presStyleLbl="node1" presStyleIdx="5" presStyleCnt="8">
        <dgm:presLayoutVars>
          <dgm:bulletEnabled val="1"/>
        </dgm:presLayoutVars>
      </dgm:prSet>
      <dgm:spPr>
        <a:prstGeom prst="roundRect">
          <a:avLst>
            <a:gd name="adj" fmla="val 10000"/>
          </a:avLst>
        </a:prstGeom>
      </dgm:spPr>
      <dgm:t>
        <a:bodyPr/>
        <a:lstStyle/>
        <a:p>
          <a:endParaRPr lang="en-US"/>
        </a:p>
      </dgm:t>
    </dgm:pt>
    <dgm:pt modelId="{C69BAE4F-67ED-4D78-A249-3B574C59809C}" type="pres">
      <dgm:prSet presAssocID="{A6B99F2B-1A15-4790-80B8-2D781F1E6BF3}" presName="sibTrans" presStyleLbl="sibTrans2D1" presStyleIdx="5" presStyleCnt="7"/>
      <dgm:spPr>
        <a:prstGeom prst="rightArrow">
          <a:avLst>
            <a:gd name="adj1" fmla="val 60000"/>
            <a:gd name="adj2" fmla="val 50000"/>
          </a:avLst>
        </a:prstGeom>
      </dgm:spPr>
      <dgm:t>
        <a:bodyPr/>
        <a:lstStyle/>
        <a:p>
          <a:endParaRPr lang="en-US"/>
        </a:p>
      </dgm:t>
    </dgm:pt>
    <dgm:pt modelId="{3CF2A68A-BE2E-46A6-8A9B-D5EE18681E92}" type="pres">
      <dgm:prSet presAssocID="{A6B99F2B-1A15-4790-80B8-2D781F1E6BF3}" presName="connectorText" presStyleLbl="sibTrans2D1" presStyleIdx="5" presStyleCnt="7"/>
      <dgm:spPr/>
      <dgm:t>
        <a:bodyPr/>
        <a:lstStyle/>
        <a:p>
          <a:endParaRPr lang="en-US"/>
        </a:p>
      </dgm:t>
    </dgm:pt>
    <dgm:pt modelId="{2805781D-C4C5-4FF9-9E94-C005ADC4DC4F}" type="pres">
      <dgm:prSet presAssocID="{2376AC82-E122-4909-B809-B931A72E2141}" presName="node" presStyleLbl="node1" presStyleIdx="6" presStyleCnt="8">
        <dgm:presLayoutVars>
          <dgm:bulletEnabled val="1"/>
        </dgm:presLayoutVars>
      </dgm:prSet>
      <dgm:spPr>
        <a:prstGeom prst="roundRect">
          <a:avLst>
            <a:gd name="adj" fmla="val 10000"/>
          </a:avLst>
        </a:prstGeom>
      </dgm:spPr>
      <dgm:t>
        <a:bodyPr/>
        <a:lstStyle/>
        <a:p>
          <a:endParaRPr lang="en-US"/>
        </a:p>
      </dgm:t>
    </dgm:pt>
    <dgm:pt modelId="{9F1F57DA-4B9D-47E3-910D-043B5545EDBC}" type="pres">
      <dgm:prSet presAssocID="{C27EF92B-4CE6-46DE-96B1-254D9204F1A9}" presName="sibTrans" presStyleLbl="sibTrans2D1" presStyleIdx="6" presStyleCnt="7"/>
      <dgm:spPr>
        <a:prstGeom prst="rightArrow">
          <a:avLst>
            <a:gd name="adj1" fmla="val 60000"/>
            <a:gd name="adj2" fmla="val 50000"/>
          </a:avLst>
        </a:prstGeom>
      </dgm:spPr>
      <dgm:t>
        <a:bodyPr/>
        <a:lstStyle/>
        <a:p>
          <a:endParaRPr lang="en-US"/>
        </a:p>
      </dgm:t>
    </dgm:pt>
    <dgm:pt modelId="{324CE4B9-73C0-47D2-975F-39B58748123D}" type="pres">
      <dgm:prSet presAssocID="{C27EF92B-4CE6-46DE-96B1-254D9204F1A9}" presName="connectorText" presStyleLbl="sibTrans2D1" presStyleIdx="6" presStyleCnt="7"/>
      <dgm:spPr/>
      <dgm:t>
        <a:bodyPr/>
        <a:lstStyle/>
        <a:p>
          <a:endParaRPr lang="en-US"/>
        </a:p>
      </dgm:t>
    </dgm:pt>
    <dgm:pt modelId="{F66C4131-06D8-4193-9AC4-C0BB4F7A0B86}" type="pres">
      <dgm:prSet presAssocID="{56A142F3-0163-40F8-8651-E33E15749BAA}" presName="node" presStyleLbl="node1" presStyleIdx="7" presStyleCnt="8">
        <dgm:presLayoutVars>
          <dgm:bulletEnabled val="1"/>
        </dgm:presLayoutVars>
      </dgm:prSet>
      <dgm:spPr>
        <a:prstGeom prst="roundRect">
          <a:avLst>
            <a:gd name="adj" fmla="val 10000"/>
          </a:avLst>
        </a:prstGeom>
      </dgm:spPr>
      <dgm:t>
        <a:bodyPr/>
        <a:lstStyle/>
        <a:p>
          <a:endParaRPr lang="en-US"/>
        </a:p>
      </dgm:t>
    </dgm:pt>
  </dgm:ptLst>
  <dgm:cxnLst>
    <dgm:cxn modelId="{20F6222A-B97B-4BD2-974A-F7062E25C05F}" srcId="{299E5B51-F38B-46BE-A1CB-61FF375192CE}" destId="{2A6FC118-2C85-434B-AFF4-B6222891F1E6}" srcOrd="0" destOrd="0" parTransId="{97B98CFE-3F07-439B-84B9-DD952B33056B}" sibTransId="{AEBE2E93-68E6-4FCD-ADC8-48D1A6ED9195}"/>
    <dgm:cxn modelId="{5D75F1AF-9179-460F-8CB6-F2315875066E}" srcId="{299E5B51-F38B-46BE-A1CB-61FF375192CE}" destId="{AC4671DB-3C91-4CB6-8870-313EE974EFE7}" srcOrd="2" destOrd="0" parTransId="{14BF6F2F-ADB0-4123-BB13-426A81ED5449}" sibTransId="{BD461DB7-C255-4768-A9FB-BF0494CA5861}"/>
    <dgm:cxn modelId="{BBC13A00-9B01-463B-9F2F-564EB9D47FEB}" srcId="{299E5B51-F38B-46BE-A1CB-61FF375192CE}" destId="{2376AC82-E122-4909-B809-B931A72E2141}" srcOrd="6" destOrd="0" parTransId="{8251B821-D626-4258-9331-8D5A695D656F}" sibTransId="{C27EF92B-4CE6-46DE-96B1-254D9204F1A9}"/>
    <dgm:cxn modelId="{80DBB417-77D7-40F2-9C80-A9D8C74DBE82}" type="presOf" srcId="{1D752E9B-96B9-4A59-85B4-196BB7A246F5}" destId="{F33E9F2F-20AA-4E8A-8A44-C87AA09682B3}" srcOrd="0" destOrd="0" presId="urn:microsoft.com/office/officeart/2005/8/layout/process5"/>
    <dgm:cxn modelId="{5F879788-0B84-41FD-BC74-F7524FCAF041}" type="presOf" srcId="{B6F0EEBF-5AF4-4414-93D9-FD13CD0804FC}" destId="{B1DC6F35-8828-4941-A788-CB4DA5C71560}" srcOrd="0" destOrd="0" presId="urn:microsoft.com/office/officeart/2005/8/layout/process5"/>
    <dgm:cxn modelId="{12090702-58EE-40D3-979C-560B1880E228}" type="presOf" srcId="{2A6FC118-2C85-434B-AFF4-B6222891F1E6}" destId="{11EA5EE4-BA48-4691-975E-D720EE26E149}" srcOrd="0" destOrd="0" presId="urn:microsoft.com/office/officeart/2005/8/layout/process5"/>
    <dgm:cxn modelId="{3ECD031C-7924-423A-803F-2722F59D04EE}" type="presOf" srcId="{C27EF92B-4CE6-46DE-96B1-254D9204F1A9}" destId="{9F1F57DA-4B9D-47E3-910D-043B5545EDBC}" srcOrd="0" destOrd="0" presId="urn:microsoft.com/office/officeart/2005/8/layout/process5"/>
    <dgm:cxn modelId="{410879FE-D184-445E-BEF4-165AA0574065}" type="presOf" srcId="{2376AC82-E122-4909-B809-B931A72E2141}" destId="{2805781D-C4C5-4FF9-9E94-C005ADC4DC4F}" srcOrd="0" destOrd="0" presId="urn:microsoft.com/office/officeart/2005/8/layout/process5"/>
    <dgm:cxn modelId="{6E17F8EB-C156-4477-8242-B129D21B7565}" type="presOf" srcId="{A6B99F2B-1A15-4790-80B8-2D781F1E6BF3}" destId="{C69BAE4F-67ED-4D78-A249-3B574C59809C}" srcOrd="0" destOrd="0" presId="urn:microsoft.com/office/officeart/2005/8/layout/process5"/>
    <dgm:cxn modelId="{27E589BD-0B6C-4A42-994A-503C175C4B01}" srcId="{299E5B51-F38B-46BE-A1CB-61FF375192CE}" destId="{8140CF85-E5A7-4D6C-AE16-FC501FA8ABD8}" srcOrd="5" destOrd="0" parTransId="{DB18407F-5AA9-4055-AD53-D94568D9FF9F}" sibTransId="{A6B99F2B-1A15-4790-80B8-2D781F1E6BF3}"/>
    <dgm:cxn modelId="{39C96299-6C3C-434A-AE83-9F78162D8C7A}" type="presOf" srcId="{A6B99F2B-1A15-4790-80B8-2D781F1E6BF3}" destId="{3CF2A68A-BE2E-46A6-8A9B-D5EE18681E92}" srcOrd="1" destOrd="0" presId="urn:microsoft.com/office/officeart/2005/8/layout/process5"/>
    <dgm:cxn modelId="{3E345CE9-C96A-4C67-9B0B-B15DEDE03717}" type="presOf" srcId="{C27EF92B-4CE6-46DE-96B1-254D9204F1A9}" destId="{324CE4B9-73C0-47D2-975F-39B58748123D}" srcOrd="1" destOrd="0" presId="urn:microsoft.com/office/officeart/2005/8/layout/process5"/>
    <dgm:cxn modelId="{E931ED65-A52C-4F31-9AE2-500A8434DD94}" type="presOf" srcId="{56A142F3-0163-40F8-8651-E33E15749BAA}" destId="{F66C4131-06D8-4193-9AC4-C0BB4F7A0B86}" srcOrd="0" destOrd="0" presId="urn:microsoft.com/office/officeart/2005/8/layout/process5"/>
    <dgm:cxn modelId="{9D5C3B9B-973C-4CF8-9813-A064F68344D0}" type="presOf" srcId="{BFC30D31-6445-432A-8EF9-F93D83BB5522}" destId="{6E92E95D-29AA-4F98-92A4-5C000393CDF1}" srcOrd="1" destOrd="0" presId="urn:microsoft.com/office/officeart/2005/8/layout/process5"/>
    <dgm:cxn modelId="{3315F959-78FA-448D-8344-BB5A05673303}" type="presOf" srcId="{98937005-39D9-4B5C-8061-9E5F51AAE462}" destId="{BDF7A2B1-E950-4E50-A4EA-E8D495DF054F}" srcOrd="0" destOrd="0" presId="urn:microsoft.com/office/officeart/2005/8/layout/process5"/>
    <dgm:cxn modelId="{E5A9659F-9CFD-454B-909C-F135CE7EC6E3}" srcId="{299E5B51-F38B-46BE-A1CB-61FF375192CE}" destId="{B6F0EEBF-5AF4-4414-93D9-FD13CD0804FC}" srcOrd="1" destOrd="0" parTransId="{70C5C700-D141-41F0-AC51-DFE1B643CB22}" sibTransId="{3445132B-88BF-40DF-8E83-C9981BD6CE03}"/>
    <dgm:cxn modelId="{C4D48A4B-0859-46E3-8770-89880745B834}" type="presOf" srcId="{3445132B-88BF-40DF-8E83-C9981BD6CE03}" destId="{36D30D58-2104-415D-AEF4-1180826CFE45}" srcOrd="0" destOrd="0" presId="urn:microsoft.com/office/officeart/2005/8/layout/process5"/>
    <dgm:cxn modelId="{FE55BCEC-38A9-478E-B0E6-F97815DDCA1E}" srcId="{299E5B51-F38B-46BE-A1CB-61FF375192CE}" destId="{56A142F3-0163-40F8-8651-E33E15749BAA}" srcOrd="7" destOrd="0" parTransId="{51C80220-0F79-4C3A-8C5F-243FDC9541FA}" sibTransId="{5F6C264F-548A-48EA-82C0-0B1AA9C0F698}"/>
    <dgm:cxn modelId="{9AEE7F67-AA5F-4EB7-8194-87BF6D5159F8}" type="presOf" srcId="{4C226A3B-995E-4783-B07B-97AF4F31D232}" destId="{506D612E-377A-459C-BB94-04263BBF984D}" srcOrd="1" destOrd="0" presId="urn:microsoft.com/office/officeart/2005/8/layout/process5"/>
    <dgm:cxn modelId="{874C9AF6-8611-4C2E-8B34-E71DDCB8E79A}" type="presOf" srcId="{299E5B51-F38B-46BE-A1CB-61FF375192CE}" destId="{40F0BC3A-9F8C-4024-AE54-7B1E6ADFF59B}" srcOrd="0" destOrd="0" presId="urn:microsoft.com/office/officeart/2005/8/layout/process5"/>
    <dgm:cxn modelId="{ED3B70BB-45B4-4562-97B1-03B743D5961F}" type="presOf" srcId="{BD461DB7-C255-4768-A9FB-BF0494CA5861}" destId="{6B50AC21-5D34-4BDC-B88B-ED396914BDA1}" srcOrd="1" destOrd="0" presId="urn:microsoft.com/office/officeart/2005/8/layout/process5"/>
    <dgm:cxn modelId="{33F04361-11F9-4602-85A4-D38389043726}" type="presOf" srcId="{8140CF85-E5A7-4D6C-AE16-FC501FA8ABD8}" destId="{7186F31D-44BA-4BB2-A251-7ACDB4FE3CEB}" srcOrd="0" destOrd="0" presId="urn:microsoft.com/office/officeart/2005/8/layout/process5"/>
    <dgm:cxn modelId="{05E636F5-E664-40BC-919A-8FEC7B92136E}" type="presOf" srcId="{AEBE2E93-68E6-4FCD-ADC8-48D1A6ED9195}" destId="{C940EB26-C632-44E7-A7C0-58C434F44590}" srcOrd="1" destOrd="0" presId="urn:microsoft.com/office/officeart/2005/8/layout/process5"/>
    <dgm:cxn modelId="{8DF2F168-4189-430F-9F4D-D50DBEE185B3}" type="presOf" srcId="{BD461DB7-C255-4768-A9FB-BF0494CA5861}" destId="{62ED9F70-444F-4D25-A47C-D8C880EDD446}" srcOrd="0" destOrd="0" presId="urn:microsoft.com/office/officeart/2005/8/layout/process5"/>
    <dgm:cxn modelId="{6EDE06CB-D385-4CC2-8837-3AEBA6D2B0A1}" type="presOf" srcId="{3445132B-88BF-40DF-8E83-C9981BD6CE03}" destId="{417B9F2A-023B-4D58-92C0-8380637D8A00}" srcOrd="1" destOrd="0" presId="urn:microsoft.com/office/officeart/2005/8/layout/process5"/>
    <dgm:cxn modelId="{E8432B51-9333-4C39-9C1D-C488DC5D6A61}" type="presOf" srcId="{AC4671DB-3C91-4CB6-8870-313EE974EFE7}" destId="{73E8A5D6-C725-462D-B451-CFB96BAB9A5C}" srcOrd="0" destOrd="0" presId="urn:microsoft.com/office/officeart/2005/8/layout/process5"/>
    <dgm:cxn modelId="{343DE8E1-0616-476B-BCE4-64C3C7BB72D1}" type="presOf" srcId="{AEBE2E93-68E6-4FCD-ADC8-48D1A6ED9195}" destId="{E47C6AD7-8C47-48B7-A746-1E77B98F03AC}" srcOrd="0" destOrd="0" presId="urn:microsoft.com/office/officeart/2005/8/layout/process5"/>
    <dgm:cxn modelId="{B326489C-04D4-41C3-AA34-ABFDC3F410AB}" srcId="{299E5B51-F38B-46BE-A1CB-61FF375192CE}" destId="{98937005-39D9-4B5C-8061-9E5F51AAE462}" srcOrd="3" destOrd="0" parTransId="{63F535BE-F897-4C22-ABF7-1569FCA4FFC6}" sibTransId="{4C226A3B-995E-4783-B07B-97AF4F31D232}"/>
    <dgm:cxn modelId="{24C9F2DF-6F04-4238-9C37-05462D9AFE13}" type="presOf" srcId="{BFC30D31-6445-432A-8EF9-F93D83BB5522}" destId="{95F482CA-2B06-40A2-A0E3-760B4BD8652D}" srcOrd="0" destOrd="0" presId="urn:microsoft.com/office/officeart/2005/8/layout/process5"/>
    <dgm:cxn modelId="{C66E1D6D-4D22-4DFC-9452-640F5F002B7C}" type="presOf" srcId="{4C226A3B-995E-4783-B07B-97AF4F31D232}" destId="{04A81D1E-F887-449F-B57E-844D81B24680}" srcOrd="0" destOrd="0" presId="urn:microsoft.com/office/officeart/2005/8/layout/process5"/>
    <dgm:cxn modelId="{BC7A86A9-D996-46D0-9DB3-77CB8E5D7BE2}" srcId="{299E5B51-F38B-46BE-A1CB-61FF375192CE}" destId="{1D752E9B-96B9-4A59-85B4-196BB7A246F5}" srcOrd="4" destOrd="0" parTransId="{28EBBF7B-F1C2-4E17-B67F-AC4E652F6A8C}" sibTransId="{BFC30D31-6445-432A-8EF9-F93D83BB5522}"/>
    <dgm:cxn modelId="{8D925A8D-DBB2-4B14-B498-F092FD46269C}" type="presParOf" srcId="{40F0BC3A-9F8C-4024-AE54-7B1E6ADFF59B}" destId="{11EA5EE4-BA48-4691-975E-D720EE26E149}" srcOrd="0" destOrd="0" presId="urn:microsoft.com/office/officeart/2005/8/layout/process5"/>
    <dgm:cxn modelId="{49900A59-78F3-4B43-BACA-D8F5885CD5D9}" type="presParOf" srcId="{40F0BC3A-9F8C-4024-AE54-7B1E6ADFF59B}" destId="{E47C6AD7-8C47-48B7-A746-1E77B98F03AC}" srcOrd="1" destOrd="0" presId="urn:microsoft.com/office/officeart/2005/8/layout/process5"/>
    <dgm:cxn modelId="{FCBEF5B9-8D88-403C-A7F5-65A6D7EB1F7D}" type="presParOf" srcId="{E47C6AD7-8C47-48B7-A746-1E77B98F03AC}" destId="{C940EB26-C632-44E7-A7C0-58C434F44590}" srcOrd="0" destOrd="0" presId="urn:microsoft.com/office/officeart/2005/8/layout/process5"/>
    <dgm:cxn modelId="{9420CCBC-EC7E-4FC5-AD97-8550D6889271}" type="presParOf" srcId="{40F0BC3A-9F8C-4024-AE54-7B1E6ADFF59B}" destId="{B1DC6F35-8828-4941-A788-CB4DA5C71560}" srcOrd="2" destOrd="0" presId="urn:microsoft.com/office/officeart/2005/8/layout/process5"/>
    <dgm:cxn modelId="{1210E999-0605-4D76-89E4-2FDCFFDEF0F9}" type="presParOf" srcId="{40F0BC3A-9F8C-4024-AE54-7B1E6ADFF59B}" destId="{36D30D58-2104-415D-AEF4-1180826CFE45}" srcOrd="3" destOrd="0" presId="urn:microsoft.com/office/officeart/2005/8/layout/process5"/>
    <dgm:cxn modelId="{8CC86301-0977-42DD-ACD9-62F69F32B83B}" type="presParOf" srcId="{36D30D58-2104-415D-AEF4-1180826CFE45}" destId="{417B9F2A-023B-4D58-92C0-8380637D8A00}" srcOrd="0" destOrd="0" presId="urn:microsoft.com/office/officeart/2005/8/layout/process5"/>
    <dgm:cxn modelId="{EE447E9F-5BD3-4727-BAE4-B88B20C660CA}" type="presParOf" srcId="{40F0BC3A-9F8C-4024-AE54-7B1E6ADFF59B}" destId="{73E8A5D6-C725-462D-B451-CFB96BAB9A5C}" srcOrd="4" destOrd="0" presId="urn:microsoft.com/office/officeart/2005/8/layout/process5"/>
    <dgm:cxn modelId="{49F5C673-2E6D-439F-9BE9-166C28CDF348}" type="presParOf" srcId="{40F0BC3A-9F8C-4024-AE54-7B1E6ADFF59B}" destId="{62ED9F70-444F-4D25-A47C-D8C880EDD446}" srcOrd="5" destOrd="0" presId="urn:microsoft.com/office/officeart/2005/8/layout/process5"/>
    <dgm:cxn modelId="{999AE625-1619-48B9-B455-FC4ADC2AAC64}" type="presParOf" srcId="{62ED9F70-444F-4D25-A47C-D8C880EDD446}" destId="{6B50AC21-5D34-4BDC-B88B-ED396914BDA1}" srcOrd="0" destOrd="0" presId="urn:microsoft.com/office/officeart/2005/8/layout/process5"/>
    <dgm:cxn modelId="{A381E39B-5DC0-464C-9FC9-0C8C14A7BDEA}" type="presParOf" srcId="{40F0BC3A-9F8C-4024-AE54-7B1E6ADFF59B}" destId="{BDF7A2B1-E950-4E50-A4EA-E8D495DF054F}" srcOrd="6" destOrd="0" presId="urn:microsoft.com/office/officeart/2005/8/layout/process5"/>
    <dgm:cxn modelId="{D07B46A5-FDA4-4EF4-87EF-83E190C83976}" type="presParOf" srcId="{40F0BC3A-9F8C-4024-AE54-7B1E6ADFF59B}" destId="{04A81D1E-F887-449F-B57E-844D81B24680}" srcOrd="7" destOrd="0" presId="urn:microsoft.com/office/officeart/2005/8/layout/process5"/>
    <dgm:cxn modelId="{76C1CEC1-E7B4-40FE-9B4A-EAFAD1D012EE}" type="presParOf" srcId="{04A81D1E-F887-449F-B57E-844D81B24680}" destId="{506D612E-377A-459C-BB94-04263BBF984D}" srcOrd="0" destOrd="0" presId="urn:microsoft.com/office/officeart/2005/8/layout/process5"/>
    <dgm:cxn modelId="{549F0898-84A8-42D1-BD46-7D1D64B7EF1D}" type="presParOf" srcId="{40F0BC3A-9F8C-4024-AE54-7B1E6ADFF59B}" destId="{F33E9F2F-20AA-4E8A-8A44-C87AA09682B3}" srcOrd="8" destOrd="0" presId="urn:microsoft.com/office/officeart/2005/8/layout/process5"/>
    <dgm:cxn modelId="{56841540-7A55-4C56-AB03-04A3C40913DB}" type="presParOf" srcId="{40F0BC3A-9F8C-4024-AE54-7B1E6ADFF59B}" destId="{95F482CA-2B06-40A2-A0E3-760B4BD8652D}" srcOrd="9" destOrd="0" presId="urn:microsoft.com/office/officeart/2005/8/layout/process5"/>
    <dgm:cxn modelId="{89DC9856-5DD5-445A-9D82-5921B0AA8156}" type="presParOf" srcId="{95F482CA-2B06-40A2-A0E3-760B4BD8652D}" destId="{6E92E95D-29AA-4F98-92A4-5C000393CDF1}" srcOrd="0" destOrd="0" presId="urn:microsoft.com/office/officeart/2005/8/layout/process5"/>
    <dgm:cxn modelId="{A94230B1-41A7-4AB4-AB0F-5061880257F2}" type="presParOf" srcId="{40F0BC3A-9F8C-4024-AE54-7B1E6ADFF59B}" destId="{7186F31D-44BA-4BB2-A251-7ACDB4FE3CEB}" srcOrd="10" destOrd="0" presId="urn:microsoft.com/office/officeart/2005/8/layout/process5"/>
    <dgm:cxn modelId="{EC6D2927-A9B6-4638-B51E-FD193092B138}" type="presParOf" srcId="{40F0BC3A-9F8C-4024-AE54-7B1E6ADFF59B}" destId="{C69BAE4F-67ED-4D78-A249-3B574C59809C}" srcOrd="11" destOrd="0" presId="urn:microsoft.com/office/officeart/2005/8/layout/process5"/>
    <dgm:cxn modelId="{36B4D66D-86B2-436B-8125-67739A80E026}" type="presParOf" srcId="{C69BAE4F-67ED-4D78-A249-3B574C59809C}" destId="{3CF2A68A-BE2E-46A6-8A9B-D5EE18681E92}" srcOrd="0" destOrd="0" presId="urn:microsoft.com/office/officeart/2005/8/layout/process5"/>
    <dgm:cxn modelId="{4C6A4DD1-9647-4813-8C17-A73CCB8AC4C7}" type="presParOf" srcId="{40F0BC3A-9F8C-4024-AE54-7B1E6ADFF59B}" destId="{2805781D-C4C5-4FF9-9E94-C005ADC4DC4F}" srcOrd="12" destOrd="0" presId="urn:microsoft.com/office/officeart/2005/8/layout/process5"/>
    <dgm:cxn modelId="{19F62B38-AE88-4359-8453-67FC51FF24CD}" type="presParOf" srcId="{40F0BC3A-9F8C-4024-AE54-7B1E6ADFF59B}" destId="{9F1F57DA-4B9D-47E3-910D-043B5545EDBC}" srcOrd="13" destOrd="0" presId="urn:microsoft.com/office/officeart/2005/8/layout/process5"/>
    <dgm:cxn modelId="{BEA6A67D-0CCE-4A7F-B351-F3C94121F361}" type="presParOf" srcId="{9F1F57DA-4B9D-47E3-910D-043B5545EDBC}" destId="{324CE4B9-73C0-47D2-975F-39B58748123D}" srcOrd="0" destOrd="0" presId="urn:microsoft.com/office/officeart/2005/8/layout/process5"/>
    <dgm:cxn modelId="{E319DD6A-23EC-4E2B-9AE6-1ED21EB4F481}" type="presParOf" srcId="{40F0BC3A-9F8C-4024-AE54-7B1E6ADFF59B}" destId="{F66C4131-06D8-4193-9AC4-C0BB4F7A0B86}" srcOrd="14" destOrd="0" presId="urn:microsoft.com/office/officeart/2005/8/layout/process5"/>
  </dgm:cxnLst>
  <dgm:bg/>
  <dgm:whole/>
</dgm:dataModel>
</file>

<file path=ppt/diagrams/data2.xml><?xml version="1.0" encoding="utf-8"?>
<dgm:dataModel xmlns:dgm="http://schemas.openxmlformats.org/drawingml/2006/diagram" xmlns:a="http://schemas.openxmlformats.org/drawingml/2006/main">
  <dgm:ptLst>
    <dgm:pt modelId="{4542E984-145E-4000-81FE-03EAB240F4D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C1E30E87-A1B3-44E0-88BC-DE4628B94315}">
      <dgm:prSet phldrT="[Text]" custT="1"/>
      <dgm:spPr/>
      <dgm:t>
        <a:bodyPr/>
        <a:lstStyle/>
        <a:p>
          <a:r>
            <a:rPr lang="en-US" sz="1600" b="1" smtClean="0"/>
            <a:t>61% based on Pop. Ages 5 – 24 / 39% based on total St. Pop.</a:t>
          </a:r>
          <a:endParaRPr lang="en-US" sz="1600" b="1" dirty="0"/>
        </a:p>
      </dgm:t>
    </dgm:pt>
    <dgm:pt modelId="{48D78B5A-AB65-4FA9-A962-DBCD72C26B69}" type="parTrans" cxnId="{F4C3E681-E2F1-4AE0-9871-1555B69E2268}">
      <dgm:prSet/>
      <dgm:spPr/>
      <dgm:t>
        <a:bodyPr/>
        <a:lstStyle/>
        <a:p>
          <a:endParaRPr lang="en-US"/>
        </a:p>
      </dgm:t>
    </dgm:pt>
    <dgm:pt modelId="{0BC80D52-A845-4F72-8BC0-7F5A644705FF}" type="sibTrans" cxnId="{F4C3E681-E2F1-4AE0-9871-1555B69E2268}">
      <dgm:prSet/>
      <dgm:spPr/>
      <dgm:t>
        <a:bodyPr/>
        <a:lstStyle/>
        <a:p>
          <a:endParaRPr lang="en-US"/>
        </a:p>
      </dgm:t>
    </dgm:pt>
    <dgm:pt modelId="{0FB37E73-A2C8-453F-B1B0-C69F967685E7}">
      <dgm:prSet phldrT="[Text]" custT="1"/>
      <dgm:spPr/>
      <dgm:t>
        <a:bodyPr/>
        <a:lstStyle/>
        <a:p>
          <a:r>
            <a:rPr lang="en-US" sz="1050" smtClean="0"/>
            <a:t>Set asides included for state incentive grants</a:t>
          </a:r>
          <a:endParaRPr lang="en-US" sz="1050" dirty="0"/>
        </a:p>
      </dgm:t>
    </dgm:pt>
    <dgm:pt modelId="{1D20E159-453F-4798-AF21-CDA01948F89E}" type="parTrans" cxnId="{5177F8DC-A729-4163-8C17-8897F5A5DCE0}">
      <dgm:prSet/>
      <dgm:spPr/>
      <dgm:t>
        <a:bodyPr/>
        <a:lstStyle/>
        <a:p>
          <a:endParaRPr lang="en-US"/>
        </a:p>
      </dgm:t>
    </dgm:pt>
    <dgm:pt modelId="{AF0ED970-870E-4099-A942-84DB333AF805}" type="sibTrans" cxnId="{5177F8DC-A729-4163-8C17-8897F5A5DCE0}">
      <dgm:prSet/>
      <dgm:spPr/>
      <dgm:t>
        <a:bodyPr/>
        <a:lstStyle/>
        <a:p>
          <a:endParaRPr lang="en-US"/>
        </a:p>
      </dgm:t>
    </dgm:pt>
    <dgm:pt modelId="{5CF33CCE-53C7-44FD-8D96-75151A9DBDBE}">
      <dgm:prSet phldrT="[Text]" custT="1"/>
      <dgm:spPr/>
      <dgm:t>
        <a:bodyPr/>
        <a:lstStyle/>
        <a:p>
          <a:r>
            <a:rPr lang="en-US" sz="1050" smtClean="0"/>
            <a:t>~$ 40B allocated to state k12 and HiED to RESTORE state aid. Allocated to LEAs based on states’ primary and secondary funding formula</a:t>
          </a:r>
          <a:endParaRPr lang="en-US" sz="1050" dirty="0"/>
        </a:p>
      </dgm:t>
    </dgm:pt>
    <dgm:pt modelId="{BB45E2DB-9096-4A93-A226-E48AED57525D}" type="parTrans" cxnId="{CC17A58F-2852-4DAC-A4B6-D11E9DC236CE}">
      <dgm:prSet/>
      <dgm:spPr/>
      <dgm:t>
        <a:bodyPr/>
        <a:lstStyle/>
        <a:p>
          <a:endParaRPr lang="en-US"/>
        </a:p>
      </dgm:t>
    </dgm:pt>
    <dgm:pt modelId="{3478B41E-C8D4-4B2D-AECB-1CE289117849}" type="sibTrans" cxnId="{CC17A58F-2852-4DAC-A4B6-D11E9DC236CE}">
      <dgm:prSet/>
      <dgm:spPr/>
      <dgm:t>
        <a:bodyPr/>
        <a:lstStyle/>
        <a:p>
          <a:endParaRPr lang="en-US"/>
        </a:p>
      </dgm:t>
    </dgm:pt>
    <dgm:pt modelId="{A6C707E1-BA8A-4E1A-8D56-54D335298D82}">
      <dgm:prSet phldrT="[Text]"/>
      <dgm:spPr/>
      <dgm:t>
        <a:bodyPr/>
        <a:lstStyle/>
        <a:p>
          <a:r>
            <a:rPr lang="en-US" b="1" smtClean="0"/>
            <a:t>Formula</a:t>
          </a:r>
          <a:endParaRPr lang="en-US" b="1" dirty="0"/>
        </a:p>
      </dgm:t>
    </dgm:pt>
    <dgm:pt modelId="{55EC7F30-B8C1-4759-9947-4212815DA417}" type="parTrans" cxnId="{E2EA36C4-CEBF-492A-8BD0-3F63BAE1E84B}">
      <dgm:prSet/>
      <dgm:spPr/>
      <dgm:t>
        <a:bodyPr/>
        <a:lstStyle/>
        <a:p>
          <a:endParaRPr lang="en-US"/>
        </a:p>
      </dgm:t>
    </dgm:pt>
    <dgm:pt modelId="{F80C8BF7-E4E6-4E63-B1C6-4E156B6CBD0E}" type="sibTrans" cxnId="{E2EA36C4-CEBF-492A-8BD0-3F63BAE1E84B}">
      <dgm:prSet/>
      <dgm:spPr/>
      <dgm:t>
        <a:bodyPr/>
        <a:lstStyle/>
        <a:p>
          <a:endParaRPr lang="en-US"/>
        </a:p>
      </dgm:t>
    </dgm:pt>
    <dgm:pt modelId="{13373BD2-98D5-4D80-AD46-118630B0A43C}">
      <dgm:prSet phldrT="[Text]"/>
      <dgm:spPr/>
      <dgm:t>
        <a:bodyPr/>
        <a:lstStyle/>
        <a:p>
          <a:r>
            <a:rPr lang="en-US" smtClean="0"/>
            <a:t>Head Start – Early Intervention Programs Targeted in Part C</a:t>
          </a:r>
          <a:endParaRPr lang="en-US" dirty="0"/>
        </a:p>
      </dgm:t>
    </dgm:pt>
    <dgm:pt modelId="{6019002D-F55E-4529-93A8-5968330BFFCD}" type="parTrans" cxnId="{1E0D9661-CA96-44D6-ABA0-2B2DF122206B}">
      <dgm:prSet/>
      <dgm:spPr/>
      <dgm:t>
        <a:bodyPr/>
        <a:lstStyle/>
        <a:p>
          <a:endParaRPr lang="en-US"/>
        </a:p>
      </dgm:t>
    </dgm:pt>
    <dgm:pt modelId="{4FB823D6-349A-49BC-A4C0-E017B221C179}" type="sibTrans" cxnId="{1E0D9661-CA96-44D6-ABA0-2B2DF122206B}">
      <dgm:prSet/>
      <dgm:spPr/>
      <dgm:t>
        <a:bodyPr/>
        <a:lstStyle/>
        <a:p>
          <a:endParaRPr lang="en-US"/>
        </a:p>
      </dgm:t>
    </dgm:pt>
    <dgm:pt modelId="{8D0A253D-70D3-4BA5-A7DD-3BF24103EF3C}">
      <dgm:prSet phldrT="[Text]"/>
      <dgm:spPr/>
      <dgm:t>
        <a:bodyPr/>
        <a:lstStyle/>
        <a:p>
          <a:r>
            <a:rPr lang="en-US" smtClean="0"/>
            <a:t>Majority of funds to Part B (School Age Children Programs)</a:t>
          </a:r>
          <a:endParaRPr lang="en-US" dirty="0"/>
        </a:p>
      </dgm:t>
    </dgm:pt>
    <dgm:pt modelId="{3BBE4449-2D7D-4207-85E1-87523612226D}" type="parTrans" cxnId="{64F4CB0A-C0A2-40AE-BBFD-556274DF1CBA}">
      <dgm:prSet/>
      <dgm:spPr/>
      <dgm:t>
        <a:bodyPr/>
        <a:lstStyle/>
        <a:p>
          <a:endParaRPr lang="en-US"/>
        </a:p>
      </dgm:t>
    </dgm:pt>
    <dgm:pt modelId="{A1129AFB-2DD4-45D5-9D2B-DB0C64716F1B}" type="sibTrans" cxnId="{64F4CB0A-C0A2-40AE-BBFD-556274DF1CBA}">
      <dgm:prSet/>
      <dgm:spPr/>
      <dgm:t>
        <a:bodyPr/>
        <a:lstStyle/>
        <a:p>
          <a:endParaRPr lang="en-US"/>
        </a:p>
      </dgm:t>
    </dgm:pt>
    <dgm:pt modelId="{C283582E-8006-4C4A-B034-8F4BB64DC862}">
      <dgm:prSet phldrT="[Text]"/>
      <dgm:spPr/>
      <dgm:t>
        <a:bodyPr/>
        <a:lstStyle/>
        <a:p>
          <a:r>
            <a:rPr lang="en-US" b="1" smtClean="0"/>
            <a:t>Formula and Competitive Grants</a:t>
          </a:r>
          <a:endParaRPr lang="en-US" b="1" dirty="0"/>
        </a:p>
      </dgm:t>
    </dgm:pt>
    <dgm:pt modelId="{2B7876FC-DD9A-43B7-987F-4EBDE4D8A176}" type="parTrans" cxnId="{F2AF925F-3EFD-4484-9271-4476B89AEF7C}">
      <dgm:prSet/>
      <dgm:spPr/>
      <dgm:t>
        <a:bodyPr/>
        <a:lstStyle/>
        <a:p>
          <a:endParaRPr lang="en-US"/>
        </a:p>
      </dgm:t>
    </dgm:pt>
    <dgm:pt modelId="{3DB619F2-47F2-4C4A-85B2-239AF3F8034E}" type="sibTrans" cxnId="{F2AF925F-3EFD-4484-9271-4476B89AEF7C}">
      <dgm:prSet/>
      <dgm:spPr/>
      <dgm:t>
        <a:bodyPr/>
        <a:lstStyle/>
        <a:p>
          <a:endParaRPr lang="en-US"/>
        </a:p>
      </dgm:t>
    </dgm:pt>
    <dgm:pt modelId="{3B8C1493-913B-4777-86B4-7D54CACE8E80}">
      <dgm:prSet phldrT="[Text]"/>
      <dgm:spPr/>
      <dgm:t>
        <a:bodyPr/>
        <a:lstStyle/>
        <a:p>
          <a:r>
            <a:rPr lang="en-US" smtClean="0"/>
            <a:t>50% of funds allocated July 2009 – 50% July 2010</a:t>
          </a:r>
          <a:endParaRPr lang="en-US" dirty="0"/>
        </a:p>
      </dgm:t>
    </dgm:pt>
    <dgm:pt modelId="{0D41A9BA-8550-4555-8EEE-2CE22FB4530A}" type="parTrans" cxnId="{89A427BD-2736-483B-8860-2ACC9E54F1F1}">
      <dgm:prSet/>
      <dgm:spPr/>
      <dgm:t>
        <a:bodyPr/>
        <a:lstStyle/>
        <a:p>
          <a:endParaRPr lang="en-US"/>
        </a:p>
      </dgm:t>
    </dgm:pt>
    <dgm:pt modelId="{5813599E-745A-4C34-9137-C01F9F8A3840}" type="sibTrans" cxnId="{89A427BD-2736-483B-8860-2ACC9E54F1F1}">
      <dgm:prSet/>
      <dgm:spPr/>
      <dgm:t>
        <a:bodyPr/>
        <a:lstStyle/>
        <a:p>
          <a:endParaRPr lang="en-US"/>
        </a:p>
      </dgm:t>
    </dgm:pt>
    <dgm:pt modelId="{D1869EDE-BF88-4898-BC04-CFA95F2B415A}">
      <dgm:prSet phldrT="[Text]"/>
      <dgm:spPr/>
      <dgm:t>
        <a:bodyPr/>
        <a:lstStyle/>
        <a:p>
          <a:r>
            <a:rPr lang="en-US" smtClean="0"/>
            <a:t>$250M allocated to expand statewide data systems</a:t>
          </a:r>
          <a:endParaRPr lang="en-US" dirty="0"/>
        </a:p>
      </dgm:t>
    </dgm:pt>
    <dgm:pt modelId="{EE144D6C-027F-495F-95F5-7B0A1EB912C8}" type="parTrans" cxnId="{FD03A0C4-0FC6-4076-B435-517D86FC0BB1}">
      <dgm:prSet/>
      <dgm:spPr/>
      <dgm:t>
        <a:bodyPr/>
        <a:lstStyle/>
        <a:p>
          <a:endParaRPr lang="en-US"/>
        </a:p>
      </dgm:t>
    </dgm:pt>
    <dgm:pt modelId="{DC596EBB-8F43-4D47-BD3A-A8B625200C9A}" type="sibTrans" cxnId="{FD03A0C4-0FC6-4076-B435-517D86FC0BB1}">
      <dgm:prSet/>
      <dgm:spPr/>
      <dgm:t>
        <a:bodyPr/>
        <a:lstStyle/>
        <a:p>
          <a:endParaRPr lang="en-US"/>
        </a:p>
      </dgm:t>
    </dgm:pt>
    <dgm:pt modelId="{DE5EDE96-E67E-4850-850D-E9140DEFE704}">
      <dgm:prSet phldrT="[Text]" custT="1"/>
      <dgm:spPr/>
      <dgm:t>
        <a:bodyPr/>
        <a:lstStyle/>
        <a:p>
          <a:r>
            <a:rPr lang="en-US" sz="1200" smtClean="0"/>
            <a:t>Additional $5B to be distributed July 1 – 2</a:t>
          </a:r>
          <a:r>
            <a:rPr lang="en-US" sz="1200" baseline="30000" smtClean="0"/>
            <a:t>nd</a:t>
          </a:r>
          <a:r>
            <a:rPr lang="en-US" sz="1200" smtClean="0"/>
            <a:t> Allocation ($6-7B ) Oct. 1</a:t>
          </a:r>
          <a:endParaRPr lang="en-US" sz="1200" dirty="0"/>
        </a:p>
      </dgm:t>
    </dgm:pt>
    <dgm:pt modelId="{973E19EB-91EA-4C65-8A03-91108578FD0D}" type="parTrans" cxnId="{485EAE86-ECF9-49AF-ACC3-35894004A3C2}">
      <dgm:prSet/>
      <dgm:spPr/>
      <dgm:t>
        <a:bodyPr/>
        <a:lstStyle/>
        <a:p>
          <a:endParaRPr lang="en-US"/>
        </a:p>
      </dgm:t>
    </dgm:pt>
    <dgm:pt modelId="{26460F26-BE6F-4A4A-940B-1135D39F286C}" type="sibTrans" cxnId="{485EAE86-ECF9-49AF-ACC3-35894004A3C2}">
      <dgm:prSet/>
      <dgm:spPr/>
      <dgm:t>
        <a:bodyPr/>
        <a:lstStyle/>
        <a:p>
          <a:endParaRPr lang="en-US"/>
        </a:p>
      </dgm:t>
    </dgm:pt>
    <dgm:pt modelId="{D05F4763-9D62-46D9-A003-D4982CB8F150}">
      <dgm:prSet phldrT="[Text]" custT="1"/>
      <dgm:spPr/>
      <dgm:t>
        <a:bodyPr/>
        <a:lstStyle/>
        <a:p>
          <a:r>
            <a:rPr lang="en-US" sz="1800" b="1" smtClean="0"/>
            <a:t>Formula Grants</a:t>
          </a:r>
          <a:endParaRPr lang="en-US" sz="1800" b="1" dirty="0"/>
        </a:p>
      </dgm:t>
    </dgm:pt>
    <dgm:pt modelId="{075BDA1A-E70D-4D9E-A539-C0149F1F73D7}" type="parTrans" cxnId="{B16822A0-D76C-4E0F-91A1-3BA3CC0995A7}">
      <dgm:prSet/>
      <dgm:spPr/>
      <dgm:t>
        <a:bodyPr/>
        <a:lstStyle/>
        <a:p>
          <a:endParaRPr lang="en-US"/>
        </a:p>
      </dgm:t>
    </dgm:pt>
    <dgm:pt modelId="{CD3F0D3B-0C7D-4563-A47F-B3B9AF096B90}" type="sibTrans" cxnId="{B16822A0-D76C-4E0F-91A1-3BA3CC0995A7}">
      <dgm:prSet/>
      <dgm:spPr/>
      <dgm:t>
        <a:bodyPr/>
        <a:lstStyle/>
        <a:p>
          <a:endParaRPr lang="en-US"/>
        </a:p>
      </dgm:t>
    </dgm:pt>
    <dgm:pt modelId="{BC9104F6-69FA-461A-9DA3-A05C516877B3}">
      <dgm:prSet phldrT="[Text]" custT="1"/>
      <dgm:spPr/>
      <dgm:t>
        <a:bodyPr/>
        <a:lstStyle/>
        <a:p>
          <a:r>
            <a:rPr lang="en-US" sz="1200" smtClean="0"/>
            <a:t>State Title 1 Directors encouraging LEA’s NOT to expand services OR purchase items with large recurring costs as additional funds will go away after 2 years</a:t>
          </a:r>
          <a:endParaRPr lang="en-US" sz="1200" dirty="0"/>
        </a:p>
      </dgm:t>
    </dgm:pt>
    <dgm:pt modelId="{5164EC22-D13E-49B0-BD54-0F65256E3345}" type="parTrans" cxnId="{345CE148-AE10-4658-BC0F-85EE286A2C99}">
      <dgm:prSet/>
      <dgm:spPr/>
      <dgm:t>
        <a:bodyPr/>
        <a:lstStyle/>
        <a:p>
          <a:endParaRPr lang="en-US"/>
        </a:p>
      </dgm:t>
    </dgm:pt>
    <dgm:pt modelId="{98AE5B3A-AAC4-4F4C-A8A7-A7F91EB9C058}" type="sibTrans" cxnId="{345CE148-AE10-4658-BC0F-85EE286A2C99}">
      <dgm:prSet/>
      <dgm:spPr/>
      <dgm:t>
        <a:bodyPr/>
        <a:lstStyle/>
        <a:p>
          <a:endParaRPr lang="en-US"/>
        </a:p>
      </dgm:t>
    </dgm:pt>
    <dgm:pt modelId="{83C5804B-6755-497A-9E9C-5EB4BABF9B37}">
      <dgm:prSet phldrT="[Text]" custT="1"/>
      <dgm:spPr/>
      <dgm:t>
        <a:bodyPr/>
        <a:lstStyle/>
        <a:p>
          <a:r>
            <a:rPr lang="en-US" sz="1200" dirty="0" smtClean="0"/>
            <a:t>Could see strong focus on Middle School Spending. 30% have failed to meet AYP for 6 or more years (Math)</a:t>
          </a:r>
          <a:endParaRPr lang="en-US" sz="1400" dirty="0"/>
        </a:p>
      </dgm:t>
    </dgm:pt>
    <dgm:pt modelId="{D06C3084-99DC-44D8-AD0F-1C0606F2D026}" type="parTrans" cxnId="{05541686-BD55-4AD0-92F2-806A77F4D020}">
      <dgm:prSet/>
      <dgm:spPr/>
      <dgm:t>
        <a:bodyPr/>
        <a:lstStyle/>
        <a:p>
          <a:endParaRPr lang="en-US"/>
        </a:p>
      </dgm:t>
    </dgm:pt>
    <dgm:pt modelId="{429B42D5-3C96-48FF-866B-A82F276F7422}" type="sibTrans" cxnId="{05541686-BD55-4AD0-92F2-806A77F4D020}">
      <dgm:prSet/>
      <dgm:spPr/>
      <dgm:t>
        <a:bodyPr/>
        <a:lstStyle/>
        <a:p>
          <a:endParaRPr lang="en-US"/>
        </a:p>
      </dgm:t>
    </dgm:pt>
    <dgm:pt modelId="{26722704-BAB3-4099-AB6F-7EF8D09C30DC}">
      <dgm:prSet phldrT="[Text]"/>
      <dgm:spPr/>
      <dgm:t>
        <a:bodyPr/>
        <a:lstStyle/>
        <a:p>
          <a:r>
            <a:rPr lang="en-US" smtClean="0"/>
            <a:t>Expected focus on online and computer assisted assessment</a:t>
          </a:r>
          <a:endParaRPr lang="en-US" dirty="0"/>
        </a:p>
      </dgm:t>
    </dgm:pt>
    <dgm:pt modelId="{6E8AF952-2CB5-48AB-9E00-A3C2EC776D25}" type="parTrans" cxnId="{E3ECBEE8-A714-48A9-8397-494FAC909D11}">
      <dgm:prSet/>
      <dgm:spPr/>
      <dgm:t>
        <a:bodyPr/>
        <a:lstStyle/>
        <a:p>
          <a:endParaRPr lang="en-US"/>
        </a:p>
      </dgm:t>
    </dgm:pt>
    <dgm:pt modelId="{6C352A63-8FE4-4CCC-BC94-8ACB6EA6D296}" type="sibTrans" cxnId="{E3ECBEE8-A714-48A9-8397-494FAC909D11}">
      <dgm:prSet/>
      <dgm:spPr/>
      <dgm:t>
        <a:bodyPr/>
        <a:lstStyle/>
        <a:p>
          <a:endParaRPr lang="en-US"/>
        </a:p>
      </dgm:t>
    </dgm:pt>
    <dgm:pt modelId="{5F83DA2D-E12F-4A18-B18E-F45F5558ACE9}">
      <dgm:prSet phldrT="[Text]"/>
      <dgm:spPr/>
      <dgm:t>
        <a:bodyPr/>
        <a:lstStyle/>
        <a:p>
          <a:r>
            <a:rPr lang="en-US" smtClean="0"/>
            <a:t>50% allocated through Title 1 Formulas / 50% Competitive Grants</a:t>
          </a:r>
          <a:endParaRPr lang="en-US" dirty="0"/>
        </a:p>
      </dgm:t>
    </dgm:pt>
    <dgm:pt modelId="{D76EDA7F-C753-48B5-8C38-AD34261709ED}" type="parTrans" cxnId="{5160D34B-2C95-41C8-A914-AC216A4919BF}">
      <dgm:prSet/>
      <dgm:spPr/>
      <dgm:t>
        <a:bodyPr/>
        <a:lstStyle/>
        <a:p>
          <a:endParaRPr lang="en-US"/>
        </a:p>
      </dgm:t>
    </dgm:pt>
    <dgm:pt modelId="{D46CE041-5944-44E6-BCE9-6F7B1B3A3759}" type="sibTrans" cxnId="{5160D34B-2C95-41C8-A914-AC216A4919BF}">
      <dgm:prSet/>
      <dgm:spPr/>
      <dgm:t>
        <a:bodyPr/>
        <a:lstStyle/>
        <a:p>
          <a:endParaRPr lang="en-US"/>
        </a:p>
      </dgm:t>
    </dgm:pt>
    <dgm:pt modelId="{92C22179-DFCA-44D0-B6DA-B89B6AEBEF4F}">
      <dgm:prSet phldrT="[Text]"/>
      <dgm:spPr/>
      <dgm:t>
        <a:bodyPr/>
        <a:lstStyle/>
        <a:p>
          <a:r>
            <a:rPr lang="en-US" smtClean="0"/>
            <a:t>Distributed over 2 years</a:t>
          </a:r>
          <a:endParaRPr lang="en-US" dirty="0"/>
        </a:p>
      </dgm:t>
    </dgm:pt>
    <dgm:pt modelId="{F14FCAC1-6697-49E3-84B3-5F0CC17882E8}" type="parTrans" cxnId="{DDCBE261-4100-499E-ACAE-198CCA5F2B8E}">
      <dgm:prSet/>
      <dgm:spPr/>
      <dgm:t>
        <a:bodyPr/>
        <a:lstStyle/>
        <a:p>
          <a:endParaRPr lang="en-US"/>
        </a:p>
      </dgm:t>
    </dgm:pt>
    <dgm:pt modelId="{7EB779AE-5D32-41B2-99CE-56EB816B10D4}" type="sibTrans" cxnId="{DDCBE261-4100-499E-ACAE-198CCA5F2B8E}">
      <dgm:prSet/>
      <dgm:spPr/>
      <dgm:t>
        <a:bodyPr/>
        <a:lstStyle/>
        <a:p>
          <a:endParaRPr lang="en-US"/>
        </a:p>
      </dgm:t>
    </dgm:pt>
    <dgm:pt modelId="{69A8828E-7AB6-42CB-A82E-D809EA1E7A96}">
      <dgm:prSet phldrT="[Text]" custT="1"/>
      <dgm:spPr/>
      <dgm:t>
        <a:bodyPr/>
        <a:lstStyle/>
        <a:p>
          <a:r>
            <a:rPr lang="en-US" sz="1050" smtClean="0"/>
            <a:t>Funds can be used for modernization projects</a:t>
          </a:r>
          <a:endParaRPr lang="en-US" sz="1050" dirty="0"/>
        </a:p>
      </dgm:t>
    </dgm:pt>
    <dgm:pt modelId="{6937AECB-ACBE-46F7-9978-7E1B8C6D11C3}" type="parTrans" cxnId="{AD09F5E7-4276-47CD-A89D-CA23988DEA88}">
      <dgm:prSet/>
      <dgm:spPr/>
      <dgm:t>
        <a:bodyPr/>
        <a:lstStyle/>
        <a:p>
          <a:endParaRPr lang="en-US"/>
        </a:p>
      </dgm:t>
    </dgm:pt>
    <dgm:pt modelId="{AAC68F86-AAAB-4A30-A6ED-081E45F4408F}" type="sibTrans" cxnId="{AD09F5E7-4276-47CD-A89D-CA23988DEA88}">
      <dgm:prSet/>
      <dgm:spPr/>
      <dgm:t>
        <a:bodyPr/>
        <a:lstStyle/>
        <a:p>
          <a:endParaRPr lang="en-US"/>
        </a:p>
      </dgm:t>
    </dgm:pt>
    <dgm:pt modelId="{CC07434A-5D58-4F4E-A0F7-1008ABE4AACB}">
      <dgm:prSet phldrT="[Text]" custT="1"/>
      <dgm:spPr/>
      <dgm:t>
        <a:bodyPr/>
        <a:lstStyle/>
        <a:p>
          <a:r>
            <a:rPr lang="en-US" sz="1050" smtClean="0"/>
            <a:t>$8.2B allocated to governors for public safety and government services</a:t>
          </a:r>
          <a:endParaRPr lang="en-US" sz="1050" dirty="0"/>
        </a:p>
      </dgm:t>
    </dgm:pt>
    <dgm:pt modelId="{79F6D4C1-056A-4CB4-BDFA-9FF1F6BB780F}" type="parTrans" cxnId="{B578AF7A-7433-4EA9-BA15-F8A2006C0C0D}">
      <dgm:prSet/>
      <dgm:spPr/>
      <dgm:t>
        <a:bodyPr/>
        <a:lstStyle/>
        <a:p>
          <a:endParaRPr lang="en-US"/>
        </a:p>
      </dgm:t>
    </dgm:pt>
    <dgm:pt modelId="{6334BAA3-1FFB-4C0A-A53D-B84D8B1C44CD}" type="sibTrans" cxnId="{B578AF7A-7433-4EA9-BA15-F8A2006C0C0D}">
      <dgm:prSet/>
      <dgm:spPr/>
      <dgm:t>
        <a:bodyPr/>
        <a:lstStyle/>
        <a:p>
          <a:endParaRPr lang="en-US"/>
        </a:p>
      </dgm:t>
    </dgm:pt>
    <dgm:pt modelId="{0B68C5BF-CCD8-4DB7-A5D8-7BFE65E21B64}">
      <dgm:prSet phldrT="[Text]" custT="1"/>
      <dgm:spPr/>
      <dgm:t>
        <a:bodyPr/>
        <a:lstStyle/>
        <a:p>
          <a:r>
            <a:rPr lang="en-US" sz="1050" smtClean="0"/>
            <a:t>Governors must agree to fund at 2006 levels to receive funds and establish longitudinal data systems</a:t>
          </a:r>
          <a:endParaRPr lang="en-US" sz="1050" dirty="0"/>
        </a:p>
      </dgm:t>
    </dgm:pt>
    <dgm:pt modelId="{13DB5CF2-C072-419A-BF01-C40D5C184218}" type="parTrans" cxnId="{DE55D0E2-C41A-41B9-9E36-44C66DA57044}">
      <dgm:prSet/>
      <dgm:spPr/>
      <dgm:t>
        <a:bodyPr/>
        <a:lstStyle/>
        <a:p>
          <a:endParaRPr lang="en-US"/>
        </a:p>
      </dgm:t>
    </dgm:pt>
    <dgm:pt modelId="{3C75538F-B204-49A7-889F-A26B2C38C61E}" type="sibTrans" cxnId="{DE55D0E2-C41A-41B9-9E36-44C66DA57044}">
      <dgm:prSet/>
      <dgm:spPr/>
      <dgm:t>
        <a:bodyPr/>
        <a:lstStyle/>
        <a:p>
          <a:endParaRPr lang="en-US"/>
        </a:p>
      </dgm:t>
    </dgm:pt>
    <dgm:pt modelId="{E5E48020-0ED7-494B-9789-E7B00BD4C79A}">
      <dgm:prSet phldrT="[Text]" custT="1"/>
      <dgm:spPr/>
      <dgm:t>
        <a:bodyPr/>
        <a:lstStyle/>
        <a:p>
          <a:r>
            <a:rPr lang="en-US" sz="1050" smtClean="0"/>
            <a:t>Allows Sect. of Ed in FY10 to allocate $5B in state incentive grants to those delivering data systems and enhanced assessments. Also provides $650M to Sect. for Innovation Fund</a:t>
          </a:r>
          <a:endParaRPr lang="en-US" sz="1050" dirty="0"/>
        </a:p>
      </dgm:t>
    </dgm:pt>
    <dgm:pt modelId="{53065ABD-EF26-450C-9FC9-7D7F85C8F746}" type="parTrans" cxnId="{B896B4A2-D1C4-435B-9158-EF31AE26D35D}">
      <dgm:prSet/>
      <dgm:spPr/>
      <dgm:t>
        <a:bodyPr/>
        <a:lstStyle/>
        <a:p>
          <a:endParaRPr lang="en-US"/>
        </a:p>
      </dgm:t>
    </dgm:pt>
    <dgm:pt modelId="{4E6BEA6D-3DAD-41A5-B4BF-11A790E72A4F}" type="sibTrans" cxnId="{B896B4A2-D1C4-435B-9158-EF31AE26D35D}">
      <dgm:prSet/>
      <dgm:spPr/>
      <dgm:t>
        <a:bodyPr/>
        <a:lstStyle/>
        <a:p>
          <a:endParaRPr lang="en-US"/>
        </a:p>
      </dgm:t>
    </dgm:pt>
    <dgm:pt modelId="{08E7A6F8-85C3-49CF-9C4C-2A599BC0EE52}" type="pres">
      <dgm:prSet presAssocID="{4542E984-145E-4000-81FE-03EAB240F4DC}" presName="linear" presStyleCnt="0">
        <dgm:presLayoutVars>
          <dgm:dir/>
          <dgm:resizeHandles val="exact"/>
        </dgm:presLayoutVars>
      </dgm:prSet>
      <dgm:spPr/>
      <dgm:t>
        <a:bodyPr/>
        <a:lstStyle/>
        <a:p>
          <a:endParaRPr lang="en-US"/>
        </a:p>
      </dgm:t>
    </dgm:pt>
    <dgm:pt modelId="{8C570395-95C6-423D-86D3-320307B5EEF5}" type="pres">
      <dgm:prSet presAssocID="{C1E30E87-A1B3-44E0-88BC-DE4628B94315}" presName="comp" presStyleCnt="0"/>
      <dgm:spPr/>
      <dgm:t>
        <a:bodyPr/>
        <a:lstStyle/>
        <a:p>
          <a:endParaRPr lang="en-US"/>
        </a:p>
      </dgm:t>
    </dgm:pt>
    <dgm:pt modelId="{0FACF6D4-944D-4AFE-B73C-F6C2919C1746}" type="pres">
      <dgm:prSet presAssocID="{C1E30E87-A1B3-44E0-88BC-DE4628B94315}" presName="box" presStyleLbl="node1" presStyleIdx="0" presStyleCnt="4" custLinFactNeighborY="-2689"/>
      <dgm:spPr/>
      <dgm:t>
        <a:bodyPr/>
        <a:lstStyle/>
        <a:p>
          <a:endParaRPr lang="en-US"/>
        </a:p>
      </dgm:t>
    </dgm:pt>
    <dgm:pt modelId="{FEADBCBD-24BC-44F8-BFC7-B08DAC197A8B}" type="pres">
      <dgm:prSet presAssocID="{C1E30E87-A1B3-44E0-88BC-DE4628B94315}"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23753002-1867-4AD4-9440-8C4C1721FA5F}" type="pres">
      <dgm:prSet presAssocID="{C1E30E87-A1B3-44E0-88BC-DE4628B94315}" presName="text" presStyleLbl="node1" presStyleIdx="0" presStyleCnt="4">
        <dgm:presLayoutVars>
          <dgm:bulletEnabled val="1"/>
        </dgm:presLayoutVars>
      </dgm:prSet>
      <dgm:spPr/>
      <dgm:t>
        <a:bodyPr/>
        <a:lstStyle/>
        <a:p>
          <a:endParaRPr lang="en-US"/>
        </a:p>
      </dgm:t>
    </dgm:pt>
    <dgm:pt modelId="{31F310B6-E282-41DF-B333-71793D77B395}" type="pres">
      <dgm:prSet presAssocID="{0BC80D52-A845-4F72-8BC0-7F5A644705FF}" presName="spacer" presStyleCnt="0"/>
      <dgm:spPr/>
      <dgm:t>
        <a:bodyPr/>
        <a:lstStyle/>
        <a:p>
          <a:endParaRPr lang="en-US"/>
        </a:p>
      </dgm:t>
    </dgm:pt>
    <dgm:pt modelId="{14D55ABF-12FF-4F21-909E-4300374CB135}" type="pres">
      <dgm:prSet presAssocID="{A6C707E1-BA8A-4E1A-8D56-54D335298D82}" presName="comp" presStyleCnt="0"/>
      <dgm:spPr/>
      <dgm:t>
        <a:bodyPr/>
        <a:lstStyle/>
        <a:p>
          <a:endParaRPr lang="en-US"/>
        </a:p>
      </dgm:t>
    </dgm:pt>
    <dgm:pt modelId="{7ED5806A-315B-4417-B5D9-EF767CD3ACA0}" type="pres">
      <dgm:prSet presAssocID="{A6C707E1-BA8A-4E1A-8D56-54D335298D82}" presName="box" presStyleLbl="node1" presStyleIdx="1" presStyleCnt="4" custScaleY="71821"/>
      <dgm:spPr/>
      <dgm:t>
        <a:bodyPr/>
        <a:lstStyle/>
        <a:p>
          <a:endParaRPr lang="en-US"/>
        </a:p>
      </dgm:t>
    </dgm:pt>
    <dgm:pt modelId="{9F4C8175-732B-4482-8E9E-F23DA5A4A9E3}" type="pres">
      <dgm:prSet presAssocID="{A6C707E1-BA8A-4E1A-8D56-54D335298D82}" presName="img" presStyleLbl="fgImgPlace1" presStyleIdx="1" presStyleCnt="4" custScaleY="80494"/>
      <dgm:spPr>
        <a:blipFill rotWithShape="0">
          <a:blip xmlns:r="http://schemas.openxmlformats.org/officeDocument/2006/relationships" r:embed="rId2"/>
          <a:stretch>
            <a:fillRect/>
          </a:stretch>
        </a:blipFill>
      </dgm:spPr>
      <dgm:t>
        <a:bodyPr/>
        <a:lstStyle/>
        <a:p>
          <a:endParaRPr lang="en-US"/>
        </a:p>
      </dgm:t>
    </dgm:pt>
    <dgm:pt modelId="{0100056B-A2A1-4253-8B45-8D462DEFF092}" type="pres">
      <dgm:prSet presAssocID="{A6C707E1-BA8A-4E1A-8D56-54D335298D82}" presName="text" presStyleLbl="node1" presStyleIdx="1" presStyleCnt="4">
        <dgm:presLayoutVars>
          <dgm:bulletEnabled val="1"/>
        </dgm:presLayoutVars>
      </dgm:prSet>
      <dgm:spPr/>
      <dgm:t>
        <a:bodyPr/>
        <a:lstStyle/>
        <a:p>
          <a:endParaRPr lang="en-US"/>
        </a:p>
      </dgm:t>
    </dgm:pt>
    <dgm:pt modelId="{F8D5AC6B-F78E-4022-AEA9-FD736DF28B73}" type="pres">
      <dgm:prSet presAssocID="{F80C8BF7-E4E6-4E63-B1C6-4E156B6CBD0E}" presName="spacer" presStyleCnt="0"/>
      <dgm:spPr/>
      <dgm:t>
        <a:bodyPr/>
        <a:lstStyle/>
        <a:p>
          <a:endParaRPr lang="en-US"/>
        </a:p>
      </dgm:t>
    </dgm:pt>
    <dgm:pt modelId="{702902D5-6708-42B6-BD0E-254CAEBD8CA3}" type="pres">
      <dgm:prSet presAssocID="{C283582E-8006-4C4A-B034-8F4BB64DC862}" presName="comp" presStyleCnt="0"/>
      <dgm:spPr/>
      <dgm:t>
        <a:bodyPr/>
        <a:lstStyle/>
        <a:p>
          <a:endParaRPr lang="en-US"/>
        </a:p>
      </dgm:t>
    </dgm:pt>
    <dgm:pt modelId="{2E6C937E-BB5E-4AAD-8862-529DF67D1B82}" type="pres">
      <dgm:prSet presAssocID="{C283582E-8006-4C4A-B034-8F4BB64DC862}" presName="box" presStyleLbl="node1" presStyleIdx="2" presStyleCnt="4" custScaleY="76546"/>
      <dgm:spPr/>
      <dgm:t>
        <a:bodyPr/>
        <a:lstStyle/>
        <a:p>
          <a:endParaRPr lang="en-US"/>
        </a:p>
      </dgm:t>
    </dgm:pt>
    <dgm:pt modelId="{98BC5210-839A-40EA-9475-042DDB02D901}" type="pres">
      <dgm:prSet presAssocID="{C283582E-8006-4C4A-B034-8F4BB64DC862}" presName="img" presStyleLbl="fgImgPlace1" presStyleIdx="2" presStyleCnt="4" custScaleY="76546"/>
      <dgm:spPr>
        <a:blipFill rotWithShape="0">
          <a:blip xmlns:r="http://schemas.openxmlformats.org/officeDocument/2006/relationships" r:embed="rId3"/>
          <a:stretch>
            <a:fillRect/>
          </a:stretch>
        </a:blipFill>
      </dgm:spPr>
      <dgm:t>
        <a:bodyPr/>
        <a:lstStyle/>
        <a:p>
          <a:endParaRPr lang="en-US"/>
        </a:p>
      </dgm:t>
    </dgm:pt>
    <dgm:pt modelId="{5590A59B-0CB5-4F06-98EC-6A24999A76D5}" type="pres">
      <dgm:prSet presAssocID="{C283582E-8006-4C4A-B034-8F4BB64DC862}" presName="text" presStyleLbl="node1" presStyleIdx="2" presStyleCnt="4">
        <dgm:presLayoutVars>
          <dgm:bulletEnabled val="1"/>
        </dgm:presLayoutVars>
      </dgm:prSet>
      <dgm:spPr/>
      <dgm:t>
        <a:bodyPr/>
        <a:lstStyle/>
        <a:p>
          <a:endParaRPr lang="en-US"/>
        </a:p>
      </dgm:t>
    </dgm:pt>
    <dgm:pt modelId="{04936473-F68E-4C2B-94C0-0906CC64C2E3}" type="pres">
      <dgm:prSet presAssocID="{3DB619F2-47F2-4C4A-85B2-239AF3F8034E}" presName="spacer" presStyleCnt="0"/>
      <dgm:spPr/>
      <dgm:t>
        <a:bodyPr/>
        <a:lstStyle/>
        <a:p>
          <a:endParaRPr lang="en-US"/>
        </a:p>
      </dgm:t>
    </dgm:pt>
    <dgm:pt modelId="{FBBF1249-84CB-4F53-AF5C-496E06E901ED}" type="pres">
      <dgm:prSet presAssocID="{D05F4763-9D62-46D9-A003-D4982CB8F150}" presName="comp" presStyleCnt="0"/>
      <dgm:spPr/>
      <dgm:t>
        <a:bodyPr/>
        <a:lstStyle/>
        <a:p>
          <a:endParaRPr lang="en-US"/>
        </a:p>
      </dgm:t>
    </dgm:pt>
    <dgm:pt modelId="{637FC8E8-C2A4-4880-B7F5-622CA169E9EF}" type="pres">
      <dgm:prSet presAssocID="{D05F4763-9D62-46D9-A003-D4982CB8F150}" presName="box" presStyleLbl="node1" presStyleIdx="3" presStyleCnt="4" custScaleY="79240"/>
      <dgm:spPr/>
      <dgm:t>
        <a:bodyPr/>
        <a:lstStyle/>
        <a:p>
          <a:endParaRPr lang="en-US"/>
        </a:p>
      </dgm:t>
    </dgm:pt>
    <dgm:pt modelId="{19387FCA-2C66-4104-A77C-67F399BE3BFE}" type="pres">
      <dgm:prSet presAssocID="{D05F4763-9D62-46D9-A003-D4982CB8F150}" presName="img" presStyleLbl="fgImgPlace1" presStyleIdx="3" presStyleCnt="4" custScaleY="79240"/>
      <dgm:spPr>
        <a:blipFill rotWithShape="0">
          <a:blip xmlns:r="http://schemas.openxmlformats.org/officeDocument/2006/relationships" r:embed="rId4"/>
          <a:stretch>
            <a:fillRect/>
          </a:stretch>
        </a:blipFill>
      </dgm:spPr>
      <dgm:t>
        <a:bodyPr/>
        <a:lstStyle/>
        <a:p>
          <a:endParaRPr lang="en-US"/>
        </a:p>
      </dgm:t>
    </dgm:pt>
    <dgm:pt modelId="{21C0BD30-805A-4BF1-BB6B-6662EDB83AE1}" type="pres">
      <dgm:prSet presAssocID="{D05F4763-9D62-46D9-A003-D4982CB8F150}" presName="text" presStyleLbl="node1" presStyleIdx="3" presStyleCnt="4">
        <dgm:presLayoutVars>
          <dgm:bulletEnabled val="1"/>
        </dgm:presLayoutVars>
      </dgm:prSet>
      <dgm:spPr/>
      <dgm:t>
        <a:bodyPr/>
        <a:lstStyle/>
        <a:p>
          <a:endParaRPr lang="en-US"/>
        </a:p>
      </dgm:t>
    </dgm:pt>
  </dgm:ptLst>
  <dgm:cxnLst>
    <dgm:cxn modelId="{424EC85C-721D-48A9-A465-0E5A1FB5AF58}" type="presOf" srcId="{DE5EDE96-E67E-4850-850D-E9140DEFE704}" destId="{637FC8E8-C2A4-4880-B7F5-622CA169E9EF}" srcOrd="0" destOrd="1" presId="urn:microsoft.com/office/officeart/2005/8/layout/vList4"/>
    <dgm:cxn modelId="{5160D34B-2C95-41C8-A914-AC216A4919BF}" srcId="{C283582E-8006-4C4A-B034-8F4BB64DC862}" destId="{5F83DA2D-E12F-4A18-B18E-F45F5558ACE9}" srcOrd="0" destOrd="0" parTransId="{D76EDA7F-C753-48B5-8C38-AD34261709ED}" sibTransId="{D46CE041-5944-44E6-BCE9-6F7B1B3A3759}"/>
    <dgm:cxn modelId="{DDCBE261-4100-499E-ACAE-198CCA5F2B8E}" srcId="{A6C707E1-BA8A-4E1A-8D56-54D335298D82}" destId="{92C22179-DFCA-44D0-B6DA-B89B6AEBEF4F}" srcOrd="2" destOrd="0" parTransId="{F14FCAC1-6697-49E3-84B3-5F0CC17882E8}" sibTransId="{7EB779AE-5D32-41B2-99CE-56EB816B10D4}"/>
    <dgm:cxn modelId="{C3AA17B2-8B9A-4957-97FB-33085DBF1C9F}" type="presOf" srcId="{C1E30E87-A1B3-44E0-88BC-DE4628B94315}" destId="{0FACF6D4-944D-4AFE-B73C-F6C2919C1746}" srcOrd="0" destOrd="0" presId="urn:microsoft.com/office/officeart/2005/8/layout/vList4"/>
    <dgm:cxn modelId="{71159C30-AF78-4E81-9E61-5FBCFE127CD7}" type="presOf" srcId="{0FB37E73-A2C8-453F-B1B0-C69F967685E7}" destId="{23753002-1867-4AD4-9440-8C4C1721FA5F}" srcOrd="1" destOrd="1" presId="urn:microsoft.com/office/officeart/2005/8/layout/vList4"/>
    <dgm:cxn modelId="{B16822A0-D76C-4E0F-91A1-3BA3CC0995A7}" srcId="{4542E984-145E-4000-81FE-03EAB240F4DC}" destId="{D05F4763-9D62-46D9-A003-D4982CB8F150}" srcOrd="3" destOrd="0" parTransId="{075BDA1A-E70D-4D9E-A539-C0149F1F73D7}" sibTransId="{CD3F0D3B-0C7D-4563-A47F-B3B9AF096B90}"/>
    <dgm:cxn modelId="{F2AF925F-3EFD-4484-9271-4476B89AEF7C}" srcId="{4542E984-145E-4000-81FE-03EAB240F4DC}" destId="{C283582E-8006-4C4A-B034-8F4BB64DC862}" srcOrd="2" destOrd="0" parTransId="{2B7876FC-DD9A-43B7-987F-4EBDE4D8A176}" sibTransId="{3DB619F2-47F2-4C4A-85B2-239AF3F8034E}"/>
    <dgm:cxn modelId="{90567125-770F-45E8-9DDF-4758A92BFEFC}" type="presOf" srcId="{5CF33CCE-53C7-44FD-8D96-75151A9DBDBE}" destId="{23753002-1867-4AD4-9440-8C4C1721FA5F}" srcOrd="1" destOrd="2" presId="urn:microsoft.com/office/officeart/2005/8/layout/vList4"/>
    <dgm:cxn modelId="{8E5E7492-EDF1-4642-ABA3-EAF695793031}" type="presOf" srcId="{26722704-BAB3-4099-AB6F-7EF8D09C30DC}" destId="{5590A59B-0CB5-4F06-98EC-6A24999A76D5}" srcOrd="1" destOrd="4" presId="urn:microsoft.com/office/officeart/2005/8/layout/vList4"/>
    <dgm:cxn modelId="{1872F175-C80B-4EC3-92AA-CF3767F591DE}" type="presOf" srcId="{CC07434A-5D58-4F4E-A0F7-1008ABE4AACB}" destId="{23753002-1867-4AD4-9440-8C4C1721FA5F}" srcOrd="1" destOrd="4" presId="urn:microsoft.com/office/officeart/2005/8/layout/vList4"/>
    <dgm:cxn modelId="{65DEC9B2-047D-4BA8-BA5C-A0BBF354E449}" type="presOf" srcId="{0B68C5BF-CCD8-4DB7-A5D8-7BFE65E21B64}" destId="{0FACF6D4-944D-4AFE-B73C-F6C2919C1746}" srcOrd="0" destOrd="5" presId="urn:microsoft.com/office/officeart/2005/8/layout/vList4"/>
    <dgm:cxn modelId="{41C76F31-FD94-4CB3-8754-85458D7D4133}" type="presOf" srcId="{C283582E-8006-4C4A-B034-8F4BB64DC862}" destId="{2E6C937E-BB5E-4AAD-8862-529DF67D1B82}" srcOrd="0" destOrd="0" presId="urn:microsoft.com/office/officeart/2005/8/layout/vList4"/>
    <dgm:cxn modelId="{6DBADDBC-1D65-41FC-B979-B84A9B57ED3B}" type="presOf" srcId="{E5E48020-0ED7-494B-9789-E7B00BD4C79A}" destId="{23753002-1867-4AD4-9440-8C4C1721FA5F}" srcOrd="1" destOrd="6" presId="urn:microsoft.com/office/officeart/2005/8/layout/vList4"/>
    <dgm:cxn modelId="{B896B4A2-D1C4-435B-9158-EF31AE26D35D}" srcId="{C1E30E87-A1B3-44E0-88BC-DE4628B94315}" destId="{E5E48020-0ED7-494B-9789-E7B00BD4C79A}" srcOrd="5" destOrd="0" parTransId="{53065ABD-EF26-450C-9FC9-7D7F85C8F746}" sibTransId="{4E6BEA6D-3DAD-41A5-B4BF-11A790E72A4F}"/>
    <dgm:cxn modelId="{1E20FDC0-39CB-4853-B653-6E2578EB7791}" type="presOf" srcId="{4542E984-145E-4000-81FE-03EAB240F4DC}" destId="{08E7A6F8-85C3-49CF-9C4C-2A599BC0EE52}" srcOrd="0" destOrd="0" presId="urn:microsoft.com/office/officeart/2005/8/layout/vList4"/>
    <dgm:cxn modelId="{8785D293-D7F0-42CF-9234-C91A0F22F723}" type="presOf" srcId="{BC9104F6-69FA-461A-9DA3-A05C516877B3}" destId="{21C0BD30-805A-4BF1-BB6B-6662EDB83AE1}" srcOrd="1" destOrd="2" presId="urn:microsoft.com/office/officeart/2005/8/layout/vList4"/>
    <dgm:cxn modelId="{076261B5-437E-4B4D-BA77-C3696ABC28CF}" type="presOf" srcId="{92C22179-DFCA-44D0-B6DA-B89B6AEBEF4F}" destId="{0100056B-A2A1-4253-8B45-8D462DEFF092}" srcOrd="1" destOrd="3" presId="urn:microsoft.com/office/officeart/2005/8/layout/vList4"/>
    <dgm:cxn modelId="{345CE148-AE10-4658-BC0F-85EE286A2C99}" srcId="{D05F4763-9D62-46D9-A003-D4982CB8F150}" destId="{BC9104F6-69FA-461A-9DA3-A05C516877B3}" srcOrd="1" destOrd="0" parTransId="{5164EC22-D13E-49B0-BD54-0F65256E3345}" sibTransId="{98AE5B3A-AAC4-4F4C-A8A7-A7F91EB9C058}"/>
    <dgm:cxn modelId="{64F4CB0A-C0A2-40AE-BBFD-556274DF1CBA}" srcId="{A6C707E1-BA8A-4E1A-8D56-54D335298D82}" destId="{8D0A253D-70D3-4BA5-A7DD-3BF24103EF3C}" srcOrd="1" destOrd="0" parTransId="{3BBE4449-2D7D-4207-85E1-87523612226D}" sibTransId="{A1129AFB-2DD4-45D5-9D2B-DB0C64716F1B}"/>
    <dgm:cxn modelId="{34473CD0-7C28-4EF0-989D-55700F72F2A1}" type="presOf" srcId="{92C22179-DFCA-44D0-B6DA-B89B6AEBEF4F}" destId="{7ED5806A-315B-4417-B5D9-EF767CD3ACA0}" srcOrd="0" destOrd="3" presId="urn:microsoft.com/office/officeart/2005/8/layout/vList4"/>
    <dgm:cxn modelId="{642FBECA-6F22-4CB7-8986-5C197B07D088}" type="presOf" srcId="{BC9104F6-69FA-461A-9DA3-A05C516877B3}" destId="{637FC8E8-C2A4-4880-B7F5-622CA169E9EF}" srcOrd="0" destOrd="2" presId="urn:microsoft.com/office/officeart/2005/8/layout/vList4"/>
    <dgm:cxn modelId="{AD09F5E7-4276-47CD-A89D-CA23988DEA88}" srcId="{C1E30E87-A1B3-44E0-88BC-DE4628B94315}" destId="{69A8828E-7AB6-42CB-A82E-D809EA1E7A96}" srcOrd="2" destOrd="0" parTransId="{6937AECB-ACBE-46F7-9978-7E1B8C6D11C3}" sibTransId="{AAC68F86-AAAB-4A30-A6ED-081E45F4408F}"/>
    <dgm:cxn modelId="{485EAE86-ECF9-49AF-ACC3-35894004A3C2}" srcId="{D05F4763-9D62-46D9-A003-D4982CB8F150}" destId="{DE5EDE96-E67E-4850-850D-E9140DEFE704}" srcOrd="0" destOrd="0" parTransId="{973E19EB-91EA-4C65-8A03-91108578FD0D}" sibTransId="{26460F26-BE6F-4A4A-940B-1135D39F286C}"/>
    <dgm:cxn modelId="{7960264B-8AA6-43C8-9D1D-F35B87865EC5}" type="presOf" srcId="{CC07434A-5D58-4F4E-A0F7-1008ABE4AACB}" destId="{0FACF6D4-944D-4AFE-B73C-F6C2919C1746}" srcOrd="0" destOrd="4" presId="urn:microsoft.com/office/officeart/2005/8/layout/vList4"/>
    <dgm:cxn modelId="{7737C8A1-D84B-4676-813D-82123ADFC2C5}" type="presOf" srcId="{D05F4763-9D62-46D9-A003-D4982CB8F150}" destId="{637FC8E8-C2A4-4880-B7F5-622CA169E9EF}" srcOrd="0" destOrd="0" presId="urn:microsoft.com/office/officeart/2005/8/layout/vList4"/>
    <dgm:cxn modelId="{1E0D9661-CA96-44D6-ABA0-2B2DF122206B}" srcId="{A6C707E1-BA8A-4E1A-8D56-54D335298D82}" destId="{13373BD2-98D5-4D80-AD46-118630B0A43C}" srcOrd="0" destOrd="0" parTransId="{6019002D-F55E-4529-93A8-5968330BFFCD}" sibTransId="{4FB823D6-349A-49BC-A4C0-E017B221C179}"/>
    <dgm:cxn modelId="{CC17A58F-2852-4DAC-A4B6-D11E9DC236CE}" srcId="{C1E30E87-A1B3-44E0-88BC-DE4628B94315}" destId="{5CF33CCE-53C7-44FD-8D96-75151A9DBDBE}" srcOrd="1" destOrd="0" parTransId="{BB45E2DB-9096-4A93-A226-E48AED57525D}" sibTransId="{3478B41E-C8D4-4B2D-AECB-1CE289117849}"/>
    <dgm:cxn modelId="{14E107FA-AFD8-4B66-912D-B77CF27E10C2}" type="presOf" srcId="{C1E30E87-A1B3-44E0-88BC-DE4628B94315}" destId="{23753002-1867-4AD4-9440-8C4C1721FA5F}" srcOrd="1" destOrd="0" presId="urn:microsoft.com/office/officeart/2005/8/layout/vList4"/>
    <dgm:cxn modelId="{2364C47D-65B1-4A26-BBB7-32A84BE10B4F}" type="presOf" srcId="{D1869EDE-BF88-4898-BC04-CFA95F2B415A}" destId="{5590A59B-0CB5-4F06-98EC-6A24999A76D5}" srcOrd="1" destOrd="3" presId="urn:microsoft.com/office/officeart/2005/8/layout/vList4"/>
    <dgm:cxn modelId="{8F7D4F81-25E2-41F5-9D39-7ADA17222BB8}" type="presOf" srcId="{8D0A253D-70D3-4BA5-A7DD-3BF24103EF3C}" destId="{7ED5806A-315B-4417-B5D9-EF767CD3ACA0}" srcOrd="0" destOrd="2" presId="urn:microsoft.com/office/officeart/2005/8/layout/vList4"/>
    <dgm:cxn modelId="{3FC100D7-FFF3-4E1A-A7BB-1D271BF1D8AC}" type="presOf" srcId="{13373BD2-98D5-4D80-AD46-118630B0A43C}" destId="{7ED5806A-315B-4417-B5D9-EF767CD3ACA0}" srcOrd="0" destOrd="1" presId="urn:microsoft.com/office/officeart/2005/8/layout/vList4"/>
    <dgm:cxn modelId="{7C156BDC-44F6-4031-9480-6AE18E2FF6F4}" type="presOf" srcId="{D1869EDE-BF88-4898-BC04-CFA95F2B415A}" destId="{2E6C937E-BB5E-4AAD-8862-529DF67D1B82}" srcOrd="0" destOrd="3" presId="urn:microsoft.com/office/officeart/2005/8/layout/vList4"/>
    <dgm:cxn modelId="{2491C94D-D031-4743-A6C7-5F687BE4AFC9}" type="presOf" srcId="{0B68C5BF-CCD8-4DB7-A5D8-7BFE65E21B64}" destId="{23753002-1867-4AD4-9440-8C4C1721FA5F}" srcOrd="1" destOrd="5" presId="urn:microsoft.com/office/officeart/2005/8/layout/vList4"/>
    <dgm:cxn modelId="{44FB953E-847A-4EB3-B42E-81A5D0202C4C}" type="presOf" srcId="{A6C707E1-BA8A-4E1A-8D56-54D335298D82}" destId="{0100056B-A2A1-4253-8B45-8D462DEFF092}" srcOrd="1" destOrd="0" presId="urn:microsoft.com/office/officeart/2005/8/layout/vList4"/>
    <dgm:cxn modelId="{AE8C6209-505C-45BC-9AE0-434466990F0B}" type="presOf" srcId="{0FB37E73-A2C8-453F-B1B0-C69F967685E7}" destId="{0FACF6D4-944D-4AFE-B73C-F6C2919C1746}" srcOrd="0" destOrd="1" presId="urn:microsoft.com/office/officeart/2005/8/layout/vList4"/>
    <dgm:cxn modelId="{C5388DD5-C6F8-4EA9-B140-9A9124D0B548}" type="presOf" srcId="{26722704-BAB3-4099-AB6F-7EF8D09C30DC}" destId="{2E6C937E-BB5E-4AAD-8862-529DF67D1B82}" srcOrd="0" destOrd="4" presId="urn:microsoft.com/office/officeart/2005/8/layout/vList4"/>
    <dgm:cxn modelId="{B938ACF6-1A31-4A2E-8676-FE648C5F6EE4}" type="presOf" srcId="{5F83DA2D-E12F-4A18-B18E-F45F5558ACE9}" destId="{5590A59B-0CB5-4F06-98EC-6A24999A76D5}" srcOrd="1" destOrd="1" presId="urn:microsoft.com/office/officeart/2005/8/layout/vList4"/>
    <dgm:cxn modelId="{028B4A9F-8D1D-4B3B-8DDF-F5FA649C9DF6}" type="presOf" srcId="{69A8828E-7AB6-42CB-A82E-D809EA1E7A96}" destId="{23753002-1867-4AD4-9440-8C4C1721FA5F}" srcOrd="1" destOrd="3" presId="urn:microsoft.com/office/officeart/2005/8/layout/vList4"/>
    <dgm:cxn modelId="{C91CFCD7-4B77-409A-8BA6-7E57A61FA2A5}" type="presOf" srcId="{5CF33CCE-53C7-44FD-8D96-75151A9DBDBE}" destId="{0FACF6D4-944D-4AFE-B73C-F6C2919C1746}" srcOrd="0" destOrd="2" presId="urn:microsoft.com/office/officeart/2005/8/layout/vList4"/>
    <dgm:cxn modelId="{A62EAEA2-EA59-4239-AB6A-CE64292D1DDB}" type="presOf" srcId="{D05F4763-9D62-46D9-A003-D4982CB8F150}" destId="{21C0BD30-805A-4BF1-BB6B-6662EDB83AE1}" srcOrd="1" destOrd="0" presId="urn:microsoft.com/office/officeart/2005/8/layout/vList4"/>
    <dgm:cxn modelId="{3FEFB01F-3898-4624-A9BC-F8CAEAB68C49}" type="presOf" srcId="{3B8C1493-913B-4777-86B4-7D54CACE8E80}" destId="{2E6C937E-BB5E-4AAD-8862-529DF67D1B82}" srcOrd="0" destOrd="2" presId="urn:microsoft.com/office/officeart/2005/8/layout/vList4"/>
    <dgm:cxn modelId="{E2EA36C4-CEBF-492A-8BD0-3F63BAE1E84B}" srcId="{4542E984-145E-4000-81FE-03EAB240F4DC}" destId="{A6C707E1-BA8A-4E1A-8D56-54D335298D82}" srcOrd="1" destOrd="0" parTransId="{55EC7F30-B8C1-4759-9947-4212815DA417}" sibTransId="{F80C8BF7-E4E6-4E63-B1C6-4E156B6CBD0E}"/>
    <dgm:cxn modelId="{9DB43AF5-4013-4834-9105-F56504C9EAD1}" type="presOf" srcId="{69A8828E-7AB6-42CB-A82E-D809EA1E7A96}" destId="{0FACF6D4-944D-4AFE-B73C-F6C2919C1746}" srcOrd="0" destOrd="3" presId="urn:microsoft.com/office/officeart/2005/8/layout/vList4"/>
    <dgm:cxn modelId="{5957990E-CCF3-4AC9-9C1C-191CD50A0DA5}" type="presOf" srcId="{5F83DA2D-E12F-4A18-B18E-F45F5558ACE9}" destId="{2E6C937E-BB5E-4AAD-8862-529DF67D1B82}" srcOrd="0" destOrd="1" presId="urn:microsoft.com/office/officeart/2005/8/layout/vList4"/>
    <dgm:cxn modelId="{519CA267-52F9-4F01-A22B-DE16595C8F84}" type="presOf" srcId="{E5E48020-0ED7-494B-9789-E7B00BD4C79A}" destId="{0FACF6D4-944D-4AFE-B73C-F6C2919C1746}" srcOrd="0" destOrd="6" presId="urn:microsoft.com/office/officeart/2005/8/layout/vList4"/>
    <dgm:cxn modelId="{1B9A070C-B066-4AC3-8EE8-9F49A429DCAD}" type="presOf" srcId="{8D0A253D-70D3-4BA5-A7DD-3BF24103EF3C}" destId="{0100056B-A2A1-4253-8B45-8D462DEFF092}" srcOrd="1" destOrd="2" presId="urn:microsoft.com/office/officeart/2005/8/layout/vList4"/>
    <dgm:cxn modelId="{F4C3E681-E2F1-4AE0-9871-1555B69E2268}" srcId="{4542E984-145E-4000-81FE-03EAB240F4DC}" destId="{C1E30E87-A1B3-44E0-88BC-DE4628B94315}" srcOrd="0" destOrd="0" parTransId="{48D78B5A-AB65-4FA9-A962-DBCD72C26B69}" sibTransId="{0BC80D52-A845-4F72-8BC0-7F5A644705FF}"/>
    <dgm:cxn modelId="{E08DB26C-EA12-4F96-BA2A-F97489807DBB}" type="presOf" srcId="{3B8C1493-913B-4777-86B4-7D54CACE8E80}" destId="{5590A59B-0CB5-4F06-98EC-6A24999A76D5}" srcOrd="1" destOrd="2" presId="urn:microsoft.com/office/officeart/2005/8/layout/vList4"/>
    <dgm:cxn modelId="{0C539542-8DA3-4F3E-A16E-18FE8D32ECA7}" type="presOf" srcId="{83C5804B-6755-497A-9E9C-5EB4BABF9B37}" destId="{637FC8E8-C2A4-4880-B7F5-622CA169E9EF}" srcOrd="0" destOrd="3" presId="urn:microsoft.com/office/officeart/2005/8/layout/vList4"/>
    <dgm:cxn modelId="{E3ECBEE8-A714-48A9-8397-494FAC909D11}" srcId="{C283582E-8006-4C4A-B034-8F4BB64DC862}" destId="{26722704-BAB3-4099-AB6F-7EF8D09C30DC}" srcOrd="3" destOrd="0" parTransId="{6E8AF952-2CB5-48AB-9E00-A3C2EC776D25}" sibTransId="{6C352A63-8FE4-4CCC-BC94-8ACB6EA6D296}"/>
    <dgm:cxn modelId="{FD03A0C4-0FC6-4076-B435-517D86FC0BB1}" srcId="{C283582E-8006-4C4A-B034-8F4BB64DC862}" destId="{D1869EDE-BF88-4898-BC04-CFA95F2B415A}" srcOrd="2" destOrd="0" parTransId="{EE144D6C-027F-495F-95F5-7B0A1EB912C8}" sibTransId="{DC596EBB-8F43-4D47-BD3A-A8B625200C9A}"/>
    <dgm:cxn modelId="{5177F8DC-A729-4163-8C17-8897F5A5DCE0}" srcId="{C1E30E87-A1B3-44E0-88BC-DE4628B94315}" destId="{0FB37E73-A2C8-453F-B1B0-C69F967685E7}" srcOrd="0" destOrd="0" parTransId="{1D20E159-453F-4798-AF21-CDA01948F89E}" sibTransId="{AF0ED970-870E-4099-A942-84DB333AF805}"/>
    <dgm:cxn modelId="{B578AF7A-7433-4EA9-BA15-F8A2006C0C0D}" srcId="{C1E30E87-A1B3-44E0-88BC-DE4628B94315}" destId="{CC07434A-5D58-4F4E-A0F7-1008ABE4AACB}" srcOrd="3" destOrd="0" parTransId="{79F6D4C1-056A-4CB4-BDFA-9FF1F6BB780F}" sibTransId="{6334BAA3-1FFB-4C0A-A53D-B84D8B1C44CD}"/>
    <dgm:cxn modelId="{89A427BD-2736-483B-8860-2ACC9E54F1F1}" srcId="{C283582E-8006-4C4A-B034-8F4BB64DC862}" destId="{3B8C1493-913B-4777-86B4-7D54CACE8E80}" srcOrd="1" destOrd="0" parTransId="{0D41A9BA-8550-4555-8EEE-2CE22FB4530A}" sibTransId="{5813599E-745A-4C34-9137-C01F9F8A3840}"/>
    <dgm:cxn modelId="{989E1001-A5F0-41A3-AC17-924F10EEAA86}" type="presOf" srcId="{13373BD2-98D5-4D80-AD46-118630B0A43C}" destId="{0100056B-A2A1-4253-8B45-8D462DEFF092}" srcOrd="1" destOrd="1" presId="urn:microsoft.com/office/officeart/2005/8/layout/vList4"/>
    <dgm:cxn modelId="{426443CA-F032-488B-B3CF-5A7E38FEFAC3}" type="presOf" srcId="{A6C707E1-BA8A-4E1A-8D56-54D335298D82}" destId="{7ED5806A-315B-4417-B5D9-EF767CD3ACA0}" srcOrd="0" destOrd="0" presId="urn:microsoft.com/office/officeart/2005/8/layout/vList4"/>
    <dgm:cxn modelId="{05541686-BD55-4AD0-92F2-806A77F4D020}" srcId="{D05F4763-9D62-46D9-A003-D4982CB8F150}" destId="{83C5804B-6755-497A-9E9C-5EB4BABF9B37}" srcOrd="2" destOrd="0" parTransId="{D06C3084-99DC-44D8-AD0F-1C0606F2D026}" sibTransId="{429B42D5-3C96-48FF-866B-A82F276F7422}"/>
    <dgm:cxn modelId="{FE2B19C2-F844-4417-94DE-473255093FCA}" type="presOf" srcId="{83C5804B-6755-497A-9E9C-5EB4BABF9B37}" destId="{21C0BD30-805A-4BF1-BB6B-6662EDB83AE1}" srcOrd="1" destOrd="3" presId="urn:microsoft.com/office/officeart/2005/8/layout/vList4"/>
    <dgm:cxn modelId="{ABF0DA09-5620-4D20-B899-0FD039DC9D5C}" type="presOf" srcId="{DE5EDE96-E67E-4850-850D-E9140DEFE704}" destId="{21C0BD30-805A-4BF1-BB6B-6662EDB83AE1}" srcOrd="1" destOrd="1" presId="urn:microsoft.com/office/officeart/2005/8/layout/vList4"/>
    <dgm:cxn modelId="{DE55D0E2-C41A-41B9-9E36-44C66DA57044}" srcId="{C1E30E87-A1B3-44E0-88BC-DE4628B94315}" destId="{0B68C5BF-CCD8-4DB7-A5D8-7BFE65E21B64}" srcOrd="4" destOrd="0" parTransId="{13DB5CF2-C072-419A-BF01-C40D5C184218}" sibTransId="{3C75538F-B204-49A7-889F-A26B2C38C61E}"/>
    <dgm:cxn modelId="{2A42240E-84DA-4E77-A3A1-566C3A0F059C}" type="presOf" srcId="{C283582E-8006-4C4A-B034-8F4BB64DC862}" destId="{5590A59B-0CB5-4F06-98EC-6A24999A76D5}" srcOrd="1" destOrd="0" presId="urn:microsoft.com/office/officeart/2005/8/layout/vList4"/>
    <dgm:cxn modelId="{09B6CA3E-815E-4D7A-84A9-4439CA367870}" type="presParOf" srcId="{08E7A6F8-85C3-49CF-9C4C-2A599BC0EE52}" destId="{8C570395-95C6-423D-86D3-320307B5EEF5}" srcOrd="0" destOrd="0" presId="urn:microsoft.com/office/officeart/2005/8/layout/vList4"/>
    <dgm:cxn modelId="{BE8D42B9-3155-4B95-A430-2FCB4A898B89}" type="presParOf" srcId="{8C570395-95C6-423D-86D3-320307B5EEF5}" destId="{0FACF6D4-944D-4AFE-B73C-F6C2919C1746}" srcOrd="0" destOrd="0" presId="urn:microsoft.com/office/officeart/2005/8/layout/vList4"/>
    <dgm:cxn modelId="{736AB289-E83E-46AD-86E9-1FD791F38304}" type="presParOf" srcId="{8C570395-95C6-423D-86D3-320307B5EEF5}" destId="{FEADBCBD-24BC-44F8-BFC7-B08DAC197A8B}" srcOrd="1" destOrd="0" presId="urn:microsoft.com/office/officeart/2005/8/layout/vList4"/>
    <dgm:cxn modelId="{A247AECE-BFCF-4D34-B5ED-A5C8E61C1F82}" type="presParOf" srcId="{8C570395-95C6-423D-86D3-320307B5EEF5}" destId="{23753002-1867-4AD4-9440-8C4C1721FA5F}" srcOrd="2" destOrd="0" presId="urn:microsoft.com/office/officeart/2005/8/layout/vList4"/>
    <dgm:cxn modelId="{8323CE78-BD15-4C93-9EA2-01D7F6F9AF16}" type="presParOf" srcId="{08E7A6F8-85C3-49CF-9C4C-2A599BC0EE52}" destId="{31F310B6-E282-41DF-B333-71793D77B395}" srcOrd="1" destOrd="0" presId="urn:microsoft.com/office/officeart/2005/8/layout/vList4"/>
    <dgm:cxn modelId="{94CEA322-2279-47CF-9E80-1121DFBADD68}" type="presParOf" srcId="{08E7A6F8-85C3-49CF-9C4C-2A599BC0EE52}" destId="{14D55ABF-12FF-4F21-909E-4300374CB135}" srcOrd="2" destOrd="0" presId="urn:microsoft.com/office/officeart/2005/8/layout/vList4"/>
    <dgm:cxn modelId="{72981DD3-F5B7-4DAB-8740-85E2CD41B526}" type="presParOf" srcId="{14D55ABF-12FF-4F21-909E-4300374CB135}" destId="{7ED5806A-315B-4417-B5D9-EF767CD3ACA0}" srcOrd="0" destOrd="0" presId="urn:microsoft.com/office/officeart/2005/8/layout/vList4"/>
    <dgm:cxn modelId="{CF5CC1C0-AD68-40AE-A8B9-5FD3E006EEBE}" type="presParOf" srcId="{14D55ABF-12FF-4F21-909E-4300374CB135}" destId="{9F4C8175-732B-4482-8E9E-F23DA5A4A9E3}" srcOrd="1" destOrd="0" presId="urn:microsoft.com/office/officeart/2005/8/layout/vList4"/>
    <dgm:cxn modelId="{925C4BFA-08E2-41FE-8341-9FB60D24A859}" type="presParOf" srcId="{14D55ABF-12FF-4F21-909E-4300374CB135}" destId="{0100056B-A2A1-4253-8B45-8D462DEFF092}" srcOrd="2" destOrd="0" presId="urn:microsoft.com/office/officeart/2005/8/layout/vList4"/>
    <dgm:cxn modelId="{E68A61BF-B78D-4BB4-989C-24B8458B724C}" type="presParOf" srcId="{08E7A6F8-85C3-49CF-9C4C-2A599BC0EE52}" destId="{F8D5AC6B-F78E-4022-AEA9-FD736DF28B73}" srcOrd="3" destOrd="0" presId="urn:microsoft.com/office/officeart/2005/8/layout/vList4"/>
    <dgm:cxn modelId="{0441D8FC-7A62-40D4-8C9A-B198ECE5D365}" type="presParOf" srcId="{08E7A6F8-85C3-49CF-9C4C-2A599BC0EE52}" destId="{702902D5-6708-42B6-BD0E-254CAEBD8CA3}" srcOrd="4" destOrd="0" presId="urn:microsoft.com/office/officeart/2005/8/layout/vList4"/>
    <dgm:cxn modelId="{02C8A21F-6062-4305-9D3B-5F71669CB899}" type="presParOf" srcId="{702902D5-6708-42B6-BD0E-254CAEBD8CA3}" destId="{2E6C937E-BB5E-4AAD-8862-529DF67D1B82}" srcOrd="0" destOrd="0" presId="urn:microsoft.com/office/officeart/2005/8/layout/vList4"/>
    <dgm:cxn modelId="{DAEA6900-AC1B-46FD-A487-159D8C1C3DDD}" type="presParOf" srcId="{702902D5-6708-42B6-BD0E-254CAEBD8CA3}" destId="{98BC5210-839A-40EA-9475-042DDB02D901}" srcOrd="1" destOrd="0" presId="urn:microsoft.com/office/officeart/2005/8/layout/vList4"/>
    <dgm:cxn modelId="{6EFFA2D1-8EF2-4F70-AD0B-EBE70CF0D5C3}" type="presParOf" srcId="{702902D5-6708-42B6-BD0E-254CAEBD8CA3}" destId="{5590A59B-0CB5-4F06-98EC-6A24999A76D5}" srcOrd="2" destOrd="0" presId="urn:microsoft.com/office/officeart/2005/8/layout/vList4"/>
    <dgm:cxn modelId="{99152DAD-EAB0-4BE7-AD9A-573FA64DA525}" type="presParOf" srcId="{08E7A6F8-85C3-49CF-9C4C-2A599BC0EE52}" destId="{04936473-F68E-4C2B-94C0-0906CC64C2E3}" srcOrd="5" destOrd="0" presId="urn:microsoft.com/office/officeart/2005/8/layout/vList4"/>
    <dgm:cxn modelId="{FE5843E8-8164-416F-A73C-AFDE35FA55BD}" type="presParOf" srcId="{08E7A6F8-85C3-49CF-9C4C-2A599BC0EE52}" destId="{FBBF1249-84CB-4F53-AF5C-496E06E901ED}" srcOrd="6" destOrd="0" presId="urn:microsoft.com/office/officeart/2005/8/layout/vList4"/>
    <dgm:cxn modelId="{C9FFA782-0CAE-4D88-9C39-0A5530624526}" type="presParOf" srcId="{FBBF1249-84CB-4F53-AF5C-496E06E901ED}" destId="{637FC8E8-C2A4-4880-B7F5-622CA169E9EF}" srcOrd="0" destOrd="0" presId="urn:microsoft.com/office/officeart/2005/8/layout/vList4"/>
    <dgm:cxn modelId="{E4C9DF02-BFE8-4691-85DF-476FEDD1A005}" type="presParOf" srcId="{FBBF1249-84CB-4F53-AF5C-496E06E901ED}" destId="{19387FCA-2C66-4104-A77C-67F399BE3BFE}" srcOrd="1" destOrd="0" presId="urn:microsoft.com/office/officeart/2005/8/layout/vList4"/>
    <dgm:cxn modelId="{8B99B40C-8137-4387-9834-200B5B96F3F2}" type="presParOf" srcId="{FBBF1249-84CB-4F53-AF5C-496E06E901ED}" destId="{21C0BD30-805A-4BF1-BB6B-6662EDB83AE1}"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9CBBF520-11BB-4DF2-BC98-B9C6B68FAE27}" type="doc">
      <dgm:prSet loTypeId="urn:microsoft.com/office/officeart/2005/8/layout/venn2" loCatId="relationship" qsTypeId="urn:microsoft.com/office/officeart/2005/8/quickstyle/3d4" qsCatId="3D" csTypeId="urn:microsoft.com/office/officeart/2005/8/colors/colorful1" csCatId="colorful" phldr="1"/>
      <dgm:spPr/>
    </dgm:pt>
    <dgm:pt modelId="{64CE21B5-5919-4566-8AF4-A782892A2015}">
      <dgm:prSet phldrT="[Text]" custT="1"/>
      <dgm:spPr>
        <a:solidFill>
          <a:schemeClr val="accent1">
            <a:lumMod val="25000"/>
          </a:schemeClr>
        </a:solidFill>
      </dgm:spPr>
      <dgm:t>
        <a:bodyPr/>
        <a:lstStyle/>
        <a:p>
          <a:r>
            <a:rPr lang="en-US" sz="1200" b="1" smtClean="0"/>
            <a:t>Infrastructure and Access</a:t>
          </a:r>
          <a:endParaRPr lang="en-US" sz="1200" b="1"/>
        </a:p>
      </dgm:t>
    </dgm:pt>
    <dgm:pt modelId="{12CE6A1D-CBC8-48F1-A69E-E6DAB9332B48}" type="parTrans" cxnId="{638589C1-8317-4EBC-AE0F-C773DAC84485}">
      <dgm:prSet/>
      <dgm:spPr/>
      <dgm:t>
        <a:bodyPr/>
        <a:lstStyle/>
        <a:p>
          <a:endParaRPr lang="en-US" sz="1200" b="1">
            <a:solidFill>
              <a:schemeClr val="bg1"/>
            </a:solidFill>
          </a:endParaRPr>
        </a:p>
      </dgm:t>
    </dgm:pt>
    <dgm:pt modelId="{4FC602A2-F656-4E3A-8FB8-78E21CA8BAB8}" type="sibTrans" cxnId="{638589C1-8317-4EBC-AE0F-C773DAC84485}">
      <dgm:prSet/>
      <dgm:spPr/>
      <dgm:t>
        <a:bodyPr/>
        <a:lstStyle/>
        <a:p>
          <a:endParaRPr lang="en-US" sz="1200" b="1">
            <a:solidFill>
              <a:schemeClr val="bg1"/>
            </a:solidFill>
          </a:endParaRPr>
        </a:p>
      </dgm:t>
    </dgm:pt>
    <dgm:pt modelId="{727BE97A-AA6B-4F71-AD9A-EA81CDDC4459}">
      <dgm:prSet phldrT="[Text]" custT="1"/>
      <dgm:spPr/>
      <dgm:t>
        <a:bodyPr/>
        <a:lstStyle/>
        <a:p>
          <a:r>
            <a:rPr lang="en-US" sz="1200" b="1" smtClean="0"/>
            <a:t>21st Century Educator and Student Development</a:t>
          </a:r>
          <a:endParaRPr lang="en-US" sz="1200" b="1"/>
        </a:p>
      </dgm:t>
    </dgm:pt>
    <dgm:pt modelId="{BCAE4026-A2B0-4984-83BA-2E2624C45B58}" type="parTrans" cxnId="{8A81BCC8-240C-4250-A3D8-DBE2F4E8DDB1}">
      <dgm:prSet/>
      <dgm:spPr/>
      <dgm:t>
        <a:bodyPr/>
        <a:lstStyle/>
        <a:p>
          <a:endParaRPr lang="en-US" sz="1200" b="1">
            <a:solidFill>
              <a:schemeClr val="bg1"/>
            </a:solidFill>
          </a:endParaRPr>
        </a:p>
      </dgm:t>
    </dgm:pt>
    <dgm:pt modelId="{C3F2E351-5F0D-4B30-BF4F-CAFCE6243172}" type="sibTrans" cxnId="{8A81BCC8-240C-4250-A3D8-DBE2F4E8DDB1}">
      <dgm:prSet/>
      <dgm:spPr/>
      <dgm:t>
        <a:bodyPr/>
        <a:lstStyle/>
        <a:p>
          <a:endParaRPr lang="en-US" sz="1200" b="1">
            <a:solidFill>
              <a:schemeClr val="bg1"/>
            </a:solidFill>
          </a:endParaRPr>
        </a:p>
      </dgm:t>
    </dgm:pt>
    <dgm:pt modelId="{65624505-5B82-4F0D-A02B-1716F9AC5D71}">
      <dgm:prSet phldrT="[Text]" custT="1"/>
      <dgm:spPr/>
      <dgm:t>
        <a:bodyPr/>
        <a:lstStyle/>
        <a:p>
          <a:r>
            <a:rPr lang="en-US" sz="1200" b="1" smtClean="0"/>
            <a:t>Content</a:t>
          </a:r>
          <a:endParaRPr lang="en-US" sz="1200" b="1"/>
        </a:p>
      </dgm:t>
    </dgm:pt>
    <dgm:pt modelId="{EE8CF4DE-C1F3-4DCE-B5BC-DE7B16A21F92}" type="parTrans" cxnId="{357C7387-1CE3-42BB-86BA-A5044AE66C84}">
      <dgm:prSet/>
      <dgm:spPr/>
      <dgm:t>
        <a:bodyPr/>
        <a:lstStyle/>
        <a:p>
          <a:endParaRPr lang="en-US" sz="1200" b="1">
            <a:solidFill>
              <a:schemeClr val="bg1"/>
            </a:solidFill>
          </a:endParaRPr>
        </a:p>
      </dgm:t>
    </dgm:pt>
    <dgm:pt modelId="{881AB864-F0A3-465F-8F31-8F9604EF37C6}" type="sibTrans" cxnId="{357C7387-1CE3-42BB-86BA-A5044AE66C84}">
      <dgm:prSet/>
      <dgm:spPr/>
      <dgm:t>
        <a:bodyPr/>
        <a:lstStyle/>
        <a:p>
          <a:endParaRPr lang="en-US" sz="1200" b="1">
            <a:solidFill>
              <a:schemeClr val="bg1"/>
            </a:solidFill>
          </a:endParaRPr>
        </a:p>
      </dgm:t>
    </dgm:pt>
    <dgm:pt modelId="{A6B0C9F7-4E79-47CA-ABEE-F318804441D2}">
      <dgm:prSet phldrT="[Text]" custT="1"/>
      <dgm:spPr/>
      <dgm:t>
        <a:bodyPr/>
        <a:lstStyle/>
        <a:p>
          <a:r>
            <a:rPr lang="en-US" sz="1200" b="1" smtClean="0"/>
            <a:t>Data Driven Accountability and Transparency</a:t>
          </a:r>
          <a:endParaRPr lang="en-US" sz="1200" b="1"/>
        </a:p>
      </dgm:t>
    </dgm:pt>
    <dgm:pt modelId="{9567D636-421A-45BB-9202-2CFDFBD68366}" type="parTrans" cxnId="{481C0BC4-2AEC-47CA-B78C-1AE85B3C2334}">
      <dgm:prSet/>
      <dgm:spPr/>
      <dgm:t>
        <a:bodyPr/>
        <a:lstStyle/>
        <a:p>
          <a:endParaRPr lang="en-US" sz="1200" b="1">
            <a:solidFill>
              <a:schemeClr val="bg1"/>
            </a:solidFill>
          </a:endParaRPr>
        </a:p>
      </dgm:t>
    </dgm:pt>
    <dgm:pt modelId="{36B5E7D9-C9E7-4117-9E8D-57988E1FCBF2}" type="sibTrans" cxnId="{481C0BC4-2AEC-47CA-B78C-1AE85B3C2334}">
      <dgm:prSet/>
      <dgm:spPr/>
      <dgm:t>
        <a:bodyPr/>
        <a:lstStyle/>
        <a:p>
          <a:endParaRPr lang="en-US" sz="1200" b="1">
            <a:solidFill>
              <a:schemeClr val="bg1"/>
            </a:solidFill>
          </a:endParaRPr>
        </a:p>
      </dgm:t>
    </dgm:pt>
    <dgm:pt modelId="{A2BDADB9-8954-49D6-88C4-B783F07917F8}">
      <dgm:prSet phldrT="[Text]" custT="1"/>
      <dgm:spPr/>
      <dgm:t>
        <a:bodyPr/>
        <a:lstStyle/>
        <a:p>
          <a:r>
            <a:rPr lang="en-US" sz="1200" b="1" smtClean="0"/>
            <a:t>Tools and Services</a:t>
          </a:r>
          <a:endParaRPr lang="en-US" sz="1200" b="1"/>
        </a:p>
      </dgm:t>
    </dgm:pt>
    <dgm:pt modelId="{9B7EFDEF-6BE9-49C4-9F81-A16DE50B8820}" type="parTrans" cxnId="{F73F0B84-6E87-431A-B978-22AB489100E5}">
      <dgm:prSet/>
      <dgm:spPr/>
      <dgm:t>
        <a:bodyPr/>
        <a:lstStyle/>
        <a:p>
          <a:endParaRPr lang="en-US" sz="1200" b="1">
            <a:solidFill>
              <a:schemeClr val="bg1"/>
            </a:solidFill>
          </a:endParaRPr>
        </a:p>
      </dgm:t>
    </dgm:pt>
    <dgm:pt modelId="{143E182C-0F41-437C-9F9B-C0CE52ECEAA9}" type="sibTrans" cxnId="{F73F0B84-6E87-431A-B978-22AB489100E5}">
      <dgm:prSet/>
      <dgm:spPr/>
      <dgm:t>
        <a:bodyPr/>
        <a:lstStyle/>
        <a:p>
          <a:endParaRPr lang="en-US" sz="1200" b="1">
            <a:solidFill>
              <a:schemeClr val="bg1"/>
            </a:solidFill>
          </a:endParaRPr>
        </a:p>
      </dgm:t>
    </dgm:pt>
    <dgm:pt modelId="{4B4A287B-2612-4512-84D8-133A037FD235}" type="pres">
      <dgm:prSet presAssocID="{9CBBF520-11BB-4DF2-BC98-B9C6B68FAE27}" presName="Name0" presStyleCnt="0">
        <dgm:presLayoutVars>
          <dgm:chMax val="7"/>
          <dgm:resizeHandles val="exact"/>
        </dgm:presLayoutVars>
      </dgm:prSet>
      <dgm:spPr/>
    </dgm:pt>
    <dgm:pt modelId="{3988A330-A468-4B7D-AFCD-7E1B42FEB13B}" type="pres">
      <dgm:prSet presAssocID="{9CBBF520-11BB-4DF2-BC98-B9C6B68FAE27}" presName="comp1" presStyleCnt="0"/>
      <dgm:spPr/>
    </dgm:pt>
    <dgm:pt modelId="{10B90A9B-2F46-44DC-9A1A-0193E75AB54A}" type="pres">
      <dgm:prSet presAssocID="{9CBBF520-11BB-4DF2-BC98-B9C6B68FAE27}" presName="circle1" presStyleLbl="node1" presStyleIdx="0" presStyleCnt="5"/>
      <dgm:spPr/>
      <dgm:t>
        <a:bodyPr/>
        <a:lstStyle/>
        <a:p>
          <a:endParaRPr lang="en-US"/>
        </a:p>
      </dgm:t>
    </dgm:pt>
    <dgm:pt modelId="{5C996CB6-00A9-4796-B70E-52A68FF3C80E}" type="pres">
      <dgm:prSet presAssocID="{9CBBF520-11BB-4DF2-BC98-B9C6B68FAE27}" presName="c1text" presStyleLbl="node1" presStyleIdx="0" presStyleCnt="5">
        <dgm:presLayoutVars>
          <dgm:bulletEnabled val="1"/>
        </dgm:presLayoutVars>
      </dgm:prSet>
      <dgm:spPr/>
      <dgm:t>
        <a:bodyPr/>
        <a:lstStyle/>
        <a:p>
          <a:endParaRPr lang="en-US"/>
        </a:p>
      </dgm:t>
    </dgm:pt>
    <dgm:pt modelId="{EC828ACE-5983-4B4D-ABD2-514285673835}" type="pres">
      <dgm:prSet presAssocID="{9CBBF520-11BB-4DF2-BC98-B9C6B68FAE27}" presName="comp2" presStyleCnt="0"/>
      <dgm:spPr/>
    </dgm:pt>
    <dgm:pt modelId="{78CA267F-A427-468D-B401-99A220916583}" type="pres">
      <dgm:prSet presAssocID="{9CBBF520-11BB-4DF2-BC98-B9C6B68FAE27}" presName="circle2" presStyleLbl="node1" presStyleIdx="1" presStyleCnt="5"/>
      <dgm:spPr/>
      <dgm:t>
        <a:bodyPr/>
        <a:lstStyle/>
        <a:p>
          <a:endParaRPr lang="en-US"/>
        </a:p>
      </dgm:t>
    </dgm:pt>
    <dgm:pt modelId="{36BFECCA-072F-4DCA-8CB4-00B9C4E8F55F}" type="pres">
      <dgm:prSet presAssocID="{9CBBF520-11BB-4DF2-BC98-B9C6B68FAE27}" presName="c2text" presStyleLbl="node1" presStyleIdx="1" presStyleCnt="5">
        <dgm:presLayoutVars>
          <dgm:bulletEnabled val="1"/>
        </dgm:presLayoutVars>
      </dgm:prSet>
      <dgm:spPr/>
      <dgm:t>
        <a:bodyPr/>
        <a:lstStyle/>
        <a:p>
          <a:endParaRPr lang="en-US"/>
        </a:p>
      </dgm:t>
    </dgm:pt>
    <dgm:pt modelId="{34A6A1A8-4414-4B6B-A05D-45A716ACE63E}" type="pres">
      <dgm:prSet presAssocID="{9CBBF520-11BB-4DF2-BC98-B9C6B68FAE27}" presName="comp3" presStyleCnt="0"/>
      <dgm:spPr/>
    </dgm:pt>
    <dgm:pt modelId="{6EBF6890-FE0C-4A18-BFCC-A6576EC91826}" type="pres">
      <dgm:prSet presAssocID="{9CBBF520-11BB-4DF2-BC98-B9C6B68FAE27}" presName="circle3" presStyleLbl="node1" presStyleIdx="2" presStyleCnt="5"/>
      <dgm:spPr/>
      <dgm:t>
        <a:bodyPr/>
        <a:lstStyle/>
        <a:p>
          <a:endParaRPr lang="en-US"/>
        </a:p>
      </dgm:t>
    </dgm:pt>
    <dgm:pt modelId="{24F84C58-8756-4EC8-933C-667FF6EFC038}" type="pres">
      <dgm:prSet presAssocID="{9CBBF520-11BB-4DF2-BC98-B9C6B68FAE27}" presName="c3text" presStyleLbl="node1" presStyleIdx="2" presStyleCnt="5">
        <dgm:presLayoutVars>
          <dgm:bulletEnabled val="1"/>
        </dgm:presLayoutVars>
      </dgm:prSet>
      <dgm:spPr/>
      <dgm:t>
        <a:bodyPr/>
        <a:lstStyle/>
        <a:p>
          <a:endParaRPr lang="en-US"/>
        </a:p>
      </dgm:t>
    </dgm:pt>
    <dgm:pt modelId="{418B4EA3-FDC2-4AEE-9A48-2DC390EC58BB}" type="pres">
      <dgm:prSet presAssocID="{9CBBF520-11BB-4DF2-BC98-B9C6B68FAE27}" presName="comp4" presStyleCnt="0"/>
      <dgm:spPr/>
    </dgm:pt>
    <dgm:pt modelId="{EF249052-460A-49F7-A807-36BA1DDACD41}" type="pres">
      <dgm:prSet presAssocID="{9CBBF520-11BB-4DF2-BC98-B9C6B68FAE27}" presName="circle4" presStyleLbl="node1" presStyleIdx="3" presStyleCnt="5"/>
      <dgm:spPr/>
      <dgm:t>
        <a:bodyPr/>
        <a:lstStyle/>
        <a:p>
          <a:endParaRPr lang="en-US"/>
        </a:p>
      </dgm:t>
    </dgm:pt>
    <dgm:pt modelId="{58D5C458-3E04-43B5-8B60-52C44776EFE5}" type="pres">
      <dgm:prSet presAssocID="{9CBBF520-11BB-4DF2-BC98-B9C6B68FAE27}" presName="c4text" presStyleLbl="node1" presStyleIdx="3" presStyleCnt="5">
        <dgm:presLayoutVars>
          <dgm:bulletEnabled val="1"/>
        </dgm:presLayoutVars>
      </dgm:prSet>
      <dgm:spPr/>
      <dgm:t>
        <a:bodyPr/>
        <a:lstStyle/>
        <a:p>
          <a:endParaRPr lang="en-US"/>
        </a:p>
      </dgm:t>
    </dgm:pt>
    <dgm:pt modelId="{2AD803A3-E5DC-44D7-9BDA-9D2BEB3C0C37}" type="pres">
      <dgm:prSet presAssocID="{9CBBF520-11BB-4DF2-BC98-B9C6B68FAE27}" presName="comp5" presStyleCnt="0"/>
      <dgm:spPr/>
    </dgm:pt>
    <dgm:pt modelId="{60609BA3-953B-4DA0-9C48-63890E7E8C12}" type="pres">
      <dgm:prSet presAssocID="{9CBBF520-11BB-4DF2-BC98-B9C6B68FAE27}" presName="circle5" presStyleLbl="node1" presStyleIdx="4" presStyleCnt="5"/>
      <dgm:spPr/>
      <dgm:t>
        <a:bodyPr/>
        <a:lstStyle/>
        <a:p>
          <a:endParaRPr lang="en-US"/>
        </a:p>
      </dgm:t>
    </dgm:pt>
    <dgm:pt modelId="{CBE38E10-C793-4E34-BEA3-F563DE54316D}" type="pres">
      <dgm:prSet presAssocID="{9CBBF520-11BB-4DF2-BC98-B9C6B68FAE27}" presName="c5text" presStyleLbl="node1" presStyleIdx="4" presStyleCnt="5">
        <dgm:presLayoutVars>
          <dgm:bulletEnabled val="1"/>
        </dgm:presLayoutVars>
      </dgm:prSet>
      <dgm:spPr/>
      <dgm:t>
        <a:bodyPr/>
        <a:lstStyle/>
        <a:p>
          <a:endParaRPr lang="en-US"/>
        </a:p>
      </dgm:t>
    </dgm:pt>
  </dgm:ptLst>
  <dgm:cxnLst>
    <dgm:cxn modelId="{01EDAD3B-EB1F-4A7F-9A09-8D161EDC9161}" type="presOf" srcId="{727BE97A-AA6B-4F71-AD9A-EA81CDDC4459}" destId="{CBE38E10-C793-4E34-BEA3-F563DE54316D}" srcOrd="1" destOrd="0" presId="urn:microsoft.com/office/officeart/2005/8/layout/venn2"/>
    <dgm:cxn modelId="{638589C1-8317-4EBC-AE0F-C773DAC84485}" srcId="{9CBBF520-11BB-4DF2-BC98-B9C6B68FAE27}" destId="{64CE21B5-5919-4566-8AF4-A782892A2015}" srcOrd="0" destOrd="0" parTransId="{12CE6A1D-CBC8-48F1-A69E-E6DAB9332B48}" sibTransId="{4FC602A2-F656-4E3A-8FB8-78E21CA8BAB8}"/>
    <dgm:cxn modelId="{8A81BCC8-240C-4250-A3D8-DBE2F4E8DDB1}" srcId="{9CBBF520-11BB-4DF2-BC98-B9C6B68FAE27}" destId="{727BE97A-AA6B-4F71-AD9A-EA81CDDC4459}" srcOrd="4" destOrd="0" parTransId="{BCAE4026-A2B0-4984-83BA-2E2624C45B58}" sibTransId="{C3F2E351-5F0D-4B30-BF4F-CAFCE6243172}"/>
    <dgm:cxn modelId="{31B8973D-2AA4-4CD0-883F-F52769644006}" type="presOf" srcId="{A6B0C9F7-4E79-47CA-ABEE-F318804441D2}" destId="{6EBF6890-FE0C-4A18-BFCC-A6576EC91826}" srcOrd="0" destOrd="0" presId="urn:microsoft.com/office/officeart/2005/8/layout/venn2"/>
    <dgm:cxn modelId="{F6112A68-69C4-4152-AF01-015D10EBA129}" type="presOf" srcId="{65624505-5B82-4F0D-A02B-1716F9AC5D71}" destId="{EF249052-460A-49F7-A807-36BA1DDACD41}" srcOrd="0" destOrd="0" presId="urn:microsoft.com/office/officeart/2005/8/layout/venn2"/>
    <dgm:cxn modelId="{D57761AE-7BCE-43A9-802A-B84B2788E7FC}" type="presOf" srcId="{A2BDADB9-8954-49D6-88C4-B783F07917F8}" destId="{36BFECCA-072F-4DCA-8CB4-00B9C4E8F55F}" srcOrd="1" destOrd="0" presId="urn:microsoft.com/office/officeart/2005/8/layout/venn2"/>
    <dgm:cxn modelId="{C0E9C5A7-5DC5-42BD-89F2-AD645D264979}" type="presOf" srcId="{A6B0C9F7-4E79-47CA-ABEE-F318804441D2}" destId="{24F84C58-8756-4EC8-933C-667FF6EFC038}" srcOrd="1" destOrd="0" presId="urn:microsoft.com/office/officeart/2005/8/layout/venn2"/>
    <dgm:cxn modelId="{357C7387-1CE3-42BB-86BA-A5044AE66C84}" srcId="{9CBBF520-11BB-4DF2-BC98-B9C6B68FAE27}" destId="{65624505-5B82-4F0D-A02B-1716F9AC5D71}" srcOrd="3" destOrd="0" parTransId="{EE8CF4DE-C1F3-4DCE-B5BC-DE7B16A21F92}" sibTransId="{881AB864-F0A3-465F-8F31-8F9604EF37C6}"/>
    <dgm:cxn modelId="{66ACA0AE-CF0A-4983-86C5-3C88E4A093A9}" type="presOf" srcId="{65624505-5B82-4F0D-A02B-1716F9AC5D71}" destId="{58D5C458-3E04-43B5-8B60-52C44776EFE5}" srcOrd="1" destOrd="0" presId="urn:microsoft.com/office/officeart/2005/8/layout/venn2"/>
    <dgm:cxn modelId="{38A28E7F-8589-4BEC-ACA5-4CCA0425029D}" type="presOf" srcId="{64CE21B5-5919-4566-8AF4-A782892A2015}" destId="{5C996CB6-00A9-4796-B70E-52A68FF3C80E}" srcOrd="1" destOrd="0" presId="urn:microsoft.com/office/officeart/2005/8/layout/venn2"/>
    <dgm:cxn modelId="{9E2F7BBA-A419-4E6B-9769-6F3943FDA26A}" type="presOf" srcId="{64CE21B5-5919-4566-8AF4-A782892A2015}" destId="{10B90A9B-2F46-44DC-9A1A-0193E75AB54A}" srcOrd="0" destOrd="0" presId="urn:microsoft.com/office/officeart/2005/8/layout/venn2"/>
    <dgm:cxn modelId="{481C0BC4-2AEC-47CA-B78C-1AE85B3C2334}" srcId="{9CBBF520-11BB-4DF2-BC98-B9C6B68FAE27}" destId="{A6B0C9F7-4E79-47CA-ABEE-F318804441D2}" srcOrd="2" destOrd="0" parTransId="{9567D636-421A-45BB-9202-2CFDFBD68366}" sibTransId="{36B5E7D9-C9E7-4117-9E8D-57988E1FCBF2}"/>
    <dgm:cxn modelId="{9C2DD988-BA37-4859-B9D5-4B9D9185EB87}" type="presOf" srcId="{9CBBF520-11BB-4DF2-BC98-B9C6B68FAE27}" destId="{4B4A287B-2612-4512-84D8-133A037FD235}" srcOrd="0" destOrd="0" presId="urn:microsoft.com/office/officeart/2005/8/layout/venn2"/>
    <dgm:cxn modelId="{40011B25-9E73-4D58-AAC8-B8FF542DB1CC}" type="presOf" srcId="{A2BDADB9-8954-49D6-88C4-B783F07917F8}" destId="{78CA267F-A427-468D-B401-99A220916583}" srcOrd="0" destOrd="0" presId="urn:microsoft.com/office/officeart/2005/8/layout/venn2"/>
    <dgm:cxn modelId="{F73F0B84-6E87-431A-B978-22AB489100E5}" srcId="{9CBBF520-11BB-4DF2-BC98-B9C6B68FAE27}" destId="{A2BDADB9-8954-49D6-88C4-B783F07917F8}" srcOrd="1" destOrd="0" parTransId="{9B7EFDEF-6BE9-49C4-9F81-A16DE50B8820}" sibTransId="{143E182C-0F41-437C-9F9B-C0CE52ECEAA9}"/>
    <dgm:cxn modelId="{03060178-9D71-4105-B1E0-497DD36FFDC5}" type="presOf" srcId="{727BE97A-AA6B-4F71-AD9A-EA81CDDC4459}" destId="{60609BA3-953B-4DA0-9C48-63890E7E8C12}" srcOrd="0" destOrd="0" presId="urn:microsoft.com/office/officeart/2005/8/layout/venn2"/>
    <dgm:cxn modelId="{0FDD679D-FBCD-4222-853B-B0CE133A5FA8}" type="presParOf" srcId="{4B4A287B-2612-4512-84D8-133A037FD235}" destId="{3988A330-A468-4B7D-AFCD-7E1B42FEB13B}" srcOrd="0" destOrd="0" presId="urn:microsoft.com/office/officeart/2005/8/layout/venn2"/>
    <dgm:cxn modelId="{13EB2301-5224-43CC-A4F6-0DE261EA22BA}" type="presParOf" srcId="{3988A330-A468-4B7D-AFCD-7E1B42FEB13B}" destId="{10B90A9B-2F46-44DC-9A1A-0193E75AB54A}" srcOrd="0" destOrd="0" presId="urn:microsoft.com/office/officeart/2005/8/layout/venn2"/>
    <dgm:cxn modelId="{C11B50BE-F705-465A-A385-57E1C462D948}" type="presParOf" srcId="{3988A330-A468-4B7D-AFCD-7E1B42FEB13B}" destId="{5C996CB6-00A9-4796-B70E-52A68FF3C80E}" srcOrd="1" destOrd="0" presId="urn:microsoft.com/office/officeart/2005/8/layout/venn2"/>
    <dgm:cxn modelId="{466915F0-B94D-4746-842A-2724F79188DD}" type="presParOf" srcId="{4B4A287B-2612-4512-84D8-133A037FD235}" destId="{EC828ACE-5983-4B4D-ABD2-514285673835}" srcOrd="1" destOrd="0" presId="urn:microsoft.com/office/officeart/2005/8/layout/venn2"/>
    <dgm:cxn modelId="{4990C027-17A6-45AB-A551-BDAA3439D4D5}" type="presParOf" srcId="{EC828ACE-5983-4B4D-ABD2-514285673835}" destId="{78CA267F-A427-468D-B401-99A220916583}" srcOrd="0" destOrd="0" presId="urn:microsoft.com/office/officeart/2005/8/layout/venn2"/>
    <dgm:cxn modelId="{C2D56282-413A-473F-ABF2-9702D2530E6E}" type="presParOf" srcId="{EC828ACE-5983-4B4D-ABD2-514285673835}" destId="{36BFECCA-072F-4DCA-8CB4-00B9C4E8F55F}" srcOrd="1" destOrd="0" presId="urn:microsoft.com/office/officeart/2005/8/layout/venn2"/>
    <dgm:cxn modelId="{C56FA35E-E1A7-4737-81DB-EB228AB2F7CE}" type="presParOf" srcId="{4B4A287B-2612-4512-84D8-133A037FD235}" destId="{34A6A1A8-4414-4B6B-A05D-45A716ACE63E}" srcOrd="2" destOrd="0" presId="urn:microsoft.com/office/officeart/2005/8/layout/venn2"/>
    <dgm:cxn modelId="{BA135920-30B5-4E93-96A5-00916526026F}" type="presParOf" srcId="{34A6A1A8-4414-4B6B-A05D-45A716ACE63E}" destId="{6EBF6890-FE0C-4A18-BFCC-A6576EC91826}" srcOrd="0" destOrd="0" presId="urn:microsoft.com/office/officeart/2005/8/layout/venn2"/>
    <dgm:cxn modelId="{ECBC8146-3EE9-4CFA-8ADD-14B766B8BD11}" type="presParOf" srcId="{34A6A1A8-4414-4B6B-A05D-45A716ACE63E}" destId="{24F84C58-8756-4EC8-933C-667FF6EFC038}" srcOrd="1" destOrd="0" presId="urn:microsoft.com/office/officeart/2005/8/layout/venn2"/>
    <dgm:cxn modelId="{F1B6214E-06BF-4184-B7BF-20148C1C2081}" type="presParOf" srcId="{4B4A287B-2612-4512-84D8-133A037FD235}" destId="{418B4EA3-FDC2-4AEE-9A48-2DC390EC58BB}" srcOrd="3" destOrd="0" presId="urn:microsoft.com/office/officeart/2005/8/layout/venn2"/>
    <dgm:cxn modelId="{5153E1E0-86F7-40EA-BC9F-B38EA4DF4FCB}" type="presParOf" srcId="{418B4EA3-FDC2-4AEE-9A48-2DC390EC58BB}" destId="{EF249052-460A-49F7-A807-36BA1DDACD41}" srcOrd="0" destOrd="0" presId="urn:microsoft.com/office/officeart/2005/8/layout/venn2"/>
    <dgm:cxn modelId="{2192FEAD-6CCA-4D41-A84C-F4F60F252BF2}" type="presParOf" srcId="{418B4EA3-FDC2-4AEE-9A48-2DC390EC58BB}" destId="{58D5C458-3E04-43B5-8B60-52C44776EFE5}" srcOrd="1" destOrd="0" presId="urn:microsoft.com/office/officeart/2005/8/layout/venn2"/>
    <dgm:cxn modelId="{930876C1-4B21-4C29-A63E-5216FB44AD1A}" type="presParOf" srcId="{4B4A287B-2612-4512-84D8-133A037FD235}" destId="{2AD803A3-E5DC-44D7-9BDA-9D2BEB3C0C37}" srcOrd="4" destOrd="0" presId="urn:microsoft.com/office/officeart/2005/8/layout/venn2"/>
    <dgm:cxn modelId="{A29838A3-6912-4471-ACBA-44E7382FD762}" type="presParOf" srcId="{2AD803A3-E5DC-44D7-9BDA-9D2BEB3C0C37}" destId="{60609BA3-953B-4DA0-9C48-63890E7E8C12}" srcOrd="0" destOrd="0" presId="urn:microsoft.com/office/officeart/2005/8/layout/venn2"/>
    <dgm:cxn modelId="{1DE4C9D1-F247-47EB-A1FD-3646E9FCA24F}" type="presParOf" srcId="{2AD803A3-E5DC-44D7-9BDA-9D2BEB3C0C37}" destId="{CBE38E10-C793-4E34-BEA3-F563DE54316D}" srcOrd="1" destOrd="0" presId="urn:microsoft.com/office/officeart/2005/8/layout/venn2"/>
  </dgm:cxnLst>
  <dgm:bg/>
  <dgm:whole/>
</dgm:dataModel>
</file>

<file path=ppt/diagrams/data4.xml><?xml version="1.0" encoding="utf-8"?>
<dgm:dataModel xmlns:dgm="http://schemas.openxmlformats.org/drawingml/2006/diagram" xmlns:a="http://schemas.openxmlformats.org/drawingml/2006/main">
  <dgm:ptLst>
    <dgm:pt modelId="{9CBBF520-11BB-4DF2-BC98-B9C6B68FAE27}" type="doc">
      <dgm:prSet loTypeId="urn:microsoft.com/office/officeart/2005/8/layout/venn2" loCatId="relationship" qsTypeId="urn:microsoft.com/office/officeart/2005/8/quickstyle/3d4" qsCatId="3D" csTypeId="urn:microsoft.com/office/officeart/2005/8/colors/colorful1" csCatId="colorful" phldr="1"/>
      <dgm:spPr/>
    </dgm:pt>
    <dgm:pt modelId="{64CE21B5-5919-4566-8AF4-A782892A2015}">
      <dgm:prSet phldrT="[Text]" custT="1"/>
      <dgm:spPr>
        <a:solidFill>
          <a:schemeClr val="accent1">
            <a:lumMod val="25000"/>
          </a:schemeClr>
        </a:solidFill>
      </dgm:spPr>
      <dgm:t>
        <a:bodyPr/>
        <a:lstStyle/>
        <a:p>
          <a:r>
            <a:rPr lang="en-US" sz="1200" b="1" dirty="0" smtClean="0"/>
            <a:t>Infrastructure and Access</a:t>
          </a:r>
          <a:endParaRPr lang="en-US" sz="1200" b="1" dirty="0"/>
        </a:p>
      </dgm:t>
    </dgm:pt>
    <dgm:pt modelId="{12CE6A1D-CBC8-48F1-A69E-E6DAB9332B48}" type="parTrans" cxnId="{638589C1-8317-4EBC-AE0F-C773DAC84485}">
      <dgm:prSet/>
      <dgm:spPr/>
      <dgm:t>
        <a:bodyPr/>
        <a:lstStyle/>
        <a:p>
          <a:endParaRPr lang="en-US" sz="1200" b="1">
            <a:solidFill>
              <a:schemeClr val="bg1"/>
            </a:solidFill>
          </a:endParaRPr>
        </a:p>
      </dgm:t>
    </dgm:pt>
    <dgm:pt modelId="{4FC602A2-F656-4E3A-8FB8-78E21CA8BAB8}" type="sibTrans" cxnId="{638589C1-8317-4EBC-AE0F-C773DAC84485}">
      <dgm:prSet/>
      <dgm:spPr/>
      <dgm:t>
        <a:bodyPr/>
        <a:lstStyle/>
        <a:p>
          <a:endParaRPr lang="en-US" sz="1200" b="1">
            <a:solidFill>
              <a:schemeClr val="bg1"/>
            </a:solidFill>
          </a:endParaRPr>
        </a:p>
      </dgm:t>
    </dgm:pt>
    <dgm:pt modelId="{727BE97A-AA6B-4F71-AD9A-EA81CDDC4459}">
      <dgm:prSet phldrT="[Text]" custT="1"/>
      <dgm:spPr/>
      <dgm:t>
        <a:bodyPr/>
        <a:lstStyle/>
        <a:p>
          <a:r>
            <a:rPr lang="en-US" sz="1200" b="1" dirty="0" smtClean="0"/>
            <a:t>21st Century Educator and Student Development</a:t>
          </a:r>
          <a:endParaRPr lang="en-US" sz="1200" b="1" dirty="0"/>
        </a:p>
      </dgm:t>
    </dgm:pt>
    <dgm:pt modelId="{BCAE4026-A2B0-4984-83BA-2E2624C45B58}" type="parTrans" cxnId="{8A81BCC8-240C-4250-A3D8-DBE2F4E8DDB1}">
      <dgm:prSet/>
      <dgm:spPr/>
      <dgm:t>
        <a:bodyPr/>
        <a:lstStyle/>
        <a:p>
          <a:endParaRPr lang="en-US" sz="1200" b="1">
            <a:solidFill>
              <a:schemeClr val="bg1"/>
            </a:solidFill>
          </a:endParaRPr>
        </a:p>
      </dgm:t>
    </dgm:pt>
    <dgm:pt modelId="{C3F2E351-5F0D-4B30-BF4F-CAFCE6243172}" type="sibTrans" cxnId="{8A81BCC8-240C-4250-A3D8-DBE2F4E8DDB1}">
      <dgm:prSet/>
      <dgm:spPr/>
      <dgm:t>
        <a:bodyPr/>
        <a:lstStyle/>
        <a:p>
          <a:endParaRPr lang="en-US" sz="1200" b="1">
            <a:solidFill>
              <a:schemeClr val="bg1"/>
            </a:solidFill>
          </a:endParaRPr>
        </a:p>
      </dgm:t>
    </dgm:pt>
    <dgm:pt modelId="{65624505-5B82-4F0D-A02B-1716F9AC5D71}">
      <dgm:prSet phldrT="[Text]" custT="1"/>
      <dgm:spPr/>
      <dgm:t>
        <a:bodyPr/>
        <a:lstStyle/>
        <a:p>
          <a:r>
            <a:rPr lang="en-US" sz="1200" b="1" dirty="0" smtClean="0"/>
            <a:t>Content</a:t>
          </a:r>
          <a:endParaRPr lang="en-US" sz="1200" b="1" dirty="0"/>
        </a:p>
      </dgm:t>
    </dgm:pt>
    <dgm:pt modelId="{EE8CF4DE-C1F3-4DCE-B5BC-DE7B16A21F92}" type="parTrans" cxnId="{357C7387-1CE3-42BB-86BA-A5044AE66C84}">
      <dgm:prSet/>
      <dgm:spPr/>
      <dgm:t>
        <a:bodyPr/>
        <a:lstStyle/>
        <a:p>
          <a:endParaRPr lang="en-US" sz="1200" b="1">
            <a:solidFill>
              <a:schemeClr val="bg1"/>
            </a:solidFill>
          </a:endParaRPr>
        </a:p>
      </dgm:t>
    </dgm:pt>
    <dgm:pt modelId="{881AB864-F0A3-465F-8F31-8F9604EF37C6}" type="sibTrans" cxnId="{357C7387-1CE3-42BB-86BA-A5044AE66C84}">
      <dgm:prSet/>
      <dgm:spPr/>
      <dgm:t>
        <a:bodyPr/>
        <a:lstStyle/>
        <a:p>
          <a:endParaRPr lang="en-US" sz="1200" b="1">
            <a:solidFill>
              <a:schemeClr val="bg1"/>
            </a:solidFill>
          </a:endParaRPr>
        </a:p>
      </dgm:t>
    </dgm:pt>
    <dgm:pt modelId="{A6B0C9F7-4E79-47CA-ABEE-F318804441D2}">
      <dgm:prSet phldrT="[Text]" custT="1"/>
      <dgm:spPr/>
      <dgm:t>
        <a:bodyPr/>
        <a:lstStyle/>
        <a:p>
          <a:r>
            <a:rPr lang="en-US" sz="1200" b="1" dirty="0" smtClean="0"/>
            <a:t>Data Driven Accountability and Transparency</a:t>
          </a:r>
          <a:endParaRPr lang="en-US" sz="1200" b="1" dirty="0"/>
        </a:p>
      </dgm:t>
    </dgm:pt>
    <dgm:pt modelId="{9567D636-421A-45BB-9202-2CFDFBD68366}" type="parTrans" cxnId="{481C0BC4-2AEC-47CA-B78C-1AE85B3C2334}">
      <dgm:prSet/>
      <dgm:spPr/>
      <dgm:t>
        <a:bodyPr/>
        <a:lstStyle/>
        <a:p>
          <a:endParaRPr lang="en-US" sz="1200" b="1">
            <a:solidFill>
              <a:schemeClr val="bg1"/>
            </a:solidFill>
          </a:endParaRPr>
        </a:p>
      </dgm:t>
    </dgm:pt>
    <dgm:pt modelId="{36B5E7D9-C9E7-4117-9E8D-57988E1FCBF2}" type="sibTrans" cxnId="{481C0BC4-2AEC-47CA-B78C-1AE85B3C2334}">
      <dgm:prSet/>
      <dgm:spPr/>
      <dgm:t>
        <a:bodyPr/>
        <a:lstStyle/>
        <a:p>
          <a:endParaRPr lang="en-US" sz="1200" b="1">
            <a:solidFill>
              <a:schemeClr val="bg1"/>
            </a:solidFill>
          </a:endParaRPr>
        </a:p>
      </dgm:t>
    </dgm:pt>
    <dgm:pt modelId="{A2BDADB9-8954-49D6-88C4-B783F07917F8}">
      <dgm:prSet phldrT="[Text]" custT="1"/>
      <dgm:spPr/>
      <dgm:t>
        <a:bodyPr/>
        <a:lstStyle/>
        <a:p>
          <a:r>
            <a:rPr lang="en-US" sz="1200" b="1" dirty="0" smtClean="0"/>
            <a:t>Tools and Services</a:t>
          </a:r>
          <a:endParaRPr lang="en-US" sz="1200" b="1" dirty="0"/>
        </a:p>
      </dgm:t>
    </dgm:pt>
    <dgm:pt modelId="{9B7EFDEF-6BE9-49C4-9F81-A16DE50B8820}" type="parTrans" cxnId="{F73F0B84-6E87-431A-B978-22AB489100E5}">
      <dgm:prSet/>
      <dgm:spPr/>
      <dgm:t>
        <a:bodyPr/>
        <a:lstStyle/>
        <a:p>
          <a:endParaRPr lang="en-US" sz="1200" b="1">
            <a:solidFill>
              <a:schemeClr val="bg1"/>
            </a:solidFill>
          </a:endParaRPr>
        </a:p>
      </dgm:t>
    </dgm:pt>
    <dgm:pt modelId="{143E182C-0F41-437C-9F9B-C0CE52ECEAA9}" type="sibTrans" cxnId="{F73F0B84-6E87-431A-B978-22AB489100E5}">
      <dgm:prSet/>
      <dgm:spPr/>
      <dgm:t>
        <a:bodyPr/>
        <a:lstStyle/>
        <a:p>
          <a:endParaRPr lang="en-US" sz="1200" b="1">
            <a:solidFill>
              <a:schemeClr val="bg1"/>
            </a:solidFill>
          </a:endParaRPr>
        </a:p>
      </dgm:t>
    </dgm:pt>
    <dgm:pt modelId="{4B4A287B-2612-4512-84D8-133A037FD235}" type="pres">
      <dgm:prSet presAssocID="{9CBBF520-11BB-4DF2-BC98-B9C6B68FAE27}" presName="Name0" presStyleCnt="0">
        <dgm:presLayoutVars>
          <dgm:chMax val="7"/>
          <dgm:resizeHandles val="exact"/>
        </dgm:presLayoutVars>
      </dgm:prSet>
      <dgm:spPr/>
    </dgm:pt>
    <dgm:pt modelId="{3988A330-A468-4B7D-AFCD-7E1B42FEB13B}" type="pres">
      <dgm:prSet presAssocID="{9CBBF520-11BB-4DF2-BC98-B9C6B68FAE27}" presName="comp1" presStyleCnt="0"/>
      <dgm:spPr/>
    </dgm:pt>
    <dgm:pt modelId="{10B90A9B-2F46-44DC-9A1A-0193E75AB54A}" type="pres">
      <dgm:prSet presAssocID="{9CBBF520-11BB-4DF2-BC98-B9C6B68FAE27}" presName="circle1" presStyleLbl="node1" presStyleIdx="0" presStyleCnt="5" custLinFactNeighborX="867" custLinFactNeighborY="2818"/>
      <dgm:spPr/>
      <dgm:t>
        <a:bodyPr/>
        <a:lstStyle/>
        <a:p>
          <a:endParaRPr lang="en-US"/>
        </a:p>
      </dgm:t>
    </dgm:pt>
    <dgm:pt modelId="{5C996CB6-00A9-4796-B70E-52A68FF3C80E}" type="pres">
      <dgm:prSet presAssocID="{9CBBF520-11BB-4DF2-BC98-B9C6B68FAE27}" presName="c1text" presStyleLbl="node1" presStyleIdx="0" presStyleCnt="5">
        <dgm:presLayoutVars>
          <dgm:bulletEnabled val="1"/>
        </dgm:presLayoutVars>
      </dgm:prSet>
      <dgm:spPr/>
      <dgm:t>
        <a:bodyPr/>
        <a:lstStyle/>
        <a:p>
          <a:endParaRPr lang="en-US"/>
        </a:p>
      </dgm:t>
    </dgm:pt>
    <dgm:pt modelId="{EC828ACE-5983-4B4D-ABD2-514285673835}" type="pres">
      <dgm:prSet presAssocID="{9CBBF520-11BB-4DF2-BC98-B9C6B68FAE27}" presName="comp2" presStyleCnt="0"/>
      <dgm:spPr/>
    </dgm:pt>
    <dgm:pt modelId="{78CA267F-A427-468D-B401-99A220916583}" type="pres">
      <dgm:prSet presAssocID="{9CBBF520-11BB-4DF2-BC98-B9C6B68FAE27}" presName="circle2" presStyleLbl="node1" presStyleIdx="1" presStyleCnt="5"/>
      <dgm:spPr/>
      <dgm:t>
        <a:bodyPr/>
        <a:lstStyle/>
        <a:p>
          <a:endParaRPr lang="en-US"/>
        </a:p>
      </dgm:t>
    </dgm:pt>
    <dgm:pt modelId="{36BFECCA-072F-4DCA-8CB4-00B9C4E8F55F}" type="pres">
      <dgm:prSet presAssocID="{9CBBF520-11BB-4DF2-BC98-B9C6B68FAE27}" presName="c2text" presStyleLbl="node1" presStyleIdx="1" presStyleCnt="5">
        <dgm:presLayoutVars>
          <dgm:bulletEnabled val="1"/>
        </dgm:presLayoutVars>
      </dgm:prSet>
      <dgm:spPr/>
      <dgm:t>
        <a:bodyPr/>
        <a:lstStyle/>
        <a:p>
          <a:endParaRPr lang="en-US"/>
        </a:p>
      </dgm:t>
    </dgm:pt>
    <dgm:pt modelId="{34A6A1A8-4414-4B6B-A05D-45A716ACE63E}" type="pres">
      <dgm:prSet presAssocID="{9CBBF520-11BB-4DF2-BC98-B9C6B68FAE27}" presName="comp3" presStyleCnt="0"/>
      <dgm:spPr/>
    </dgm:pt>
    <dgm:pt modelId="{6EBF6890-FE0C-4A18-BFCC-A6576EC91826}" type="pres">
      <dgm:prSet presAssocID="{9CBBF520-11BB-4DF2-BC98-B9C6B68FAE27}" presName="circle3" presStyleLbl="node1" presStyleIdx="2" presStyleCnt="5"/>
      <dgm:spPr/>
      <dgm:t>
        <a:bodyPr/>
        <a:lstStyle/>
        <a:p>
          <a:endParaRPr lang="en-US"/>
        </a:p>
      </dgm:t>
    </dgm:pt>
    <dgm:pt modelId="{24F84C58-8756-4EC8-933C-667FF6EFC038}" type="pres">
      <dgm:prSet presAssocID="{9CBBF520-11BB-4DF2-BC98-B9C6B68FAE27}" presName="c3text" presStyleLbl="node1" presStyleIdx="2" presStyleCnt="5">
        <dgm:presLayoutVars>
          <dgm:bulletEnabled val="1"/>
        </dgm:presLayoutVars>
      </dgm:prSet>
      <dgm:spPr/>
      <dgm:t>
        <a:bodyPr/>
        <a:lstStyle/>
        <a:p>
          <a:endParaRPr lang="en-US"/>
        </a:p>
      </dgm:t>
    </dgm:pt>
    <dgm:pt modelId="{418B4EA3-FDC2-4AEE-9A48-2DC390EC58BB}" type="pres">
      <dgm:prSet presAssocID="{9CBBF520-11BB-4DF2-BC98-B9C6B68FAE27}" presName="comp4" presStyleCnt="0"/>
      <dgm:spPr/>
    </dgm:pt>
    <dgm:pt modelId="{EF249052-460A-49F7-A807-36BA1DDACD41}" type="pres">
      <dgm:prSet presAssocID="{9CBBF520-11BB-4DF2-BC98-B9C6B68FAE27}" presName="circle4" presStyleLbl="node1" presStyleIdx="3" presStyleCnt="5"/>
      <dgm:spPr/>
      <dgm:t>
        <a:bodyPr/>
        <a:lstStyle/>
        <a:p>
          <a:endParaRPr lang="en-US"/>
        </a:p>
      </dgm:t>
    </dgm:pt>
    <dgm:pt modelId="{58D5C458-3E04-43B5-8B60-52C44776EFE5}" type="pres">
      <dgm:prSet presAssocID="{9CBBF520-11BB-4DF2-BC98-B9C6B68FAE27}" presName="c4text" presStyleLbl="node1" presStyleIdx="3" presStyleCnt="5">
        <dgm:presLayoutVars>
          <dgm:bulletEnabled val="1"/>
        </dgm:presLayoutVars>
      </dgm:prSet>
      <dgm:spPr/>
      <dgm:t>
        <a:bodyPr/>
        <a:lstStyle/>
        <a:p>
          <a:endParaRPr lang="en-US"/>
        </a:p>
      </dgm:t>
    </dgm:pt>
    <dgm:pt modelId="{2AD803A3-E5DC-44D7-9BDA-9D2BEB3C0C37}" type="pres">
      <dgm:prSet presAssocID="{9CBBF520-11BB-4DF2-BC98-B9C6B68FAE27}" presName="comp5" presStyleCnt="0"/>
      <dgm:spPr/>
    </dgm:pt>
    <dgm:pt modelId="{60609BA3-953B-4DA0-9C48-63890E7E8C12}" type="pres">
      <dgm:prSet presAssocID="{9CBBF520-11BB-4DF2-BC98-B9C6B68FAE27}" presName="circle5" presStyleLbl="node1" presStyleIdx="4" presStyleCnt="5"/>
      <dgm:spPr/>
      <dgm:t>
        <a:bodyPr/>
        <a:lstStyle/>
        <a:p>
          <a:endParaRPr lang="en-US"/>
        </a:p>
      </dgm:t>
    </dgm:pt>
    <dgm:pt modelId="{CBE38E10-C793-4E34-BEA3-F563DE54316D}" type="pres">
      <dgm:prSet presAssocID="{9CBBF520-11BB-4DF2-BC98-B9C6B68FAE27}" presName="c5text" presStyleLbl="node1" presStyleIdx="4" presStyleCnt="5">
        <dgm:presLayoutVars>
          <dgm:bulletEnabled val="1"/>
        </dgm:presLayoutVars>
      </dgm:prSet>
      <dgm:spPr/>
      <dgm:t>
        <a:bodyPr/>
        <a:lstStyle/>
        <a:p>
          <a:endParaRPr lang="en-US"/>
        </a:p>
      </dgm:t>
    </dgm:pt>
  </dgm:ptLst>
  <dgm:cxnLst>
    <dgm:cxn modelId="{638589C1-8317-4EBC-AE0F-C773DAC84485}" srcId="{9CBBF520-11BB-4DF2-BC98-B9C6B68FAE27}" destId="{64CE21B5-5919-4566-8AF4-A782892A2015}" srcOrd="0" destOrd="0" parTransId="{12CE6A1D-CBC8-48F1-A69E-E6DAB9332B48}" sibTransId="{4FC602A2-F656-4E3A-8FB8-78E21CA8BAB8}"/>
    <dgm:cxn modelId="{0EA89B80-302F-43D8-86EE-D36023754A78}" type="presOf" srcId="{65624505-5B82-4F0D-A02B-1716F9AC5D71}" destId="{EF249052-460A-49F7-A807-36BA1DDACD41}" srcOrd="0" destOrd="0" presId="urn:microsoft.com/office/officeart/2005/8/layout/venn2"/>
    <dgm:cxn modelId="{6BFBCBEC-EE60-4405-9DC1-8D443825D481}" type="presOf" srcId="{727BE97A-AA6B-4F71-AD9A-EA81CDDC4459}" destId="{60609BA3-953B-4DA0-9C48-63890E7E8C12}" srcOrd="0" destOrd="0" presId="urn:microsoft.com/office/officeart/2005/8/layout/venn2"/>
    <dgm:cxn modelId="{8A81BCC8-240C-4250-A3D8-DBE2F4E8DDB1}" srcId="{9CBBF520-11BB-4DF2-BC98-B9C6B68FAE27}" destId="{727BE97A-AA6B-4F71-AD9A-EA81CDDC4459}" srcOrd="4" destOrd="0" parTransId="{BCAE4026-A2B0-4984-83BA-2E2624C45B58}" sibTransId="{C3F2E351-5F0D-4B30-BF4F-CAFCE6243172}"/>
    <dgm:cxn modelId="{17FD5BA4-1467-4412-969B-630A280DEFEE}" type="presOf" srcId="{9CBBF520-11BB-4DF2-BC98-B9C6B68FAE27}" destId="{4B4A287B-2612-4512-84D8-133A037FD235}" srcOrd="0" destOrd="0" presId="urn:microsoft.com/office/officeart/2005/8/layout/venn2"/>
    <dgm:cxn modelId="{1F3B6194-CD4F-4FCA-B751-B3999C2E53B7}" type="presOf" srcId="{A6B0C9F7-4E79-47CA-ABEE-F318804441D2}" destId="{6EBF6890-FE0C-4A18-BFCC-A6576EC91826}" srcOrd="0" destOrd="0" presId="urn:microsoft.com/office/officeart/2005/8/layout/venn2"/>
    <dgm:cxn modelId="{34FE9CE0-FC16-4541-86AA-8107641343DA}" type="presOf" srcId="{A2BDADB9-8954-49D6-88C4-B783F07917F8}" destId="{36BFECCA-072F-4DCA-8CB4-00B9C4E8F55F}" srcOrd="1" destOrd="0" presId="urn:microsoft.com/office/officeart/2005/8/layout/venn2"/>
    <dgm:cxn modelId="{600F95F4-0D8A-43F8-B45E-9B034D15139B}" type="presOf" srcId="{A2BDADB9-8954-49D6-88C4-B783F07917F8}" destId="{78CA267F-A427-468D-B401-99A220916583}" srcOrd="0" destOrd="0" presId="urn:microsoft.com/office/officeart/2005/8/layout/venn2"/>
    <dgm:cxn modelId="{357C7387-1CE3-42BB-86BA-A5044AE66C84}" srcId="{9CBBF520-11BB-4DF2-BC98-B9C6B68FAE27}" destId="{65624505-5B82-4F0D-A02B-1716F9AC5D71}" srcOrd="3" destOrd="0" parTransId="{EE8CF4DE-C1F3-4DCE-B5BC-DE7B16A21F92}" sibTransId="{881AB864-F0A3-465F-8F31-8F9604EF37C6}"/>
    <dgm:cxn modelId="{08278269-B87B-447B-92E5-A5232E9B06EE}" type="presOf" srcId="{64CE21B5-5919-4566-8AF4-A782892A2015}" destId="{10B90A9B-2F46-44DC-9A1A-0193E75AB54A}" srcOrd="0" destOrd="0" presId="urn:microsoft.com/office/officeart/2005/8/layout/venn2"/>
    <dgm:cxn modelId="{C9F6222B-8E03-4030-B49E-3577F334608A}" type="presOf" srcId="{A6B0C9F7-4E79-47CA-ABEE-F318804441D2}" destId="{24F84C58-8756-4EC8-933C-667FF6EFC038}" srcOrd="1" destOrd="0" presId="urn:microsoft.com/office/officeart/2005/8/layout/venn2"/>
    <dgm:cxn modelId="{01A48CD9-505B-4053-85B6-87944E05B494}" type="presOf" srcId="{64CE21B5-5919-4566-8AF4-A782892A2015}" destId="{5C996CB6-00A9-4796-B70E-52A68FF3C80E}" srcOrd="1" destOrd="0" presId="urn:microsoft.com/office/officeart/2005/8/layout/venn2"/>
    <dgm:cxn modelId="{460159B3-016B-466D-B38A-DFDBD74F3D84}" type="presOf" srcId="{65624505-5B82-4F0D-A02B-1716F9AC5D71}" destId="{58D5C458-3E04-43B5-8B60-52C44776EFE5}" srcOrd="1" destOrd="0" presId="urn:microsoft.com/office/officeart/2005/8/layout/venn2"/>
    <dgm:cxn modelId="{481C0BC4-2AEC-47CA-B78C-1AE85B3C2334}" srcId="{9CBBF520-11BB-4DF2-BC98-B9C6B68FAE27}" destId="{A6B0C9F7-4E79-47CA-ABEE-F318804441D2}" srcOrd="2" destOrd="0" parTransId="{9567D636-421A-45BB-9202-2CFDFBD68366}" sibTransId="{36B5E7D9-C9E7-4117-9E8D-57988E1FCBF2}"/>
    <dgm:cxn modelId="{F73F0B84-6E87-431A-B978-22AB489100E5}" srcId="{9CBBF520-11BB-4DF2-BC98-B9C6B68FAE27}" destId="{A2BDADB9-8954-49D6-88C4-B783F07917F8}" srcOrd="1" destOrd="0" parTransId="{9B7EFDEF-6BE9-49C4-9F81-A16DE50B8820}" sibTransId="{143E182C-0F41-437C-9F9B-C0CE52ECEAA9}"/>
    <dgm:cxn modelId="{23A89DAF-0B14-4EE1-9673-E2E08AA7B401}" type="presOf" srcId="{727BE97A-AA6B-4F71-AD9A-EA81CDDC4459}" destId="{CBE38E10-C793-4E34-BEA3-F563DE54316D}" srcOrd="1" destOrd="0" presId="urn:microsoft.com/office/officeart/2005/8/layout/venn2"/>
    <dgm:cxn modelId="{CB7165EA-CA14-4A8B-B5BF-E592EF8F72BA}" type="presParOf" srcId="{4B4A287B-2612-4512-84D8-133A037FD235}" destId="{3988A330-A468-4B7D-AFCD-7E1B42FEB13B}" srcOrd="0" destOrd="0" presId="urn:microsoft.com/office/officeart/2005/8/layout/venn2"/>
    <dgm:cxn modelId="{22899E37-DACD-4A15-A501-3E7A501E65ED}" type="presParOf" srcId="{3988A330-A468-4B7D-AFCD-7E1B42FEB13B}" destId="{10B90A9B-2F46-44DC-9A1A-0193E75AB54A}" srcOrd="0" destOrd="0" presId="urn:microsoft.com/office/officeart/2005/8/layout/venn2"/>
    <dgm:cxn modelId="{EC5864E8-14D6-4E93-AAF0-82138B41C291}" type="presParOf" srcId="{3988A330-A468-4B7D-AFCD-7E1B42FEB13B}" destId="{5C996CB6-00A9-4796-B70E-52A68FF3C80E}" srcOrd="1" destOrd="0" presId="urn:microsoft.com/office/officeart/2005/8/layout/venn2"/>
    <dgm:cxn modelId="{A584177A-2EB1-4955-ADE1-7D219BD7399A}" type="presParOf" srcId="{4B4A287B-2612-4512-84D8-133A037FD235}" destId="{EC828ACE-5983-4B4D-ABD2-514285673835}" srcOrd="1" destOrd="0" presId="urn:microsoft.com/office/officeart/2005/8/layout/venn2"/>
    <dgm:cxn modelId="{8269E23D-B8CC-420E-9E93-4EB0188F98D6}" type="presParOf" srcId="{EC828ACE-5983-4B4D-ABD2-514285673835}" destId="{78CA267F-A427-468D-B401-99A220916583}" srcOrd="0" destOrd="0" presId="urn:microsoft.com/office/officeart/2005/8/layout/venn2"/>
    <dgm:cxn modelId="{E83DFA2D-883E-4988-9B9D-BCA099A5D159}" type="presParOf" srcId="{EC828ACE-5983-4B4D-ABD2-514285673835}" destId="{36BFECCA-072F-4DCA-8CB4-00B9C4E8F55F}" srcOrd="1" destOrd="0" presId="urn:microsoft.com/office/officeart/2005/8/layout/venn2"/>
    <dgm:cxn modelId="{D757289E-4E04-4A15-9A58-E5DD57304A32}" type="presParOf" srcId="{4B4A287B-2612-4512-84D8-133A037FD235}" destId="{34A6A1A8-4414-4B6B-A05D-45A716ACE63E}" srcOrd="2" destOrd="0" presId="urn:microsoft.com/office/officeart/2005/8/layout/venn2"/>
    <dgm:cxn modelId="{2545161A-4183-4E65-ACD0-C87CFDE6C755}" type="presParOf" srcId="{34A6A1A8-4414-4B6B-A05D-45A716ACE63E}" destId="{6EBF6890-FE0C-4A18-BFCC-A6576EC91826}" srcOrd="0" destOrd="0" presId="urn:microsoft.com/office/officeart/2005/8/layout/venn2"/>
    <dgm:cxn modelId="{23EAA0DD-D9BF-4829-801B-127482EF6A9B}" type="presParOf" srcId="{34A6A1A8-4414-4B6B-A05D-45A716ACE63E}" destId="{24F84C58-8756-4EC8-933C-667FF6EFC038}" srcOrd="1" destOrd="0" presId="urn:microsoft.com/office/officeart/2005/8/layout/venn2"/>
    <dgm:cxn modelId="{65C744FD-B38C-4405-BBF4-4BF45496EFFF}" type="presParOf" srcId="{4B4A287B-2612-4512-84D8-133A037FD235}" destId="{418B4EA3-FDC2-4AEE-9A48-2DC390EC58BB}" srcOrd="3" destOrd="0" presId="urn:microsoft.com/office/officeart/2005/8/layout/venn2"/>
    <dgm:cxn modelId="{C10AA293-B447-470F-9927-2402156AA346}" type="presParOf" srcId="{418B4EA3-FDC2-4AEE-9A48-2DC390EC58BB}" destId="{EF249052-460A-49F7-A807-36BA1DDACD41}" srcOrd="0" destOrd="0" presId="urn:microsoft.com/office/officeart/2005/8/layout/venn2"/>
    <dgm:cxn modelId="{CFC7EA4B-7ED4-4A0C-88CD-61BF428C8383}" type="presParOf" srcId="{418B4EA3-FDC2-4AEE-9A48-2DC390EC58BB}" destId="{58D5C458-3E04-43B5-8B60-52C44776EFE5}" srcOrd="1" destOrd="0" presId="urn:microsoft.com/office/officeart/2005/8/layout/venn2"/>
    <dgm:cxn modelId="{F7E2A639-F7CE-417C-B320-B6A47E238CB3}" type="presParOf" srcId="{4B4A287B-2612-4512-84D8-133A037FD235}" destId="{2AD803A3-E5DC-44D7-9BDA-9D2BEB3C0C37}" srcOrd="4" destOrd="0" presId="urn:microsoft.com/office/officeart/2005/8/layout/venn2"/>
    <dgm:cxn modelId="{B27A1C43-39E0-4972-8389-918FEDA7E60F}" type="presParOf" srcId="{2AD803A3-E5DC-44D7-9BDA-9D2BEB3C0C37}" destId="{60609BA3-953B-4DA0-9C48-63890E7E8C12}" srcOrd="0" destOrd="0" presId="urn:microsoft.com/office/officeart/2005/8/layout/venn2"/>
    <dgm:cxn modelId="{77912528-575D-4860-8205-95BA4DA7DF02}" type="presParOf" srcId="{2AD803A3-E5DC-44D7-9BDA-9D2BEB3C0C37}" destId="{CBE38E10-C793-4E34-BEA3-F563DE54316D}" srcOrd="1" destOrd="0" presId="urn:microsoft.com/office/officeart/2005/8/layout/venn2"/>
  </dgm:cxnLst>
  <dgm:bg/>
  <dgm:whole/>
</dgm:dataModel>
</file>

<file path=ppt/diagrams/data5.xml><?xml version="1.0" encoding="utf-8"?>
<dgm:dataModel xmlns:dgm="http://schemas.openxmlformats.org/drawingml/2006/diagram" xmlns:a="http://schemas.openxmlformats.org/drawingml/2006/main">
  <dgm:ptLst>
    <dgm:pt modelId="{DBDB0E97-0842-4CC3-8EE2-6A8E7395A392}"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CE3DFE49-83C3-49B0-9843-C7FDC7091AA2}">
      <dgm:prSet phldrT="[Text]" custT="1"/>
      <dgm:spPr>
        <a:xfrm>
          <a:off x="468630" y="6609"/>
          <a:ext cx="6560820" cy="767520"/>
        </a:xfrm>
      </dgm:spPr>
      <dgm:t>
        <a:bodyPr/>
        <a:lstStyle/>
        <a:p>
          <a:r>
            <a:rPr lang="en-US" sz="1600" b="1" smtClean="0">
              <a:latin typeface="Calibri"/>
              <a:ea typeface="+mn-ea"/>
              <a:cs typeface="+mn-cs"/>
            </a:rPr>
            <a:t>Holistic Reform</a:t>
          </a:r>
          <a:endParaRPr lang="en-US" sz="1600" dirty="0">
            <a:latin typeface="Calibri"/>
            <a:ea typeface="+mn-ea"/>
            <a:cs typeface="+mn-cs"/>
          </a:endParaRPr>
        </a:p>
      </dgm:t>
    </dgm:pt>
    <dgm:pt modelId="{8C844BAE-D2B6-43C7-9303-60D9D0EA0F44}" type="parTrans" cxnId="{22B53718-133F-490E-9F5A-941E77CC2CEC}">
      <dgm:prSet/>
      <dgm:spPr/>
      <dgm:t>
        <a:bodyPr/>
        <a:lstStyle/>
        <a:p>
          <a:endParaRPr lang="en-US" sz="1400"/>
        </a:p>
      </dgm:t>
    </dgm:pt>
    <dgm:pt modelId="{9B7DA010-D24F-40B7-86F2-59B6251B2EA2}" type="sibTrans" cxnId="{22B53718-133F-490E-9F5A-941E77CC2CEC}">
      <dgm:prSet/>
      <dgm:spPr/>
      <dgm:t>
        <a:bodyPr/>
        <a:lstStyle/>
        <a:p>
          <a:endParaRPr lang="en-US" sz="1400"/>
        </a:p>
      </dgm:t>
    </dgm:pt>
    <dgm:pt modelId="{40488428-B2A8-4C95-8843-DC2330262A12}">
      <dgm:prSet phldrT="[Text]" custT="1"/>
      <dgm:spPr>
        <a:xfrm>
          <a:off x="0" y="390369"/>
          <a:ext cx="9372600" cy="1351350"/>
        </a:xfrm>
      </dgm:spPr>
      <dgm:t>
        <a:bodyPr/>
        <a:lstStyle/>
        <a:p>
          <a:r>
            <a:rPr lang="en-US" sz="1200" smtClean="0">
              <a:latin typeface="Calibri"/>
              <a:ea typeface="+mn-ea"/>
              <a:cs typeface="+mn-cs"/>
            </a:rPr>
            <a:t>Family Portal and Learning Management Solutions	</a:t>
          </a:r>
          <a:r>
            <a:rPr lang="en-US" sz="1200" b="0" smtClean="0">
              <a:latin typeface="Calibri"/>
              <a:ea typeface="+mn-ea"/>
              <a:cs typeface="+mn-cs"/>
              <a:hlinkClick xmlns:r="http://schemas.openxmlformats.org/officeDocument/2006/relationships" r:id="rId1"/>
            </a:rPr>
            <a:t>Tracy Unified School District </a:t>
          </a:r>
          <a:endParaRPr lang="en-US" sz="1200" b="0" dirty="0" smtClean="0">
            <a:latin typeface="Calibri"/>
            <a:ea typeface="+mn-ea"/>
            <a:cs typeface="+mn-cs"/>
          </a:endParaRPr>
        </a:p>
      </dgm:t>
    </dgm:pt>
    <dgm:pt modelId="{80AC9471-742F-4C71-8DB0-9558FF6D9688}" type="parTrans" cxnId="{16951FD9-C733-480A-A4D2-3B26FC8F8E03}">
      <dgm:prSet/>
      <dgm:spPr/>
      <dgm:t>
        <a:bodyPr/>
        <a:lstStyle/>
        <a:p>
          <a:endParaRPr lang="en-US" sz="1400"/>
        </a:p>
      </dgm:t>
    </dgm:pt>
    <dgm:pt modelId="{A96469DC-12B5-4641-8467-58AD7A22488C}" type="sibTrans" cxnId="{16951FD9-C733-480A-A4D2-3B26FC8F8E03}">
      <dgm:prSet/>
      <dgm:spPr/>
      <dgm:t>
        <a:bodyPr/>
        <a:lstStyle/>
        <a:p>
          <a:endParaRPr lang="en-US" sz="1400"/>
        </a:p>
      </dgm:t>
    </dgm:pt>
    <dgm:pt modelId="{333EE099-C206-42ED-AA2C-461FC2144CA7}">
      <dgm:prSet phldrT="[Text]" custT="1"/>
      <dgm:spPr>
        <a:xfrm>
          <a:off x="468630" y="1882120"/>
          <a:ext cx="6560820" cy="767520"/>
        </a:xfrm>
      </dgm:spPr>
      <dgm:t>
        <a:bodyPr/>
        <a:lstStyle/>
        <a:p>
          <a:r>
            <a:rPr lang="en-US" sz="1600" b="1" i="0" u="none" smtClean="0">
              <a:latin typeface="Calibri"/>
              <a:ea typeface="+mn-ea"/>
              <a:cs typeface="+mn-cs"/>
            </a:rPr>
            <a:t>21</a:t>
          </a:r>
          <a:r>
            <a:rPr lang="en-US" sz="1600" b="1" i="0" u="none" baseline="30000" smtClean="0">
              <a:latin typeface="Calibri"/>
              <a:ea typeface="+mn-ea"/>
              <a:cs typeface="+mn-cs"/>
            </a:rPr>
            <a:t>st</a:t>
          </a:r>
          <a:r>
            <a:rPr lang="en-US" sz="1600" b="1" i="0" u="none" smtClean="0">
              <a:latin typeface="Calibri"/>
              <a:ea typeface="+mn-ea"/>
              <a:cs typeface="+mn-cs"/>
            </a:rPr>
            <a:t> Century Skills and Workforce Readiness</a:t>
          </a:r>
          <a:endParaRPr lang="en-US" sz="1600" b="1" i="0" u="none" dirty="0">
            <a:latin typeface="Calibri"/>
            <a:ea typeface="+mn-ea"/>
            <a:cs typeface="+mn-cs"/>
          </a:endParaRPr>
        </a:p>
      </dgm:t>
    </dgm:pt>
    <dgm:pt modelId="{9C565A97-C067-486E-82B2-9221D8BF3F22}" type="parTrans" cxnId="{266C6B78-B842-4C00-8B55-768DFC630B0A}">
      <dgm:prSet/>
      <dgm:spPr/>
      <dgm:t>
        <a:bodyPr/>
        <a:lstStyle/>
        <a:p>
          <a:endParaRPr lang="en-US" sz="1400"/>
        </a:p>
      </dgm:t>
    </dgm:pt>
    <dgm:pt modelId="{097032D6-F474-4058-9BB0-714D79A7E50D}" type="sibTrans" cxnId="{266C6B78-B842-4C00-8B55-768DFC630B0A}">
      <dgm:prSet/>
      <dgm:spPr/>
      <dgm:t>
        <a:bodyPr/>
        <a:lstStyle/>
        <a:p>
          <a:endParaRPr lang="en-US" sz="1400"/>
        </a:p>
      </dgm:t>
    </dgm:pt>
    <dgm:pt modelId="{D9C2F0FE-4155-4075-A8E0-3FCB66832B14}">
      <dgm:prSet phldrT="[Text]" custT="1"/>
      <dgm:spPr>
        <a:xfrm>
          <a:off x="0" y="2265880"/>
          <a:ext cx="9372600" cy="982800"/>
        </a:xfrm>
      </dgm:spPr>
      <dgm:t>
        <a:bodyPr/>
        <a:lstStyle/>
        <a:p>
          <a:r>
            <a:rPr lang="en-US" sz="1200" smtClean="0">
              <a:latin typeface="Calibri"/>
              <a:ea typeface="+mn-ea"/>
              <a:cs typeface="+mn-cs"/>
            </a:rPr>
            <a:t>IT Academy						</a:t>
          </a:r>
          <a:r>
            <a:rPr lang="en-US" sz="1200" smtClean="0">
              <a:latin typeface="Calibri"/>
              <a:ea typeface="+mn-ea"/>
              <a:cs typeface="+mn-cs"/>
              <a:hlinkClick xmlns:r="http://schemas.openxmlformats.org/officeDocument/2006/relationships" r:id="rId2"/>
            </a:rPr>
            <a:t>Click Here</a:t>
          </a:r>
          <a:endParaRPr lang="en-US" sz="800" dirty="0">
            <a:latin typeface="Calibri"/>
            <a:ea typeface="+mn-ea"/>
            <a:cs typeface="+mn-cs"/>
          </a:endParaRPr>
        </a:p>
      </dgm:t>
    </dgm:pt>
    <dgm:pt modelId="{D1C850EB-69BE-4309-B00D-5CFE50D9F9EB}" type="parTrans" cxnId="{EE453D78-21C1-4A73-820E-F18F8BB8FECA}">
      <dgm:prSet/>
      <dgm:spPr/>
      <dgm:t>
        <a:bodyPr/>
        <a:lstStyle/>
        <a:p>
          <a:endParaRPr lang="en-US" sz="1400"/>
        </a:p>
      </dgm:t>
    </dgm:pt>
    <dgm:pt modelId="{8BF12519-912C-4107-942B-635B0E319F5E}" type="sibTrans" cxnId="{EE453D78-21C1-4A73-820E-F18F8BB8FECA}">
      <dgm:prSet/>
      <dgm:spPr/>
      <dgm:t>
        <a:bodyPr/>
        <a:lstStyle/>
        <a:p>
          <a:endParaRPr lang="en-US" sz="1400"/>
        </a:p>
      </dgm:t>
    </dgm:pt>
    <dgm:pt modelId="{A6589190-AC0B-4801-9201-5DE305E0C9B4}">
      <dgm:prSet phldrT="[Text]" custT="1"/>
      <dgm:spPr>
        <a:xfrm>
          <a:off x="468630" y="3389080"/>
          <a:ext cx="6560820" cy="767520"/>
        </a:xfrm>
      </dgm:spPr>
      <dgm:t>
        <a:bodyPr/>
        <a:lstStyle/>
        <a:p>
          <a:r>
            <a:rPr lang="en-US" sz="1600" b="1" smtClean="0">
              <a:latin typeface="Calibri"/>
              <a:ea typeface="+mn-ea"/>
              <a:cs typeface="+mn-cs"/>
            </a:rPr>
            <a:t>Access For All</a:t>
          </a:r>
        </a:p>
        <a:p>
          <a:r>
            <a:rPr lang="en-US" sz="1600" b="1" smtClean="0">
              <a:latin typeface="Calibri"/>
              <a:ea typeface="+mn-ea"/>
              <a:cs typeface="+mn-cs"/>
            </a:rPr>
            <a:t>Via 21</a:t>
          </a:r>
          <a:r>
            <a:rPr lang="en-US" sz="1600" b="1" baseline="30000" smtClean="0">
              <a:latin typeface="Calibri"/>
              <a:ea typeface="+mn-ea"/>
              <a:cs typeface="+mn-cs"/>
            </a:rPr>
            <a:t>st</a:t>
          </a:r>
          <a:r>
            <a:rPr lang="en-US" sz="1600" b="1" smtClean="0">
              <a:latin typeface="Calibri"/>
              <a:ea typeface="+mn-ea"/>
              <a:cs typeface="+mn-cs"/>
            </a:rPr>
            <a:t> Century Infrastructure and Resources</a:t>
          </a:r>
          <a:endParaRPr lang="en-US" sz="1600" dirty="0">
            <a:latin typeface="Calibri"/>
            <a:ea typeface="+mn-ea"/>
            <a:cs typeface="+mn-cs"/>
          </a:endParaRPr>
        </a:p>
      </dgm:t>
    </dgm:pt>
    <dgm:pt modelId="{E04DA265-4083-46EF-AE37-551932BE3830}" type="parTrans" cxnId="{E43FC746-AAF1-4519-9B24-FFA31C9A1DF7}">
      <dgm:prSet/>
      <dgm:spPr/>
      <dgm:t>
        <a:bodyPr/>
        <a:lstStyle/>
        <a:p>
          <a:endParaRPr lang="en-US" sz="1400"/>
        </a:p>
      </dgm:t>
    </dgm:pt>
    <dgm:pt modelId="{C43F78FE-F2F9-43E7-9972-EA9BE8CBB01B}" type="sibTrans" cxnId="{E43FC746-AAF1-4519-9B24-FFA31C9A1DF7}">
      <dgm:prSet/>
      <dgm:spPr/>
      <dgm:t>
        <a:bodyPr/>
        <a:lstStyle/>
        <a:p>
          <a:endParaRPr lang="en-US" sz="1400"/>
        </a:p>
      </dgm:t>
    </dgm:pt>
    <dgm:pt modelId="{C21690E4-693A-4468-A0D7-E4D649D98138}">
      <dgm:prSet phldrT="[Text]" custT="1"/>
      <dgm:spPr>
        <a:xfrm>
          <a:off x="0" y="3772840"/>
          <a:ext cx="9372600" cy="1351350"/>
        </a:xfrm>
      </dgm:spPr>
      <dgm:t>
        <a:bodyPr/>
        <a:lstStyle/>
        <a:p>
          <a:r>
            <a:rPr lang="en-US" sz="1200" smtClean="0">
              <a:latin typeface="Calibri"/>
              <a:ea typeface="+mn-ea"/>
              <a:cs typeface="+mn-cs"/>
            </a:rPr>
            <a:t>Live@EDU						</a:t>
          </a:r>
          <a:r>
            <a:rPr lang="en-US" sz="1200" b="0" smtClean="0">
              <a:latin typeface="Calibri"/>
              <a:ea typeface="+mn-ea"/>
              <a:cs typeface="+mn-cs"/>
              <a:hlinkClick xmlns:r="http://schemas.openxmlformats.org/officeDocument/2006/relationships" r:id="rId3"/>
            </a:rPr>
            <a:t>St. Johns University</a:t>
          </a:r>
          <a:endParaRPr lang="en-US" sz="1200" b="0" dirty="0">
            <a:latin typeface="Calibri"/>
            <a:ea typeface="+mn-ea"/>
            <a:cs typeface="+mn-cs"/>
          </a:endParaRPr>
        </a:p>
      </dgm:t>
    </dgm:pt>
    <dgm:pt modelId="{272C0BC2-9703-40CF-9881-BE5EF073F6AE}" type="parTrans" cxnId="{A48CA97E-1583-4682-B7B9-9C9C6D6DED93}">
      <dgm:prSet/>
      <dgm:spPr/>
      <dgm:t>
        <a:bodyPr/>
        <a:lstStyle/>
        <a:p>
          <a:endParaRPr lang="en-US" sz="1400"/>
        </a:p>
      </dgm:t>
    </dgm:pt>
    <dgm:pt modelId="{7D5FC885-03B4-4E99-8143-783E80DD4D42}" type="sibTrans" cxnId="{A48CA97E-1583-4682-B7B9-9C9C6D6DED93}">
      <dgm:prSet/>
      <dgm:spPr/>
      <dgm:t>
        <a:bodyPr/>
        <a:lstStyle/>
        <a:p>
          <a:endParaRPr lang="en-US" sz="1400"/>
        </a:p>
      </dgm:t>
    </dgm:pt>
    <dgm:pt modelId="{E3E73AAD-01F9-4783-A91A-1B6EAFE12715}">
      <dgm:prSet phldrT="[Text]" custT="1"/>
      <dgm:spPr>
        <a:xfrm>
          <a:off x="0" y="2265880"/>
          <a:ext cx="9372600" cy="982800"/>
        </a:xfrm>
      </dgm:spPr>
      <dgm:t>
        <a:bodyPr/>
        <a:lstStyle/>
        <a:p>
          <a:r>
            <a:rPr lang="en-US" sz="1200" smtClean="0">
              <a:latin typeface="Calibri"/>
              <a:ea typeface="+mn-ea"/>
              <a:cs typeface="+mn-cs"/>
            </a:rPr>
            <a:t>MSDNAA						</a:t>
          </a:r>
          <a:r>
            <a:rPr lang="en-US" sz="1200" smtClean="0">
              <a:latin typeface="Calibri"/>
              <a:ea typeface="+mn-ea"/>
              <a:cs typeface="+mn-cs"/>
              <a:hlinkClick xmlns:r="http://schemas.openxmlformats.org/officeDocument/2006/relationships" r:id="rId4"/>
            </a:rPr>
            <a:t>Click Here</a:t>
          </a:r>
          <a:endParaRPr lang="en-US" sz="1200" dirty="0">
            <a:latin typeface="Calibri"/>
            <a:ea typeface="+mn-ea"/>
            <a:cs typeface="+mn-cs"/>
          </a:endParaRPr>
        </a:p>
      </dgm:t>
    </dgm:pt>
    <dgm:pt modelId="{FCF17250-BC96-4298-9025-46B93DF38550}" type="parTrans" cxnId="{BAD4DDC6-09F7-4496-A7A7-8627EBA50EF5}">
      <dgm:prSet/>
      <dgm:spPr/>
      <dgm:t>
        <a:bodyPr/>
        <a:lstStyle/>
        <a:p>
          <a:endParaRPr lang="en-US"/>
        </a:p>
      </dgm:t>
    </dgm:pt>
    <dgm:pt modelId="{B8F54FF7-D1C4-42F9-8445-27BD378E8C3A}" type="sibTrans" cxnId="{BAD4DDC6-09F7-4496-A7A7-8627EBA50EF5}">
      <dgm:prSet/>
      <dgm:spPr/>
      <dgm:t>
        <a:bodyPr/>
        <a:lstStyle/>
        <a:p>
          <a:endParaRPr lang="en-US"/>
        </a:p>
      </dgm:t>
    </dgm:pt>
    <dgm:pt modelId="{645271A3-AA6B-4C3C-B702-F8CFA9D236BC}">
      <dgm:prSet phldrT="[Text]" custT="1"/>
      <dgm:spPr>
        <a:xfrm>
          <a:off x="0" y="390369"/>
          <a:ext cx="9372600" cy="1351350"/>
        </a:xfrm>
      </dgm:spPr>
      <dgm:t>
        <a:bodyPr/>
        <a:lstStyle/>
        <a:p>
          <a:r>
            <a:rPr lang="en-US" sz="1200" smtClean="0">
              <a:latin typeface="Calibri"/>
              <a:ea typeface="+mn-ea"/>
              <a:cs typeface="+mn-cs"/>
            </a:rPr>
            <a:t>Education Analytics					</a:t>
          </a:r>
          <a:r>
            <a:rPr lang="en-US" sz="1200" b="0" smtClean="0">
              <a:latin typeface="Calibri"/>
              <a:ea typeface="+mn-ea"/>
              <a:cs typeface="+mn-cs"/>
              <a:hlinkClick xmlns:r="http://schemas.openxmlformats.org/officeDocument/2006/relationships" r:id="rId5"/>
            </a:rPr>
            <a:t>Miami-Dade County Public Schools </a:t>
          </a:r>
          <a:endParaRPr lang="en-US" sz="1200" b="0" dirty="0" smtClean="0">
            <a:latin typeface="Calibri"/>
            <a:ea typeface="+mn-ea"/>
            <a:cs typeface="+mn-cs"/>
          </a:endParaRPr>
        </a:p>
      </dgm:t>
    </dgm:pt>
    <dgm:pt modelId="{236D42DE-9053-4241-977F-45C0D99F1AC6}" type="parTrans" cxnId="{6495136E-C750-4A32-B01D-1188C3A28748}">
      <dgm:prSet/>
      <dgm:spPr/>
      <dgm:t>
        <a:bodyPr/>
        <a:lstStyle/>
        <a:p>
          <a:endParaRPr lang="en-US"/>
        </a:p>
      </dgm:t>
    </dgm:pt>
    <dgm:pt modelId="{87D89C0E-C8C1-4791-97D2-BB1A6C3F29F7}" type="sibTrans" cxnId="{6495136E-C750-4A32-B01D-1188C3A28748}">
      <dgm:prSet/>
      <dgm:spPr/>
      <dgm:t>
        <a:bodyPr/>
        <a:lstStyle/>
        <a:p>
          <a:endParaRPr lang="en-US"/>
        </a:p>
      </dgm:t>
    </dgm:pt>
    <dgm:pt modelId="{472998C4-DDE3-44C3-ADDA-85D45D6B4952}">
      <dgm:prSet phldrT="[Text]" custT="1"/>
      <dgm:spPr>
        <a:xfrm>
          <a:off x="0" y="390369"/>
          <a:ext cx="9372600" cy="1351350"/>
        </a:xfrm>
      </dgm:spPr>
      <dgm:t>
        <a:bodyPr/>
        <a:lstStyle/>
        <a:p>
          <a:r>
            <a:rPr lang="en-US" sz="1200" smtClean="0">
              <a:latin typeface="Calibri"/>
              <a:ea typeface="+mn-ea"/>
              <a:cs typeface="+mn-cs"/>
            </a:rPr>
            <a:t>Dropout Early Warning System				Summer 2009</a:t>
          </a:r>
          <a:endParaRPr lang="en-US" sz="1200" dirty="0" smtClean="0">
            <a:latin typeface="Calibri"/>
            <a:ea typeface="+mn-ea"/>
            <a:cs typeface="+mn-cs"/>
          </a:endParaRPr>
        </a:p>
      </dgm:t>
    </dgm:pt>
    <dgm:pt modelId="{2CAAE7C8-C73B-478B-AAD9-8B3698EEA450}" type="parTrans" cxnId="{E02EA3CF-1513-4324-AC82-64254CA3A810}">
      <dgm:prSet/>
      <dgm:spPr/>
      <dgm:t>
        <a:bodyPr/>
        <a:lstStyle/>
        <a:p>
          <a:endParaRPr lang="en-US"/>
        </a:p>
      </dgm:t>
    </dgm:pt>
    <dgm:pt modelId="{DD64AE5D-CB5F-4201-8D2C-106A0DCEDCA0}" type="sibTrans" cxnId="{E02EA3CF-1513-4324-AC82-64254CA3A810}">
      <dgm:prSet/>
      <dgm:spPr/>
      <dgm:t>
        <a:bodyPr/>
        <a:lstStyle/>
        <a:p>
          <a:endParaRPr lang="en-US"/>
        </a:p>
      </dgm:t>
    </dgm:pt>
    <dgm:pt modelId="{FD67B8EB-21DF-43B9-BA57-32E5129BB32B}">
      <dgm:prSet phldrT="[Text]" custT="1"/>
      <dgm:spPr>
        <a:xfrm>
          <a:off x="0" y="390369"/>
          <a:ext cx="9372600" cy="1351350"/>
        </a:xfrm>
      </dgm:spPr>
      <dgm:t>
        <a:bodyPr/>
        <a:lstStyle/>
        <a:p>
          <a:r>
            <a:rPr lang="en-US" sz="1200" smtClean="0">
              <a:latin typeface="Calibri"/>
              <a:ea typeface="+mn-ea"/>
              <a:cs typeface="+mn-cs"/>
            </a:rPr>
            <a:t>Green Computing					</a:t>
          </a:r>
          <a:r>
            <a:rPr lang="en-US" sz="1200" smtClean="0">
              <a:latin typeface="Calibri"/>
              <a:ea typeface="+mn-ea"/>
              <a:cs typeface="+mn-cs"/>
              <a:hlinkClick xmlns:r="http://schemas.openxmlformats.org/officeDocument/2006/relationships" r:id="rId6"/>
            </a:rPr>
            <a:t>Microsoft Green Computing</a:t>
          </a:r>
          <a:endParaRPr lang="en-US" sz="1200" dirty="0" smtClean="0">
            <a:latin typeface="Calibri"/>
            <a:ea typeface="+mn-ea"/>
            <a:cs typeface="+mn-cs"/>
          </a:endParaRPr>
        </a:p>
      </dgm:t>
    </dgm:pt>
    <dgm:pt modelId="{F7CC18EC-DF69-4055-95F1-88C268CD3518}" type="parTrans" cxnId="{DD027CD0-FF2F-4B39-8970-B1E03E40D429}">
      <dgm:prSet/>
      <dgm:spPr/>
      <dgm:t>
        <a:bodyPr/>
        <a:lstStyle/>
        <a:p>
          <a:endParaRPr lang="en-US"/>
        </a:p>
      </dgm:t>
    </dgm:pt>
    <dgm:pt modelId="{99B7BC43-3B70-4AC2-B3B7-D40945AC9A3F}" type="sibTrans" cxnId="{DD027CD0-FF2F-4B39-8970-B1E03E40D429}">
      <dgm:prSet/>
      <dgm:spPr/>
      <dgm:t>
        <a:bodyPr/>
        <a:lstStyle/>
        <a:p>
          <a:endParaRPr lang="en-US"/>
        </a:p>
      </dgm:t>
    </dgm:pt>
    <dgm:pt modelId="{0D4F4378-D42B-43DE-8A45-D3EB9BDC8C90}">
      <dgm:prSet phldrT="[Text]" custT="1"/>
      <dgm:spPr>
        <a:xfrm>
          <a:off x="0" y="3772840"/>
          <a:ext cx="9372600" cy="1351350"/>
        </a:xfrm>
      </dgm:spPr>
      <dgm:t>
        <a:bodyPr/>
        <a:lstStyle/>
        <a:p>
          <a:r>
            <a:rPr lang="en-US" sz="1200" b="0" smtClean="0">
              <a:latin typeface="Calibri"/>
              <a:ea typeface="+mn-ea"/>
              <a:cs typeface="+mn-cs"/>
            </a:rPr>
            <a:t>Unified Communication					</a:t>
          </a:r>
          <a:r>
            <a:rPr lang="en-US" sz="1200" b="0" smtClean="0">
              <a:latin typeface="Calibri"/>
              <a:ea typeface="+mn-ea"/>
              <a:cs typeface="+mn-cs"/>
              <a:hlinkClick xmlns:r="http://schemas.openxmlformats.org/officeDocument/2006/relationships" r:id="rId7"/>
            </a:rPr>
            <a:t>Lemon Grove School District</a:t>
          </a:r>
          <a:endParaRPr lang="en-US" sz="1200" b="0" dirty="0" smtClean="0">
            <a:latin typeface="Calibri"/>
            <a:ea typeface="+mn-ea"/>
            <a:cs typeface="+mn-cs"/>
          </a:endParaRPr>
        </a:p>
      </dgm:t>
    </dgm:pt>
    <dgm:pt modelId="{2DD2FE7E-10E1-4D02-880E-A1CD169A3F07}" type="parTrans" cxnId="{A851CC1C-4730-447D-9BB7-67682E32B06D}">
      <dgm:prSet/>
      <dgm:spPr/>
      <dgm:t>
        <a:bodyPr/>
        <a:lstStyle/>
        <a:p>
          <a:endParaRPr lang="en-US"/>
        </a:p>
      </dgm:t>
    </dgm:pt>
    <dgm:pt modelId="{B93B9FF1-0079-4CED-BCAF-7D368459C688}" type="sibTrans" cxnId="{A851CC1C-4730-447D-9BB7-67682E32B06D}">
      <dgm:prSet/>
      <dgm:spPr/>
      <dgm:t>
        <a:bodyPr/>
        <a:lstStyle/>
        <a:p>
          <a:endParaRPr lang="en-US"/>
        </a:p>
      </dgm:t>
    </dgm:pt>
    <dgm:pt modelId="{64EC7B21-36F0-4AED-AC34-D9F184DFFA87}">
      <dgm:prSet phldrT="[Text]" custT="1"/>
      <dgm:spPr>
        <a:xfrm>
          <a:off x="0" y="3772840"/>
          <a:ext cx="9372600" cy="1351350"/>
        </a:xfrm>
      </dgm:spPr>
      <dgm:t>
        <a:bodyPr/>
        <a:lstStyle/>
        <a:p>
          <a:r>
            <a:rPr lang="en-US" sz="1200" smtClean="0">
              <a:latin typeface="Calibri"/>
              <a:ea typeface="+mn-ea"/>
              <a:cs typeface="+mn-cs"/>
            </a:rPr>
            <a:t>Anytime Anywhere Learning 				</a:t>
          </a:r>
          <a:r>
            <a:rPr lang="en-US" sz="1200" b="0" smtClean="0">
              <a:latin typeface="Calibri"/>
              <a:ea typeface="+mn-ea"/>
              <a:cs typeface="+mn-cs"/>
              <a:hlinkClick xmlns:r="http://schemas.openxmlformats.org/officeDocument/2006/relationships" r:id="rId8"/>
            </a:rPr>
            <a:t>Fresno Unified School District </a:t>
          </a:r>
          <a:r>
            <a:rPr lang="en-US" sz="1200" smtClean="0">
              <a:latin typeface="Calibri"/>
              <a:ea typeface="+mn-ea"/>
              <a:cs typeface="+mn-cs"/>
            </a:rPr>
            <a:t>			</a:t>
          </a:r>
          <a:endParaRPr lang="en-US" sz="1200" dirty="0" smtClean="0">
            <a:latin typeface="Calibri"/>
            <a:ea typeface="+mn-ea"/>
            <a:cs typeface="+mn-cs"/>
          </a:endParaRPr>
        </a:p>
      </dgm:t>
    </dgm:pt>
    <dgm:pt modelId="{FB68C5C1-F8B6-4D69-B5B0-628A90FA2A21}" type="parTrans" cxnId="{8D4BF989-1D3B-4F94-82D1-B523B02E4537}">
      <dgm:prSet/>
      <dgm:spPr/>
      <dgm:t>
        <a:bodyPr/>
        <a:lstStyle/>
        <a:p>
          <a:endParaRPr lang="en-US"/>
        </a:p>
      </dgm:t>
    </dgm:pt>
    <dgm:pt modelId="{91E7A741-4D11-4036-B6EB-BBFB79D5F47C}" type="sibTrans" cxnId="{8D4BF989-1D3B-4F94-82D1-B523B02E4537}">
      <dgm:prSet/>
      <dgm:spPr/>
      <dgm:t>
        <a:bodyPr/>
        <a:lstStyle/>
        <a:p>
          <a:endParaRPr lang="en-US"/>
        </a:p>
      </dgm:t>
    </dgm:pt>
    <dgm:pt modelId="{1938922D-A54E-481D-AA10-69CF1CC1D6DE}">
      <dgm:prSet phldrT="[Text]" custT="1"/>
      <dgm:spPr>
        <a:xfrm>
          <a:off x="0" y="3772840"/>
          <a:ext cx="9372600" cy="1351350"/>
        </a:xfrm>
      </dgm:spPr>
      <dgm:t>
        <a:bodyPr/>
        <a:lstStyle/>
        <a:p>
          <a:r>
            <a:rPr lang="en-US" sz="1200" smtClean="0">
              <a:latin typeface="Calibri"/>
              <a:ea typeface="+mn-ea"/>
              <a:cs typeface="+mn-cs"/>
            </a:rPr>
            <a:t>Virtualization						</a:t>
          </a:r>
          <a:r>
            <a:rPr lang="en-US" sz="1200" b="0" smtClean="0">
              <a:latin typeface="Calibri"/>
              <a:ea typeface="+mn-ea"/>
              <a:cs typeface="+mn-cs"/>
              <a:hlinkClick xmlns:r="http://schemas.openxmlformats.org/officeDocument/2006/relationships" r:id="rId9"/>
            </a:rPr>
            <a:t>Kentucky Department of Education </a:t>
          </a:r>
          <a:endParaRPr lang="en-US" sz="1200" b="0" dirty="0" smtClean="0">
            <a:latin typeface="Calibri"/>
            <a:ea typeface="+mn-ea"/>
            <a:cs typeface="+mn-cs"/>
          </a:endParaRPr>
        </a:p>
      </dgm:t>
    </dgm:pt>
    <dgm:pt modelId="{F988337F-C3DF-43FD-9542-F4C4046B92DA}" type="parTrans" cxnId="{444FAFE7-6300-41AA-9B56-16D5C086F630}">
      <dgm:prSet/>
      <dgm:spPr/>
      <dgm:t>
        <a:bodyPr/>
        <a:lstStyle/>
        <a:p>
          <a:endParaRPr lang="en-US"/>
        </a:p>
      </dgm:t>
    </dgm:pt>
    <dgm:pt modelId="{C6BE9B07-739E-4DFE-8566-BECD99B748B9}" type="sibTrans" cxnId="{444FAFE7-6300-41AA-9B56-16D5C086F630}">
      <dgm:prSet/>
      <dgm:spPr/>
      <dgm:t>
        <a:bodyPr/>
        <a:lstStyle/>
        <a:p>
          <a:endParaRPr lang="en-US"/>
        </a:p>
      </dgm:t>
    </dgm:pt>
    <dgm:pt modelId="{2013C7F0-1A9C-4985-A3A1-06110B83A71C}">
      <dgm:prSet phldrT="[Text]" custT="1"/>
      <dgm:spPr>
        <a:xfrm>
          <a:off x="0" y="3772840"/>
          <a:ext cx="9372600" cy="1351350"/>
        </a:xfrm>
      </dgm:spPr>
      <dgm:t>
        <a:bodyPr/>
        <a:lstStyle/>
        <a:p>
          <a:r>
            <a:rPr lang="en-US" sz="1200" b="0" u="none" smtClean="0">
              <a:latin typeface="Calibri"/>
              <a:ea typeface="+mn-ea"/>
              <a:cs typeface="+mn-cs"/>
            </a:rPr>
            <a:t>Identity Management 					</a:t>
          </a:r>
          <a:r>
            <a:rPr lang="en-US" sz="1200" b="0" u="none" smtClean="0">
              <a:latin typeface="Calibri"/>
              <a:ea typeface="+mn-ea"/>
              <a:cs typeface="+mn-cs"/>
              <a:hlinkClick xmlns:r="http://schemas.openxmlformats.org/officeDocument/2006/relationships" r:id="rId10"/>
            </a:rPr>
            <a:t>Florida DOE</a:t>
          </a:r>
          <a:endParaRPr lang="en-US" sz="1200" b="0" u="none" dirty="0">
            <a:latin typeface="Calibri"/>
            <a:ea typeface="+mn-ea"/>
            <a:cs typeface="+mn-cs"/>
          </a:endParaRPr>
        </a:p>
      </dgm:t>
    </dgm:pt>
    <dgm:pt modelId="{1A6BB88B-233E-4969-ABB4-CB4B5C588620}" type="parTrans" cxnId="{BBF230CC-BFFA-4255-9C06-D0DD98C26D2E}">
      <dgm:prSet/>
      <dgm:spPr/>
      <dgm:t>
        <a:bodyPr/>
        <a:lstStyle/>
        <a:p>
          <a:endParaRPr lang="en-US"/>
        </a:p>
      </dgm:t>
    </dgm:pt>
    <dgm:pt modelId="{54AA5EEF-A4BC-4FA8-BB4F-402A01F417DD}" type="sibTrans" cxnId="{BBF230CC-BFFA-4255-9C06-D0DD98C26D2E}">
      <dgm:prSet/>
      <dgm:spPr/>
      <dgm:t>
        <a:bodyPr/>
        <a:lstStyle/>
        <a:p>
          <a:endParaRPr lang="en-US"/>
        </a:p>
      </dgm:t>
    </dgm:pt>
    <dgm:pt modelId="{93FC3DB2-D7E6-4EE5-82FE-23013EDFAB39}" type="pres">
      <dgm:prSet presAssocID="{DBDB0E97-0842-4CC3-8EE2-6A8E7395A392}" presName="linear" presStyleCnt="0">
        <dgm:presLayoutVars>
          <dgm:dir/>
          <dgm:animLvl val="lvl"/>
          <dgm:resizeHandles val="exact"/>
        </dgm:presLayoutVars>
      </dgm:prSet>
      <dgm:spPr/>
      <dgm:t>
        <a:bodyPr/>
        <a:lstStyle/>
        <a:p>
          <a:endParaRPr lang="en-US"/>
        </a:p>
      </dgm:t>
    </dgm:pt>
    <dgm:pt modelId="{E2B753FF-AB78-4C5F-BC64-673F19578239}" type="pres">
      <dgm:prSet presAssocID="{CE3DFE49-83C3-49B0-9843-C7FDC7091AA2}" presName="parentLin" presStyleCnt="0"/>
      <dgm:spPr/>
      <dgm:t>
        <a:bodyPr/>
        <a:lstStyle/>
        <a:p>
          <a:endParaRPr lang="en-US"/>
        </a:p>
      </dgm:t>
    </dgm:pt>
    <dgm:pt modelId="{BC3BDB79-C286-4CF3-9E75-927FC69AFDDE}" type="pres">
      <dgm:prSet presAssocID="{CE3DFE49-83C3-49B0-9843-C7FDC7091AA2}" presName="parentLeftMargin" presStyleLbl="node1" presStyleIdx="0" presStyleCnt="3"/>
      <dgm:spPr>
        <a:prstGeom prst="roundRect">
          <a:avLst/>
        </a:prstGeom>
      </dgm:spPr>
      <dgm:t>
        <a:bodyPr/>
        <a:lstStyle/>
        <a:p>
          <a:endParaRPr lang="en-US"/>
        </a:p>
      </dgm:t>
    </dgm:pt>
    <dgm:pt modelId="{0DB32254-7A5B-4B7B-AAC4-7D6FD4E2C929}" type="pres">
      <dgm:prSet presAssocID="{CE3DFE49-83C3-49B0-9843-C7FDC7091AA2}" presName="parentText" presStyleLbl="node1" presStyleIdx="0" presStyleCnt="3">
        <dgm:presLayoutVars>
          <dgm:chMax val="0"/>
          <dgm:bulletEnabled val="1"/>
        </dgm:presLayoutVars>
      </dgm:prSet>
      <dgm:spPr/>
      <dgm:t>
        <a:bodyPr/>
        <a:lstStyle/>
        <a:p>
          <a:endParaRPr lang="en-US"/>
        </a:p>
      </dgm:t>
    </dgm:pt>
    <dgm:pt modelId="{5A50E905-A20A-4E30-9FEA-71273E1C292E}" type="pres">
      <dgm:prSet presAssocID="{CE3DFE49-83C3-49B0-9843-C7FDC7091AA2}" presName="negativeSpace" presStyleCnt="0"/>
      <dgm:spPr/>
      <dgm:t>
        <a:bodyPr/>
        <a:lstStyle/>
        <a:p>
          <a:endParaRPr lang="en-US"/>
        </a:p>
      </dgm:t>
    </dgm:pt>
    <dgm:pt modelId="{6A336573-AA7C-4353-93FA-0070AD6676B5}" type="pres">
      <dgm:prSet presAssocID="{CE3DFE49-83C3-49B0-9843-C7FDC7091AA2}" presName="childText" presStyleLbl="conFgAcc1" presStyleIdx="0" presStyleCnt="3">
        <dgm:presLayoutVars>
          <dgm:bulletEnabled val="1"/>
        </dgm:presLayoutVars>
      </dgm:prSet>
      <dgm:spPr>
        <a:prstGeom prst="rect">
          <a:avLst/>
        </a:prstGeom>
      </dgm:spPr>
      <dgm:t>
        <a:bodyPr/>
        <a:lstStyle/>
        <a:p>
          <a:endParaRPr lang="en-US"/>
        </a:p>
      </dgm:t>
    </dgm:pt>
    <dgm:pt modelId="{2D5F9DBA-1626-4B99-ABE2-010F5FCE3537}" type="pres">
      <dgm:prSet presAssocID="{9B7DA010-D24F-40B7-86F2-59B6251B2EA2}" presName="spaceBetweenRectangles" presStyleCnt="0"/>
      <dgm:spPr/>
      <dgm:t>
        <a:bodyPr/>
        <a:lstStyle/>
        <a:p>
          <a:endParaRPr lang="en-US"/>
        </a:p>
      </dgm:t>
    </dgm:pt>
    <dgm:pt modelId="{7A689B76-5541-46A8-AD7D-7735FA7FEC28}" type="pres">
      <dgm:prSet presAssocID="{333EE099-C206-42ED-AA2C-461FC2144CA7}" presName="parentLin" presStyleCnt="0"/>
      <dgm:spPr/>
      <dgm:t>
        <a:bodyPr/>
        <a:lstStyle/>
        <a:p>
          <a:endParaRPr lang="en-US"/>
        </a:p>
      </dgm:t>
    </dgm:pt>
    <dgm:pt modelId="{0CB95AD6-A70A-47DB-89AC-5742A70E62C8}" type="pres">
      <dgm:prSet presAssocID="{333EE099-C206-42ED-AA2C-461FC2144CA7}" presName="parentLeftMargin" presStyleLbl="node1" presStyleIdx="0" presStyleCnt="3"/>
      <dgm:spPr>
        <a:prstGeom prst="roundRect">
          <a:avLst/>
        </a:prstGeom>
      </dgm:spPr>
      <dgm:t>
        <a:bodyPr/>
        <a:lstStyle/>
        <a:p>
          <a:endParaRPr lang="en-US"/>
        </a:p>
      </dgm:t>
    </dgm:pt>
    <dgm:pt modelId="{5B117F8A-F45C-4063-8B27-211A03420619}" type="pres">
      <dgm:prSet presAssocID="{333EE099-C206-42ED-AA2C-461FC2144CA7}" presName="parentText" presStyleLbl="node1" presStyleIdx="1" presStyleCnt="3">
        <dgm:presLayoutVars>
          <dgm:chMax val="0"/>
          <dgm:bulletEnabled val="1"/>
        </dgm:presLayoutVars>
      </dgm:prSet>
      <dgm:spPr/>
      <dgm:t>
        <a:bodyPr/>
        <a:lstStyle/>
        <a:p>
          <a:endParaRPr lang="en-US"/>
        </a:p>
      </dgm:t>
    </dgm:pt>
    <dgm:pt modelId="{BA371EA6-CFAA-4584-AECE-C1360F83D496}" type="pres">
      <dgm:prSet presAssocID="{333EE099-C206-42ED-AA2C-461FC2144CA7}" presName="negativeSpace" presStyleCnt="0"/>
      <dgm:spPr/>
      <dgm:t>
        <a:bodyPr/>
        <a:lstStyle/>
        <a:p>
          <a:endParaRPr lang="en-US"/>
        </a:p>
      </dgm:t>
    </dgm:pt>
    <dgm:pt modelId="{ACEE2C3A-B51E-4D12-B99E-CDD5F016210E}" type="pres">
      <dgm:prSet presAssocID="{333EE099-C206-42ED-AA2C-461FC2144CA7}" presName="childText" presStyleLbl="conFgAcc1" presStyleIdx="1" presStyleCnt="3">
        <dgm:presLayoutVars>
          <dgm:bulletEnabled val="1"/>
        </dgm:presLayoutVars>
      </dgm:prSet>
      <dgm:spPr>
        <a:prstGeom prst="rect">
          <a:avLst/>
        </a:prstGeom>
      </dgm:spPr>
      <dgm:t>
        <a:bodyPr/>
        <a:lstStyle/>
        <a:p>
          <a:endParaRPr lang="en-US"/>
        </a:p>
      </dgm:t>
    </dgm:pt>
    <dgm:pt modelId="{8EDD092E-59E8-4374-831D-EDE4F23E9808}" type="pres">
      <dgm:prSet presAssocID="{097032D6-F474-4058-9BB0-714D79A7E50D}" presName="spaceBetweenRectangles" presStyleCnt="0"/>
      <dgm:spPr/>
      <dgm:t>
        <a:bodyPr/>
        <a:lstStyle/>
        <a:p>
          <a:endParaRPr lang="en-US"/>
        </a:p>
      </dgm:t>
    </dgm:pt>
    <dgm:pt modelId="{3266DC16-8D0D-4BCE-8F09-5BCDC47BBC99}" type="pres">
      <dgm:prSet presAssocID="{A6589190-AC0B-4801-9201-5DE305E0C9B4}" presName="parentLin" presStyleCnt="0"/>
      <dgm:spPr/>
      <dgm:t>
        <a:bodyPr/>
        <a:lstStyle/>
        <a:p>
          <a:endParaRPr lang="en-US"/>
        </a:p>
      </dgm:t>
    </dgm:pt>
    <dgm:pt modelId="{081C8BEB-6CCA-4CF3-ACBB-C4CB51134159}" type="pres">
      <dgm:prSet presAssocID="{A6589190-AC0B-4801-9201-5DE305E0C9B4}" presName="parentLeftMargin" presStyleLbl="node1" presStyleIdx="1" presStyleCnt="3"/>
      <dgm:spPr>
        <a:prstGeom prst="roundRect">
          <a:avLst/>
        </a:prstGeom>
      </dgm:spPr>
      <dgm:t>
        <a:bodyPr/>
        <a:lstStyle/>
        <a:p>
          <a:endParaRPr lang="en-US"/>
        </a:p>
      </dgm:t>
    </dgm:pt>
    <dgm:pt modelId="{D849791B-5F18-4478-9B09-F9FA80133A93}" type="pres">
      <dgm:prSet presAssocID="{A6589190-AC0B-4801-9201-5DE305E0C9B4}" presName="parentText" presStyleLbl="node1" presStyleIdx="2" presStyleCnt="3">
        <dgm:presLayoutVars>
          <dgm:chMax val="0"/>
          <dgm:bulletEnabled val="1"/>
        </dgm:presLayoutVars>
      </dgm:prSet>
      <dgm:spPr/>
      <dgm:t>
        <a:bodyPr/>
        <a:lstStyle/>
        <a:p>
          <a:endParaRPr lang="en-US"/>
        </a:p>
      </dgm:t>
    </dgm:pt>
    <dgm:pt modelId="{95ACC609-0624-4460-9594-9890E86426BE}" type="pres">
      <dgm:prSet presAssocID="{A6589190-AC0B-4801-9201-5DE305E0C9B4}" presName="negativeSpace" presStyleCnt="0"/>
      <dgm:spPr/>
      <dgm:t>
        <a:bodyPr/>
        <a:lstStyle/>
        <a:p>
          <a:endParaRPr lang="en-US"/>
        </a:p>
      </dgm:t>
    </dgm:pt>
    <dgm:pt modelId="{9DFCA95B-79E1-47E7-AAAA-C755F3B52CB1}" type="pres">
      <dgm:prSet presAssocID="{A6589190-AC0B-4801-9201-5DE305E0C9B4}" presName="childText" presStyleLbl="conFgAcc1" presStyleIdx="2" presStyleCnt="3">
        <dgm:presLayoutVars>
          <dgm:bulletEnabled val="1"/>
        </dgm:presLayoutVars>
      </dgm:prSet>
      <dgm:spPr>
        <a:prstGeom prst="rect">
          <a:avLst/>
        </a:prstGeom>
      </dgm:spPr>
      <dgm:t>
        <a:bodyPr/>
        <a:lstStyle/>
        <a:p>
          <a:endParaRPr lang="en-US"/>
        </a:p>
      </dgm:t>
    </dgm:pt>
  </dgm:ptLst>
  <dgm:cxnLst>
    <dgm:cxn modelId="{CC2F8672-EAEB-4BF0-AFDA-F28F538933CF}" type="presOf" srcId="{FD67B8EB-21DF-43B9-BA57-32E5129BB32B}" destId="{6A336573-AA7C-4353-93FA-0070AD6676B5}" srcOrd="0" destOrd="3" presId="urn:microsoft.com/office/officeart/2005/8/layout/list1"/>
    <dgm:cxn modelId="{E43FC746-AAF1-4519-9B24-FFA31C9A1DF7}" srcId="{DBDB0E97-0842-4CC3-8EE2-6A8E7395A392}" destId="{A6589190-AC0B-4801-9201-5DE305E0C9B4}" srcOrd="2" destOrd="0" parTransId="{E04DA265-4083-46EF-AE37-551932BE3830}" sibTransId="{C43F78FE-F2F9-43E7-9972-EA9BE8CBB01B}"/>
    <dgm:cxn modelId="{753A4DFF-4B9D-4200-8E6B-4A738B2EB015}" type="presOf" srcId="{333EE099-C206-42ED-AA2C-461FC2144CA7}" destId="{5B117F8A-F45C-4063-8B27-211A03420619}" srcOrd="1" destOrd="0" presId="urn:microsoft.com/office/officeart/2005/8/layout/list1"/>
    <dgm:cxn modelId="{266C6B78-B842-4C00-8B55-768DFC630B0A}" srcId="{DBDB0E97-0842-4CC3-8EE2-6A8E7395A392}" destId="{333EE099-C206-42ED-AA2C-461FC2144CA7}" srcOrd="1" destOrd="0" parTransId="{9C565A97-C067-486E-82B2-9221D8BF3F22}" sibTransId="{097032D6-F474-4058-9BB0-714D79A7E50D}"/>
    <dgm:cxn modelId="{C5E3FB44-05CE-4D3D-BF3F-7F018662CF11}" type="presOf" srcId="{2013C7F0-1A9C-4985-A3A1-06110B83A71C}" destId="{9DFCA95B-79E1-47E7-AAAA-C755F3B52CB1}" srcOrd="0" destOrd="1" presId="urn:microsoft.com/office/officeart/2005/8/layout/list1"/>
    <dgm:cxn modelId="{84DB9CBB-8916-46CE-B21F-B291D7A90587}" type="presOf" srcId="{CE3DFE49-83C3-49B0-9843-C7FDC7091AA2}" destId="{0DB32254-7A5B-4B7B-AAC4-7D6FD4E2C929}" srcOrd="1" destOrd="0" presId="urn:microsoft.com/office/officeart/2005/8/layout/list1"/>
    <dgm:cxn modelId="{697B0EF6-EE7F-4BE0-9702-E507E09298B4}" type="presOf" srcId="{C21690E4-693A-4468-A0D7-E4D649D98138}" destId="{9DFCA95B-79E1-47E7-AAAA-C755F3B52CB1}" srcOrd="0" destOrd="0" presId="urn:microsoft.com/office/officeart/2005/8/layout/list1"/>
    <dgm:cxn modelId="{444FAFE7-6300-41AA-9B56-16D5C086F630}" srcId="{A6589190-AC0B-4801-9201-5DE305E0C9B4}" destId="{1938922D-A54E-481D-AA10-69CF1CC1D6DE}" srcOrd="4" destOrd="0" parTransId="{F988337F-C3DF-43FD-9542-F4C4046B92DA}" sibTransId="{C6BE9B07-739E-4DFE-8566-BECD99B748B9}"/>
    <dgm:cxn modelId="{DD027CD0-FF2F-4B39-8970-B1E03E40D429}" srcId="{CE3DFE49-83C3-49B0-9843-C7FDC7091AA2}" destId="{FD67B8EB-21DF-43B9-BA57-32E5129BB32B}" srcOrd="3" destOrd="0" parTransId="{F7CC18EC-DF69-4055-95F1-88C268CD3518}" sibTransId="{99B7BC43-3B70-4AC2-B3B7-D40945AC9A3F}"/>
    <dgm:cxn modelId="{AE1FDE25-B6BE-4CCA-BC0B-ECEA6763B1E4}" type="presOf" srcId="{333EE099-C206-42ED-AA2C-461FC2144CA7}" destId="{0CB95AD6-A70A-47DB-89AC-5742A70E62C8}" srcOrd="0" destOrd="0" presId="urn:microsoft.com/office/officeart/2005/8/layout/list1"/>
    <dgm:cxn modelId="{06F821BE-E532-49D2-995A-028CEEDC40ED}" type="presOf" srcId="{E3E73AAD-01F9-4783-A91A-1B6EAFE12715}" destId="{ACEE2C3A-B51E-4D12-B99E-CDD5F016210E}" srcOrd="0" destOrd="1" presId="urn:microsoft.com/office/officeart/2005/8/layout/list1"/>
    <dgm:cxn modelId="{BBF230CC-BFFA-4255-9C06-D0DD98C26D2E}" srcId="{A6589190-AC0B-4801-9201-5DE305E0C9B4}" destId="{2013C7F0-1A9C-4985-A3A1-06110B83A71C}" srcOrd="1" destOrd="0" parTransId="{1A6BB88B-233E-4969-ABB4-CB4B5C588620}" sibTransId="{54AA5EEF-A4BC-4FA8-BB4F-402A01F417DD}"/>
    <dgm:cxn modelId="{22B53718-133F-490E-9F5A-941E77CC2CEC}" srcId="{DBDB0E97-0842-4CC3-8EE2-6A8E7395A392}" destId="{CE3DFE49-83C3-49B0-9843-C7FDC7091AA2}" srcOrd="0" destOrd="0" parTransId="{8C844BAE-D2B6-43C7-9303-60D9D0EA0F44}" sibTransId="{9B7DA010-D24F-40B7-86F2-59B6251B2EA2}"/>
    <dgm:cxn modelId="{39D3A157-2809-4552-9C5F-5B07B207F88C}" type="presOf" srcId="{472998C4-DDE3-44C3-ADDA-85D45D6B4952}" destId="{6A336573-AA7C-4353-93FA-0070AD6676B5}" srcOrd="0" destOrd="2" presId="urn:microsoft.com/office/officeart/2005/8/layout/list1"/>
    <dgm:cxn modelId="{16951FD9-C733-480A-A4D2-3B26FC8F8E03}" srcId="{CE3DFE49-83C3-49B0-9843-C7FDC7091AA2}" destId="{40488428-B2A8-4C95-8843-DC2330262A12}" srcOrd="0" destOrd="0" parTransId="{80AC9471-742F-4C71-8DB0-9558FF6D9688}" sibTransId="{A96469DC-12B5-4641-8467-58AD7A22488C}"/>
    <dgm:cxn modelId="{4DB6CA52-64CD-4124-A4B3-34EBA5A92D31}" type="presOf" srcId="{0D4F4378-D42B-43DE-8A45-D3EB9BDC8C90}" destId="{9DFCA95B-79E1-47E7-AAAA-C755F3B52CB1}" srcOrd="0" destOrd="2" presId="urn:microsoft.com/office/officeart/2005/8/layout/list1"/>
    <dgm:cxn modelId="{F94AC124-8003-4365-8D43-6065F9E727C2}" type="presOf" srcId="{D9C2F0FE-4155-4075-A8E0-3FCB66832B14}" destId="{ACEE2C3A-B51E-4D12-B99E-CDD5F016210E}" srcOrd="0" destOrd="0" presId="urn:microsoft.com/office/officeart/2005/8/layout/list1"/>
    <dgm:cxn modelId="{A851CC1C-4730-447D-9BB7-67682E32B06D}" srcId="{A6589190-AC0B-4801-9201-5DE305E0C9B4}" destId="{0D4F4378-D42B-43DE-8A45-D3EB9BDC8C90}" srcOrd="2" destOrd="0" parTransId="{2DD2FE7E-10E1-4D02-880E-A1CD169A3F07}" sibTransId="{B93B9FF1-0079-4CED-BCAF-7D368459C688}"/>
    <dgm:cxn modelId="{B743D556-C86C-46C7-97DE-936856AAC903}" type="presOf" srcId="{1938922D-A54E-481D-AA10-69CF1CC1D6DE}" destId="{9DFCA95B-79E1-47E7-AAAA-C755F3B52CB1}" srcOrd="0" destOrd="4" presId="urn:microsoft.com/office/officeart/2005/8/layout/list1"/>
    <dgm:cxn modelId="{E02EA3CF-1513-4324-AC82-64254CA3A810}" srcId="{CE3DFE49-83C3-49B0-9843-C7FDC7091AA2}" destId="{472998C4-DDE3-44C3-ADDA-85D45D6B4952}" srcOrd="2" destOrd="0" parTransId="{2CAAE7C8-C73B-478B-AAD9-8B3698EEA450}" sibTransId="{DD64AE5D-CB5F-4201-8D2C-106A0DCEDCA0}"/>
    <dgm:cxn modelId="{EE6E99DA-BD24-4118-BCB0-3DEF46C5D29A}" type="presOf" srcId="{40488428-B2A8-4C95-8843-DC2330262A12}" destId="{6A336573-AA7C-4353-93FA-0070AD6676B5}" srcOrd="0" destOrd="0" presId="urn:microsoft.com/office/officeart/2005/8/layout/list1"/>
    <dgm:cxn modelId="{EA483824-3523-41B1-8E77-C0128A419AFD}" type="presOf" srcId="{645271A3-AA6B-4C3C-B702-F8CFA9D236BC}" destId="{6A336573-AA7C-4353-93FA-0070AD6676B5}" srcOrd="0" destOrd="1" presId="urn:microsoft.com/office/officeart/2005/8/layout/list1"/>
    <dgm:cxn modelId="{4CCC4D89-378F-4005-99DC-585D61B2F590}" type="presOf" srcId="{A6589190-AC0B-4801-9201-5DE305E0C9B4}" destId="{D849791B-5F18-4478-9B09-F9FA80133A93}" srcOrd="1" destOrd="0" presId="urn:microsoft.com/office/officeart/2005/8/layout/list1"/>
    <dgm:cxn modelId="{EE453D78-21C1-4A73-820E-F18F8BB8FECA}" srcId="{333EE099-C206-42ED-AA2C-461FC2144CA7}" destId="{D9C2F0FE-4155-4075-A8E0-3FCB66832B14}" srcOrd="0" destOrd="0" parTransId="{D1C850EB-69BE-4309-B00D-5CFE50D9F9EB}" sibTransId="{8BF12519-912C-4107-942B-635B0E319F5E}"/>
    <dgm:cxn modelId="{6495136E-C750-4A32-B01D-1188C3A28748}" srcId="{CE3DFE49-83C3-49B0-9843-C7FDC7091AA2}" destId="{645271A3-AA6B-4C3C-B702-F8CFA9D236BC}" srcOrd="1" destOrd="0" parTransId="{236D42DE-9053-4241-977F-45C0D99F1AC6}" sibTransId="{87D89C0E-C8C1-4791-97D2-BB1A6C3F29F7}"/>
    <dgm:cxn modelId="{8D4BF989-1D3B-4F94-82D1-B523B02E4537}" srcId="{A6589190-AC0B-4801-9201-5DE305E0C9B4}" destId="{64EC7B21-36F0-4AED-AC34-D9F184DFFA87}" srcOrd="3" destOrd="0" parTransId="{FB68C5C1-F8B6-4D69-B5B0-628A90FA2A21}" sibTransId="{91E7A741-4D11-4036-B6EB-BBFB79D5F47C}"/>
    <dgm:cxn modelId="{A48CA97E-1583-4682-B7B9-9C9C6D6DED93}" srcId="{A6589190-AC0B-4801-9201-5DE305E0C9B4}" destId="{C21690E4-693A-4468-A0D7-E4D649D98138}" srcOrd="0" destOrd="0" parTransId="{272C0BC2-9703-40CF-9881-BE5EF073F6AE}" sibTransId="{7D5FC885-03B4-4E99-8143-783E80DD4D42}"/>
    <dgm:cxn modelId="{432D028C-7F4F-4DC2-BBF1-E6C611D73BD9}" type="presOf" srcId="{DBDB0E97-0842-4CC3-8EE2-6A8E7395A392}" destId="{93FC3DB2-D7E6-4EE5-82FE-23013EDFAB39}" srcOrd="0" destOrd="0" presId="urn:microsoft.com/office/officeart/2005/8/layout/list1"/>
    <dgm:cxn modelId="{BAD4DDC6-09F7-4496-A7A7-8627EBA50EF5}" srcId="{333EE099-C206-42ED-AA2C-461FC2144CA7}" destId="{E3E73AAD-01F9-4783-A91A-1B6EAFE12715}" srcOrd="1" destOrd="0" parTransId="{FCF17250-BC96-4298-9025-46B93DF38550}" sibTransId="{B8F54FF7-D1C4-42F9-8445-27BD378E8C3A}"/>
    <dgm:cxn modelId="{09A2824A-08D1-4591-A750-A1FD0D237A24}" type="presOf" srcId="{CE3DFE49-83C3-49B0-9843-C7FDC7091AA2}" destId="{BC3BDB79-C286-4CF3-9E75-927FC69AFDDE}" srcOrd="0" destOrd="0" presId="urn:microsoft.com/office/officeart/2005/8/layout/list1"/>
    <dgm:cxn modelId="{F14E2825-DEEF-41C6-8578-3AB8282DC094}" type="presOf" srcId="{A6589190-AC0B-4801-9201-5DE305E0C9B4}" destId="{081C8BEB-6CCA-4CF3-ACBB-C4CB51134159}" srcOrd="0" destOrd="0" presId="urn:microsoft.com/office/officeart/2005/8/layout/list1"/>
    <dgm:cxn modelId="{ABF91FE5-5C0B-4F8C-A71B-73752355917B}" type="presOf" srcId="{64EC7B21-36F0-4AED-AC34-D9F184DFFA87}" destId="{9DFCA95B-79E1-47E7-AAAA-C755F3B52CB1}" srcOrd="0" destOrd="3" presId="urn:microsoft.com/office/officeart/2005/8/layout/list1"/>
    <dgm:cxn modelId="{1FE1FEEB-CFC2-4827-B375-EE0ED503CC41}" type="presParOf" srcId="{93FC3DB2-D7E6-4EE5-82FE-23013EDFAB39}" destId="{E2B753FF-AB78-4C5F-BC64-673F19578239}" srcOrd="0" destOrd="0" presId="urn:microsoft.com/office/officeart/2005/8/layout/list1"/>
    <dgm:cxn modelId="{AD0B510B-C9E0-4289-A221-71EA4B0719F5}" type="presParOf" srcId="{E2B753FF-AB78-4C5F-BC64-673F19578239}" destId="{BC3BDB79-C286-4CF3-9E75-927FC69AFDDE}" srcOrd="0" destOrd="0" presId="urn:microsoft.com/office/officeart/2005/8/layout/list1"/>
    <dgm:cxn modelId="{331D021C-94DD-4462-8C10-712F8714BBCC}" type="presParOf" srcId="{E2B753FF-AB78-4C5F-BC64-673F19578239}" destId="{0DB32254-7A5B-4B7B-AAC4-7D6FD4E2C929}" srcOrd="1" destOrd="0" presId="urn:microsoft.com/office/officeart/2005/8/layout/list1"/>
    <dgm:cxn modelId="{1C143487-747C-4611-A167-E9F7D05DA572}" type="presParOf" srcId="{93FC3DB2-D7E6-4EE5-82FE-23013EDFAB39}" destId="{5A50E905-A20A-4E30-9FEA-71273E1C292E}" srcOrd="1" destOrd="0" presId="urn:microsoft.com/office/officeart/2005/8/layout/list1"/>
    <dgm:cxn modelId="{17A25361-7B35-495E-947F-DCEE3DE9056C}" type="presParOf" srcId="{93FC3DB2-D7E6-4EE5-82FE-23013EDFAB39}" destId="{6A336573-AA7C-4353-93FA-0070AD6676B5}" srcOrd="2" destOrd="0" presId="urn:microsoft.com/office/officeart/2005/8/layout/list1"/>
    <dgm:cxn modelId="{8D6A5EA5-1242-4A96-B35E-58C8EDF2ED61}" type="presParOf" srcId="{93FC3DB2-D7E6-4EE5-82FE-23013EDFAB39}" destId="{2D5F9DBA-1626-4B99-ABE2-010F5FCE3537}" srcOrd="3" destOrd="0" presId="urn:microsoft.com/office/officeart/2005/8/layout/list1"/>
    <dgm:cxn modelId="{4984A480-6608-495C-B2BA-2E30B20A4569}" type="presParOf" srcId="{93FC3DB2-D7E6-4EE5-82FE-23013EDFAB39}" destId="{7A689B76-5541-46A8-AD7D-7735FA7FEC28}" srcOrd="4" destOrd="0" presId="urn:microsoft.com/office/officeart/2005/8/layout/list1"/>
    <dgm:cxn modelId="{076FFB52-DFC5-40AC-A497-DDE780ABF545}" type="presParOf" srcId="{7A689B76-5541-46A8-AD7D-7735FA7FEC28}" destId="{0CB95AD6-A70A-47DB-89AC-5742A70E62C8}" srcOrd="0" destOrd="0" presId="urn:microsoft.com/office/officeart/2005/8/layout/list1"/>
    <dgm:cxn modelId="{3045A89D-AC0D-47B9-AECB-4DAD4000CCAA}" type="presParOf" srcId="{7A689B76-5541-46A8-AD7D-7735FA7FEC28}" destId="{5B117F8A-F45C-4063-8B27-211A03420619}" srcOrd="1" destOrd="0" presId="urn:microsoft.com/office/officeart/2005/8/layout/list1"/>
    <dgm:cxn modelId="{B76C5316-554A-4517-97B3-CDE991E79FB9}" type="presParOf" srcId="{93FC3DB2-D7E6-4EE5-82FE-23013EDFAB39}" destId="{BA371EA6-CFAA-4584-AECE-C1360F83D496}" srcOrd="5" destOrd="0" presId="urn:microsoft.com/office/officeart/2005/8/layout/list1"/>
    <dgm:cxn modelId="{8E09F63A-3912-47CD-9AFB-7B0AA7D3400C}" type="presParOf" srcId="{93FC3DB2-D7E6-4EE5-82FE-23013EDFAB39}" destId="{ACEE2C3A-B51E-4D12-B99E-CDD5F016210E}" srcOrd="6" destOrd="0" presId="urn:microsoft.com/office/officeart/2005/8/layout/list1"/>
    <dgm:cxn modelId="{44D9462A-11D3-4B42-9D9F-BF307F86537D}" type="presParOf" srcId="{93FC3DB2-D7E6-4EE5-82FE-23013EDFAB39}" destId="{8EDD092E-59E8-4374-831D-EDE4F23E9808}" srcOrd="7" destOrd="0" presId="urn:microsoft.com/office/officeart/2005/8/layout/list1"/>
    <dgm:cxn modelId="{7C31C4B9-CA0A-4F6E-B2E4-BD76ED96AECB}" type="presParOf" srcId="{93FC3DB2-D7E6-4EE5-82FE-23013EDFAB39}" destId="{3266DC16-8D0D-4BCE-8F09-5BCDC47BBC99}" srcOrd="8" destOrd="0" presId="urn:microsoft.com/office/officeart/2005/8/layout/list1"/>
    <dgm:cxn modelId="{492CA0B9-B37D-440D-A257-1816C9DCF34F}" type="presParOf" srcId="{3266DC16-8D0D-4BCE-8F09-5BCDC47BBC99}" destId="{081C8BEB-6CCA-4CF3-ACBB-C4CB51134159}" srcOrd="0" destOrd="0" presId="urn:microsoft.com/office/officeart/2005/8/layout/list1"/>
    <dgm:cxn modelId="{7B6EABCA-66D6-41AB-AD46-6D9DB51EEFF6}" type="presParOf" srcId="{3266DC16-8D0D-4BCE-8F09-5BCDC47BBC99}" destId="{D849791B-5F18-4478-9B09-F9FA80133A93}" srcOrd="1" destOrd="0" presId="urn:microsoft.com/office/officeart/2005/8/layout/list1"/>
    <dgm:cxn modelId="{B99EA776-86E0-4559-9C75-C0F8FCEEA2DD}" type="presParOf" srcId="{93FC3DB2-D7E6-4EE5-82FE-23013EDFAB39}" destId="{95ACC609-0624-4460-9594-9890E86426BE}" srcOrd="9" destOrd="0" presId="urn:microsoft.com/office/officeart/2005/8/layout/list1"/>
    <dgm:cxn modelId="{B896A47D-9591-4B18-8E79-30ACEE6772F3}" type="presParOf" srcId="{93FC3DB2-D7E6-4EE5-82FE-23013EDFAB39}" destId="{9DFCA95B-79E1-47E7-AAAA-C755F3B52CB1}" srcOrd="10"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DBDB0E97-0842-4CC3-8EE2-6A8E7395A392}"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CE3DFE49-83C3-49B0-9843-C7FDC7091AA2}">
      <dgm:prSet phldrT="[Text]" custT="1"/>
      <dgm:spPr/>
      <dgm:t>
        <a:bodyPr/>
        <a:lstStyle/>
        <a:p>
          <a:r>
            <a:rPr lang="en-US" sz="1600" b="1" dirty="0" smtClean="0"/>
            <a:t>Holistic Reform</a:t>
          </a:r>
          <a:endParaRPr lang="en-US" sz="1600" dirty="0"/>
        </a:p>
      </dgm:t>
    </dgm:pt>
    <dgm:pt modelId="{8C844BAE-D2B6-43C7-9303-60D9D0EA0F44}" type="parTrans" cxnId="{22B53718-133F-490E-9F5A-941E77CC2CEC}">
      <dgm:prSet/>
      <dgm:spPr/>
      <dgm:t>
        <a:bodyPr/>
        <a:lstStyle/>
        <a:p>
          <a:endParaRPr lang="en-US" sz="1600"/>
        </a:p>
      </dgm:t>
    </dgm:pt>
    <dgm:pt modelId="{9B7DA010-D24F-40B7-86F2-59B6251B2EA2}" type="sibTrans" cxnId="{22B53718-133F-490E-9F5A-941E77CC2CEC}">
      <dgm:prSet/>
      <dgm:spPr/>
      <dgm:t>
        <a:bodyPr/>
        <a:lstStyle/>
        <a:p>
          <a:endParaRPr lang="en-US" sz="1600"/>
        </a:p>
      </dgm:t>
    </dgm:pt>
    <dgm:pt modelId="{40488428-B2A8-4C95-8843-DC2330262A12}">
      <dgm:prSet phldrT="[Text]" custT="1"/>
      <dgm:spPr/>
      <dgm:t>
        <a:bodyPr/>
        <a:lstStyle/>
        <a:p>
          <a:r>
            <a:rPr lang="en-US" sz="1400" dirty="0" smtClean="0"/>
            <a:t>Investment in a culture enabling rich, relevant  instructional and leadership development which support new ICT enabled pedagogies and curriculum</a:t>
          </a:r>
        </a:p>
      </dgm:t>
    </dgm:pt>
    <dgm:pt modelId="{80AC9471-742F-4C71-8DB0-9558FF6D9688}" type="parTrans" cxnId="{16951FD9-C733-480A-A4D2-3B26FC8F8E03}">
      <dgm:prSet/>
      <dgm:spPr/>
      <dgm:t>
        <a:bodyPr/>
        <a:lstStyle/>
        <a:p>
          <a:endParaRPr lang="en-US" sz="1600"/>
        </a:p>
      </dgm:t>
    </dgm:pt>
    <dgm:pt modelId="{A96469DC-12B5-4641-8467-58AD7A22488C}" type="sibTrans" cxnId="{16951FD9-C733-480A-A4D2-3B26FC8F8E03}">
      <dgm:prSet/>
      <dgm:spPr/>
      <dgm:t>
        <a:bodyPr/>
        <a:lstStyle/>
        <a:p>
          <a:endParaRPr lang="en-US" sz="1600"/>
        </a:p>
      </dgm:t>
    </dgm:pt>
    <dgm:pt modelId="{333EE099-C206-42ED-AA2C-461FC2144CA7}">
      <dgm:prSet phldrT="[Text]" custT="1"/>
      <dgm:spPr/>
      <dgm:t>
        <a:bodyPr/>
        <a:lstStyle/>
        <a:p>
          <a:r>
            <a:rPr lang="en-US" sz="1600" b="1" i="0" u="none" dirty="0" smtClean="0"/>
            <a:t>21</a:t>
          </a:r>
          <a:r>
            <a:rPr lang="en-US" sz="1600" b="1" i="0" u="none" baseline="30000" dirty="0" smtClean="0"/>
            <a:t>st</a:t>
          </a:r>
          <a:r>
            <a:rPr lang="en-US" sz="1600" b="1" i="0" u="none" dirty="0" smtClean="0"/>
            <a:t> Century Skills and Workforce Readiness</a:t>
          </a:r>
          <a:endParaRPr lang="en-US" sz="1600" b="1" i="0" u="none" dirty="0"/>
        </a:p>
      </dgm:t>
    </dgm:pt>
    <dgm:pt modelId="{9C565A97-C067-486E-82B2-9221D8BF3F22}" type="parTrans" cxnId="{266C6B78-B842-4C00-8B55-768DFC630B0A}">
      <dgm:prSet/>
      <dgm:spPr/>
      <dgm:t>
        <a:bodyPr/>
        <a:lstStyle/>
        <a:p>
          <a:endParaRPr lang="en-US" sz="1600"/>
        </a:p>
      </dgm:t>
    </dgm:pt>
    <dgm:pt modelId="{097032D6-F474-4058-9BB0-714D79A7E50D}" type="sibTrans" cxnId="{266C6B78-B842-4C00-8B55-768DFC630B0A}">
      <dgm:prSet/>
      <dgm:spPr/>
      <dgm:t>
        <a:bodyPr/>
        <a:lstStyle/>
        <a:p>
          <a:endParaRPr lang="en-US" sz="1600"/>
        </a:p>
      </dgm:t>
    </dgm:pt>
    <dgm:pt modelId="{D9C2F0FE-4155-4075-A8E0-3FCB66832B14}">
      <dgm:prSet phldrT="[Text]" custT="1"/>
      <dgm:spPr/>
      <dgm:t>
        <a:bodyPr/>
        <a:lstStyle/>
        <a:p>
          <a:r>
            <a:rPr lang="en-US" sz="1400" dirty="0" smtClean="0"/>
            <a:t>Discipline and competency specific content that encourages development in subjects as well as 21</a:t>
          </a:r>
          <a:r>
            <a:rPr lang="en-US" sz="1400" baseline="30000" dirty="0" smtClean="0"/>
            <a:t>st</a:t>
          </a:r>
          <a:r>
            <a:rPr lang="en-US" sz="1400" dirty="0" smtClean="0"/>
            <a:t> Century skills</a:t>
          </a:r>
          <a:endParaRPr lang="en-US" sz="1400" dirty="0"/>
        </a:p>
      </dgm:t>
    </dgm:pt>
    <dgm:pt modelId="{D1C850EB-69BE-4309-B00D-5CFE50D9F9EB}" type="parTrans" cxnId="{EE453D78-21C1-4A73-820E-F18F8BB8FECA}">
      <dgm:prSet/>
      <dgm:spPr/>
      <dgm:t>
        <a:bodyPr/>
        <a:lstStyle/>
        <a:p>
          <a:endParaRPr lang="en-US" sz="1600"/>
        </a:p>
      </dgm:t>
    </dgm:pt>
    <dgm:pt modelId="{8BF12519-912C-4107-942B-635B0E319F5E}" type="sibTrans" cxnId="{EE453D78-21C1-4A73-820E-F18F8BB8FECA}">
      <dgm:prSet/>
      <dgm:spPr/>
      <dgm:t>
        <a:bodyPr/>
        <a:lstStyle/>
        <a:p>
          <a:endParaRPr lang="en-US" sz="1600"/>
        </a:p>
      </dgm:t>
    </dgm:pt>
    <dgm:pt modelId="{1B671D57-F85A-45DD-AB07-9BBA4EE06708}">
      <dgm:prSet phldrT="[Text]" custT="1"/>
      <dgm:spPr/>
      <dgm:t>
        <a:bodyPr/>
        <a:lstStyle/>
        <a:p>
          <a:r>
            <a:rPr lang="en-US" sz="1400" dirty="0" smtClean="0"/>
            <a:t>Adaptive, rich and relevant content available to all students regardless of time and place</a:t>
          </a:r>
          <a:endParaRPr lang="en-US" sz="1400" dirty="0"/>
        </a:p>
      </dgm:t>
    </dgm:pt>
    <dgm:pt modelId="{5495A2C1-A6C7-47D4-8DBB-99587E85F0AF}" type="parTrans" cxnId="{0A1FB8F9-526F-4E3C-8F8F-8BA0335452A9}">
      <dgm:prSet/>
      <dgm:spPr/>
      <dgm:t>
        <a:bodyPr/>
        <a:lstStyle/>
        <a:p>
          <a:endParaRPr lang="en-US" sz="1600"/>
        </a:p>
      </dgm:t>
    </dgm:pt>
    <dgm:pt modelId="{CEDECDB6-AF7A-4300-80F2-DCD3DFA59870}" type="sibTrans" cxnId="{0A1FB8F9-526F-4E3C-8F8F-8BA0335452A9}">
      <dgm:prSet/>
      <dgm:spPr/>
      <dgm:t>
        <a:bodyPr/>
        <a:lstStyle/>
        <a:p>
          <a:endParaRPr lang="en-US" sz="1600"/>
        </a:p>
      </dgm:t>
    </dgm:pt>
    <dgm:pt modelId="{A6589190-AC0B-4801-9201-5DE305E0C9B4}">
      <dgm:prSet phldrT="[Text]" custT="1"/>
      <dgm:spPr/>
      <dgm:t>
        <a:bodyPr/>
        <a:lstStyle/>
        <a:p>
          <a:r>
            <a:rPr lang="en-US" sz="1600" b="1" dirty="0" smtClean="0"/>
            <a:t>Access For All Via 21</a:t>
          </a:r>
          <a:r>
            <a:rPr lang="en-US" sz="1600" b="1" baseline="30000" dirty="0" smtClean="0"/>
            <a:t>st</a:t>
          </a:r>
          <a:r>
            <a:rPr lang="en-US" sz="1600" b="1" dirty="0" smtClean="0"/>
            <a:t> Century Infrastructure and Resources</a:t>
          </a:r>
          <a:endParaRPr lang="en-US" sz="1600" dirty="0"/>
        </a:p>
      </dgm:t>
    </dgm:pt>
    <dgm:pt modelId="{E04DA265-4083-46EF-AE37-551932BE3830}" type="parTrans" cxnId="{E43FC746-AAF1-4519-9B24-FFA31C9A1DF7}">
      <dgm:prSet/>
      <dgm:spPr/>
      <dgm:t>
        <a:bodyPr/>
        <a:lstStyle/>
        <a:p>
          <a:endParaRPr lang="en-US" sz="1600"/>
        </a:p>
      </dgm:t>
    </dgm:pt>
    <dgm:pt modelId="{C43F78FE-F2F9-43E7-9972-EA9BE8CBB01B}" type="sibTrans" cxnId="{E43FC746-AAF1-4519-9B24-FFA31C9A1DF7}">
      <dgm:prSet/>
      <dgm:spPr/>
      <dgm:t>
        <a:bodyPr/>
        <a:lstStyle/>
        <a:p>
          <a:endParaRPr lang="en-US" sz="1600"/>
        </a:p>
      </dgm:t>
    </dgm:pt>
    <dgm:pt modelId="{C21690E4-693A-4468-A0D7-E4D649D98138}">
      <dgm:prSet phldrT="[Text]" custT="1"/>
      <dgm:spPr/>
      <dgm:t>
        <a:bodyPr/>
        <a:lstStyle/>
        <a:p>
          <a:r>
            <a:rPr lang="en-US" sz="1400" dirty="0" smtClean="0"/>
            <a:t>Access to a device for every learner and educator is a right and supported via government subsidy/incentive</a:t>
          </a:r>
          <a:endParaRPr lang="en-US" sz="1400" dirty="0"/>
        </a:p>
      </dgm:t>
    </dgm:pt>
    <dgm:pt modelId="{272C0BC2-9703-40CF-9881-BE5EF073F6AE}" type="parTrans" cxnId="{A48CA97E-1583-4682-B7B9-9C9C6D6DED93}">
      <dgm:prSet/>
      <dgm:spPr/>
      <dgm:t>
        <a:bodyPr/>
        <a:lstStyle/>
        <a:p>
          <a:endParaRPr lang="en-US" sz="1600"/>
        </a:p>
      </dgm:t>
    </dgm:pt>
    <dgm:pt modelId="{7D5FC885-03B4-4E99-8143-783E80DD4D42}" type="sibTrans" cxnId="{A48CA97E-1583-4682-B7B9-9C9C6D6DED93}">
      <dgm:prSet/>
      <dgm:spPr/>
      <dgm:t>
        <a:bodyPr/>
        <a:lstStyle/>
        <a:p>
          <a:endParaRPr lang="en-US" sz="1600"/>
        </a:p>
      </dgm:t>
    </dgm:pt>
    <dgm:pt modelId="{F3F391DE-2070-4FBA-A090-6513204E49FB}">
      <dgm:prSet custT="1"/>
      <dgm:spPr/>
      <dgm:t>
        <a:bodyPr/>
        <a:lstStyle/>
        <a:p>
          <a:r>
            <a:rPr lang="en-US" sz="1400" dirty="0" smtClean="0"/>
            <a:t>Wireless connectivity within schools and community areas of congregation</a:t>
          </a:r>
          <a:endParaRPr lang="en-US" sz="1400" dirty="0"/>
        </a:p>
      </dgm:t>
    </dgm:pt>
    <dgm:pt modelId="{FA9C5208-2EEF-4C6B-AD64-BDE6F98582AA}" type="parTrans" cxnId="{A2E43B61-28F8-436C-A9CB-205F7D7C87B4}">
      <dgm:prSet/>
      <dgm:spPr/>
      <dgm:t>
        <a:bodyPr/>
        <a:lstStyle/>
        <a:p>
          <a:endParaRPr lang="en-US" sz="1600"/>
        </a:p>
      </dgm:t>
    </dgm:pt>
    <dgm:pt modelId="{58CB7BF8-52D6-4FEE-9B17-F97A97182BA8}" type="sibTrans" cxnId="{A2E43B61-28F8-436C-A9CB-205F7D7C87B4}">
      <dgm:prSet/>
      <dgm:spPr/>
      <dgm:t>
        <a:bodyPr/>
        <a:lstStyle/>
        <a:p>
          <a:endParaRPr lang="en-US" sz="1600"/>
        </a:p>
      </dgm:t>
    </dgm:pt>
    <dgm:pt modelId="{8B426AC3-F70A-4E7E-BB32-2BF8F310522D}">
      <dgm:prSet custT="1"/>
      <dgm:spPr/>
      <dgm:t>
        <a:bodyPr/>
        <a:lstStyle/>
        <a:p>
          <a:r>
            <a:rPr lang="en-US" sz="1400" dirty="0" smtClean="0"/>
            <a:t>Tools and solutions that allow for the manipulation of information, not just its consumption</a:t>
          </a:r>
          <a:endParaRPr lang="en-US" sz="1400" dirty="0"/>
        </a:p>
      </dgm:t>
    </dgm:pt>
    <dgm:pt modelId="{E33FAE91-4D03-4912-ACA5-C250219B92F9}" type="parTrans" cxnId="{F7B841CD-381C-4EDF-B88C-C4D1A595C865}">
      <dgm:prSet/>
      <dgm:spPr/>
      <dgm:t>
        <a:bodyPr/>
        <a:lstStyle/>
        <a:p>
          <a:endParaRPr lang="en-US" sz="1600"/>
        </a:p>
      </dgm:t>
    </dgm:pt>
    <dgm:pt modelId="{8028C1A4-21C8-4519-8688-7DA58D281C20}" type="sibTrans" cxnId="{F7B841CD-381C-4EDF-B88C-C4D1A595C865}">
      <dgm:prSet/>
      <dgm:spPr/>
      <dgm:t>
        <a:bodyPr/>
        <a:lstStyle/>
        <a:p>
          <a:endParaRPr lang="en-US" sz="1600"/>
        </a:p>
      </dgm:t>
    </dgm:pt>
    <dgm:pt modelId="{9766FA13-2C25-4F4E-A933-C532FF4BF5B5}">
      <dgm:prSet custT="1"/>
      <dgm:spPr/>
      <dgm:t>
        <a:bodyPr/>
        <a:lstStyle/>
        <a:p>
          <a:r>
            <a:rPr lang="en-US" sz="1400" dirty="0" smtClean="0"/>
            <a:t>Mobile and flexible learning systems that support and deliver instruction in a variety of locations and times</a:t>
          </a:r>
          <a:endParaRPr lang="en-US" sz="1400" dirty="0"/>
        </a:p>
      </dgm:t>
    </dgm:pt>
    <dgm:pt modelId="{B0641539-4666-452C-ABAD-787D00E905DB}" type="parTrans" cxnId="{B853392D-0E0A-4181-9B08-3F8935810DB3}">
      <dgm:prSet/>
      <dgm:spPr/>
      <dgm:t>
        <a:bodyPr/>
        <a:lstStyle/>
        <a:p>
          <a:endParaRPr lang="en-US" sz="1600"/>
        </a:p>
      </dgm:t>
    </dgm:pt>
    <dgm:pt modelId="{88D4E6FD-D8BB-4DE9-A25B-E2D41736F736}" type="sibTrans" cxnId="{B853392D-0E0A-4181-9B08-3F8935810DB3}">
      <dgm:prSet/>
      <dgm:spPr/>
      <dgm:t>
        <a:bodyPr/>
        <a:lstStyle/>
        <a:p>
          <a:endParaRPr lang="en-US" sz="1600"/>
        </a:p>
      </dgm:t>
    </dgm:pt>
    <dgm:pt modelId="{4F3EF9D4-8164-47DB-94A4-DA92674E6291}">
      <dgm:prSet custT="1"/>
      <dgm:spPr/>
      <dgm:t>
        <a:bodyPr/>
        <a:lstStyle/>
        <a:p>
          <a:r>
            <a:rPr lang="en-US" sz="1400" dirty="0" smtClean="0"/>
            <a:t>Broadband connectivity to all schools and colleges and areas of congregation </a:t>
          </a:r>
          <a:endParaRPr lang="en-US" sz="1400" dirty="0"/>
        </a:p>
      </dgm:t>
    </dgm:pt>
    <dgm:pt modelId="{B193FCDC-843C-4723-B32F-9336B18A1D16}" type="parTrans" cxnId="{F7D7A627-3DFA-4C78-9B39-2DEC17912D0D}">
      <dgm:prSet/>
      <dgm:spPr/>
      <dgm:t>
        <a:bodyPr/>
        <a:lstStyle/>
        <a:p>
          <a:endParaRPr lang="en-US" sz="1600"/>
        </a:p>
      </dgm:t>
    </dgm:pt>
    <dgm:pt modelId="{2591D92C-92E9-4787-BA5C-B81F70BD2B98}" type="sibTrans" cxnId="{F7D7A627-3DFA-4C78-9B39-2DEC17912D0D}">
      <dgm:prSet/>
      <dgm:spPr/>
      <dgm:t>
        <a:bodyPr/>
        <a:lstStyle/>
        <a:p>
          <a:endParaRPr lang="en-US" sz="1600"/>
        </a:p>
      </dgm:t>
    </dgm:pt>
    <dgm:pt modelId="{F15926AB-FD5F-48A1-9156-7FC3BA2862A5}">
      <dgm:prSet custT="1"/>
      <dgm:spPr/>
      <dgm:t>
        <a:bodyPr/>
        <a:lstStyle/>
        <a:p>
          <a:r>
            <a:rPr lang="en-US" sz="1400" dirty="0" smtClean="0"/>
            <a:t>Investment in 21st Century skills requirements, assessments and best practice for instructional staff and school leaders</a:t>
          </a:r>
        </a:p>
      </dgm:t>
    </dgm:pt>
    <dgm:pt modelId="{83D11594-5259-446F-9E36-F0C12A4382D8}" type="parTrans" cxnId="{3F0185C0-FB89-433F-A8D1-0DCEC2657DBD}">
      <dgm:prSet/>
      <dgm:spPr/>
      <dgm:t>
        <a:bodyPr/>
        <a:lstStyle/>
        <a:p>
          <a:endParaRPr lang="en-US" sz="1800"/>
        </a:p>
      </dgm:t>
    </dgm:pt>
    <dgm:pt modelId="{44B3AA81-7771-47E7-85C5-BEEAD58DD9DF}" type="sibTrans" cxnId="{3F0185C0-FB89-433F-A8D1-0DCEC2657DBD}">
      <dgm:prSet/>
      <dgm:spPr/>
      <dgm:t>
        <a:bodyPr/>
        <a:lstStyle/>
        <a:p>
          <a:endParaRPr lang="en-US" sz="1800"/>
        </a:p>
      </dgm:t>
    </dgm:pt>
    <dgm:pt modelId="{E77BEC38-28B9-4C36-9703-5383F2A9C557}">
      <dgm:prSet phldrT="[Text]" custT="1"/>
      <dgm:spPr/>
      <dgm:t>
        <a:bodyPr/>
        <a:lstStyle/>
        <a:p>
          <a:r>
            <a:rPr lang="en-US" sz="1400" dirty="0" smtClean="0"/>
            <a:t>Investment in 21st Century skills requirements, assessments and best practice for instructional staff and school leaders</a:t>
          </a:r>
          <a:endParaRPr lang="en-US" sz="1400" dirty="0"/>
        </a:p>
      </dgm:t>
    </dgm:pt>
    <dgm:pt modelId="{CD71289A-29F0-41A3-BC89-EDA136541F51}" type="parTrans" cxnId="{ACA701A9-D34C-49A9-9169-CA700B12E5EE}">
      <dgm:prSet/>
      <dgm:spPr/>
      <dgm:t>
        <a:bodyPr/>
        <a:lstStyle/>
        <a:p>
          <a:endParaRPr lang="en-US" sz="1800"/>
        </a:p>
      </dgm:t>
    </dgm:pt>
    <dgm:pt modelId="{15768DC1-41F2-4AB3-B04B-682EAAE1DB98}" type="sibTrans" cxnId="{ACA701A9-D34C-49A9-9169-CA700B12E5EE}">
      <dgm:prSet/>
      <dgm:spPr/>
      <dgm:t>
        <a:bodyPr/>
        <a:lstStyle/>
        <a:p>
          <a:endParaRPr lang="en-US" sz="1800"/>
        </a:p>
      </dgm:t>
    </dgm:pt>
    <dgm:pt modelId="{002DEA55-D601-434E-9161-5B408B344BC4}">
      <dgm:prSet custT="1"/>
      <dgm:spPr/>
      <dgm:t>
        <a:bodyPr/>
        <a:lstStyle/>
        <a:p>
          <a:r>
            <a:rPr lang="en-US" sz="1400" dirty="0" smtClean="0"/>
            <a:t>Varied mediums which require and support multiple assessment models</a:t>
          </a:r>
        </a:p>
      </dgm:t>
    </dgm:pt>
    <dgm:pt modelId="{A31E5865-578B-4912-B231-BC903EC2C6AB}" type="parTrans" cxnId="{E5DA0D47-B3AB-4C9D-8DB3-3653313C5489}">
      <dgm:prSet/>
      <dgm:spPr/>
      <dgm:t>
        <a:bodyPr/>
        <a:lstStyle/>
        <a:p>
          <a:endParaRPr lang="en-US" sz="1800"/>
        </a:p>
      </dgm:t>
    </dgm:pt>
    <dgm:pt modelId="{C3D47350-2BA7-4201-9AE1-24F5038FAFA3}" type="sibTrans" cxnId="{E5DA0D47-B3AB-4C9D-8DB3-3653313C5489}">
      <dgm:prSet/>
      <dgm:spPr/>
      <dgm:t>
        <a:bodyPr/>
        <a:lstStyle/>
        <a:p>
          <a:endParaRPr lang="en-US" sz="1800"/>
        </a:p>
      </dgm:t>
    </dgm:pt>
    <dgm:pt modelId="{00137129-BBEC-45E8-91F0-76BA8B99DB7B}">
      <dgm:prSet custT="1"/>
      <dgm:spPr/>
      <dgm:t>
        <a:bodyPr/>
        <a:lstStyle/>
        <a:p>
          <a:r>
            <a:rPr lang="en-US" sz="1400" dirty="0" smtClean="0"/>
            <a:t>Integrated school/state/county educator and learner performance data driving continuous improvement via Educator/learner/guardian dashboards that inform instruction and provide continuous self-improvement and guidance</a:t>
          </a:r>
        </a:p>
      </dgm:t>
    </dgm:pt>
    <dgm:pt modelId="{A125705D-696D-4C02-9317-5B506DC54DD5}" type="parTrans" cxnId="{7B5743B7-2A2F-45D4-BB37-4C7A626F23ED}">
      <dgm:prSet/>
      <dgm:spPr/>
      <dgm:t>
        <a:bodyPr/>
        <a:lstStyle/>
        <a:p>
          <a:endParaRPr lang="en-US" sz="1800"/>
        </a:p>
      </dgm:t>
    </dgm:pt>
    <dgm:pt modelId="{DAAD5313-1301-46FC-8097-8DB074C7D5B9}" type="sibTrans" cxnId="{7B5743B7-2A2F-45D4-BB37-4C7A626F23ED}">
      <dgm:prSet/>
      <dgm:spPr/>
      <dgm:t>
        <a:bodyPr/>
        <a:lstStyle/>
        <a:p>
          <a:endParaRPr lang="en-US" sz="1800"/>
        </a:p>
      </dgm:t>
    </dgm:pt>
    <dgm:pt modelId="{F66DF172-494A-45FD-BDA7-E704343C1E6B}">
      <dgm:prSet custT="1"/>
      <dgm:spPr/>
      <dgm:t>
        <a:bodyPr/>
        <a:lstStyle/>
        <a:p>
          <a:r>
            <a:rPr lang="en-US" sz="1400" dirty="0" smtClean="0"/>
            <a:t>Connected learning communities that provide immediate access to content, information, progress and outcomes for all learners, educators, leaders and guardians regardless of time and place</a:t>
          </a:r>
        </a:p>
      </dgm:t>
    </dgm:pt>
    <dgm:pt modelId="{DF6D85F3-A868-47C0-B0ED-3BF4D3ABD467}" type="parTrans" cxnId="{C1DAEE12-18A9-482E-8085-DD5F9D15F087}">
      <dgm:prSet/>
      <dgm:spPr/>
      <dgm:t>
        <a:bodyPr/>
        <a:lstStyle/>
        <a:p>
          <a:endParaRPr lang="en-US" sz="1800"/>
        </a:p>
      </dgm:t>
    </dgm:pt>
    <dgm:pt modelId="{73A339B1-F428-4F57-AD6D-BA7B8258E284}" type="sibTrans" cxnId="{C1DAEE12-18A9-482E-8085-DD5F9D15F087}">
      <dgm:prSet/>
      <dgm:spPr/>
      <dgm:t>
        <a:bodyPr/>
        <a:lstStyle/>
        <a:p>
          <a:endParaRPr lang="en-US" sz="1800"/>
        </a:p>
      </dgm:t>
    </dgm:pt>
    <dgm:pt modelId="{1F4BA849-177C-44CB-ABC5-91A134DA6377}" type="pres">
      <dgm:prSet presAssocID="{DBDB0E97-0842-4CC3-8EE2-6A8E7395A392}" presName="linear" presStyleCnt="0">
        <dgm:presLayoutVars>
          <dgm:dir/>
          <dgm:animLvl val="lvl"/>
          <dgm:resizeHandles val="exact"/>
        </dgm:presLayoutVars>
      </dgm:prSet>
      <dgm:spPr/>
      <dgm:t>
        <a:bodyPr/>
        <a:lstStyle/>
        <a:p>
          <a:endParaRPr lang="en-US"/>
        </a:p>
      </dgm:t>
    </dgm:pt>
    <dgm:pt modelId="{88A4CDC1-A600-4B37-8B1F-FA0238812E91}" type="pres">
      <dgm:prSet presAssocID="{CE3DFE49-83C3-49B0-9843-C7FDC7091AA2}" presName="parentLin" presStyleCnt="0"/>
      <dgm:spPr/>
      <dgm:t>
        <a:bodyPr/>
        <a:lstStyle/>
        <a:p>
          <a:endParaRPr lang="en-US"/>
        </a:p>
      </dgm:t>
    </dgm:pt>
    <dgm:pt modelId="{B78E901C-49D1-4323-B584-16510688218B}" type="pres">
      <dgm:prSet presAssocID="{CE3DFE49-83C3-49B0-9843-C7FDC7091AA2}" presName="parentLeftMargin" presStyleLbl="node1" presStyleIdx="0" presStyleCnt="3"/>
      <dgm:spPr/>
      <dgm:t>
        <a:bodyPr/>
        <a:lstStyle/>
        <a:p>
          <a:endParaRPr lang="en-US"/>
        </a:p>
      </dgm:t>
    </dgm:pt>
    <dgm:pt modelId="{A62C4C4D-AF20-4F65-B1BC-6ED15F2B3D4B}" type="pres">
      <dgm:prSet presAssocID="{CE3DFE49-83C3-49B0-9843-C7FDC7091AA2}" presName="parentText" presStyleLbl="node1" presStyleIdx="0" presStyleCnt="3" custScaleX="120147" custScaleY="88336">
        <dgm:presLayoutVars>
          <dgm:chMax val="0"/>
          <dgm:bulletEnabled val="1"/>
        </dgm:presLayoutVars>
      </dgm:prSet>
      <dgm:spPr/>
      <dgm:t>
        <a:bodyPr/>
        <a:lstStyle/>
        <a:p>
          <a:endParaRPr lang="en-US"/>
        </a:p>
      </dgm:t>
    </dgm:pt>
    <dgm:pt modelId="{0268107F-3F08-4DD0-BD0B-021E899C16A4}" type="pres">
      <dgm:prSet presAssocID="{CE3DFE49-83C3-49B0-9843-C7FDC7091AA2}" presName="negativeSpace" presStyleCnt="0"/>
      <dgm:spPr/>
      <dgm:t>
        <a:bodyPr/>
        <a:lstStyle/>
        <a:p>
          <a:endParaRPr lang="en-US"/>
        </a:p>
      </dgm:t>
    </dgm:pt>
    <dgm:pt modelId="{B6A2A62D-BE12-4DA8-8151-DDC060D34A6E}" type="pres">
      <dgm:prSet presAssocID="{CE3DFE49-83C3-49B0-9843-C7FDC7091AA2}" presName="childText" presStyleLbl="conFgAcc1" presStyleIdx="0" presStyleCnt="3">
        <dgm:presLayoutVars>
          <dgm:bulletEnabled val="1"/>
        </dgm:presLayoutVars>
      </dgm:prSet>
      <dgm:spPr/>
      <dgm:t>
        <a:bodyPr/>
        <a:lstStyle/>
        <a:p>
          <a:endParaRPr lang="en-US"/>
        </a:p>
      </dgm:t>
    </dgm:pt>
    <dgm:pt modelId="{25840ADF-6FA4-4B8B-9C73-CCF4F9BF3940}" type="pres">
      <dgm:prSet presAssocID="{9B7DA010-D24F-40B7-86F2-59B6251B2EA2}" presName="spaceBetweenRectangles" presStyleCnt="0"/>
      <dgm:spPr/>
      <dgm:t>
        <a:bodyPr/>
        <a:lstStyle/>
        <a:p>
          <a:endParaRPr lang="en-US"/>
        </a:p>
      </dgm:t>
    </dgm:pt>
    <dgm:pt modelId="{C460611E-AF54-45F0-BCDD-F66DACB5F230}" type="pres">
      <dgm:prSet presAssocID="{333EE099-C206-42ED-AA2C-461FC2144CA7}" presName="parentLin" presStyleCnt="0"/>
      <dgm:spPr/>
      <dgm:t>
        <a:bodyPr/>
        <a:lstStyle/>
        <a:p>
          <a:endParaRPr lang="en-US"/>
        </a:p>
      </dgm:t>
    </dgm:pt>
    <dgm:pt modelId="{19B265AC-0785-4AA6-B07D-D4F31EE505CE}" type="pres">
      <dgm:prSet presAssocID="{333EE099-C206-42ED-AA2C-461FC2144CA7}" presName="parentLeftMargin" presStyleLbl="node1" presStyleIdx="0" presStyleCnt="3"/>
      <dgm:spPr/>
      <dgm:t>
        <a:bodyPr/>
        <a:lstStyle/>
        <a:p>
          <a:endParaRPr lang="en-US"/>
        </a:p>
      </dgm:t>
    </dgm:pt>
    <dgm:pt modelId="{F1251DF9-ED1B-40C5-95FE-401E3C40B25D}" type="pres">
      <dgm:prSet presAssocID="{333EE099-C206-42ED-AA2C-461FC2144CA7}" presName="parentText" presStyleLbl="node1" presStyleIdx="1" presStyleCnt="3" custScaleX="120147" custScaleY="88336">
        <dgm:presLayoutVars>
          <dgm:chMax val="0"/>
          <dgm:bulletEnabled val="1"/>
        </dgm:presLayoutVars>
      </dgm:prSet>
      <dgm:spPr/>
      <dgm:t>
        <a:bodyPr/>
        <a:lstStyle/>
        <a:p>
          <a:endParaRPr lang="en-US"/>
        </a:p>
      </dgm:t>
    </dgm:pt>
    <dgm:pt modelId="{F57C2F34-F21C-40C5-B71A-2661451BF1B0}" type="pres">
      <dgm:prSet presAssocID="{333EE099-C206-42ED-AA2C-461FC2144CA7}" presName="negativeSpace" presStyleCnt="0"/>
      <dgm:spPr/>
      <dgm:t>
        <a:bodyPr/>
        <a:lstStyle/>
        <a:p>
          <a:endParaRPr lang="en-US"/>
        </a:p>
      </dgm:t>
    </dgm:pt>
    <dgm:pt modelId="{782F5B7E-3465-47A9-8266-8A8605661EF7}" type="pres">
      <dgm:prSet presAssocID="{333EE099-C206-42ED-AA2C-461FC2144CA7}" presName="childText" presStyleLbl="conFgAcc1" presStyleIdx="1" presStyleCnt="3">
        <dgm:presLayoutVars>
          <dgm:bulletEnabled val="1"/>
        </dgm:presLayoutVars>
      </dgm:prSet>
      <dgm:spPr/>
      <dgm:t>
        <a:bodyPr/>
        <a:lstStyle/>
        <a:p>
          <a:endParaRPr lang="en-US"/>
        </a:p>
      </dgm:t>
    </dgm:pt>
    <dgm:pt modelId="{BA7A48AF-EE08-4686-B0E3-661AD48B3A42}" type="pres">
      <dgm:prSet presAssocID="{097032D6-F474-4058-9BB0-714D79A7E50D}" presName="spaceBetweenRectangles" presStyleCnt="0"/>
      <dgm:spPr/>
      <dgm:t>
        <a:bodyPr/>
        <a:lstStyle/>
        <a:p>
          <a:endParaRPr lang="en-US"/>
        </a:p>
      </dgm:t>
    </dgm:pt>
    <dgm:pt modelId="{D32F51CE-95D6-4619-8C7B-A960E58C0200}" type="pres">
      <dgm:prSet presAssocID="{A6589190-AC0B-4801-9201-5DE305E0C9B4}" presName="parentLin" presStyleCnt="0"/>
      <dgm:spPr/>
      <dgm:t>
        <a:bodyPr/>
        <a:lstStyle/>
        <a:p>
          <a:endParaRPr lang="en-US"/>
        </a:p>
      </dgm:t>
    </dgm:pt>
    <dgm:pt modelId="{CF1E3AA6-917D-49EB-A08C-E711DC33A947}" type="pres">
      <dgm:prSet presAssocID="{A6589190-AC0B-4801-9201-5DE305E0C9B4}" presName="parentLeftMargin" presStyleLbl="node1" presStyleIdx="1" presStyleCnt="3"/>
      <dgm:spPr/>
      <dgm:t>
        <a:bodyPr/>
        <a:lstStyle/>
        <a:p>
          <a:endParaRPr lang="en-US"/>
        </a:p>
      </dgm:t>
    </dgm:pt>
    <dgm:pt modelId="{475937A9-5ABF-49DF-8476-87E7B9BB3AC1}" type="pres">
      <dgm:prSet presAssocID="{A6589190-AC0B-4801-9201-5DE305E0C9B4}" presName="parentText" presStyleLbl="node1" presStyleIdx="2" presStyleCnt="3" custScaleX="120147" custScaleY="88336">
        <dgm:presLayoutVars>
          <dgm:chMax val="0"/>
          <dgm:bulletEnabled val="1"/>
        </dgm:presLayoutVars>
      </dgm:prSet>
      <dgm:spPr/>
      <dgm:t>
        <a:bodyPr/>
        <a:lstStyle/>
        <a:p>
          <a:endParaRPr lang="en-US"/>
        </a:p>
      </dgm:t>
    </dgm:pt>
    <dgm:pt modelId="{BCD84261-84A5-45E0-8FE0-A86EA44232B0}" type="pres">
      <dgm:prSet presAssocID="{A6589190-AC0B-4801-9201-5DE305E0C9B4}" presName="negativeSpace" presStyleCnt="0"/>
      <dgm:spPr/>
      <dgm:t>
        <a:bodyPr/>
        <a:lstStyle/>
        <a:p>
          <a:endParaRPr lang="en-US"/>
        </a:p>
      </dgm:t>
    </dgm:pt>
    <dgm:pt modelId="{802056E8-ED3B-438A-AE22-B05D69BE7B5F}" type="pres">
      <dgm:prSet presAssocID="{A6589190-AC0B-4801-9201-5DE305E0C9B4}" presName="childText" presStyleLbl="conFgAcc1" presStyleIdx="2" presStyleCnt="3">
        <dgm:presLayoutVars>
          <dgm:bulletEnabled val="1"/>
        </dgm:presLayoutVars>
      </dgm:prSet>
      <dgm:spPr/>
      <dgm:t>
        <a:bodyPr/>
        <a:lstStyle/>
        <a:p>
          <a:endParaRPr lang="en-US"/>
        </a:p>
      </dgm:t>
    </dgm:pt>
  </dgm:ptLst>
  <dgm:cxnLst>
    <dgm:cxn modelId="{7D7E6005-09CC-4D64-80B3-5940F61F0C9C}" type="presOf" srcId="{F66DF172-494A-45FD-BDA7-E704343C1E6B}" destId="{B6A2A62D-BE12-4DA8-8151-DDC060D34A6E}" srcOrd="0" destOrd="4" presId="urn:microsoft.com/office/officeart/2005/8/layout/list1"/>
    <dgm:cxn modelId="{E43FC746-AAF1-4519-9B24-FFA31C9A1DF7}" srcId="{DBDB0E97-0842-4CC3-8EE2-6A8E7395A392}" destId="{A6589190-AC0B-4801-9201-5DE305E0C9B4}" srcOrd="2" destOrd="0" parTransId="{E04DA265-4083-46EF-AE37-551932BE3830}" sibTransId="{C43F78FE-F2F9-43E7-9972-EA9BE8CBB01B}"/>
    <dgm:cxn modelId="{266C6B78-B842-4C00-8B55-768DFC630B0A}" srcId="{DBDB0E97-0842-4CC3-8EE2-6A8E7395A392}" destId="{333EE099-C206-42ED-AA2C-461FC2144CA7}" srcOrd="1" destOrd="0" parTransId="{9C565A97-C067-486E-82B2-9221D8BF3F22}" sibTransId="{097032D6-F474-4058-9BB0-714D79A7E50D}"/>
    <dgm:cxn modelId="{49B5065F-FB3D-48B8-A520-537BEBE3950A}" type="presOf" srcId="{333EE099-C206-42ED-AA2C-461FC2144CA7}" destId="{F1251DF9-ED1B-40C5-95FE-401E3C40B25D}" srcOrd="1" destOrd="0" presId="urn:microsoft.com/office/officeart/2005/8/layout/list1"/>
    <dgm:cxn modelId="{261DBC46-602E-4EFB-A49A-273774462546}" type="presOf" srcId="{1B671D57-F85A-45DD-AB07-9BBA4EE06708}" destId="{782F5B7E-3465-47A9-8266-8A8605661EF7}" srcOrd="0" destOrd="1" presId="urn:microsoft.com/office/officeart/2005/8/layout/list1"/>
    <dgm:cxn modelId="{F7D7A627-3DFA-4C78-9B39-2DEC17912D0D}" srcId="{A6589190-AC0B-4801-9201-5DE305E0C9B4}" destId="{4F3EF9D4-8164-47DB-94A4-DA92674E6291}" srcOrd="4" destOrd="0" parTransId="{B193FCDC-843C-4723-B32F-9336B18A1D16}" sibTransId="{2591D92C-92E9-4787-BA5C-B81F70BD2B98}"/>
    <dgm:cxn modelId="{8B8D2D5C-77C6-4E6C-A92D-15EC0B572559}" type="presOf" srcId="{F3F391DE-2070-4FBA-A090-6513204E49FB}" destId="{802056E8-ED3B-438A-AE22-B05D69BE7B5F}" srcOrd="0" destOrd="1" presId="urn:microsoft.com/office/officeart/2005/8/layout/list1"/>
    <dgm:cxn modelId="{7CE35623-25A3-458E-9123-455071F704E8}" type="presOf" srcId="{002DEA55-D601-434E-9161-5B408B344BC4}" destId="{B6A2A62D-BE12-4DA8-8151-DDC060D34A6E}" srcOrd="0" destOrd="2" presId="urn:microsoft.com/office/officeart/2005/8/layout/list1"/>
    <dgm:cxn modelId="{22B53718-133F-490E-9F5A-941E77CC2CEC}" srcId="{DBDB0E97-0842-4CC3-8EE2-6A8E7395A392}" destId="{CE3DFE49-83C3-49B0-9843-C7FDC7091AA2}" srcOrd="0" destOrd="0" parTransId="{8C844BAE-D2B6-43C7-9303-60D9D0EA0F44}" sibTransId="{9B7DA010-D24F-40B7-86F2-59B6251B2EA2}"/>
    <dgm:cxn modelId="{38EF5AFE-BC31-444A-B37D-8637658B1A1B}" type="presOf" srcId="{F15926AB-FD5F-48A1-9156-7FC3BA2862A5}" destId="{B6A2A62D-BE12-4DA8-8151-DDC060D34A6E}" srcOrd="0" destOrd="1" presId="urn:microsoft.com/office/officeart/2005/8/layout/list1"/>
    <dgm:cxn modelId="{B7608323-670A-4D9E-8746-4E4FC5E6E652}" type="presOf" srcId="{CE3DFE49-83C3-49B0-9843-C7FDC7091AA2}" destId="{B78E901C-49D1-4323-B584-16510688218B}" srcOrd="0" destOrd="0" presId="urn:microsoft.com/office/officeart/2005/8/layout/list1"/>
    <dgm:cxn modelId="{16951FD9-C733-480A-A4D2-3B26FC8F8E03}" srcId="{CE3DFE49-83C3-49B0-9843-C7FDC7091AA2}" destId="{40488428-B2A8-4C95-8843-DC2330262A12}" srcOrd="0" destOrd="0" parTransId="{80AC9471-742F-4C71-8DB0-9558FF6D9688}" sibTransId="{A96469DC-12B5-4641-8467-58AD7A22488C}"/>
    <dgm:cxn modelId="{E5DA0D47-B3AB-4C9D-8DB3-3653313C5489}" srcId="{CE3DFE49-83C3-49B0-9843-C7FDC7091AA2}" destId="{002DEA55-D601-434E-9161-5B408B344BC4}" srcOrd="2" destOrd="0" parTransId="{A31E5865-578B-4912-B231-BC903EC2C6AB}" sibTransId="{C3D47350-2BA7-4201-9AE1-24F5038FAFA3}"/>
    <dgm:cxn modelId="{C1DAEE12-18A9-482E-8085-DD5F9D15F087}" srcId="{CE3DFE49-83C3-49B0-9843-C7FDC7091AA2}" destId="{F66DF172-494A-45FD-BDA7-E704343C1E6B}" srcOrd="4" destOrd="0" parTransId="{DF6D85F3-A868-47C0-B0ED-3BF4D3ABD467}" sibTransId="{73A339B1-F428-4F57-AD6D-BA7B8258E284}"/>
    <dgm:cxn modelId="{ACA701A9-D34C-49A9-9169-CA700B12E5EE}" srcId="{333EE099-C206-42ED-AA2C-461FC2144CA7}" destId="{E77BEC38-28B9-4C36-9703-5383F2A9C557}" srcOrd="2" destOrd="0" parTransId="{CD71289A-29F0-41A3-BC89-EDA136541F51}" sibTransId="{15768DC1-41F2-4AB3-B04B-682EAAE1DB98}"/>
    <dgm:cxn modelId="{E9A61777-7359-4B5C-B257-77014A9DE5C6}" type="presOf" srcId="{D9C2F0FE-4155-4075-A8E0-3FCB66832B14}" destId="{782F5B7E-3465-47A9-8266-8A8605661EF7}" srcOrd="0" destOrd="0" presId="urn:microsoft.com/office/officeart/2005/8/layout/list1"/>
    <dgm:cxn modelId="{F7B841CD-381C-4EDF-B88C-C4D1A595C865}" srcId="{A6589190-AC0B-4801-9201-5DE305E0C9B4}" destId="{8B426AC3-F70A-4E7E-BB32-2BF8F310522D}" srcOrd="2" destOrd="0" parTransId="{E33FAE91-4D03-4912-ACA5-C250219B92F9}" sibTransId="{8028C1A4-21C8-4519-8688-7DA58D281C20}"/>
    <dgm:cxn modelId="{3F0185C0-FB89-433F-A8D1-0DCEC2657DBD}" srcId="{CE3DFE49-83C3-49B0-9843-C7FDC7091AA2}" destId="{F15926AB-FD5F-48A1-9156-7FC3BA2862A5}" srcOrd="1" destOrd="0" parTransId="{83D11594-5259-446F-9E36-F0C12A4382D8}" sibTransId="{44B3AA81-7771-47E7-85C5-BEEAD58DD9DF}"/>
    <dgm:cxn modelId="{3FE55C17-C3E6-4A01-B448-E92620977B17}" type="presOf" srcId="{4F3EF9D4-8164-47DB-94A4-DA92674E6291}" destId="{802056E8-ED3B-438A-AE22-B05D69BE7B5F}" srcOrd="0" destOrd="4" presId="urn:microsoft.com/office/officeart/2005/8/layout/list1"/>
    <dgm:cxn modelId="{A2E43B61-28F8-436C-A9CB-205F7D7C87B4}" srcId="{A6589190-AC0B-4801-9201-5DE305E0C9B4}" destId="{F3F391DE-2070-4FBA-A090-6513204E49FB}" srcOrd="1" destOrd="0" parTransId="{FA9C5208-2EEF-4C6B-AD64-BDE6F98582AA}" sibTransId="{58CB7BF8-52D6-4FEE-9B17-F97A97182BA8}"/>
    <dgm:cxn modelId="{67BA2A7F-4AEE-49A5-A8AC-D4A739988724}" type="presOf" srcId="{E77BEC38-28B9-4C36-9703-5383F2A9C557}" destId="{782F5B7E-3465-47A9-8266-8A8605661EF7}" srcOrd="0" destOrd="2" presId="urn:microsoft.com/office/officeart/2005/8/layout/list1"/>
    <dgm:cxn modelId="{5E743C77-ADEE-458E-9250-ACB16A9202DD}" type="presOf" srcId="{40488428-B2A8-4C95-8843-DC2330262A12}" destId="{B6A2A62D-BE12-4DA8-8151-DDC060D34A6E}" srcOrd="0" destOrd="0" presId="urn:microsoft.com/office/officeart/2005/8/layout/list1"/>
    <dgm:cxn modelId="{7B5743B7-2A2F-45D4-BB37-4C7A626F23ED}" srcId="{CE3DFE49-83C3-49B0-9843-C7FDC7091AA2}" destId="{00137129-BBEC-45E8-91F0-76BA8B99DB7B}" srcOrd="3" destOrd="0" parTransId="{A125705D-696D-4C02-9317-5B506DC54DD5}" sibTransId="{DAAD5313-1301-46FC-8097-8DB074C7D5B9}"/>
    <dgm:cxn modelId="{F905B1EF-F467-4BAB-8148-1AF20E94B4D1}" type="presOf" srcId="{A6589190-AC0B-4801-9201-5DE305E0C9B4}" destId="{CF1E3AA6-917D-49EB-A08C-E711DC33A947}" srcOrd="0" destOrd="0" presId="urn:microsoft.com/office/officeart/2005/8/layout/list1"/>
    <dgm:cxn modelId="{C7260000-EEE4-4444-92DB-9BCD93DBB958}" type="presOf" srcId="{333EE099-C206-42ED-AA2C-461FC2144CA7}" destId="{19B265AC-0785-4AA6-B07D-D4F31EE505CE}" srcOrd="0" destOrd="0" presId="urn:microsoft.com/office/officeart/2005/8/layout/list1"/>
    <dgm:cxn modelId="{17E7ABAF-650E-4182-9BB1-7BFA3EF08055}" type="presOf" srcId="{C21690E4-693A-4468-A0D7-E4D649D98138}" destId="{802056E8-ED3B-438A-AE22-B05D69BE7B5F}" srcOrd="0" destOrd="0" presId="urn:microsoft.com/office/officeart/2005/8/layout/list1"/>
    <dgm:cxn modelId="{0A1FB8F9-526F-4E3C-8F8F-8BA0335452A9}" srcId="{333EE099-C206-42ED-AA2C-461FC2144CA7}" destId="{1B671D57-F85A-45DD-AB07-9BBA4EE06708}" srcOrd="1" destOrd="0" parTransId="{5495A2C1-A6C7-47D4-8DBB-99587E85F0AF}" sibTransId="{CEDECDB6-AF7A-4300-80F2-DCD3DFA59870}"/>
    <dgm:cxn modelId="{EE453D78-21C1-4A73-820E-F18F8BB8FECA}" srcId="{333EE099-C206-42ED-AA2C-461FC2144CA7}" destId="{D9C2F0FE-4155-4075-A8E0-3FCB66832B14}" srcOrd="0" destOrd="0" parTransId="{D1C850EB-69BE-4309-B00D-5CFE50D9F9EB}" sibTransId="{8BF12519-912C-4107-942B-635B0E319F5E}"/>
    <dgm:cxn modelId="{CBE6DBA0-1B7A-4EE4-B346-231C73E354C9}" type="presOf" srcId="{A6589190-AC0B-4801-9201-5DE305E0C9B4}" destId="{475937A9-5ABF-49DF-8476-87E7B9BB3AC1}" srcOrd="1" destOrd="0" presId="urn:microsoft.com/office/officeart/2005/8/layout/list1"/>
    <dgm:cxn modelId="{B89C26B9-55D5-4479-A6A1-B243BE6B7F44}" type="presOf" srcId="{CE3DFE49-83C3-49B0-9843-C7FDC7091AA2}" destId="{A62C4C4D-AF20-4F65-B1BC-6ED15F2B3D4B}" srcOrd="1" destOrd="0" presId="urn:microsoft.com/office/officeart/2005/8/layout/list1"/>
    <dgm:cxn modelId="{7E766831-18FD-428F-AED5-397B3CDD8C39}" type="presOf" srcId="{9766FA13-2C25-4F4E-A933-C532FF4BF5B5}" destId="{802056E8-ED3B-438A-AE22-B05D69BE7B5F}" srcOrd="0" destOrd="3" presId="urn:microsoft.com/office/officeart/2005/8/layout/list1"/>
    <dgm:cxn modelId="{A48CA97E-1583-4682-B7B9-9C9C6D6DED93}" srcId="{A6589190-AC0B-4801-9201-5DE305E0C9B4}" destId="{C21690E4-693A-4468-A0D7-E4D649D98138}" srcOrd="0" destOrd="0" parTransId="{272C0BC2-9703-40CF-9881-BE5EF073F6AE}" sibTransId="{7D5FC885-03B4-4E99-8143-783E80DD4D42}"/>
    <dgm:cxn modelId="{B853392D-0E0A-4181-9B08-3F8935810DB3}" srcId="{A6589190-AC0B-4801-9201-5DE305E0C9B4}" destId="{9766FA13-2C25-4F4E-A933-C532FF4BF5B5}" srcOrd="3" destOrd="0" parTransId="{B0641539-4666-452C-ABAD-787D00E905DB}" sibTransId="{88D4E6FD-D8BB-4DE9-A25B-E2D41736F736}"/>
    <dgm:cxn modelId="{06501783-8465-45FD-8176-D0DD43BA75B1}" type="presOf" srcId="{DBDB0E97-0842-4CC3-8EE2-6A8E7395A392}" destId="{1F4BA849-177C-44CB-ABC5-91A134DA6377}" srcOrd="0" destOrd="0" presId="urn:microsoft.com/office/officeart/2005/8/layout/list1"/>
    <dgm:cxn modelId="{4D7C445C-DF75-4A65-931B-F0B67E809D02}" type="presOf" srcId="{00137129-BBEC-45E8-91F0-76BA8B99DB7B}" destId="{B6A2A62D-BE12-4DA8-8151-DDC060D34A6E}" srcOrd="0" destOrd="3" presId="urn:microsoft.com/office/officeart/2005/8/layout/list1"/>
    <dgm:cxn modelId="{9CFDF157-4EDF-4298-9D88-501A60E4BDBB}" type="presOf" srcId="{8B426AC3-F70A-4E7E-BB32-2BF8F310522D}" destId="{802056E8-ED3B-438A-AE22-B05D69BE7B5F}" srcOrd="0" destOrd="2" presId="urn:microsoft.com/office/officeart/2005/8/layout/list1"/>
    <dgm:cxn modelId="{03F2B37D-09B7-4AC1-809D-A876F99E8861}" type="presParOf" srcId="{1F4BA849-177C-44CB-ABC5-91A134DA6377}" destId="{88A4CDC1-A600-4B37-8B1F-FA0238812E91}" srcOrd="0" destOrd="0" presId="urn:microsoft.com/office/officeart/2005/8/layout/list1"/>
    <dgm:cxn modelId="{ED6F1D6F-CB60-414D-BBDF-2DB13B55FD39}" type="presParOf" srcId="{88A4CDC1-A600-4B37-8B1F-FA0238812E91}" destId="{B78E901C-49D1-4323-B584-16510688218B}" srcOrd="0" destOrd="0" presId="urn:microsoft.com/office/officeart/2005/8/layout/list1"/>
    <dgm:cxn modelId="{55FB23A5-E700-47F5-BA27-B8881FE623D8}" type="presParOf" srcId="{88A4CDC1-A600-4B37-8B1F-FA0238812E91}" destId="{A62C4C4D-AF20-4F65-B1BC-6ED15F2B3D4B}" srcOrd="1" destOrd="0" presId="urn:microsoft.com/office/officeart/2005/8/layout/list1"/>
    <dgm:cxn modelId="{814C6FD8-E95B-4F63-9B8F-D86CF23FC974}" type="presParOf" srcId="{1F4BA849-177C-44CB-ABC5-91A134DA6377}" destId="{0268107F-3F08-4DD0-BD0B-021E899C16A4}" srcOrd="1" destOrd="0" presId="urn:microsoft.com/office/officeart/2005/8/layout/list1"/>
    <dgm:cxn modelId="{CAA9E793-5382-4E6C-96CA-9EF61E3ECC3D}" type="presParOf" srcId="{1F4BA849-177C-44CB-ABC5-91A134DA6377}" destId="{B6A2A62D-BE12-4DA8-8151-DDC060D34A6E}" srcOrd="2" destOrd="0" presId="urn:microsoft.com/office/officeart/2005/8/layout/list1"/>
    <dgm:cxn modelId="{9FE03519-A346-4F50-ADEA-3A8FB2EBDCFA}" type="presParOf" srcId="{1F4BA849-177C-44CB-ABC5-91A134DA6377}" destId="{25840ADF-6FA4-4B8B-9C73-CCF4F9BF3940}" srcOrd="3" destOrd="0" presId="urn:microsoft.com/office/officeart/2005/8/layout/list1"/>
    <dgm:cxn modelId="{786445C7-B8D9-44D6-9180-B2CF128DA381}" type="presParOf" srcId="{1F4BA849-177C-44CB-ABC5-91A134DA6377}" destId="{C460611E-AF54-45F0-BCDD-F66DACB5F230}" srcOrd="4" destOrd="0" presId="urn:microsoft.com/office/officeart/2005/8/layout/list1"/>
    <dgm:cxn modelId="{AB75E2B1-B8E1-4369-A073-F310E2C776D3}" type="presParOf" srcId="{C460611E-AF54-45F0-BCDD-F66DACB5F230}" destId="{19B265AC-0785-4AA6-B07D-D4F31EE505CE}" srcOrd="0" destOrd="0" presId="urn:microsoft.com/office/officeart/2005/8/layout/list1"/>
    <dgm:cxn modelId="{5F0C40E7-0F75-4D8E-AEC1-D43FA48B4653}" type="presParOf" srcId="{C460611E-AF54-45F0-BCDD-F66DACB5F230}" destId="{F1251DF9-ED1B-40C5-95FE-401E3C40B25D}" srcOrd="1" destOrd="0" presId="urn:microsoft.com/office/officeart/2005/8/layout/list1"/>
    <dgm:cxn modelId="{BA809DDF-EDD6-491F-B14E-D87E40CAC550}" type="presParOf" srcId="{1F4BA849-177C-44CB-ABC5-91A134DA6377}" destId="{F57C2F34-F21C-40C5-B71A-2661451BF1B0}" srcOrd="5" destOrd="0" presId="urn:microsoft.com/office/officeart/2005/8/layout/list1"/>
    <dgm:cxn modelId="{4F9349F2-0932-4B3F-A132-65E54616659A}" type="presParOf" srcId="{1F4BA849-177C-44CB-ABC5-91A134DA6377}" destId="{782F5B7E-3465-47A9-8266-8A8605661EF7}" srcOrd="6" destOrd="0" presId="urn:microsoft.com/office/officeart/2005/8/layout/list1"/>
    <dgm:cxn modelId="{DBB5DBE7-5153-48DB-B54B-005DCF331A0D}" type="presParOf" srcId="{1F4BA849-177C-44CB-ABC5-91A134DA6377}" destId="{BA7A48AF-EE08-4686-B0E3-661AD48B3A42}" srcOrd="7" destOrd="0" presId="urn:microsoft.com/office/officeart/2005/8/layout/list1"/>
    <dgm:cxn modelId="{85AB3522-417A-4A17-8ACD-97E3BEEDA92E}" type="presParOf" srcId="{1F4BA849-177C-44CB-ABC5-91A134DA6377}" destId="{D32F51CE-95D6-4619-8C7B-A960E58C0200}" srcOrd="8" destOrd="0" presId="urn:microsoft.com/office/officeart/2005/8/layout/list1"/>
    <dgm:cxn modelId="{192ADCA5-8A1C-4D81-A1E8-995D8D59F28C}" type="presParOf" srcId="{D32F51CE-95D6-4619-8C7B-A960E58C0200}" destId="{CF1E3AA6-917D-49EB-A08C-E711DC33A947}" srcOrd="0" destOrd="0" presId="urn:microsoft.com/office/officeart/2005/8/layout/list1"/>
    <dgm:cxn modelId="{4DAA561C-C088-4256-AFCC-B6ABA4891174}" type="presParOf" srcId="{D32F51CE-95D6-4619-8C7B-A960E58C0200}" destId="{475937A9-5ABF-49DF-8476-87E7B9BB3AC1}" srcOrd="1" destOrd="0" presId="urn:microsoft.com/office/officeart/2005/8/layout/list1"/>
    <dgm:cxn modelId="{AAA34904-900A-4800-B3AC-6FA51D9AF784}" type="presParOf" srcId="{1F4BA849-177C-44CB-ABC5-91A134DA6377}" destId="{BCD84261-84A5-45E0-8FE0-A86EA44232B0}" srcOrd="9" destOrd="0" presId="urn:microsoft.com/office/officeart/2005/8/layout/list1"/>
    <dgm:cxn modelId="{BE8C99F8-2937-4415-925B-73E552C4B1DE}" type="presParOf" srcId="{1F4BA849-177C-44CB-ABC5-91A134DA6377}" destId="{802056E8-ED3B-438A-AE22-B05D69BE7B5F}"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16022A31-922C-429D-B1A7-A4B9892480A9}" type="doc">
      <dgm:prSet loTypeId="urn:microsoft.com/office/officeart/2005/8/layout/lProcess2" loCatId="list" qsTypeId="urn:microsoft.com/office/officeart/2005/8/quickstyle/3d3" qsCatId="3D" csTypeId="urn:microsoft.com/office/officeart/2005/8/colors/colorful1" csCatId="colorful" phldr="1"/>
      <dgm:spPr/>
      <dgm:t>
        <a:bodyPr/>
        <a:lstStyle/>
        <a:p>
          <a:endParaRPr lang="en-US"/>
        </a:p>
      </dgm:t>
    </dgm:pt>
    <dgm:pt modelId="{89640992-B06D-4461-8260-E8F8B6E689A5}">
      <dgm:prSet phldrT="[Text]"/>
      <dgm:spPr>
        <a:xfrm>
          <a:off x="2057" y="0"/>
          <a:ext cx="2019002" cy="5486400"/>
        </a:xfrm>
        <a:solidFill>
          <a:schemeClr val="accent2">
            <a:lumMod val="75000"/>
          </a:schemeClr>
        </a:solidFill>
        <a:scene3d>
          <a:camera prst="orthographicFront">
            <a:rot lat="0" lon="0" rev="0"/>
          </a:camera>
          <a:lightRig rig="contrasting" dir="t">
            <a:rot lat="0" lon="0" rev="1200000"/>
          </a:lightRig>
        </a:scene3d>
        <a:sp3d z="-300000" prstMaterial="plastic"/>
      </dgm:spPr>
      <dgm:t>
        <a:bodyPr/>
        <a:lstStyle/>
        <a:p>
          <a:r>
            <a:rPr lang="en-US" b="1" dirty="0" smtClean="0">
              <a:solidFill>
                <a:schemeClr val="tx1"/>
              </a:solidFill>
              <a:latin typeface="Calibri"/>
              <a:ea typeface="+mn-ea"/>
              <a:cs typeface="+mn-cs"/>
            </a:rPr>
            <a:t>PR</a:t>
          </a:r>
          <a:endParaRPr lang="en-US" b="1" dirty="0">
            <a:solidFill>
              <a:schemeClr val="tx1"/>
            </a:solidFill>
            <a:latin typeface="Calibri"/>
            <a:ea typeface="+mn-ea"/>
            <a:cs typeface="+mn-cs"/>
          </a:endParaRPr>
        </a:p>
      </dgm:t>
    </dgm:pt>
    <dgm:pt modelId="{C66511CA-0C48-4F7C-BD6F-59C6365A4CB7}" type="parTrans" cxnId="{6AB0121E-057A-43BD-813E-D3F5C6B1574F}">
      <dgm:prSet/>
      <dgm:spPr/>
      <dgm:t>
        <a:bodyPr/>
        <a:lstStyle/>
        <a:p>
          <a:endParaRPr lang="en-US"/>
        </a:p>
      </dgm:t>
    </dgm:pt>
    <dgm:pt modelId="{BB8DACC9-FF50-4C68-99C6-BADAE2F654A0}" type="sibTrans" cxnId="{6AB0121E-057A-43BD-813E-D3F5C6B1574F}">
      <dgm:prSet/>
      <dgm:spPr/>
      <dgm:t>
        <a:bodyPr/>
        <a:lstStyle/>
        <a:p>
          <a:endParaRPr lang="en-US"/>
        </a:p>
      </dgm:t>
    </dgm:pt>
    <dgm:pt modelId="{5FABFD22-867D-412F-AB03-D11F8363983D}">
      <dgm:prSet phldrT="[Text]"/>
      <dgm:spPr>
        <a:xfrm>
          <a:off x="203957" y="1646388"/>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Proactive Outreach</a:t>
          </a:r>
          <a:endParaRPr lang="en-US" dirty="0">
            <a:latin typeface="Calibri"/>
            <a:ea typeface="+mn-ea"/>
            <a:cs typeface="+mn-cs"/>
          </a:endParaRPr>
        </a:p>
      </dgm:t>
    </dgm:pt>
    <dgm:pt modelId="{0B4E23F7-0439-4F21-A230-314F7208D7AD}" type="parTrans" cxnId="{D30E9075-D3D1-4210-B74B-E76ABD0502F3}">
      <dgm:prSet/>
      <dgm:spPr/>
      <dgm:t>
        <a:bodyPr/>
        <a:lstStyle/>
        <a:p>
          <a:endParaRPr lang="en-US"/>
        </a:p>
      </dgm:t>
    </dgm:pt>
    <dgm:pt modelId="{482BB820-EBD5-4672-A113-6D48B3EE9504}" type="sibTrans" cxnId="{D30E9075-D3D1-4210-B74B-E76ABD0502F3}">
      <dgm:prSet/>
      <dgm:spPr/>
      <dgm:t>
        <a:bodyPr/>
        <a:lstStyle/>
        <a:p>
          <a:endParaRPr lang="en-US"/>
        </a:p>
      </dgm:t>
    </dgm:pt>
    <dgm:pt modelId="{FAA7E7DF-6A73-47EA-A6E4-F23AEAD2CE40}">
      <dgm:prSet phldrT="[Text]"/>
      <dgm:spPr>
        <a:xfrm>
          <a:off x="203957" y="4133753"/>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ED Tech Trades</a:t>
          </a:r>
          <a:endParaRPr lang="en-US" dirty="0">
            <a:latin typeface="Calibri"/>
            <a:ea typeface="+mn-ea"/>
            <a:cs typeface="+mn-cs"/>
          </a:endParaRPr>
        </a:p>
      </dgm:t>
    </dgm:pt>
    <dgm:pt modelId="{BD862FEE-113C-4D67-B5E1-69F0601FFCFB}" type="parTrans" cxnId="{A953C9DF-0179-4257-B673-5F5578D5F1AF}">
      <dgm:prSet/>
      <dgm:spPr/>
      <dgm:t>
        <a:bodyPr/>
        <a:lstStyle/>
        <a:p>
          <a:endParaRPr lang="en-US"/>
        </a:p>
      </dgm:t>
    </dgm:pt>
    <dgm:pt modelId="{07B95938-BAEB-48C6-BDF8-C1049CCE0B29}" type="sibTrans" cxnId="{A953C9DF-0179-4257-B673-5F5578D5F1AF}">
      <dgm:prSet/>
      <dgm:spPr/>
      <dgm:t>
        <a:bodyPr/>
        <a:lstStyle/>
        <a:p>
          <a:endParaRPr lang="en-US"/>
        </a:p>
      </dgm:t>
    </dgm:pt>
    <dgm:pt modelId="{B6658B01-091D-4835-B1C8-609CC7203BBD}">
      <dgm:prSet phldrT="[Text]"/>
      <dgm:spPr>
        <a:xfrm>
          <a:off x="2172485" y="0"/>
          <a:ext cx="2019002" cy="5486400"/>
        </a:xfrm>
        <a:solidFill>
          <a:schemeClr val="accent2">
            <a:lumMod val="75000"/>
          </a:schemeClr>
        </a:solidFill>
        <a:scene3d>
          <a:camera prst="orthographicFront">
            <a:rot lat="0" lon="0" rev="0"/>
          </a:camera>
          <a:lightRig rig="contrasting" dir="t">
            <a:rot lat="0" lon="0" rev="1200000"/>
          </a:lightRig>
        </a:scene3d>
        <a:sp3d z="-300000" prstMaterial="plastic"/>
      </dgm:spPr>
      <dgm:t>
        <a:bodyPr/>
        <a:lstStyle/>
        <a:p>
          <a:r>
            <a:rPr lang="en-US" b="1" dirty="0" smtClean="0">
              <a:solidFill>
                <a:schemeClr val="tx1"/>
              </a:solidFill>
              <a:latin typeface="Calibri"/>
              <a:ea typeface="+mn-ea"/>
              <a:cs typeface="+mn-cs"/>
            </a:rPr>
            <a:t>Partners</a:t>
          </a:r>
          <a:endParaRPr lang="en-US" b="1" dirty="0">
            <a:solidFill>
              <a:schemeClr val="tx1"/>
            </a:solidFill>
            <a:latin typeface="Calibri"/>
            <a:ea typeface="+mn-ea"/>
            <a:cs typeface="+mn-cs"/>
          </a:endParaRPr>
        </a:p>
      </dgm:t>
    </dgm:pt>
    <dgm:pt modelId="{95A157CD-D909-4CAD-B794-0EBC97DFFCDC}" type="parTrans" cxnId="{6099FE1A-FB5A-4254-B479-9B831B10E392}">
      <dgm:prSet/>
      <dgm:spPr/>
      <dgm:t>
        <a:bodyPr/>
        <a:lstStyle/>
        <a:p>
          <a:endParaRPr lang="en-US"/>
        </a:p>
      </dgm:t>
    </dgm:pt>
    <dgm:pt modelId="{CA8F092E-38E1-4B3C-B6AE-E808D178C7DC}" type="sibTrans" cxnId="{6099FE1A-FB5A-4254-B479-9B831B10E392}">
      <dgm:prSet/>
      <dgm:spPr/>
      <dgm:t>
        <a:bodyPr/>
        <a:lstStyle/>
        <a:p>
          <a:endParaRPr lang="en-US"/>
        </a:p>
      </dgm:t>
    </dgm:pt>
    <dgm:pt modelId="{6FB8B7ED-39D6-4D26-8092-3D2EBED75666}">
      <dgm:prSet phldrT="[Text]"/>
      <dgm:spPr>
        <a:xfrm>
          <a:off x="2374385" y="1645920"/>
          <a:ext cx="1615201" cy="3566160"/>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Live Meeting Series</a:t>
          </a:r>
          <a:endParaRPr lang="en-US" dirty="0">
            <a:latin typeface="Calibri"/>
            <a:ea typeface="+mn-ea"/>
            <a:cs typeface="+mn-cs"/>
          </a:endParaRPr>
        </a:p>
      </dgm:t>
    </dgm:pt>
    <dgm:pt modelId="{B4772D8C-6770-4EB8-89AB-6A834071888C}" type="parTrans" cxnId="{BE8623C6-F120-44C5-9283-5BE19E4CCC20}">
      <dgm:prSet/>
      <dgm:spPr/>
      <dgm:t>
        <a:bodyPr/>
        <a:lstStyle/>
        <a:p>
          <a:endParaRPr lang="en-US"/>
        </a:p>
      </dgm:t>
    </dgm:pt>
    <dgm:pt modelId="{0E324217-A10F-4DED-9C89-F3013A1A327C}" type="sibTrans" cxnId="{BE8623C6-F120-44C5-9283-5BE19E4CCC20}">
      <dgm:prSet/>
      <dgm:spPr/>
      <dgm:t>
        <a:bodyPr/>
        <a:lstStyle/>
        <a:p>
          <a:endParaRPr lang="en-US"/>
        </a:p>
      </dgm:t>
    </dgm:pt>
    <dgm:pt modelId="{DA0F08B1-25B6-447F-BD2D-2FF1D5761321}">
      <dgm:prSet phldrT="[Text]"/>
      <dgm:spPr>
        <a:xfrm>
          <a:off x="4342912" y="0"/>
          <a:ext cx="2019002" cy="5486400"/>
        </a:xfrm>
        <a:solidFill>
          <a:schemeClr val="accent2">
            <a:lumMod val="75000"/>
          </a:schemeClr>
        </a:solidFill>
        <a:scene3d>
          <a:camera prst="orthographicFront">
            <a:rot lat="0" lon="0" rev="0"/>
          </a:camera>
          <a:lightRig rig="contrasting" dir="t">
            <a:rot lat="0" lon="0" rev="1200000"/>
          </a:lightRig>
        </a:scene3d>
        <a:sp3d z="-300000" prstMaterial="plastic"/>
      </dgm:spPr>
      <dgm:t>
        <a:bodyPr/>
        <a:lstStyle/>
        <a:p>
          <a:r>
            <a:rPr lang="en-US" b="1" dirty="0" smtClean="0">
              <a:solidFill>
                <a:schemeClr val="tx1"/>
              </a:solidFill>
              <a:latin typeface="Calibri"/>
              <a:ea typeface="+mn-ea"/>
              <a:cs typeface="+mn-cs"/>
            </a:rPr>
            <a:t>Internal </a:t>
          </a:r>
          <a:endParaRPr lang="en-US" b="1" dirty="0">
            <a:solidFill>
              <a:schemeClr val="tx1"/>
            </a:solidFill>
            <a:latin typeface="Calibri"/>
            <a:ea typeface="+mn-ea"/>
            <a:cs typeface="+mn-cs"/>
          </a:endParaRPr>
        </a:p>
      </dgm:t>
    </dgm:pt>
    <dgm:pt modelId="{8767E1E3-183F-49AE-948D-8273A80AFE53}" type="parTrans" cxnId="{F917A564-AEFA-4BE4-A49E-FB25F9FA7B4D}">
      <dgm:prSet/>
      <dgm:spPr/>
      <dgm:t>
        <a:bodyPr/>
        <a:lstStyle/>
        <a:p>
          <a:endParaRPr lang="en-US"/>
        </a:p>
      </dgm:t>
    </dgm:pt>
    <dgm:pt modelId="{83BA45E3-7171-4891-BDE0-012E29A99337}" type="sibTrans" cxnId="{F917A564-AEFA-4BE4-A49E-FB25F9FA7B4D}">
      <dgm:prSet/>
      <dgm:spPr/>
      <dgm:t>
        <a:bodyPr/>
        <a:lstStyle/>
        <a:p>
          <a:endParaRPr lang="en-US"/>
        </a:p>
      </dgm:t>
    </dgm:pt>
    <dgm:pt modelId="{27C6E012-A92A-41D6-8CD0-AAE62B913C43}">
      <dgm:prSet phldrT="[Text]"/>
      <dgm:spPr>
        <a:xfrm>
          <a:off x="6513340" y="0"/>
          <a:ext cx="2019002" cy="5486400"/>
        </a:xfrm>
        <a:solidFill>
          <a:schemeClr val="accent2">
            <a:lumMod val="75000"/>
          </a:schemeClr>
        </a:solidFill>
        <a:scene3d>
          <a:camera prst="orthographicFront">
            <a:rot lat="0" lon="0" rev="0"/>
          </a:camera>
          <a:lightRig rig="contrasting" dir="t">
            <a:rot lat="0" lon="0" rev="1200000"/>
          </a:lightRig>
        </a:scene3d>
        <a:sp3d z="-300000" prstMaterial="plastic"/>
      </dgm:spPr>
      <dgm:t>
        <a:bodyPr/>
        <a:lstStyle/>
        <a:p>
          <a:r>
            <a:rPr lang="en-US" b="1" u="none" dirty="0" smtClean="0">
              <a:solidFill>
                <a:schemeClr val="tx1"/>
              </a:solidFill>
              <a:latin typeface="Calibri"/>
              <a:ea typeface="+mn-ea"/>
              <a:cs typeface="+mn-cs"/>
            </a:rPr>
            <a:t>Accounts</a:t>
          </a:r>
          <a:endParaRPr lang="en-US" b="1" u="none" dirty="0">
            <a:solidFill>
              <a:schemeClr val="tx1"/>
            </a:solidFill>
            <a:latin typeface="Calibri"/>
            <a:ea typeface="+mn-ea"/>
            <a:cs typeface="+mn-cs"/>
          </a:endParaRPr>
        </a:p>
      </dgm:t>
    </dgm:pt>
    <dgm:pt modelId="{8E435EB8-AFC0-4CBF-8237-AF4F74CA1753}" type="parTrans" cxnId="{EBA624D0-83B1-4AFA-ABB5-5A52E3436EC8}">
      <dgm:prSet/>
      <dgm:spPr/>
      <dgm:t>
        <a:bodyPr/>
        <a:lstStyle/>
        <a:p>
          <a:endParaRPr lang="en-US"/>
        </a:p>
      </dgm:t>
    </dgm:pt>
    <dgm:pt modelId="{FF320351-67FF-41F2-9215-28D56E9E5F32}" type="sibTrans" cxnId="{EBA624D0-83B1-4AFA-ABB5-5A52E3436EC8}">
      <dgm:prSet/>
      <dgm:spPr/>
      <dgm:t>
        <a:bodyPr/>
        <a:lstStyle/>
        <a:p>
          <a:endParaRPr lang="en-US"/>
        </a:p>
      </dgm:t>
    </dgm:pt>
    <dgm:pt modelId="{36B6188F-C861-4ACE-B07A-8F87A498844B}">
      <dgm:prSet phldrT="[Text]"/>
      <dgm:spPr>
        <a:xfrm>
          <a:off x="203957" y="2890071"/>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Economic / Education / Workforce Dev Pitch</a:t>
          </a:r>
          <a:endParaRPr lang="en-US" dirty="0">
            <a:latin typeface="Calibri"/>
            <a:ea typeface="+mn-ea"/>
            <a:cs typeface="+mn-cs"/>
          </a:endParaRPr>
        </a:p>
      </dgm:t>
    </dgm:pt>
    <dgm:pt modelId="{58A82C41-0AC3-4DA9-9D99-4651E2A092E1}" type="parTrans" cxnId="{FBAEDBC9-FB93-4485-B808-783FFE8BE66F}">
      <dgm:prSet/>
      <dgm:spPr/>
      <dgm:t>
        <a:bodyPr/>
        <a:lstStyle/>
        <a:p>
          <a:endParaRPr lang="en-US"/>
        </a:p>
      </dgm:t>
    </dgm:pt>
    <dgm:pt modelId="{D9E6A142-DF11-471D-AEF4-051FC81F3A8E}" type="sibTrans" cxnId="{FBAEDBC9-FB93-4485-B808-783FFE8BE66F}">
      <dgm:prSet/>
      <dgm:spPr/>
      <dgm:t>
        <a:bodyPr/>
        <a:lstStyle/>
        <a:p>
          <a:endParaRPr lang="en-US"/>
        </a:p>
      </dgm:t>
    </dgm:pt>
    <dgm:pt modelId="{9BE93E0E-7DB5-4D17-BD21-CF90277B51CF}">
      <dgm:prSet phldrT="[Text]"/>
      <dgm:spPr>
        <a:xfrm>
          <a:off x="4544812" y="1646388"/>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Monthly All-hands Updates</a:t>
          </a:r>
          <a:endParaRPr lang="en-US" dirty="0">
            <a:latin typeface="Calibri"/>
            <a:ea typeface="+mn-ea"/>
            <a:cs typeface="+mn-cs"/>
          </a:endParaRPr>
        </a:p>
      </dgm:t>
    </dgm:pt>
    <dgm:pt modelId="{EC3C3C75-9645-4505-B8B8-269BF8060F78}" type="parTrans" cxnId="{DC52F3A7-73B7-4EB2-89FF-2D85260B48D7}">
      <dgm:prSet/>
      <dgm:spPr/>
      <dgm:t>
        <a:bodyPr/>
        <a:lstStyle/>
        <a:p>
          <a:endParaRPr lang="en-US"/>
        </a:p>
      </dgm:t>
    </dgm:pt>
    <dgm:pt modelId="{C60432CF-F999-4D97-935C-637D9B43ADE9}" type="sibTrans" cxnId="{DC52F3A7-73B7-4EB2-89FF-2D85260B48D7}">
      <dgm:prSet/>
      <dgm:spPr/>
      <dgm:t>
        <a:bodyPr/>
        <a:lstStyle/>
        <a:p>
          <a:endParaRPr lang="en-US"/>
        </a:p>
      </dgm:t>
    </dgm:pt>
    <dgm:pt modelId="{3FC3CCEF-83C7-4FBA-BFF5-B6CA9062E9AD}">
      <dgm:prSet phldrT="[Text]"/>
      <dgm:spPr>
        <a:xfrm>
          <a:off x="4544812" y="2890071"/>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Team Meeting</a:t>
          </a:r>
          <a:r>
            <a:rPr lang="en-US" i="1" smtClean="0">
              <a:latin typeface="Calibri"/>
              <a:ea typeface="+mn-ea"/>
              <a:cs typeface="+mn-cs"/>
            </a:rPr>
            <a:t> Sessions for Understanding</a:t>
          </a:r>
          <a:endParaRPr lang="en-US" i="1" dirty="0">
            <a:latin typeface="Calibri"/>
            <a:ea typeface="+mn-ea"/>
            <a:cs typeface="+mn-cs"/>
          </a:endParaRPr>
        </a:p>
      </dgm:t>
    </dgm:pt>
    <dgm:pt modelId="{50B5FED5-D02E-4C26-96F8-421C13FBF18B}" type="parTrans" cxnId="{D89C4EB6-DCF5-4126-B92E-45C67A9F9881}">
      <dgm:prSet/>
      <dgm:spPr/>
      <dgm:t>
        <a:bodyPr/>
        <a:lstStyle/>
        <a:p>
          <a:endParaRPr lang="en-US"/>
        </a:p>
      </dgm:t>
    </dgm:pt>
    <dgm:pt modelId="{956616DE-57C6-42EF-97D0-6617056C4603}" type="sibTrans" cxnId="{D89C4EB6-DCF5-4126-B92E-45C67A9F9881}">
      <dgm:prSet/>
      <dgm:spPr/>
      <dgm:t>
        <a:bodyPr/>
        <a:lstStyle/>
        <a:p>
          <a:endParaRPr lang="en-US"/>
        </a:p>
      </dgm:t>
    </dgm:pt>
    <dgm:pt modelId="{49C1F1DC-0DD7-4952-B435-0B377CDFE67E}">
      <dgm:prSet phldrT="[Text]"/>
      <dgm:spPr>
        <a:xfrm>
          <a:off x="4544812" y="4133753"/>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i="1" smtClean="0">
              <a:latin typeface="Calibri"/>
              <a:ea typeface="+mn-ea"/>
              <a:cs typeface="+mn-cs"/>
            </a:rPr>
            <a:t>Overview Documents and Sharing</a:t>
          </a:r>
          <a:endParaRPr lang="en-US" i="1" dirty="0">
            <a:latin typeface="Calibri"/>
            <a:ea typeface="+mn-ea"/>
            <a:cs typeface="+mn-cs"/>
          </a:endParaRPr>
        </a:p>
      </dgm:t>
    </dgm:pt>
    <dgm:pt modelId="{241E6E87-EA2B-4AA3-9796-E08A17B5BFFC}" type="parTrans" cxnId="{38087C00-7D6A-4A5E-BAE4-093E10DE18E3}">
      <dgm:prSet/>
      <dgm:spPr/>
      <dgm:t>
        <a:bodyPr/>
        <a:lstStyle/>
        <a:p>
          <a:endParaRPr lang="en-US"/>
        </a:p>
      </dgm:t>
    </dgm:pt>
    <dgm:pt modelId="{B2CCEE5F-BE0E-4FAB-9B32-BD70898F6DDB}" type="sibTrans" cxnId="{38087C00-7D6A-4A5E-BAE4-093E10DE18E3}">
      <dgm:prSet/>
      <dgm:spPr/>
      <dgm:t>
        <a:bodyPr/>
        <a:lstStyle/>
        <a:p>
          <a:endParaRPr lang="en-US"/>
        </a:p>
      </dgm:t>
    </dgm:pt>
    <dgm:pt modelId="{5675063E-282B-4DEA-BA62-7F61BF0D5E56}">
      <dgm:prSet phldrT="[Text]"/>
      <dgm:spPr>
        <a:xfrm>
          <a:off x="6715240" y="2890071"/>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CIO Summit Overview and Partner Session</a:t>
          </a:r>
          <a:endParaRPr lang="en-US" dirty="0">
            <a:latin typeface="Calibri"/>
            <a:ea typeface="+mn-ea"/>
            <a:cs typeface="+mn-cs"/>
          </a:endParaRPr>
        </a:p>
      </dgm:t>
    </dgm:pt>
    <dgm:pt modelId="{3DC250AE-E03C-4BD5-BE60-B723285490B5}" type="parTrans" cxnId="{B982D9CA-9AB9-4FEF-8956-2AA08C073762}">
      <dgm:prSet/>
      <dgm:spPr/>
      <dgm:t>
        <a:bodyPr/>
        <a:lstStyle/>
        <a:p>
          <a:endParaRPr lang="en-US"/>
        </a:p>
      </dgm:t>
    </dgm:pt>
    <dgm:pt modelId="{30A3B4F4-11C9-403F-9575-88344580C170}" type="sibTrans" cxnId="{B982D9CA-9AB9-4FEF-8956-2AA08C073762}">
      <dgm:prSet/>
      <dgm:spPr/>
      <dgm:t>
        <a:bodyPr/>
        <a:lstStyle/>
        <a:p>
          <a:endParaRPr lang="en-US"/>
        </a:p>
      </dgm:t>
    </dgm:pt>
    <dgm:pt modelId="{F0A85526-2828-4C38-A71D-993A9F06E205}">
      <dgm:prSet phldrT="[Text]"/>
      <dgm:spPr>
        <a:xfrm>
          <a:off x="6715240" y="4133753"/>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Education Stimulus </a:t>
          </a:r>
          <a:r>
            <a:rPr lang="en-US" i="1" smtClean="0">
              <a:latin typeface="Calibri"/>
              <a:ea typeface="+mn-ea"/>
              <a:cs typeface="+mn-cs"/>
            </a:rPr>
            <a:t>Opportunities for Impact Brochure</a:t>
          </a:r>
          <a:endParaRPr lang="en-US" i="1" dirty="0">
            <a:latin typeface="Calibri"/>
            <a:ea typeface="+mn-ea"/>
            <a:cs typeface="+mn-cs"/>
          </a:endParaRPr>
        </a:p>
      </dgm:t>
    </dgm:pt>
    <dgm:pt modelId="{84086629-2D89-452C-A76B-60835BCB514F}" type="parTrans" cxnId="{EB636407-0AF7-4C54-ABAD-21FDC943D821}">
      <dgm:prSet/>
      <dgm:spPr/>
      <dgm:t>
        <a:bodyPr/>
        <a:lstStyle/>
        <a:p>
          <a:endParaRPr lang="en-US"/>
        </a:p>
      </dgm:t>
    </dgm:pt>
    <dgm:pt modelId="{46C43B8A-9CB4-4621-817B-1594A09C02B6}" type="sibTrans" cxnId="{EB636407-0AF7-4C54-ABAD-21FDC943D821}">
      <dgm:prSet/>
      <dgm:spPr/>
      <dgm:t>
        <a:bodyPr/>
        <a:lstStyle/>
        <a:p>
          <a:endParaRPr lang="en-US"/>
        </a:p>
      </dgm:t>
    </dgm:pt>
    <dgm:pt modelId="{1F8A10ED-F58F-454C-8C28-A485494B1792}">
      <dgm:prSet phldrT="[Text]"/>
      <dgm:spPr>
        <a:xfrm>
          <a:off x="6715240" y="1646388"/>
          <a:ext cx="1615201" cy="107785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mtClean="0">
              <a:latin typeface="Calibri"/>
              <a:ea typeface="+mn-ea"/>
              <a:cs typeface="+mn-cs"/>
            </a:rPr>
            <a:t>Go To Market via telesales and managed accounts</a:t>
          </a:r>
          <a:endParaRPr lang="en-US" dirty="0">
            <a:latin typeface="Calibri"/>
            <a:ea typeface="+mn-ea"/>
            <a:cs typeface="+mn-cs"/>
          </a:endParaRPr>
        </a:p>
      </dgm:t>
    </dgm:pt>
    <dgm:pt modelId="{11B303A2-6188-4E0D-BC88-5C08230C4EB6}" type="parTrans" cxnId="{ED40C9FA-DDF6-405E-8B85-23D7ED60AD83}">
      <dgm:prSet/>
      <dgm:spPr/>
      <dgm:t>
        <a:bodyPr/>
        <a:lstStyle/>
        <a:p>
          <a:endParaRPr lang="en-US"/>
        </a:p>
      </dgm:t>
    </dgm:pt>
    <dgm:pt modelId="{71AF8BC6-506B-4F92-B9CB-A6DA502ACB15}" type="sibTrans" cxnId="{ED40C9FA-DDF6-405E-8B85-23D7ED60AD83}">
      <dgm:prSet/>
      <dgm:spPr/>
      <dgm:t>
        <a:bodyPr/>
        <a:lstStyle/>
        <a:p>
          <a:endParaRPr lang="en-US"/>
        </a:p>
      </dgm:t>
    </dgm:pt>
    <dgm:pt modelId="{47EE1284-68E1-49EE-8083-AFC30F480359}" type="pres">
      <dgm:prSet presAssocID="{16022A31-922C-429D-B1A7-A4B9892480A9}" presName="theList" presStyleCnt="0">
        <dgm:presLayoutVars>
          <dgm:dir/>
          <dgm:animLvl val="lvl"/>
          <dgm:resizeHandles val="exact"/>
        </dgm:presLayoutVars>
      </dgm:prSet>
      <dgm:spPr/>
      <dgm:t>
        <a:bodyPr/>
        <a:lstStyle/>
        <a:p>
          <a:endParaRPr lang="en-US"/>
        </a:p>
      </dgm:t>
    </dgm:pt>
    <dgm:pt modelId="{8D686687-CCCC-45B0-BD32-ED8EDCA028F3}" type="pres">
      <dgm:prSet presAssocID="{89640992-B06D-4461-8260-E8F8B6E689A5}" presName="compNode" presStyleCnt="0"/>
      <dgm:spPr/>
      <dgm:t>
        <a:bodyPr/>
        <a:lstStyle/>
        <a:p>
          <a:endParaRPr lang="en-US"/>
        </a:p>
      </dgm:t>
    </dgm:pt>
    <dgm:pt modelId="{048D6E2D-7F59-43ED-829B-755AFB7115FF}" type="pres">
      <dgm:prSet presAssocID="{89640992-B06D-4461-8260-E8F8B6E689A5}" presName="aNode" presStyleLbl="bgShp" presStyleIdx="0" presStyleCnt="4" custLinFactNeighborX="-102" custLinFactNeighborY="2778"/>
      <dgm:spPr>
        <a:prstGeom prst="roundRect">
          <a:avLst>
            <a:gd name="adj" fmla="val 10000"/>
          </a:avLst>
        </a:prstGeom>
      </dgm:spPr>
      <dgm:t>
        <a:bodyPr/>
        <a:lstStyle/>
        <a:p>
          <a:endParaRPr lang="en-US"/>
        </a:p>
      </dgm:t>
    </dgm:pt>
    <dgm:pt modelId="{C8957251-DB1E-4AB7-9AF3-BDEB0555F15B}" type="pres">
      <dgm:prSet presAssocID="{89640992-B06D-4461-8260-E8F8B6E689A5}" presName="textNode" presStyleLbl="bgShp" presStyleIdx="0" presStyleCnt="4"/>
      <dgm:spPr/>
      <dgm:t>
        <a:bodyPr/>
        <a:lstStyle/>
        <a:p>
          <a:endParaRPr lang="en-US"/>
        </a:p>
      </dgm:t>
    </dgm:pt>
    <dgm:pt modelId="{4DBE707A-A9A4-40E5-BCFB-4FDE294764AF}" type="pres">
      <dgm:prSet presAssocID="{89640992-B06D-4461-8260-E8F8B6E689A5}" presName="compChildNode" presStyleCnt="0"/>
      <dgm:spPr/>
      <dgm:t>
        <a:bodyPr/>
        <a:lstStyle/>
        <a:p>
          <a:endParaRPr lang="en-US"/>
        </a:p>
      </dgm:t>
    </dgm:pt>
    <dgm:pt modelId="{24AFBE60-E5B8-40C2-9FA6-0D7BA7F03548}" type="pres">
      <dgm:prSet presAssocID="{89640992-B06D-4461-8260-E8F8B6E689A5}" presName="theInnerList" presStyleCnt="0"/>
      <dgm:spPr/>
      <dgm:t>
        <a:bodyPr/>
        <a:lstStyle/>
        <a:p>
          <a:endParaRPr lang="en-US"/>
        </a:p>
      </dgm:t>
    </dgm:pt>
    <dgm:pt modelId="{35C1CE94-DBD8-4687-A1C4-0729353D78E4}" type="pres">
      <dgm:prSet presAssocID="{5FABFD22-867D-412F-AB03-D11F8363983D}" presName="childNode" presStyleLbl="node1" presStyleIdx="0" presStyleCnt="10">
        <dgm:presLayoutVars>
          <dgm:bulletEnabled val="1"/>
        </dgm:presLayoutVars>
      </dgm:prSet>
      <dgm:spPr>
        <a:prstGeom prst="roundRect">
          <a:avLst>
            <a:gd name="adj" fmla="val 10000"/>
          </a:avLst>
        </a:prstGeom>
      </dgm:spPr>
      <dgm:t>
        <a:bodyPr/>
        <a:lstStyle/>
        <a:p>
          <a:endParaRPr lang="en-US"/>
        </a:p>
      </dgm:t>
    </dgm:pt>
    <dgm:pt modelId="{42E56E76-FC36-4B70-A0E1-6B89FF649C83}" type="pres">
      <dgm:prSet presAssocID="{5FABFD22-867D-412F-AB03-D11F8363983D}" presName="aSpace2" presStyleCnt="0"/>
      <dgm:spPr/>
      <dgm:t>
        <a:bodyPr/>
        <a:lstStyle/>
        <a:p>
          <a:endParaRPr lang="en-US"/>
        </a:p>
      </dgm:t>
    </dgm:pt>
    <dgm:pt modelId="{BA3CDB0C-0BF2-4C71-A0D4-C16A12E3F925}" type="pres">
      <dgm:prSet presAssocID="{36B6188F-C861-4ACE-B07A-8F87A498844B}" presName="childNode" presStyleLbl="node1" presStyleIdx="1" presStyleCnt="10">
        <dgm:presLayoutVars>
          <dgm:bulletEnabled val="1"/>
        </dgm:presLayoutVars>
      </dgm:prSet>
      <dgm:spPr>
        <a:prstGeom prst="roundRect">
          <a:avLst>
            <a:gd name="adj" fmla="val 10000"/>
          </a:avLst>
        </a:prstGeom>
      </dgm:spPr>
      <dgm:t>
        <a:bodyPr/>
        <a:lstStyle/>
        <a:p>
          <a:endParaRPr lang="en-US"/>
        </a:p>
      </dgm:t>
    </dgm:pt>
    <dgm:pt modelId="{677FD46F-7671-4282-A7B8-F0C8A549E2C8}" type="pres">
      <dgm:prSet presAssocID="{36B6188F-C861-4ACE-B07A-8F87A498844B}" presName="aSpace2" presStyleCnt="0"/>
      <dgm:spPr/>
      <dgm:t>
        <a:bodyPr/>
        <a:lstStyle/>
        <a:p>
          <a:endParaRPr lang="en-US"/>
        </a:p>
      </dgm:t>
    </dgm:pt>
    <dgm:pt modelId="{377FEFBA-B06E-49D1-83AB-277E137F1AE9}" type="pres">
      <dgm:prSet presAssocID="{FAA7E7DF-6A73-47EA-A6E4-F23AEAD2CE40}" presName="childNode" presStyleLbl="node1" presStyleIdx="2" presStyleCnt="10">
        <dgm:presLayoutVars>
          <dgm:bulletEnabled val="1"/>
        </dgm:presLayoutVars>
      </dgm:prSet>
      <dgm:spPr>
        <a:prstGeom prst="roundRect">
          <a:avLst>
            <a:gd name="adj" fmla="val 10000"/>
          </a:avLst>
        </a:prstGeom>
      </dgm:spPr>
      <dgm:t>
        <a:bodyPr/>
        <a:lstStyle/>
        <a:p>
          <a:endParaRPr lang="en-US"/>
        </a:p>
      </dgm:t>
    </dgm:pt>
    <dgm:pt modelId="{08D5A7FE-44C6-4DE9-88A8-C11AB8114FA0}" type="pres">
      <dgm:prSet presAssocID="{89640992-B06D-4461-8260-E8F8B6E689A5}" presName="aSpace" presStyleCnt="0"/>
      <dgm:spPr/>
      <dgm:t>
        <a:bodyPr/>
        <a:lstStyle/>
        <a:p>
          <a:endParaRPr lang="en-US"/>
        </a:p>
      </dgm:t>
    </dgm:pt>
    <dgm:pt modelId="{D60BF1CA-A283-4334-A528-279CCCB39E76}" type="pres">
      <dgm:prSet presAssocID="{B6658B01-091D-4835-B1C8-609CC7203BBD}" presName="compNode" presStyleCnt="0"/>
      <dgm:spPr/>
      <dgm:t>
        <a:bodyPr/>
        <a:lstStyle/>
        <a:p>
          <a:endParaRPr lang="en-US"/>
        </a:p>
      </dgm:t>
    </dgm:pt>
    <dgm:pt modelId="{62FA44A1-C79E-4251-A8A2-6D76999E3968}" type="pres">
      <dgm:prSet presAssocID="{B6658B01-091D-4835-B1C8-609CC7203BBD}" presName="aNode" presStyleLbl="bgShp" presStyleIdx="1" presStyleCnt="4"/>
      <dgm:spPr>
        <a:prstGeom prst="roundRect">
          <a:avLst>
            <a:gd name="adj" fmla="val 10000"/>
          </a:avLst>
        </a:prstGeom>
      </dgm:spPr>
      <dgm:t>
        <a:bodyPr/>
        <a:lstStyle/>
        <a:p>
          <a:endParaRPr lang="en-US"/>
        </a:p>
      </dgm:t>
    </dgm:pt>
    <dgm:pt modelId="{11A3AB72-A81D-4249-B109-A3170857BED8}" type="pres">
      <dgm:prSet presAssocID="{B6658B01-091D-4835-B1C8-609CC7203BBD}" presName="textNode" presStyleLbl="bgShp" presStyleIdx="1" presStyleCnt="4"/>
      <dgm:spPr/>
      <dgm:t>
        <a:bodyPr/>
        <a:lstStyle/>
        <a:p>
          <a:endParaRPr lang="en-US"/>
        </a:p>
      </dgm:t>
    </dgm:pt>
    <dgm:pt modelId="{C2EAD46E-060D-4279-BDEE-57AB11C62D12}" type="pres">
      <dgm:prSet presAssocID="{B6658B01-091D-4835-B1C8-609CC7203BBD}" presName="compChildNode" presStyleCnt="0"/>
      <dgm:spPr/>
      <dgm:t>
        <a:bodyPr/>
        <a:lstStyle/>
        <a:p>
          <a:endParaRPr lang="en-US"/>
        </a:p>
      </dgm:t>
    </dgm:pt>
    <dgm:pt modelId="{EFB70650-098C-421D-A063-EF98BF9E8038}" type="pres">
      <dgm:prSet presAssocID="{B6658B01-091D-4835-B1C8-609CC7203BBD}" presName="theInnerList" presStyleCnt="0"/>
      <dgm:spPr/>
      <dgm:t>
        <a:bodyPr/>
        <a:lstStyle/>
        <a:p>
          <a:endParaRPr lang="en-US"/>
        </a:p>
      </dgm:t>
    </dgm:pt>
    <dgm:pt modelId="{A8CF770D-DFFE-46B4-80A4-8F104685FCD3}" type="pres">
      <dgm:prSet presAssocID="{6FB8B7ED-39D6-4D26-8092-3D2EBED75666}" presName="childNode" presStyleLbl="node1" presStyleIdx="3" presStyleCnt="10">
        <dgm:presLayoutVars>
          <dgm:bulletEnabled val="1"/>
        </dgm:presLayoutVars>
      </dgm:prSet>
      <dgm:spPr>
        <a:prstGeom prst="roundRect">
          <a:avLst>
            <a:gd name="adj" fmla="val 10000"/>
          </a:avLst>
        </a:prstGeom>
      </dgm:spPr>
      <dgm:t>
        <a:bodyPr/>
        <a:lstStyle/>
        <a:p>
          <a:endParaRPr lang="en-US"/>
        </a:p>
      </dgm:t>
    </dgm:pt>
    <dgm:pt modelId="{C4AD26B3-A945-4256-A565-ED280DB49580}" type="pres">
      <dgm:prSet presAssocID="{B6658B01-091D-4835-B1C8-609CC7203BBD}" presName="aSpace" presStyleCnt="0"/>
      <dgm:spPr/>
      <dgm:t>
        <a:bodyPr/>
        <a:lstStyle/>
        <a:p>
          <a:endParaRPr lang="en-US"/>
        </a:p>
      </dgm:t>
    </dgm:pt>
    <dgm:pt modelId="{753A663E-B4A9-4914-8340-DFF15A8B6FE0}" type="pres">
      <dgm:prSet presAssocID="{DA0F08B1-25B6-447F-BD2D-2FF1D5761321}" presName="compNode" presStyleCnt="0"/>
      <dgm:spPr/>
      <dgm:t>
        <a:bodyPr/>
        <a:lstStyle/>
        <a:p>
          <a:endParaRPr lang="en-US"/>
        </a:p>
      </dgm:t>
    </dgm:pt>
    <dgm:pt modelId="{B2280B68-CFB8-4156-BE6A-78C7C5AF9E5B}" type="pres">
      <dgm:prSet presAssocID="{DA0F08B1-25B6-447F-BD2D-2FF1D5761321}" presName="aNode" presStyleLbl="bgShp" presStyleIdx="2" presStyleCnt="4"/>
      <dgm:spPr>
        <a:prstGeom prst="roundRect">
          <a:avLst>
            <a:gd name="adj" fmla="val 10000"/>
          </a:avLst>
        </a:prstGeom>
      </dgm:spPr>
      <dgm:t>
        <a:bodyPr/>
        <a:lstStyle/>
        <a:p>
          <a:endParaRPr lang="en-US"/>
        </a:p>
      </dgm:t>
    </dgm:pt>
    <dgm:pt modelId="{6510FFFB-B3AB-4689-BB5F-233E2C31BF5D}" type="pres">
      <dgm:prSet presAssocID="{DA0F08B1-25B6-447F-BD2D-2FF1D5761321}" presName="textNode" presStyleLbl="bgShp" presStyleIdx="2" presStyleCnt="4"/>
      <dgm:spPr/>
      <dgm:t>
        <a:bodyPr/>
        <a:lstStyle/>
        <a:p>
          <a:endParaRPr lang="en-US"/>
        </a:p>
      </dgm:t>
    </dgm:pt>
    <dgm:pt modelId="{C5BBE2B1-2693-419F-9F41-7D16E65096D6}" type="pres">
      <dgm:prSet presAssocID="{DA0F08B1-25B6-447F-BD2D-2FF1D5761321}" presName="compChildNode" presStyleCnt="0"/>
      <dgm:spPr/>
      <dgm:t>
        <a:bodyPr/>
        <a:lstStyle/>
        <a:p>
          <a:endParaRPr lang="en-US"/>
        </a:p>
      </dgm:t>
    </dgm:pt>
    <dgm:pt modelId="{764E437A-F38C-43F8-9EC5-6129668ED4EF}" type="pres">
      <dgm:prSet presAssocID="{DA0F08B1-25B6-447F-BD2D-2FF1D5761321}" presName="theInnerList" presStyleCnt="0"/>
      <dgm:spPr/>
      <dgm:t>
        <a:bodyPr/>
        <a:lstStyle/>
        <a:p>
          <a:endParaRPr lang="en-US"/>
        </a:p>
      </dgm:t>
    </dgm:pt>
    <dgm:pt modelId="{CF11950C-46FF-44DC-901D-D6934C656727}" type="pres">
      <dgm:prSet presAssocID="{9BE93E0E-7DB5-4D17-BD21-CF90277B51CF}" presName="childNode" presStyleLbl="node1" presStyleIdx="4" presStyleCnt="10">
        <dgm:presLayoutVars>
          <dgm:bulletEnabled val="1"/>
        </dgm:presLayoutVars>
      </dgm:prSet>
      <dgm:spPr>
        <a:prstGeom prst="roundRect">
          <a:avLst>
            <a:gd name="adj" fmla="val 10000"/>
          </a:avLst>
        </a:prstGeom>
      </dgm:spPr>
      <dgm:t>
        <a:bodyPr/>
        <a:lstStyle/>
        <a:p>
          <a:endParaRPr lang="en-US"/>
        </a:p>
      </dgm:t>
    </dgm:pt>
    <dgm:pt modelId="{15AE5ECE-87E4-4950-BB19-40724D5E1014}" type="pres">
      <dgm:prSet presAssocID="{9BE93E0E-7DB5-4D17-BD21-CF90277B51CF}" presName="aSpace2" presStyleCnt="0"/>
      <dgm:spPr/>
      <dgm:t>
        <a:bodyPr/>
        <a:lstStyle/>
        <a:p>
          <a:endParaRPr lang="en-US"/>
        </a:p>
      </dgm:t>
    </dgm:pt>
    <dgm:pt modelId="{495FCDEA-EF45-4997-B708-8E1B7B3A78E7}" type="pres">
      <dgm:prSet presAssocID="{3FC3CCEF-83C7-4FBA-BFF5-B6CA9062E9AD}" presName="childNode" presStyleLbl="node1" presStyleIdx="5" presStyleCnt="10">
        <dgm:presLayoutVars>
          <dgm:bulletEnabled val="1"/>
        </dgm:presLayoutVars>
      </dgm:prSet>
      <dgm:spPr>
        <a:prstGeom prst="roundRect">
          <a:avLst>
            <a:gd name="adj" fmla="val 10000"/>
          </a:avLst>
        </a:prstGeom>
      </dgm:spPr>
      <dgm:t>
        <a:bodyPr/>
        <a:lstStyle/>
        <a:p>
          <a:endParaRPr lang="en-US"/>
        </a:p>
      </dgm:t>
    </dgm:pt>
    <dgm:pt modelId="{CF02359A-D004-4BC6-A64F-72F1272B5174}" type="pres">
      <dgm:prSet presAssocID="{3FC3CCEF-83C7-4FBA-BFF5-B6CA9062E9AD}" presName="aSpace2" presStyleCnt="0"/>
      <dgm:spPr/>
      <dgm:t>
        <a:bodyPr/>
        <a:lstStyle/>
        <a:p>
          <a:endParaRPr lang="en-US"/>
        </a:p>
      </dgm:t>
    </dgm:pt>
    <dgm:pt modelId="{C38C4F2E-A872-44B1-8AE7-9089646B7A5B}" type="pres">
      <dgm:prSet presAssocID="{49C1F1DC-0DD7-4952-B435-0B377CDFE67E}" presName="childNode" presStyleLbl="node1" presStyleIdx="6" presStyleCnt="10">
        <dgm:presLayoutVars>
          <dgm:bulletEnabled val="1"/>
        </dgm:presLayoutVars>
      </dgm:prSet>
      <dgm:spPr>
        <a:prstGeom prst="roundRect">
          <a:avLst>
            <a:gd name="adj" fmla="val 10000"/>
          </a:avLst>
        </a:prstGeom>
      </dgm:spPr>
      <dgm:t>
        <a:bodyPr/>
        <a:lstStyle/>
        <a:p>
          <a:endParaRPr lang="en-US"/>
        </a:p>
      </dgm:t>
    </dgm:pt>
    <dgm:pt modelId="{E80BEC76-0BC6-4239-92C4-238AD7ECE6CE}" type="pres">
      <dgm:prSet presAssocID="{DA0F08B1-25B6-447F-BD2D-2FF1D5761321}" presName="aSpace" presStyleCnt="0"/>
      <dgm:spPr/>
      <dgm:t>
        <a:bodyPr/>
        <a:lstStyle/>
        <a:p>
          <a:endParaRPr lang="en-US"/>
        </a:p>
      </dgm:t>
    </dgm:pt>
    <dgm:pt modelId="{D47E9942-C8B5-44DF-A30F-879780A06699}" type="pres">
      <dgm:prSet presAssocID="{27C6E012-A92A-41D6-8CD0-AAE62B913C43}" presName="compNode" presStyleCnt="0"/>
      <dgm:spPr/>
      <dgm:t>
        <a:bodyPr/>
        <a:lstStyle/>
        <a:p>
          <a:endParaRPr lang="en-US"/>
        </a:p>
      </dgm:t>
    </dgm:pt>
    <dgm:pt modelId="{5181B281-E353-4ECB-830B-0B8C45669A9C}" type="pres">
      <dgm:prSet presAssocID="{27C6E012-A92A-41D6-8CD0-AAE62B913C43}" presName="aNode" presStyleLbl="bgShp" presStyleIdx="3" presStyleCnt="4"/>
      <dgm:spPr>
        <a:prstGeom prst="roundRect">
          <a:avLst>
            <a:gd name="adj" fmla="val 10000"/>
          </a:avLst>
        </a:prstGeom>
      </dgm:spPr>
      <dgm:t>
        <a:bodyPr/>
        <a:lstStyle/>
        <a:p>
          <a:endParaRPr lang="en-US"/>
        </a:p>
      </dgm:t>
    </dgm:pt>
    <dgm:pt modelId="{51B89B7C-08C0-4D31-B3AE-E80226D8172D}" type="pres">
      <dgm:prSet presAssocID="{27C6E012-A92A-41D6-8CD0-AAE62B913C43}" presName="textNode" presStyleLbl="bgShp" presStyleIdx="3" presStyleCnt="4"/>
      <dgm:spPr/>
      <dgm:t>
        <a:bodyPr/>
        <a:lstStyle/>
        <a:p>
          <a:endParaRPr lang="en-US"/>
        </a:p>
      </dgm:t>
    </dgm:pt>
    <dgm:pt modelId="{CEEE7905-2863-4066-85FE-DA04512774F1}" type="pres">
      <dgm:prSet presAssocID="{27C6E012-A92A-41D6-8CD0-AAE62B913C43}" presName="compChildNode" presStyleCnt="0"/>
      <dgm:spPr/>
      <dgm:t>
        <a:bodyPr/>
        <a:lstStyle/>
        <a:p>
          <a:endParaRPr lang="en-US"/>
        </a:p>
      </dgm:t>
    </dgm:pt>
    <dgm:pt modelId="{D04D75F9-F890-4801-AC48-A3592C416228}" type="pres">
      <dgm:prSet presAssocID="{27C6E012-A92A-41D6-8CD0-AAE62B913C43}" presName="theInnerList" presStyleCnt="0"/>
      <dgm:spPr/>
      <dgm:t>
        <a:bodyPr/>
        <a:lstStyle/>
        <a:p>
          <a:endParaRPr lang="en-US"/>
        </a:p>
      </dgm:t>
    </dgm:pt>
    <dgm:pt modelId="{A4B3FC14-09E7-4C21-AF9C-CE755AF6B610}" type="pres">
      <dgm:prSet presAssocID="{1F8A10ED-F58F-454C-8C28-A485494B1792}" presName="childNode" presStyleLbl="node1" presStyleIdx="7" presStyleCnt="10">
        <dgm:presLayoutVars>
          <dgm:bulletEnabled val="1"/>
        </dgm:presLayoutVars>
      </dgm:prSet>
      <dgm:spPr>
        <a:prstGeom prst="roundRect">
          <a:avLst>
            <a:gd name="adj" fmla="val 10000"/>
          </a:avLst>
        </a:prstGeom>
      </dgm:spPr>
      <dgm:t>
        <a:bodyPr/>
        <a:lstStyle/>
        <a:p>
          <a:endParaRPr lang="en-US"/>
        </a:p>
      </dgm:t>
    </dgm:pt>
    <dgm:pt modelId="{06F57CE2-E383-4BEE-B40D-2E92DE283653}" type="pres">
      <dgm:prSet presAssocID="{1F8A10ED-F58F-454C-8C28-A485494B1792}" presName="aSpace2" presStyleCnt="0"/>
      <dgm:spPr/>
      <dgm:t>
        <a:bodyPr/>
        <a:lstStyle/>
        <a:p>
          <a:endParaRPr lang="en-US"/>
        </a:p>
      </dgm:t>
    </dgm:pt>
    <dgm:pt modelId="{66845F68-93DA-4020-B189-D35CA0B15AC0}" type="pres">
      <dgm:prSet presAssocID="{5675063E-282B-4DEA-BA62-7F61BF0D5E56}" presName="childNode" presStyleLbl="node1" presStyleIdx="8" presStyleCnt="10">
        <dgm:presLayoutVars>
          <dgm:bulletEnabled val="1"/>
        </dgm:presLayoutVars>
      </dgm:prSet>
      <dgm:spPr>
        <a:prstGeom prst="roundRect">
          <a:avLst>
            <a:gd name="adj" fmla="val 10000"/>
          </a:avLst>
        </a:prstGeom>
      </dgm:spPr>
      <dgm:t>
        <a:bodyPr/>
        <a:lstStyle/>
        <a:p>
          <a:endParaRPr lang="en-US"/>
        </a:p>
      </dgm:t>
    </dgm:pt>
    <dgm:pt modelId="{76A2A1C0-4142-456D-AE41-60B9C07865CC}" type="pres">
      <dgm:prSet presAssocID="{5675063E-282B-4DEA-BA62-7F61BF0D5E56}" presName="aSpace2" presStyleCnt="0"/>
      <dgm:spPr/>
      <dgm:t>
        <a:bodyPr/>
        <a:lstStyle/>
        <a:p>
          <a:endParaRPr lang="en-US"/>
        </a:p>
      </dgm:t>
    </dgm:pt>
    <dgm:pt modelId="{9A290E4F-F009-4488-B75B-1E6D7ECAD0DD}" type="pres">
      <dgm:prSet presAssocID="{F0A85526-2828-4C38-A71D-993A9F06E205}" presName="childNode" presStyleLbl="node1" presStyleIdx="9" presStyleCnt="10">
        <dgm:presLayoutVars>
          <dgm:bulletEnabled val="1"/>
        </dgm:presLayoutVars>
      </dgm:prSet>
      <dgm:spPr>
        <a:prstGeom prst="roundRect">
          <a:avLst>
            <a:gd name="adj" fmla="val 10000"/>
          </a:avLst>
        </a:prstGeom>
      </dgm:spPr>
      <dgm:t>
        <a:bodyPr/>
        <a:lstStyle/>
        <a:p>
          <a:endParaRPr lang="en-US"/>
        </a:p>
      </dgm:t>
    </dgm:pt>
  </dgm:ptLst>
  <dgm:cxnLst>
    <dgm:cxn modelId="{B982D9CA-9AB9-4FEF-8956-2AA08C073762}" srcId="{27C6E012-A92A-41D6-8CD0-AAE62B913C43}" destId="{5675063E-282B-4DEA-BA62-7F61BF0D5E56}" srcOrd="1" destOrd="0" parTransId="{3DC250AE-E03C-4BD5-BE60-B723285490B5}" sibTransId="{30A3B4F4-11C9-403F-9575-88344580C170}"/>
    <dgm:cxn modelId="{F1433ACE-FB36-4145-9AD4-B3F75F956589}" type="presOf" srcId="{5675063E-282B-4DEA-BA62-7F61BF0D5E56}" destId="{66845F68-93DA-4020-B189-D35CA0B15AC0}" srcOrd="0" destOrd="0" presId="urn:microsoft.com/office/officeart/2005/8/layout/lProcess2"/>
    <dgm:cxn modelId="{834A68A8-BF8C-47D5-B1C7-9B5974BF9B35}" type="presOf" srcId="{6FB8B7ED-39D6-4D26-8092-3D2EBED75666}" destId="{A8CF770D-DFFE-46B4-80A4-8F104685FCD3}" srcOrd="0" destOrd="0" presId="urn:microsoft.com/office/officeart/2005/8/layout/lProcess2"/>
    <dgm:cxn modelId="{747A85FD-8A11-4A60-A5AA-B0FF23829558}" type="presOf" srcId="{F0A85526-2828-4C38-A71D-993A9F06E205}" destId="{9A290E4F-F009-4488-B75B-1E6D7ECAD0DD}" srcOrd="0" destOrd="0" presId="urn:microsoft.com/office/officeart/2005/8/layout/lProcess2"/>
    <dgm:cxn modelId="{EA3511B8-B6FF-4E07-BBDE-8A9DF6591065}" type="presOf" srcId="{16022A31-922C-429D-B1A7-A4B9892480A9}" destId="{47EE1284-68E1-49EE-8083-AFC30F480359}" srcOrd="0" destOrd="0" presId="urn:microsoft.com/office/officeart/2005/8/layout/lProcess2"/>
    <dgm:cxn modelId="{6AB0121E-057A-43BD-813E-D3F5C6B1574F}" srcId="{16022A31-922C-429D-B1A7-A4B9892480A9}" destId="{89640992-B06D-4461-8260-E8F8B6E689A5}" srcOrd="0" destOrd="0" parTransId="{C66511CA-0C48-4F7C-BD6F-59C6365A4CB7}" sibTransId="{BB8DACC9-FF50-4C68-99C6-BADAE2F654A0}"/>
    <dgm:cxn modelId="{9E973A11-596F-45C9-B7DB-CB4376F44353}" type="presOf" srcId="{DA0F08B1-25B6-447F-BD2D-2FF1D5761321}" destId="{6510FFFB-B3AB-4689-BB5F-233E2C31BF5D}" srcOrd="1" destOrd="0" presId="urn:microsoft.com/office/officeart/2005/8/layout/lProcess2"/>
    <dgm:cxn modelId="{EBA624D0-83B1-4AFA-ABB5-5A52E3436EC8}" srcId="{16022A31-922C-429D-B1A7-A4B9892480A9}" destId="{27C6E012-A92A-41D6-8CD0-AAE62B913C43}" srcOrd="3" destOrd="0" parTransId="{8E435EB8-AFC0-4CBF-8237-AF4F74CA1753}" sibTransId="{FF320351-67FF-41F2-9215-28D56E9E5F32}"/>
    <dgm:cxn modelId="{DCFF40CB-AF0B-4B9A-AC19-C99A2759B447}" type="presOf" srcId="{B6658B01-091D-4835-B1C8-609CC7203BBD}" destId="{11A3AB72-A81D-4249-B109-A3170857BED8}" srcOrd="1" destOrd="0" presId="urn:microsoft.com/office/officeart/2005/8/layout/lProcess2"/>
    <dgm:cxn modelId="{DC52F3A7-73B7-4EB2-89FF-2D85260B48D7}" srcId="{DA0F08B1-25B6-447F-BD2D-2FF1D5761321}" destId="{9BE93E0E-7DB5-4D17-BD21-CF90277B51CF}" srcOrd="0" destOrd="0" parTransId="{EC3C3C75-9645-4505-B8B8-269BF8060F78}" sibTransId="{C60432CF-F999-4D97-935C-637D9B43ADE9}"/>
    <dgm:cxn modelId="{A0803C17-C903-463C-A61C-3E11A88DB22E}" type="presOf" srcId="{9BE93E0E-7DB5-4D17-BD21-CF90277B51CF}" destId="{CF11950C-46FF-44DC-901D-D6934C656727}" srcOrd="0" destOrd="0" presId="urn:microsoft.com/office/officeart/2005/8/layout/lProcess2"/>
    <dgm:cxn modelId="{764AD18E-4223-4036-AE4A-B701B700AC06}" type="presOf" srcId="{5FABFD22-867D-412F-AB03-D11F8363983D}" destId="{35C1CE94-DBD8-4687-A1C4-0729353D78E4}" srcOrd="0" destOrd="0" presId="urn:microsoft.com/office/officeart/2005/8/layout/lProcess2"/>
    <dgm:cxn modelId="{859FC2D3-28C0-49F3-9934-02CB7162507B}" type="presOf" srcId="{1F8A10ED-F58F-454C-8C28-A485494B1792}" destId="{A4B3FC14-09E7-4C21-AF9C-CE755AF6B610}" srcOrd="0" destOrd="0" presId="urn:microsoft.com/office/officeart/2005/8/layout/lProcess2"/>
    <dgm:cxn modelId="{122BB57A-4CD3-4D76-AD57-6B3827DC2071}" type="presOf" srcId="{DA0F08B1-25B6-447F-BD2D-2FF1D5761321}" destId="{B2280B68-CFB8-4156-BE6A-78C7C5AF9E5B}" srcOrd="0" destOrd="0" presId="urn:microsoft.com/office/officeart/2005/8/layout/lProcess2"/>
    <dgm:cxn modelId="{3A6ABB19-106E-4FB7-BA5D-F5F5B1FDF70E}" type="presOf" srcId="{89640992-B06D-4461-8260-E8F8B6E689A5}" destId="{C8957251-DB1E-4AB7-9AF3-BDEB0555F15B}" srcOrd="1" destOrd="0" presId="urn:microsoft.com/office/officeart/2005/8/layout/lProcess2"/>
    <dgm:cxn modelId="{38087C00-7D6A-4A5E-BAE4-093E10DE18E3}" srcId="{DA0F08B1-25B6-447F-BD2D-2FF1D5761321}" destId="{49C1F1DC-0DD7-4952-B435-0B377CDFE67E}" srcOrd="2" destOrd="0" parTransId="{241E6E87-EA2B-4AA3-9796-E08A17B5BFFC}" sibTransId="{B2CCEE5F-BE0E-4FAB-9B32-BD70898F6DDB}"/>
    <dgm:cxn modelId="{A953C9DF-0179-4257-B673-5F5578D5F1AF}" srcId="{89640992-B06D-4461-8260-E8F8B6E689A5}" destId="{FAA7E7DF-6A73-47EA-A6E4-F23AEAD2CE40}" srcOrd="2" destOrd="0" parTransId="{BD862FEE-113C-4D67-B5E1-69F0601FFCFB}" sibTransId="{07B95938-BAEB-48C6-BDF8-C1049CCE0B29}"/>
    <dgm:cxn modelId="{281D740D-9D0E-4E68-81C6-AC819B379F04}" type="presOf" srcId="{27C6E012-A92A-41D6-8CD0-AAE62B913C43}" destId="{51B89B7C-08C0-4D31-B3AE-E80226D8172D}" srcOrd="1" destOrd="0" presId="urn:microsoft.com/office/officeart/2005/8/layout/lProcess2"/>
    <dgm:cxn modelId="{5415B370-0714-4B39-B6B0-E0BB1DD85596}" type="presOf" srcId="{FAA7E7DF-6A73-47EA-A6E4-F23AEAD2CE40}" destId="{377FEFBA-B06E-49D1-83AB-277E137F1AE9}" srcOrd="0" destOrd="0" presId="urn:microsoft.com/office/officeart/2005/8/layout/lProcess2"/>
    <dgm:cxn modelId="{6099FE1A-FB5A-4254-B479-9B831B10E392}" srcId="{16022A31-922C-429D-B1A7-A4B9892480A9}" destId="{B6658B01-091D-4835-B1C8-609CC7203BBD}" srcOrd="1" destOrd="0" parTransId="{95A157CD-D909-4CAD-B794-0EBC97DFFCDC}" sibTransId="{CA8F092E-38E1-4B3C-B6AE-E808D178C7DC}"/>
    <dgm:cxn modelId="{BE8623C6-F120-44C5-9283-5BE19E4CCC20}" srcId="{B6658B01-091D-4835-B1C8-609CC7203BBD}" destId="{6FB8B7ED-39D6-4D26-8092-3D2EBED75666}" srcOrd="0" destOrd="0" parTransId="{B4772D8C-6770-4EB8-89AB-6A834071888C}" sibTransId="{0E324217-A10F-4DED-9C89-F3013A1A327C}"/>
    <dgm:cxn modelId="{3B3A92E5-7725-4E7F-ABAB-9DADE94D8249}" type="presOf" srcId="{36B6188F-C861-4ACE-B07A-8F87A498844B}" destId="{BA3CDB0C-0BF2-4C71-A0D4-C16A12E3F925}" srcOrd="0" destOrd="0" presId="urn:microsoft.com/office/officeart/2005/8/layout/lProcess2"/>
    <dgm:cxn modelId="{D89C4EB6-DCF5-4126-B92E-45C67A9F9881}" srcId="{DA0F08B1-25B6-447F-BD2D-2FF1D5761321}" destId="{3FC3CCEF-83C7-4FBA-BFF5-B6CA9062E9AD}" srcOrd="1" destOrd="0" parTransId="{50B5FED5-D02E-4C26-96F8-421C13FBF18B}" sibTransId="{956616DE-57C6-42EF-97D0-6617056C4603}"/>
    <dgm:cxn modelId="{8E0C1B27-BD4C-4765-BBB2-6073DDFB4E13}" type="presOf" srcId="{B6658B01-091D-4835-B1C8-609CC7203BBD}" destId="{62FA44A1-C79E-4251-A8A2-6D76999E3968}" srcOrd="0" destOrd="0" presId="urn:microsoft.com/office/officeart/2005/8/layout/lProcess2"/>
    <dgm:cxn modelId="{D30E9075-D3D1-4210-B74B-E76ABD0502F3}" srcId="{89640992-B06D-4461-8260-E8F8B6E689A5}" destId="{5FABFD22-867D-412F-AB03-D11F8363983D}" srcOrd="0" destOrd="0" parTransId="{0B4E23F7-0439-4F21-A230-314F7208D7AD}" sibTransId="{482BB820-EBD5-4672-A113-6D48B3EE9504}"/>
    <dgm:cxn modelId="{E6F1B535-C0DC-4F3F-A66C-BA40497C1C9E}" type="presOf" srcId="{89640992-B06D-4461-8260-E8F8B6E689A5}" destId="{048D6E2D-7F59-43ED-829B-755AFB7115FF}" srcOrd="0" destOrd="0" presId="urn:microsoft.com/office/officeart/2005/8/layout/lProcess2"/>
    <dgm:cxn modelId="{9B3EBAAF-8ED3-4790-9CF4-6FF2C886320B}" type="presOf" srcId="{49C1F1DC-0DD7-4952-B435-0B377CDFE67E}" destId="{C38C4F2E-A872-44B1-8AE7-9089646B7A5B}" srcOrd="0" destOrd="0" presId="urn:microsoft.com/office/officeart/2005/8/layout/lProcess2"/>
    <dgm:cxn modelId="{60E5C0AD-016A-43B8-A63C-DC6A815219B3}" type="presOf" srcId="{27C6E012-A92A-41D6-8CD0-AAE62B913C43}" destId="{5181B281-E353-4ECB-830B-0B8C45669A9C}" srcOrd="0" destOrd="0" presId="urn:microsoft.com/office/officeart/2005/8/layout/lProcess2"/>
    <dgm:cxn modelId="{FBAEDBC9-FB93-4485-B808-783FFE8BE66F}" srcId="{89640992-B06D-4461-8260-E8F8B6E689A5}" destId="{36B6188F-C861-4ACE-B07A-8F87A498844B}" srcOrd="1" destOrd="0" parTransId="{58A82C41-0AC3-4DA9-9D99-4651E2A092E1}" sibTransId="{D9E6A142-DF11-471D-AEF4-051FC81F3A8E}"/>
    <dgm:cxn modelId="{EB636407-0AF7-4C54-ABAD-21FDC943D821}" srcId="{27C6E012-A92A-41D6-8CD0-AAE62B913C43}" destId="{F0A85526-2828-4C38-A71D-993A9F06E205}" srcOrd="2" destOrd="0" parTransId="{84086629-2D89-452C-A76B-60835BCB514F}" sibTransId="{46C43B8A-9CB4-4621-817B-1594A09C02B6}"/>
    <dgm:cxn modelId="{F917A564-AEFA-4BE4-A49E-FB25F9FA7B4D}" srcId="{16022A31-922C-429D-B1A7-A4B9892480A9}" destId="{DA0F08B1-25B6-447F-BD2D-2FF1D5761321}" srcOrd="2" destOrd="0" parTransId="{8767E1E3-183F-49AE-948D-8273A80AFE53}" sibTransId="{83BA45E3-7171-4891-BDE0-012E29A99337}"/>
    <dgm:cxn modelId="{ED40C9FA-DDF6-405E-8B85-23D7ED60AD83}" srcId="{27C6E012-A92A-41D6-8CD0-AAE62B913C43}" destId="{1F8A10ED-F58F-454C-8C28-A485494B1792}" srcOrd="0" destOrd="0" parTransId="{11B303A2-6188-4E0D-BC88-5C08230C4EB6}" sibTransId="{71AF8BC6-506B-4F92-B9CB-A6DA502ACB15}"/>
    <dgm:cxn modelId="{0C1EF28E-CCDB-4E51-BD42-DA8DA0B486DC}" type="presOf" srcId="{3FC3CCEF-83C7-4FBA-BFF5-B6CA9062E9AD}" destId="{495FCDEA-EF45-4997-B708-8E1B7B3A78E7}" srcOrd="0" destOrd="0" presId="urn:microsoft.com/office/officeart/2005/8/layout/lProcess2"/>
    <dgm:cxn modelId="{4BD28457-4387-4EBC-8D19-91841A11EBCD}" type="presParOf" srcId="{47EE1284-68E1-49EE-8083-AFC30F480359}" destId="{8D686687-CCCC-45B0-BD32-ED8EDCA028F3}" srcOrd="0" destOrd="0" presId="urn:microsoft.com/office/officeart/2005/8/layout/lProcess2"/>
    <dgm:cxn modelId="{11E8D370-17AA-4673-847C-F48B10AD1CAE}" type="presParOf" srcId="{8D686687-CCCC-45B0-BD32-ED8EDCA028F3}" destId="{048D6E2D-7F59-43ED-829B-755AFB7115FF}" srcOrd="0" destOrd="0" presId="urn:microsoft.com/office/officeart/2005/8/layout/lProcess2"/>
    <dgm:cxn modelId="{0FB7C040-B0A7-4440-B80D-EFB6C6EE1218}" type="presParOf" srcId="{8D686687-CCCC-45B0-BD32-ED8EDCA028F3}" destId="{C8957251-DB1E-4AB7-9AF3-BDEB0555F15B}" srcOrd="1" destOrd="0" presId="urn:microsoft.com/office/officeart/2005/8/layout/lProcess2"/>
    <dgm:cxn modelId="{9AB01314-9559-439E-9B5E-D56B4362C8D9}" type="presParOf" srcId="{8D686687-CCCC-45B0-BD32-ED8EDCA028F3}" destId="{4DBE707A-A9A4-40E5-BCFB-4FDE294764AF}" srcOrd="2" destOrd="0" presId="urn:microsoft.com/office/officeart/2005/8/layout/lProcess2"/>
    <dgm:cxn modelId="{38BA5661-BE18-48E9-9452-EE3A396DA838}" type="presParOf" srcId="{4DBE707A-A9A4-40E5-BCFB-4FDE294764AF}" destId="{24AFBE60-E5B8-40C2-9FA6-0D7BA7F03548}" srcOrd="0" destOrd="0" presId="urn:microsoft.com/office/officeart/2005/8/layout/lProcess2"/>
    <dgm:cxn modelId="{51893ACF-5BD2-424E-B277-F3292D8B47A5}" type="presParOf" srcId="{24AFBE60-E5B8-40C2-9FA6-0D7BA7F03548}" destId="{35C1CE94-DBD8-4687-A1C4-0729353D78E4}" srcOrd="0" destOrd="0" presId="urn:microsoft.com/office/officeart/2005/8/layout/lProcess2"/>
    <dgm:cxn modelId="{187A44E7-48E5-4BD7-A8D6-4B20825BD2E2}" type="presParOf" srcId="{24AFBE60-E5B8-40C2-9FA6-0D7BA7F03548}" destId="{42E56E76-FC36-4B70-A0E1-6B89FF649C83}" srcOrd="1" destOrd="0" presId="urn:microsoft.com/office/officeart/2005/8/layout/lProcess2"/>
    <dgm:cxn modelId="{902998FF-1A67-4F4B-A4C3-C983B308C212}" type="presParOf" srcId="{24AFBE60-E5B8-40C2-9FA6-0D7BA7F03548}" destId="{BA3CDB0C-0BF2-4C71-A0D4-C16A12E3F925}" srcOrd="2" destOrd="0" presId="urn:microsoft.com/office/officeart/2005/8/layout/lProcess2"/>
    <dgm:cxn modelId="{22CD644B-0666-4030-9ED7-E1C60A290F89}" type="presParOf" srcId="{24AFBE60-E5B8-40C2-9FA6-0D7BA7F03548}" destId="{677FD46F-7671-4282-A7B8-F0C8A549E2C8}" srcOrd="3" destOrd="0" presId="urn:microsoft.com/office/officeart/2005/8/layout/lProcess2"/>
    <dgm:cxn modelId="{24A4A8C9-E303-43EF-93B0-A7786C41053B}" type="presParOf" srcId="{24AFBE60-E5B8-40C2-9FA6-0D7BA7F03548}" destId="{377FEFBA-B06E-49D1-83AB-277E137F1AE9}" srcOrd="4" destOrd="0" presId="urn:microsoft.com/office/officeart/2005/8/layout/lProcess2"/>
    <dgm:cxn modelId="{1CE5DE83-1616-496A-9A68-3D0429CB7994}" type="presParOf" srcId="{47EE1284-68E1-49EE-8083-AFC30F480359}" destId="{08D5A7FE-44C6-4DE9-88A8-C11AB8114FA0}" srcOrd="1" destOrd="0" presId="urn:microsoft.com/office/officeart/2005/8/layout/lProcess2"/>
    <dgm:cxn modelId="{C5F919EE-D966-41BD-BF89-0AA42941812F}" type="presParOf" srcId="{47EE1284-68E1-49EE-8083-AFC30F480359}" destId="{D60BF1CA-A283-4334-A528-279CCCB39E76}" srcOrd="2" destOrd="0" presId="urn:microsoft.com/office/officeart/2005/8/layout/lProcess2"/>
    <dgm:cxn modelId="{F32B2748-E129-430A-86C0-F9E07AA166EA}" type="presParOf" srcId="{D60BF1CA-A283-4334-A528-279CCCB39E76}" destId="{62FA44A1-C79E-4251-A8A2-6D76999E3968}" srcOrd="0" destOrd="0" presId="urn:microsoft.com/office/officeart/2005/8/layout/lProcess2"/>
    <dgm:cxn modelId="{709522C9-01A0-49A3-B5D1-72678291E0F0}" type="presParOf" srcId="{D60BF1CA-A283-4334-A528-279CCCB39E76}" destId="{11A3AB72-A81D-4249-B109-A3170857BED8}" srcOrd="1" destOrd="0" presId="urn:microsoft.com/office/officeart/2005/8/layout/lProcess2"/>
    <dgm:cxn modelId="{B0F3080D-A23F-4E21-898A-BEF1AE763AEB}" type="presParOf" srcId="{D60BF1CA-A283-4334-A528-279CCCB39E76}" destId="{C2EAD46E-060D-4279-BDEE-57AB11C62D12}" srcOrd="2" destOrd="0" presId="urn:microsoft.com/office/officeart/2005/8/layout/lProcess2"/>
    <dgm:cxn modelId="{255FEEE0-B3C3-4A6F-9978-10431DA50CD1}" type="presParOf" srcId="{C2EAD46E-060D-4279-BDEE-57AB11C62D12}" destId="{EFB70650-098C-421D-A063-EF98BF9E8038}" srcOrd="0" destOrd="0" presId="urn:microsoft.com/office/officeart/2005/8/layout/lProcess2"/>
    <dgm:cxn modelId="{AFA76567-EC4C-45BC-8924-0B1A0F48E1BB}" type="presParOf" srcId="{EFB70650-098C-421D-A063-EF98BF9E8038}" destId="{A8CF770D-DFFE-46B4-80A4-8F104685FCD3}" srcOrd="0" destOrd="0" presId="urn:microsoft.com/office/officeart/2005/8/layout/lProcess2"/>
    <dgm:cxn modelId="{EA31FD7B-E466-4D7B-B65C-65EEA3F5A3D9}" type="presParOf" srcId="{47EE1284-68E1-49EE-8083-AFC30F480359}" destId="{C4AD26B3-A945-4256-A565-ED280DB49580}" srcOrd="3" destOrd="0" presId="urn:microsoft.com/office/officeart/2005/8/layout/lProcess2"/>
    <dgm:cxn modelId="{12617ACD-23CB-4E4D-8B85-4A87CBD5E4EB}" type="presParOf" srcId="{47EE1284-68E1-49EE-8083-AFC30F480359}" destId="{753A663E-B4A9-4914-8340-DFF15A8B6FE0}" srcOrd="4" destOrd="0" presId="urn:microsoft.com/office/officeart/2005/8/layout/lProcess2"/>
    <dgm:cxn modelId="{D8AC1AF2-BBEF-4EF6-8CF7-F2ED7FCE038A}" type="presParOf" srcId="{753A663E-B4A9-4914-8340-DFF15A8B6FE0}" destId="{B2280B68-CFB8-4156-BE6A-78C7C5AF9E5B}" srcOrd="0" destOrd="0" presId="urn:microsoft.com/office/officeart/2005/8/layout/lProcess2"/>
    <dgm:cxn modelId="{2E7A8DB4-F40D-4208-9AA2-7CD6F295AB2E}" type="presParOf" srcId="{753A663E-B4A9-4914-8340-DFF15A8B6FE0}" destId="{6510FFFB-B3AB-4689-BB5F-233E2C31BF5D}" srcOrd="1" destOrd="0" presId="urn:microsoft.com/office/officeart/2005/8/layout/lProcess2"/>
    <dgm:cxn modelId="{A201B347-EA3A-4278-ACCE-1D5B642E7C42}" type="presParOf" srcId="{753A663E-B4A9-4914-8340-DFF15A8B6FE0}" destId="{C5BBE2B1-2693-419F-9F41-7D16E65096D6}" srcOrd="2" destOrd="0" presId="urn:microsoft.com/office/officeart/2005/8/layout/lProcess2"/>
    <dgm:cxn modelId="{9B3C017C-9CDE-4E5D-AE2C-3148B9E63F53}" type="presParOf" srcId="{C5BBE2B1-2693-419F-9F41-7D16E65096D6}" destId="{764E437A-F38C-43F8-9EC5-6129668ED4EF}" srcOrd="0" destOrd="0" presId="urn:microsoft.com/office/officeart/2005/8/layout/lProcess2"/>
    <dgm:cxn modelId="{EF23B08F-1647-45A7-AED5-6656A3EB0321}" type="presParOf" srcId="{764E437A-F38C-43F8-9EC5-6129668ED4EF}" destId="{CF11950C-46FF-44DC-901D-D6934C656727}" srcOrd="0" destOrd="0" presId="urn:microsoft.com/office/officeart/2005/8/layout/lProcess2"/>
    <dgm:cxn modelId="{5C9F0A60-7B16-4AC7-92DE-162A67E5B9AE}" type="presParOf" srcId="{764E437A-F38C-43F8-9EC5-6129668ED4EF}" destId="{15AE5ECE-87E4-4950-BB19-40724D5E1014}" srcOrd="1" destOrd="0" presId="urn:microsoft.com/office/officeart/2005/8/layout/lProcess2"/>
    <dgm:cxn modelId="{DC86CAB4-06DF-40EB-9DC6-45725D62F54C}" type="presParOf" srcId="{764E437A-F38C-43F8-9EC5-6129668ED4EF}" destId="{495FCDEA-EF45-4997-B708-8E1B7B3A78E7}" srcOrd="2" destOrd="0" presId="urn:microsoft.com/office/officeart/2005/8/layout/lProcess2"/>
    <dgm:cxn modelId="{F8BB9C47-8A15-4B46-A1A6-7BDC9BC5BA55}" type="presParOf" srcId="{764E437A-F38C-43F8-9EC5-6129668ED4EF}" destId="{CF02359A-D004-4BC6-A64F-72F1272B5174}" srcOrd="3" destOrd="0" presId="urn:microsoft.com/office/officeart/2005/8/layout/lProcess2"/>
    <dgm:cxn modelId="{2C81BE49-A6A6-4CB2-AC38-E0C2574BC19B}" type="presParOf" srcId="{764E437A-F38C-43F8-9EC5-6129668ED4EF}" destId="{C38C4F2E-A872-44B1-8AE7-9089646B7A5B}" srcOrd="4" destOrd="0" presId="urn:microsoft.com/office/officeart/2005/8/layout/lProcess2"/>
    <dgm:cxn modelId="{547FEF5F-248F-4A87-AE3B-1CE8929552B5}" type="presParOf" srcId="{47EE1284-68E1-49EE-8083-AFC30F480359}" destId="{E80BEC76-0BC6-4239-92C4-238AD7ECE6CE}" srcOrd="5" destOrd="0" presId="urn:microsoft.com/office/officeart/2005/8/layout/lProcess2"/>
    <dgm:cxn modelId="{3A11734E-9090-4877-AE4F-85EAD5AE8C4A}" type="presParOf" srcId="{47EE1284-68E1-49EE-8083-AFC30F480359}" destId="{D47E9942-C8B5-44DF-A30F-879780A06699}" srcOrd="6" destOrd="0" presId="urn:microsoft.com/office/officeart/2005/8/layout/lProcess2"/>
    <dgm:cxn modelId="{3619C0E3-4191-4C2E-91BC-8C99F188408D}" type="presParOf" srcId="{D47E9942-C8B5-44DF-A30F-879780A06699}" destId="{5181B281-E353-4ECB-830B-0B8C45669A9C}" srcOrd="0" destOrd="0" presId="urn:microsoft.com/office/officeart/2005/8/layout/lProcess2"/>
    <dgm:cxn modelId="{6C244A7A-BABC-433B-96B7-BC891267C48E}" type="presParOf" srcId="{D47E9942-C8B5-44DF-A30F-879780A06699}" destId="{51B89B7C-08C0-4D31-B3AE-E80226D8172D}" srcOrd="1" destOrd="0" presId="urn:microsoft.com/office/officeart/2005/8/layout/lProcess2"/>
    <dgm:cxn modelId="{14454053-2066-44E9-B38D-5FA93C696D97}" type="presParOf" srcId="{D47E9942-C8B5-44DF-A30F-879780A06699}" destId="{CEEE7905-2863-4066-85FE-DA04512774F1}" srcOrd="2" destOrd="0" presId="urn:microsoft.com/office/officeart/2005/8/layout/lProcess2"/>
    <dgm:cxn modelId="{71650C44-CE34-46D3-9142-B1F4BB2C28EF}" type="presParOf" srcId="{CEEE7905-2863-4066-85FE-DA04512774F1}" destId="{D04D75F9-F890-4801-AC48-A3592C416228}" srcOrd="0" destOrd="0" presId="urn:microsoft.com/office/officeart/2005/8/layout/lProcess2"/>
    <dgm:cxn modelId="{0587F90F-14AF-4FC2-99F9-6727EEB95B8D}" type="presParOf" srcId="{D04D75F9-F890-4801-AC48-A3592C416228}" destId="{A4B3FC14-09E7-4C21-AF9C-CE755AF6B610}" srcOrd="0" destOrd="0" presId="urn:microsoft.com/office/officeart/2005/8/layout/lProcess2"/>
    <dgm:cxn modelId="{34055956-FDEF-49E9-8088-A1EB8ABB0926}" type="presParOf" srcId="{D04D75F9-F890-4801-AC48-A3592C416228}" destId="{06F57CE2-E383-4BEE-B40D-2E92DE283653}" srcOrd="1" destOrd="0" presId="urn:microsoft.com/office/officeart/2005/8/layout/lProcess2"/>
    <dgm:cxn modelId="{C4943DF5-5126-4542-BDAD-237BE9CEFAB7}" type="presParOf" srcId="{D04D75F9-F890-4801-AC48-A3592C416228}" destId="{66845F68-93DA-4020-B189-D35CA0B15AC0}" srcOrd="2" destOrd="0" presId="urn:microsoft.com/office/officeart/2005/8/layout/lProcess2"/>
    <dgm:cxn modelId="{1482649C-A764-4B32-B4C1-5DC5209F213B}" type="presParOf" srcId="{D04D75F9-F890-4801-AC48-A3592C416228}" destId="{76A2A1C0-4142-456D-AE41-60B9C07865CC}" srcOrd="3" destOrd="0" presId="urn:microsoft.com/office/officeart/2005/8/layout/lProcess2"/>
    <dgm:cxn modelId="{356F0CE7-A05A-474F-B514-4BA808D1D0B6}" type="presParOf" srcId="{D04D75F9-F890-4801-AC48-A3592C416228}" destId="{9A290E4F-F009-4488-B75B-1E6D7ECAD0DD}" srcOrd="4" destOrd="0" presId="urn:microsoft.com/office/officeart/2005/8/layout/lProcess2"/>
  </dgm:cxnLst>
  <dgm:bg/>
  <dgm:whole/>
</dgm:dataModel>
</file>

<file path=ppt/diagrams/data8.xml><?xml version="1.0" encoding="utf-8"?>
<dgm:dataModel xmlns:dgm="http://schemas.openxmlformats.org/drawingml/2006/diagram" xmlns:a="http://schemas.openxmlformats.org/drawingml/2006/main">
  <dgm:ptLst>
    <dgm:pt modelId="{C8A3AA57-C01B-4579-9299-85884E0FDF94}"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01EB5BD-2238-4061-A4ED-2603E5190EB9}">
      <dgm:prSet phldrT="[Text]" custT="1"/>
      <dgm:spPr>
        <a:xfrm>
          <a:off x="2087"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CA</a:t>
          </a:r>
          <a:endParaRPr lang="en-US" sz="2000" b="1" u="sng" cap="none" spc="0" dirty="0">
            <a:ln w="18415" cmpd="sng">
              <a:solidFill>
                <a:srgbClr val="FFFFFF"/>
              </a:solidFill>
              <a:prstDash val="solid"/>
            </a:ln>
            <a:solidFill>
              <a:sysClr val="windowText" lastClr="000000"/>
            </a:solidFill>
            <a:effectLst/>
            <a:latin typeface="Calibri"/>
            <a:ea typeface="+mn-ea"/>
            <a:cs typeface="+mn-cs"/>
          </a:endParaRPr>
        </a:p>
      </dgm:t>
    </dgm:pt>
    <dgm:pt modelId="{F97A23CF-F9DB-46D9-A9AE-89FBC0ECA2CB}" type="parTrans" cxnId="{E8C517C6-FDA6-42D7-8E42-C0D449E9F8D6}">
      <dgm:prSet/>
      <dgm:spPr/>
      <dgm:t>
        <a:bodyPr/>
        <a:lstStyle/>
        <a:p>
          <a:endParaRPr lang="en-US" sz="1200" u="none"/>
        </a:p>
      </dgm:t>
    </dgm:pt>
    <dgm:pt modelId="{7144D41E-C952-49FF-A4E6-0A258BA9993C}" type="sibTrans" cxnId="{E8C517C6-FDA6-42D7-8E42-C0D449E9F8D6}">
      <dgm:prSet/>
      <dgm:spPr/>
      <dgm:t>
        <a:bodyPr/>
        <a:lstStyle/>
        <a:p>
          <a:endParaRPr lang="en-US" sz="1200" u="none"/>
        </a:p>
      </dgm:t>
    </dgm:pt>
    <dgm:pt modelId="{BF3C9983-88A7-44FF-8454-B5084CA1F4B6}">
      <dgm:prSet phldrT="[Text]" custT="1"/>
      <dgm:spPr>
        <a:xfrm>
          <a:off x="76999" y="1508882"/>
          <a:ext cx="599293" cy="732647"/>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050" b="0" u="none" dirty="0" smtClean="0">
              <a:solidFill>
                <a:sysClr val="window" lastClr="FFFFFF"/>
              </a:solidFill>
              <a:latin typeface="Calibri"/>
              <a:ea typeface="+mn-ea"/>
              <a:cs typeface="+mn-cs"/>
            </a:rPr>
            <a:t>$4.6B</a:t>
          </a:r>
          <a:endParaRPr lang="en-US" sz="1050" b="0" u="none" dirty="0">
            <a:solidFill>
              <a:sysClr val="window" lastClr="FFFFFF"/>
            </a:solidFill>
            <a:latin typeface="Calibri"/>
            <a:ea typeface="+mn-ea"/>
            <a:cs typeface="+mn-cs"/>
          </a:endParaRPr>
        </a:p>
      </dgm:t>
    </dgm:pt>
    <dgm:pt modelId="{C1EBCB4B-52C7-4117-AA43-BB6ECAD7A347}" type="parTrans" cxnId="{071345E2-C377-401B-8A6A-16623F8A393D}">
      <dgm:prSet/>
      <dgm:spPr/>
      <dgm:t>
        <a:bodyPr/>
        <a:lstStyle/>
        <a:p>
          <a:endParaRPr lang="en-US" sz="1200" u="none"/>
        </a:p>
      </dgm:t>
    </dgm:pt>
    <dgm:pt modelId="{FBB32D81-22FE-425B-8690-C6F4D8106970}" type="sibTrans" cxnId="{071345E2-C377-401B-8A6A-16623F8A393D}">
      <dgm:prSet/>
      <dgm:spPr/>
      <dgm:t>
        <a:bodyPr/>
        <a:lstStyle/>
        <a:p>
          <a:endParaRPr lang="en-US" sz="1200" u="none"/>
        </a:p>
      </dgm:t>
    </dgm:pt>
    <dgm:pt modelId="{F3EAFC3F-239D-40A3-87B2-B09754F68E69}">
      <dgm:prSet phldrT="[Text]" custT="1">
        <dgm:style>
          <a:lnRef idx="3">
            <a:schemeClr val="lt1"/>
          </a:lnRef>
          <a:fillRef idx="1">
            <a:schemeClr val="accent2"/>
          </a:fillRef>
          <a:effectRef idx="1">
            <a:schemeClr val="accent2"/>
          </a:effectRef>
          <a:fontRef idx="minor">
            <a:schemeClr val="lt1"/>
          </a:fontRef>
        </dgm:style>
      </dgm:prSet>
      <dgm:spPr>
        <a:xfrm>
          <a:off x="76999"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$1.2B</a:t>
          </a:r>
          <a:endParaRPr lang="en-US" sz="1050" b="1" u="none" dirty="0">
            <a:solidFill>
              <a:sysClr val="window" lastClr="FFFFFF"/>
            </a:solidFill>
            <a:latin typeface="Calibri"/>
            <a:ea typeface="+mn-ea"/>
            <a:cs typeface="+mn-cs"/>
          </a:endParaRPr>
        </a:p>
      </dgm:t>
    </dgm:pt>
    <dgm:pt modelId="{FAC31DCB-DD19-4B6D-98DC-ED6D3F2E8A0B}" type="parTrans" cxnId="{E83AD34C-BC04-4272-AD9A-C6945CDFD9B4}">
      <dgm:prSet/>
      <dgm:spPr/>
      <dgm:t>
        <a:bodyPr/>
        <a:lstStyle/>
        <a:p>
          <a:endParaRPr lang="en-US" sz="1200" u="none"/>
        </a:p>
      </dgm:t>
    </dgm:pt>
    <dgm:pt modelId="{A7D07DF8-0C20-401C-9B4F-707BE054DAEC}" type="sibTrans" cxnId="{E83AD34C-BC04-4272-AD9A-C6945CDFD9B4}">
      <dgm:prSet/>
      <dgm:spPr/>
      <dgm:t>
        <a:bodyPr/>
        <a:lstStyle/>
        <a:p>
          <a:endParaRPr lang="en-US" sz="1200" u="none"/>
        </a:p>
      </dgm:t>
    </dgm:pt>
    <dgm:pt modelId="{0CBD999C-668C-4EAF-80C4-1F5AB5B08E68}">
      <dgm:prSet phldrT="[Text]" custT="1"/>
      <dgm:spPr>
        <a:xfrm>
          <a:off x="807388"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NY</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ED42E58B-F621-4B10-BA58-C04822852E9F}" type="parTrans" cxnId="{23998854-8C74-4EBB-A0B9-ECB24363A9E6}">
      <dgm:prSet/>
      <dgm:spPr/>
      <dgm:t>
        <a:bodyPr/>
        <a:lstStyle/>
        <a:p>
          <a:endParaRPr lang="en-US" sz="1200" u="none"/>
        </a:p>
      </dgm:t>
    </dgm:pt>
    <dgm:pt modelId="{169A7DDA-87F6-4277-AF01-638197253D47}" type="sibTrans" cxnId="{23998854-8C74-4EBB-A0B9-ECB24363A9E6}">
      <dgm:prSet/>
      <dgm:spPr/>
      <dgm:t>
        <a:bodyPr/>
        <a:lstStyle/>
        <a:p>
          <a:endParaRPr lang="en-US" sz="1200" u="none"/>
        </a:p>
      </dgm:t>
    </dgm:pt>
    <dgm:pt modelId="{2E6EE74D-21D5-413F-AFFF-BDDB42423DFF}">
      <dgm:prSet phldrT="[Text]" custT="1"/>
      <dgm:spPr>
        <a:xfrm>
          <a:off x="882300" y="1508882"/>
          <a:ext cx="599293" cy="732647"/>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050" b="0" u="none" dirty="0" smtClean="0">
              <a:solidFill>
                <a:sysClr val="window" lastClr="FFFFFF"/>
              </a:solidFill>
              <a:latin typeface="Calibri"/>
              <a:ea typeface="+mn-ea"/>
              <a:cs typeface="+mn-cs"/>
            </a:rPr>
            <a:t>$2.5B</a:t>
          </a:r>
          <a:endParaRPr lang="en-US" sz="1050" b="0" u="none" dirty="0">
            <a:solidFill>
              <a:sysClr val="window" lastClr="FFFFFF"/>
            </a:solidFill>
            <a:latin typeface="Calibri"/>
            <a:ea typeface="+mn-ea"/>
            <a:cs typeface="+mn-cs"/>
          </a:endParaRPr>
        </a:p>
      </dgm:t>
    </dgm:pt>
    <dgm:pt modelId="{8F3853DF-0DE7-45BE-BF87-1F98C02865EE}" type="parTrans" cxnId="{73D4B546-B00F-445D-9D18-6F4BDB9F5FCC}">
      <dgm:prSet/>
      <dgm:spPr/>
      <dgm:t>
        <a:bodyPr/>
        <a:lstStyle/>
        <a:p>
          <a:endParaRPr lang="en-US" sz="1200" u="none"/>
        </a:p>
      </dgm:t>
    </dgm:pt>
    <dgm:pt modelId="{007DC23A-0A14-4CB0-8EF8-ADABA64683A7}" type="sibTrans" cxnId="{73D4B546-B00F-445D-9D18-6F4BDB9F5FCC}">
      <dgm:prSet/>
      <dgm:spPr/>
      <dgm:t>
        <a:bodyPr/>
        <a:lstStyle/>
        <a:p>
          <a:endParaRPr lang="en-US" sz="1200" u="none"/>
        </a:p>
      </dgm:t>
    </dgm:pt>
    <dgm:pt modelId="{13B3F403-AAC3-48CF-BE66-029DF8E90601}">
      <dgm:prSet phldrT="[Text]" custT="1"/>
      <dgm:spPr>
        <a:xfrm>
          <a:off x="1612689"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TX</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84ADD3BC-960B-4AAF-8B60-A5B0BBACEF97}" type="parTrans" cxnId="{D8E83194-F558-4F5C-A4FA-C1113AB7B663}">
      <dgm:prSet/>
      <dgm:spPr/>
      <dgm:t>
        <a:bodyPr/>
        <a:lstStyle/>
        <a:p>
          <a:endParaRPr lang="en-US" sz="1200" u="none"/>
        </a:p>
      </dgm:t>
    </dgm:pt>
    <dgm:pt modelId="{9C37E4A7-00FE-4FC6-9101-56D25D5442E8}" type="sibTrans" cxnId="{D8E83194-F558-4F5C-A4FA-C1113AB7B663}">
      <dgm:prSet/>
      <dgm:spPr/>
      <dgm:t>
        <a:bodyPr/>
        <a:lstStyle/>
        <a:p>
          <a:endParaRPr lang="en-US" sz="1200" u="none"/>
        </a:p>
      </dgm:t>
    </dgm:pt>
    <dgm:pt modelId="{D4E619A4-5C78-475C-BCB8-8C614489C17D}">
      <dgm:prSet phldrT="[Text]" custT="1"/>
      <dgm:spPr>
        <a:xfrm>
          <a:off x="1687601" y="1508882"/>
          <a:ext cx="599293" cy="732647"/>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b="0" u="none" dirty="0" smtClean="0">
              <a:solidFill>
                <a:sysClr val="window" lastClr="FFFFFF"/>
              </a:solidFill>
              <a:latin typeface="Calibri"/>
              <a:ea typeface="+mn-ea"/>
              <a:cs typeface="+mn-cs"/>
            </a:rPr>
            <a:t>$3.2B</a:t>
          </a:r>
          <a:endParaRPr lang="en-US" sz="1100" b="0" u="none" dirty="0">
            <a:solidFill>
              <a:sysClr val="window" lastClr="FFFFFF"/>
            </a:solidFill>
            <a:latin typeface="Calibri"/>
            <a:ea typeface="+mn-ea"/>
            <a:cs typeface="+mn-cs"/>
          </a:endParaRPr>
        </a:p>
      </dgm:t>
    </dgm:pt>
    <dgm:pt modelId="{1C7D5322-F22E-43DA-BB3B-8960B715072E}" type="parTrans" cxnId="{B888779E-C2D8-4147-B479-45E959DDB64B}">
      <dgm:prSet/>
      <dgm:spPr/>
      <dgm:t>
        <a:bodyPr/>
        <a:lstStyle/>
        <a:p>
          <a:endParaRPr lang="en-US" sz="1200" u="none"/>
        </a:p>
      </dgm:t>
    </dgm:pt>
    <dgm:pt modelId="{74EA90BD-7E8B-4FCE-B7AB-94506C1D4589}" type="sibTrans" cxnId="{B888779E-C2D8-4147-B479-45E959DDB64B}">
      <dgm:prSet/>
      <dgm:spPr/>
      <dgm:t>
        <a:bodyPr/>
        <a:lstStyle/>
        <a:p>
          <a:endParaRPr lang="en-US" sz="1200" u="none"/>
        </a:p>
      </dgm:t>
    </dgm:pt>
    <dgm:pt modelId="{8BCEB010-B470-4930-9DDB-573C47A2D4A1}">
      <dgm:prSet phldrT="[Text]" custT="1">
        <dgm:style>
          <a:lnRef idx="3">
            <a:schemeClr val="lt1"/>
          </a:lnRef>
          <a:fillRef idx="1">
            <a:schemeClr val="accent2"/>
          </a:fillRef>
          <a:effectRef idx="1">
            <a:schemeClr val="accent2"/>
          </a:effectRef>
          <a:fontRef idx="minor">
            <a:schemeClr val="lt1"/>
          </a:fontRef>
        </dgm:style>
      </dgm:prSet>
      <dgm:spPr>
        <a:xfrm>
          <a:off x="1687601"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$945.6M</a:t>
          </a:r>
          <a:endParaRPr lang="en-US" sz="1050" b="1" u="none" dirty="0">
            <a:solidFill>
              <a:sysClr val="window" lastClr="FFFFFF"/>
            </a:solidFill>
            <a:latin typeface="Calibri"/>
            <a:ea typeface="+mn-ea"/>
            <a:cs typeface="+mn-cs"/>
          </a:endParaRPr>
        </a:p>
      </dgm:t>
    </dgm:pt>
    <dgm:pt modelId="{31318788-AAF5-42AF-A426-B5F70D8D13BB}" type="parTrans" cxnId="{893A0E0A-BC90-48C9-B3C3-2FAB99EB54E8}">
      <dgm:prSet/>
      <dgm:spPr/>
      <dgm:t>
        <a:bodyPr/>
        <a:lstStyle/>
        <a:p>
          <a:endParaRPr lang="en-US" sz="1200" u="none"/>
        </a:p>
      </dgm:t>
    </dgm:pt>
    <dgm:pt modelId="{5B32E525-6BF1-455C-96F9-B5D9A9948FB3}" type="sibTrans" cxnId="{893A0E0A-BC90-48C9-B3C3-2FAB99EB54E8}">
      <dgm:prSet/>
      <dgm:spPr/>
      <dgm:t>
        <a:bodyPr/>
        <a:lstStyle/>
        <a:p>
          <a:endParaRPr lang="en-US" sz="1200" u="none"/>
        </a:p>
      </dgm:t>
    </dgm:pt>
    <dgm:pt modelId="{D68401D8-1997-4767-85EE-E7B9A43EC352}">
      <dgm:prSet phldrT="[Text]" custT="1"/>
      <dgm:spPr>
        <a:xfrm>
          <a:off x="2417990"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FL</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E28E7807-1FA4-4F81-A867-8D247C734F6D}" type="parTrans" cxnId="{0A980C9B-7280-4115-8601-5CD7057081D0}">
      <dgm:prSet/>
      <dgm:spPr/>
      <dgm:t>
        <a:bodyPr/>
        <a:lstStyle/>
        <a:p>
          <a:endParaRPr lang="en-US" sz="1200" u="none"/>
        </a:p>
      </dgm:t>
    </dgm:pt>
    <dgm:pt modelId="{FC7D55CF-E329-4B48-AC4E-29730E72459D}" type="sibTrans" cxnId="{0A980C9B-7280-4115-8601-5CD7057081D0}">
      <dgm:prSet/>
      <dgm:spPr/>
      <dgm:t>
        <a:bodyPr/>
        <a:lstStyle/>
        <a:p>
          <a:endParaRPr lang="en-US" sz="1200" u="none"/>
        </a:p>
      </dgm:t>
    </dgm:pt>
    <dgm:pt modelId="{6DF2793E-343D-4A79-B735-4FA51AEF6313}">
      <dgm:prSet phldrT="[Text]" custT="1"/>
      <dgm:spPr>
        <a:xfrm>
          <a:off x="3223291"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GA</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068688E6-7BE7-42E0-917B-7FDC620E8D6F}" type="parTrans" cxnId="{CDCDA696-26EF-4CDA-84A0-BF8A4DD3F0A3}">
      <dgm:prSet/>
      <dgm:spPr/>
      <dgm:t>
        <a:bodyPr/>
        <a:lstStyle/>
        <a:p>
          <a:endParaRPr lang="en-US" sz="1200" u="none"/>
        </a:p>
      </dgm:t>
    </dgm:pt>
    <dgm:pt modelId="{0623D2A6-8625-4C68-9768-D775A036017A}" type="sibTrans" cxnId="{CDCDA696-26EF-4CDA-84A0-BF8A4DD3F0A3}">
      <dgm:prSet/>
      <dgm:spPr/>
      <dgm:t>
        <a:bodyPr/>
        <a:lstStyle/>
        <a:p>
          <a:endParaRPr lang="en-US" sz="1200" u="none"/>
        </a:p>
      </dgm:t>
    </dgm:pt>
    <dgm:pt modelId="{E8F7A781-E603-4E08-B65A-5492960A7BA5}">
      <dgm:prSet phldrT="[Text]" custT="1"/>
      <dgm:spPr>
        <a:xfrm>
          <a:off x="4028591"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PA</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5DE3E548-5E99-41A2-8D14-B963498807CB}" type="parTrans" cxnId="{221E8C76-1BDC-4C1C-AFE6-BBCC6A1F030F}">
      <dgm:prSet/>
      <dgm:spPr/>
      <dgm:t>
        <a:bodyPr/>
        <a:lstStyle/>
        <a:p>
          <a:endParaRPr lang="en-US" sz="1200" u="none"/>
        </a:p>
      </dgm:t>
    </dgm:pt>
    <dgm:pt modelId="{25A9F93E-CD70-48FB-B988-3BEBDBCEDBB3}" type="sibTrans" cxnId="{221E8C76-1BDC-4C1C-AFE6-BBCC6A1F030F}">
      <dgm:prSet/>
      <dgm:spPr/>
      <dgm:t>
        <a:bodyPr/>
        <a:lstStyle/>
        <a:p>
          <a:endParaRPr lang="en-US" sz="1200" u="none"/>
        </a:p>
      </dgm:t>
    </dgm:pt>
    <dgm:pt modelId="{54CBCA14-AACC-4DE5-B305-DF824B8011ED}">
      <dgm:prSet phldrT="[Text]" custT="1"/>
      <dgm:spPr>
        <a:xfrm>
          <a:off x="4833892"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OH</a:t>
          </a:r>
          <a:endParaRPr lang="en-US" sz="1800" b="1" u="sng" cap="none" spc="0" dirty="0">
            <a:ln w="18415" cmpd="sng">
              <a:solidFill>
                <a:srgbClr val="FFFFFF"/>
              </a:solidFill>
              <a:prstDash val="solid"/>
            </a:ln>
            <a:solidFill>
              <a:sysClr val="windowText" lastClr="000000"/>
            </a:solidFill>
            <a:effectLst/>
            <a:latin typeface="Calibri"/>
            <a:ea typeface="+mn-ea"/>
            <a:cs typeface="+mn-cs"/>
          </a:endParaRPr>
        </a:p>
      </dgm:t>
    </dgm:pt>
    <dgm:pt modelId="{26CFAB00-40C2-4B1C-A901-9B9BBC9E449E}" type="parTrans" cxnId="{8095AE53-5CAB-4F87-857C-E5B2429CC51C}">
      <dgm:prSet/>
      <dgm:spPr/>
      <dgm:t>
        <a:bodyPr/>
        <a:lstStyle/>
        <a:p>
          <a:endParaRPr lang="en-US" sz="1200" u="none"/>
        </a:p>
      </dgm:t>
    </dgm:pt>
    <dgm:pt modelId="{E2CD87B1-722B-460E-87D8-711D3D2356ED}" type="sibTrans" cxnId="{8095AE53-5CAB-4F87-857C-E5B2429CC51C}">
      <dgm:prSet/>
      <dgm:spPr/>
      <dgm:t>
        <a:bodyPr/>
        <a:lstStyle/>
        <a:p>
          <a:endParaRPr lang="en-US" sz="1200" u="none"/>
        </a:p>
      </dgm:t>
    </dgm:pt>
    <dgm:pt modelId="{2563DB37-F885-4627-8F30-4D5395C0CD7C}">
      <dgm:prSet phldrT="[Text]" custT="1"/>
      <dgm:spPr>
        <a:xfrm>
          <a:off x="5639193"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MI</a:t>
          </a:r>
          <a:endParaRPr lang="en-US" sz="1800" b="1" u="sng" cap="none" spc="0" dirty="0" smtClean="0">
            <a:ln w="18415" cmpd="sng">
              <a:solidFill>
                <a:srgbClr val="FFFFFF"/>
              </a:solidFill>
              <a:prstDash val="solid"/>
            </a:ln>
            <a:solidFill>
              <a:sysClr val="windowText" lastClr="000000"/>
            </a:solidFill>
            <a:effectLst/>
            <a:latin typeface="Calibri"/>
            <a:ea typeface="+mn-ea"/>
            <a:cs typeface="+mn-cs"/>
          </a:endParaRPr>
        </a:p>
      </dgm:t>
    </dgm:pt>
    <dgm:pt modelId="{018E4FF5-3249-4F24-930A-C62495442D80}" type="parTrans" cxnId="{E0FCDC2E-C4D1-4E76-81E5-D3D7A7FF2701}">
      <dgm:prSet/>
      <dgm:spPr/>
      <dgm:t>
        <a:bodyPr/>
        <a:lstStyle/>
        <a:p>
          <a:endParaRPr lang="en-US" sz="1200" u="none"/>
        </a:p>
      </dgm:t>
    </dgm:pt>
    <dgm:pt modelId="{0253453D-B6E3-4B9C-846C-4FA445DCA071}" type="sibTrans" cxnId="{E0FCDC2E-C4D1-4E76-81E5-D3D7A7FF2701}">
      <dgm:prSet/>
      <dgm:spPr/>
      <dgm:t>
        <a:bodyPr/>
        <a:lstStyle/>
        <a:p>
          <a:endParaRPr lang="en-US" sz="1200" u="none"/>
        </a:p>
      </dgm:t>
    </dgm:pt>
    <dgm:pt modelId="{D6C5A1A8-3333-4913-B6BC-C982F4F9B368}">
      <dgm:prSet phldrT="[Text]" custT="1"/>
      <dgm:spPr>
        <a:xfrm>
          <a:off x="6444494"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NC</a:t>
          </a:r>
          <a:endParaRPr lang="en-US" sz="1800" b="1" u="sng" cap="none" spc="0" dirty="0" smtClean="0">
            <a:ln w="18415" cmpd="sng">
              <a:solidFill>
                <a:srgbClr val="FFFFFF"/>
              </a:solidFill>
              <a:prstDash val="solid"/>
            </a:ln>
            <a:solidFill>
              <a:sysClr val="windowText" lastClr="000000"/>
            </a:solidFill>
            <a:effectLst/>
            <a:latin typeface="Calibri"/>
            <a:ea typeface="+mn-ea"/>
            <a:cs typeface="+mn-cs"/>
          </a:endParaRPr>
        </a:p>
      </dgm:t>
    </dgm:pt>
    <dgm:pt modelId="{E25A4C5C-971C-4364-A8C6-AAD6CE83552F}" type="parTrans" cxnId="{E2FBA0E2-415B-4255-A620-5FB638EC2828}">
      <dgm:prSet/>
      <dgm:spPr/>
      <dgm:t>
        <a:bodyPr/>
        <a:lstStyle/>
        <a:p>
          <a:endParaRPr lang="en-US" sz="1200" u="none"/>
        </a:p>
      </dgm:t>
    </dgm:pt>
    <dgm:pt modelId="{8E18AC79-B1D5-4570-9248-B6527FB07417}" type="sibTrans" cxnId="{E2FBA0E2-415B-4255-A620-5FB638EC2828}">
      <dgm:prSet/>
      <dgm:spPr/>
      <dgm:t>
        <a:bodyPr/>
        <a:lstStyle/>
        <a:p>
          <a:endParaRPr lang="en-US" sz="1200" u="none"/>
        </a:p>
      </dgm:t>
    </dgm:pt>
    <dgm:pt modelId="{E3AC9592-5490-46A1-A78E-2BBB6C0BAF3D}">
      <dgm:prSet phldrT="[Text]" custT="1"/>
      <dgm:spPr>
        <a:xfrm>
          <a:off x="7249795" y="0"/>
          <a:ext cx="749117" cy="5029199"/>
        </a:xfrm>
        <a:solidFill>
          <a:sysClr val="window" lastClr="FFFFFF">
            <a:lumMod val="95000"/>
          </a:sysClr>
        </a:solidFill>
        <a:ln>
          <a:noFill/>
        </a:ln>
        <a:effectLst/>
      </dgm:spPr>
      <dgm:t>
        <a:bodyPr/>
        <a:lstStyle/>
        <a:p>
          <a:r>
            <a:rPr lang="en-US" sz="2000" b="1" u="sng" cap="none" spc="0" dirty="0" smtClean="0">
              <a:ln w="18415" cmpd="sng">
                <a:solidFill>
                  <a:srgbClr val="FFFFFF"/>
                </a:solidFill>
                <a:prstDash val="solid"/>
              </a:ln>
              <a:solidFill>
                <a:sysClr val="windowText" lastClr="000000"/>
              </a:solidFill>
              <a:effectLst/>
              <a:latin typeface="Calibri"/>
              <a:ea typeface="+mn-ea"/>
              <a:cs typeface="+mn-cs"/>
            </a:rPr>
            <a:t>IL</a:t>
          </a:r>
          <a:endParaRPr lang="en-US" sz="1800" b="1" u="sng" cap="none" spc="0" dirty="0" smtClean="0">
            <a:ln w="18415" cmpd="sng">
              <a:solidFill>
                <a:srgbClr val="FFFFFF"/>
              </a:solidFill>
              <a:prstDash val="solid"/>
            </a:ln>
            <a:solidFill>
              <a:sysClr val="windowText" lastClr="000000"/>
            </a:solidFill>
            <a:effectLst/>
            <a:latin typeface="Calibri"/>
            <a:ea typeface="+mn-ea"/>
            <a:cs typeface="+mn-cs"/>
          </a:endParaRPr>
        </a:p>
      </dgm:t>
    </dgm:pt>
    <dgm:pt modelId="{C2D9E890-0E8E-46EA-BCE2-D501A7B34378}" type="parTrans" cxnId="{E8F4A470-E5AE-499E-AB2D-A6AA547668EC}">
      <dgm:prSet/>
      <dgm:spPr/>
      <dgm:t>
        <a:bodyPr/>
        <a:lstStyle/>
        <a:p>
          <a:endParaRPr lang="en-US" sz="1200" u="none"/>
        </a:p>
      </dgm:t>
    </dgm:pt>
    <dgm:pt modelId="{465636B5-E80A-4186-AD6D-65A05597E934}" type="sibTrans" cxnId="{E8F4A470-E5AE-499E-AB2D-A6AA547668EC}">
      <dgm:prSet/>
      <dgm:spPr/>
      <dgm:t>
        <a:bodyPr/>
        <a:lstStyle/>
        <a:p>
          <a:endParaRPr lang="en-US" sz="1200" u="none"/>
        </a:p>
      </dgm:t>
    </dgm:pt>
    <dgm:pt modelId="{4F7315E2-2B35-4B8E-8117-62BD7FBDD5F5}">
      <dgm:prSet phldrT="[Text]" custT="1">
        <dgm:style>
          <a:lnRef idx="3">
            <a:schemeClr val="lt1"/>
          </a:lnRef>
          <a:fillRef idx="1">
            <a:schemeClr val="accent3"/>
          </a:fillRef>
          <a:effectRef idx="1">
            <a:schemeClr val="accent3"/>
          </a:effectRef>
          <a:fontRef idx="minor">
            <a:schemeClr val="lt1"/>
          </a:fontRef>
        </dgm:style>
      </dgm:prSet>
      <dgm:spPr>
        <a:xfrm>
          <a:off x="76999"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$74.2M</a:t>
          </a:r>
          <a:endParaRPr lang="en-US" sz="1050" b="1" u="none" dirty="0">
            <a:solidFill>
              <a:sysClr val="window" lastClr="FFFFFF"/>
            </a:solidFill>
            <a:latin typeface="Calibri"/>
            <a:ea typeface="+mn-ea"/>
            <a:cs typeface="+mn-cs"/>
          </a:endParaRPr>
        </a:p>
      </dgm:t>
    </dgm:pt>
    <dgm:pt modelId="{35976BC3-0AA7-491C-B860-A8698267C3F5}" type="parTrans" cxnId="{64908B65-8B87-4EE1-AB29-9F50F60A3D29}">
      <dgm:prSet/>
      <dgm:spPr/>
      <dgm:t>
        <a:bodyPr/>
        <a:lstStyle/>
        <a:p>
          <a:endParaRPr lang="en-US" sz="1200" u="none"/>
        </a:p>
      </dgm:t>
    </dgm:pt>
    <dgm:pt modelId="{90B78FF8-5C8B-4B92-A76C-C13C0FFBEA1C}" type="sibTrans" cxnId="{64908B65-8B87-4EE1-AB29-9F50F60A3D29}">
      <dgm:prSet/>
      <dgm:spPr/>
      <dgm:t>
        <a:bodyPr/>
        <a:lstStyle/>
        <a:p>
          <a:endParaRPr lang="en-US" sz="1200" u="none"/>
        </a:p>
      </dgm:t>
    </dgm:pt>
    <dgm:pt modelId="{DD7C370F-F81C-4539-96F0-01081B123AAC}">
      <dgm:prSet phldrT="[Text]" custT="1">
        <dgm:style>
          <a:lnRef idx="3">
            <a:schemeClr val="lt1"/>
          </a:lnRef>
          <a:fillRef idx="1">
            <a:schemeClr val="accent6"/>
          </a:fillRef>
          <a:effectRef idx="1">
            <a:schemeClr val="accent6"/>
          </a:effectRef>
          <a:fontRef idx="minor">
            <a:schemeClr val="lt1"/>
          </a:fontRef>
        </dgm:style>
      </dgm:prSet>
      <dgm:spPr>
        <a:xfrm>
          <a:off x="76999"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$1.6B</a:t>
          </a:r>
          <a:endParaRPr lang="en-US" sz="1050" b="1" u="none" dirty="0">
            <a:solidFill>
              <a:sysClr val="window" lastClr="FFFFFF"/>
            </a:solidFill>
            <a:latin typeface="Calibri"/>
            <a:ea typeface="+mn-ea"/>
            <a:cs typeface="+mn-cs"/>
          </a:endParaRPr>
        </a:p>
      </dgm:t>
    </dgm:pt>
    <dgm:pt modelId="{5DBADA36-B631-4CA7-A170-F6B42B031AF9}" type="parTrans" cxnId="{65445458-C767-4DDC-BAB7-60F557BBAEDD}">
      <dgm:prSet/>
      <dgm:spPr/>
      <dgm:t>
        <a:bodyPr/>
        <a:lstStyle/>
        <a:p>
          <a:endParaRPr lang="en-US" sz="1200" u="none"/>
        </a:p>
      </dgm:t>
    </dgm:pt>
    <dgm:pt modelId="{8D27A45F-A80A-46AB-81B5-9B2D37DE36F8}" type="sibTrans" cxnId="{65445458-C767-4DDC-BAB7-60F557BBAEDD}">
      <dgm:prSet/>
      <dgm:spPr/>
      <dgm:t>
        <a:bodyPr/>
        <a:lstStyle/>
        <a:p>
          <a:endParaRPr lang="en-US" sz="1200" u="none"/>
        </a:p>
      </dgm:t>
    </dgm:pt>
    <dgm:pt modelId="{4D5A6F4B-BD47-49A7-936D-BA092F11EF3A}">
      <dgm:prSet phldrT="[Text]" custT="1">
        <dgm:style>
          <a:lnRef idx="3">
            <a:schemeClr val="lt1"/>
          </a:lnRef>
          <a:fillRef idx="1">
            <a:schemeClr val="accent2"/>
          </a:fillRef>
          <a:effectRef idx="1">
            <a:schemeClr val="accent2"/>
          </a:effectRef>
          <a:fontRef idx="minor">
            <a:schemeClr val="lt1"/>
          </a:fontRef>
        </dgm:style>
      </dgm:prSet>
      <dgm:spPr>
        <a:xfrm>
          <a:off x="882300"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$759.2M</a:t>
          </a:r>
          <a:endParaRPr lang="en-US" sz="1050" b="1" u="none" dirty="0">
            <a:solidFill>
              <a:sysClr val="window" lastClr="FFFFFF"/>
            </a:solidFill>
            <a:latin typeface="Calibri"/>
            <a:ea typeface="+mn-ea"/>
            <a:cs typeface="+mn-cs"/>
          </a:endParaRPr>
        </a:p>
      </dgm:t>
    </dgm:pt>
    <dgm:pt modelId="{A1941892-5468-40A6-8408-D66021F866C3}" type="parTrans" cxnId="{BE8719FB-9BE0-44CC-8CD9-4DC70FC89D30}">
      <dgm:prSet/>
      <dgm:spPr/>
      <dgm:t>
        <a:bodyPr/>
        <a:lstStyle/>
        <a:p>
          <a:endParaRPr lang="en-US" sz="1200" u="none"/>
        </a:p>
      </dgm:t>
    </dgm:pt>
    <dgm:pt modelId="{749A4E9D-C03E-4F51-A556-939BAEECF98A}" type="sibTrans" cxnId="{BE8719FB-9BE0-44CC-8CD9-4DC70FC89D30}">
      <dgm:prSet/>
      <dgm:spPr/>
      <dgm:t>
        <a:bodyPr/>
        <a:lstStyle/>
        <a:p>
          <a:endParaRPr lang="en-US" sz="1200" u="none"/>
        </a:p>
      </dgm:t>
    </dgm:pt>
    <dgm:pt modelId="{A568BFCE-0A50-43FD-BDA3-70060C64EE24}">
      <dgm:prSet phldrT="[Text]" custT="1">
        <dgm:style>
          <a:lnRef idx="3">
            <a:schemeClr val="lt1"/>
          </a:lnRef>
          <a:fillRef idx="1">
            <a:schemeClr val="accent3"/>
          </a:fillRef>
          <a:effectRef idx="1">
            <a:schemeClr val="accent3"/>
          </a:effectRef>
          <a:fontRef idx="minor">
            <a:schemeClr val="lt1"/>
          </a:fontRef>
        </dgm:style>
      </dgm:prSet>
      <dgm:spPr>
        <a:xfrm>
          <a:off x="882300"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$52.9M</a:t>
          </a:r>
          <a:endParaRPr lang="en-US" sz="1050" b="1" u="none" dirty="0">
            <a:solidFill>
              <a:sysClr val="window" lastClr="FFFFFF"/>
            </a:solidFill>
            <a:latin typeface="Calibri"/>
            <a:ea typeface="+mn-ea"/>
            <a:cs typeface="+mn-cs"/>
          </a:endParaRPr>
        </a:p>
      </dgm:t>
    </dgm:pt>
    <dgm:pt modelId="{77B86C88-0FF5-4689-A822-638003A49C40}" type="parTrans" cxnId="{3DC6B941-F0DB-41C0-8361-B230A1C5E7DB}">
      <dgm:prSet/>
      <dgm:spPr/>
      <dgm:t>
        <a:bodyPr/>
        <a:lstStyle/>
        <a:p>
          <a:endParaRPr lang="en-US" sz="1200" u="none"/>
        </a:p>
      </dgm:t>
    </dgm:pt>
    <dgm:pt modelId="{5C8FD0F2-D3CB-45CC-8AD7-5A6F6ACEA280}" type="sibTrans" cxnId="{3DC6B941-F0DB-41C0-8361-B230A1C5E7DB}">
      <dgm:prSet/>
      <dgm:spPr/>
      <dgm:t>
        <a:bodyPr/>
        <a:lstStyle/>
        <a:p>
          <a:endParaRPr lang="en-US" sz="1200" u="none"/>
        </a:p>
      </dgm:t>
    </dgm:pt>
    <dgm:pt modelId="{DB6AEC1F-F2BD-4CD8-9B37-B300524B407A}">
      <dgm:prSet phldrT="[Text]" custT="1">
        <dgm:style>
          <a:lnRef idx="3">
            <a:schemeClr val="lt1"/>
          </a:lnRef>
          <a:fillRef idx="1">
            <a:schemeClr val="accent6"/>
          </a:fillRef>
          <a:effectRef idx="1">
            <a:schemeClr val="accent6"/>
          </a:effectRef>
          <a:fontRef idx="minor">
            <a:schemeClr val="lt1"/>
          </a:fontRef>
        </dgm:style>
      </dgm:prSet>
      <dgm:spPr>
        <a:xfrm>
          <a:off x="882300"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$1.2B</a:t>
          </a:r>
          <a:endParaRPr lang="en-US" sz="1050" b="1" u="none" dirty="0">
            <a:solidFill>
              <a:sysClr val="window" lastClr="FFFFFF"/>
            </a:solidFill>
            <a:latin typeface="Calibri"/>
            <a:ea typeface="+mn-ea"/>
            <a:cs typeface="+mn-cs"/>
          </a:endParaRPr>
        </a:p>
      </dgm:t>
    </dgm:pt>
    <dgm:pt modelId="{11D309BA-70BC-4338-BF1C-661EEA8C7A0C}" type="parTrans" cxnId="{D1BCEB8B-6CDA-4196-A823-B67143112C50}">
      <dgm:prSet/>
      <dgm:spPr/>
      <dgm:t>
        <a:bodyPr/>
        <a:lstStyle/>
        <a:p>
          <a:endParaRPr lang="en-US" sz="1200" u="none"/>
        </a:p>
      </dgm:t>
    </dgm:pt>
    <dgm:pt modelId="{205DDA5C-3F85-4F91-ACF9-FF0C6AE54578}" type="sibTrans" cxnId="{D1BCEB8B-6CDA-4196-A823-B67143112C50}">
      <dgm:prSet/>
      <dgm:spPr/>
      <dgm:t>
        <a:bodyPr/>
        <a:lstStyle/>
        <a:p>
          <a:endParaRPr lang="en-US" sz="1200" u="none"/>
        </a:p>
      </dgm:t>
    </dgm:pt>
    <dgm:pt modelId="{0D79CFC4-D13C-43F8-8614-31507EAACBE3}">
      <dgm:prSet phldrT="[Text]" custT="1">
        <dgm:style>
          <a:lnRef idx="3">
            <a:schemeClr val="lt1"/>
          </a:lnRef>
          <a:fillRef idx="1">
            <a:schemeClr val="accent3"/>
          </a:fillRef>
          <a:effectRef idx="1">
            <a:schemeClr val="accent3"/>
          </a:effectRef>
          <a:fontRef idx="minor">
            <a:schemeClr val="lt1"/>
          </a:fontRef>
        </dgm:style>
      </dgm:prSet>
      <dgm:spPr>
        <a:xfrm>
          <a:off x="1687601"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0" u="none" dirty="0" smtClean="0">
              <a:solidFill>
                <a:sysClr val="window" lastClr="FFFFFF"/>
              </a:solidFill>
              <a:latin typeface="Calibri"/>
              <a:ea typeface="+mn-ea"/>
              <a:cs typeface="+mn-cs"/>
            </a:rPr>
            <a:t>$57.7M</a:t>
          </a:r>
          <a:endParaRPr lang="en-US" sz="1050" b="0" u="none" dirty="0">
            <a:solidFill>
              <a:sysClr val="window" lastClr="FFFFFF"/>
            </a:solidFill>
            <a:latin typeface="Calibri"/>
            <a:ea typeface="+mn-ea"/>
            <a:cs typeface="+mn-cs"/>
          </a:endParaRPr>
        </a:p>
      </dgm:t>
    </dgm:pt>
    <dgm:pt modelId="{63F60C4C-5ECB-4994-B232-91ADAA66850C}" type="parTrans" cxnId="{0E3C9493-7777-4224-A813-10F8B79496C3}">
      <dgm:prSet/>
      <dgm:spPr/>
      <dgm:t>
        <a:bodyPr/>
        <a:lstStyle/>
        <a:p>
          <a:endParaRPr lang="en-US" sz="1200" u="none"/>
        </a:p>
      </dgm:t>
    </dgm:pt>
    <dgm:pt modelId="{3F4E3124-D317-4BA4-A10B-F69AF0C46978}" type="sibTrans" cxnId="{0E3C9493-7777-4224-A813-10F8B79496C3}">
      <dgm:prSet/>
      <dgm:spPr/>
      <dgm:t>
        <a:bodyPr/>
        <a:lstStyle/>
        <a:p>
          <a:endParaRPr lang="en-US" sz="1200" u="none"/>
        </a:p>
      </dgm:t>
    </dgm:pt>
    <dgm:pt modelId="{DE30A26F-ACDD-4FFD-8C93-3FB31608C12E}">
      <dgm:prSet phldrT="[Text]" custT="1">
        <dgm:style>
          <a:lnRef idx="3">
            <a:schemeClr val="lt1"/>
          </a:lnRef>
          <a:fillRef idx="1">
            <a:schemeClr val="accent1"/>
          </a:fillRef>
          <a:effectRef idx="1">
            <a:schemeClr val="accent1"/>
          </a:effectRef>
          <a:fontRef idx="minor">
            <a:schemeClr val="lt1"/>
          </a:fontRef>
        </dgm:style>
      </dgm:prSet>
      <dgm:spPr>
        <a:xfrm>
          <a:off x="2492901"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$2.2B</a:t>
          </a:r>
        </a:p>
      </dgm:t>
    </dgm:pt>
    <dgm:pt modelId="{7ECB85CA-2CB5-4DD6-ADE3-93F5513AD1D9}" type="parTrans" cxnId="{E99FB845-2949-4683-8CDA-C1AD21146548}">
      <dgm:prSet/>
      <dgm:spPr/>
      <dgm:t>
        <a:bodyPr/>
        <a:lstStyle/>
        <a:p>
          <a:endParaRPr lang="en-US" sz="1200" u="none"/>
        </a:p>
      </dgm:t>
    </dgm:pt>
    <dgm:pt modelId="{034C51F2-8580-435A-AE42-6EE783778CED}" type="sibTrans" cxnId="{E99FB845-2949-4683-8CDA-C1AD21146548}">
      <dgm:prSet/>
      <dgm:spPr/>
      <dgm:t>
        <a:bodyPr/>
        <a:lstStyle/>
        <a:p>
          <a:endParaRPr lang="en-US" sz="1200" u="none"/>
        </a:p>
      </dgm:t>
    </dgm:pt>
    <dgm:pt modelId="{2BF42125-2C28-4A49-AC5E-A0C138656885}">
      <dgm:prSet phldrT="[Text]" custT="1">
        <dgm:style>
          <a:lnRef idx="3">
            <a:schemeClr val="lt1"/>
          </a:lnRef>
          <a:fillRef idx="1">
            <a:schemeClr val="accent6"/>
          </a:fillRef>
          <a:effectRef idx="1">
            <a:schemeClr val="accent6"/>
          </a:effectRef>
          <a:fontRef idx="minor">
            <a:schemeClr val="lt1"/>
          </a:fontRef>
        </dgm:style>
      </dgm:prSet>
      <dgm:spPr>
        <a:xfrm>
          <a:off x="1687601"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$1.2B</a:t>
          </a:r>
          <a:endParaRPr lang="en-US" sz="1050" u="none" dirty="0">
            <a:solidFill>
              <a:sysClr val="window" lastClr="FFFFFF"/>
            </a:solidFill>
            <a:latin typeface="Calibri"/>
            <a:ea typeface="+mn-ea"/>
            <a:cs typeface="+mn-cs"/>
          </a:endParaRPr>
        </a:p>
      </dgm:t>
    </dgm:pt>
    <dgm:pt modelId="{E0714EAF-B479-452C-9B21-153028D07343}" type="parTrans" cxnId="{326B3A98-BCCD-4F73-88E8-E711742581E1}">
      <dgm:prSet/>
      <dgm:spPr/>
      <dgm:t>
        <a:bodyPr/>
        <a:lstStyle/>
        <a:p>
          <a:endParaRPr lang="en-US" sz="1200" u="none"/>
        </a:p>
      </dgm:t>
    </dgm:pt>
    <dgm:pt modelId="{C9255E18-7D5D-4379-825A-2A3BAEE661C8}" type="sibTrans" cxnId="{326B3A98-BCCD-4F73-88E8-E711742581E1}">
      <dgm:prSet/>
      <dgm:spPr/>
      <dgm:t>
        <a:bodyPr/>
        <a:lstStyle/>
        <a:p>
          <a:endParaRPr lang="en-US" sz="1200" u="none"/>
        </a:p>
      </dgm:t>
    </dgm:pt>
    <dgm:pt modelId="{60D749C9-9E66-4AF9-9FB6-B2AEC25404EC}">
      <dgm:prSet phldrT="[Text]" custT="1">
        <dgm:style>
          <a:lnRef idx="3">
            <a:schemeClr val="lt1"/>
          </a:lnRef>
          <a:fillRef idx="1">
            <a:schemeClr val="accent3"/>
          </a:fillRef>
          <a:effectRef idx="1">
            <a:schemeClr val="accent3"/>
          </a:effectRef>
          <a:fontRef idx="minor">
            <a:schemeClr val="lt1"/>
          </a:fontRef>
        </dgm:style>
      </dgm:prSet>
      <dgm:spPr>
        <a:xfrm>
          <a:off x="2492901"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0" u="none" dirty="0" smtClean="0">
              <a:solidFill>
                <a:sysClr val="window" lastClr="FFFFFF"/>
              </a:solidFill>
              <a:latin typeface="Calibri"/>
              <a:ea typeface="+mn-ea"/>
              <a:cs typeface="+mn-cs"/>
            </a:rPr>
            <a:t>$30.1M</a:t>
          </a:r>
          <a:endParaRPr lang="en-US" sz="105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mn-ea"/>
            <a:cs typeface="+mn-cs"/>
          </a:endParaRPr>
        </a:p>
      </dgm:t>
    </dgm:pt>
    <dgm:pt modelId="{D86D05BE-7BF8-473A-8CA9-B015D15011CC}" type="parTrans" cxnId="{A733D513-38E5-4D9C-9FCB-66A7D46BF55E}">
      <dgm:prSet/>
      <dgm:spPr/>
      <dgm:t>
        <a:bodyPr/>
        <a:lstStyle/>
        <a:p>
          <a:endParaRPr lang="en-US" sz="1200" u="none"/>
        </a:p>
      </dgm:t>
    </dgm:pt>
    <dgm:pt modelId="{3CBFF6E0-25E0-46A1-A1DF-4E3ECAB15524}" type="sibTrans" cxnId="{A733D513-38E5-4D9C-9FCB-66A7D46BF55E}">
      <dgm:prSet/>
      <dgm:spPr/>
      <dgm:t>
        <a:bodyPr/>
        <a:lstStyle/>
        <a:p>
          <a:endParaRPr lang="en-US" sz="1200" u="none"/>
        </a:p>
      </dgm:t>
    </dgm:pt>
    <dgm:pt modelId="{C9523900-58A4-430C-A5FB-8C06D21B0BC2}">
      <dgm:prSet phldrT="[Text]" custT="1">
        <dgm:style>
          <a:lnRef idx="3">
            <a:schemeClr val="lt1"/>
          </a:lnRef>
          <a:fillRef idx="1">
            <a:schemeClr val="accent2"/>
          </a:fillRef>
          <a:effectRef idx="1">
            <a:schemeClr val="accent2"/>
          </a:effectRef>
          <a:fontRef idx="minor">
            <a:schemeClr val="lt1"/>
          </a:fontRef>
        </dgm:style>
      </dgm:prSet>
      <dgm:spPr>
        <a:xfrm>
          <a:off x="2492901"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effectLst>
                <a:outerShdw blurRad="38100" dist="38100" dir="2700000" algn="tl">
                  <a:srgbClr val="000000">
                    <a:alpha val="43137"/>
                  </a:srgbClr>
                </a:outerShdw>
              </a:effectLst>
              <a:latin typeface="Calibri"/>
              <a:ea typeface="+mn-ea"/>
              <a:cs typeface="+mn-cs"/>
            </a:rPr>
            <a:t>$627.2M</a:t>
          </a:r>
          <a:endParaRPr lang="en-US" sz="1050" b="1" u="none" cap="none"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Calibri"/>
            <a:ea typeface="+mn-ea"/>
            <a:cs typeface="+mn-cs"/>
          </a:endParaRPr>
        </a:p>
      </dgm:t>
    </dgm:pt>
    <dgm:pt modelId="{DBAAC9B0-5302-46FE-B417-51EADD946562}" type="parTrans" cxnId="{828D179A-B3F2-47F8-8F3F-299A8C481F18}">
      <dgm:prSet/>
      <dgm:spPr/>
      <dgm:t>
        <a:bodyPr/>
        <a:lstStyle/>
        <a:p>
          <a:endParaRPr lang="en-US" sz="1200" u="none"/>
        </a:p>
      </dgm:t>
    </dgm:pt>
    <dgm:pt modelId="{CFD5260C-5B13-48EB-B988-3A6ABCA70636}" type="sibTrans" cxnId="{828D179A-B3F2-47F8-8F3F-299A8C481F18}">
      <dgm:prSet/>
      <dgm:spPr/>
      <dgm:t>
        <a:bodyPr/>
        <a:lstStyle/>
        <a:p>
          <a:endParaRPr lang="en-US" sz="1200" u="none"/>
        </a:p>
      </dgm:t>
    </dgm:pt>
    <dgm:pt modelId="{E5D2532E-A4BC-48D2-ACE0-86381C1DA11E}">
      <dgm:prSet phldrT="[Text]" custT="1">
        <dgm:style>
          <a:lnRef idx="3">
            <a:schemeClr val="lt1"/>
          </a:lnRef>
          <a:fillRef idx="1">
            <a:schemeClr val="accent6"/>
          </a:fillRef>
          <a:effectRef idx="1">
            <a:schemeClr val="accent6"/>
          </a:effectRef>
          <a:fontRef idx="minor">
            <a:schemeClr val="lt1"/>
          </a:fontRef>
        </dgm:style>
      </dgm:prSet>
      <dgm:spPr>
        <a:xfrm>
          <a:off x="2492901"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$651.7M</a:t>
          </a:r>
          <a:endParaRPr lang="en-US" sz="105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mn-ea"/>
            <a:cs typeface="+mn-cs"/>
          </a:endParaRPr>
        </a:p>
      </dgm:t>
    </dgm:pt>
    <dgm:pt modelId="{0A4E65B9-F8FF-4D5D-89F9-98DEBC52B642}" type="parTrans" cxnId="{DE255A4F-7484-4AA6-A281-EB2A846CE625}">
      <dgm:prSet/>
      <dgm:spPr/>
      <dgm:t>
        <a:bodyPr/>
        <a:lstStyle/>
        <a:p>
          <a:endParaRPr lang="en-US" sz="1200" u="none"/>
        </a:p>
      </dgm:t>
    </dgm:pt>
    <dgm:pt modelId="{1E0A1CCD-FF15-4498-8953-5D8ECB388F87}" type="sibTrans" cxnId="{DE255A4F-7484-4AA6-A281-EB2A846CE625}">
      <dgm:prSet/>
      <dgm:spPr/>
      <dgm:t>
        <a:bodyPr/>
        <a:lstStyle/>
        <a:p>
          <a:endParaRPr lang="en-US" sz="1200" u="none"/>
        </a:p>
      </dgm:t>
    </dgm:pt>
    <dgm:pt modelId="{FFC4514A-6033-41A7-AB17-82D8A8B8212B}">
      <dgm:prSet phldrT="[Text]" custT="1">
        <dgm:style>
          <a:lnRef idx="3">
            <a:schemeClr val="lt1"/>
          </a:lnRef>
          <a:fillRef idx="1">
            <a:schemeClr val="accent1"/>
          </a:fillRef>
          <a:effectRef idx="1">
            <a:schemeClr val="accent1"/>
          </a:effectRef>
          <a:fontRef idx="minor">
            <a:schemeClr val="lt1"/>
          </a:fontRef>
        </dgm:style>
      </dgm:prSet>
      <dgm:spPr>
        <a:xfrm>
          <a:off x="3298202"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$1.2B</a:t>
          </a:r>
        </a:p>
      </dgm:t>
    </dgm:pt>
    <dgm:pt modelId="{228D7A3E-6C30-4241-A8EC-D5CEDA388614}" type="parTrans" cxnId="{EE844CAA-F463-4373-A646-C1045D3932DA}">
      <dgm:prSet/>
      <dgm:spPr/>
      <dgm:t>
        <a:bodyPr/>
        <a:lstStyle/>
        <a:p>
          <a:endParaRPr lang="en-US" sz="1200" u="none"/>
        </a:p>
      </dgm:t>
    </dgm:pt>
    <dgm:pt modelId="{758CE270-D044-410F-BB86-95DE423FB6D9}" type="sibTrans" cxnId="{EE844CAA-F463-4373-A646-C1045D3932DA}">
      <dgm:prSet/>
      <dgm:spPr/>
      <dgm:t>
        <a:bodyPr/>
        <a:lstStyle/>
        <a:p>
          <a:endParaRPr lang="en-US" sz="1200" u="none"/>
        </a:p>
      </dgm:t>
    </dgm:pt>
    <dgm:pt modelId="{A82907AB-5B6C-4057-994E-99E3292F6B23}">
      <dgm:prSet phldrT="[Text]" custT="1">
        <dgm:style>
          <a:lnRef idx="3">
            <a:schemeClr val="lt1"/>
          </a:lnRef>
          <a:fillRef idx="1">
            <a:schemeClr val="accent2"/>
          </a:fillRef>
          <a:effectRef idx="1">
            <a:schemeClr val="accent2"/>
          </a:effectRef>
          <a:fontRef idx="minor">
            <a:schemeClr val="lt1"/>
          </a:fontRef>
        </dgm:style>
      </dgm:prSet>
      <dgm:spPr>
        <a:xfrm>
          <a:off x="3298202"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effectLst>
                <a:outerShdw blurRad="38100" dist="38100" dir="2700000" algn="tl">
                  <a:srgbClr val="000000">
                    <a:alpha val="43137"/>
                  </a:srgbClr>
                </a:outerShdw>
              </a:effectLst>
              <a:latin typeface="Calibri"/>
              <a:ea typeface="+mn-ea"/>
              <a:cs typeface="+mn-cs"/>
            </a:rPr>
            <a:t>$313.8M</a:t>
          </a:r>
        </a:p>
      </dgm:t>
    </dgm:pt>
    <dgm:pt modelId="{E5B58624-11B4-44DF-8DEA-D1F2119AAC3C}" type="parTrans" cxnId="{D125DFE6-0609-40EC-A0BC-6E2DE4BDFD10}">
      <dgm:prSet/>
      <dgm:spPr/>
      <dgm:t>
        <a:bodyPr/>
        <a:lstStyle/>
        <a:p>
          <a:endParaRPr lang="en-US" sz="1200" u="none"/>
        </a:p>
      </dgm:t>
    </dgm:pt>
    <dgm:pt modelId="{82F3D78B-3D2F-41EF-9E73-76681F191196}" type="sibTrans" cxnId="{D125DFE6-0609-40EC-A0BC-6E2DE4BDFD10}">
      <dgm:prSet/>
      <dgm:spPr/>
      <dgm:t>
        <a:bodyPr/>
        <a:lstStyle/>
        <a:p>
          <a:endParaRPr lang="en-US" sz="1200" u="none"/>
        </a:p>
      </dgm:t>
    </dgm:pt>
    <dgm:pt modelId="{B2C32A52-CE45-4AF0-B818-A51D7AB3250C}">
      <dgm:prSet phldrT="[Text]" custT="1">
        <dgm:style>
          <a:lnRef idx="3">
            <a:schemeClr val="lt1"/>
          </a:lnRef>
          <a:fillRef idx="1">
            <a:schemeClr val="accent3"/>
          </a:fillRef>
          <a:effectRef idx="1">
            <a:schemeClr val="accent3"/>
          </a:effectRef>
          <a:fontRef idx="minor">
            <a:schemeClr val="lt1"/>
          </a:fontRef>
        </dgm:style>
      </dgm:prSet>
      <dgm:spPr>
        <a:xfrm>
          <a:off x="3298202"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0" u="none" dirty="0" smtClean="0">
              <a:solidFill>
                <a:sysClr val="window" lastClr="FFFFFF"/>
              </a:solidFill>
              <a:latin typeface="Calibri"/>
              <a:ea typeface="+mn-ea"/>
              <a:cs typeface="+mn-cs"/>
            </a:rPr>
            <a:t>$20M</a:t>
          </a:r>
        </a:p>
      </dgm:t>
    </dgm:pt>
    <dgm:pt modelId="{980BC002-699C-4188-A883-19961186F5D6}" type="parTrans" cxnId="{B5C14059-7C27-4F0C-867F-E4CA82584A2D}">
      <dgm:prSet/>
      <dgm:spPr/>
      <dgm:t>
        <a:bodyPr/>
        <a:lstStyle/>
        <a:p>
          <a:endParaRPr lang="en-US" sz="1200" u="none"/>
        </a:p>
      </dgm:t>
    </dgm:pt>
    <dgm:pt modelId="{AA958777-6071-47CA-8AEC-97CC60CAE5D7}" type="sibTrans" cxnId="{B5C14059-7C27-4F0C-867F-E4CA82584A2D}">
      <dgm:prSet/>
      <dgm:spPr/>
      <dgm:t>
        <a:bodyPr/>
        <a:lstStyle/>
        <a:p>
          <a:endParaRPr lang="en-US" sz="1200" u="none"/>
        </a:p>
      </dgm:t>
    </dgm:pt>
    <dgm:pt modelId="{49300045-620A-49D9-B6AA-7B69825AD1C6}">
      <dgm:prSet phldrT="[Text]" custT="1">
        <dgm:style>
          <a:lnRef idx="3">
            <a:schemeClr val="lt1"/>
          </a:lnRef>
          <a:fillRef idx="1">
            <a:schemeClr val="accent1"/>
          </a:fillRef>
          <a:effectRef idx="1">
            <a:schemeClr val="accent1"/>
          </a:effectRef>
          <a:fontRef idx="minor">
            <a:schemeClr val="lt1"/>
          </a:fontRef>
        </dgm:style>
      </dgm:prSet>
      <dgm:spPr>
        <a:xfrm>
          <a:off x="4103503"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$1.6B</a:t>
          </a:r>
        </a:p>
      </dgm:t>
    </dgm:pt>
    <dgm:pt modelId="{50EC9067-0625-490B-8FEB-3D8F7795C4E5}" type="parTrans" cxnId="{C8BF40F8-44DA-476B-8ED9-0475CDFB9F80}">
      <dgm:prSet/>
      <dgm:spPr/>
      <dgm:t>
        <a:bodyPr/>
        <a:lstStyle/>
        <a:p>
          <a:endParaRPr lang="en-US" sz="1200" u="none"/>
        </a:p>
      </dgm:t>
    </dgm:pt>
    <dgm:pt modelId="{6DD7F989-5D9C-409A-A9C0-39717E4D3E62}" type="sibTrans" cxnId="{C8BF40F8-44DA-476B-8ED9-0475CDFB9F80}">
      <dgm:prSet/>
      <dgm:spPr/>
      <dgm:t>
        <a:bodyPr/>
        <a:lstStyle/>
        <a:p>
          <a:endParaRPr lang="en-US" sz="1200" u="none"/>
        </a:p>
      </dgm:t>
    </dgm:pt>
    <dgm:pt modelId="{CB90B30E-8110-4E02-870B-67D92D4F394B}">
      <dgm:prSet phldrT="[Text]" custT="1">
        <dgm:style>
          <a:lnRef idx="3">
            <a:schemeClr val="lt1"/>
          </a:lnRef>
          <a:fillRef idx="1">
            <a:schemeClr val="accent6"/>
          </a:fillRef>
          <a:effectRef idx="1">
            <a:schemeClr val="accent6"/>
          </a:effectRef>
          <a:fontRef idx="minor">
            <a:schemeClr val="lt1"/>
          </a:fontRef>
        </dgm:style>
      </dgm:prSet>
      <dgm:spPr>
        <a:xfrm>
          <a:off x="3298202"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$420.2M</a:t>
          </a:r>
        </a:p>
      </dgm:t>
    </dgm:pt>
    <dgm:pt modelId="{8A4F9754-C499-41B2-A33C-F28773C5A4D2}" type="parTrans" cxnId="{DBB27A4F-7DAA-4B8B-85F3-960615AC5368}">
      <dgm:prSet/>
      <dgm:spPr/>
      <dgm:t>
        <a:bodyPr/>
        <a:lstStyle/>
        <a:p>
          <a:endParaRPr lang="en-US" sz="1200" u="none"/>
        </a:p>
      </dgm:t>
    </dgm:pt>
    <dgm:pt modelId="{D8A35332-6645-4401-91AE-A4B36E542176}" type="sibTrans" cxnId="{DBB27A4F-7DAA-4B8B-85F3-960615AC5368}">
      <dgm:prSet/>
      <dgm:spPr/>
      <dgm:t>
        <a:bodyPr/>
        <a:lstStyle/>
        <a:p>
          <a:endParaRPr lang="en-US" sz="1200" u="none"/>
        </a:p>
      </dgm:t>
    </dgm:pt>
    <dgm:pt modelId="{89EB936B-2D00-47D0-B795-943C40AC9750}">
      <dgm:prSet phldrT="[Text]" custT="1">
        <dgm:style>
          <a:lnRef idx="3">
            <a:schemeClr val="lt1"/>
          </a:lnRef>
          <a:fillRef idx="1">
            <a:schemeClr val="accent2"/>
          </a:fillRef>
          <a:effectRef idx="1">
            <a:schemeClr val="accent2"/>
          </a:effectRef>
          <a:fontRef idx="minor">
            <a:schemeClr val="lt1"/>
          </a:fontRef>
        </dgm:style>
      </dgm:prSet>
      <dgm:spPr>
        <a:xfrm>
          <a:off x="4103503"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$426.6M</a:t>
          </a:r>
        </a:p>
      </dgm:t>
    </dgm:pt>
    <dgm:pt modelId="{59F14933-D048-4CF1-803A-3B6DC5340376}" type="parTrans" cxnId="{B76E04DA-3E95-45E6-9A9B-82B3C04CC4E8}">
      <dgm:prSet/>
      <dgm:spPr/>
      <dgm:t>
        <a:bodyPr/>
        <a:lstStyle/>
        <a:p>
          <a:endParaRPr lang="en-US" sz="1200" u="none"/>
        </a:p>
      </dgm:t>
    </dgm:pt>
    <dgm:pt modelId="{1FF99CD3-1CEE-4286-8135-82E1DA46CAF4}" type="sibTrans" cxnId="{B76E04DA-3E95-45E6-9A9B-82B3C04CC4E8}">
      <dgm:prSet/>
      <dgm:spPr/>
      <dgm:t>
        <a:bodyPr/>
        <a:lstStyle/>
        <a:p>
          <a:endParaRPr lang="en-US" sz="1200" u="none"/>
        </a:p>
      </dgm:t>
    </dgm:pt>
    <dgm:pt modelId="{21F44430-F3B6-439D-985B-EC08D1E5E01B}">
      <dgm:prSet phldrT="[Text]" custT="1">
        <dgm:style>
          <a:lnRef idx="3">
            <a:schemeClr val="lt1"/>
          </a:lnRef>
          <a:fillRef idx="1">
            <a:schemeClr val="accent3"/>
          </a:fillRef>
          <a:effectRef idx="1">
            <a:schemeClr val="accent3"/>
          </a:effectRef>
          <a:fontRef idx="minor">
            <a:schemeClr val="lt1"/>
          </a:fontRef>
        </dgm:style>
      </dgm:prSet>
      <dgm:spPr>
        <a:xfrm>
          <a:off x="4103503"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$25.4M</a:t>
          </a:r>
        </a:p>
      </dgm:t>
    </dgm:pt>
    <dgm:pt modelId="{E7451D61-3E69-424B-BDD3-CB52CF59D843}" type="parTrans" cxnId="{61C5425B-8CC4-4F9C-8500-F06C4165887C}">
      <dgm:prSet/>
      <dgm:spPr/>
      <dgm:t>
        <a:bodyPr/>
        <a:lstStyle/>
        <a:p>
          <a:endParaRPr lang="en-US" sz="1200" u="none"/>
        </a:p>
      </dgm:t>
    </dgm:pt>
    <dgm:pt modelId="{AFEF2766-2BD0-4CED-9B62-32ADEA703B18}" type="sibTrans" cxnId="{61C5425B-8CC4-4F9C-8500-F06C4165887C}">
      <dgm:prSet/>
      <dgm:spPr/>
      <dgm:t>
        <a:bodyPr/>
        <a:lstStyle/>
        <a:p>
          <a:endParaRPr lang="en-US" sz="1200" u="none"/>
        </a:p>
      </dgm:t>
    </dgm:pt>
    <dgm:pt modelId="{176D31FD-030C-4DF8-A6BF-E05825043DBB}">
      <dgm:prSet phldrT="[Text]" custT="1">
        <dgm:style>
          <a:lnRef idx="3">
            <a:schemeClr val="lt1"/>
          </a:lnRef>
          <a:fillRef idx="1">
            <a:schemeClr val="accent6"/>
          </a:fillRef>
          <a:effectRef idx="1">
            <a:schemeClr val="accent6"/>
          </a:effectRef>
          <a:fontRef idx="minor">
            <a:schemeClr val="lt1"/>
          </a:fontRef>
        </dgm:style>
      </dgm:prSet>
      <dgm:spPr>
        <a:xfrm>
          <a:off x="4103503"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$523.8M</a:t>
          </a:r>
        </a:p>
      </dgm:t>
    </dgm:pt>
    <dgm:pt modelId="{4F137A45-7D0C-4A2E-85A6-C544C5512418}" type="parTrans" cxnId="{B1F11C21-EE60-4625-9EA4-43E17A5C2144}">
      <dgm:prSet/>
      <dgm:spPr/>
      <dgm:t>
        <a:bodyPr/>
        <a:lstStyle/>
        <a:p>
          <a:endParaRPr lang="en-US" sz="1200" u="none"/>
        </a:p>
      </dgm:t>
    </dgm:pt>
    <dgm:pt modelId="{E79D5E0B-32A9-448A-B17D-42CA523A757E}" type="sibTrans" cxnId="{B1F11C21-EE60-4625-9EA4-43E17A5C2144}">
      <dgm:prSet/>
      <dgm:spPr/>
      <dgm:t>
        <a:bodyPr/>
        <a:lstStyle/>
        <a:p>
          <a:endParaRPr lang="en-US" sz="1200" u="none"/>
        </a:p>
      </dgm:t>
    </dgm:pt>
    <dgm:pt modelId="{2D9D9B71-9E4D-48D7-B17F-C4BC3EE55F48}">
      <dgm:prSet phldrT="[Text]" custT="1">
        <dgm:style>
          <a:lnRef idx="3">
            <a:schemeClr val="lt1"/>
          </a:lnRef>
          <a:fillRef idx="1">
            <a:schemeClr val="accent1"/>
          </a:fillRef>
          <a:effectRef idx="1">
            <a:schemeClr val="accent1"/>
          </a:effectRef>
          <a:fontRef idx="minor">
            <a:schemeClr val="lt1"/>
          </a:fontRef>
        </dgm:style>
      </dgm:prSet>
      <dgm:spPr>
        <a:xfrm>
          <a:off x="4908804"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$1.5B</a:t>
          </a:r>
        </a:p>
      </dgm:t>
    </dgm:pt>
    <dgm:pt modelId="{595EF6F2-5E7C-4332-A19A-39976253037F}" type="parTrans" cxnId="{443EDFF5-B10C-49CD-807E-517D9B10E99F}">
      <dgm:prSet/>
      <dgm:spPr/>
      <dgm:t>
        <a:bodyPr/>
        <a:lstStyle/>
        <a:p>
          <a:endParaRPr lang="en-US" sz="1200"/>
        </a:p>
      </dgm:t>
    </dgm:pt>
    <dgm:pt modelId="{22380976-55C7-4DB9-8A9F-5B201AF71E4D}" type="sibTrans" cxnId="{443EDFF5-B10C-49CD-807E-517D9B10E99F}">
      <dgm:prSet/>
      <dgm:spPr/>
      <dgm:t>
        <a:bodyPr/>
        <a:lstStyle/>
        <a:p>
          <a:endParaRPr lang="en-US" sz="1200"/>
        </a:p>
      </dgm:t>
    </dgm:pt>
    <dgm:pt modelId="{0E87609C-C82D-469B-B05C-CC0A7295ECD4}">
      <dgm:prSet phldrT="[Text]" custT="1">
        <dgm:style>
          <a:lnRef idx="3">
            <a:schemeClr val="lt1"/>
          </a:lnRef>
          <a:fillRef idx="1">
            <a:schemeClr val="accent2"/>
          </a:fillRef>
          <a:effectRef idx="1">
            <a:schemeClr val="accent2"/>
          </a:effectRef>
          <a:fontRef idx="minor">
            <a:schemeClr val="lt1"/>
          </a:fontRef>
        </dgm:style>
      </dgm:prSet>
      <dgm:spPr>
        <a:xfrm>
          <a:off x="4908804"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$437.7M</a:t>
          </a:r>
        </a:p>
      </dgm:t>
    </dgm:pt>
    <dgm:pt modelId="{5DCD30D5-3904-4EA6-BF83-F141F3B77696}" type="parTrans" cxnId="{33DC4E83-E84A-40F6-A859-873EB4467731}">
      <dgm:prSet/>
      <dgm:spPr/>
      <dgm:t>
        <a:bodyPr/>
        <a:lstStyle/>
        <a:p>
          <a:endParaRPr lang="en-US" sz="1200"/>
        </a:p>
      </dgm:t>
    </dgm:pt>
    <dgm:pt modelId="{521BD890-96F5-4A3A-BC0F-2D5B5E65AF0C}" type="sibTrans" cxnId="{33DC4E83-E84A-40F6-A859-873EB4467731}">
      <dgm:prSet/>
      <dgm:spPr/>
      <dgm:t>
        <a:bodyPr/>
        <a:lstStyle/>
        <a:p>
          <a:endParaRPr lang="en-US" sz="1200"/>
        </a:p>
      </dgm:t>
    </dgm:pt>
    <dgm:pt modelId="{B0AE0132-39D4-4EF1-A6EF-A5C052D490B7}">
      <dgm:prSet phldrT="[Text]" custT="1">
        <dgm:style>
          <a:lnRef idx="3">
            <a:schemeClr val="lt1"/>
          </a:lnRef>
          <a:fillRef idx="1">
            <a:schemeClr val="accent3"/>
          </a:fillRef>
          <a:effectRef idx="1">
            <a:schemeClr val="accent3"/>
          </a:effectRef>
          <a:fontRef idx="minor">
            <a:schemeClr val="lt1"/>
          </a:fontRef>
        </dgm:style>
      </dgm:prSet>
      <dgm:spPr>
        <a:xfrm>
          <a:off x="4908804"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$23M</a:t>
          </a:r>
        </a:p>
      </dgm:t>
    </dgm:pt>
    <dgm:pt modelId="{6472D686-409A-4408-819A-416A99FF56C6}" type="parTrans" cxnId="{B39BA85E-101A-4EE0-B77E-47F5C7F93041}">
      <dgm:prSet/>
      <dgm:spPr/>
      <dgm:t>
        <a:bodyPr/>
        <a:lstStyle/>
        <a:p>
          <a:endParaRPr lang="en-US" sz="1200"/>
        </a:p>
      </dgm:t>
    </dgm:pt>
    <dgm:pt modelId="{B20EF93E-5A01-4AC8-B693-24EF76625CF0}" type="sibTrans" cxnId="{B39BA85E-101A-4EE0-B77E-47F5C7F93041}">
      <dgm:prSet/>
      <dgm:spPr/>
      <dgm:t>
        <a:bodyPr/>
        <a:lstStyle/>
        <a:p>
          <a:endParaRPr lang="en-US" sz="1200"/>
        </a:p>
      </dgm:t>
    </dgm:pt>
    <dgm:pt modelId="{5224646A-DAFB-4A35-8387-1CB26EE8A07D}">
      <dgm:prSet phldrT="[Text]" custT="1">
        <dgm:style>
          <a:lnRef idx="3">
            <a:schemeClr val="lt1"/>
          </a:lnRef>
          <a:fillRef idx="1">
            <a:schemeClr val="accent6"/>
          </a:fillRef>
          <a:effectRef idx="1">
            <a:schemeClr val="accent6"/>
          </a:effectRef>
          <a:fontRef idx="minor">
            <a:schemeClr val="lt1"/>
          </a:fontRef>
        </dgm:style>
      </dgm:prSet>
      <dgm:spPr>
        <a:xfrm>
          <a:off x="4908804"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$472.4M</a:t>
          </a:r>
        </a:p>
      </dgm:t>
    </dgm:pt>
    <dgm:pt modelId="{EE339B8B-D8F1-4138-A163-C86B8D0408F9}" type="parTrans" cxnId="{1CBAF2BF-09C4-44EE-82E2-7A4C2B29F1A6}">
      <dgm:prSet/>
      <dgm:spPr/>
      <dgm:t>
        <a:bodyPr/>
        <a:lstStyle/>
        <a:p>
          <a:endParaRPr lang="en-US" sz="1200"/>
        </a:p>
      </dgm:t>
    </dgm:pt>
    <dgm:pt modelId="{4B94B604-57F1-48B8-8E22-85538D0D3286}" type="sibTrans" cxnId="{1CBAF2BF-09C4-44EE-82E2-7A4C2B29F1A6}">
      <dgm:prSet/>
      <dgm:spPr/>
      <dgm:t>
        <a:bodyPr/>
        <a:lstStyle/>
        <a:p>
          <a:endParaRPr lang="en-US" sz="1200"/>
        </a:p>
      </dgm:t>
    </dgm:pt>
    <dgm:pt modelId="{ECF59375-8574-4E87-AB29-54999F0EE5A2}">
      <dgm:prSet phldrT="[Text]" custT="1">
        <dgm:style>
          <a:lnRef idx="3">
            <a:schemeClr val="lt1"/>
          </a:lnRef>
          <a:fillRef idx="1">
            <a:schemeClr val="accent1"/>
          </a:fillRef>
          <a:effectRef idx="1">
            <a:schemeClr val="accent1"/>
          </a:effectRef>
          <a:fontRef idx="minor">
            <a:schemeClr val="lt1"/>
          </a:fontRef>
        </dgm:style>
      </dgm:prSet>
      <dgm:spPr>
        <a:xfrm>
          <a:off x="5714105"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$1.3B</a:t>
          </a:r>
        </a:p>
      </dgm:t>
    </dgm:pt>
    <dgm:pt modelId="{34F998CB-684F-4665-8CC1-B142BF27EA54}" type="parTrans" cxnId="{52B9B34B-3F0D-463C-AC32-AC79692B4C3D}">
      <dgm:prSet/>
      <dgm:spPr/>
      <dgm:t>
        <a:bodyPr/>
        <a:lstStyle/>
        <a:p>
          <a:endParaRPr lang="en-US" sz="1200"/>
        </a:p>
      </dgm:t>
    </dgm:pt>
    <dgm:pt modelId="{BA788C67-EAAB-40A9-875E-AC55B8AECE4B}" type="sibTrans" cxnId="{52B9B34B-3F0D-463C-AC32-AC79692B4C3D}">
      <dgm:prSet/>
      <dgm:spPr/>
      <dgm:t>
        <a:bodyPr/>
        <a:lstStyle/>
        <a:p>
          <a:endParaRPr lang="en-US" sz="1200"/>
        </a:p>
      </dgm:t>
    </dgm:pt>
    <dgm:pt modelId="{92973C44-ECD2-4495-86BC-58ADDA95D570}">
      <dgm:prSet phldrT="[Text]" custT="1">
        <dgm:style>
          <a:lnRef idx="3">
            <a:schemeClr val="lt1"/>
          </a:lnRef>
          <a:fillRef idx="1">
            <a:schemeClr val="accent2"/>
          </a:fillRef>
          <a:effectRef idx="1">
            <a:schemeClr val="accent2"/>
          </a:effectRef>
          <a:fontRef idx="minor">
            <a:schemeClr val="lt1"/>
          </a:fontRef>
        </dgm:style>
      </dgm:prSet>
      <dgm:spPr>
        <a:xfrm>
          <a:off x="5714105"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$400.6M</a:t>
          </a:r>
        </a:p>
      </dgm:t>
    </dgm:pt>
    <dgm:pt modelId="{08A0FD01-D583-40D2-930A-525094388CB1}" type="parTrans" cxnId="{6B80E60A-ADD7-4D7F-AF8D-8C6603B1627F}">
      <dgm:prSet/>
      <dgm:spPr/>
      <dgm:t>
        <a:bodyPr/>
        <a:lstStyle/>
        <a:p>
          <a:endParaRPr lang="en-US" sz="1200"/>
        </a:p>
      </dgm:t>
    </dgm:pt>
    <dgm:pt modelId="{ADCBB04F-8C4F-4392-AB97-264BDB80FC72}" type="sibTrans" cxnId="{6B80E60A-ADD7-4D7F-AF8D-8C6603B1627F}">
      <dgm:prSet/>
      <dgm:spPr/>
      <dgm:t>
        <a:bodyPr/>
        <a:lstStyle/>
        <a:p>
          <a:endParaRPr lang="en-US" sz="1200"/>
        </a:p>
      </dgm:t>
    </dgm:pt>
    <dgm:pt modelId="{9DC2D30F-2FB0-4132-8C93-AD2701FC6CC4}">
      <dgm:prSet phldrT="[Text]" custT="1">
        <dgm:style>
          <a:lnRef idx="3">
            <a:schemeClr val="lt1"/>
          </a:lnRef>
          <a:fillRef idx="1">
            <a:schemeClr val="accent3"/>
          </a:fillRef>
          <a:effectRef idx="1">
            <a:schemeClr val="accent3"/>
          </a:effectRef>
          <a:fontRef idx="minor">
            <a:schemeClr val="lt1"/>
          </a:fontRef>
        </dgm:style>
      </dgm:prSet>
      <dgm:spPr>
        <a:xfrm>
          <a:off x="5714105"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$23.8M</a:t>
          </a:r>
        </a:p>
      </dgm:t>
    </dgm:pt>
    <dgm:pt modelId="{365C2C92-B501-4496-A3EA-6DEE2413883C}" type="parTrans" cxnId="{57D689B1-9748-492C-B117-2F7764F354BB}">
      <dgm:prSet/>
      <dgm:spPr/>
      <dgm:t>
        <a:bodyPr/>
        <a:lstStyle/>
        <a:p>
          <a:endParaRPr lang="en-US" sz="1200"/>
        </a:p>
      </dgm:t>
    </dgm:pt>
    <dgm:pt modelId="{967AAB92-8BDA-4BC5-8E1F-81B9104974C1}" type="sibTrans" cxnId="{57D689B1-9748-492C-B117-2F7764F354BB}">
      <dgm:prSet/>
      <dgm:spPr/>
      <dgm:t>
        <a:bodyPr/>
        <a:lstStyle/>
        <a:p>
          <a:endParaRPr lang="en-US" sz="1200"/>
        </a:p>
      </dgm:t>
    </dgm:pt>
    <dgm:pt modelId="{DEB2E01A-2291-4CD0-912C-331BD90D3D6D}">
      <dgm:prSet phldrT="[Text]" custT="1">
        <dgm:style>
          <a:lnRef idx="3">
            <a:schemeClr val="lt1"/>
          </a:lnRef>
          <a:fillRef idx="1">
            <a:schemeClr val="accent6"/>
          </a:fillRef>
          <a:effectRef idx="1">
            <a:schemeClr val="accent6"/>
          </a:effectRef>
          <a:fontRef idx="minor">
            <a:schemeClr val="lt1"/>
          </a:fontRef>
        </dgm:style>
      </dgm:prSet>
      <dgm:spPr>
        <a:xfrm>
          <a:off x="5714105"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$499.5M</a:t>
          </a:r>
        </a:p>
      </dgm:t>
    </dgm:pt>
    <dgm:pt modelId="{79F1CF61-F288-4DE0-9B9E-5F88D99D7F06}" type="parTrans" cxnId="{DEBA1A98-2B3C-4616-9896-603BE604BD0E}">
      <dgm:prSet/>
      <dgm:spPr/>
      <dgm:t>
        <a:bodyPr/>
        <a:lstStyle/>
        <a:p>
          <a:endParaRPr lang="en-US" sz="1200"/>
        </a:p>
      </dgm:t>
    </dgm:pt>
    <dgm:pt modelId="{E9C2E1D5-01BC-4D44-9B4E-A50C2F42720A}" type="sibTrans" cxnId="{DEBA1A98-2B3C-4616-9896-603BE604BD0E}">
      <dgm:prSet/>
      <dgm:spPr/>
      <dgm:t>
        <a:bodyPr/>
        <a:lstStyle/>
        <a:p>
          <a:endParaRPr lang="en-US" sz="1200"/>
        </a:p>
      </dgm:t>
    </dgm:pt>
    <dgm:pt modelId="{8BF812BF-08CB-4B51-8A41-744DF94B9903}">
      <dgm:prSet phldrT="[Text]" custT="1">
        <dgm:style>
          <a:lnRef idx="3">
            <a:schemeClr val="lt1"/>
          </a:lnRef>
          <a:fillRef idx="1">
            <a:schemeClr val="accent1"/>
          </a:fillRef>
          <a:effectRef idx="1">
            <a:schemeClr val="accent1"/>
          </a:effectRef>
          <a:fontRef idx="minor">
            <a:schemeClr val="lt1"/>
          </a:fontRef>
        </dgm:style>
      </dgm:prSet>
      <dgm:spPr>
        <a:xfrm>
          <a:off x="6519406"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$1.1B</a:t>
          </a:r>
        </a:p>
      </dgm:t>
    </dgm:pt>
    <dgm:pt modelId="{299EE51E-5254-4703-AC4B-67B80B0FB200}" type="parTrans" cxnId="{E80BB0EF-6C8F-4EA0-8498-314754C2A0F9}">
      <dgm:prSet/>
      <dgm:spPr/>
      <dgm:t>
        <a:bodyPr/>
        <a:lstStyle/>
        <a:p>
          <a:endParaRPr lang="en-US" sz="1200"/>
        </a:p>
      </dgm:t>
    </dgm:pt>
    <dgm:pt modelId="{13087A98-34BC-4A9E-A2C1-3FB6A782FDD7}" type="sibTrans" cxnId="{E80BB0EF-6C8F-4EA0-8498-314754C2A0F9}">
      <dgm:prSet/>
      <dgm:spPr/>
      <dgm:t>
        <a:bodyPr/>
        <a:lstStyle/>
        <a:p>
          <a:endParaRPr lang="en-US" sz="1200"/>
        </a:p>
      </dgm:t>
    </dgm:pt>
    <dgm:pt modelId="{4DBA7901-F2A5-47D5-9F66-F85F9DB4D98F}">
      <dgm:prSet phldrT="[Text]" custT="1">
        <dgm:style>
          <a:lnRef idx="3">
            <a:schemeClr val="lt1"/>
          </a:lnRef>
          <a:fillRef idx="1">
            <a:schemeClr val="accent2"/>
          </a:fillRef>
          <a:effectRef idx="1">
            <a:schemeClr val="accent2"/>
          </a:effectRef>
          <a:fontRef idx="minor">
            <a:schemeClr val="lt1"/>
          </a:fontRef>
        </dgm:style>
      </dgm:prSet>
      <dgm:spPr>
        <a:xfrm>
          <a:off x="6519406"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$314.4M</a:t>
          </a:r>
        </a:p>
      </dgm:t>
    </dgm:pt>
    <dgm:pt modelId="{82A5439C-BE56-406E-9970-C610643BE7BC}" type="parTrans" cxnId="{96ED1661-D66E-4220-97E1-A75D9D547AE0}">
      <dgm:prSet/>
      <dgm:spPr/>
      <dgm:t>
        <a:bodyPr/>
        <a:lstStyle/>
        <a:p>
          <a:endParaRPr lang="en-US" sz="1200"/>
        </a:p>
      </dgm:t>
    </dgm:pt>
    <dgm:pt modelId="{39A2A901-75D2-4A82-98B7-2DF796EAD4B2}" type="sibTrans" cxnId="{96ED1661-D66E-4220-97E1-A75D9D547AE0}">
      <dgm:prSet/>
      <dgm:spPr/>
      <dgm:t>
        <a:bodyPr/>
        <a:lstStyle/>
        <a:p>
          <a:endParaRPr lang="en-US" sz="1200"/>
        </a:p>
      </dgm:t>
    </dgm:pt>
    <dgm:pt modelId="{802615CE-8BCC-47E9-9694-1A81DC4713B2}">
      <dgm:prSet phldrT="[Text]" custT="1">
        <dgm:style>
          <a:lnRef idx="3">
            <a:schemeClr val="lt1"/>
          </a:lnRef>
          <a:fillRef idx="1">
            <a:schemeClr val="accent3"/>
          </a:fillRef>
          <a:effectRef idx="1">
            <a:schemeClr val="accent3"/>
          </a:effectRef>
          <a:fontRef idx="minor">
            <a:schemeClr val="lt1"/>
          </a:fontRef>
        </dgm:style>
      </dgm:prSet>
      <dgm:spPr>
        <a:xfrm>
          <a:off x="6519406"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$16.4M</a:t>
          </a:r>
        </a:p>
      </dgm:t>
    </dgm:pt>
    <dgm:pt modelId="{E59BC80A-EDEA-4221-BE4A-A5FF17BF49D8}" type="parTrans" cxnId="{4ADCFA5C-9D56-400D-99A4-6F6B331EB0D5}">
      <dgm:prSet/>
      <dgm:spPr/>
      <dgm:t>
        <a:bodyPr/>
        <a:lstStyle/>
        <a:p>
          <a:endParaRPr lang="en-US" sz="1200"/>
        </a:p>
      </dgm:t>
    </dgm:pt>
    <dgm:pt modelId="{CCA3315E-5955-4236-8202-E745CD69FC86}" type="sibTrans" cxnId="{4ADCFA5C-9D56-400D-99A4-6F6B331EB0D5}">
      <dgm:prSet/>
      <dgm:spPr/>
      <dgm:t>
        <a:bodyPr/>
        <a:lstStyle/>
        <a:p>
          <a:endParaRPr lang="en-US" sz="1200"/>
        </a:p>
      </dgm:t>
    </dgm:pt>
    <dgm:pt modelId="{B73F9635-AD7A-4A80-9043-B5B1A674D76E}">
      <dgm:prSet phldrT="[Text]" custT="1">
        <dgm:style>
          <a:lnRef idx="3">
            <a:schemeClr val="lt1"/>
          </a:lnRef>
          <a:fillRef idx="1">
            <a:schemeClr val="accent6"/>
          </a:fillRef>
          <a:effectRef idx="1">
            <a:schemeClr val="accent6"/>
          </a:effectRef>
          <a:fontRef idx="minor">
            <a:schemeClr val="lt1"/>
          </a:fontRef>
        </dgm:style>
      </dgm:prSet>
      <dgm:spPr>
        <a:xfrm>
          <a:off x="6519406"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$338.3M</a:t>
          </a:r>
        </a:p>
      </dgm:t>
    </dgm:pt>
    <dgm:pt modelId="{0EE880CD-C6A3-46E1-9C88-6A95C0733BCF}" type="parTrans" cxnId="{2B18B240-1645-4D64-B01D-CE3C4E4D1DF0}">
      <dgm:prSet/>
      <dgm:spPr/>
      <dgm:t>
        <a:bodyPr/>
        <a:lstStyle/>
        <a:p>
          <a:endParaRPr lang="en-US" sz="1200"/>
        </a:p>
      </dgm:t>
    </dgm:pt>
    <dgm:pt modelId="{4EFE1D70-E987-4815-B8C5-61750F510527}" type="sibTrans" cxnId="{2B18B240-1645-4D64-B01D-CE3C4E4D1DF0}">
      <dgm:prSet/>
      <dgm:spPr/>
      <dgm:t>
        <a:bodyPr/>
        <a:lstStyle/>
        <a:p>
          <a:endParaRPr lang="en-US" sz="1200"/>
        </a:p>
      </dgm:t>
    </dgm:pt>
    <dgm:pt modelId="{2BEDB949-5470-4087-96E1-D2035863FB02}">
      <dgm:prSet phldrT="[Text]" custT="1">
        <dgm:style>
          <a:lnRef idx="3">
            <a:schemeClr val="lt1"/>
          </a:lnRef>
          <a:fillRef idx="1">
            <a:schemeClr val="accent1"/>
          </a:fillRef>
          <a:effectRef idx="1">
            <a:schemeClr val="accent1"/>
          </a:effectRef>
          <a:fontRef idx="minor">
            <a:schemeClr val="lt1"/>
          </a:fontRef>
        </dgm:style>
      </dgm:prSet>
      <dgm:spPr>
        <a:xfrm>
          <a:off x="7324706" y="1508882"/>
          <a:ext cx="599293" cy="732647"/>
        </a:xfr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$1.7B</a:t>
          </a:r>
        </a:p>
      </dgm:t>
    </dgm:pt>
    <dgm:pt modelId="{D2D72DE4-FAF5-4F72-A45B-BC301303B0B8}" type="parTrans" cxnId="{892DF2FF-BFA0-4347-BCE5-D0A9B1FA6B99}">
      <dgm:prSet/>
      <dgm:spPr/>
      <dgm:t>
        <a:bodyPr/>
        <a:lstStyle/>
        <a:p>
          <a:endParaRPr lang="en-US" sz="1200"/>
        </a:p>
      </dgm:t>
    </dgm:pt>
    <dgm:pt modelId="{D4D32FC0-9A83-42AD-A119-F066E77B5E7B}" type="sibTrans" cxnId="{892DF2FF-BFA0-4347-BCE5-D0A9B1FA6B99}">
      <dgm:prSet/>
      <dgm:spPr/>
      <dgm:t>
        <a:bodyPr/>
        <a:lstStyle/>
        <a:p>
          <a:endParaRPr lang="en-US" sz="1200"/>
        </a:p>
      </dgm:t>
    </dgm:pt>
    <dgm:pt modelId="{38A7DD81-85F4-4E06-90BE-55319FC99D4E}">
      <dgm:prSet phldrT="[Text]" custT="1">
        <dgm:style>
          <a:lnRef idx="3">
            <a:schemeClr val="lt1"/>
          </a:lnRef>
          <a:fillRef idx="1">
            <a:schemeClr val="accent2"/>
          </a:fillRef>
          <a:effectRef idx="1">
            <a:schemeClr val="accent2"/>
          </a:effectRef>
          <a:fontRef idx="minor">
            <a:schemeClr val="lt1"/>
          </a:fontRef>
        </dgm:style>
      </dgm:prSet>
      <dgm:spPr>
        <a:xfrm>
          <a:off x="7324706" y="2354245"/>
          <a:ext cx="599293" cy="732647"/>
        </a:xfr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b="1" u="none" dirty="0" smtClean="0">
              <a:solidFill>
                <a:sysClr val="window" lastClr="FFFFFF"/>
              </a:solidFill>
              <a:latin typeface="Calibri"/>
              <a:ea typeface="+mn-ea"/>
              <a:cs typeface="+mn-cs"/>
            </a:rPr>
            <a:t>$506.5M</a:t>
          </a:r>
        </a:p>
      </dgm:t>
    </dgm:pt>
    <dgm:pt modelId="{58EAD463-3EB4-4CB1-81F9-7F7482CF979D}" type="parTrans" cxnId="{C5E46948-7DFE-4F9C-96C8-031D9A51C2E9}">
      <dgm:prSet/>
      <dgm:spPr/>
      <dgm:t>
        <a:bodyPr/>
        <a:lstStyle/>
        <a:p>
          <a:endParaRPr lang="en-US" sz="1200"/>
        </a:p>
      </dgm:t>
    </dgm:pt>
    <dgm:pt modelId="{C4D167BD-205E-495C-B68C-CED180313175}" type="sibTrans" cxnId="{C5E46948-7DFE-4F9C-96C8-031D9A51C2E9}">
      <dgm:prSet/>
      <dgm:spPr/>
      <dgm:t>
        <a:bodyPr/>
        <a:lstStyle/>
        <a:p>
          <a:endParaRPr lang="en-US" sz="1200"/>
        </a:p>
      </dgm:t>
    </dgm:pt>
    <dgm:pt modelId="{9813826D-DA99-4400-A293-C4279A54F348}">
      <dgm:prSet phldrT="[Text]" custT="1">
        <dgm:style>
          <a:lnRef idx="3">
            <a:schemeClr val="lt1"/>
          </a:lnRef>
          <a:fillRef idx="1">
            <a:schemeClr val="accent3"/>
          </a:fillRef>
          <a:effectRef idx="1">
            <a:schemeClr val="accent3"/>
          </a:effectRef>
          <a:fontRef idx="minor">
            <a:schemeClr val="lt1"/>
          </a:fontRef>
        </dgm:style>
      </dgm:prSet>
      <dgm:spPr>
        <a:xfrm>
          <a:off x="7324706" y="3199607"/>
          <a:ext cx="599293" cy="732647"/>
        </a:xfr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$24.7M</a:t>
          </a:r>
        </a:p>
      </dgm:t>
    </dgm:pt>
    <dgm:pt modelId="{DF24A098-CD39-44EC-9FF5-67E6D96B4701}" type="parTrans" cxnId="{8D7C7282-9AB9-4ED5-9B47-ED800541B1FB}">
      <dgm:prSet/>
      <dgm:spPr/>
      <dgm:t>
        <a:bodyPr/>
        <a:lstStyle/>
        <a:p>
          <a:endParaRPr lang="en-US" sz="1200"/>
        </a:p>
      </dgm:t>
    </dgm:pt>
    <dgm:pt modelId="{33465C25-355B-4421-8E37-475EF1B6272A}" type="sibTrans" cxnId="{8D7C7282-9AB9-4ED5-9B47-ED800541B1FB}">
      <dgm:prSet/>
      <dgm:spPr/>
      <dgm:t>
        <a:bodyPr/>
        <a:lstStyle/>
        <a:p>
          <a:endParaRPr lang="en-US" sz="1200"/>
        </a:p>
      </dgm:t>
    </dgm:pt>
    <dgm:pt modelId="{834E787D-26A9-47FE-89BC-B6BE8DAE9323}">
      <dgm:prSet phldrT="[Text]" custT="1">
        <dgm:style>
          <a:lnRef idx="3">
            <a:schemeClr val="lt1"/>
          </a:lnRef>
          <a:fillRef idx="1">
            <a:schemeClr val="accent6"/>
          </a:fillRef>
          <a:effectRef idx="1">
            <a:schemeClr val="accent6"/>
          </a:effectRef>
          <a:fontRef idx="minor">
            <a:schemeClr val="lt1"/>
          </a:fontRef>
        </dgm:style>
      </dgm:prSet>
      <dgm:spPr>
        <a:xfrm>
          <a:off x="7324706" y="4044969"/>
          <a:ext cx="599293" cy="732647"/>
        </a:xfr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US" sz="1050" u="none" dirty="0" smtClean="0">
              <a:solidFill>
                <a:sysClr val="window" lastClr="FFFFFF"/>
              </a:solidFill>
              <a:latin typeface="Calibri"/>
              <a:ea typeface="+mn-ea"/>
              <a:cs typeface="+mn-cs"/>
            </a:rPr>
            <a:t>$525.9M</a:t>
          </a:r>
        </a:p>
      </dgm:t>
    </dgm:pt>
    <dgm:pt modelId="{30B38911-8B0C-41AF-BA5E-BC0941EF38B1}" type="parTrans" cxnId="{402553FD-9722-470B-B767-EAE1043B38AE}">
      <dgm:prSet/>
      <dgm:spPr/>
      <dgm:t>
        <a:bodyPr/>
        <a:lstStyle/>
        <a:p>
          <a:endParaRPr lang="en-US" sz="1200"/>
        </a:p>
      </dgm:t>
    </dgm:pt>
    <dgm:pt modelId="{37CD3443-D3BE-4ED8-8290-4CA43802A491}" type="sibTrans" cxnId="{402553FD-9722-470B-B767-EAE1043B38AE}">
      <dgm:prSet/>
      <dgm:spPr/>
      <dgm:t>
        <a:bodyPr/>
        <a:lstStyle/>
        <a:p>
          <a:endParaRPr lang="en-US" sz="1200"/>
        </a:p>
      </dgm:t>
    </dgm:pt>
    <dgm:pt modelId="{06B302D9-EBA7-4783-A339-265D3B335D91}" type="pres">
      <dgm:prSet presAssocID="{C8A3AA57-C01B-4579-9299-85884E0FDF94}" presName="theList" presStyleCnt="0">
        <dgm:presLayoutVars>
          <dgm:dir/>
          <dgm:animLvl val="lvl"/>
          <dgm:resizeHandles val="exact"/>
        </dgm:presLayoutVars>
      </dgm:prSet>
      <dgm:spPr/>
      <dgm:t>
        <a:bodyPr/>
        <a:lstStyle/>
        <a:p>
          <a:endParaRPr lang="en-US"/>
        </a:p>
      </dgm:t>
    </dgm:pt>
    <dgm:pt modelId="{F211A66B-A75C-49DF-94A5-FDC899982926}" type="pres">
      <dgm:prSet presAssocID="{701EB5BD-2238-4061-A4ED-2603E5190EB9}" presName="compNode" presStyleCnt="0"/>
      <dgm:spPr/>
    </dgm:pt>
    <dgm:pt modelId="{AB34089F-A06E-460F-8A07-F02C4BD09347}" type="pres">
      <dgm:prSet presAssocID="{701EB5BD-2238-4061-A4ED-2603E5190EB9}" presName="aNode" presStyleLbl="bgShp" presStyleIdx="0" presStyleCnt="10"/>
      <dgm:spPr>
        <a:prstGeom prst="roundRect">
          <a:avLst>
            <a:gd name="adj" fmla="val 10000"/>
          </a:avLst>
        </a:prstGeom>
      </dgm:spPr>
      <dgm:t>
        <a:bodyPr/>
        <a:lstStyle/>
        <a:p>
          <a:endParaRPr lang="en-US"/>
        </a:p>
      </dgm:t>
    </dgm:pt>
    <dgm:pt modelId="{ECFAA544-4726-443A-AFDA-B5FF1A343D04}" type="pres">
      <dgm:prSet presAssocID="{701EB5BD-2238-4061-A4ED-2603E5190EB9}" presName="textNode" presStyleLbl="bgShp" presStyleIdx="0" presStyleCnt="10"/>
      <dgm:spPr/>
      <dgm:t>
        <a:bodyPr/>
        <a:lstStyle/>
        <a:p>
          <a:endParaRPr lang="en-US"/>
        </a:p>
      </dgm:t>
    </dgm:pt>
    <dgm:pt modelId="{A0F83C2E-7CB6-48FC-8969-6ECB91176A52}" type="pres">
      <dgm:prSet presAssocID="{701EB5BD-2238-4061-A4ED-2603E5190EB9}" presName="compChildNode" presStyleCnt="0"/>
      <dgm:spPr/>
    </dgm:pt>
    <dgm:pt modelId="{18B72842-A111-40C0-B041-9975CB89FBE7}" type="pres">
      <dgm:prSet presAssocID="{701EB5BD-2238-4061-A4ED-2603E5190EB9}" presName="theInnerList" presStyleCnt="0"/>
      <dgm:spPr/>
    </dgm:pt>
    <dgm:pt modelId="{4C71D789-0984-49CE-899E-5B4E8F8FEC28}" type="pres">
      <dgm:prSet presAssocID="{BF3C9983-88A7-44FF-8454-B5084CA1F4B6}" presName="childNode" presStyleLbl="node1" presStyleIdx="0" presStyleCnt="40">
        <dgm:presLayoutVars>
          <dgm:bulletEnabled val="1"/>
        </dgm:presLayoutVars>
      </dgm:prSet>
      <dgm:spPr>
        <a:prstGeom prst="roundRect">
          <a:avLst>
            <a:gd name="adj" fmla="val 10000"/>
          </a:avLst>
        </a:prstGeom>
      </dgm:spPr>
      <dgm:t>
        <a:bodyPr/>
        <a:lstStyle/>
        <a:p>
          <a:endParaRPr lang="en-US"/>
        </a:p>
      </dgm:t>
    </dgm:pt>
    <dgm:pt modelId="{AA067604-74ED-411C-8C80-1689E9D102F3}" type="pres">
      <dgm:prSet presAssocID="{BF3C9983-88A7-44FF-8454-B5084CA1F4B6}" presName="aSpace2" presStyleCnt="0"/>
      <dgm:spPr/>
    </dgm:pt>
    <dgm:pt modelId="{0CBAD7E1-7338-4027-8A65-A53776DC9AD3}" type="pres">
      <dgm:prSet presAssocID="{F3EAFC3F-239D-40A3-87B2-B09754F68E69}" presName="childNode" presStyleLbl="node1" presStyleIdx="1" presStyleCnt="40">
        <dgm:presLayoutVars>
          <dgm:bulletEnabled val="1"/>
        </dgm:presLayoutVars>
      </dgm:prSet>
      <dgm:spPr>
        <a:prstGeom prst="roundRect">
          <a:avLst>
            <a:gd name="adj" fmla="val 10000"/>
          </a:avLst>
        </a:prstGeom>
      </dgm:spPr>
      <dgm:t>
        <a:bodyPr/>
        <a:lstStyle/>
        <a:p>
          <a:endParaRPr lang="en-US"/>
        </a:p>
      </dgm:t>
    </dgm:pt>
    <dgm:pt modelId="{257D0AD7-BB5D-4CB7-9739-56C2871B9C74}" type="pres">
      <dgm:prSet presAssocID="{F3EAFC3F-239D-40A3-87B2-B09754F68E69}" presName="aSpace2" presStyleCnt="0"/>
      <dgm:spPr/>
    </dgm:pt>
    <dgm:pt modelId="{45649149-50F3-4791-8EE1-0FC63C229BA4}" type="pres">
      <dgm:prSet presAssocID="{4F7315E2-2B35-4B8E-8117-62BD7FBDD5F5}" presName="childNode" presStyleLbl="node1" presStyleIdx="2" presStyleCnt="40">
        <dgm:presLayoutVars>
          <dgm:bulletEnabled val="1"/>
        </dgm:presLayoutVars>
      </dgm:prSet>
      <dgm:spPr>
        <a:prstGeom prst="roundRect">
          <a:avLst>
            <a:gd name="adj" fmla="val 10000"/>
          </a:avLst>
        </a:prstGeom>
      </dgm:spPr>
      <dgm:t>
        <a:bodyPr/>
        <a:lstStyle/>
        <a:p>
          <a:endParaRPr lang="en-US"/>
        </a:p>
      </dgm:t>
    </dgm:pt>
    <dgm:pt modelId="{5420C5B1-0544-40F3-9E17-058E03DA1055}" type="pres">
      <dgm:prSet presAssocID="{4F7315E2-2B35-4B8E-8117-62BD7FBDD5F5}" presName="aSpace2" presStyleCnt="0"/>
      <dgm:spPr/>
    </dgm:pt>
    <dgm:pt modelId="{E21FD999-C54A-4ECF-9FF5-76320C756B8B}" type="pres">
      <dgm:prSet presAssocID="{DD7C370F-F81C-4539-96F0-01081B123AAC}" presName="childNode" presStyleLbl="node1" presStyleIdx="3" presStyleCnt="40">
        <dgm:presLayoutVars>
          <dgm:bulletEnabled val="1"/>
        </dgm:presLayoutVars>
      </dgm:prSet>
      <dgm:spPr>
        <a:prstGeom prst="roundRect">
          <a:avLst>
            <a:gd name="adj" fmla="val 10000"/>
          </a:avLst>
        </a:prstGeom>
      </dgm:spPr>
      <dgm:t>
        <a:bodyPr/>
        <a:lstStyle/>
        <a:p>
          <a:endParaRPr lang="en-US"/>
        </a:p>
      </dgm:t>
    </dgm:pt>
    <dgm:pt modelId="{D72C6A4C-4C4B-494F-B174-9F6565E0F316}" type="pres">
      <dgm:prSet presAssocID="{701EB5BD-2238-4061-A4ED-2603E5190EB9}" presName="aSpace" presStyleCnt="0"/>
      <dgm:spPr/>
    </dgm:pt>
    <dgm:pt modelId="{9A0FF96B-5332-4966-A5AE-FD5E5C09D38A}" type="pres">
      <dgm:prSet presAssocID="{0CBD999C-668C-4EAF-80C4-1F5AB5B08E68}" presName="compNode" presStyleCnt="0"/>
      <dgm:spPr/>
    </dgm:pt>
    <dgm:pt modelId="{99EFC3A3-4E7F-4FB5-B7E6-16CB3CC0B71D}" type="pres">
      <dgm:prSet presAssocID="{0CBD999C-668C-4EAF-80C4-1F5AB5B08E68}" presName="aNode" presStyleLbl="bgShp" presStyleIdx="1" presStyleCnt="10"/>
      <dgm:spPr>
        <a:prstGeom prst="roundRect">
          <a:avLst>
            <a:gd name="adj" fmla="val 10000"/>
          </a:avLst>
        </a:prstGeom>
      </dgm:spPr>
      <dgm:t>
        <a:bodyPr/>
        <a:lstStyle/>
        <a:p>
          <a:endParaRPr lang="en-US"/>
        </a:p>
      </dgm:t>
    </dgm:pt>
    <dgm:pt modelId="{2CF96673-40C4-4061-8B96-FB6D0985B407}" type="pres">
      <dgm:prSet presAssocID="{0CBD999C-668C-4EAF-80C4-1F5AB5B08E68}" presName="textNode" presStyleLbl="bgShp" presStyleIdx="1" presStyleCnt="10"/>
      <dgm:spPr/>
      <dgm:t>
        <a:bodyPr/>
        <a:lstStyle/>
        <a:p>
          <a:endParaRPr lang="en-US"/>
        </a:p>
      </dgm:t>
    </dgm:pt>
    <dgm:pt modelId="{195D95BB-D0B6-4627-9D6D-6B18DE179396}" type="pres">
      <dgm:prSet presAssocID="{0CBD999C-668C-4EAF-80C4-1F5AB5B08E68}" presName="compChildNode" presStyleCnt="0"/>
      <dgm:spPr/>
    </dgm:pt>
    <dgm:pt modelId="{C7993CB0-16CE-48D8-9A59-C45CABF0B618}" type="pres">
      <dgm:prSet presAssocID="{0CBD999C-668C-4EAF-80C4-1F5AB5B08E68}" presName="theInnerList" presStyleCnt="0"/>
      <dgm:spPr/>
    </dgm:pt>
    <dgm:pt modelId="{0A39B964-C5A2-42C0-9FFC-624623A7A9DA}" type="pres">
      <dgm:prSet presAssocID="{2E6EE74D-21D5-413F-AFFF-BDDB42423DFF}" presName="childNode" presStyleLbl="node1" presStyleIdx="4" presStyleCnt="40">
        <dgm:presLayoutVars>
          <dgm:bulletEnabled val="1"/>
        </dgm:presLayoutVars>
      </dgm:prSet>
      <dgm:spPr>
        <a:prstGeom prst="roundRect">
          <a:avLst>
            <a:gd name="adj" fmla="val 10000"/>
          </a:avLst>
        </a:prstGeom>
      </dgm:spPr>
      <dgm:t>
        <a:bodyPr/>
        <a:lstStyle/>
        <a:p>
          <a:endParaRPr lang="en-US"/>
        </a:p>
      </dgm:t>
    </dgm:pt>
    <dgm:pt modelId="{F1C9B0AC-4458-446C-94F4-3F85B079BDD9}" type="pres">
      <dgm:prSet presAssocID="{2E6EE74D-21D5-413F-AFFF-BDDB42423DFF}" presName="aSpace2" presStyleCnt="0"/>
      <dgm:spPr/>
    </dgm:pt>
    <dgm:pt modelId="{A8D45C8A-22D7-41D8-B262-4D4EADB92526}" type="pres">
      <dgm:prSet presAssocID="{4D5A6F4B-BD47-49A7-936D-BA092F11EF3A}" presName="childNode" presStyleLbl="node1" presStyleIdx="5" presStyleCnt="40">
        <dgm:presLayoutVars>
          <dgm:bulletEnabled val="1"/>
        </dgm:presLayoutVars>
      </dgm:prSet>
      <dgm:spPr>
        <a:prstGeom prst="roundRect">
          <a:avLst>
            <a:gd name="adj" fmla="val 10000"/>
          </a:avLst>
        </a:prstGeom>
      </dgm:spPr>
      <dgm:t>
        <a:bodyPr/>
        <a:lstStyle/>
        <a:p>
          <a:endParaRPr lang="en-US"/>
        </a:p>
      </dgm:t>
    </dgm:pt>
    <dgm:pt modelId="{29DF3376-2F67-484B-A094-CE035A5A50AF}" type="pres">
      <dgm:prSet presAssocID="{4D5A6F4B-BD47-49A7-936D-BA092F11EF3A}" presName="aSpace2" presStyleCnt="0"/>
      <dgm:spPr/>
    </dgm:pt>
    <dgm:pt modelId="{84B2E38F-5B22-46E7-AFB4-9D84D6D72451}" type="pres">
      <dgm:prSet presAssocID="{A568BFCE-0A50-43FD-BDA3-70060C64EE24}" presName="childNode" presStyleLbl="node1" presStyleIdx="6" presStyleCnt="40">
        <dgm:presLayoutVars>
          <dgm:bulletEnabled val="1"/>
        </dgm:presLayoutVars>
      </dgm:prSet>
      <dgm:spPr>
        <a:prstGeom prst="roundRect">
          <a:avLst>
            <a:gd name="adj" fmla="val 10000"/>
          </a:avLst>
        </a:prstGeom>
      </dgm:spPr>
      <dgm:t>
        <a:bodyPr/>
        <a:lstStyle/>
        <a:p>
          <a:endParaRPr lang="en-US"/>
        </a:p>
      </dgm:t>
    </dgm:pt>
    <dgm:pt modelId="{6BD776B6-FC3C-4E3D-AD02-2D1913BD1AE5}" type="pres">
      <dgm:prSet presAssocID="{A568BFCE-0A50-43FD-BDA3-70060C64EE24}" presName="aSpace2" presStyleCnt="0"/>
      <dgm:spPr/>
    </dgm:pt>
    <dgm:pt modelId="{204FD0DE-96BD-4AF1-8B33-3C287A9B41F9}" type="pres">
      <dgm:prSet presAssocID="{DB6AEC1F-F2BD-4CD8-9B37-B300524B407A}" presName="childNode" presStyleLbl="node1" presStyleIdx="7" presStyleCnt="40">
        <dgm:presLayoutVars>
          <dgm:bulletEnabled val="1"/>
        </dgm:presLayoutVars>
      </dgm:prSet>
      <dgm:spPr>
        <a:prstGeom prst="roundRect">
          <a:avLst>
            <a:gd name="adj" fmla="val 10000"/>
          </a:avLst>
        </a:prstGeom>
      </dgm:spPr>
      <dgm:t>
        <a:bodyPr/>
        <a:lstStyle/>
        <a:p>
          <a:endParaRPr lang="en-US"/>
        </a:p>
      </dgm:t>
    </dgm:pt>
    <dgm:pt modelId="{5A5FC87B-9D51-4242-A96D-BC72BF605448}" type="pres">
      <dgm:prSet presAssocID="{0CBD999C-668C-4EAF-80C4-1F5AB5B08E68}" presName="aSpace" presStyleCnt="0"/>
      <dgm:spPr/>
    </dgm:pt>
    <dgm:pt modelId="{8E8673AB-8C27-4326-8AC8-5ECE3FA1FD00}" type="pres">
      <dgm:prSet presAssocID="{13B3F403-AAC3-48CF-BE66-029DF8E90601}" presName="compNode" presStyleCnt="0"/>
      <dgm:spPr/>
    </dgm:pt>
    <dgm:pt modelId="{D1E62945-4698-4835-9C70-108030957DF3}" type="pres">
      <dgm:prSet presAssocID="{13B3F403-AAC3-48CF-BE66-029DF8E90601}" presName="aNode" presStyleLbl="bgShp" presStyleIdx="2" presStyleCnt="10"/>
      <dgm:spPr>
        <a:prstGeom prst="roundRect">
          <a:avLst>
            <a:gd name="adj" fmla="val 10000"/>
          </a:avLst>
        </a:prstGeom>
      </dgm:spPr>
      <dgm:t>
        <a:bodyPr/>
        <a:lstStyle/>
        <a:p>
          <a:endParaRPr lang="en-US"/>
        </a:p>
      </dgm:t>
    </dgm:pt>
    <dgm:pt modelId="{FA29DECE-C760-4FAC-BC2E-B8EB72CBD803}" type="pres">
      <dgm:prSet presAssocID="{13B3F403-AAC3-48CF-BE66-029DF8E90601}" presName="textNode" presStyleLbl="bgShp" presStyleIdx="2" presStyleCnt="10"/>
      <dgm:spPr/>
      <dgm:t>
        <a:bodyPr/>
        <a:lstStyle/>
        <a:p>
          <a:endParaRPr lang="en-US"/>
        </a:p>
      </dgm:t>
    </dgm:pt>
    <dgm:pt modelId="{8BFD5E21-9AD3-4C09-9E23-CC1E5C7101AE}" type="pres">
      <dgm:prSet presAssocID="{13B3F403-AAC3-48CF-BE66-029DF8E90601}" presName="compChildNode" presStyleCnt="0"/>
      <dgm:spPr/>
    </dgm:pt>
    <dgm:pt modelId="{82CC4290-801F-41DA-9CA4-18EDF6274E98}" type="pres">
      <dgm:prSet presAssocID="{13B3F403-AAC3-48CF-BE66-029DF8E90601}" presName="theInnerList" presStyleCnt="0"/>
      <dgm:spPr/>
    </dgm:pt>
    <dgm:pt modelId="{C8FA3DDE-F9BE-4F39-ACA2-89A03855B61C}" type="pres">
      <dgm:prSet presAssocID="{D4E619A4-5C78-475C-BCB8-8C614489C17D}" presName="childNode" presStyleLbl="node1" presStyleIdx="8" presStyleCnt="40">
        <dgm:presLayoutVars>
          <dgm:bulletEnabled val="1"/>
        </dgm:presLayoutVars>
      </dgm:prSet>
      <dgm:spPr>
        <a:prstGeom prst="roundRect">
          <a:avLst>
            <a:gd name="adj" fmla="val 10000"/>
          </a:avLst>
        </a:prstGeom>
      </dgm:spPr>
      <dgm:t>
        <a:bodyPr/>
        <a:lstStyle/>
        <a:p>
          <a:endParaRPr lang="en-US"/>
        </a:p>
      </dgm:t>
    </dgm:pt>
    <dgm:pt modelId="{E71B928E-3BBE-4DD2-B677-FC56FECCB832}" type="pres">
      <dgm:prSet presAssocID="{D4E619A4-5C78-475C-BCB8-8C614489C17D}" presName="aSpace2" presStyleCnt="0"/>
      <dgm:spPr/>
    </dgm:pt>
    <dgm:pt modelId="{854DE732-9FD1-4201-9D7D-436440396371}" type="pres">
      <dgm:prSet presAssocID="{8BCEB010-B470-4930-9DDB-573C47A2D4A1}" presName="childNode" presStyleLbl="node1" presStyleIdx="9" presStyleCnt="40">
        <dgm:presLayoutVars>
          <dgm:bulletEnabled val="1"/>
        </dgm:presLayoutVars>
      </dgm:prSet>
      <dgm:spPr>
        <a:prstGeom prst="roundRect">
          <a:avLst>
            <a:gd name="adj" fmla="val 10000"/>
          </a:avLst>
        </a:prstGeom>
      </dgm:spPr>
      <dgm:t>
        <a:bodyPr/>
        <a:lstStyle/>
        <a:p>
          <a:endParaRPr lang="en-US"/>
        </a:p>
      </dgm:t>
    </dgm:pt>
    <dgm:pt modelId="{39150165-9A98-46B5-9C10-BDCB1DCFC4BC}" type="pres">
      <dgm:prSet presAssocID="{8BCEB010-B470-4930-9DDB-573C47A2D4A1}" presName="aSpace2" presStyleCnt="0"/>
      <dgm:spPr/>
    </dgm:pt>
    <dgm:pt modelId="{81BA3D9C-57FA-4EE3-9E1D-EFA92A86633A}" type="pres">
      <dgm:prSet presAssocID="{0D79CFC4-D13C-43F8-8614-31507EAACBE3}" presName="childNode" presStyleLbl="node1" presStyleIdx="10" presStyleCnt="40">
        <dgm:presLayoutVars>
          <dgm:bulletEnabled val="1"/>
        </dgm:presLayoutVars>
      </dgm:prSet>
      <dgm:spPr>
        <a:prstGeom prst="roundRect">
          <a:avLst>
            <a:gd name="adj" fmla="val 10000"/>
          </a:avLst>
        </a:prstGeom>
      </dgm:spPr>
      <dgm:t>
        <a:bodyPr/>
        <a:lstStyle/>
        <a:p>
          <a:endParaRPr lang="en-US"/>
        </a:p>
      </dgm:t>
    </dgm:pt>
    <dgm:pt modelId="{16AEC291-AD4A-4A85-AE85-267E12794546}" type="pres">
      <dgm:prSet presAssocID="{0D79CFC4-D13C-43F8-8614-31507EAACBE3}" presName="aSpace2" presStyleCnt="0"/>
      <dgm:spPr/>
    </dgm:pt>
    <dgm:pt modelId="{2EB75F29-5BF2-48BB-AD53-0357CC2EA6DC}" type="pres">
      <dgm:prSet presAssocID="{2BF42125-2C28-4A49-AC5E-A0C138656885}" presName="childNode" presStyleLbl="node1" presStyleIdx="11" presStyleCnt="40">
        <dgm:presLayoutVars>
          <dgm:bulletEnabled val="1"/>
        </dgm:presLayoutVars>
      </dgm:prSet>
      <dgm:spPr>
        <a:prstGeom prst="roundRect">
          <a:avLst>
            <a:gd name="adj" fmla="val 10000"/>
          </a:avLst>
        </a:prstGeom>
      </dgm:spPr>
      <dgm:t>
        <a:bodyPr/>
        <a:lstStyle/>
        <a:p>
          <a:endParaRPr lang="en-US"/>
        </a:p>
      </dgm:t>
    </dgm:pt>
    <dgm:pt modelId="{C057FFC9-FAD7-423B-86A3-CD6E7D1CE4B1}" type="pres">
      <dgm:prSet presAssocID="{13B3F403-AAC3-48CF-BE66-029DF8E90601}" presName="aSpace" presStyleCnt="0"/>
      <dgm:spPr/>
    </dgm:pt>
    <dgm:pt modelId="{19BC1B4F-91E1-430F-8D9B-CA583811C16E}" type="pres">
      <dgm:prSet presAssocID="{D68401D8-1997-4767-85EE-E7B9A43EC352}" presName="compNode" presStyleCnt="0"/>
      <dgm:spPr/>
    </dgm:pt>
    <dgm:pt modelId="{2CFD44C2-9296-45C3-ABBA-1B3E694948B1}" type="pres">
      <dgm:prSet presAssocID="{D68401D8-1997-4767-85EE-E7B9A43EC352}" presName="aNode" presStyleLbl="bgShp" presStyleIdx="3" presStyleCnt="10"/>
      <dgm:spPr>
        <a:prstGeom prst="roundRect">
          <a:avLst>
            <a:gd name="adj" fmla="val 10000"/>
          </a:avLst>
        </a:prstGeom>
      </dgm:spPr>
      <dgm:t>
        <a:bodyPr/>
        <a:lstStyle/>
        <a:p>
          <a:endParaRPr lang="en-US"/>
        </a:p>
      </dgm:t>
    </dgm:pt>
    <dgm:pt modelId="{2AEF6EB6-06A1-4BCD-BC18-6154E0231763}" type="pres">
      <dgm:prSet presAssocID="{D68401D8-1997-4767-85EE-E7B9A43EC352}" presName="textNode" presStyleLbl="bgShp" presStyleIdx="3" presStyleCnt="10"/>
      <dgm:spPr/>
      <dgm:t>
        <a:bodyPr/>
        <a:lstStyle/>
        <a:p>
          <a:endParaRPr lang="en-US"/>
        </a:p>
      </dgm:t>
    </dgm:pt>
    <dgm:pt modelId="{24FA10DB-AF62-46C0-96DE-FF486F69D640}" type="pres">
      <dgm:prSet presAssocID="{D68401D8-1997-4767-85EE-E7B9A43EC352}" presName="compChildNode" presStyleCnt="0"/>
      <dgm:spPr/>
    </dgm:pt>
    <dgm:pt modelId="{2F5E32C7-E9CD-43CD-ABC3-1CBB74EF416D}" type="pres">
      <dgm:prSet presAssocID="{D68401D8-1997-4767-85EE-E7B9A43EC352}" presName="theInnerList" presStyleCnt="0"/>
      <dgm:spPr/>
    </dgm:pt>
    <dgm:pt modelId="{D37571FD-7EFD-4F3E-8014-BB3E2270402D}" type="pres">
      <dgm:prSet presAssocID="{DE30A26F-ACDD-4FFD-8C93-3FB31608C12E}" presName="childNode" presStyleLbl="node1" presStyleIdx="12" presStyleCnt="40">
        <dgm:presLayoutVars>
          <dgm:bulletEnabled val="1"/>
        </dgm:presLayoutVars>
      </dgm:prSet>
      <dgm:spPr>
        <a:prstGeom prst="roundRect">
          <a:avLst>
            <a:gd name="adj" fmla="val 10000"/>
          </a:avLst>
        </a:prstGeom>
      </dgm:spPr>
      <dgm:t>
        <a:bodyPr/>
        <a:lstStyle/>
        <a:p>
          <a:endParaRPr lang="en-US"/>
        </a:p>
      </dgm:t>
    </dgm:pt>
    <dgm:pt modelId="{6E58BE28-DEA7-4762-8BEF-5AF1B451A476}" type="pres">
      <dgm:prSet presAssocID="{DE30A26F-ACDD-4FFD-8C93-3FB31608C12E}" presName="aSpace2" presStyleCnt="0"/>
      <dgm:spPr/>
    </dgm:pt>
    <dgm:pt modelId="{1BB7DEDE-6B3D-407E-87A4-893933AEA2EA}" type="pres">
      <dgm:prSet presAssocID="{C9523900-58A4-430C-A5FB-8C06D21B0BC2}" presName="childNode" presStyleLbl="node1" presStyleIdx="13" presStyleCnt="40">
        <dgm:presLayoutVars>
          <dgm:bulletEnabled val="1"/>
        </dgm:presLayoutVars>
      </dgm:prSet>
      <dgm:spPr>
        <a:prstGeom prst="roundRect">
          <a:avLst>
            <a:gd name="adj" fmla="val 10000"/>
          </a:avLst>
        </a:prstGeom>
      </dgm:spPr>
      <dgm:t>
        <a:bodyPr/>
        <a:lstStyle/>
        <a:p>
          <a:endParaRPr lang="en-US"/>
        </a:p>
      </dgm:t>
    </dgm:pt>
    <dgm:pt modelId="{78AC1368-2AC8-4FDF-B2C4-6F43853415AB}" type="pres">
      <dgm:prSet presAssocID="{C9523900-58A4-430C-A5FB-8C06D21B0BC2}" presName="aSpace2" presStyleCnt="0"/>
      <dgm:spPr/>
    </dgm:pt>
    <dgm:pt modelId="{F5DD43F2-AC44-40B7-95F5-EF3CE9E13D6C}" type="pres">
      <dgm:prSet presAssocID="{60D749C9-9E66-4AF9-9FB6-B2AEC25404EC}" presName="childNode" presStyleLbl="node1" presStyleIdx="14" presStyleCnt="40">
        <dgm:presLayoutVars>
          <dgm:bulletEnabled val="1"/>
        </dgm:presLayoutVars>
      </dgm:prSet>
      <dgm:spPr>
        <a:prstGeom prst="roundRect">
          <a:avLst>
            <a:gd name="adj" fmla="val 10000"/>
          </a:avLst>
        </a:prstGeom>
      </dgm:spPr>
      <dgm:t>
        <a:bodyPr/>
        <a:lstStyle/>
        <a:p>
          <a:endParaRPr lang="en-US"/>
        </a:p>
      </dgm:t>
    </dgm:pt>
    <dgm:pt modelId="{1F627338-4A34-491B-9236-E36BAC9DF007}" type="pres">
      <dgm:prSet presAssocID="{60D749C9-9E66-4AF9-9FB6-B2AEC25404EC}" presName="aSpace2" presStyleCnt="0"/>
      <dgm:spPr/>
    </dgm:pt>
    <dgm:pt modelId="{5326D971-98E6-412C-8EA3-894C433123A9}" type="pres">
      <dgm:prSet presAssocID="{E5D2532E-A4BC-48D2-ACE0-86381C1DA11E}" presName="childNode" presStyleLbl="node1" presStyleIdx="15" presStyleCnt="40">
        <dgm:presLayoutVars>
          <dgm:bulletEnabled val="1"/>
        </dgm:presLayoutVars>
      </dgm:prSet>
      <dgm:spPr>
        <a:prstGeom prst="roundRect">
          <a:avLst>
            <a:gd name="adj" fmla="val 10000"/>
          </a:avLst>
        </a:prstGeom>
      </dgm:spPr>
      <dgm:t>
        <a:bodyPr/>
        <a:lstStyle/>
        <a:p>
          <a:endParaRPr lang="en-US"/>
        </a:p>
      </dgm:t>
    </dgm:pt>
    <dgm:pt modelId="{2404744C-3C29-4826-8B30-5B75E8FD22DE}" type="pres">
      <dgm:prSet presAssocID="{D68401D8-1997-4767-85EE-E7B9A43EC352}" presName="aSpace" presStyleCnt="0"/>
      <dgm:spPr/>
    </dgm:pt>
    <dgm:pt modelId="{A665F14F-0D2C-45C4-A0E1-10FB447B7E4D}" type="pres">
      <dgm:prSet presAssocID="{6DF2793E-343D-4A79-B735-4FA51AEF6313}" presName="compNode" presStyleCnt="0"/>
      <dgm:spPr/>
    </dgm:pt>
    <dgm:pt modelId="{768BF8BF-41B6-4C41-B5B7-9C60E48F16E2}" type="pres">
      <dgm:prSet presAssocID="{6DF2793E-343D-4A79-B735-4FA51AEF6313}" presName="aNode" presStyleLbl="bgShp" presStyleIdx="4" presStyleCnt="10"/>
      <dgm:spPr>
        <a:prstGeom prst="roundRect">
          <a:avLst>
            <a:gd name="adj" fmla="val 10000"/>
          </a:avLst>
        </a:prstGeom>
      </dgm:spPr>
      <dgm:t>
        <a:bodyPr/>
        <a:lstStyle/>
        <a:p>
          <a:endParaRPr lang="en-US"/>
        </a:p>
      </dgm:t>
    </dgm:pt>
    <dgm:pt modelId="{17D048BF-A1C2-4DD8-8A33-610E52EAD21C}" type="pres">
      <dgm:prSet presAssocID="{6DF2793E-343D-4A79-B735-4FA51AEF6313}" presName="textNode" presStyleLbl="bgShp" presStyleIdx="4" presStyleCnt="10"/>
      <dgm:spPr/>
      <dgm:t>
        <a:bodyPr/>
        <a:lstStyle/>
        <a:p>
          <a:endParaRPr lang="en-US"/>
        </a:p>
      </dgm:t>
    </dgm:pt>
    <dgm:pt modelId="{E695C85A-C70E-437F-B76F-B565655974C9}" type="pres">
      <dgm:prSet presAssocID="{6DF2793E-343D-4A79-B735-4FA51AEF6313}" presName="compChildNode" presStyleCnt="0"/>
      <dgm:spPr/>
    </dgm:pt>
    <dgm:pt modelId="{1B8F470E-D578-459A-A6F9-9CF6DF6E3638}" type="pres">
      <dgm:prSet presAssocID="{6DF2793E-343D-4A79-B735-4FA51AEF6313}" presName="theInnerList" presStyleCnt="0"/>
      <dgm:spPr/>
    </dgm:pt>
    <dgm:pt modelId="{A431FC98-D67B-4921-B71A-11CA4B63FF18}" type="pres">
      <dgm:prSet presAssocID="{FFC4514A-6033-41A7-AB17-82D8A8B8212B}" presName="childNode" presStyleLbl="node1" presStyleIdx="16" presStyleCnt="40">
        <dgm:presLayoutVars>
          <dgm:bulletEnabled val="1"/>
        </dgm:presLayoutVars>
      </dgm:prSet>
      <dgm:spPr>
        <a:prstGeom prst="roundRect">
          <a:avLst>
            <a:gd name="adj" fmla="val 10000"/>
          </a:avLst>
        </a:prstGeom>
      </dgm:spPr>
      <dgm:t>
        <a:bodyPr/>
        <a:lstStyle/>
        <a:p>
          <a:endParaRPr lang="en-US"/>
        </a:p>
      </dgm:t>
    </dgm:pt>
    <dgm:pt modelId="{317D091B-1D61-4FD5-94A6-EE6BC757A4B7}" type="pres">
      <dgm:prSet presAssocID="{FFC4514A-6033-41A7-AB17-82D8A8B8212B}" presName="aSpace2" presStyleCnt="0"/>
      <dgm:spPr/>
    </dgm:pt>
    <dgm:pt modelId="{2A51A4B5-94ED-45F7-BDCC-F155C6D8D464}" type="pres">
      <dgm:prSet presAssocID="{A82907AB-5B6C-4057-994E-99E3292F6B23}" presName="childNode" presStyleLbl="node1" presStyleIdx="17" presStyleCnt="40">
        <dgm:presLayoutVars>
          <dgm:bulletEnabled val="1"/>
        </dgm:presLayoutVars>
      </dgm:prSet>
      <dgm:spPr>
        <a:prstGeom prst="roundRect">
          <a:avLst>
            <a:gd name="adj" fmla="val 10000"/>
          </a:avLst>
        </a:prstGeom>
      </dgm:spPr>
      <dgm:t>
        <a:bodyPr/>
        <a:lstStyle/>
        <a:p>
          <a:endParaRPr lang="en-US"/>
        </a:p>
      </dgm:t>
    </dgm:pt>
    <dgm:pt modelId="{C442D62D-7427-4C40-B92B-5B92433110EE}" type="pres">
      <dgm:prSet presAssocID="{A82907AB-5B6C-4057-994E-99E3292F6B23}" presName="aSpace2" presStyleCnt="0"/>
      <dgm:spPr/>
    </dgm:pt>
    <dgm:pt modelId="{B1C11E8D-05B3-4A30-9CE1-1847571284D3}" type="pres">
      <dgm:prSet presAssocID="{B2C32A52-CE45-4AF0-B818-A51D7AB3250C}" presName="childNode" presStyleLbl="node1" presStyleIdx="18" presStyleCnt="40">
        <dgm:presLayoutVars>
          <dgm:bulletEnabled val="1"/>
        </dgm:presLayoutVars>
      </dgm:prSet>
      <dgm:spPr>
        <a:prstGeom prst="roundRect">
          <a:avLst>
            <a:gd name="adj" fmla="val 10000"/>
          </a:avLst>
        </a:prstGeom>
      </dgm:spPr>
      <dgm:t>
        <a:bodyPr/>
        <a:lstStyle/>
        <a:p>
          <a:endParaRPr lang="en-US"/>
        </a:p>
      </dgm:t>
    </dgm:pt>
    <dgm:pt modelId="{682FFD83-9347-4060-A4DA-41788C9B22D9}" type="pres">
      <dgm:prSet presAssocID="{B2C32A52-CE45-4AF0-B818-A51D7AB3250C}" presName="aSpace2" presStyleCnt="0"/>
      <dgm:spPr/>
    </dgm:pt>
    <dgm:pt modelId="{EF2808FA-2F0C-40A3-9653-D9F084FB40BB}" type="pres">
      <dgm:prSet presAssocID="{CB90B30E-8110-4E02-870B-67D92D4F394B}" presName="childNode" presStyleLbl="node1" presStyleIdx="19" presStyleCnt="40">
        <dgm:presLayoutVars>
          <dgm:bulletEnabled val="1"/>
        </dgm:presLayoutVars>
      </dgm:prSet>
      <dgm:spPr>
        <a:prstGeom prst="roundRect">
          <a:avLst>
            <a:gd name="adj" fmla="val 10000"/>
          </a:avLst>
        </a:prstGeom>
      </dgm:spPr>
      <dgm:t>
        <a:bodyPr/>
        <a:lstStyle/>
        <a:p>
          <a:endParaRPr lang="en-US"/>
        </a:p>
      </dgm:t>
    </dgm:pt>
    <dgm:pt modelId="{0DBCA654-00ED-416F-A596-8CD6500632D1}" type="pres">
      <dgm:prSet presAssocID="{6DF2793E-343D-4A79-B735-4FA51AEF6313}" presName="aSpace" presStyleCnt="0"/>
      <dgm:spPr/>
    </dgm:pt>
    <dgm:pt modelId="{F09F4269-BCEC-4CEF-A163-8A95EFA80B49}" type="pres">
      <dgm:prSet presAssocID="{E8F7A781-E603-4E08-B65A-5492960A7BA5}" presName="compNode" presStyleCnt="0"/>
      <dgm:spPr/>
    </dgm:pt>
    <dgm:pt modelId="{7BBB1FEB-07F7-4749-B8A1-0580CAE22AF2}" type="pres">
      <dgm:prSet presAssocID="{E8F7A781-E603-4E08-B65A-5492960A7BA5}" presName="aNode" presStyleLbl="bgShp" presStyleIdx="5" presStyleCnt="10"/>
      <dgm:spPr>
        <a:prstGeom prst="roundRect">
          <a:avLst>
            <a:gd name="adj" fmla="val 10000"/>
          </a:avLst>
        </a:prstGeom>
      </dgm:spPr>
      <dgm:t>
        <a:bodyPr/>
        <a:lstStyle/>
        <a:p>
          <a:endParaRPr lang="en-US"/>
        </a:p>
      </dgm:t>
    </dgm:pt>
    <dgm:pt modelId="{8FEA071C-5F6D-49F6-B2DD-99AC920291A0}" type="pres">
      <dgm:prSet presAssocID="{E8F7A781-E603-4E08-B65A-5492960A7BA5}" presName="textNode" presStyleLbl="bgShp" presStyleIdx="5" presStyleCnt="10"/>
      <dgm:spPr/>
      <dgm:t>
        <a:bodyPr/>
        <a:lstStyle/>
        <a:p>
          <a:endParaRPr lang="en-US"/>
        </a:p>
      </dgm:t>
    </dgm:pt>
    <dgm:pt modelId="{0B1E2245-912C-4234-9C04-B6731084BA02}" type="pres">
      <dgm:prSet presAssocID="{E8F7A781-E603-4E08-B65A-5492960A7BA5}" presName="compChildNode" presStyleCnt="0"/>
      <dgm:spPr/>
    </dgm:pt>
    <dgm:pt modelId="{4FC7E2E9-50A2-463F-881A-FBC6539EA623}" type="pres">
      <dgm:prSet presAssocID="{E8F7A781-E603-4E08-B65A-5492960A7BA5}" presName="theInnerList" presStyleCnt="0"/>
      <dgm:spPr/>
    </dgm:pt>
    <dgm:pt modelId="{1D8281E4-0818-4331-BE49-F9A3B9642F08}" type="pres">
      <dgm:prSet presAssocID="{49300045-620A-49D9-B6AA-7B69825AD1C6}" presName="childNode" presStyleLbl="node1" presStyleIdx="20" presStyleCnt="40">
        <dgm:presLayoutVars>
          <dgm:bulletEnabled val="1"/>
        </dgm:presLayoutVars>
      </dgm:prSet>
      <dgm:spPr>
        <a:prstGeom prst="roundRect">
          <a:avLst>
            <a:gd name="adj" fmla="val 10000"/>
          </a:avLst>
        </a:prstGeom>
      </dgm:spPr>
      <dgm:t>
        <a:bodyPr/>
        <a:lstStyle/>
        <a:p>
          <a:endParaRPr lang="en-US"/>
        </a:p>
      </dgm:t>
    </dgm:pt>
    <dgm:pt modelId="{78EEE422-EC2C-4668-AA73-02D6819EFA48}" type="pres">
      <dgm:prSet presAssocID="{49300045-620A-49D9-B6AA-7B69825AD1C6}" presName="aSpace2" presStyleCnt="0"/>
      <dgm:spPr/>
    </dgm:pt>
    <dgm:pt modelId="{35944598-D156-47FA-AC79-45404B9AF381}" type="pres">
      <dgm:prSet presAssocID="{89EB936B-2D00-47D0-B795-943C40AC9750}" presName="childNode" presStyleLbl="node1" presStyleIdx="21" presStyleCnt="40">
        <dgm:presLayoutVars>
          <dgm:bulletEnabled val="1"/>
        </dgm:presLayoutVars>
      </dgm:prSet>
      <dgm:spPr>
        <a:prstGeom prst="roundRect">
          <a:avLst>
            <a:gd name="adj" fmla="val 10000"/>
          </a:avLst>
        </a:prstGeom>
      </dgm:spPr>
      <dgm:t>
        <a:bodyPr/>
        <a:lstStyle/>
        <a:p>
          <a:endParaRPr lang="en-US"/>
        </a:p>
      </dgm:t>
    </dgm:pt>
    <dgm:pt modelId="{49071861-60F2-478C-A123-443D1AD1143D}" type="pres">
      <dgm:prSet presAssocID="{89EB936B-2D00-47D0-B795-943C40AC9750}" presName="aSpace2" presStyleCnt="0"/>
      <dgm:spPr/>
    </dgm:pt>
    <dgm:pt modelId="{D2F1CA86-6158-4725-BCE4-26E870448D6E}" type="pres">
      <dgm:prSet presAssocID="{21F44430-F3B6-439D-985B-EC08D1E5E01B}" presName="childNode" presStyleLbl="node1" presStyleIdx="22" presStyleCnt="40">
        <dgm:presLayoutVars>
          <dgm:bulletEnabled val="1"/>
        </dgm:presLayoutVars>
      </dgm:prSet>
      <dgm:spPr>
        <a:prstGeom prst="roundRect">
          <a:avLst>
            <a:gd name="adj" fmla="val 10000"/>
          </a:avLst>
        </a:prstGeom>
      </dgm:spPr>
      <dgm:t>
        <a:bodyPr/>
        <a:lstStyle/>
        <a:p>
          <a:endParaRPr lang="en-US"/>
        </a:p>
      </dgm:t>
    </dgm:pt>
    <dgm:pt modelId="{DB7DC86A-0326-4FE0-8CCB-C27D73815D4F}" type="pres">
      <dgm:prSet presAssocID="{21F44430-F3B6-439D-985B-EC08D1E5E01B}" presName="aSpace2" presStyleCnt="0"/>
      <dgm:spPr/>
    </dgm:pt>
    <dgm:pt modelId="{14E4A4FF-EBC7-477B-8816-51D8DCD0A3BC}" type="pres">
      <dgm:prSet presAssocID="{176D31FD-030C-4DF8-A6BF-E05825043DBB}" presName="childNode" presStyleLbl="node1" presStyleIdx="23" presStyleCnt="40">
        <dgm:presLayoutVars>
          <dgm:bulletEnabled val="1"/>
        </dgm:presLayoutVars>
      </dgm:prSet>
      <dgm:spPr>
        <a:prstGeom prst="roundRect">
          <a:avLst>
            <a:gd name="adj" fmla="val 10000"/>
          </a:avLst>
        </a:prstGeom>
      </dgm:spPr>
      <dgm:t>
        <a:bodyPr/>
        <a:lstStyle/>
        <a:p>
          <a:endParaRPr lang="en-US"/>
        </a:p>
      </dgm:t>
    </dgm:pt>
    <dgm:pt modelId="{572D293E-A52F-43C0-8AAF-8E6ADB390857}" type="pres">
      <dgm:prSet presAssocID="{E8F7A781-E603-4E08-B65A-5492960A7BA5}" presName="aSpace" presStyleCnt="0"/>
      <dgm:spPr/>
    </dgm:pt>
    <dgm:pt modelId="{74B14F8F-60D3-4368-8370-4184DEE2AB7B}" type="pres">
      <dgm:prSet presAssocID="{54CBCA14-AACC-4DE5-B305-DF824B8011ED}" presName="compNode" presStyleCnt="0"/>
      <dgm:spPr/>
    </dgm:pt>
    <dgm:pt modelId="{0B8601A2-FA19-4392-9CF6-27123707CC05}" type="pres">
      <dgm:prSet presAssocID="{54CBCA14-AACC-4DE5-B305-DF824B8011ED}" presName="aNode" presStyleLbl="bgShp" presStyleIdx="6" presStyleCnt="10"/>
      <dgm:spPr>
        <a:prstGeom prst="roundRect">
          <a:avLst>
            <a:gd name="adj" fmla="val 10000"/>
          </a:avLst>
        </a:prstGeom>
      </dgm:spPr>
      <dgm:t>
        <a:bodyPr/>
        <a:lstStyle/>
        <a:p>
          <a:endParaRPr lang="en-US"/>
        </a:p>
      </dgm:t>
    </dgm:pt>
    <dgm:pt modelId="{72CB6E26-52A8-4CBD-89ED-71D079B1E149}" type="pres">
      <dgm:prSet presAssocID="{54CBCA14-AACC-4DE5-B305-DF824B8011ED}" presName="textNode" presStyleLbl="bgShp" presStyleIdx="6" presStyleCnt="10"/>
      <dgm:spPr/>
      <dgm:t>
        <a:bodyPr/>
        <a:lstStyle/>
        <a:p>
          <a:endParaRPr lang="en-US"/>
        </a:p>
      </dgm:t>
    </dgm:pt>
    <dgm:pt modelId="{0755C424-09E7-430A-BFDB-6DAB05048854}" type="pres">
      <dgm:prSet presAssocID="{54CBCA14-AACC-4DE5-B305-DF824B8011ED}" presName="compChildNode" presStyleCnt="0"/>
      <dgm:spPr/>
    </dgm:pt>
    <dgm:pt modelId="{380DFFE1-9832-41FA-A587-3E8902BC2AC1}" type="pres">
      <dgm:prSet presAssocID="{54CBCA14-AACC-4DE5-B305-DF824B8011ED}" presName="theInnerList" presStyleCnt="0"/>
      <dgm:spPr/>
    </dgm:pt>
    <dgm:pt modelId="{AF2D7BA1-4A32-431C-99A3-C81E7F2B19C6}" type="pres">
      <dgm:prSet presAssocID="{2D9D9B71-9E4D-48D7-B17F-C4BC3EE55F48}" presName="childNode" presStyleLbl="node1" presStyleIdx="24" presStyleCnt="40">
        <dgm:presLayoutVars>
          <dgm:bulletEnabled val="1"/>
        </dgm:presLayoutVars>
      </dgm:prSet>
      <dgm:spPr>
        <a:prstGeom prst="roundRect">
          <a:avLst>
            <a:gd name="adj" fmla="val 10000"/>
          </a:avLst>
        </a:prstGeom>
      </dgm:spPr>
      <dgm:t>
        <a:bodyPr/>
        <a:lstStyle/>
        <a:p>
          <a:endParaRPr lang="en-US"/>
        </a:p>
      </dgm:t>
    </dgm:pt>
    <dgm:pt modelId="{FF47F760-55B2-412F-9388-47026AC04F72}" type="pres">
      <dgm:prSet presAssocID="{2D9D9B71-9E4D-48D7-B17F-C4BC3EE55F48}" presName="aSpace2" presStyleCnt="0"/>
      <dgm:spPr/>
    </dgm:pt>
    <dgm:pt modelId="{B4A934C4-C5D1-4A07-945A-C1043C0D7D82}" type="pres">
      <dgm:prSet presAssocID="{0E87609C-C82D-469B-B05C-CC0A7295ECD4}" presName="childNode" presStyleLbl="node1" presStyleIdx="25" presStyleCnt="40">
        <dgm:presLayoutVars>
          <dgm:bulletEnabled val="1"/>
        </dgm:presLayoutVars>
      </dgm:prSet>
      <dgm:spPr>
        <a:prstGeom prst="roundRect">
          <a:avLst>
            <a:gd name="adj" fmla="val 10000"/>
          </a:avLst>
        </a:prstGeom>
      </dgm:spPr>
      <dgm:t>
        <a:bodyPr/>
        <a:lstStyle/>
        <a:p>
          <a:endParaRPr lang="en-US"/>
        </a:p>
      </dgm:t>
    </dgm:pt>
    <dgm:pt modelId="{E3F58AB1-6B4C-4029-91A3-12898B9577EF}" type="pres">
      <dgm:prSet presAssocID="{0E87609C-C82D-469B-B05C-CC0A7295ECD4}" presName="aSpace2" presStyleCnt="0"/>
      <dgm:spPr/>
    </dgm:pt>
    <dgm:pt modelId="{7610A409-C83C-4A79-A382-FC5DE73CC850}" type="pres">
      <dgm:prSet presAssocID="{B0AE0132-39D4-4EF1-A6EF-A5C052D490B7}" presName="childNode" presStyleLbl="node1" presStyleIdx="26" presStyleCnt="40">
        <dgm:presLayoutVars>
          <dgm:bulletEnabled val="1"/>
        </dgm:presLayoutVars>
      </dgm:prSet>
      <dgm:spPr>
        <a:prstGeom prst="roundRect">
          <a:avLst>
            <a:gd name="adj" fmla="val 10000"/>
          </a:avLst>
        </a:prstGeom>
      </dgm:spPr>
      <dgm:t>
        <a:bodyPr/>
        <a:lstStyle/>
        <a:p>
          <a:endParaRPr lang="en-US"/>
        </a:p>
      </dgm:t>
    </dgm:pt>
    <dgm:pt modelId="{5A72DFC1-FF81-4F08-A7C2-8B16783AE0FA}" type="pres">
      <dgm:prSet presAssocID="{B0AE0132-39D4-4EF1-A6EF-A5C052D490B7}" presName="aSpace2" presStyleCnt="0"/>
      <dgm:spPr/>
    </dgm:pt>
    <dgm:pt modelId="{F2F2383C-6BFB-421D-B1E0-C6EBD0FD5439}" type="pres">
      <dgm:prSet presAssocID="{5224646A-DAFB-4A35-8387-1CB26EE8A07D}" presName="childNode" presStyleLbl="node1" presStyleIdx="27" presStyleCnt="40">
        <dgm:presLayoutVars>
          <dgm:bulletEnabled val="1"/>
        </dgm:presLayoutVars>
      </dgm:prSet>
      <dgm:spPr>
        <a:prstGeom prst="roundRect">
          <a:avLst>
            <a:gd name="adj" fmla="val 10000"/>
          </a:avLst>
        </a:prstGeom>
      </dgm:spPr>
      <dgm:t>
        <a:bodyPr/>
        <a:lstStyle/>
        <a:p>
          <a:endParaRPr lang="en-US"/>
        </a:p>
      </dgm:t>
    </dgm:pt>
    <dgm:pt modelId="{18F439B6-ABCC-4309-ABAA-1208CC96EE60}" type="pres">
      <dgm:prSet presAssocID="{54CBCA14-AACC-4DE5-B305-DF824B8011ED}" presName="aSpace" presStyleCnt="0"/>
      <dgm:spPr/>
    </dgm:pt>
    <dgm:pt modelId="{0BE5CC67-4B1C-46AB-B264-94854BBBE449}" type="pres">
      <dgm:prSet presAssocID="{2563DB37-F885-4627-8F30-4D5395C0CD7C}" presName="compNode" presStyleCnt="0"/>
      <dgm:spPr/>
    </dgm:pt>
    <dgm:pt modelId="{4DE83A96-0C7B-40FF-9E52-76F4394B62AB}" type="pres">
      <dgm:prSet presAssocID="{2563DB37-F885-4627-8F30-4D5395C0CD7C}" presName="aNode" presStyleLbl="bgShp" presStyleIdx="7" presStyleCnt="10"/>
      <dgm:spPr>
        <a:prstGeom prst="roundRect">
          <a:avLst>
            <a:gd name="adj" fmla="val 10000"/>
          </a:avLst>
        </a:prstGeom>
      </dgm:spPr>
      <dgm:t>
        <a:bodyPr/>
        <a:lstStyle/>
        <a:p>
          <a:endParaRPr lang="en-US"/>
        </a:p>
      </dgm:t>
    </dgm:pt>
    <dgm:pt modelId="{208F38F1-67F7-4580-B00A-28F00C49CF37}" type="pres">
      <dgm:prSet presAssocID="{2563DB37-F885-4627-8F30-4D5395C0CD7C}" presName="textNode" presStyleLbl="bgShp" presStyleIdx="7" presStyleCnt="10"/>
      <dgm:spPr/>
      <dgm:t>
        <a:bodyPr/>
        <a:lstStyle/>
        <a:p>
          <a:endParaRPr lang="en-US"/>
        </a:p>
      </dgm:t>
    </dgm:pt>
    <dgm:pt modelId="{9CF777A9-3B64-401D-9D25-2B958F814CA5}" type="pres">
      <dgm:prSet presAssocID="{2563DB37-F885-4627-8F30-4D5395C0CD7C}" presName="compChildNode" presStyleCnt="0"/>
      <dgm:spPr/>
    </dgm:pt>
    <dgm:pt modelId="{ED698B51-DC32-4A5C-9826-018B4255300F}" type="pres">
      <dgm:prSet presAssocID="{2563DB37-F885-4627-8F30-4D5395C0CD7C}" presName="theInnerList" presStyleCnt="0"/>
      <dgm:spPr/>
    </dgm:pt>
    <dgm:pt modelId="{B214DB35-7080-4BF5-8EB6-579264F22F72}" type="pres">
      <dgm:prSet presAssocID="{ECF59375-8574-4E87-AB29-54999F0EE5A2}" presName="childNode" presStyleLbl="node1" presStyleIdx="28" presStyleCnt="40">
        <dgm:presLayoutVars>
          <dgm:bulletEnabled val="1"/>
        </dgm:presLayoutVars>
      </dgm:prSet>
      <dgm:spPr>
        <a:prstGeom prst="roundRect">
          <a:avLst>
            <a:gd name="adj" fmla="val 10000"/>
          </a:avLst>
        </a:prstGeom>
      </dgm:spPr>
      <dgm:t>
        <a:bodyPr/>
        <a:lstStyle/>
        <a:p>
          <a:endParaRPr lang="en-US"/>
        </a:p>
      </dgm:t>
    </dgm:pt>
    <dgm:pt modelId="{E7BD32B4-7B2A-4322-ADEE-ECA897C2F1C9}" type="pres">
      <dgm:prSet presAssocID="{ECF59375-8574-4E87-AB29-54999F0EE5A2}" presName="aSpace2" presStyleCnt="0"/>
      <dgm:spPr/>
    </dgm:pt>
    <dgm:pt modelId="{E9E17040-AFBE-4D0C-BF88-32F08E69E370}" type="pres">
      <dgm:prSet presAssocID="{92973C44-ECD2-4495-86BC-58ADDA95D570}" presName="childNode" presStyleLbl="node1" presStyleIdx="29" presStyleCnt="40">
        <dgm:presLayoutVars>
          <dgm:bulletEnabled val="1"/>
        </dgm:presLayoutVars>
      </dgm:prSet>
      <dgm:spPr>
        <a:prstGeom prst="roundRect">
          <a:avLst>
            <a:gd name="adj" fmla="val 10000"/>
          </a:avLst>
        </a:prstGeom>
      </dgm:spPr>
      <dgm:t>
        <a:bodyPr/>
        <a:lstStyle/>
        <a:p>
          <a:endParaRPr lang="en-US"/>
        </a:p>
      </dgm:t>
    </dgm:pt>
    <dgm:pt modelId="{7B2E3AAB-121F-4E8D-9FA4-E0DAA7715663}" type="pres">
      <dgm:prSet presAssocID="{92973C44-ECD2-4495-86BC-58ADDA95D570}" presName="aSpace2" presStyleCnt="0"/>
      <dgm:spPr/>
    </dgm:pt>
    <dgm:pt modelId="{58F170AC-C796-44B1-8A40-D578E003CB62}" type="pres">
      <dgm:prSet presAssocID="{9DC2D30F-2FB0-4132-8C93-AD2701FC6CC4}" presName="childNode" presStyleLbl="node1" presStyleIdx="30" presStyleCnt="40">
        <dgm:presLayoutVars>
          <dgm:bulletEnabled val="1"/>
        </dgm:presLayoutVars>
      </dgm:prSet>
      <dgm:spPr>
        <a:prstGeom prst="roundRect">
          <a:avLst>
            <a:gd name="adj" fmla="val 10000"/>
          </a:avLst>
        </a:prstGeom>
      </dgm:spPr>
      <dgm:t>
        <a:bodyPr/>
        <a:lstStyle/>
        <a:p>
          <a:endParaRPr lang="en-US"/>
        </a:p>
      </dgm:t>
    </dgm:pt>
    <dgm:pt modelId="{A1E62047-5897-4A79-84A0-85CE89E5573E}" type="pres">
      <dgm:prSet presAssocID="{9DC2D30F-2FB0-4132-8C93-AD2701FC6CC4}" presName="aSpace2" presStyleCnt="0"/>
      <dgm:spPr/>
    </dgm:pt>
    <dgm:pt modelId="{3FCEF3D5-136B-4CB2-B408-B3BF555F2600}" type="pres">
      <dgm:prSet presAssocID="{DEB2E01A-2291-4CD0-912C-331BD90D3D6D}" presName="childNode" presStyleLbl="node1" presStyleIdx="31" presStyleCnt="40">
        <dgm:presLayoutVars>
          <dgm:bulletEnabled val="1"/>
        </dgm:presLayoutVars>
      </dgm:prSet>
      <dgm:spPr>
        <a:prstGeom prst="roundRect">
          <a:avLst>
            <a:gd name="adj" fmla="val 10000"/>
          </a:avLst>
        </a:prstGeom>
      </dgm:spPr>
      <dgm:t>
        <a:bodyPr/>
        <a:lstStyle/>
        <a:p>
          <a:endParaRPr lang="en-US"/>
        </a:p>
      </dgm:t>
    </dgm:pt>
    <dgm:pt modelId="{C1BD93AE-9F50-4D25-8EE9-6CDBE05C75D9}" type="pres">
      <dgm:prSet presAssocID="{2563DB37-F885-4627-8F30-4D5395C0CD7C}" presName="aSpace" presStyleCnt="0"/>
      <dgm:spPr/>
    </dgm:pt>
    <dgm:pt modelId="{25EC3A5A-C6EC-458C-8CA2-657A88363BA3}" type="pres">
      <dgm:prSet presAssocID="{D6C5A1A8-3333-4913-B6BC-C982F4F9B368}" presName="compNode" presStyleCnt="0"/>
      <dgm:spPr/>
    </dgm:pt>
    <dgm:pt modelId="{80F2C26F-BA16-4880-9219-7845DB2F2A98}" type="pres">
      <dgm:prSet presAssocID="{D6C5A1A8-3333-4913-B6BC-C982F4F9B368}" presName="aNode" presStyleLbl="bgShp" presStyleIdx="8" presStyleCnt="10"/>
      <dgm:spPr>
        <a:prstGeom prst="roundRect">
          <a:avLst>
            <a:gd name="adj" fmla="val 10000"/>
          </a:avLst>
        </a:prstGeom>
      </dgm:spPr>
      <dgm:t>
        <a:bodyPr/>
        <a:lstStyle/>
        <a:p>
          <a:endParaRPr lang="en-US"/>
        </a:p>
      </dgm:t>
    </dgm:pt>
    <dgm:pt modelId="{ED3FEBA1-A3FB-4EB6-A0AC-FCC85A813BB5}" type="pres">
      <dgm:prSet presAssocID="{D6C5A1A8-3333-4913-B6BC-C982F4F9B368}" presName="textNode" presStyleLbl="bgShp" presStyleIdx="8" presStyleCnt="10"/>
      <dgm:spPr/>
      <dgm:t>
        <a:bodyPr/>
        <a:lstStyle/>
        <a:p>
          <a:endParaRPr lang="en-US"/>
        </a:p>
      </dgm:t>
    </dgm:pt>
    <dgm:pt modelId="{BA0B9CBD-6716-47E1-BF5D-3E07E769C6C9}" type="pres">
      <dgm:prSet presAssocID="{D6C5A1A8-3333-4913-B6BC-C982F4F9B368}" presName="compChildNode" presStyleCnt="0"/>
      <dgm:spPr/>
    </dgm:pt>
    <dgm:pt modelId="{9FAE4647-9963-4CFA-9DB9-8E566DEA26D6}" type="pres">
      <dgm:prSet presAssocID="{D6C5A1A8-3333-4913-B6BC-C982F4F9B368}" presName="theInnerList" presStyleCnt="0"/>
      <dgm:spPr/>
    </dgm:pt>
    <dgm:pt modelId="{66A20DFD-477E-427C-9BE4-28408FCD0AC1}" type="pres">
      <dgm:prSet presAssocID="{8BF812BF-08CB-4B51-8A41-744DF94B9903}" presName="childNode" presStyleLbl="node1" presStyleIdx="32" presStyleCnt="40">
        <dgm:presLayoutVars>
          <dgm:bulletEnabled val="1"/>
        </dgm:presLayoutVars>
      </dgm:prSet>
      <dgm:spPr>
        <a:prstGeom prst="roundRect">
          <a:avLst>
            <a:gd name="adj" fmla="val 10000"/>
          </a:avLst>
        </a:prstGeom>
      </dgm:spPr>
      <dgm:t>
        <a:bodyPr/>
        <a:lstStyle/>
        <a:p>
          <a:endParaRPr lang="en-US"/>
        </a:p>
      </dgm:t>
    </dgm:pt>
    <dgm:pt modelId="{CA95AA01-5984-4F94-8B99-1AE5AC631FD0}" type="pres">
      <dgm:prSet presAssocID="{8BF812BF-08CB-4B51-8A41-744DF94B9903}" presName="aSpace2" presStyleCnt="0"/>
      <dgm:spPr/>
    </dgm:pt>
    <dgm:pt modelId="{76F9065D-3A7F-4300-88AC-04900C4FF4C9}" type="pres">
      <dgm:prSet presAssocID="{4DBA7901-F2A5-47D5-9F66-F85F9DB4D98F}" presName="childNode" presStyleLbl="node1" presStyleIdx="33" presStyleCnt="40">
        <dgm:presLayoutVars>
          <dgm:bulletEnabled val="1"/>
        </dgm:presLayoutVars>
      </dgm:prSet>
      <dgm:spPr>
        <a:prstGeom prst="roundRect">
          <a:avLst>
            <a:gd name="adj" fmla="val 10000"/>
          </a:avLst>
        </a:prstGeom>
      </dgm:spPr>
      <dgm:t>
        <a:bodyPr/>
        <a:lstStyle/>
        <a:p>
          <a:endParaRPr lang="en-US"/>
        </a:p>
      </dgm:t>
    </dgm:pt>
    <dgm:pt modelId="{282F86E1-9DCB-414E-8930-44006B49415D}" type="pres">
      <dgm:prSet presAssocID="{4DBA7901-F2A5-47D5-9F66-F85F9DB4D98F}" presName="aSpace2" presStyleCnt="0"/>
      <dgm:spPr/>
    </dgm:pt>
    <dgm:pt modelId="{A46FD4AB-D44E-4144-AEE4-969B12DF8085}" type="pres">
      <dgm:prSet presAssocID="{802615CE-8BCC-47E9-9694-1A81DC4713B2}" presName="childNode" presStyleLbl="node1" presStyleIdx="34" presStyleCnt="40">
        <dgm:presLayoutVars>
          <dgm:bulletEnabled val="1"/>
        </dgm:presLayoutVars>
      </dgm:prSet>
      <dgm:spPr>
        <a:prstGeom prst="roundRect">
          <a:avLst>
            <a:gd name="adj" fmla="val 10000"/>
          </a:avLst>
        </a:prstGeom>
      </dgm:spPr>
      <dgm:t>
        <a:bodyPr/>
        <a:lstStyle/>
        <a:p>
          <a:endParaRPr lang="en-US"/>
        </a:p>
      </dgm:t>
    </dgm:pt>
    <dgm:pt modelId="{DC155555-4E54-46CF-9DFC-57A809C158B9}" type="pres">
      <dgm:prSet presAssocID="{802615CE-8BCC-47E9-9694-1A81DC4713B2}" presName="aSpace2" presStyleCnt="0"/>
      <dgm:spPr/>
    </dgm:pt>
    <dgm:pt modelId="{81AABE1C-A395-448E-8AE2-8915B26A5A5A}" type="pres">
      <dgm:prSet presAssocID="{B73F9635-AD7A-4A80-9043-B5B1A674D76E}" presName="childNode" presStyleLbl="node1" presStyleIdx="35" presStyleCnt="40">
        <dgm:presLayoutVars>
          <dgm:bulletEnabled val="1"/>
        </dgm:presLayoutVars>
      </dgm:prSet>
      <dgm:spPr>
        <a:prstGeom prst="roundRect">
          <a:avLst>
            <a:gd name="adj" fmla="val 10000"/>
          </a:avLst>
        </a:prstGeom>
      </dgm:spPr>
      <dgm:t>
        <a:bodyPr/>
        <a:lstStyle/>
        <a:p>
          <a:endParaRPr lang="en-US"/>
        </a:p>
      </dgm:t>
    </dgm:pt>
    <dgm:pt modelId="{61F355C3-D49F-429D-BC6A-03C90C8E7890}" type="pres">
      <dgm:prSet presAssocID="{D6C5A1A8-3333-4913-B6BC-C982F4F9B368}" presName="aSpace" presStyleCnt="0"/>
      <dgm:spPr/>
    </dgm:pt>
    <dgm:pt modelId="{302B97F6-3496-4E95-AB35-90C09AFDB56D}" type="pres">
      <dgm:prSet presAssocID="{E3AC9592-5490-46A1-A78E-2BBB6C0BAF3D}" presName="compNode" presStyleCnt="0"/>
      <dgm:spPr/>
    </dgm:pt>
    <dgm:pt modelId="{DE3922B8-81E2-4DF3-875F-7D7EDA1028BF}" type="pres">
      <dgm:prSet presAssocID="{E3AC9592-5490-46A1-A78E-2BBB6C0BAF3D}" presName="aNode" presStyleLbl="bgShp" presStyleIdx="9" presStyleCnt="10"/>
      <dgm:spPr>
        <a:prstGeom prst="roundRect">
          <a:avLst>
            <a:gd name="adj" fmla="val 10000"/>
          </a:avLst>
        </a:prstGeom>
      </dgm:spPr>
      <dgm:t>
        <a:bodyPr/>
        <a:lstStyle/>
        <a:p>
          <a:endParaRPr lang="en-US"/>
        </a:p>
      </dgm:t>
    </dgm:pt>
    <dgm:pt modelId="{4539F7CD-D948-4053-B0F2-9A289DAF6BA7}" type="pres">
      <dgm:prSet presAssocID="{E3AC9592-5490-46A1-A78E-2BBB6C0BAF3D}" presName="textNode" presStyleLbl="bgShp" presStyleIdx="9" presStyleCnt="10"/>
      <dgm:spPr/>
      <dgm:t>
        <a:bodyPr/>
        <a:lstStyle/>
        <a:p>
          <a:endParaRPr lang="en-US"/>
        </a:p>
      </dgm:t>
    </dgm:pt>
    <dgm:pt modelId="{F965CA56-1284-4E05-B2AC-56872A79F6CC}" type="pres">
      <dgm:prSet presAssocID="{E3AC9592-5490-46A1-A78E-2BBB6C0BAF3D}" presName="compChildNode" presStyleCnt="0"/>
      <dgm:spPr/>
    </dgm:pt>
    <dgm:pt modelId="{1E93C2A5-4AD0-4336-8905-ADF53679BD11}" type="pres">
      <dgm:prSet presAssocID="{E3AC9592-5490-46A1-A78E-2BBB6C0BAF3D}" presName="theInnerList" presStyleCnt="0"/>
      <dgm:spPr/>
    </dgm:pt>
    <dgm:pt modelId="{ABDB6955-CF43-4A30-97D3-77CF4739244E}" type="pres">
      <dgm:prSet presAssocID="{2BEDB949-5470-4087-96E1-D2035863FB02}" presName="childNode" presStyleLbl="node1" presStyleIdx="36" presStyleCnt="40">
        <dgm:presLayoutVars>
          <dgm:bulletEnabled val="1"/>
        </dgm:presLayoutVars>
      </dgm:prSet>
      <dgm:spPr>
        <a:prstGeom prst="roundRect">
          <a:avLst>
            <a:gd name="adj" fmla="val 10000"/>
          </a:avLst>
        </a:prstGeom>
      </dgm:spPr>
      <dgm:t>
        <a:bodyPr/>
        <a:lstStyle/>
        <a:p>
          <a:endParaRPr lang="en-US"/>
        </a:p>
      </dgm:t>
    </dgm:pt>
    <dgm:pt modelId="{90A7FB44-07C3-442F-9628-8EBB2E0E8F27}" type="pres">
      <dgm:prSet presAssocID="{2BEDB949-5470-4087-96E1-D2035863FB02}" presName="aSpace2" presStyleCnt="0"/>
      <dgm:spPr/>
    </dgm:pt>
    <dgm:pt modelId="{61CB1091-1612-4BCB-8147-17B972F1DA93}" type="pres">
      <dgm:prSet presAssocID="{38A7DD81-85F4-4E06-90BE-55319FC99D4E}" presName="childNode" presStyleLbl="node1" presStyleIdx="37" presStyleCnt="40">
        <dgm:presLayoutVars>
          <dgm:bulletEnabled val="1"/>
        </dgm:presLayoutVars>
      </dgm:prSet>
      <dgm:spPr>
        <a:prstGeom prst="roundRect">
          <a:avLst>
            <a:gd name="adj" fmla="val 10000"/>
          </a:avLst>
        </a:prstGeom>
      </dgm:spPr>
      <dgm:t>
        <a:bodyPr/>
        <a:lstStyle/>
        <a:p>
          <a:endParaRPr lang="en-US"/>
        </a:p>
      </dgm:t>
    </dgm:pt>
    <dgm:pt modelId="{8614C0C4-206B-45F7-B0AB-B461D57392FF}" type="pres">
      <dgm:prSet presAssocID="{38A7DD81-85F4-4E06-90BE-55319FC99D4E}" presName="aSpace2" presStyleCnt="0"/>
      <dgm:spPr/>
    </dgm:pt>
    <dgm:pt modelId="{0BFCC17C-569E-4E3B-BC1E-90C0390BBE6F}" type="pres">
      <dgm:prSet presAssocID="{9813826D-DA99-4400-A293-C4279A54F348}" presName="childNode" presStyleLbl="node1" presStyleIdx="38" presStyleCnt="40">
        <dgm:presLayoutVars>
          <dgm:bulletEnabled val="1"/>
        </dgm:presLayoutVars>
      </dgm:prSet>
      <dgm:spPr>
        <a:prstGeom prst="roundRect">
          <a:avLst>
            <a:gd name="adj" fmla="val 10000"/>
          </a:avLst>
        </a:prstGeom>
      </dgm:spPr>
      <dgm:t>
        <a:bodyPr/>
        <a:lstStyle/>
        <a:p>
          <a:endParaRPr lang="en-US"/>
        </a:p>
      </dgm:t>
    </dgm:pt>
    <dgm:pt modelId="{B640CA81-516B-47FD-9DEF-5EC5BCBF4247}" type="pres">
      <dgm:prSet presAssocID="{9813826D-DA99-4400-A293-C4279A54F348}" presName="aSpace2" presStyleCnt="0"/>
      <dgm:spPr/>
    </dgm:pt>
    <dgm:pt modelId="{98F4DEE0-B0CD-42D7-BBB3-F0708B00BFFE}" type="pres">
      <dgm:prSet presAssocID="{834E787D-26A9-47FE-89BC-B6BE8DAE9323}" presName="childNode" presStyleLbl="node1" presStyleIdx="39" presStyleCnt="40">
        <dgm:presLayoutVars>
          <dgm:bulletEnabled val="1"/>
        </dgm:presLayoutVars>
      </dgm:prSet>
      <dgm:spPr>
        <a:prstGeom prst="roundRect">
          <a:avLst>
            <a:gd name="adj" fmla="val 10000"/>
          </a:avLst>
        </a:prstGeom>
      </dgm:spPr>
      <dgm:t>
        <a:bodyPr/>
        <a:lstStyle/>
        <a:p>
          <a:endParaRPr lang="en-US"/>
        </a:p>
      </dgm:t>
    </dgm:pt>
  </dgm:ptLst>
  <dgm:cxnLst>
    <dgm:cxn modelId="{B1F11C21-EE60-4625-9EA4-43E17A5C2144}" srcId="{E8F7A781-E603-4E08-B65A-5492960A7BA5}" destId="{176D31FD-030C-4DF8-A6BF-E05825043DBB}" srcOrd="3" destOrd="0" parTransId="{4F137A45-7D0C-4A2E-85A6-C544C5512418}" sibTransId="{E79D5E0B-32A9-448A-B17D-42CA523A757E}"/>
    <dgm:cxn modelId="{862A24FF-7763-43AF-8861-91DBF86D14C7}" type="presOf" srcId="{E8F7A781-E603-4E08-B65A-5492960A7BA5}" destId="{7BBB1FEB-07F7-4749-B8A1-0580CAE22AF2}" srcOrd="0" destOrd="0" presId="urn:microsoft.com/office/officeart/2005/8/layout/lProcess2"/>
    <dgm:cxn modelId="{3DC6B941-F0DB-41C0-8361-B230A1C5E7DB}" srcId="{0CBD999C-668C-4EAF-80C4-1F5AB5B08E68}" destId="{A568BFCE-0A50-43FD-BDA3-70060C64EE24}" srcOrd="2" destOrd="0" parTransId="{77B86C88-0FF5-4689-A822-638003A49C40}" sibTransId="{5C8FD0F2-D3CB-45CC-8AD7-5A6F6ACEA280}"/>
    <dgm:cxn modelId="{96ED1661-D66E-4220-97E1-A75D9D547AE0}" srcId="{D6C5A1A8-3333-4913-B6BC-C982F4F9B368}" destId="{4DBA7901-F2A5-47D5-9F66-F85F9DB4D98F}" srcOrd="1" destOrd="0" parTransId="{82A5439C-BE56-406E-9970-C610643BE7BC}" sibTransId="{39A2A901-75D2-4A82-98B7-2DF796EAD4B2}"/>
    <dgm:cxn modelId="{6B80E60A-ADD7-4D7F-AF8D-8C6603B1627F}" srcId="{2563DB37-F885-4627-8F30-4D5395C0CD7C}" destId="{92973C44-ECD2-4495-86BC-58ADDA95D570}" srcOrd="1" destOrd="0" parTransId="{08A0FD01-D583-40D2-930A-525094388CB1}" sibTransId="{ADCBB04F-8C4F-4392-AB97-264BDB80FC72}"/>
    <dgm:cxn modelId="{66986713-E668-404D-8FEC-C133DD39D213}" type="presOf" srcId="{A568BFCE-0A50-43FD-BDA3-70060C64EE24}" destId="{84B2E38F-5B22-46E7-AFB4-9D84D6D72451}" srcOrd="0" destOrd="0" presId="urn:microsoft.com/office/officeart/2005/8/layout/lProcess2"/>
    <dgm:cxn modelId="{E7F11960-99C4-401A-8514-642AA1B4E05C}" type="presOf" srcId="{13B3F403-AAC3-48CF-BE66-029DF8E90601}" destId="{FA29DECE-C760-4FAC-BC2E-B8EB72CBD803}" srcOrd="1" destOrd="0" presId="urn:microsoft.com/office/officeart/2005/8/layout/lProcess2"/>
    <dgm:cxn modelId="{ADDD0C1A-407C-4913-8EA5-349718DC37C9}" type="presOf" srcId="{9DC2D30F-2FB0-4132-8C93-AD2701FC6CC4}" destId="{58F170AC-C796-44B1-8A40-D578E003CB62}" srcOrd="0" destOrd="0" presId="urn:microsoft.com/office/officeart/2005/8/layout/lProcess2"/>
    <dgm:cxn modelId="{E4335CB3-B385-4F21-88FA-20B2E4CE4010}" type="presOf" srcId="{701EB5BD-2238-4061-A4ED-2603E5190EB9}" destId="{ECFAA544-4726-443A-AFDA-B5FF1A343D04}" srcOrd="1" destOrd="0" presId="urn:microsoft.com/office/officeart/2005/8/layout/lProcess2"/>
    <dgm:cxn modelId="{0765F1A6-8D23-4096-9A57-9B39E3524E97}" type="presOf" srcId="{ECF59375-8574-4E87-AB29-54999F0EE5A2}" destId="{B214DB35-7080-4BF5-8EB6-579264F22F72}" srcOrd="0" destOrd="0" presId="urn:microsoft.com/office/officeart/2005/8/layout/lProcess2"/>
    <dgm:cxn modelId="{E8C517C6-FDA6-42D7-8E42-C0D449E9F8D6}" srcId="{C8A3AA57-C01B-4579-9299-85884E0FDF94}" destId="{701EB5BD-2238-4061-A4ED-2603E5190EB9}" srcOrd="0" destOrd="0" parTransId="{F97A23CF-F9DB-46D9-A9AE-89FBC0ECA2CB}" sibTransId="{7144D41E-C952-49FF-A4E6-0A258BA9993C}"/>
    <dgm:cxn modelId="{27E22954-3971-45C2-8F4F-B5672AD0D74D}" type="presOf" srcId="{6DF2793E-343D-4A79-B735-4FA51AEF6313}" destId="{17D048BF-A1C2-4DD8-8A33-610E52EAD21C}" srcOrd="1" destOrd="0" presId="urn:microsoft.com/office/officeart/2005/8/layout/lProcess2"/>
    <dgm:cxn modelId="{E83AD34C-BC04-4272-AD9A-C6945CDFD9B4}" srcId="{701EB5BD-2238-4061-A4ED-2603E5190EB9}" destId="{F3EAFC3F-239D-40A3-87B2-B09754F68E69}" srcOrd="1" destOrd="0" parTransId="{FAC31DCB-DD19-4B6D-98DC-ED6D3F2E8A0B}" sibTransId="{A7D07DF8-0C20-401C-9B4F-707BE054DAEC}"/>
    <dgm:cxn modelId="{BA729AFD-698A-4122-ACAF-12C6FFEB471A}" type="presOf" srcId="{54CBCA14-AACC-4DE5-B305-DF824B8011ED}" destId="{0B8601A2-FA19-4392-9CF6-27123707CC05}" srcOrd="0" destOrd="0" presId="urn:microsoft.com/office/officeart/2005/8/layout/lProcess2"/>
    <dgm:cxn modelId="{8D7C7282-9AB9-4ED5-9B47-ED800541B1FB}" srcId="{E3AC9592-5490-46A1-A78E-2BBB6C0BAF3D}" destId="{9813826D-DA99-4400-A293-C4279A54F348}" srcOrd="2" destOrd="0" parTransId="{DF24A098-CD39-44EC-9FF5-67E6D96B4701}" sibTransId="{33465C25-355B-4421-8E37-475EF1B6272A}"/>
    <dgm:cxn modelId="{3994AC52-5550-4C7A-A191-07A7D61A3E09}" type="presOf" srcId="{DB6AEC1F-F2BD-4CD8-9B37-B300524B407A}" destId="{204FD0DE-96BD-4AF1-8B33-3C287A9B41F9}" srcOrd="0" destOrd="0" presId="urn:microsoft.com/office/officeart/2005/8/layout/lProcess2"/>
    <dgm:cxn modelId="{A7A66A51-F0B1-480E-BD33-46AED41E2EF7}" type="presOf" srcId="{B2C32A52-CE45-4AF0-B818-A51D7AB3250C}" destId="{B1C11E8D-05B3-4A30-9CE1-1847571284D3}" srcOrd="0" destOrd="0" presId="urn:microsoft.com/office/officeart/2005/8/layout/lProcess2"/>
    <dgm:cxn modelId="{DE255A4F-7484-4AA6-A281-EB2A846CE625}" srcId="{D68401D8-1997-4767-85EE-E7B9A43EC352}" destId="{E5D2532E-A4BC-48D2-ACE0-86381C1DA11E}" srcOrd="3" destOrd="0" parTransId="{0A4E65B9-F8FF-4D5D-89F9-98DEBC52B642}" sibTransId="{1E0A1CCD-FF15-4498-8953-5D8ECB388F87}"/>
    <dgm:cxn modelId="{ECEFA466-065E-4427-AC7B-18A6F2A336BF}" type="presOf" srcId="{2BEDB949-5470-4087-96E1-D2035863FB02}" destId="{ABDB6955-CF43-4A30-97D3-77CF4739244E}" srcOrd="0" destOrd="0" presId="urn:microsoft.com/office/officeart/2005/8/layout/lProcess2"/>
    <dgm:cxn modelId="{3D95C33B-5F61-4322-8457-603E1C5EC70B}" type="presOf" srcId="{701EB5BD-2238-4061-A4ED-2603E5190EB9}" destId="{AB34089F-A06E-460F-8A07-F02C4BD09347}" srcOrd="0" destOrd="0" presId="urn:microsoft.com/office/officeart/2005/8/layout/lProcess2"/>
    <dgm:cxn modelId="{443EDFF5-B10C-49CD-807E-517D9B10E99F}" srcId="{54CBCA14-AACC-4DE5-B305-DF824B8011ED}" destId="{2D9D9B71-9E4D-48D7-B17F-C4BC3EE55F48}" srcOrd="0" destOrd="0" parTransId="{595EF6F2-5E7C-4332-A19A-39976253037F}" sibTransId="{22380976-55C7-4DB9-8A9F-5B201AF71E4D}"/>
    <dgm:cxn modelId="{73D4B546-B00F-445D-9D18-6F4BDB9F5FCC}" srcId="{0CBD999C-668C-4EAF-80C4-1F5AB5B08E68}" destId="{2E6EE74D-21D5-413F-AFFF-BDDB42423DFF}" srcOrd="0" destOrd="0" parTransId="{8F3853DF-0DE7-45BE-BF87-1F98C02865EE}" sibTransId="{007DC23A-0A14-4CB0-8EF8-ADABA64683A7}"/>
    <dgm:cxn modelId="{DF60523C-75AF-4EFA-B07C-58936E23CFBE}" type="presOf" srcId="{DE30A26F-ACDD-4FFD-8C93-3FB31608C12E}" destId="{D37571FD-7EFD-4F3E-8014-BB3E2270402D}" srcOrd="0" destOrd="0" presId="urn:microsoft.com/office/officeart/2005/8/layout/lProcess2"/>
    <dgm:cxn modelId="{CCC910E4-360A-445D-8F1F-370911B16183}" type="presOf" srcId="{B73F9635-AD7A-4A80-9043-B5B1A674D76E}" destId="{81AABE1C-A395-448E-8AE2-8915B26A5A5A}" srcOrd="0" destOrd="0" presId="urn:microsoft.com/office/officeart/2005/8/layout/lProcess2"/>
    <dgm:cxn modelId="{57D689B1-9748-492C-B117-2F7764F354BB}" srcId="{2563DB37-F885-4627-8F30-4D5395C0CD7C}" destId="{9DC2D30F-2FB0-4132-8C93-AD2701FC6CC4}" srcOrd="2" destOrd="0" parTransId="{365C2C92-B501-4496-A3EA-6DEE2413883C}" sibTransId="{967AAB92-8BDA-4BC5-8E1F-81B9104974C1}"/>
    <dgm:cxn modelId="{3B78237A-C58B-4229-86E3-483885743106}" type="presOf" srcId="{FFC4514A-6033-41A7-AB17-82D8A8B8212B}" destId="{A431FC98-D67B-4921-B71A-11CA4B63FF18}" srcOrd="0" destOrd="0" presId="urn:microsoft.com/office/officeart/2005/8/layout/lProcess2"/>
    <dgm:cxn modelId="{9F8D36D5-405B-41BA-9DED-10A030CAF58F}" type="presOf" srcId="{6DF2793E-343D-4A79-B735-4FA51AEF6313}" destId="{768BF8BF-41B6-4C41-B5B7-9C60E48F16E2}" srcOrd="0" destOrd="0" presId="urn:microsoft.com/office/officeart/2005/8/layout/lProcess2"/>
    <dgm:cxn modelId="{BA8EC173-A6EA-405C-BC33-6E1580D31747}" type="presOf" srcId="{B0AE0132-39D4-4EF1-A6EF-A5C052D490B7}" destId="{7610A409-C83C-4A79-A382-FC5DE73CC850}" srcOrd="0" destOrd="0" presId="urn:microsoft.com/office/officeart/2005/8/layout/lProcess2"/>
    <dgm:cxn modelId="{8A9B11A2-04C7-4A2D-B94E-2751C9205883}" type="presOf" srcId="{D68401D8-1997-4767-85EE-E7B9A43EC352}" destId="{2CFD44C2-9296-45C3-ABBA-1B3E694948B1}" srcOrd="0" destOrd="0" presId="urn:microsoft.com/office/officeart/2005/8/layout/lProcess2"/>
    <dgm:cxn modelId="{43032F1A-CD2C-489A-88D5-4976CB445D4B}" type="presOf" srcId="{5224646A-DAFB-4A35-8387-1CB26EE8A07D}" destId="{F2F2383C-6BFB-421D-B1E0-C6EBD0FD5439}" srcOrd="0" destOrd="0" presId="urn:microsoft.com/office/officeart/2005/8/layout/lProcess2"/>
    <dgm:cxn modelId="{D125DFE6-0609-40EC-A0BC-6E2DE4BDFD10}" srcId="{6DF2793E-343D-4A79-B735-4FA51AEF6313}" destId="{A82907AB-5B6C-4057-994E-99E3292F6B23}" srcOrd="1" destOrd="0" parTransId="{E5B58624-11B4-44DF-8DEA-D1F2119AAC3C}" sibTransId="{82F3D78B-3D2F-41EF-9E73-76681F191196}"/>
    <dgm:cxn modelId="{DB028B91-776C-44F5-9A37-FD17315AC171}" type="presOf" srcId="{8BCEB010-B470-4930-9DDB-573C47A2D4A1}" destId="{854DE732-9FD1-4201-9D7D-436440396371}" srcOrd="0" destOrd="0" presId="urn:microsoft.com/office/officeart/2005/8/layout/lProcess2"/>
    <dgm:cxn modelId="{0A980C9B-7280-4115-8601-5CD7057081D0}" srcId="{C8A3AA57-C01B-4579-9299-85884E0FDF94}" destId="{D68401D8-1997-4767-85EE-E7B9A43EC352}" srcOrd="3" destOrd="0" parTransId="{E28E7807-1FA4-4F81-A867-8D247C734F6D}" sibTransId="{FC7D55CF-E329-4B48-AC4E-29730E72459D}"/>
    <dgm:cxn modelId="{2B18B240-1645-4D64-B01D-CE3C4E4D1DF0}" srcId="{D6C5A1A8-3333-4913-B6BC-C982F4F9B368}" destId="{B73F9635-AD7A-4A80-9043-B5B1A674D76E}" srcOrd="3" destOrd="0" parTransId="{0EE880CD-C6A3-46E1-9C88-6A95C0733BCF}" sibTransId="{4EFE1D70-E987-4815-B8C5-61750F510527}"/>
    <dgm:cxn modelId="{B5C14059-7C27-4F0C-867F-E4CA82584A2D}" srcId="{6DF2793E-343D-4A79-B735-4FA51AEF6313}" destId="{B2C32A52-CE45-4AF0-B818-A51D7AB3250C}" srcOrd="2" destOrd="0" parTransId="{980BC002-699C-4188-A883-19961186F5D6}" sibTransId="{AA958777-6071-47CA-8AEC-97CC60CAE5D7}"/>
    <dgm:cxn modelId="{B76E04DA-3E95-45E6-9A9B-82B3C04CC4E8}" srcId="{E8F7A781-E603-4E08-B65A-5492960A7BA5}" destId="{89EB936B-2D00-47D0-B795-943C40AC9750}" srcOrd="1" destOrd="0" parTransId="{59F14933-D048-4CF1-803A-3B6DC5340376}" sibTransId="{1FF99CD3-1CEE-4286-8135-82E1DA46CAF4}"/>
    <dgm:cxn modelId="{1CBAF2BF-09C4-44EE-82E2-7A4C2B29F1A6}" srcId="{54CBCA14-AACC-4DE5-B305-DF824B8011ED}" destId="{5224646A-DAFB-4A35-8387-1CB26EE8A07D}" srcOrd="3" destOrd="0" parTransId="{EE339B8B-D8F1-4138-A163-C86B8D0408F9}" sibTransId="{4B94B604-57F1-48B8-8E22-85538D0D3286}"/>
    <dgm:cxn modelId="{C285223E-5AA0-4ADC-8187-2163179E43C2}" type="presOf" srcId="{F3EAFC3F-239D-40A3-87B2-B09754F68E69}" destId="{0CBAD7E1-7338-4027-8A65-A53776DC9AD3}" srcOrd="0" destOrd="0" presId="urn:microsoft.com/office/officeart/2005/8/layout/lProcess2"/>
    <dgm:cxn modelId="{B888779E-C2D8-4147-B479-45E959DDB64B}" srcId="{13B3F403-AAC3-48CF-BE66-029DF8E90601}" destId="{D4E619A4-5C78-475C-BCB8-8C614489C17D}" srcOrd="0" destOrd="0" parTransId="{1C7D5322-F22E-43DA-BB3B-8960B715072E}" sibTransId="{74EA90BD-7E8B-4FCE-B7AB-94506C1D4589}"/>
    <dgm:cxn modelId="{4904B674-10E9-487A-82AC-2C72769E7FE1}" type="presOf" srcId="{4DBA7901-F2A5-47D5-9F66-F85F9DB4D98F}" destId="{76F9065D-3A7F-4300-88AC-04900C4FF4C9}" srcOrd="0" destOrd="0" presId="urn:microsoft.com/office/officeart/2005/8/layout/lProcess2"/>
    <dgm:cxn modelId="{E2FBA0E2-415B-4255-A620-5FB638EC2828}" srcId="{C8A3AA57-C01B-4579-9299-85884E0FDF94}" destId="{D6C5A1A8-3333-4913-B6BC-C982F4F9B368}" srcOrd="8" destOrd="0" parTransId="{E25A4C5C-971C-4364-A8C6-AAD6CE83552F}" sibTransId="{8E18AC79-B1D5-4570-9248-B6527FB07417}"/>
    <dgm:cxn modelId="{4E8F711A-C54F-4C4C-8F79-8C58F6C52711}" type="presOf" srcId="{D4E619A4-5C78-475C-BCB8-8C614489C17D}" destId="{C8FA3DDE-F9BE-4F39-ACA2-89A03855B61C}" srcOrd="0" destOrd="0" presId="urn:microsoft.com/office/officeart/2005/8/layout/lProcess2"/>
    <dgm:cxn modelId="{561513B9-1824-4BC0-8D44-84CBAEA0F513}" type="presOf" srcId="{2563DB37-F885-4627-8F30-4D5395C0CD7C}" destId="{4DE83A96-0C7B-40FF-9E52-76F4394B62AB}" srcOrd="0" destOrd="0" presId="urn:microsoft.com/office/officeart/2005/8/layout/lProcess2"/>
    <dgm:cxn modelId="{6025C0B2-2C61-4B49-BBD2-E5CA4705A528}" type="presOf" srcId="{0D79CFC4-D13C-43F8-8614-31507EAACBE3}" destId="{81BA3D9C-57FA-4EE3-9E1D-EFA92A86633A}" srcOrd="0" destOrd="0" presId="urn:microsoft.com/office/officeart/2005/8/layout/lProcess2"/>
    <dgm:cxn modelId="{23998854-8C74-4EBB-A0B9-ECB24363A9E6}" srcId="{C8A3AA57-C01B-4579-9299-85884E0FDF94}" destId="{0CBD999C-668C-4EAF-80C4-1F5AB5B08E68}" srcOrd="1" destOrd="0" parTransId="{ED42E58B-F621-4B10-BA58-C04822852E9F}" sibTransId="{169A7DDA-87F6-4277-AF01-638197253D47}"/>
    <dgm:cxn modelId="{019C1A81-F824-4E33-98F8-B6323959A2DE}" type="presOf" srcId="{DEB2E01A-2291-4CD0-912C-331BD90D3D6D}" destId="{3FCEF3D5-136B-4CB2-B408-B3BF555F2600}" srcOrd="0" destOrd="0" presId="urn:microsoft.com/office/officeart/2005/8/layout/lProcess2"/>
    <dgm:cxn modelId="{DEA6EC3B-6EE5-42FE-A98B-6DEBED64145B}" type="presOf" srcId="{D6C5A1A8-3333-4913-B6BC-C982F4F9B368}" destId="{ED3FEBA1-A3FB-4EB6-A0AC-FCC85A813BB5}" srcOrd="1" destOrd="0" presId="urn:microsoft.com/office/officeart/2005/8/layout/lProcess2"/>
    <dgm:cxn modelId="{CC5F1756-2E0C-409F-B2FE-9DD95B155989}" type="presOf" srcId="{C9523900-58A4-430C-A5FB-8C06D21B0BC2}" destId="{1BB7DEDE-6B3D-407E-87A4-893933AEA2EA}" srcOrd="0" destOrd="0" presId="urn:microsoft.com/office/officeart/2005/8/layout/lProcess2"/>
    <dgm:cxn modelId="{A5ADFA7E-6FF0-405E-9FD0-AE69932B3A29}" type="presOf" srcId="{9813826D-DA99-4400-A293-C4279A54F348}" destId="{0BFCC17C-569E-4E3B-BC1E-90C0390BBE6F}" srcOrd="0" destOrd="0" presId="urn:microsoft.com/office/officeart/2005/8/layout/lProcess2"/>
    <dgm:cxn modelId="{D1BCEB8B-6CDA-4196-A823-B67143112C50}" srcId="{0CBD999C-668C-4EAF-80C4-1F5AB5B08E68}" destId="{DB6AEC1F-F2BD-4CD8-9B37-B300524B407A}" srcOrd="3" destOrd="0" parTransId="{11D309BA-70BC-4338-BF1C-661EEA8C7A0C}" sibTransId="{205DDA5C-3F85-4F91-ACF9-FF0C6AE54578}"/>
    <dgm:cxn modelId="{92F2CE0B-3402-4130-BF45-830315DF4477}" type="presOf" srcId="{21F44430-F3B6-439D-985B-EC08D1E5E01B}" destId="{D2F1CA86-6158-4725-BCE4-26E870448D6E}" srcOrd="0" destOrd="0" presId="urn:microsoft.com/office/officeart/2005/8/layout/lProcess2"/>
    <dgm:cxn modelId="{65445458-C767-4DDC-BAB7-60F557BBAEDD}" srcId="{701EB5BD-2238-4061-A4ED-2603E5190EB9}" destId="{DD7C370F-F81C-4539-96F0-01081B123AAC}" srcOrd="3" destOrd="0" parTransId="{5DBADA36-B631-4CA7-A170-F6B42B031AF9}" sibTransId="{8D27A45F-A80A-46AB-81B5-9B2D37DE36F8}"/>
    <dgm:cxn modelId="{9AB872F3-0318-4D08-96CF-2BC68E9E772F}" type="presOf" srcId="{0E87609C-C82D-469B-B05C-CC0A7295ECD4}" destId="{B4A934C4-C5D1-4A07-945A-C1043C0D7D82}" srcOrd="0" destOrd="0" presId="urn:microsoft.com/office/officeart/2005/8/layout/lProcess2"/>
    <dgm:cxn modelId="{D490709A-07E2-4CD6-B7E4-01F313228B4E}" type="presOf" srcId="{0CBD999C-668C-4EAF-80C4-1F5AB5B08E68}" destId="{99EFC3A3-4E7F-4FB5-B7E6-16CB3CC0B71D}" srcOrd="0" destOrd="0" presId="urn:microsoft.com/office/officeart/2005/8/layout/lProcess2"/>
    <dgm:cxn modelId="{C8BF40F8-44DA-476B-8ED9-0475CDFB9F80}" srcId="{E8F7A781-E603-4E08-B65A-5492960A7BA5}" destId="{49300045-620A-49D9-B6AA-7B69825AD1C6}" srcOrd="0" destOrd="0" parTransId="{50EC9067-0625-490B-8FEB-3D8F7795C4E5}" sibTransId="{6DD7F989-5D9C-409A-A9C0-39717E4D3E62}"/>
    <dgm:cxn modelId="{E99FB845-2949-4683-8CDA-C1AD21146548}" srcId="{D68401D8-1997-4767-85EE-E7B9A43EC352}" destId="{DE30A26F-ACDD-4FFD-8C93-3FB31608C12E}" srcOrd="0" destOrd="0" parTransId="{7ECB85CA-2CB5-4DD6-ADE3-93F5513AD1D9}" sibTransId="{034C51F2-8580-435A-AE42-6EE783778CED}"/>
    <dgm:cxn modelId="{CDCDA696-26EF-4CDA-84A0-BF8A4DD3F0A3}" srcId="{C8A3AA57-C01B-4579-9299-85884E0FDF94}" destId="{6DF2793E-343D-4A79-B735-4FA51AEF6313}" srcOrd="4" destOrd="0" parTransId="{068688E6-7BE7-42E0-917B-7FDC620E8D6F}" sibTransId="{0623D2A6-8625-4C68-9768-D775A036017A}"/>
    <dgm:cxn modelId="{E80BB0EF-6C8F-4EA0-8498-314754C2A0F9}" srcId="{D6C5A1A8-3333-4913-B6BC-C982F4F9B368}" destId="{8BF812BF-08CB-4B51-8A41-744DF94B9903}" srcOrd="0" destOrd="0" parTransId="{299EE51E-5254-4703-AC4B-67B80B0FB200}" sibTransId="{13087A98-34BC-4A9E-A2C1-3FB6A782FDD7}"/>
    <dgm:cxn modelId="{DEBA1A98-2B3C-4616-9896-603BE604BD0E}" srcId="{2563DB37-F885-4627-8F30-4D5395C0CD7C}" destId="{DEB2E01A-2291-4CD0-912C-331BD90D3D6D}" srcOrd="3" destOrd="0" parTransId="{79F1CF61-F288-4DE0-9B9E-5F88D99D7F06}" sibTransId="{E9C2E1D5-01BC-4D44-9B4E-A50C2F42720A}"/>
    <dgm:cxn modelId="{FD10B9BF-53B3-4E4B-8273-68DF8AC272A7}" type="presOf" srcId="{BF3C9983-88A7-44FF-8454-B5084CA1F4B6}" destId="{4C71D789-0984-49CE-899E-5B4E8F8FEC28}" srcOrd="0" destOrd="0" presId="urn:microsoft.com/office/officeart/2005/8/layout/lProcess2"/>
    <dgm:cxn modelId="{DBB27A4F-7DAA-4B8B-85F3-960615AC5368}" srcId="{6DF2793E-343D-4A79-B735-4FA51AEF6313}" destId="{CB90B30E-8110-4E02-870B-67D92D4F394B}" srcOrd="3" destOrd="0" parTransId="{8A4F9754-C499-41B2-A33C-F28773C5A4D2}" sibTransId="{D8A35332-6645-4401-91AE-A4B36E542176}"/>
    <dgm:cxn modelId="{4ADCFA5C-9D56-400D-99A4-6F6B331EB0D5}" srcId="{D6C5A1A8-3333-4913-B6BC-C982F4F9B368}" destId="{802615CE-8BCC-47E9-9694-1A81DC4713B2}" srcOrd="2" destOrd="0" parTransId="{E59BC80A-EDEA-4221-BE4A-A5FF17BF49D8}" sibTransId="{CCA3315E-5955-4236-8202-E745CD69FC86}"/>
    <dgm:cxn modelId="{2CF86356-4F0C-4723-AB83-8B1E788A0383}" type="presOf" srcId="{176D31FD-030C-4DF8-A6BF-E05825043DBB}" destId="{14E4A4FF-EBC7-477B-8816-51D8DCD0A3BC}" srcOrd="0" destOrd="0" presId="urn:microsoft.com/office/officeart/2005/8/layout/lProcess2"/>
    <dgm:cxn modelId="{9F5EEBAC-7D40-4AB2-8E6D-71C1F9A21DAE}" type="presOf" srcId="{4F7315E2-2B35-4B8E-8117-62BD7FBDD5F5}" destId="{45649149-50F3-4791-8EE1-0FC63C229BA4}" srcOrd="0" destOrd="0" presId="urn:microsoft.com/office/officeart/2005/8/layout/lProcess2"/>
    <dgm:cxn modelId="{D8E83194-F558-4F5C-A4FA-C1113AB7B663}" srcId="{C8A3AA57-C01B-4579-9299-85884E0FDF94}" destId="{13B3F403-AAC3-48CF-BE66-029DF8E90601}" srcOrd="2" destOrd="0" parTransId="{84ADD3BC-960B-4AAF-8B60-A5B0BBACEF97}" sibTransId="{9C37E4A7-00FE-4FC6-9101-56D25D5442E8}"/>
    <dgm:cxn modelId="{0318258E-3BA5-4E2B-A9B4-CF59D71B4590}" type="presOf" srcId="{4D5A6F4B-BD47-49A7-936D-BA092F11EF3A}" destId="{A8D45C8A-22D7-41D8-B262-4D4EADB92526}" srcOrd="0" destOrd="0" presId="urn:microsoft.com/office/officeart/2005/8/layout/lProcess2"/>
    <dgm:cxn modelId="{F28D3EBD-C292-4644-A727-E821514B6A95}" type="presOf" srcId="{2E6EE74D-21D5-413F-AFFF-BDDB42423DFF}" destId="{0A39B964-C5A2-42C0-9FFC-624623A7A9DA}" srcOrd="0" destOrd="0" presId="urn:microsoft.com/office/officeart/2005/8/layout/lProcess2"/>
    <dgm:cxn modelId="{BE8719FB-9BE0-44CC-8CD9-4DC70FC89D30}" srcId="{0CBD999C-668C-4EAF-80C4-1F5AB5B08E68}" destId="{4D5A6F4B-BD47-49A7-936D-BA092F11EF3A}" srcOrd="1" destOrd="0" parTransId="{A1941892-5468-40A6-8408-D66021F866C3}" sibTransId="{749A4E9D-C03E-4F51-A556-939BAEECF98A}"/>
    <dgm:cxn modelId="{2BB29EEB-34E7-4E12-A079-08576B0AD518}" type="presOf" srcId="{834E787D-26A9-47FE-89BC-B6BE8DAE9323}" destId="{98F4DEE0-B0CD-42D7-BBB3-F0708B00BFFE}" srcOrd="0" destOrd="0" presId="urn:microsoft.com/office/officeart/2005/8/layout/lProcess2"/>
    <dgm:cxn modelId="{E0FCDC2E-C4D1-4E76-81E5-D3D7A7FF2701}" srcId="{C8A3AA57-C01B-4579-9299-85884E0FDF94}" destId="{2563DB37-F885-4627-8F30-4D5395C0CD7C}" srcOrd="7" destOrd="0" parTransId="{018E4FF5-3249-4F24-930A-C62495442D80}" sibTransId="{0253453D-B6E3-4B9C-846C-4FA445DCA071}"/>
    <dgm:cxn modelId="{B9AF1E82-A626-452A-A017-346CD29E4138}" type="presOf" srcId="{D68401D8-1997-4767-85EE-E7B9A43EC352}" destId="{2AEF6EB6-06A1-4BCD-BC18-6154E0231763}" srcOrd="1" destOrd="0" presId="urn:microsoft.com/office/officeart/2005/8/layout/lProcess2"/>
    <dgm:cxn modelId="{3FEB1E1C-8D6E-4806-8114-F6F5B5FBD2C3}" type="presOf" srcId="{E8F7A781-E603-4E08-B65A-5492960A7BA5}" destId="{8FEA071C-5F6D-49F6-B2DD-99AC920291A0}" srcOrd="1" destOrd="0" presId="urn:microsoft.com/office/officeart/2005/8/layout/lProcess2"/>
    <dgm:cxn modelId="{50EA2C27-7869-4518-B8D4-4590217AD807}" type="presOf" srcId="{CB90B30E-8110-4E02-870B-67D92D4F394B}" destId="{EF2808FA-2F0C-40A3-9653-D9F084FB40BB}" srcOrd="0" destOrd="0" presId="urn:microsoft.com/office/officeart/2005/8/layout/lProcess2"/>
    <dgm:cxn modelId="{089F2C65-F635-4910-809D-577C39E41645}" type="presOf" srcId="{49300045-620A-49D9-B6AA-7B69825AD1C6}" destId="{1D8281E4-0818-4331-BE49-F9A3B9642F08}" srcOrd="0" destOrd="0" presId="urn:microsoft.com/office/officeart/2005/8/layout/lProcess2"/>
    <dgm:cxn modelId="{52B9B34B-3F0D-463C-AC32-AC79692B4C3D}" srcId="{2563DB37-F885-4627-8F30-4D5395C0CD7C}" destId="{ECF59375-8574-4E87-AB29-54999F0EE5A2}" srcOrd="0" destOrd="0" parTransId="{34F998CB-684F-4665-8CC1-B142BF27EA54}" sibTransId="{BA788C67-EAAB-40A9-875E-AC55B8AECE4B}"/>
    <dgm:cxn modelId="{33DC4E83-E84A-40F6-A859-873EB4467731}" srcId="{54CBCA14-AACC-4DE5-B305-DF824B8011ED}" destId="{0E87609C-C82D-469B-B05C-CC0A7295ECD4}" srcOrd="1" destOrd="0" parTransId="{5DCD30D5-3904-4EA6-BF83-F141F3B77696}" sibTransId="{521BD890-96F5-4A3A-BC0F-2D5B5E65AF0C}"/>
    <dgm:cxn modelId="{C992448E-EE92-4FB0-8506-5C14ED312AC5}" type="presOf" srcId="{38A7DD81-85F4-4E06-90BE-55319FC99D4E}" destId="{61CB1091-1612-4BCB-8147-17B972F1DA93}" srcOrd="0" destOrd="0" presId="urn:microsoft.com/office/officeart/2005/8/layout/lProcess2"/>
    <dgm:cxn modelId="{CBA82FD4-4F9C-42A6-92AB-F609D864E243}" type="presOf" srcId="{E3AC9592-5490-46A1-A78E-2BBB6C0BAF3D}" destId="{DE3922B8-81E2-4DF3-875F-7D7EDA1028BF}" srcOrd="0" destOrd="0" presId="urn:microsoft.com/office/officeart/2005/8/layout/lProcess2"/>
    <dgm:cxn modelId="{79749E7B-8D02-4483-8D7A-125CAB8040F1}" type="presOf" srcId="{D6C5A1A8-3333-4913-B6BC-C982F4F9B368}" destId="{80F2C26F-BA16-4880-9219-7845DB2F2A98}" srcOrd="0" destOrd="0" presId="urn:microsoft.com/office/officeart/2005/8/layout/lProcess2"/>
    <dgm:cxn modelId="{4D635603-D867-4C6E-BCB3-C11878EBF6A7}" type="presOf" srcId="{802615CE-8BCC-47E9-9694-1A81DC4713B2}" destId="{A46FD4AB-D44E-4144-AEE4-969B12DF8085}" srcOrd="0" destOrd="0" presId="urn:microsoft.com/office/officeart/2005/8/layout/lProcess2"/>
    <dgm:cxn modelId="{2D578D78-3651-4F11-AAAB-AE959B7F85D4}" type="presOf" srcId="{2563DB37-F885-4627-8F30-4D5395C0CD7C}" destId="{208F38F1-67F7-4580-B00A-28F00C49CF37}" srcOrd="1" destOrd="0" presId="urn:microsoft.com/office/officeart/2005/8/layout/lProcess2"/>
    <dgm:cxn modelId="{64908B65-8B87-4EE1-AB29-9F50F60A3D29}" srcId="{701EB5BD-2238-4061-A4ED-2603E5190EB9}" destId="{4F7315E2-2B35-4B8E-8117-62BD7FBDD5F5}" srcOrd="2" destOrd="0" parTransId="{35976BC3-0AA7-491C-B860-A8698267C3F5}" sibTransId="{90B78FF8-5C8B-4B92-A76C-C13C0FFBEA1C}"/>
    <dgm:cxn modelId="{0DD88490-8E01-4929-A14F-35BA7C072F65}" type="presOf" srcId="{2D9D9B71-9E4D-48D7-B17F-C4BC3EE55F48}" destId="{AF2D7BA1-4A32-431C-99A3-C81E7F2B19C6}" srcOrd="0" destOrd="0" presId="urn:microsoft.com/office/officeart/2005/8/layout/lProcess2"/>
    <dgm:cxn modelId="{A733D513-38E5-4D9C-9FCB-66A7D46BF55E}" srcId="{D68401D8-1997-4767-85EE-E7B9A43EC352}" destId="{60D749C9-9E66-4AF9-9FB6-B2AEC25404EC}" srcOrd="2" destOrd="0" parTransId="{D86D05BE-7BF8-473A-8CA9-B015D15011CC}" sibTransId="{3CBFF6E0-25E0-46A1-A1DF-4E3ECAB15524}"/>
    <dgm:cxn modelId="{0E3C9493-7777-4224-A813-10F8B79496C3}" srcId="{13B3F403-AAC3-48CF-BE66-029DF8E90601}" destId="{0D79CFC4-D13C-43F8-8614-31507EAACBE3}" srcOrd="2" destOrd="0" parTransId="{63F60C4C-5ECB-4994-B232-91ADAA66850C}" sibTransId="{3F4E3124-D317-4BA4-A10B-F69AF0C46978}"/>
    <dgm:cxn modelId="{447FB5D7-3A7E-411C-96BB-1F37BC468183}" type="presOf" srcId="{8BF812BF-08CB-4B51-8A41-744DF94B9903}" destId="{66A20DFD-477E-427C-9BE4-28408FCD0AC1}" srcOrd="0" destOrd="0" presId="urn:microsoft.com/office/officeart/2005/8/layout/lProcess2"/>
    <dgm:cxn modelId="{3357AA4B-9832-438F-A1F4-FC2462C00EEF}" type="presOf" srcId="{A82907AB-5B6C-4057-994E-99E3292F6B23}" destId="{2A51A4B5-94ED-45F7-BDCC-F155C6D8D464}" srcOrd="0" destOrd="0" presId="urn:microsoft.com/office/officeart/2005/8/layout/lProcess2"/>
    <dgm:cxn modelId="{751E51EF-50CF-40F5-ABA3-91C7D8AA4AAC}" type="presOf" srcId="{E5D2532E-A4BC-48D2-ACE0-86381C1DA11E}" destId="{5326D971-98E6-412C-8EA3-894C433123A9}" srcOrd="0" destOrd="0" presId="urn:microsoft.com/office/officeart/2005/8/layout/lProcess2"/>
    <dgm:cxn modelId="{071345E2-C377-401B-8A6A-16623F8A393D}" srcId="{701EB5BD-2238-4061-A4ED-2603E5190EB9}" destId="{BF3C9983-88A7-44FF-8454-B5084CA1F4B6}" srcOrd="0" destOrd="0" parTransId="{C1EBCB4B-52C7-4117-AA43-BB6ECAD7A347}" sibTransId="{FBB32D81-22FE-425B-8690-C6F4D8106970}"/>
    <dgm:cxn modelId="{402553FD-9722-470B-B767-EAE1043B38AE}" srcId="{E3AC9592-5490-46A1-A78E-2BBB6C0BAF3D}" destId="{834E787D-26A9-47FE-89BC-B6BE8DAE9323}" srcOrd="3" destOrd="0" parTransId="{30B38911-8B0C-41AF-BA5E-BC0941EF38B1}" sibTransId="{37CD3443-D3BE-4ED8-8290-4CA43802A491}"/>
    <dgm:cxn modelId="{B39BA85E-101A-4EE0-B77E-47F5C7F93041}" srcId="{54CBCA14-AACC-4DE5-B305-DF824B8011ED}" destId="{B0AE0132-39D4-4EF1-A6EF-A5C052D490B7}" srcOrd="2" destOrd="0" parTransId="{6472D686-409A-4408-819A-416A99FF56C6}" sibTransId="{B20EF93E-5A01-4AC8-B693-24EF76625CF0}"/>
    <dgm:cxn modelId="{8839BB33-9E12-41DB-871D-26B458A50D3B}" type="presOf" srcId="{89EB936B-2D00-47D0-B795-943C40AC9750}" destId="{35944598-D156-47FA-AC79-45404B9AF381}" srcOrd="0" destOrd="0" presId="urn:microsoft.com/office/officeart/2005/8/layout/lProcess2"/>
    <dgm:cxn modelId="{9840C3A1-D4A1-4A31-A494-ECBB5CCF82BE}" type="presOf" srcId="{2BF42125-2C28-4A49-AC5E-A0C138656885}" destId="{2EB75F29-5BF2-48BB-AD53-0357CC2EA6DC}" srcOrd="0" destOrd="0" presId="urn:microsoft.com/office/officeart/2005/8/layout/lProcess2"/>
    <dgm:cxn modelId="{326B3A98-BCCD-4F73-88E8-E711742581E1}" srcId="{13B3F403-AAC3-48CF-BE66-029DF8E90601}" destId="{2BF42125-2C28-4A49-AC5E-A0C138656885}" srcOrd="3" destOrd="0" parTransId="{E0714EAF-B479-452C-9B21-153028D07343}" sibTransId="{C9255E18-7D5D-4379-825A-2A3BAEE661C8}"/>
    <dgm:cxn modelId="{221E8C76-1BDC-4C1C-AFE6-BBCC6A1F030F}" srcId="{C8A3AA57-C01B-4579-9299-85884E0FDF94}" destId="{E8F7A781-E603-4E08-B65A-5492960A7BA5}" srcOrd="5" destOrd="0" parTransId="{5DE3E548-5E99-41A2-8D14-B963498807CB}" sibTransId="{25A9F93E-CD70-48FB-B988-3BEBDBCEDBB3}"/>
    <dgm:cxn modelId="{892DF2FF-BFA0-4347-BCE5-D0A9B1FA6B99}" srcId="{E3AC9592-5490-46A1-A78E-2BBB6C0BAF3D}" destId="{2BEDB949-5470-4087-96E1-D2035863FB02}" srcOrd="0" destOrd="0" parTransId="{D2D72DE4-FAF5-4F72-A45B-BC301303B0B8}" sibTransId="{D4D32FC0-9A83-42AD-A119-F066E77B5E7B}"/>
    <dgm:cxn modelId="{8095AE53-5CAB-4F87-857C-E5B2429CC51C}" srcId="{C8A3AA57-C01B-4579-9299-85884E0FDF94}" destId="{54CBCA14-AACC-4DE5-B305-DF824B8011ED}" srcOrd="6" destOrd="0" parTransId="{26CFAB00-40C2-4B1C-A901-9B9BBC9E449E}" sibTransId="{E2CD87B1-722B-460E-87D8-711D3D2356ED}"/>
    <dgm:cxn modelId="{8EB2E56A-9F6E-45BF-8F46-B31DFD88514A}" type="presOf" srcId="{E3AC9592-5490-46A1-A78E-2BBB6C0BAF3D}" destId="{4539F7CD-D948-4053-B0F2-9A289DAF6BA7}" srcOrd="1" destOrd="0" presId="urn:microsoft.com/office/officeart/2005/8/layout/lProcess2"/>
    <dgm:cxn modelId="{423D0E77-04F1-4847-949C-F27CF6EF3978}" type="presOf" srcId="{92973C44-ECD2-4495-86BC-58ADDA95D570}" destId="{E9E17040-AFBE-4D0C-BF88-32F08E69E370}" srcOrd="0" destOrd="0" presId="urn:microsoft.com/office/officeart/2005/8/layout/lProcess2"/>
    <dgm:cxn modelId="{EE844CAA-F463-4373-A646-C1045D3932DA}" srcId="{6DF2793E-343D-4A79-B735-4FA51AEF6313}" destId="{FFC4514A-6033-41A7-AB17-82D8A8B8212B}" srcOrd="0" destOrd="0" parTransId="{228D7A3E-6C30-4241-A8EC-D5CEDA388614}" sibTransId="{758CE270-D044-410F-BB86-95DE423FB6D9}"/>
    <dgm:cxn modelId="{E8F4A470-E5AE-499E-AB2D-A6AA547668EC}" srcId="{C8A3AA57-C01B-4579-9299-85884E0FDF94}" destId="{E3AC9592-5490-46A1-A78E-2BBB6C0BAF3D}" srcOrd="9" destOrd="0" parTransId="{C2D9E890-0E8E-46EA-BCE2-D501A7B34378}" sibTransId="{465636B5-E80A-4186-AD6D-65A05597E934}"/>
    <dgm:cxn modelId="{F022D3D5-DF97-40EA-BCC0-16E8C6CF9AF3}" type="presOf" srcId="{60D749C9-9E66-4AF9-9FB6-B2AEC25404EC}" destId="{F5DD43F2-AC44-40B7-95F5-EF3CE9E13D6C}" srcOrd="0" destOrd="0" presId="urn:microsoft.com/office/officeart/2005/8/layout/lProcess2"/>
    <dgm:cxn modelId="{61C5425B-8CC4-4F9C-8500-F06C4165887C}" srcId="{E8F7A781-E603-4E08-B65A-5492960A7BA5}" destId="{21F44430-F3B6-439D-985B-EC08D1E5E01B}" srcOrd="2" destOrd="0" parTransId="{E7451D61-3E69-424B-BDD3-CB52CF59D843}" sibTransId="{AFEF2766-2BD0-4CED-9B62-32ADEA703B18}"/>
    <dgm:cxn modelId="{9ADFC7C7-2B7C-4D42-8F84-2A85AB3DD58A}" type="presOf" srcId="{54CBCA14-AACC-4DE5-B305-DF824B8011ED}" destId="{72CB6E26-52A8-4CBD-89ED-71D079B1E149}" srcOrd="1" destOrd="0" presId="urn:microsoft.com/office/officeart/2005/8/layout/lProcess2"/>
    <dgm:cxn modelId="{C5E46948-7DFE-4F9C-96C8-031D9A51C2E9}" srcId="{E3AC9592-5490-46A1-A78E-2BBB6C0BAF3D}" destId="{38A7DD81-85F4-4E06-90BE-55319FC99D4E}" srcOrd="1" destOrd="0" parTransId="{58EAD463-3EB4-4CB1-81F9-7F7482CF979D}" sibTransId="{C4D167BD-205E-495C-B68C-CED180313175}"/>
    <dgm:cxn modelId="{C7400A08-4BAE-452C-8441-349DBABC9EB7}" type="presOf" srcId="{C8A3AA57-C01B-4579-9299-85884E0FDF94}" destId="{06B302D9-EBA7-4783-A339-265D3B335D91}" srcOrd="0" destOrd="0" presId="urn:microsoft.com/office/officeart/2005/8/layout/lProcess2"/>
    <dgm:cxn modelId="{893A0E0A-BC90-48C9-B3C3-2FAB99EB54E8}" srcId="{13B3F403-AAC3-48CF-BE66-029DF8E90601}" destId="{8BCEB010-B470-4930-9DDB-573C47A2D4A1}" srcOrd="1" destOrd="0" parTransId="{31318788-AAF5-42AF-A426-B5F70D8D13BB}" sibTransId="{5B32E525-6BF1-455C-96F9-B5D9A9948FB3}"/>
    <dgm:cxn modelId="{11DF1D8A-0490-478D-9728-3A35AE69AD37}" type="presOf" srcId="{13B3F403-AAC3-48CF-BE66-029DF8E90601}" destId="{D1E62945-4698-4835-9C70-108030957DF3}" srcOrd="0" destOrd="0" presId="urn:microsoft.com/office/officeart/2005/8/layout/lProcess2"/>
    <dgm:cxn modelId="{131BC415-060C-421F-AA89-981D9760A915}" type="presOf" srcId="{DD7C370F-F81C-4539-96F0-01081B123AAC}" destId="{E21FD999-C54A-4ECF-9FF5-76320C756B8B}" srcOrd="0" destOrd="0" presId="urn:microsoft.com/office/officeart/2005/8/layout/lProcess2"/>
    <dgm:cxn modelId="{828D179A-B3F2-47F8-8F3F-299A8C481F18}" srcId="{D68401D8-1997-4767-85EE-E7B9A43EC352}" destId="{C9523900-58A4-430C-A5FB-8C06D21B0BC2}" srcOrd="1" destOrd="0" parTransId="{DBAAC9B0-5302-46FE-B417-51EADD946562}" sibTransId="{CFD5260C-5B13-48EB-B988-3A6ABCA70636}"/>
    <dgm:cxn modelId="{58D2BE35-18C1-4B64-BA6C-E4F753AE7C8A}" type="presOf" srcId="{0CBD999C-668C-4EAF-80C4-1F5AB5B08E68}" destId="{2CF96673-40C4-4061-8B96-FB6D0985B407}" srcOrd="1" destOrd="0" presId="urn:microsoft.com/office/officeart/2005/8/layout/lProcess2"/>
    <dgm:cxn modelId="{23FD131A-3CAF-449B-BBA7-33D00F52770E}" type="presParOf" srcId="{06B302D9-EBA7-4783-A339-265D3B335D91}" destId="{F211A66B-A75C-49DF-94A5-FDC899982926}" srcOrd="0" destOrd="0" presId="urn:microsoft.com/office/officeart/2005/8/layout/lProcess2"/>
    <dgm:cxn modelId="{51D2E1A1-EE31-48B4-9027-3EA5C629F1E2}" type="presParOf" srcId="{F211A66B-A75C-49DF-94A5-FDC899982926}" destId="{AB34089F-A06E-460F-8A07-F02C4BD09347}" srcOrd="0" destOrd="0" presId="urn:microsoft.com/office/officeart/2005/8/layout/lProcess2"/>
    <dgm:cxn modelId="{0D532236-638D-4416-89AA-5A50D3FFB8F5}" type="presParOf" srcId="{F211A66B-A75C-49DF-94A5-FDC899982926}" destId="{ECFAA544-4726-443A-AFDA-B5FF1A343D04}" srcOrd="1" destOrd="0" presId="urn:microsoft.com/office/officeart/2005/8/layout/lProcess2"/>
    <dgm:cxn modelId="{786097E8-7377-42BE-842B-11FBB86C2FC0}" type="presParOf" srcId="{F211A66B-A75C-49DF-94A5-FDC899982926}" destId="{A0F83C2E-7CB6-48FC-8969-6ECB91176A52}" srcOrd="2" destOrd="0" presId="urn:microsoft.com/office/officeart/2005/8/layout/lProcess2"/>
    <dgm:cxn modelId="{8069BF64-E5BA-4F0C-8C6A-30ECA7704888}" type="presParOf" srcId="{A0F83C2E-7CB6-48FC-8969-6ECB91176A52}" destId="{18B72842-A111-40C0-B041-9975CB89FBE7}" srcOrd="0" destOrd="0" presId="urn:microsoft.com/office/officeart/2005/8/layout/lProcess2"/>
    <dgm:cxn modelId="{4B42B50B-AF14-4A13-B6AA-5256EF6F664E}" type="presParOf" srcId="{18B72842-A111-40C0-B041-9975CB89FBE7}" destId="{4C71D789-0984-49CE-899E-5B4E8F8FEC28}" srcOrd="0" destOrd="0" presId="urn:microsoft.com/office/officeart/2005/8/layout/lProcess2"/>
    <dgm:cxn modelId="{17409319-6EA6-4F90-BA0E-E5A80C2E45AB}" type="presParOf" srcId="{18B72842-A111-40C0-B041-9975CB89FBE7}" destId="{AA067604-74ED-411C-8C80-1689E9D102F3}" srcOrd="1" destOrd="0" presId="urn:microsoft.com/office/officeart/2005/8/layout/lProcess2"/>
    <dgm:cxn modelId="{3897483D-E374-44D6-B1C3-7C78D1AC5A41}" type="presParOf" srcId="{18B72842-A111-40C0-B041-9975CB89FBE7}" destId="{0CBAD7E1-7338-4027-8A65-A53776DC9AD3}" srcOrd="2" destOrd="0" presId="urn:microsoft.com/office/officeart/2005/8/layout/lProcess2"/>
    <dgm:cxn modelId="{03F3ADF9-4F62-4812-8B16-A08534FDECD2}" type="presParOf" srcId="{18B72842-A111-40C0-B041-9975CB89FBE7}" destId="{257D0AD7-BB5D-4CB7-9739-56C2871B9C74}" srcOrd="3" destOrd="0" presId="urn:microsoft.com/office/officeart/2005/8/layout/lProcess2"/>
    <dgm:cxn modelId="{E9A65749-5760-49BF-8638-CFF4AE7BEB0C}" type="presParOf" srcId="{18B72842-A111-40C0-B041-9975CB89FBE7}" destId="{45649149-50F3-4791-8EE1-0FC63C229BA4}" srcOrd="4" destOrd="0" presId="urn:microsoft.com/office/officeart/2005/8/layout/lProcess2"/>
    <dgm:cxn modelId="{77C11A94-8084-468D-B07A-945F35F5A2D6}" type="presParOf" srcId="{18B72842-A111-40C0-B041-9975CB89FBE7}" destId="{5420C5B1-0544-40F3-9E17-058E03DA1055}" srcOrd="5" destOrd="0" presId="urn:microsoft.com/office/officeart/2005/8/layout/lProcess2"/>
    <dgm:cxn modelId="{301360D5-1351-4B14-A5FA-781B918C2B1E}" type="presParOf" srcId="{18B72842-A111-40C0-B041-9975CB89FBE7}" destId="{E21FD999-C54A-4ECF-9FF5-76320C756B8B}" srcOrd="6" destOrd="0" presId="urn:microsoft.com/office/officeart/2005/8/layout/lProcess2"/>
    <dgm:cxn modelId="{5E8FBF1F-F0CF-4312-A681-3B57118BFA14}" type="presParOf" srcId="{06B302D9-EBA7-4783-A339-265D3B335D91}" destId="{D72C6A4C-4C4B-494F-B174-9F6565E0F316}" srcOrd="1" destOrd="0" presId="urn:microsoft.com/office/officeart/2005/8/layout/lProcess2"/>
    <dgm:cxn modelId="{9FDBD9B7-4813-4E8A-A212-E74687379A20}" type="presParOf" srcId="{06B302D9-EBA7-4783-A339-265D3B335D91}" destId="{9A0FF96B-5332-4966-A5AE-FD5E5C09D38A}" srcOrd="2" destOrd="0" presId="urn:microsoft.com/office/officeart/2005/8/layout/lProcess2"/>
    <dgm:cxn modelId="{2CC2A44B-5150-4BF9-B27A-C4CE5CCCA783}" type="presParOf" srcId="{9A0FF96B-5332-4966-A5AE-FD5E5C09D38A}" destId="{99EFC3A3-4E7F-4FB5-B7E6-16CB3CC0B71D}" srcOrd="0" destOrd="0" presId="urn:microsoft.com/office/officeart/2005/8/layout/lProcess2"/>
    <dgm:cxn modelId="{2CFCA5CF-F055-4702-BF28-BBA08CFF0593}" type="presParOf" srcId="{9A0FF96B-5332-4966-A5AE-FD5E5C09D38A}" destId="{2CF96673-40C4-4061-8B96-FB6D0985B407}" srcOrd="1" destOrd="0" presId="urn:microsoft.com/office/officeart/2005/8/layout/lProcess2"/>
    <dgm:cxn modelId="{598874D4-EA0F-4E3E-AFC3-2DA25F0D34C7}" type="presParOf" srcId="{9A0FF96B-5332-4966-A5AE-FD5E5C09D38A}" destId="{195D95BB-D0B6-4627-9D6D-6B18DE179396}" srcOrd="2" destOrd="0" presId="urn:microsoft.com/office/officeart/2005/8/layout/lProcess2"/>
    <dgm:cxn modelId="{0747CFFC-9AF9-47AD-825A-207DC66E493F}" type="presParOf" srcId="{195D95BB-D0B6-4627-9D6D-6B18DE179396}" destId="{C7993CB0-16CE-48D8-9A59-C45CABF0B618}" srcOrd="0" destOrd="0" presId="urn:microsoft.com/office/officeart/2005/8/layout/lProcess2"/>
    <dgm:cxn modelId="{56F3C603-760C-4113-A59B-4B13DF0C0F90}" type="presParOf" srcId="{C7993CB0-16CE-48D8-9A59-C45CABF0B618}" destId="{0A39B964-C5A2-42C0-9FFC-624623A7A9DA}" srcOrd="0" destOrd="0" presId="urn:microsoft.com/office/officeart/2005/8/layout/lProcess2"/>
    <dgm:cxn modelId="{1A91BC37-2A8E-45C6-A569-296E7F1DECCD}" type="presParOf" srcId="{C7993CB0-16CE-48D8-9A59-C45CABF0B618}" destId="{F1C9B0AC-4458-446C-94F4-3F85B079BDD9}" srcOrd="1" destOrd="0" presId="urn:microsoft.com/office/officeart/2005/8/layout/lProcess2"/>
    <dgm:cxn modelId="{6C4A5BEF-C565-44C0-BE14-BFFF237D297E}" type="presParOf" srcId="{C7993CB0-16CE-48D8-9A59-C45CABF0B618}" destId="{A8D45C8A-22D7-41D8-B262-4D4EADB92526}" srcOrd="2" destOrd="0" presId="urn:microsoft.com/office/officeart/2005/8/layout/lProcess2"/>
    <dgm:cxn modelId="{583EDC93-4CA5-49E7-8714-5752E3F8E5AB}" type="presParOf" srcId="{C7993CB0-16CE-48D8-9A59-C45CABF0B618}" destId="{29DF3376-2F67-484B-A094-CE035A5A50AF}" srcOrd="3" destOrd="0" presId="urn:microsoft.com/office/officeart/2005/8/layout/lProcess2"/>
    <dgm:cxn modelId="{C1D5C634-DFE8-481F-BA20-CDFC160BDB76}" type="presParOf" srcId="{C7993CB0-16CE-48D8-9A59-C45CABF0B618}" destId="{84B2E38F-5B22-46E7-AFB4-9D84D6D72451}" srcOrd="4" destOrd="0" presId="urn:microsoft.com/office/officeart/2005/8/layout/lProcess2"/>
    <dgm:cxn modelId="{4907B8D3-12BB-45FE-889B-413EC038CBDF}" type="presParOf" srcId="{C7993CB0-16CE-48D8-9A59-C45CABF0B618}" destId="{6BD776B6-FC3C-4E3D-AD02-2D1913BD1AE5}" srcOrd="5" destOrd="0" presId="urn:microsoft.com/office/officeart/2005/8/layout/lProcess2"/>
    <dgm:cxn modelId="{7E45B7D8-4888-46F2-BC67-18F2B4C72B82}" type="presParOf" srcId="{C7993CB0-16CE-48D8-9A59-C45CABF0B618}" destId="{204FD0DE-96BD-4AF1-8B33-3C287A9B41F9}" srcOrd="6" destOrd="0" presId="urn:microsoft.com/office/officeart/2005/8/layout/lProcess2"/>
    <dgm:cxn modelId="{99DE6E2A-27C6-4747-A249-C05FA9DFC0F6}" type="presParOf" srcId="{06B302D9-EBA7-4783-A339-265D3B335D91}" destId="{5A5FC87B-9D51-4242-A96D-BC72BF605448}" srcOrd="3" destOrd="0" presId="urn:microsoft.com/office/officeart/2005/8/layout/lProcess2"/>
    <dgm:cxn modelId="{DCA580AF-79B5-4CB3-962E-99E2B227182B}" type="presParOf" srcId="{06B302D9-EBA7-4783-A339-265D3B335D91}" destId="{8E8673AB-8C27-4326-8AC8-5ECE3FA1FD00}" srcOrd="4" destOrd="0" presId="urn:microsoft.com/office/officeart/2005/8/layout/lProcess2"/>
    <dgm:cxn modelId="{F180AEA2-3158-44EC-AC78-303241057DC4}" type="presParOf" srcId="{8E8673AB-8C27-4326-8AC8-5ECE3FA1FD00}" destId="{D1E62945-4698-4835-9C70-108030957DF3}" srcOrd="0" destOrd="0" presId="urn:microsoft.com/office/officeart/2005/8/layout/lProcess2"/>
    <dgm:cxn modelId="{6456821C-697C-4447-8359-D06AAF68CD13}" type="presParOf" srcId="{8E8673AB-8C27-4326-8AC8-5ECE3FA1FD00}" destId="{FA29DECE-C760-4FAC-BC2E-B8EB72CBD803}" srcOrd="1" destOrd="0" presId="urn:microsoft.com/office/officeart/2005/8/layout/lProcess2"/>
    <dgm:cxn modelId="{F00261A1-5756-49BB-B3BE-4BB33DD4FBD5}" type="presParOf" srcId="{8E8673AB-8C27-4326-8AC8-5ECE3FA1FD00}" destId="{8BFD5E21-9AD3-4C09-9E23-CC1E5C7101AE}" srcOrd="2" destOrd="0" presId="urn:microsoft.com/office/officeart/2005/8/layout/lProcess2"/>
    <dgm:cxn modelId="{CE98D061-626F-4DFD-952D-02A74636E825}" type="presParOf" srcId="{8BFD5E21-9AD3-4C09-9E23-CC1E5C7101AE}" destId="{82CC4290-801F-41DA-9CA4-18EDF6274E98}" srcOrd="0" destOrd="0" presId="urn:microsoft.com/office/officeart/2005/8/layout/lProcess2"/>
    <dgm:cxn modelId="{F8A6547D-CAAB-4FBE-8F77-C54126AF5797}" type="presParOf" srcId="{82CC4290-801F-41DA-9CA4-18EDF6274E98}" destId="{C8FA3DDE-F9BE-4F39-ACA2-89A03855B61C}" srcOrd="0" destOrd="0" presId="urn:microsoft.com/office/officeart/2005/8/layout/lProcess2"/>
    <dgm:cxn modelId="{1BE4BDA4-43BD-4FEC-85D6-B4A9674D08E9}" type="presParOf" srcId="{82CC4290-801F-41DA-9CA4-18EDF6274E98}" destId="{E71B928E-3BBE-4DD2-B677-FC56FECCB832}" srcOrd="1" destOrd="0" presId="urn:microsoft.com/office/officeart/2005/8/layout/lProcess2"/>
    <dgm:cxn modelId="{36D4CF7F-E813-420B-982E-2861DA52D098}" type="presParOf" srcId="{82CC4290-801F-41DA-9CA4-18EDF6274E98}" destId="{854DE732-9FD1-4201-9D7D-436440396371}" srcOrd="2" destOrd="0" presId="urn:microsoft.com/office/officeart/2005/8/layout/lProcess2"/>
    <dgm:cxn modelId="{8A1B6540-29D9-4A83-A8D9-9548F5BA8501}" type="presParOf" srcId="{82CC4290-801F-41DA-9CA4-18EDF6274E98}" destId="{39150165-9A98-46B5-9C10-BDCB1DCFC4BC}" srcOrd="3" destOrd="0" presId="urn:microsoft.com/office/officeart/2005/8/layout/lProcess2"/>
    <dgm:cxn modelId="{4272134E-F886-45CF-8D9D-E54141052E6F}" type="presParOf" srcId="{82CC4290-801F-41DA-9CA4-18EDF6274E98}" destId="{81BA3D9C-57FA-4EE3-9E1D-EFA92A86633A}" srcOrd="4" destOrd="0" presId="urn:microsoft.com/office/officeart/2005/8/layout/lProcess2"/>
    <dgm:cxn modelId="{D9041730-A12E-477A-80B1-84DDEA2527A9}" type="presParOf" srcId="{82CC4290-801F-41DA-9CA4-18EDF6274E98}" destId="{16AEC291-AD4A-4A85-AE85-267E12794546}" srcOrd="5" destOrd="0" presId="urn:microsoft.com/office/officeart/2005/8/layout/lProcess2"/>
    <dgm:cxn modelId="{F0A69195-84EF-4CAB-843F-866348DD6786}" type="presParOf" srcId="{82CC4290-801F-41DA-9CA4-18EDF6274E98}" destId="{2EB75F29-5BF2-48BB-AD53-0357CC2EA6DC}" srcOrd="6" destOrd="0" presId="urn:microsoft.com/office/officeart/2005/8/layout/lProcess2"/>
    <dgm:cxn modelId="{69606624-BA60-493A-B4E1-11195E4AFF31}" type="presParOf" srcId="{06B302D9-EBA7-4783-A339-265D3B335D91}" destId="{C057FFC9-FAD7-423B-86A3-CD6E7D1CE4B1}" srcOrd="5" destOrd="0" presId="urn:microsoft.com/office/officeart/2005/8/layout/lProcess2"/>
    <dgm:cxn modelId="{93E15B79-E83E-46E2-953F-ABCEFAE9E708}" type="presParOf" srcId="{06B302D9-EBA7-4783-A339-265D3B335D91}" destId="{19BC1B4F-91E1-430F-8D9B-CA583811C16E}" srcOrd="6" destOrd="0" presId="urn:microsoft.com/office/officeart/2005/8/layout/lProcess2"/>
    <dgm:cxn modelId="{C1F275C3-402F-41AB-906C-FD00F85D032F}" type="presParOf" srcId="{19BC1B4F-91E1-430F-8D9B-CA583811C16E}" destId="{2CFD44C2-9296-45C3-ABBA-1B3E694948B1}" srcOrd="0" destOrd="0" presId="urn:microsoft.com/office/officeart/2005/8/layout/lProcess2"/>
    <dgm:cxn modelId="{74098701-E951-4DE9-9CD4-90BA65F8F83D}" type="presParOf" srcId="{19BC1B4F-91E1-430F-8D9B-CA583811C16E}" destId="{2AEF6EB6-06A1-4BCD-BC18-6154E0231763}" srcOrd="1" destOrd="0" presId="urn:microsoft.com/office/officeart/2005/8/layout/lProcess2"/>
    <dgm:cxn modelId="{F9A65068-2256-40DE-8B5C-05ED25B8427E}" type="presParOf" srcId="{19BC1B4F-91E1-430F-8D9B-CA583811C16E}" destId="{24FA10DB-AF62-46C0-96DE-FF486F69D640}" srcOrd="2" destOrd="0" presId="urn:microsoft.com/office/officeart/2005/8/layout/lProcess2"/>
    <dgm:cxn modelId="{EE73DFF9-F71A-4C78-A307-8F5FC98C8C4D}" type="presParOf" srcId="{24FA10DB-AF62-46C0-96DE-FF486F69D640}" destId="{2F5E32C7-E9CD-43CD-ABC3-1CBB74EF416D}" srcOrd="0" destOrd="0" presId="urn:microsoft.com/office/officeart/2005/8/layout/lProcess2"/>
    <dgm:cxn modelId="{59622768-C69B-4895-837B-D6B100D659C3}" type="presParOf" srcId="{2F5E32C7-E9CD-43CD-ABC3-1CBB74EF416D}" destId="{D37571FD-7EFD-4F3E-8014-BB3E2270402D}" srcOrd="0" destOrd="0" presId="urn:microsoft.com/office/officeart/2005/8/layout/lProcess2"/>
    <dgm:cxn modelId="{534C73E2-2C20-4FA8-8E41-3A5A38A60E08}" type="presParOf" srcId="{2F5E32C7-E9CD-43CD-ABC3-1CBB74EF416D}" destId="{6E58BE28-DEA7-4762-8BEF-5AF1B451A476}" srcOrd="1" destOrd="0" presId="urn:microsoft.com/office/officeart/2005/8/layout/lProcess2"/>
    <dgm:cxn modelId="{0DFB6361-0890-4E94-BF9C-49CB5F2E52BD}" type="presParOf" srcId="{2F5E32C7-E9CD-43CD-ABC3-1CBB74EF416D}" destId="{1BB7DEDE-6B3D-407E-87A4-893933AEA2EA}" srcOrd="2" destOrd="0" presId="urn:microsoft.com/office/officeart/2005/8/layout/lProcess2"/>
    <dgm:cxn modelId="{26704524-60E4-4757-865F-607178A4B9B9}" type="presParOf" srcId="{2F5E32C7-E9CD-43CD-ABC3-1CBB74EF416D}" destId="{78AC1368-2AC8-4FDF-B2C4-6F43853415AB}" srcOrd="3" destOrd="0" presId="urn:microsoft.com/office/officeart/2005/8/layout/lProcess2"/>
    <dgm:cxn modelId="{E7FC8E04-6A10-43F0-804A-4C02E1D26ECF}" type="presParOf" srcId="{2F5E32C7-E9CD-43CD-ABC3-1CBB74EF416D}" destId="{F5DD43F2-AC44-40B7-95F5-EF3CE9E13D6C}" srcOrd="4" destOrd="0" presId="urn:microsoft.com/office/officeart/2005/8/layout/lProcess2"/>
    <dgm:cxn modelId="{F49F7D55-C2DB-4A26-A6F1-719D9EFDFAD0}" type="presParOf" srcId="{2F5E32C7-E9CD-43CD-ABC3-1CBB74EF416D}" destId="{1F627338-4A34-491B-9236-E36BAC9DF007}" srcOrd="5" destOrd="0" presId="urn:microsoft.com/office/officeart/2005/8/layout/lProcess2"/>
    <dgm:cxn modelId="{938CB722-9A6C-43BE-9785-180D21141A2B}" type="presParOf" srcId="{2F5E32C7-E9CD-43CD-ABC3-1CBB74EF416D}" destId="{5326D971-98E6-412C-8EA3-894C433123A9}" srcOrd="6" destOrd="0" presId="urn:microsoft.com/office/officeart/2005/8/layout/lProcess2"/>
    <dgm:cxn modelId="{FECFA79D-E299-4744-A797-9F9C79F8C0F7}" type="presParOf" srcId="{06B302D9-EBA7-4783-A339-265D3B335D91}" destId="{2404744C-3C29-4826-8B30-5B75E8FD22DE}" srcOrd="7" destOrd="0" presId="urn:microsoft.com/office/officeart/2005/8/layout/lProcess2"/>
    <dgm:cxn modelId="{C17788A7-966D-42C7-899A-4E050A62F886}" type="presParOf" srcId="{06B302D9-EBA7-4783-A339-265D3B335D91}" destId="{A665F14F-0D2C-45C4-A0E1-10FB447B7E4D}" srcOrd="8" destOrd="0" presId="urn:microsoft.com/office/officeart/2005/8/layout/lProcess2"/>
    <dgm:cxn modelId="{EC113B36-4317-483B-8C33-4A6091E0507D}" type="presParOf" srcId="{A665F14F-0D2C-45C4-A0E1-10FB447B7E4D}" destId="{768BF8BF-41B6-4C41-B5B7-9C60E48F16E2}" srcOrd="0" destOrd="0" presId="urn:microsoft.com/office/officeart/2005/8/layout/lProcess2"/>
    <dgm:cxn modelId="{62919A9F-872A-4067-9302-D3687675AD5E}" type="presParOf" srcId="{A665F14F-0D2C-45C4-A0E1-10FB447B7E4D}" destId="{17D048BF-A1C2-4DD8-8A33-610E52EAD21C}" srcOrd="1" destOrd="0" presId="urn:microsoft.com/office/officeart/2005/8/layout/lProcess2"/>
    <dgm:cxn modelId="{DCF6F144-F7FA-4FA0-A992-CBBC7D30D33B}" type="presParOf" srcId="{A665F14F-0D2C-45C4-A0E1-10FB447B7E4D}" destId="{E695C85A-C70E-437F-B76F-B565655974C9}" srcOrd="2" destOrd="0" presId="urn:microsoft.com/office/officeart/2005/8/layout/lProcess2"/>
    <dgm:cxn modelId="{337B03E7-EB6E-46BC-AEFD-65A8D3AE7384}" type="presParOf" srcId="{E695C85A-C70E-437F-B76F-B565655974C9}" destId="{1B8F470E-D578-459A-A6F9-9CF6DF6E3638}" srcOrd="0" destOrd="0" presId="urn:microsoft.com/office/officeart/2005/8/layout/lProcess2"/>
    <dgm:cxn modelId="{95B0FB9C-C4E6-468A-82E5-E25281764C76}" type="presParOf" srcId="{1B8F470E-D578-459A-A6F9-9CF6DF6E3638}" destId="{A431FC98-D67B-4921-B71A-11CA4B63FF18}" srcOrd="0" destOrd="0" presId="urn:microsoft.com/office/officeart/2005/8/layout/lProcess2"/>
    <dgm:cxn modelId="{B19E9E20-F888-450F-9C52-DA61D97B50FE}" type="presParOf" srcId="{1B8F470E-D578-459A-A6F9-9CF6DF6E3638}" destId="{317D091B-1D61-4FD5-94A6-EE6BC757A4B7}" srcOrd="1" destOrd="0" presId="urn:microsoft.com/office/officeart/2005/8/layout/lProcess2"/>
    <dgm:cxn modelId="{35847819-CDD3-4E03-B2F9-60F8A30F2338}" type="presParOf" srcId="{1B8F470E-D578-459A-A6F9-9CF6DF6E3638}" destId="{2A51A4B5-94ED-45F7-BDCC-F155C6D8D464}" srcOrd="2" destOrd="0" presId="urn:microsoft.com/office/officeart/2005/8/layout/lProcess2"/>
    <dgm:cxn modelId="{DA7D66DF-187A-4DBC-A8EC-38855E9A2C05}" type="presParOf" srcId="{1B8F470E-D578-459A-A6F9-9CF6DF6E3638}" destId="{C442D62D-7427-4C40-B92B-5B92433110EE}" srcOrd="3" destOrd="0" presId="urn:microsoft.com/office/officeart/2005/8/layout/lProcess2"/>
    <dgm:cxn modelId="{95CA5830-B6EB-4E07-AB73-D6F14078BCB7}" type="presParOf" srcId="{1B8F470E-D578-459A-A6F9-9CF6DF6E3638}" destId="{B1C11E8D-05B3-4A30-9CE1-1847571284D3}" srcOrd="4" destOrd="0" presId="urn:microsoft.com/office/officeart/2005/8/layout/lProcess2"/>
    <dgm:cxn modelId="{8C99948B-D8FB-4866-AB3A-20DE8FD5A068}" type="presParOf" srcId="{1B8F470E-D578-459A-A6F9-9CF6DF6E3638}" destId="{682FFD83-9347-4060-A4DA-41788C9B22D9}" srcOrd="5" destOrd="0" presId="urn:microsoft.com/office/officeart/2005/8/layout/lProcess2"/>
    <dgm:cxn modelId="{29E8782C-A861-4EB3-B540-E617A750912D}" type="presParOf" srcId="{1B8F470E-D578-459A-A6F9-9CF6DF6E3638}" destId="{EF2808FA-2F0C-40A3-9653-D9F084FB40BB}" srcOrd="6" destOrd="0" presId="urn:microsoft.com/office/officeart/2005/8/layout/lProcess2"/>
    <dgm:cxn modelId="{B66A645C-D4ED-47CF-832B-05B92BB5927A}" type="presParOf" srcId="{06B302D9-EBA7-4783-A339-265D3B335D91}" destId="{0DBCA654-00ED-416F-A596-8CD6500632D1}" srcOrd="9" destOrd="0" presId="urn:microsoft.com/office/officeart/2005/8/layout/lProcess2"/>
    <dgm:cxn modelId="{587AED0E-60A3-4759-9739-691D0A911A31}" type="presParOf" srcId="{06B302D9-EBA7-4783-A339-265D3B335D91}" destId="{F09F4269-BCEC-4CEF-A163-8A95EFA80B49}" srcOrd="10" destOrd="0" presId="urn:microsoft.com/office/officeart/2005/8/layout/lProcess2"/>
    <dgm:cxn modelId="{AEEB076F-1F58-4532-A1BB-805AB0063A8A}" type="presParOf" srcId="{F09F4269-BCEC-4CEF-A163-8A95EFA80B49}" destId="{7BBB1FEB-07F7-4749-B8A1-0580CAE22AF2}" srcOrd="0" destOrd="0" presId="urn:microsoft.com/office/officeart/2005/8/layout/lProcess2"/>
    <dgm:cxn modelId="{95437DA4-EBA9-431F-86B5-05213CF5F54B}" type="presParOf" srcId="{F09F4269-BCEC-4CEF-A163-8A95EFA80B49}" destId="{8FEA071C-5F6D-49F6-B2DD-99AC920291A0}" srcOrd="1" destOrd="0" presId="urn:microsoft.com/office/officeart/2005/8/layout/lProcess2"/>
    <dgm:cxn modelId="{6E4DF300-8D67-4A0D-9054-27C91D36B4EA}" type="presParOf" srcId="{F09F4269-BCEC-4CEF-A163-8A95EFA80B49}" destId="{0B1E2245-912C-4234-9C04-B6731084BA02}" srcOrd="2" destOrd="0" presId="urn:microsoft.com/office/officeart/2005/8/layout/lProcess2"/>
    <dgm:cxn modelId="{C03EC83D-FCD6-43BA-9A50-5C7CCDB4877F}" type="presParOf" srcId="{0B1E2245-912C-4234-9C04-B6731084BA02}" destId="{4FC7E2E9-50A2-463F-881A-FBC6539EA623}" srcOrd="0" destOrd="0" presId="urn:microsoft.com/office/officeart/2005/8/layout/lProcess2"/>
    <dgm:cxn modelId="{45C6147E-1CDF-48DB-BE6A-3C7673017966}" type="presParOf" srcId="{4FC7E2E9-50A2-463F-881A-FBC6539EA623}" destId="{1D8281E4-0818-4331-BE49-F9A3B9642F08}" srcOrd="0" destOrd="0" presId="urn:microsoft.com/office/officeart/2005/8/layout/lProcess2"/>
    <dgm:cxn modelId="{26E60F98-72FA-415C-9DA1-4C3A9ECD10AC}" type="presParOf" srcId="{4FC7E2E9-50A2-463F-881A-FBC6539EA623}" destId="{78EEE422-EC2C-4668-AA73-02D6819EFA48}" srcOrd="1" destOrd="0" presId="urn:microsoft.com/office/officeart/2005/8/layout/lProcess2"/>
    <dgm:cxn modelId="{AC019513-8A02-4A84-9721-F7DF08108DD6}" type="presParOf" srcId="{4FC7E2E9-50A2-463F-881A-FBC6539EA623}" destId="{35944598-D156-47FA-AC79-45404B9AF381}" srcOrd="2" destOrd="0" presId="urn:microsoft.com/office/officeart/2005/8/layout/lProcess2"/>
    <dgm:cxn modelId="{0F4407A4-07E2-41BC-B185-646EE9B23B47}" type="presParOf" srcId="{4FC7E2E9-50A2-463F-881A-FBC6539EA623}" destId="{49071861-60F2-478C-A123-443D1AD1143D}" srcOrd="3" destOrd="0" presId="urn:microsoft.com/office/officeart/2005/8/layout/lProcess2"/>
    <dgm:cxn modelId="{9B4EE8A5-436D-4DDB-9AC9-B71D78680057}" type="presParOf" srcId="{4FC7E2E9-50A2-463F-881A-FBC6539EA623}" destId="{D2F1CA86-6158-4725-BCE4-26E870448D6E}" srcOrd="4" destOrd="0" presId="urn:microsoft.com/office/officeart/2005/8/layout/lProcess2"/>
    <dgm:cxn modelId="{AEA6C1BF-529F-4D3C-8AA4-6978E3E2A0FD}" type="presParOf" srcId="{4FC7E2E9-50A2-463F-881A-FBC6539EA623}" destId="{DB7DC86A-0326-4FE0-8CCB-C27D73815D4F}" srcOrd="5" destOrd="0" presId="urn:microsoft.com/office/officeart/2005/8/layout/lProcess2"/>
    <dgm:cxn modelId="{742C8372-BE7D-4397-821A-2ECCCBAA0EBB}" type="presParOf" srcId="{4FC7E2E9-50A2-463F-881A-FBC6539EA623}" destId="{14E4A4FF-EBC7-477B-8816-51D8DCD0A3BC}" srcOrd="6" destOrd="0" presId="urn:microsoft.com/office/officeart/2005/8/layout/lProcess2"/>
    <dgm:cxn modelId="{1ABFF3A1-C198-496C-BB00-9215B13DB9E2}" type="presParOf" srcId="{06B302D9-EBA7-4783-A339-265D3B335D91}" destId="{572D293E-A52F-43C0-8AAF-8E6ADB390857}" srcOrd="11" destOrd="0" presId="urn:microsoft.com/office/officeart/2005/8/layout/lProcess2"/>
    <dgm:cxn modelId="{F3B6409E-0AAD-4293-B567-4EB0A0878E40}" type="presParOf" srcId="{06B302D9-EBA7-4783-A339-265D3B335D91}" destId="{74B14F8F-60D3-4368-8370-4184DEE2AB7B}" srcOrd="12" destOrd="0" presId="urn:microsoft.com/office/officeart/2005/8/layout/lProcess2"/>
    <dgm:cxn modelId="{E794C725-B5FF-40A8-AB12-2FE3E2DEA39A}" type="presParOf" srcId="{74B14F8F-60D3-4368-8370-4184DEE2AB7B}" destId="{0B8601A2-FA19-4392-9CF6-27123707CC05}" srcOrd="0" destOrd="0" presId="urn:microsoft.com/office/officeart/2005/8/layout/lProcess2"/>
    <dgm:cxn modelId="{7EAD4A7C-C17B-49B3-90D8-81E9005BEA9D}" type="presParOf" srcId="{74B14F8F-60D3-4368-8370-4184DEE2AB7B}" destId="{72CB6E26-52A8-4CBD-89ED-71D079B1E149}" srcOrd="1" destOrd="0" presId="urn:microsoft.com/office/officeart/2005/8/layout/lProcess2"/>
    <dgm:cxn modelId="{730547C1-D4AF-42E5-A32B-B38F0C8FE8A3}" type="presParOf" srcId="{74B14F8F-60D3-4368-8370-4184DEE2AB7B}" destId="{0755C424-09E7-430A-BFDB-6DAB05048854}" srcOrd="2" destOrd="0" presId="urn:microsoft.com/office/officeart/2005/8/layout/lProcess2"/>
    <dgm:cxn modelId="{77295E21-8C72-4477-85A4-F02281CEC564}" type="presParOf" srcId="{0755C424-09E7-430A-BFDB-6DAB05048854}" destId="{380DFFE1-9832-41FA-A587-3E8902BC2AC1}" srcOrd="0" destOrd="0" presId="urn:microsoft.com/office/officeart/2005/8/layout/lProcess2"/>
    <dgm:cxn modelId="{66411BB1-E81B-4291-99C5-2EE55D9BC4F7}" type="presParOf" srcId="{380DFFE1-9832-41FA-A587-3E8902BC2AC1}" destId="{AF2D7BA1-4A32-431C-99A3-C81E7F2B19C6}" srcOrd="0" destOrd="0" presId="urn:microsoft.com/office/officeart/2005/8/layout/lProcess2"/>
    <dgm:cxn modelId="{51CB507E-0F2F-4010-81DF-C652D3427FA2}" type="presParOf" srcId="{380DFFE1-9832-41FA-A587-3E8902BC2AC1}" destId="{FF47F760-55B2-412F-9388-47026AC04F72}" srcOrd="1" destOrd="0" presId="urn:microsoft.com/office/officeart/2005/8/layout/lProcess2"/>
    <dgm:cxn modelId="{CCF34846-7462-4367-BA08-D8BE26A733D2}" type="presParOf" srcId="{380DFFE1-9832-41FA-A587-3E8902BC2AC1}" destId="{B4A934C4-C5D1-4A07-945A-C1043C0D7D82}" srcOrd="2" destOrd="0" presId="urn:microsoft.com/office/officeart/2005/8/layout/lProcess2"/>
    <dgm:cxn modelId="{0B6B4E97-A444-44C4-BB87-430BE84A5417}" type="presParOf" srcId="{380DFFE1-9832-41FA-A587-3E8902BC2AC1}" destId="{E3F58AB1-6B4C-4029-91A3-12898B9577EF}" srcOrd="3" destOrd="0" presId="urn:microsoft.com/office/officeart/2005/8/layout/lProcess2"/>
    <dgm:cxn modelId="{901DDF94-6A3E-44F6-9696-A3F478496DCD}" type="presParOf" srcId="{380DFFE1-9832-41FA-A587-3E8902BC2AC1}" destId="{7610A409-C83C-4A79-A382-FC5DE73CC850}" srcOrd="4" destOrd="0" presId="urn:microsoft.com/office/officeart/2005/8/layout/lProcess2"/>
    <dgm:cxn modelId="{C5D56D0B-D27C-4F66-94A3-EE171F5738D7}" type="presParOf" srcId="{380DFFE1-9832-41FA-A587-3E8902BC2AC1}" destId="{5A72DFC1-FF81-4F08-A7C2-8B16783AE0FA}" srcOrd="5" destOrd="0" presId="urn:microsoft.com/office/officeart/2005/8/layout/lProcess2"/>
    <dgm:cxn modelId="{41CF9F22-FFC9-4CD3-83A7-17DE00DCA5AC}" type="presParOf" srcId="{380DFFE1-9832-41FA-A587-3E8902BC2AC1}" destId="{F2F2383C-6BFB-421D-B1E0-C6EBD0FD5439}" srcOrd="6" destOrd="0" presId="urn:microsoft.com/office/officeart/2005/8/layout/lProcess2"/>
    <dgm:cxn modelId="{1F85813A-90C1-4656-8A1E-F5B75E15BC1C}" type="presParOf" srcId="{06B302D9-EBA7-4783-A339-265D3B335D91}" destId="{18F439B6-ABCC-4309-ABAA-1208CC96EE60}" srcOrd="13" destOrd="0" presId="urn:microsoft.com/office/officeart/2005/8/layout/lProcess2"/>
    <dgm:cxn modelId="{DBE5BEE2-A5A4-4E7F-BEEB-27895CE535E5}" type="presParOf" srcId="{06B302D9-EBA7-4783-A339-265D3B335D91}" destId="{0BE5CC67-4B1C-46AB-B264-94854BBBE449}" srcOrd="14" destOrd="0" presId="urn:microsoft.com/office/officeart/2005/8/layout/lProcess2"/>
    <dgm:cxn modelId="{AFC7B96A-7C6D-46C9-BEB6-936111E6C74A}" type="presParOf" srcId="{0BE5CC67-4B1C-46AB-B264-94854BBBE449}" destId="{4DE83A96-0C7B-40FF-9E52-76F4394B62AB}" srcOrd="0" destOrd="0" presId="urn:microsoft.com/office/officeart/2005/8/layout/lProcess2"/>
    <dgm:cxn modelId="{47FFABDB-D9F7-4FCF-AEEB-3DDBF4DC8B77}" type="presParOf" srcId="{0BE5CC67-4B1C-46AB-B264-94854BBBE449}" destId="{208F38F1-67F7-4580-B00A-28F00C49CF37}" srcOrd="1" destOrd="0" presId="urn:microsoft.com/office/officeart/2005/8/layout/lProcess2"/>
    <dgm:cxn modelId="{F228FE8B-6571-45B1-9D86-85986B9364FF}" type="presParOf" srcId="{0BE5CC67-4B1C-46AB-B264-94854BBBE449}" destId="{9CF777A9-3B64-401D-9D25-2B958F814CA5}" srcOrd="2" destOrd="0" presId="urn:microsoft.com/office/officeart/2005/8/layout/lProcess2"/>
    <dgm:cxn modelId="{8C75192C-C87C-4D6C-9182-9879E0A84095}" type="presParOf" srcId="{9CF777A9-3B64-401D-9D25-2B958F814CA5}" destId="{ED698B51-DC32-4A5C-9826-018B4255300F}" srcOrd="0" destOrd="0" presId="urn:microsoft.com/office/officeart/2005/8/layout/lProcess2"/>
    <dgm:cxn modelId="{9AE9454C-6FCB-4FF7-B5BD-91B81A4F6683}" type="presParOf" srcId="{ED698B51-DC32-4A5C-9826-018B4255300F}" destId="{B214DB35-7080-4BF5-8EB6-579264F22F72}" srcOrd="0" destOrd="0" presId="urn:microsoft.com/office/officeart/2005/8/layout/lProcess2"/>
    <dgm:cxn modelId="{4B7F0DDC-7129-40EA-9ABF-D9BFF71D41F4}" type="presParOf" srcId="{ED698B51-DC32-4A5C-9826-018B4255300F}" destId="{E7BD32B4-7B2A-4322-ADEE-ECA897C2F1C9}" srcOrd="1" destOrd="0" presId="urn:microsoft.com/office/officeart/2005/8/layout/lProcess2"/>
    <dgm:cxn modelId="{133F37A4-F201-4FB1-BAEF-0E815164E86F}" type="presParOf" srcId="{ED698B51-DC32-4A5C-9826-018B4255300F}" destId="{E9E17040-AFBE-4D0C-BF88-32F08E69E370}" srcOrd="2" destOrd="0" presId="urn:microsoft.com/office/officeart/2005/8/layout/lProcess2"/>
    <dgm:cxn modelId="{1F144075-2668-417D-8976-BFF14F1D4A9F}" type="presParOf" srcId="{ED698B51-DC32-4A5C-9826-018B4255300F}" destId="{7B2E3AAB-121F-4E8D-9FA4-E0DAA7715663}" srcOrd="3" destOrd="0" presId="urn:microsoft.com/office/officeart/2005/8/layout/lProcess2"/>
    <dgm:cxn modelId="{2C383ED3-61C0-4496-915B-8BFF7DB0E3CC}" type="presParOf" srcId="{ED698B51-DC32-4A5C-9826-018B4255300F}" destId="{58F170AC-C796-44B1-8A40-D578E003CB62}" srcOrd="4" destOrd="0" presId="urn:microsoft.com/office/officeart/2005/8/layout/lProcess2"/>
    <dgm:cxn modelId="{0F3C4159-EC35-49AB-9807-02C9F1521612}" type="presParOf" srcId="{ED698B51-DC32-4A5C-9826-018B4255300F}" destId="{A1E62047-5897-4A79-84A0-85CE89E5573E}" srcOrd="5" destOrd="0" presId="urn:microsoft.com/office/officeart/2005/8/layout/lProcess2"/>
    <dgm:cxn modelId="{AC3CA413-7184-423A-BAEF-4D04E7A96FAB}" type="presParOf" srcId="{ED698B51-DC32-4A5C-9826-018B4255300F}" destId="{3FCEF3D5-136B-4CB2-B408-B3BF555F2600}" srcOrd="6" destOrd="0" presId="urn:microsoft.com/office/officeart/2005/8/layout/lProcess2"/>
    <dgm:cxn modelId="{CBD46290-87BA-49DE-9242-498EF7B8E64A}" type="presParOf" srcId="{06B302D9-EBA7-4783-A339-265D3B335D91}" destId="{C1BD93AE-9F50-4D25-8EE9-6CDBE05C75D9}" srcOrd="15" destOrd="0" presId="urn:microsoft.com/office/officeart/2005/8/layout/lProcess2"/>
    <dgm:cxn modelId="{C9609EC6-3307-45F2-806C-4CA5C8E18C5B}" type="presParOf" srcId="{06B302D9-EBA7-4783-A339-265D3B335D91}" destId="{25EC3A5A-C6EC-458C-8CA2-657A88363BA3}" srcOrd="16" destOrd="0" presId="urn:microsoft.com/office/officeart/2005/8/layout/lProcess2"/>
    <dgm:cxn modelId="{C21C74CA-D9CB-4FFD-AF0D-65C6AD30CCDF}" type="presParOf" srcId="{25EC3A5A-C6EC-458C-8CA2-657A88363BA3}" destId="{80F2C26F-BA16-4880-9219-7845DB2F2A98}" srcOrd="0" destOrd="0" presId="urn:microsoft.com/office/officeart/2005/8/layout/lProcess2"/>
    <dgm:cxn modelId="{9549E539-157A-4485-BE1C-A425F59D4ADF}" type="presParOf" srcId="{25EC3A5A-C6EC-458C-8CA2-657A88363BA3}" destId="{ED3FEBA1-A3FB-4EB6-A0AC-FCC85A813BB5}" srcOrd="1" destOrd="0" presId="urn:microsoft.com/office/officeart/2005/8/layout/lProcess2"/>
    <dgm:cxn modelId="{0C5E6160-7C7D-4B8C-B0D8-154A1FEFE451}" type="presParOf" srcId="{25EC3A5A-C6EC-458C-8CA2-657A88363BA3}" destId="{BA0B9CBD-6716-47E1-BF5D-3E07E769C6C9}" srcOrd="2" destOrd="0" presId="urn:microsoft.com/office/officeart/2005/8/layout/lProcess2"/>
    <dgm:cxn modelId="{7800A7C3-851D-4CBA-9E38-5E3616184699}" type="presParOf" srcId="{BA0B9CBD-6716-47E1-BF5D-3E07E769C6C9}" destId="{9FAE4647-9963-4CFA-9DB9-8E566DEA26D6}" srcOrd="0" destOrd="0" presId="urn:microsoft.com/office/officeart/2005/8/layout/lProcess2"/>
    <dgm:cxn modelId="{32A4B64F-2E9B-41B2-9B63-D3941171D67F}" type="presParOf" srcId="{9FAE4647-9963-4CFA-9DB9-8E566DEA26D6}" destId="{66A20DFD-477E-427C-9BE4-28408FCD0AC1}" srcOrd="0" destOrd="0" presId="urn:microsoft.com/office/officeart/2005/8/layout/lProcess2"/>
    <dgm:cxn modelId="{19C5F6E1-AC60-491E-A6CE-9EC46EDFF72B}" type="presParOf" srcId="{9FAE4647-9963-4CFA-9DB9-8E566DEA26D6}" destId="{CA95AA01-5984-4F94-8B99-1AE5AC631FD0}" srcOrd="1" destOrd="0" presId="urn:microsoft.com/office/officeart/2005/8/layout/lProcess2"/>
    <dgm:cxn modelId="{BA1712CE-02CB-48F4-A20A-483E5FDB93C6}" type="presParOf" srcId="{9FAE4647-9963-4CFA-9DB9-8E566DEA26D6}" destId="{76F9065D-3A7F-4300-88AC-04900C4FF4C9}" srcOrd="2" destOrd="0" presId="urn:microsoft.com/office/officeart/2005/8/layout/lProcess2"/>
    <dgm:cxn modelId="{CEC8C509-96D0-43F4-A0D1-8E339C347EA3}" type="presParOf" srcId="{9FAE4647-9963-4CFA-9DB9-8E566DEA26D6}" destId="{282F86E1-9DCB-414E-8930-44006B49415D}" srcOrd="3" destOrd="0" presId="urn:microsoft.com/office/officeart/2005/8/layout/lProcess2"/>
    <dgm:cxn modelId="{5E872DAA-90F5-46EF-B845-5D1D8C5E9C7E}" type="presParOf" srcId="{9FAE4647-9963-4CFA-9DB9-8E566DEA26D6}" destId="{A46FD4AB-D44E-4144-AEE4-969B12DF8085}" srcOrd="4" destOrd="0" presId="urn:microsoft.com/office/officeart/2005/8/layout/lProcess2"/>
    <dgm:cxn modelId="{DD9E5EEE-EE7D-4E6F-9ABA-95C3FD282130}" type="presParOf" srcId="{9FAE4647-9963-4CFA-9DB9-8E566DEA26D6}" destId="{DC155555-4E54-46CF-9DFC-57A809C158B9}" srcOrd="5" destOrd="0" presId="urn:microsoft.com/office/officeart/2005/8/layout/lProcess2"/>
    <dgm:cxn modelId="{4F14D867-60A0-45D3-AE2A-F87D28B04C02}" type="presParOf" srcId="{9FAE4647-9963-4CFA-9DB9-8E566DEA26D6}" destId="{81AABE1C-A395-448E-8AE2-8915B26A5A5A}" srcOrd="6" destOrd="0" presId="urn:microsoft.com/office/officeart/2005/8/layout/lProcess2"/>
    <dgm:cxn modelId="{CE266F99-2922-4AC8-A188-2A9F5456F573}" type="presParOf" srcId="{06B302D9-EBA7-4783-A339-265D3B335D91}" destId="{61F355C3-D49F-429D-BC6A-03C90C8E7890}" srcOrd="17" destOrd="0" presId="urn:microsoft.com/office/officeart/2005/8/layout/lProcess2"/>
    <dgm:cxn modelId="{BDBF4647-7EB7-4460-A683-AFFCD5562042}" type="presParOf" srcId="{06B302D9-EBA7-4783-A339-265D3B335D91}" destId="{302B97F6-3496-4E95-AB35-90C09AFDB56D}" srcOrd="18" destOrd="0" presId="urn:microsoft.com/office/officeart/2005/8/layout/lProcess2"/>
    <dgm:cxn modelId="{88610D0E-A03F-4ADD-BD65-CA83A3D9BBC3}" type="presParOf" srcId="{302B97F6-3496-4E95-AB35-90C09AFDB56D}" destId="{DE3922B8-81E2-4DF3-875F-7D7EDA1028BF}" srcOrd="0" destOrd="0" presId="urn:microsoft.com/office/officeart/2005/8/layout/lProcess2"/>
    <dgm:cxn modelId="{8EB95995-A975-4566-BA05-F42279D71D19}" type="presParOf" srcId="{302B97F6-3496-4E95-AB35-90C09AFDB56D}" destId="{4539F7CD-D948-4053-B0F2-9A289DAF6BA7}" srcOrd="1" destOrd="0" presId="urn:microsoft.com/office/officeart/2005/8/layout/lProcess2"/>
    <dgm:cxn modelId="{72E157BC-3783-426C-AF9E-4D7AC42050AF}" type="presParOf" srcId="{302B97F6-3496-4E95-AB35-90C09AFDB56D}" destId="{F965CA56-1284-4E05-B2AC-56872A79F6CC}" srcOrd="2" destOrd="0" presId="urn:microsoft.com/office/officeart/2005/8/layout/lProcess2"/>
    <dgm:cxn modelId="{31B49688-52CB-4F0C-82E0-3588D54CF65C}" type="presParOf" srcId="{F965CA56-1284-4E05-B2AC-56872A79F6CC}" destId="{1E93C2A5-4AD0-4336-8905-ADF53679BD11}" srcOrd="0" destOrd="0" presId="urn:microsoft.com/office/officeart/2005/8/layout/lProcess2"/>
    <dgm:cxn modelId="{B66069DE-A4F5-432C-AEF4-C73EB5E8D19B}" type="presParOf" srcId="{1E93C2A5-4AD0-4336-8905-ADF53679BD11}" destId="{ABDB6955-CF43-4A30-97D3-77CF4739244E}" srcOrd="0" destOrd="0" presId="urn:microsoft.com/office/officeart/2005/8/layout/lProcess2"/>
    <dgm:cxn modelId="{F17CADF4-32AF-47CF-9D34-68B546034534}" type="presParOf" srcId="{1E93C2A5-4AD0-4336-8905-ADF53679BD11}" destId="{90A7FB44-07C3-442F-9628-8EBB2E0E8F27}" srcOrd="1" destOrd="0" presId="urn:microsoft.com/office/officeart/2005/8/layout/lProcess2"/>
    <dgm:cxn modelId="{17125149-B346-4815-8414-D0FCA835214C}" type="presParOf" srcId="{1E93C2A5-4AD0-4336-8905-ADF53679BD11}" destId="{61CB1091-1612-4BCB-8147-17B972F1DA93}" srcOrd="2" destOrd="0" presId="urn:microsoft.com/office/officeart/2005/8/layout/lProcess2"/>
    <dgm:cxn modelId="{A49C9BCB-C90B-404D-BE48-AEE45E92A131}" type="presParOf" srcId="{1E93C2A5-4AD0-4336-8905-ADF53679BD11}" destId="{8614C0C4-206B-45F7-B0AB-B461D57392FF}" srcOrd="3" destOrd="0" presId="urn:microsoft.com/office/officeart/2005/8/layout/lProcess2"/>
    <dgm:cxn modelId="{591AB355-E6FC-47E1-AEE4-796D0AA42CE0}" type="presParOf" srcId="{1E93C2A5-4AD0-4336-8905-ADF53679BD11}" destId="{0BFCC17C-569E-4E3B-BC1E-90C0390BBE6F}" srcOrd="4" destOrd="0" presId="urn:microsoft.com/office/officeart/2005/8/layout/lProcess2"/>
    <dgm:cxn modelId="{BDB6421B-9E32-4975-8F5A-27CFD69964F2}" type="presParOf" srcId="{1E93C2A5-4AD0-4336-8905-ADF53679BD11}" destId="{B640CA81-516B-47FD-9DEF-5EC5BCBF4247}" srcOrd="5" destOrd="0" presId="urn:microsoft.com/office/officeart/2005/8/layout/lProcess2"/>
    <dgm:cxn modelId="{A3168A73-F296-4B22-AC15-D6A3D2CA06FC}" type="presParOf" srcId="{1E93C2A5-4AD0-4336-8905-ADF53679BD11}" destId="{98F4DEE0-B0CD-42D7-BBB3-F0708B00BFFE}" srcOrd="6"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A2E2E-D556-4191-B244-430B030AF5AE}" type="datetimeFigureOut">
              <a:rPr lang="en-US" smtClean="0"/>
              <a:pPr/>
              <a:t>3/19/2009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657E8-31A5-486B-9630-9546768C06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defRPr/>
            </a:pPr>
            <a:endParaRPr lang="en-US" sz="1200" kern="1200">
              <a:solidFill>
                <a:prstClr val="black"/>
              </a:solidFill>
              <a:latin typeface="Arial" pitchFamily="34" charset="0"/>
              <a:ea typeface="+mn-ea"/>
              <a:cs typeface="Arial" pitchFamily="34" charset="0"/>
            </a:endParaRPr>
          </a:p>
        </p:txBody>
      </p:sp>
      <p:sp>
        <p:nvSpPr>
          <p:cNvPr id="563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defRPr/>
            </a:pPr>
            <a:fld id="{C8916ED0-4268-4B0A-9F30-1C0280F3F9AD}" type="datetime8">
              <a:rPr lang="en-US" sz="1200" kern="1200">
                <a:solidFill>
                  <a:prstClr val="black"/>
                </a:solidFill>
                <a:latin typeface="Arial" pitchFamily="34" charset="0"/>
                <a:ea typeface="+mn-ea"/>
                <a:cs typeface="Arial" pitchFamily="34" charset="0"/>
              </a:rPr>
              <a:pPr algn="r" defTabSz="912813" rtl="0" fontAlgn="base">
                <a:spcBef>
                  <a:spcPct val="0"/>
                </a:spcBef>
                <a:spcAft>
                  <a:spcPct val="0"/>
                </a:spcAft>
                <a:defRPr/>
              </a:pPr>
              <a:t>3/19/2009 12:35 PM</a:t>
            </a:fld>
            <a:endParaRPr lang="en-US" sz="1200" kern="1200">
              <a:solidFill>
                <a:prstClr val="black"/>
              </a:solidFill>
              <a:latin typeface="Arial" pitchFamily="34" charset="0"/>
              <a:ea typeface="+mn-ea"/>
              <a:cs typeface="Arial" pitchFamily="34" charset="0"/>
            </a:endParaRPr>
          </a:p>
        </p:txBody>
      </p:sp>
      <p:sp>
        <p:nvSpPr>
          <p:cNvPr id="563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defRPr/>
            </a:pPr>
            <a:r>
              <a:rPr lang="en-US" sz="1200" kern="1200">
                <a:solidFill>
                  <a:prstClr val="black"/>
                </a:solidFill>
                <a:latin typeface="Arial" pitchFamily="34" charset="0"/>
                <a:ea typeface="+mn-ea"/>
                <a:cs typeface="Arial" pitchFamily="34" charset="0"/>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defRPr/>
            </a:pPr>
            <a:r>
              <a:rPr lang="en-US" sz="1200" kern="1200">
                <a:solidFill>
                  <a:prstClr val="black"/>
                </a:solidFill>
                <a:latin typeface="Arial" pitchFamily="34" charset="0"/>
                <a:ea typeface="+mn-ea"/>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pitchFamily="34" charset="0"/>
                <a:ea typeface="+mn-ea"/>
                <a:cs typeface="Arial" pitchFamily="34" charset="0"/>
              </a:rPr>
            </a:br>
            <a:r>
              <a:rPr lang="en-US" sz="1200" kern="1200">
                <a:solidFill>
                  <a:prstClr val="black"/>
                </a:solidFill>
                <a:latin typeface="Arial" pitchFamily="34" charset="0"/>
                <a:ea typeface="+mn-ea"/>
                <a:cs typeface="Arial" pitchFamily="34" charset="0"/>
              </a:rPr>
              <a:t>MICROSOFT MAKES NO WARRANTIES, EXPRESS, IMPLIED OR STATUTORY, AS TO THE INFORMATION IN THIS PRESENTATION.</a:t>
            </a:r>
          </a:p>
          <a:p>
            <a:pPr algn="l" defTabSz="912813" rtl="0" fontAlgn="base">
              <a:spcBef>
                <a:spcPct val="0"/>
              </a:spcBef>
              <a:spcAft>
                <a:spcPct val="0"/>
              </a:spcAft>
              <a:defRPr/>
            </a:pPr>
            <a:endParaRPr lang="en-US" sz="1200" kern="1200">
              <a:solidFill>
                <a:prstClr val="black"/>
              </a:solidFill>
              <a:latin typeface="Arial" pitchFamily="34" charset="0"/>
              <a:ea typeface="+mn-ea"/>
              <a:cs typeface="Arial" pitchFamily="34" charset="0"/>
            </a:endParaRPr>
          </a:p>
        </p:txBody>
      </p:sp>
      <p:sp>
        <p:nvSpPr>
          <p:cNvPr id="563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defRPr/>
            </a:pPr>
            <a:fld id="{27C71FE1-B98E-400F-8756-6CA469D7C5F0}" type="slidenum">
              <a:rPr lang="en-US" sz="1200" kern="1200">
                <a:solidFill>
                  <a:prstClr val="black"/>
                </a:solidFill>
                <a:latin typeface="Arial" pitchFamily="34" charset="0"/>
                <a:ea typeface="+mn-ea"/>
                <a:cs typeface="Arial" pitchFamily="34" charset="0"/>
              </a:rPr>
              <a:pPr algn="r" defTabSz="912813" rtl="0" fontAlgn="base">
                <a:spcBef>
                  <a:spcPct val="0"/>
                </a:spcBef>
                <a:spcAft>
                  <a:spcPct val="0"/>
                </a:spcAft>
                <a:defRPr/>
              </a:pPr>
              <a:t>1</a:t>
            </a:fld>
            <a:endParaRPr lang="en-US" sz="1200" kern="1200">
              <a:solidFill>
                <a:prstClr val="black"/>
              </a:solidFill>
              <a:latin typeface="Arial" pitchFamily="34" charset="0"/>
              <a:ea typeface="+mn-ea"/>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17365-B2F5-4640-A67E-7FB3ACFBEC9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4657E8-31A5-486B-9630-9546768C063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4657E8-31A5-486B-9630-9546768C063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4657E8-31A5-486B-9630-9546768C06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4657E8-31A5-486B-9630-9546768C063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4657E8-31A5-486B-9630-9546768C063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54657E8-31A5-486B-9630-9546768C063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657E8-31A5-486B-9630-9546768C06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228601"/>
            <a:ext cx="7730538" cy="1066799"/>
          </a:xfrm>
        </p:spPr>
        <p:txBody>
          <a:bodyPr anchor="b" anchorCtr="0">
            <a:noAutofit/>
          </a:bodyPr>
          <a:lstStyle>
            <a:lvl1pPr algn="l" defTabSz="914363" rtl="0" eaLnBrk="1" latinLnBrk="0" hangingPunct="1">
              <a:lnSpc>
                <a:spcPct val="90000"/>
              </a:lnSpc>
              <a:spcBef>
                <a:spcPct val="0"/>
              </a:spcBef>
              <a:buNone/>
              <a:defRPr lang="en-US" sz="4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0" y="4800600"/>
            <a:ext cx="3271499" cy="461665"/>
          </a:xfrm>
        </p:spPr>
        <p:txBody>
          <a:bodyPr>
            <a:noAutofit/>
          </a:bodyPr>
          <a:lstStyle>
            <a:lvl1pPr marL="0" indent="0" algn="l">
              <a:lnSpc>
                <a:spcPct val="90000"/>
              </a:lnSpc>
              <a:spcBef>
                <a:spcPts val="0"/>
              </a:spcBef>
              <a:buNone/>
              <a:defRPr sz="2800">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a:noFill/>
        </p:spPr>
        <p:txBody>
          <a:bodyPr/>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895600"/>
            <a:ext cx="7772400" cy="2769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325" y="6356361"/>
            <a:ext cx="2132965" cy="365125"/>
          </a:xfrm>
          <a:prstGeom prst="rect">
            <a:avLst/>
          </a:prstGeom>
        </p:spPr>
        <p:txBody>
          <a:bodyPr/>
          <a:lstStyle>
            <a:lvl1pPr defTabSz="914363" fontAlgn="auto">
              <a:spcBef>
                <a:spcPts val="0"/>
              </a:spcBef>
              <a:spcAft>
                <a:spcPts val="0"/>
              </a:spcAft>
              <a:defRPr>
                <a:latin typeface="+mn-lt"/>
                <a:cs typeface="+mn-cs"/>
              </a:defRPr>
            </a:lvl1pPr>
          </a:lstStyle>
          <a:p>
            <a:pPr algn="l" rtl="0">
              <a:defRPr/>
            </a:pPr>
            <a:fld id="{F215A70D-A1A2-4D0B-B541-B27CC0ED243F}" type="datetimeFigureOut">
              <a:rPr lang="en-US" kern="1200">
                <a:solidFill>
                  <a:srgbClr val="FFFFFF"/>
                </a:solidFill>
                <a:latin typeface="Segoe"/>
                <a:ea typeface="+mn-ea"/>
              </a:rPr>
              <a:pPr algn="l" rtl="0">
                <a:defRPr/>
              </a:pPr>
              <a:t>3/19/2009</a:t>
            </a:fld>
            <a:endParaRPr lang="en-US" kern="1200">
              <a:solidFill>
                <a:srgbClr val="FFFFFF"/>
              </a:solidFill>
              <a:latin typeface="Segoe"/>
              <a:ea typeface="+mn-ea"/>
            </a:endParaRPr>
          </a:p>
        </p:txBody>
      </p:sp>
      <p:sp>
        <p:nvSpPr>
          <p:cNvPr id="5" name="Footer Placeholder 4"/>
          <p:cNvSpPr>
            <a:spLocks noGrp="1"/>
          </p:cNvSpPr>
          <p:nvPr>
            <p:ph type="ftr" sz="quarter" idx="11"/>
          </p:nvPr>
        </p:nvSpPr>
        <p:spPr>
          <a:xfrm>
            <a:off x="3123823" y="6356361"/>
            <a:ext cx="2896354" cy="365125"/>
          </a:xfrm>
          <a:prstGeom prst="rect">
            <a:avLst/>
          </a:prstGeom>
        </p:spPr>
        <p:txBody>
          <a:bodyPr/>
          <a:lstStyle>
            <a:lvl1pPr defTabSz="914363" fontAlgn="auto">
              <a:spcBef>
                <a:spcPts val="0"/>
              </a:spcBef>
              <a:spcAft>
                <a:spcPts val="0"/>
              </a:spcAft>
              <a:defRPr>
                <a:latin typeface="+mn-lt"/>
                <a:cs typeface="+mn-cs"/>
              </a:defRPr>
            </a:lvl1pPr>
          </a:lstStyle>
          <a:p>
            <a:pPr algn="l" rtl="0">
              <a:defRPr/>
            </a:pPr>
            <a:endParaRPr lang="en-US" kern="1200">
              <a:solidFill>
                <a:srgbClr val="FFFFFF"/>
              </a:solidFill>
              <a:latin typeface="Segoe"/>
              <a:ea typeface="+mn-ea"/>
            </a:endParaRPr>
          </a:p>
        </p:txBody>
      </p:sp>
      <p:sp>
        <p:nvSpPr>
          <p:cNvPr id="6" name="Slide Number Placeholder 5"/>
          <p:cNvSpPr>
            <a:spLocks noGrp="1"/>
          </p:cNvSpPr>
          <p:nvPr>
            <p:ph type="sldNum" sz="quarter" idx="12"/>
          </p:nvPr>
        </p:nvSpPr>
        <p:spPr>
          <a:xfrm>
            <a:off x="6553717" y="6356361"/>
            <a:ext cx="2132964" cy="365125"/>
          </a:xfrm>
          <a:prstGeom prst="rect">
            <a:avLst/>
          </a:prstGeom>
        </p:spPr>
        <p:txBody>
          <a:bodyPr/>
          <a:lstStyle>
            <a:lvl1pPr defTabSz="914363" fontAlgn="auto">
              <a:spcBef>
                <a:spcPts val="0"/>
              </a:spcBef>
              <a:spcAft>
                <a:spcPts val="0"/>
              </a:spcAft>
              <a:defRPr>
                <a:latin typeface="+mn-lt"/>
                <a:cs typeface="+mn-cs"/>
              </a:defRPr>
            </a:lvl1pPr>
          </a:lstStyle>
          <a:p>
            <a:pPr algn="l" rtl="0">
              <a:defRPr/>
            </a:pPr>
            <a:fld id="{43A95DFF-80A5-47E8-BD4E-2FC58352D59B}" type="slidenum">
              <a:rPr lang="en-US" kern="1200">
                <a:solidFill>
                  <a:srgbClr val="FFFFFF"/>
                </a:solidFill>
                <a:latin typeface="Segoe"/>
                <a:ea typeface="+mn-ea"/>
              </a:rPr>
              <a:pPr algn="l" rtl="0">
                <a:defRPr/>
              </a:pPr>
              <a:t>‹#›</a:t>
            </a:fld>
            <a:endParaRPr lang="en-US" kern="1200">
              <a:solidFill>
                <a:srgbClr val="FFFFFF"/>
              </a:solidFill>
              <a:latin typeface="Segoe"/>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Flowchart: Document 4"/>
          <p:cNvSpPr/>
          <p:nvPr userDrawn="1"/>
        </p:nvSpPr>
        <p:spPr bwMode="auto">
          <a:xfrm>
            <a:off x="0" y="0"/>
            <a:ext cx="9144000" cy="1219200"/>
          </a:xfrm>
          <a:prstGeom prst="flowChartDocument">
            <a:avLst/>
          </a:prstGeom>
          <a:gradFill>
            <a:gsLst>
              <a:gs pos="0">
                <a:schemeClr val="tx1">
                  <a:alpha val="20000"/>
                </a:schemeClr>
              </a:gs>
              <a:gs pos="40000">
                <a:schemeClr val="tx1">
                  <a:alpha val="30000"/>
                </a:schemeClr>
              </a:gs>
              <a:gs pos="100000">
                <a:schemeClr val="tx1">
                  <a:alpha val="0"/>
                </a:schemeClr>
              </a:gs>
            </a:gsLst>
            <a:lin ang="0" scaled="0"/>
          </a:gradFill>
          <a:ln w="12700">
            <a:noFill/>
            <a:headEnd type="none" w="med" len="med"/>
            <a:tailEnd type="none" w="med" len="med"/>
          </a:ln>
          <a:effectLst/>
          <a:scene3d>
            <a:camera prst="orthographicFront">
              <a:rot lat="0" lon="0" rev="0"/>
            </a:camera>
            <a:lightRig rig="glow" dir="t">
              <a:rot lat="0" lon="0" rev="7200000"/>
            </a:lightRig>
          </a:scene3d>
          <a:sp3d prstMaterial="powder"/>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rtl="0">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2" name="Title 1"/>
          <p:cNvSpPr>
            <a:spLocks noGrp="1"/>
          </p:cNvSpPr>
          <p:nvPr>
            <p:ph type="ctrTitle"/>
          </p:nvPr>
        </p:nvSpPr>
        <p:spPr>
          <a:xfrm>
            <a:off x="727662" y="5257800"/>
            <a:ext cx="7687486" cy="609600"/>
          </a:xfrm>
        </p:spPr>
        <p:txBody>
          <a:bodyPr anchor="b" anchorCtr="0">
            <a:noAutofit/>
          </a:bodyPr>
          <a:lstStyle>
            <a:lvl1pPr algn="r" defTabSz="914363" rtl="0" eaLnBrk="1" latinLnBrk="0" hangingPunct="1">
              <a:lnSpc>
                <a:spcPct val="90000"/>
              </a:lnSpc>
              <a:spcBef>
                <a:spcPct val="0"/>
              </a:spcBef>
              <a:buNone/>
              <a:defRPr lang="en-US" sz="4000" b="0" kern="1200" cap="none" spc="0" dirty="0">
                <a:ln>
                  <a:noFill/>
                </a:ln>
                <a:solidFill>
                  <a:schemeClr val="bg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105400" y="4038600"/>
            <a:ext cx="3557324" cy="1071262"/>
          </a:xfrm>
        </p:spPr>
        <p:txBody>
          <a:bodyPr>
            <a:noAutofit/>
          </a:bodyPr>
          <a:lstStyle>
            <a:lvl1pPr marL="0" indent="0" algn="l">
              <a:lnSpc>
                <a:spcPct val="90000"/>
              </a:lnSpc>
              <a:spcBef>
                <a:spcPts val="0"/>
              </a:spcBef>
              <a:buNone/>
              <a:defRPr sz="2800">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1"/>
          </p:nvPr>
        </p:nvSpPr>
        <p:spPr>
          <a:xfrm>
            <a:off x="384677" y="228610"/>
            <a:ext cx="8374657" cy="609398"/>
          </a:xfrm>
        </p:spPr>
        <p:txBody>
          <a:bodyPr/>
          <a:lstStyle>
            <a:lvl1pPr algn="l">
              <a:buFont typeface="Arial" pitchFamily="34" charset="0"/>
              <a:buNone/>
              <a:def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7667" y="1420823"/>
            <a:ext cx="8031667" cy="220160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7667" y="1420813"/>
            <a:ext cx="8031667" cy="220292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7667" y="1420813"/>
            <a:ext cx="8031667" cy="2202924"/>
          </a:xfrm>
        </p:spPr>
        <p:txBody>
          <a:bodyPr/>
          <a:lstStyle>
            <a:lvl1pPr marL="0" indent="0">
              <a:lnSpc>
                <a:spcPct val="90000"/>
              </a:lnSpc>
              <a:buFont typeface="Arial" pitchFamily="34" charset="0"/>
              <a:buNone/>
              <a:defRPr/>
            </a:lvl1pPr>
            <a:lvl2pPr marL="401638" indent="1588">
              <a:lnSpc>
                <a:spcPct val="90000"/>
              </a:lnSpc>
              <a:buFont typeface="Arial" pitchFamily="34" charset="0"/>
              <a:buNone/>
              <a:defRPr/>
            </a:lvl2pPr>
            <a:lvl3pPr marL="801688" indent="-1588">
              <a:lnSpc>
                <a:spcPct val="90000"/>
              </a:lnSpc>
              <a:buFont typeface="Arial" pitchFamily="34" charset="0"/>
              <a:buNone/>
              <a:defRPr/>
            </a:lvl3pPr>
            <a:lvl4pPr marL="1146175" indent="-3175">
              <a:lnSpc>
                <a:spcPct val="90000"/>
              </a:lnSpc>
              <a:buFont typeface="Arial" pitchFamily="34" charset="0"/>
              <a:buNone/>
              <a:defRPr/>
            </a:lvl4pPr>
            <a:lvl5pPr marL="1484313" indent="1588">
              <a:lnSpc>
                <a:spcPct val="90000"/>
              </a:lnSpc>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7662" y="1420819"/>
            <a:ext cx="3962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6928" y="1420819"/>
            <a:ext cx="39624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7669" y="1420823"/>
            <a:ext cx="396239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7667" y="2184140"/>
            <a:ext cx="3962399"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4794" y="1420823"/>
            <a:ext cx="3964536"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3873" y="2184140"/>
            <a:ext cx="3965455"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673" y="230188"/>
            <a:ext cx="8378228"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727667" y="1420824"/>
            <a:ext cx="8031667" cy="21351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transition>
    <p:fade/>
  </p:transition>
  <p:txStyles>
    <p:titleStyle>
      <a:lvl1pPr algn="l" defTabSz="912813" rtl="0" eaLnBrk="0" fontAlgn="base" hangingPunct="0">
        <a:lnSpc>
          <a:spcPct val="90000"/>
        </a:lnSpc>
        <a:spcBef>
          <a:spcPct val="0"/>
        </a:spcBef>
        <a:spcAft>
          <a:spcPct val="0"/>
        </a:spcAft>
        <a:defRPr lang="en-US" sz="4800" b="0" kern="1200" cap="none" spc="0" dirty="0">
          <a:ln>
            <a:noFill/>
          </a:ln>
          <a:solidFill>
            <a:schemeClr val="tx1"/>
          </a:solidFill>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kern="1200">
          <a:solidFill>
            <a:schemeClr val="bg1"/>
          </a:solidFill>
          <a:latin typeface="+mn-lt"/>
          <a:ea typeface="+mn-ea"/>
          <a:cs typeface="+mn-cs"/>
        </a:defRPr>
      </a:lvl1pPr>
      <a:lvl2pPr marL="800100" indent="-396875" algn="l" defTabSz="912813" rtl="0" eaLnBrk="0" fontAlgn="base" hangingPunct="0">
        <a:lnSpc>
          <a:spcPct val="90000"/>
        </a:lnSpc>
        <a:spcBef>
          <a:spcPct val="20000"/>
        </a:spcBef>
        <a:spcAft>
          <a:spcPct val="0"/>
        </a:spcAft>
        <a:buBlip>
          <a:blip r:embed="rId14"/>
        </a:buBlip>
        <a:defRPr sz="2800" kern="1200">
          <a:solidFill>
            <a:schemeClr val="bg1"/>
          </a:solidFill>
          <a:latin typeface="+mn-lt"/>
          <a:ea typeface="+mn-ea"/>
          <a:cs typeface="+mn-cs"/>
        </a:defRPr>
      </a:lvl2pPr>
      <a:lvl3pPr marL="1141413" indent="-341313" algn="l" defTabSz="912813" rtl="0" eaLnBrk="0" fontAlgn="base" hangingPunct="0">
        <a:lnSpc>
          <a:spcPct val="90000"/>
        </a:lnSpc>
        <a:spcBef>
          <a:spcPct val="20000"/>
        </a:spcBef>
        <a:spcAft>
          <a:spcPct val="0"/>
        </a:spcAft>
        <a:buBlip>
          <a:blip r:embed="rId14"/>
        </a:buBlip>
        <a:defRPr sz="2400" kern="1200">
          <a:solidFill>
            <a:schemeClr val="bg1"/>
          </a:solidFill>
          <a:latin typeface="+mn-lt"/>
          <a:ea typeface="+mn-ea"/>
          <a:cs typeface="+mn-cs"/>
        </a:defRPr>
      </a:lvl3pPr>
      <a:lvl4pPr marL="1484313" indent="-341313" algn="l" defTabSz="912813" rtl="0" eaLnBrk="0" fontAlgn="base" hangingPunct="0">
        <a:lnSpc>
          <a:spcPct val="90000"/>
        </a:lnSpc>
        <a:spcBef>
          <a:spcPct val="20000"/>
        </a:spcBef>
        <a:spcAft>
          <a:spcPct val="0"/>
        </a:spcAft>
        <a:buBlip>
          <a:blip r:embed="rId14"/>
        </a:buBlip>
        <a:defRPr sz="2400" kern="1200">
          <a:solidFill>
            <a:schemeClr val="bg1"/>
          </a:solidFill>
          <a:latin typeface="+mn-lt"/>
          <a:ea typeface="+mn-ea"/>
          <a:cs typeface="+mn-cs"/>
        </a:defRPr>
      </a:lvl4pPr>
      <a:lvl5pPr marL="1827213" indent="-341313" algn="l" defTabSz="912813" rtl="0" eaLnBrk="0" fontAlgn="base" hangingPunct="0">
        <a:lnSpc>
          <a:spcPct val="90000"/>
        </a:lnSpc>
        <a:spcBef>
          <a:spcPct val="20000"/>
        </a:spcBef>
        <a:spcAft>
          <a:spcPct val="0"/>
        </a:spcAft>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3" Type="http://schemas.openxmlformats.org/officeDocument/2006/relationships/hyperlink" Target="http://dpc.senate.gov/docs/fs-111-1-24-states/ga.pdf" TargetMode="External"/><Relationship Id="rId18" Type="http://schemas.openxmlformats.org/officeDocument/2006/relationships/hyperlink" Target="http://dpc.senate.gov/docs/fs-111-1-24-states/ne.pdf" TargetMode="External"/><Relationship Id="rId26" Type="http://schemas.openxmlformats.org/officeDocument/2006/relationships/hyperlink" Target="http://dpc.senate.gov/docs/fs-111-1-24-states/oh.pdf" TargetMode="External"/><Relationship Id="rId39" Type="http://schemas.openxmlformats.org/officeDocument/2006/relationships/hyperlink" Target="http://dpc.senate.gov/docs/fs-111-1-24-states/mn.pdf" TargetMode="External"/><Relationship Id="rId3" Type="http://schemas.openxmlformats.org/officeDocument/2006/relationships/hyperlink" Target="http://dpc.senate.gov/docs/fs-111-1-24-states/al.pdf" TargetMode="External"/><Relationship Id="rId21" Type="http://schemas.openxmlformats.org/officeDocument/2006/relationships/hyperlink" Target="http://dpc.senate.gov/docs/fs-111-1-24-states/nj.pdf" TargetMode="External"/><Relationship Id="rId34" Type="http://schemas.openxmlformats.org/officeDocument/2006/relationships/hyperlink" Target="http://dpc.senate.gov/docs/fs-111-1-24-states/la.pdf" TargetMode="External"/><Relationship Id="rId42" Type="http://schemas.openxmlformats.org/officeDocument/2006/relationships/hyperlink" Target="http://dpc.senate.gov/docs/fs-111-1-24-states/ri.pdf" TargetMode="External"/><Relationship Id="rId47" Type="http://schemas.openxmlformats.org/officeDocument/2006/relationships/hyperlink" Target="http://dpc.senate.gov/docs/fs-111-1-24-states/ut.pdf" TargetMode="External"/><Relationship Id="rId50" Type="http://schemas.openxmlformats.org/officeDocument/2006/relationships/hyperlink" Target="http://dpc.senate.gov/docs/fs-111-1-24-states/wa.pdf" TargetMode="External"/><Relationship Id="rId7" Type="http://schemas.openxmlformats.org/officeDocument/2006/relationships/hyperlink" Target="http://dpc.senate.gov/docs/fs-111-1-24-states/ca.pdf" TargetMode="External"/><Relationship Id="rId12" Type="http://schemas.openxmlformats.org/officeDocument/2006/relationships/hyperlink" Target="http://dpc.senate.gov/docs/fs-111-1-24-states/fl.pdf" TargetMode="External"/><Relationship Id="rId17" Type="http://schemas.openxmlformats.org/officeDocument/2006/relationships/hyperlink" Target="http://dpc.senate.gov/docs/fs-111-1-24-states/mt.pdf" TargetMode="External"/><Relationship Id="rId25" Type="http://schemas.openxmlformats.org/officeDocument/2006/relationships/hyperlink" Target="http://dpc.senate.gov/docs/fs-111-1-24-states/nd.pdf" TargetMode="External"/><Relationship Id="rId33" Type="http://schemas.openxmlformats.org/officeDocument/2006/relationships/hyperlink" Target="http://dpc.senate.gov/docs/fs-111-1-24-states/ky.pdf" TargetMode="External"/><Relationship Id="rId38" Type="http://schemas.openxmlformats.org/officeDocument/2006/relationships/hyperlink" Target="http://dpc.senate.gov/docs/fs-111-1-24-states/mi.pdf" TargetMode="External"/><Relationship Id="rId46" Type="http://schemas.openxmlformats.org/officeDocument/2006/relationships/hyperlink" Target="http://dpc.senate.gov/docs/fs-111-1-24-states/tx.pdf" TargetMode="External"/><Relationship Id="rId2" Type="http://schemas.openxmlformats.org/officeDocument/2006/relationships/notesSlide" Target="../notesSlides/notesSlide14.xml"/><Relationship Id="rId16" Type="http://schemas.openxmlformats.org/officeDocument/2006/relationships/hyperlink" Target="http://dpc.senate.gov/docs/fs-111-1-24-states/il.pdf" TargetMode="External"/><Relationship Id="rId20" Type="http://schemas.openxmlformats.org/officeDocument/2006/relationships/hyperlink" Target="http://dpc.senate.gov/docs/fs-111-1-24-states/nh.pdf" TargetMode="External"/><Relationship Id="rId29" Type="http://schemas.openxmlformats.org/officeDocument/2006/relationships/hyperlink" Target="http://dpc.senate.gov/docs/fs-111-1-24-states/pa.pdf" TargetMode="External"/><Relationship Id="rId41" Type="http://schemas.openxmlformats.org/officeDocument/2006/relationships/hyperlink" Target="http://dpc.senate.gov/docs/fs-111-1-24-states/mo.pdf" TargetMode="External"/><Relationship Id="rId1" Type="http://schemas.openxmlformats.org/officeDocument/2006/relationships/slideLayout" Target="../slideLayouts/slideLayout4.xml"/><Relationship Id="rId6" Type="http://schemas.openxmlformats.org/officeDocument/2006/relationships/hyperlink" Target="http://dpc.senate.gov/docs/fs-111-1-24-states/ar.pdf" TargetMode="External"/><Relationship Id="rId11" Type="http://schemas.openxmlformats.org/officeDocument/2006/relationships/hyperlink" Target="http://dpc.senate.gov/docs/fs-111-1-24-states/dc.pdf" TargetMode="External"/><Relationship Id="rId24" Type="http://schemas.openxmlformats.org/officeDocument/2006/relationships/hyperlink" Target="http://dpc.senate.gov/docs/fs-111-1-24-states/nc.pdf" TargetMode="External"/><Relationship Id="rId32" Type="http://schemas.openxmlformats.org/officeDocument/2006/relationships/hyperlink" Target="http://dpc.senate.gov/docs/fs-111-1-24-states/ks.pdf" TargetMode="External"/><Relationship Id="rId37" Type="http://schemas.openxmlformats.org/officeDocument/2006/relationships/hyperlink" Target="http://dpc.senate.gov/docs/fs-111-1-24-states/ma.pdf" TargetMode="External"/><Relationship Id="rId40" Type="http://schemas.openxmlformats.org/officeDocument/2006/relationships/hyperlink" Target="http://dpc.senate.gov/docs/fs-111-1-24-states/ms.pdf" TargetMode="External"/><Relationship Id="rId45" Type="http://schemas.openxmlformats.org/officeDocument/2006/relationships/hyperlink" Target="http://dpc.senate.gov/docs/fs-111-1-24-states/tn.pdf" TargetMode="External"/><Relationship Id="rId53" Type="http://schemas.openxmlformats.org/officeDocument/2006/relationships/hyperlink" Target="http://dpc.senate.gov/docs/fs-111-1-24-states/wy.pdf" TargetMode="External"/><Relationship Id="rId5" Type="http://schemas.openxmlformats.org/officeDocument/2006/relationships/hyperlink" Target="http://dpc.senate.gov/docs/fs-111-1-24-states/az.pdf" TargetMode="External"/><Relationship Id="rId15" Type="http://schemas.openxmlformats.org/officeDocument/2006/relationships/hyperlink" Target="http://dpc.senate.gov/docs/fs-111-1-24-states/id.pdf" TargetMode="External"/><Relationship Id="rId23" Type="http://schemas.openxmlformats.org/officeDocument/2006/relationships/hyperlink" Target="http://dpc.senate.gov/docs/fs-111-1-24-states/ny.pdf" TargetMode="External"/><Relationship Id="rId28" Type="http://schemas.openxmlformats.org/officeDocument/2006/relationships/hyperlink" Target="http://dpc.senate.gov/docs/fs-111-1-24-states/or.pdf" TargetMode="External"/><Relationship Id="rId36" Type="http://schemas.openxmlformats.org/officeDocument/2006/relationships/hyperlink" Target="http://dpc.senate.gov/docs/fs-111-1-24-states/md.pdf" TargetMode="External"/><Relationship Id="rId49" Type="http://schemas.openxmlformats.org/officeDocument/2006/relationships/hyperlink" Target="http://dpc.senate.gov/docs/fs-111-1-24-states/va.pdf" TargetMode="External"/><Relationship Id="rId10" Type="http://schemas.openxmlformats.org/officeDocument/2006/relationships/hyperlink" Target="http://dpc.senate.gov/docs/fs-111-1-24-states/de.pdf" TargetMode="External"/><Relationship Id="rId19" Type="http://schemas.openxmlformats.org/officeDocument/2006/relationships/hyperlink" Target="http://dpc.senate.gov/docs/fs-111-1-24-states/nv.pdf" TargetMode="External"/><Relationship Id="rId31" Type="http://schemas.openxmlformats.org/officeDocument/2006/relationships/hyperlink" Target="http://dpc.senate.gov/docs/fs-111-1-24-states/ia.pdf" TargetMode="External"/><Relationship Id="rId44" Type="http://schemas.openxmlformats.org/officeDocument/2006/relationships/hyperlink" Target="http://dpc.senate.gov/docs/fs-111-1-24-states/sd.pdf" TargetMode="External"/><Relationship Id="rId52" Type="http://schemas.openxmlformats.org/officeDocument/2006/relationships/hyperlink" Target="http://dpc.senate.gov/docs/fs-111-1-24-states/wi.pdf" TargetMode="External"/><Relationship Id="rId4" Type="http://schemas.openxmlformats.org/officeDocument/2006/relationships/hyperlink" Target="http://dpc.senate.gov/docs/fs-111-1-24-states/ak.pdf" TargetMode="External"/><Relationship Id="rId9" Type="http://schemas.openxmlformats.org/officeDocument/2006/relationships/hyperlink" Target="http://dpc.senate.gov/docs/fs-111-1-24-states/ct.pdf" TargetMode="External"/><Relationship Id="rId14" Type="http://schemas.openxmlformats.org/officeDocument/2006/relationships/hyperlink" Target="http://dpc.senate.gov/docs/fs-111-1-24-states/hi.pdf" TargetMode="External"/><Relationship Id="rId22" Type="http://schemas.openxmlformats.org/officeDocument/2006/relationships/hyperlink" Target="http://dpc.senate.gov/docs/fs-111-1-24-states/nm.pdf" TargetMode="External"/><Relationship Id="rId27" Type="http://schemas.openxmlformats.org/officeDocument/2006/relationships/hyperlink" Target="http://dpc.senate.gov/docs/fs-111-1-24-states/ok.pdf" TargetMode="External"/><Relationship Id="rId30" Type="http://schemas.openxmlformats.org/officeDocument/2006/relationships/hyperlink" Target="http://dpc.senate.gov/docs/fs-111-1-24-states/in.pdf" TargetMode="External"/><Relationship Id="rId35" Type="http://schemas.openxmlformats.org/officeDocument/2006/relationships/hyperlink" Target="http://dpc.senate.gov/docs/fs-111-1-24-states/me.pdf" TargetMode="External"/><Relationship Id="rId43" Type="http://schemas.openxmlformats.org/officeDocument/2006/relationships/hyperlink" Target="http://dpc.senate.gov/docs/fs-111-1-24-states/sc.pdf" TargetMode="External"/><Relationship Id="rId48" Type="http://schemas.openxmlformats.org/officeDocument/2006/relationships/hyperlink" Target="http://dpc.senate.gov/docs/fs-111-1-24-states/vt.pdf" TargetMode="External"/><Relationship Id="rId8" Type="http://schemas.openxmlformats.org/officeDocument/2006/relationships/hyperlink" Target="http://dpc.senate.gov/docs/fs-111-1-24-states/co.pdf" TargetMode="External"/><Relationship Id="rId51" Type="http://schemas.openxmlformats.org/officeDocument/2006/relationships/hyperlink" Target="http://dpc.senate.gov/docs/fs-111-1-24-states/wv.pdf"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hyperlink" Target="http://www.thejournal.com/articles/23982"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subTitle" idx="1"/>
          </p:nvPr>
        </p:nvSpPr>
        <p:spPr>
          <a:xfrm>
            <a:off x="4191000" y="5542002"/>
            <a:ext cx="4700621" cy="221599"/>
          </a:xfrm>
        </p:spPr>
        <p:txBody>
          <a:bodyPr>
            <a:spAutoFit/>
          </a:bodyPr>
          <a:lstStyle/>
          <a:p>
            <a:pPr defTabSz="914363" eaLnBrk="1" hangingPunct="1">
              <a:spcBef>
                <a:spcPct val="0"/>
              </a:spcBef>
            </a:pPr>
            <a:r>
              <a:rPr lang="en-US" sz="1600" dirty="0" smtClean="0">
                <a:solidFill>
                  <a:schemeClr val="tx1"/>
                </a:solidFill>
                <a:latin typeface="Segoe" pitchFamily="34" charset="0"/>
                <a:cs typeface="Arial" charset="0"/>
              </a:rPr>
              <a:t>Supporting Our Country’s Education Investment</a:t>
            </a:r>
          </a:p>
        </p:txBody>
      </p:sp>
      <p:sp>
        <p:nvSpPr>
          <p:cNvPr id="4" name="Title 3"/>
          <p:cNvSpPr>
            <a:spLocks noGrp="1"/>
          </p:cNvSpPr>
          <p:nvPr>
            <p:ph type="ctrTitle"/>
          </p:nvPr>
        </p:nvSpPr>
        <p:spPr>
          <a:xfrm>
            <a:off x="3886200" y="4322803"/>
            <a:ext cx="5867400" cy="1066799"/>
          </a:xfrm>
        </p:spPr>
        <p:txBody>
          <a:bodyPr/>
          <a:lstStyle/>
          <a:p>
            <a:r>
              <a:rPr sz="3200" smtClean="0"/>
              <a:t>Opportunities for Innovation</a:t>
            </a:r>
            <a:endParaRPr lang="en-US" sz="3200" dirty="0"/>
          </a:p>
        </p:txBody>
      </p:sp>
      <p:pic>
        <p:nvPicPr>
          <p:cNvPr id="5" name="Picture 4" descr="g_ms.eps"/>
          <p:cNvPicPr>
            <a:picLocks noChangeAspect="1"/>
          </p:cNvPicPr>
          <p:nvPr/>
        </p:nvPicPr>
        <p:blipFill>
          <a:blip r:embed="rId3"/>
          <a:stretch>
            <a:fillRect/>
          </a:stretch>
        </p:blipFill>
        <p:spPr>
          <a:xfrm>
            <a:off x="990600" y="533400"/>
            <a:ext cx="3413307" cy="58374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304800" y="511314"/>
            <a:ext cx="8229600" cy="707886"/>
          </a:xfrm>
          <a:prstGeom prst="rect">
            <a:avLst/>
          </a:prstGeom>
          <a:noFill/>
          <a:ln w="9525">
            <a:noFill/>
            <a:miter lim="800000"/>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rPr>
              <a:t>Additional Education Opportunities</a:t>
            </a:r>
            <a:endParaRPr kumimoji="0" lang="en-US" sz="4000" b="0" i="0" u="none" strike="noStrike" kern="0" cap="none" spc="0" normalizeH="0" baseline="0" noProof="0" dirty="0">
              <a:ln>
                <a:noFill/>
              </a:ln>
              <a:solidFill>
                <a:schemeClr val="tx1"/>
              </a:solidFill>
              <a:effectLst/>
              <a:uLnTx/>
              <a:uFillTx/>
            </a:endParaRPr>
          </a:p>
        </p:txBody>
      </p:sp>
      <p:sp>
        <p:nvSpPr>
          <p:cNvPr id="7" name="Content Placeholder 2"/>
          <p:cNvSpPr>
            <a:spLocks noGrp="1"/>
          </p:cNvSpPr>
          <p:nvPr>
            <p:ph idx="1"/>
          </p:nvPr>
        </p:nvSpPr>
        <p:spPr bwMode="auto">
          <a:xfrm>
            <a:off x="1295400" y="1675924"/>
            <a:ext cx="7391400" cy="3200876"/>
          </a:xfrm>
          <a:prstGeom prst="rect">
            <a:avLst/>
          </a:prstGeom>
          <a:noFill/>
          <a:ln w="9525">
            <a:noFill/>
            <a:miter lim="800000"/>
            <a:headEnd/>
            <a:tailEnd/>
          </a:ln>
          <a:effectLst/>
        </p:spPr>
        <p:txBody>
          <a:bodyPr/>
          <a:lstStyle/>
          <a:p>
            <a:pPr marL="0" indent="0" fontAlgn="auto">
              <a:lnSpc>
                <a:spcPct val="100000"/>
              </a:lnSpc>
              <a:spcBef>
                <a:spcPts val="0"/>
              </a:spcBef>
              <a:spcAft>
                <a:spcPts val="0"/>
              </a:spcAft>
              <a:buClrTx/>
              <a:buNone/>
              <a:defRPr/>
            </a:pPr>
            <a:r>
              <a:rPr lang="en-US" sz="2000" b="1" dirty="0" smtClean="0"/>
              <a:t> </a:t>
            </a:r>
            <a:r>
              <a:rPr lang="en-US" sz="2000" b="1" dirty="0" err="1" smtClean="0"/>
              <a:t>HiED</a:t>
            </a:r>
            <a:r>
              <a:rPr lang="en-US" sz="2000" b="1" dirty="0" smtClean="0"/>
              <a:t> Tax Credit and FASA form improvement (See Next Slide)</a:t>
            </a:r>
          </a:p>
          <a:p>
            <a:pPr marL="0" indent="0" fontAlgn="auto">
              <a:lnSpc>
                <a:spcPct val="100000"/>
              </a:lnSpc>
              <a:spcBef>
                <a:spcPts val="0"/>
              </a:spcBef>
              <a:spcAft>
                <a:spcPts val="0"/>
              </a:spcAft>
              <a:buClrTx/>
              <a:buNone/>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rPr>
              <a:t>$</a:t>
            </a:r>
            <a:r>
              <a:rPr kumimoji="0" lang="en-US" sz="2000" b="1" i="0" u="none" strike="noStrike" kern="0" cap="none" spc="0" normalizeH="0" baseline="0" noProof="0" dirty="0">
                <a:ln>
                  <a:noFill/>
                </a:ln>
                <a:effectLst/>
                <a:uLnTx/>
                <a:uFillTx/>
              </a:rPr>
              <a:t>15.6 billion to increase the maximum Pell Grant by $500.</a:t>
            </a:r>
            <a:r>
              <a:rPr kumimoji="0" lang="en-US" sz="2000" b="0" i="0" u="none" strike="noStrike" kern="0" cap="none" spc="0" normalizeH="0" baseline="0" noProof="0" dirty="0">
                <a:ln>
                  <a:noFill/>
                </a:ln>
                <a:effectLst/>
                <a:uLnTx/>
                <a:uFillTx/>
              </a:rPr>
              <a:t>  </a:t>
            </a:r>
            <a:endParaRPr kumimoji="0" lang="en-US" sz="2000" b="0" i="0" u="none" strike="noStrike" kern="0" cap="none" spc="0" normalizeH="0" baseline="0" noProof="0" dirty="0" smtClean="0">
              <a:ln>
                <a:noFill/>
              </a:ln>
              <a:effectLst/>
              <a:uLnTx/>
              <a:uFillTx/>
            </a:endParaRPr>
          </a:p>
          <a:p>
            <a:pPr marL="385763" lvl="1" indent="0" fontAlgn="auto">
              <a:lnSpc>
                <a:spcPct val="100000"/>
              </a:lnSpc>
              <a:spcBef>
                <a:spcPts val="0"/>
              </a:spcBef>
              <a:spcAft>
                <a:spcPts val="0"/>
              </a:spcAft>
              <a:buClrTx/>
              <a:buSzTx/>
              <a:buFontTx/>
              <a:buNone/>
            </a:pPr>
            <a:r>
              <a:rPr kumimoji="0" lang="en-US" sz="1800" b="0" i="0" u="none" strike="noStrike" kern="0" cap="none" spc="0" normalizeH="0" baseline="0" noProof="0" dirty="0" smtClean="0">
                <a:ln>
                  <a:noFill/>
                </a:ln>
                <a:effectLst/>
                <a:uLnTx/>
                <a:uFillTx/>
              </a:rPr>
              <a:t>This </a:t>
            </a:r>
            <a:r>
              <a:rPr kumimoji="0" lang="en-US" sz="1800" b="0" i="0" u="none" strike="noStrike" kern="0" cap="none" spc="0" normalizeH="0" baseline="0" noProof="0" dirty="0">
                <a:ln>
                  <a:noFill/>
                </a:ln>
                <a:effectLst/>
                <a:uLnTx/>
                <a:uFillTx/>
              </a:rPr>
              <a:t>aid will help 7 million students pursue postsecondary </a:t>
            </a:r>
            <a:r>
              <a:rPr kumimoji="0" lang="en-US" sz="1800" b="0" i="0" u="none" strike="noStrike" kern="0" cap="none" spc="0" normalizeH="0" baseline="0" noProof="0" dirty="0" smtClean="0">
                <a:ln>
                  <a:noFill/>
                </a:ln>
                <a:effectLst/>
                <a:uLnTx/>
                <a:uFillTx/>
              </a:rPr>
              <a:t>education</a:t>
            </a:r>
            <a:endParaRPr lang="en-US" sz="1800" noProof="0" dirty="0" smtClean="0"/>
          </a:p>
          <a:p>
            <a:pPr marL="385763" lvl="1" indent="0" fontAlgn="auto">
              <a:lnSpc>
                <a:spcPct val="100000"/>
              </a:lnSpc>
              <a:spcBef>
                <a:spcPts val="0"/>
              </a:spcBef>
              <a:spcAft>
                <a:spcPts val="0"/>
              </a:spcAft>
              <a:buClrTx/>
              <a:buSzTx/>
              <a:buFontTx/>
              <a:buNone/>
            </a:pPr>
            <a:endParaRPr kumimoji="0" lang="en-US" sz="18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$3.95 billion for job </a:t>
            </a:r>
            <a:r>
              <a:rPr kumimoji="0" lang="en-US" sz="2000" b="1" i="0" u="none" strike="noStrike" kern="0" cap="none" spc="0" normalizeH="0" baseline="0" noProof="0" dirty="0" smtClean="0">
                <a:ln>
                  <a:noFill/>
                </a:ln>
                <a:effectLst/>
                <a:uLnTx/>
                <a:uFillTx/>
              </a:rPr>
              <a:t>training</a:t>
            </a:r>
          </a:p>
          <a:p>
            <a:pPr marL="385763" lvl="1" indent="0" fontAlgn="auto">
              <a:lnSpc>
                <a:spcPct val="100000"/>
              </a:lnSpc>
              <a:spcBef>
                <a:spcPts val="0"/>
              </a:spcBef>
              <a:spcAft>
                <a:spcPts val="0"/>
              </a:spcAft>
              <a:buClrTx/>
              <a:buSzTx/>
              <a:buFontTx/>
              <a:buNone/>
            </a:pPr>
            <a:r>
              <a:rPr kumimoji="0" lang="en-US" sz="1800" b="0" i="0" u="none" strike="noStrike" kern="0" cap="none" spc="0" normalizeH="0" baseline="0" noProof="0" dirty="0" smtClean="0">
                <a:ln>
                  <a:noFill/>
                </a:ln>
                <a:effectLst/>
                <a:uLnTx/>
                <a:uFillTx/>
              </a:rPr>
              <a:t>Including </a:t>
            </a:r>
            <a:r>
              <a:rPr kumimoji="0" lang="en-US" sz="1800" b="0" i="0" u="none" strike="noStrike" kern="0" cap="none" spc="0" normalizeH="0" baseline="0" noProof="0" dirty="0">
                <a:ln>
                  <a:noFill/>
                </a:ln>
                <a:effectLst/>
                <a:uLnTx/>
                <a:uFillTx/>
              </a:rPr>
              <a:t>State formula grants for adult, dislocated worker, and youth programs (including $1.2 billion to create up to </a:t>
            </a:r>
            <a:r>
              <a:rPr lang="en-US" sz="1800" dirty="0" smtClean="0"/>
              <a:t>1</a:t>
            </a:r>
            <a:r>
              <a:rPr kumimoji="0" lang="en-US" sz="1800" b="0" i="0" u="none" strike="noStrike" kern="0" cap="none" spc="0" normalizeH="0" baseline="0" noProof="0" dirty="0" smtClean="0">
                <a:ln>
                  <a:noFill/>
                </a:ln>
                <a:effectLst/>
                <a:uLnTx/>
                <a:uFillTx/>
              </a:rPr>
              <a:t> </a:t>
            </a:r>
            <a:r>
              <a:rPr kumimoji="0" lang="en-US" sz="1800" b="0" i="0" u="none" strike="noStrike" kern="0" cap="none" spc="0" normalizeH="0" baseline="0" noProof="0" dirty="0">
                <a:ln>
                  <a:noFill/>
                </a:ln>
                <a:effectLst/>
                <a:uLnTx/>
                <a:uFillTx/>
              </a:rPr>
              <a:t>million summer jobs for youth</a:t>
            </a:r>
            <a:r>
              <a:rPr kumimoji="0" lang="en-US" sz="1800" b="0" i="0" u="none" strike="noStrike" kern="0" cap="none" spc="0" normalizeH="0" baseline="0" noProof="0" dirty="0" smtClean="0">
                <a:ln>
                  <a:noFill/>
                </a:ln>
                <a:effectLst/>
                <a:uLnTx/>
                <a:uFillTx/>
              </a:rPr>
              <a:t>).</a:t>
            </a:r>
          </a:p>
          <a:p>
            <a:pPr marL="385763" lvl="1" indent="0" fontAlgn="auto">
              <a:lnSpc>
                <a:spcPct val="100000"/>
              </a:lnSpc>
              <a:spcBef>
                <a:spcPts val="0"/>
              </a:spcBef>
              <a:spcAft>
                <a:spcPts val="0"/>
              </a:spcAft>
              <a:buClrTx/>
              <a:buSzTx/>
              <a:buFontTx/>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152400" y="533400"/>
          <a:ext cx="8915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4"/>
          <p:cNvSpPr>
            <a:spLocks noGrp="1"/>
          </p:cNvSpPr>
          <p:nvPr>
            <p:ph type="title"/>
          </p:nvPr>
        </p:nvSpPr>
        <p:spPr>
          <a:xfrm>
            <a:off x="152400" y="198438"/>
            <a:ext cx="8229600" cy="411162"/>
          </a:xfrm>
        </p:spPr>
        <p:txBody>
          <a:bodyPr>
            <a:noAutofit/>
          </a:bodyPr>
          <a:lstStyle/>
          <a:p>
            <a:pPr algn="l"/>
            <a:r>
              <a:rPr lang="en-US" sz="2000" dirty="0" smtClean="0"/>
              <a:t>Stimulus Speaking Points Aligned to MS Areas of Focus and Funding</a:t>
            </a:r>
            <a:endParaRPr lang="en-US" sz="2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304800" y="152400"/>
            <a:ext cx="8229600" cy="639762"/>
          </a:xfrm>
          <a:prstGeom prst="rect">
            <a:avLst/>
          </a:prstGeom>
          <a:noFill/>
          <a:ln w="9525">
            <a:noFill/>
            <a:miter lim="800000"/>
            <a:headEnd/>
            <a:tailEnd/>
          </a:ln>
          <a:effectLst/>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rPr>
              <a:t>Current Strategies for Impact</a:t>
            </a:r>
            <a:endParaRPr kumimoji="0" lang="en-US" sz="3200" b="0" i="0" u="none" strike="noStrike" kern="0" cap="none" spc="0" normalizeH="0" baseline="0" noProof="0" dirty="0">
              <a:ln>
                <a:noFill/>
              </a:ln>
              <a:solidFill>
                <a:schemeClr val="tx1"/>
              </a:solidFill>
              <a:effectLst/>
              <a:uLnTx/>
              <a:uFillTx/>
            </a:endParaRPr>
          </a:p>
        </p:txBody>
      </p:sp>
      <p:graphicFrame>
        <p:nvGraphicFramePr>
          <p:cNvPr id="7" name="Diagram 6"/>
          <p:cNvGraphicFramePr/>
          <p:nvPr/>
        </p:nvGraphicFramePr>
        <p:xfrm>
          <a:off x="228600" y="8382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1"/>
            <a:ext cx="7772400" cy="553998"/>
          </a:xfrm>
        </p:spPr>
        <p:txBody>
          <a:bodyPr/>
          <a:lstStyle/>
          <a:p>
            <a:r>
              <a:rPr smtClean="0"/>
              <a:t>Appendix slides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97565" y="1924050"/>
            <a:ext cx="8534400" cy="4419600"/>
          </a:xfrm>
          <a:prstGeom prst="roundRect">
            <a:avLst/>
          </a:prstGeom>
          <a:solidFill>
            <a:schemeClr val="tx1"/>
          </a:soli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a:endParaRPr>
          </a:p>
        </p:txBody>
      </p:sp>
      <p:sp>
        <p:nvSpPr>
          <p:cNvPr id="10" name="Title 1"/>
          <p:cNvSpPr>
            <a:spLocks noGrp="1"/>
          </p:cNvSpPr>
          <p:nvPr>
            <p:ph type="title"/>
          </p:nvPr>
        </p:nvSpPr>
        <p:spPr bwMode="auto">
          <a:xfrm>
            <a:off x="457200" y="290534"/>
            <a:ext cx="8229600" cy="707886"/>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rPr>
              <a:t>State Stimulus Reports</a:t>
            </a:r>
          </a:p>
        </p:txBody>
      </p:sp>
      <p:sp>
        <p:nvSpPr>
          <p:cNvPr id="11" name="Content Placeholder 3"/>
          <p:cNvSpPr>
            <a:spLocks noGrp="1"/>
          </p:cNvSpPr>
          <p:nvPr>
            <p:ph sz="half" idx="1"/>
          </p:nvPr>
        </p:nvSpPr>
        <p:spPr bwMode="auto">
          <a:xfrm>
            <a:off x="778566" y="2057400"/>
            <a:ext cx="2133600" cy="4463015"/>
          </a:xfrm>
          <a:prstGeom prst="rect">
            <a:avLst/>
          </a:prstGeom>
          <a:noFill/>
          <a:ln w="9525">
            <a:noFill/>
            <a:miter lim="800000"/>
            <a:headEnd/>
            <a:tailEnd/>
          </a:ln>
          <a:effec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3" action="ppaction://hlinkfile"/>
              </a:rPr>
              <a:t>Alabama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4" action="ppaction://hlinkfile"/>
              </a:rPr>
              <a:t>Alaska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5" action="ppaction://hlinkfile"/>
              </a:rPr>
              <a:t>Arizona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6" action="ppaction://hlinkfile"/>
              </a:rPr>
              <a:t>Arkansas</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7" action="ppaction://hlinkfile"/>
              </a:rPr>
              <a:t>California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8" action="ppaction://hlinkfile"/>
              </a:rPr>
              <a:t>Colorado</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9" action="ppaction://hlinkfile"/>
              </a:rPr>
              <a:t>Connecticut</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0" action="ppaction://hlinkfile"/>
              </a:rPr>
              <a:t>Delaware</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1" action="ppaction://hlinkfile"/>
              </a:rPr>
              <a:t>D.C.</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2" action="ppaction://hlinkfile"/>
              </a:rPr>
              <a:t>Florida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3" action="ppaction://hlinkfile"/>
              </a:rPr>
              <a:t>Georgia</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4" action="ppaction://hlinkfile"/>
              </a:rPr>
              <a:t>Hawaii</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5" action="ppaction://hlinkfile"/>
              </a:rPr>
              <a:t>Idaho</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hlinkClick r:id="rId16" action="ppaction://hlinkfile"/>
              </a:rPr>
              <a:t>Illinois</a:t>
            </a:r>
            <a:endPar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sp>
        <p:nvSpPr>
          <p:cNvPr id="12" name="Content Placeholder 4"/>
          <p:cNvSpPr txBox="1">
            <a:spLocks/>
          </p:cNvSpPr>
          <p:nvPr/>
        </p:nvSpPr>
        <p:spPr>
          <a:xfrm>
            <a:off x="4853610" y="2057400"/>
            <a:ext cx="2193234" cy="446301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17" action="ppaction://hlinkfile"/>
              </a:rPr>
              <a:t>Montana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18" action="ppaction://hlinkfile"/>
              </a:rPr>
              <a:t>Nebraska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19" action="ppaction://hlinkfile"/>
              </a:rPr>
              <a:t>Nevada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0" action="ppaction://hlinkfile"/>
              </a:rPr>
              <a:t>New Hampshire</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1" action="ppaction://hlinkfile"/>
              </a:rPr>
              <a:t>New Jersey</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2" action="ppaction://hlinkfile"/>
              </a:rPr>
              <a:t>New Mexico</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3" action="ppaction://hlinkfile"/>
              </a:rPr>
              <a:t>New York</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4" action="ppaction://hlinkfile"/>
              </a:rPr>
              <a:t>North Carolina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5" action="ppaction://hlinkfile"/>
              </a:rPr>
              <a:t>North Dakota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6" action="ppaction://hlinkfile"/>
              </a:rPr>
              <a:t>Ohio</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7" action="ppaction://hlinkfile"/>
              </a:rPr>
              <a:t>Oklahoma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8" action="ppaction://hlinkfile"/>
              </a:rPr>
              <a:t>Oregon</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hlinkClick r:id="rId29" action="ppaction://hlinkfile"/>
              </a:rPr>
              <a:t>Pennsylvania</a:t>
            </a:r>
            <a:endParaRPr kumimoji="0" lang="en-US" b="0" i="0" u="none" strike="noStrike" kern="120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sp>
        <p:nvSpPr>
          <p:cNvPr id="13" name="TextBox 12"/>
          <p:cNvSpPr txBox="1"/>
          <p:nvPr/>
        </p:nvSpPr>
        <p:spPr>
          <a:xfrm>
            <a:off x="609600" y="1116449"/>
            <a:ext cx="8229600" cy="1169551"/>
          </a:xfrm>
          <a:prstGeom prst="rect">
            <a:avLst/>
          </a:prstGeom>
          <a:noFill/>
        </p:spPr>
        <p:txBody>
          <a:bodyPr wrap="square" rtlCol="0">
            <a:spAutoFit/>
          </a:bodyPr>
          <a:lstStyle/>
          <a:p>
            <a:pPr algn="l" rtl="0"/>
            <a:r>
              <a:rPr lang="en-US" kern="1200" dirty="0">
                <a:latin typeface="Calibri"/>
                <a:ea typeface="+mn-ea"/>
                <a:cs typeface="+mn-cs"/>
              </a:rPr>
              <a:t>Click Below to Access a State Stimulus Report. </a:t>
            </a:r>
          </a:p>
          <a:p>
            <a:pPr algn="l" rtl="0"/>
            <a:r>
              <a:rPr lang="en-US" sz="1600" kern="1200" dirty="0">
                <a:latin typeface="Calibri"/>
                <a:ea typeface="+mn-ea"/>
                <a:cs typeface="+mn-cs"/>
              </a:rPr>
              <a:t>Each report outlines the state allocation they receive as a result of the stimulus package</a:t>
            </a:r>
          </a:p>
          <a:p>
            <a:pPr algn="l" rtl="0"/>
            <a:endParaRPr lang="en-US" kern="1200" dirty="0">
              <a:latin typeface="Calibri"/>
              <a:ea typeface="+mn-ea"/>
              <a:cs typeface="+mn-cs"/>
            </a:endParaRPr>
          </a:p>
          <a:p>
            <a:pPr algn="l" rtl="0"/>
            <a:endParaRPr lang="en-US" kern="1200" dirty="0">
              <a:latin typeface="Calibri"/>
              <a:ea typeface="+mn-ea"/>
              <a:cs typeface="+mn-cs"/>
            </a:endParaRPr>
          </a:p>
        </p:txBody>
      </p:sp>
      <p:sp>
        <p:nvSpPr>
          <p:cNvPr id="14" name="Content Placeholder 3"/>
          <p:cNvSpPr txBox="1">
            <a:spLocks/>
          </p:cNvSpPr>
          <p:nvPr/>
        </p:nvSpPr>
        <p:spPr>
          <a:xfrm>
            <a:off x="2816088" y="2057400"/>
            <a:ext cx="2133600" cy="4463015"/>
          </a:xfrm>
          <a:prstGeom prst="rect">
            <a:avLst/>
          </a:prstGeom>
        </p:spPr>
        <p:txBody>
          <a:bodyPr vert="horz" lIns="91440" tIns="45720" rIns="91440" bIns="45720" rtlCol="0">
            <a:normAutofit/>
          </a:bodyPr>
          <a:lstStyle/>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0" action="ppaction://hlinkfile"/>
              </a:rPr>
              <a:t>Indiana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1" action="ppaction://hlinkfile"/>
              </a:rPr>
              <a:t>Iowa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2" action="ppaction://hlinkfile"/>
              </a:rPr>
              <a:t>Kansas</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3" action="ppaction://hlinkfile"/>
              </a:rPr>
              <a:t>Kentucky</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4" action="ppaction://hlinkfile"/>
              </a:rPr>
              <a:t>Louisiana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5" action="ppaction://hlinkfile"/>
              </a:rPr>
              <a:t>Maine</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6" action="ppaction://hlinkfile"/>
              </a:rPr>
              <a:t>Maryland</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7" action="ppaction://hlinkfile"/>
              </a:rPr>
              <a:t>Massachusetts</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8" action="ppaction://hlinkfile"/>
              </a:rPr>
              <a:t>Michigan</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39" action="ppaction://hlinkfile"/>
              </a:rPr>
              <a:t>Minnesota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0" action="ppaction://hlinkfile"/>
              </a:rPr>
              <a:t>Mississippi</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1" action="ppaction://hlinkfile"/>
              </a:rPr>
              <a:t>Missouri</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endParaRPr lang="en-US" kern="1200" dirty="0">
              <a:solidFill>
                <a:prstClr val="black"/>
              </a:solidFill>
              <a:latin typeface="Calibri" pitchFamily="34" charset="0"/>
              <a:cs typeface="Calibri" pitchFamily="34" charset="0"/>
            </a:endParaRPr>
          </a:p>
        </p:txBody>
      </p:sp>
      <p:sp>
        <p:nvSpPr>
          <p:cNvPr id="15" name="Content Placeholder 4"/>
          <p:cNvSpPr txBox="1">
            <a:spLocks/>
          </p:cNvSpPr>
          <p:nvPr/>
        </p:nvSpPr>
        <p:spPr>
          <a:xfrm>
            <a:off x="6950765" y="2057400"/>
            <a:ext cx="2040835" cy="4463015"/>
          </a:xfrm>
          <a:prstGeom prst="rect">
            <a:avLst/>
          </a:prstGeom>
        </p:spPr>
        <p:txBody>
          <a:bodyPr vert="horz" lIns="91440" tIns="45720" rIns="91440" bIns="45720" rtlCol="0">
            <a:noAutofit/>
          </a:bodyPr>
          <a:lstStyle/>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2" action="ppaction://hlinkfile"/>
              </a:rPr>
              <a:t>Rhode Island</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3" action="ppaction://hlinkfile"/>
              </a:rPr>
              <a:t>South Carolina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4" action="ppaction://hlinkfile"/>
              </a:rPr>
              <a:t>South Dakota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5" action="ppaction://hlinkfile"/>
              </a:rPr>
              <a:t>Tennessee</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6" action="ppaction://hlinkfile"/>
              </a:rPr>
              <a:t>Texas</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7" action="ppaction://hlinkfile"/>
              </a:rPr>
              <a:t>Utah</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8" action="ppaction://hlinkfile"/>
              </a:rPr>
              <a:t>Vermont</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49" action="ppaction://hlinkfile"/>
              </a:rPr>
              <a:t>Virginia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50" action="ppaction://hlinkfile"/>
              </a:rPr>
              <a:t>Washington</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51" action="ppaction://hlinkfile"/>
              </a:rPr>
              <a:t>West Virginia</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52" action="ppaction://hlinkfile"/>
              </a:rPr>
              <a:t>Wisconsin</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Char char="•"/>
            </a:pPr>
            <a:r>
              <a:rPr lang="en-US" kern="1200" dirty="0">
                <a:solidFill>
                  <a:prstClr val="black"/>
                </a:solidFill>
                <a:latin typeface="Calibri" pitchFamily="34" charset="0"/>
                <a:cs typeface="Calibri" pitchFamily="34" charset="0"/>
                <a:hlinkClick r:id="rId53" action="ppaction://hlinkfile"/>
              </a:rPr>
              <a:t>Wyoming</a:t>
            </a:r>
            <a:endParaRPr lang="en-US" kern="1200" dirty="0">
              <a:solidFill>
                <a:prstClr val="black"/>
              </a:solidFill>
              <a:latin typeface="Calibri" pitchFamily="34" charset="0"/>
              <a:cs typeface="Calibri" pitchFamily="34" charset="0"/>
            </a:endParaRPr>
          </a:p>
          <a:p>
            <a:pPr marL="342900" indent="-342900" algn="l" rtl="0">
              <a:spcBef>
                <a:spcPct val="20000"/>
              </a:spcBef>
              <a:buFont typeface="Arial" pitchFamily="34" charset="0"/>
              <a:buNone/>
            </a:pPr>
            <a:endParaRPr lang="en-US" kern="1200" dirty="0">
              <a:solidFill>
                <a:prstClr val="black"/>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nvGraphicFramePr>
        <p:xfrm>
          <a:off x="861392" y="9144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9"/>
          <p:cNvGrpSpPr/>
          <p:nvPr/>
        </p:nvGrpSpPr>
        <p:grpSpPr>
          <a:xfrm>
            <a:off x="152400" y="2455147"/>
            <a:ext cx="599293" cy="632792"/>
            <a:chOff x="76999" y="1691777"/>
            <a:chExt cx="599293" cy="821453"/>
          </a:xfrm>
        </p:grpSpPr>
        <p:sp>
          <p:nvSpPr>
            <p:cNvPr id="21" name="Rounded Rectangle 20"/>
            <p:cNvSpPr/>
            <p:nvPr/>
          </p:nvSpPr>
          <p:spPr>
            <a:xfrm>
              <a:off x="76999" y="1691777"/>
              <a:ext cx="599293" cy="821453"/>
            </a:xfrm>
            <a:prstGeom prst="roundRect">
              <a:avLst>
                <a:gd name="adj" fmla="val 10000"/>
              </a:avLst>
            </a:prstGeom>
            <a:solidFill>
              <a:srgbClr val="4F81BD"/>
            </a:solidFill>
            <a:ln w="25400" cap="flat" cmpd="sng" algn="ctr">
              <a:solidFill>
                <a:srgbClr val="4F81BD">
                  <a:shade val="50000"/>
                </a:srgbClr>
              </a:solidFill>
              <a:prstDash val="solid"/>
            </a:ln>
            <a:effectLst/>
          </p:spPr>
        </p:sp>
        <p:sp>
          <p:nvSpPr>
            <p:cNvPr id="22" name="Rounded Rectangle 4"/>
            <p:cNvSpPr/>
            <p:nvPr/>
          </p:nvSpPr>
          <p:spPr>
            <a:xfrm>
              <a:off x="94552" y="1709330"/>
              <a:ext cx="564187" cy="786347"/>
            </a:xfrm>
            <a:prstGeom prst="rect">
              <a:avLst/>
            </a:prstGeom>
            <a:solidFill>
              <a:srgbClr val="4F81BD"/>
            </a:solidFill>
            <a:ln w="25400" cap="flat" cmpd="sng" algn="ctr">
              <a:solidFill>
                <a:srgbClr val="4F81BD">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State Fiscal Stabilization Fund</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oup 22"/>
          <p:cNvGrpSpPr/>
          <p:nvPr/>
        </p:nvGrpSpPr>
        <p:grpSpPr>
          <a:xfrm>
            <a:off x="152400" y="3329608"/>
            <a:ext cx="599293" cy="632792"/>
            <a:chOff x="76999" y="1691777"/>
            <a:chExt cx="599293" cy="821453"/>
          </a:xfrm>
        </p:grpSpPr>
        <p:sp>
          <p:nvSpPr>
            <p:cNvPr id="24" name="Rounded Rectangle 23"/>
            <p:cNvSpPr/>
            <p:nvPr/>
          </p:nvSpPr>
          <p:spPr>
            <a:xfrm>
              <a:off x="76999" y="1691777"/>
              <a:ext cx="599293" cy="821453"/>
            </a:xfrm>
            <a:prstGeom prst="roundRect">
              <a:avLst>
                <a:gd name="adj" fmla="val 10000"/>
              </a:avLst>
            </a:prstGeom>
            <a:solidFill>
              <a:srgbClr val="C0504D"/>
            </a:solidFill>
            <a:ln w="25400" cap="flat" cmpd="sng" algn="ctr">
              <a:solidFill>
                <a:srgbClr val="C0504D">
                  <a:shade val="50000"/>
                </a:srgbClr>
              </a:solidFill>
              <a:prstDash val="solid"/>
            </a:ln>
            <a:effectLst/>
          </p:spPr>
        </p:sp>
        <p:sp>
          <p:nvSpPr>
            <p:cNvPr id="25" name="Rounded Rectangle 4"/>
            <p:cNvSpPr/>
            <p:nvPr/>
          </p:nvSpPr>
          <p:spPr>
            <a:xfrm>
              <a:off x="94552" y="1709330"/>
              <a:ext cx="564187" cy="786347"/>
            </a:xfrm>
            <a:prstGeom prst="rect">
              <a:avLst/>
            </a:prstGeom>
            <a:solidFill>
              <a:srgbClr val="C0504D"/>
            </a:solidFill>
            <a:ln w="25400" cap="flat" cmpd="sng" algn="ctr">
              <a:solidFill>
                <a:srgbClr val="C0504D">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Special Education Part B State Grants</a:t>
              </a:r>
            </a:p>
          </p:txBody>
        </p:sp>
      </p:grpSp>
      <p:grpSp>
        <p:nvGrpSpPr>
          <p:cNvPr id="4" name="Group 25"/>
          <p:cNvGrpSpPr/>
          <p:nvPr/>
        </p:nvGrpSpPr>
        <p:grpSpPr>
          <a:xfrm>
            <a:off x="152400" y="4191000"/>
            <a:ext cx="599293" cy="632792"/>
            <a:chOff x="76999" y="1691777"/>
            <a:chExt cx="599293" cy="821453"/>
          </a:xfrm>
        </p:grpSpPr>
        <p:sp>
          <p:nvSpPr>
            <p:cNvPr id="27" name="Rounded Rectangle 26"/>
            <p:cNvSpPr/>
            <p:nvPr/>
          </p:nvSpPr>
          <p:spPr>
            <a:xfrm>
              <a:off x="76999" y="1691777"/>
              <a:ext cx="599293" cy="821453"/>
            </a:xfrm>
            <a:prstGeom prst="roundRect">
              <a:avLst>
                <a:gd name="adj" fmla="val 10000"/>
              </a:avLst>
            </a:prstGeom>
            <a:solidFill>
              <a:srgbClr val="9BBB59"/>
            </a:solidFill>
            <a:ln w="25400" cap="flat" cmpd="sng" algn="ctr">
              <a:solidFill>
                <a:srgbClr val="9BBB59">
                  <a:shade val="50000"/>
                </a:srgbClr>
              </a:solidFill>
              <a:prstDash val="solid"/>
            </a:ln>
            <a:effectLst/>
          </p:spPr>
        </p:sp>
        <p:sp>
          <p:nvSpPr>
            <p:cNvPr id="28" name="Rounded Rectangle 4"/>
            <p:cNvSpPr/>
            <p:nvPr/>
          </p:nvSpPr>
          <p:spPr>
            <a:xfrm>
              <a:off x="94552" y="1709330"/>
              <a:ext cx="564187" cy="786347"/>
            </a:xfrm>
            <a:prstGeom prst="rect">
              <a:avLst/>
            </a:prstGeom>
            <a:solidFill>
              <a:srgbClr val="9BBB59"/>
            </a:solidFill>
            <a:ln w="25400" cap="flat" cmpd="sng" algn="ctr">
              <a:solidFill>
                <a:srgbClr val="9BBB59">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Education technology funds</a:t>
              </a:r>
            </a:p>
          </p:txBody>
        </p:sp>
      </p:grpSp>
      <p:grpSp>
        <p:nvGrpSpPr>
          <p:cNvPr id="5" name="Group 28"/>
          <p:cNvGrpSpPr/>
          <p:nvPr/>
        </p:nvGrpSpPr>
        <p:grpSpPr>
          <a:xfrm>
            <a:off x="152400" y="5029200"/>
            <a:ext cx="599293" cy="632792"/>
            <a:chOff x="76999" y="1691777"/>
            <a:chExt cx="599293" cy="821453"/>
          </a:xfrm>
        </p:grpSpPr>
        <p:sp>
          <p:nvSpPr>
            <p:cNvPr id="30" name="Rounded Rectangle 29"/>
            <p:cNvSpPr/>
            <p:nvPr/>
          </p:nvSpPr>
          <p:spPr>
            <a:xfrm>
              <a:off x="76999" y="1691777"/>
              <a:ext cx="599293" cy="821453"/>
            </a:xfrm>
            <a:prstGeom prst="roundRect">
              <a:avLst>
                <a:gd name="adj" fmla="val 10000"/>
              </a:avLst>
            </a:prstGeom>
            <a:solidFill>
              <a:srgbClr val="F79646"/>
            </a:solidFill>
            <a:ln w="25400" cap="flat" cmpd="sng" algn="ctr">
              <a:solidFill>
                <a:srgbClr val="F79646">
                  <a:shade val="50000"/>
                </a:srgbClr>
              </a:solidFill>
              <a:prstDash val="solid"/>
            </a:ln>
            <a:effectLst/>
          </p:spPr>
        </p:sp>
        <p:sp>
          <p:nvSpPr>
            <p:cNvPr id="31" name="Rounded Rectangle 4"/>
            <p:cNvSpPr/>
            <p:nvPr/>
          </p:nvSpPr>
          <p:spPr>
            <a:xfrm>
              <a:off x="94552" y="1709330"/>
              <a:ext cx="564187" cy="786347"/>
            </a:xfrm>
            <a:prstGeom prst="rect">
              <a:avLst/>
            </a:prstGeom>
            <a:solidFill>
              <a:srgbClr val="F79646"/>
            </a:solidFill>
            <a:ln w="25400" cap="flat" cmpd="sng" algn="ctr">
              <a:solidFill>
                <a:srgbClr val="F79646">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Title I Education</a:t>
              </a:r>
            </a:p>
          </p:txBody>
        </p:sp>
      </p:grpSp>
      <p:sp>
        <p:nvSpPr>
          <p:cNvPr id="32" name="Title 16"/>
          <p:cNvSpPr>
            <a:spLocks noGrp="1"/>
          </p:cNvSpPr>
          <p:nvPr>
            <p:ph type="title"/>
          </p:nvPr>
        </p:nvSpPr>
        <p:spPr bwMode="auto">
          <a:xfrm>
            <a:off x="228600" y="198438"/>
            <a:ext cx="8229600" cy="715962"/>
          </a:xfrm>
          <a:prstGeom prst="rect">
            <a:avLst/>
          </a:prstGeom>
          <a:noFill/>
          <a:ln w="9525">
            <a:noFill/>
            <a:miter lim="800000"/>
            <a:headEnd/>
            <a:tailEnd/>
          </a:ln>
          <a:effectLst/>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rPr>
              <a:t>State Stimulus Impact Examples</a:t>
            </a:r>
            <a:endParaRPr kumimoji="0" lang="en-US" sz="3200" b="0" i="0" u="none" strike="noStrike" kern="0" cap="none" spc="0" normalizeH="0" baseline="0" noProof="0" dirty="0">
              <a:ln>
                <a:noFill/>
              </a:ln>
              <a:solidFill>
                <a:schemeClr val="tx1"/>
              </a:solidFill>
              <a:effectLst/>
              <a:uLnTx/>
              <a:uFillTx/>
            </a:endParaRPr>
          </a:p>
        </p:txBody>
      </p:sp>
      <p:sp>
        <p:nvSpPr>
          <p:cNvPr id="33" name="TextBox 32"/>
          <p:cNvSpPr txBox="1"/>
          <p:nvPr/>
        </p:nvSpPr>
        <p:spPr>
          <a:xfrm>
            <a:off x="914400" y="6172200"/>
            <a:ext cx="6066148" cy="369332"/>
          </a:xfrm>
          <a:prstGeom prst="rect">
            <a:avLst/>
          </a:prstGeom>
          <a:noFill/>
        </p:spPr>
        <p:txBody>
          <a:bodyPr wrap="none" rtlCol="0">
            <a:spAutoFit/>
          </a:bodyPr>
          <a:lstStyle/>
          <a:p>
            <a:pPr algn="l" rtl="0"/>
            <a:r>
              <a:rPr lang="en-US" kern="1200" dirty="0">
                <a:latin typeface="Calibri"/>
                <a:ea typeface="+mn-ea"/>
                <a:cs typeface="+mn-cs"/>
              </a:rPr>
              <a:t>Learning Resource: </a:t>
            </a:r>
            <a:r>
              <a:rPr lang="en-US" kern="1200" dirty="0">
                <a:latin typeface="Calibri"/>
                <a:ea typeface="+mn-ea"/>
                <a:cs typeface="+mn-cs"/>
                <a:hlinkClick r:id="rId7"/>
              </a:rPr>
              <a:t>http://www.thejournal.com/articles/23982</a:t>
            </a:r>
            <a:r>
              <a:rPr lang="en-US" kern="1200" dirty="0">
                <a:latin typeface="Calibri"/>
                <a:ea typeface="+mn-ea"/>
                <a:cs typeface="+mn-cs"/>
              </a:rPr>
              <a:t>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20625" t="16000" r="18125" b="14000"/>
          <a:stretch>
            <a:fillRect/>
          </a:stretch>
        </p:blipFill>
        <p:spPr bwMode="auto">
          <a:xfrm>
            <a:off x="0" y="76200"/>
            <a:ext cx="9174480" cy="65532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20000" t="16000" r="18125" b="27000"/>
          <a:stretch>
            <a:fillRect/>
          </a:stretch>
        </p:blipFill>
        <p:spPr bwMode="auto">
          <a:xfrm>
            <a:off x="-76200" y="762000"/>
            <a:ext cx="9264316" cy="5334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Realities of Our Environment</a:t>
            </a:r>
            <a:endParaRPr lang="en-US" dirty="0"/>
          </a:p>
        </p:txBody>
      </p:sp>
      <p:sp>
        <p:nvSpPr>
          <p:cNvPr id="6" name="Text Placeholder 5"/>
          <p:cNvSpPr>
            <a:spLocks noGrp="1"/>
          </p:cNvSpPr>
          <p:nvPr>
            <p:ph type="body" sz="quarter" idx="10"/>
          </p:nvPr>
        </p:nvSpPr>
        <p:spPr>
          <a:xfrm>
            <a:off x="1676400" y="1676400"/>
            <a:ext cx="6625734" cy="3939540"/>
          </a:xfrm>
        </p:spPr>
        <p:txBody>
          <a:bodyPr/>
          <a:lstStyle/>
          <a:p>
            <a:pPr>
              <a:lnSpc>
                <a:spcPct val="100000"/>
              </a:lnSpc>
            </a:pPr>
            <a:r>
              <a:rPr lang="en-US" sz="2000" dirty="0" smtClean="0"/>
              <a:t>SEAs and LEAs facing ~30% cross agency budget reductions</a:t>
            </a:r>
          </a:p>
          <a:p>
            <a:pPr>
              <a:lnSpc>
                <a:spcPct val="100000"/>
              </a:lnSpc>
            </a:pPr>
            <a:r>
              <a:rPr lang="en-US" sz="2000" dirty="0" smtClean="0"/>
              <a:t>Stimulus funding opportunity is “non-recurring” investment driving short term enhancements rather than recurring costs will be emphasized</a:t>
            </a:r>
          </a:p>
          <a:p>
            <a:pPr>
              <a:lnSpc>
                <a:spcPct val="100000"/>
              </a:lnSpc>
            </a:pPr>
            <a:r>
              <a:rPr lang="en-US" sz="2000" dirty="0" smtClean="0"/>
              <a:t>Limited human infrastructure available to ensure strategic and effective implementation at SEA and LEA level</a:t>
            </a:r>
          </a:p>
          <a:p>
            <a:pPr>
              <a:lnSpc>
                <a:spcPct val="100000"/>
              </a:lnSpc>
            </a:pPr>
            <a:r>
              <a:rPr lang="en-US" sz="2000" dirty="0" smtClean="0"/>
              <a:t>New opportunity to align our Policy Agenda and our Customer Engagement Strategies to create greater industry impact</a:t>
            </a:r>
          </a:p>
          <a:p>
            <a:pPr>
              <a:lnSpc>
                <a:spcPct val="100000"/>
              </a:lnSpc>
            </a:pPr>
            <a:endParaRPr lang="en-US"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25000" t="13000" r="23125" b="7000"/>
          <a:stretch>
            <a:fillRect/>
          </a:stretch>
        </p:blipFill>
        <p:spPr bwMode="auto">
          <a:xfrm>
            <a:off x="1524000" y="174434"/>
            <a:ext cx="6934200" cy="6683566"/>
          </a:xfrm>
          <a:prstGeom prst="rect">
            <a:avLst/>
          </a:prstGeom>
          <a:noFill/>
          <a:ln>
            <a:noFill/>
          </a:ln>
        </p:spPr>
      </p:pic>
      <p:sp>
        <p:nvSpPr>
          <p:cNvPr id="6" name="Title 5"/>
          <p:cNvSpPr>
            <a:spLocks noGrp="1"/>
          </p:cNvSpPr>
          <p:nvPr>
            <p:ph type="title"/>
          </p:nvPr>
        </p:nvSpPr>
        <p:spPr>
          <a:xfrm>
            <a:off x="228600" y="152400"/>
            <a:ext cx="8378228" cy="387798"/>
          </a:xfrm>
        </p:spPr>
        <p:txBody>
          <a:bodyPr/>
          <a:lstStyle/>
          <a:p>
            <a:r>
              <a:rPr sz="2800" b="1" smtClean="0">
                <a:solidFill>
                  <a:schemeClr val="bg1"/>
                </a:solidFill>
              </a:rPr>
              <a:t>Understanding the Pie</a:t>
            </a:r>
            <a:endParaRPr lang="en-US" sz="28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09600" y="685800"/>
          <a:ext cx="7924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4"/>
          <p:cNvSpPr>
            <a:spLocks noGrp="1"/>
          </p:cNvSpPr>
          <p:nvPr>
            <p:ph type="title"/>
          </p:nvPr>
        </p:nvSpPr>
        <p:spPr bwMode="auto">
          <a:xfrm>
            <a:off x="304800" y="152400"/>
            <a:ext cx="8229600" cy="715962"/>
          </a:xfrm>
          <a:prstGeom prst="rect">
            <a:avLst/>
          </a:prstGeom>
          <a:noFill/>
          <a:ln w="9525">
            <a:noFill/>
            <a:miter lim="800000"/>
            <a:headEnd/>
            <a:tailEnd/>
          </a:ln>
          <a:effectLst/>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rPr>
              <a:t>Understanding the Process</a:t>
            </a:r>
            <a:endParaRPr kumimoji="0" lang="en-US" sz="2800" b="0" i="0" u="none" strike="noStrike" kern="0" cap="none" spc="0" normalizeH="0" baseline="0" noProof="0" dirty="0">
              <a:ln>
                <a:noFill/>
              </a:ln>
              <a:solidFill>
                <a:schemeClr val="tx1"/>
              </a:solidFill>
              <a:effectLst/>
              <a:uLnTx/>
              <a:uFillTx/>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838200" y="1066800"/>
            <a:ext cx="1905000" cy="1335339"/>
            <a:chOff x="76999" y="1691777"/>
            <a:chExt cx="599293" cy="821453"/>
          </a:xfrm>
        </p:grpSpPr>
        <p:sp>
          <p:nvSpPr>
            <p:cNvPr id="29" name="Rounded Rectangle 28"/>
            <p:cNvSpPr/>
            <p:nvPr/>
          </p:nvSpPr>
          <p:spPr>
            <a:xfrm>
              <a:off x="76999" y="1691777"/>
              <a:ext cx="599293" cy="821453"/>
            </a:xfrm>
            <a:prstGeom prst="roundRect">
              <a:avLst>
                <a:gd name="adj" fmla="val 10000"/>
              </a:avLst>
            </a:prstGeom>
            <a:solidFill>
              <a:srgbClr val="4F81BD"/>
            </a:solidFill>
            <a:ln w="25400" cap="flat" cmpd="sng" algn="ctr">
              <a:solidFill>
                <a:srgbClr val="4F81BD">
                  <a:shade val="50000"/>
                </a:srgbClr>
              </a:solidFill>
              <a:prstDash val="solid"/>
            </a:ln>
            <a:effectLst/>
          </p:spPr>
        </p:sp>
        <p:sp>
          <p:nvSpPr>
            <p:cNvPr id="30" name="Rounded Rectangle 4"/>
            <p:cNvSpPr/>
            <p:nvPr/>
          </p:nvSpPr>
          <p:spPr>
            <a:xfrm>
              <a:off x="94552" y="1709330"/>
              <a:ext cx="564187" cy="786347"/>
            </a:xfrm>
            <a:prstGeom prst="rect">
              <a:avLst/>
            </a:prstGeom>
            <a:solidFill>
              <a:srgbClr val="4F81BD"/>
            </a:solidFill>
            <a:ln w="25400" cap="flat" cmpd="sng" algn="ctr">
              <a:solidFill>
                <a:srgbClr val="4F81BD">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State Fiscal Stabilization Fund</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$53.6 </a:t>
              </a: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Billion </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oup 30"/>
          <p:cNvGrpSpPr/>
          <p:nvPr/>
        </p:nvGrpSpPr>
        <p:grpSpPr>
          <a:xfrm>
            <a:off x="2895600" y="1066800"/>
            <a:ext cx="1905000" cy="1335339"/>
            <a:chOff x="76999" y="1691777"/>
            <a:chExt cx="599293" cy="821453"/>
          </a:xfrm>
        </p:grpSpPr>
        <p:sp>
          <p:nvSpPr>
            <p:cNvPr id="32" name="Rounded Rectangle 31"/>
            <p:cNvSpPr/>
            <p:nvPr/>
          </p:nvSpPr>
          <p:spPr>
            <a:xfrm>
              <a:off x="76999" y="1691777"/>
              <a:ext cx="599293" cy="821453"/>
            </a:xfrm>
            <a:prstGeom prst="roundRect">
              <a:avLst>
                <a:gd name="adj" fmla="val 10000"/>
              </a:avLst>
            </a:prstGeom>
            <a:solidFill>
              <a:srgbClr val="C0504D"/>
            </a:solidFill>
            <a:ln w="25400" cap="flat" cmpd="sng" algn="ctr">
              <a:solidFill>
                <a:srgbClr val="C0504D">
                  <a:shade val="50000"/>
                </a:srgbClr>
              </a:solidFill>
              <a:prstDash val="solid"/>
            </a:ln>
            <a:effectLst/>
          </p:spPr>
        </p:sp>
        <p:sp>
          <p:nvSpPr>
            <p:cNvPr id="33" name="Rounded Rectangle 4"/>
            <p:cNvSpPr/>
            <p:nvPr/>
          </p:nvSpPr>
          <p:spPr>
            <a:xfrm>
              <a:off x="94552" y="1709330"/>
              <a:ext cx="564187" cy="786347"/>
            </a:xfrm>
            <a:prstGeom prst="rect">
              <a:avLst/>
            </a:prstGeom>
            <a:solidFill>
              <a:srgbClr val="C0504D"/>
            </a:solidFill>
            <a:ln w="25400" cap="flat" cmpd="sng" algn="ctr">
              <a:solidFill>
                <a:srgbClr val="C0504D">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Special Education Part B State </a:t>
              </a: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Grants</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$12.2 Billion</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oup 33"/>
          <p:cNvGrpSpPr/>
          <p:nvPr/>
        </p:nvGrpSpPr>
        <p:grpSpPr>
          <a:xfrm>
            <a:off x="4953000" y="1066800"/>
            <a:ext cx="1905000" cy="1335339"/>
            <a:chOff x="76999" y="1691777"/>
            <a:chExt cx="599293" cy="821453"/>
          </a:xfrm>
        </p:grpSpPr>
        <p:sp>
          <p:nvSpPr>
            <p:cNvPr id="35" name="Rounded Rectangle 34"/>
            <p:cNvSpPr/>
            <p:nvPr/>
          </p:nvSpPr>
          <p:spPr>
            <a:xfrm>
              <a:off x="76999" y="1691777"/>
              <a:ext cx="599293" cy="821453"/>
            </a:xfrm>
            <a:prstGeom prst="roundRect">
              <a:avLst>
                <a:gd name="adj" fmla="val 10000"/>
              </a:avLst>
            </a:prstGeom>
            <a:solidFill>
              <a:srgbClr val="9BBB59"/>
            </a:solidFill>
            <a:ln w="25400" cap="flat" cmpd="sng" algn="ctr">
              <a:solidFill>
                <a:srgbClr val="9BBB59">
                  <a:shade val="50000"/>
                </a:srgbClr>
              </a:solidFill>
              <a:prstDash val="solid"/>
            </a:ln>
            <a:effectLst/>
          </p:spPr>
        </p:sp>
        <p:sp>
          <p:nvSpPr>
            <p:cNvPr id="36" name="Rounded Rectangle 4"/>
            <p:cNvSpPr/>
            <p:nvPr/>
          </p:nvSpPr>
          <p:spPr>
            <a:xfrm>
              <a:off x="94552" y="1709330"/>
              <a:ext cx="564187" cy="786347"/>
            </a:xfrm>
            <a:prstGeom prst="rect">
              <a:avLst/>
            </a:prstGeom>
            <a:solidFill>
              <a:srgbClr val="9BBB59"/>
            </a:solidFill>
            <a:ln w="25400" cap="flat" cmpd="sng" algn="ctr">
              <a:solidFill>
                <a:srgbClr val="9BBB59">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Education Technology Funds</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$650 Million</a:t>
              </a:r>
            </a:p>
          </p:txBody>
        </p:sp>
      </p:grpSp>
      <p:grpSp>
        <p:nvGrpSpPr>
          <p:cNvPr id="5" name="Group 36"/>
          <p:cNvGrpSpPr/>
          <p:nvPr/>
        </p:nvGrpSpPr>
        <p:grpSpPr>
          <a:xfrm>
            <a:off x="7010400" y="1066800"/>
            <a:ext cx="1905000" cy="1335339"/>
            <a:chOff x="76999" y="1691777"/>
            <a:chExt cx="599293" cy="821453"/>
          </a:xfrm>
        </p:grpSpPr>
        <p:sp>
          <p:nvSpPr>
            <p:cNvPr id="38" name="Rounded Rectangle 37"/>
            <p:cNvSpPr/>
            <p:nvPr/>
          </p:nvSpPr>
          <p:spPr>
            <a:xfrm>
              <a:off x="76999" y="1691777"/>
              <a:ext cx="599293" cy="821453"/>
            </a:xfrm>
            <a:prstGeom prst="roundRect">
              <a:avLst>
                <a:gd name="adj" fmla="val 10000"/>
              </a:avLst>
            </a:prstGeom>
            <a:solidFill>
              <a:srgbClr val="F79646"/>
            </a:solidFill>
            <a:ln w="25400" cap="flat" cmpd="sng" algn="ctr">
              <a:solidFill>
                <a:srgbClr val="F79646">
                  <a:shade val="50000"/>
                </a:srgbClr>
              </a:solidFill>
              <a:prstDash val="solid"/>
            </a:ln>
            <a:effectLst/>
          </p:spPr>
        </p:sp>
        <p:sp>
          <p:nvSpPr>
            <p:cNvPr id="39" name="Rounded Rectangle 4"/>
            <p:cNvSpPr/>
            <p:nvPr/>
          </p:nvSpPr>
          <p:spPr>
            <a:xfrm>
              <a:off x="94552" y="1709330"/>
              <a:ext cx="564187" cy="786347"/>
            </a:xfrm>
            <a:prstGeom prst="rect">
              <a:avLst/>
            </a:prstGeom>
            <a:solidFill>
              <a:srgbClr val="F79646"/>
            </a:solidFill>
            <a:ln w="25400" cap="flat" cmpd="sng" algn="ctr">
              <a:solidFill>
                <a:srgbClr val="F79646">
                  <a:shade val="50000"/>
                </a:srgbClr>
              </a:solidFill>
              <a:prstDash val="solid"/>
            </a:ln>
            <a:effectLst/>
          </p:spPr>
          <p:txBody>
            <a:bodyPr spcFirstLastPara="0" vert="horz" wrap="square" lIns="17780" tIns="13335" rIns="17780" bIns="1333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Title I Education</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$13 Billion</a:t>
              </a:r>
            </a:p>
          </p:txBody>
        </p:sp>
      </p:grpSp>
      <p:grpSp>
        <p:nvGrpSpPr>
          <p:cNvPr id="6" name="Group 39"/>
          <p:cNvGrpSpPr/>
          <p:nvPr/>
        </p:nvGrpSpPr>
        <p:grpSpPr>
          <a:xfrm>
            <a:off x="838200" y="2514600"/>
            <a:ext cx="1905000" cy="3581400"/>
            <a:chOff x="76999" y="1691777"/>
            <a:chExt cx="599293" cy="821453"/>
          </a:xfrm>
        </p:grpSpPr>
        <p:sp>
          <p:nvSpPr>
            <p:cNvPr id="41" name="Rounded Rectangle 40"/>
            <p:cNvSpPr/>
            <p:nvPr/>
          </p:nvSpPr>
          <p:spPr>
            <a:xfrm>
              <a:off x="76999" y="1691777"/>
              <a:ext cx="599293" cy="821453"/>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p>
        <p:sp>
          <p:nvSpPr>
            <p:cNvPr id="42" name="Rounded Rectangle 4"/>
            <p:cNvSpPr/>
            <p:nvPr/>
          </p:nvSpPr>
          <p:spPr>
            <a:xfrm>
              <a:off x="94552" y="1709330"/>
              <a:ext cx="564187" cy="78634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7780" tIns="13335" rIns="17780" bIns="13335"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Fund to local school districts and public colleges and universities in addition to incentive grants as a reward for meeting key education performance measures and additional funding for other high-priority needs such as public safety and other critical services, which may include education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42"/>
          <p:cNvGrpSpPr/>
          <p:nvPr/>
        </p:nvGrpSpPr>
        <p:grpSpPr>
          <a:xfrm>
            <a:off x="2859156" y="2514600"/>
            <a:ext cx="1905000" cy="3581400"/>
            <a:chOff x="76999" y="1691777"/>
            <a:chExt cx="599293" cy="821453"/>
          </a:xfrm>
        </p:grpSpPr>
        <p:sp>
          <p:nvSpPr>
            <p:cNvPr id="44" name="Rounded Rectangle 43"/>
            <p:cNvSpPr/>
            <p:nvPr/>
          </p:nvSpPr>
          <p:spPr>
            <a:xfrm>
              <a:off x="76999" y="1691777"/>
              <a:ext cx="599293" cy="821453"/>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p>
        <p:sp>
          <p:nvSpPr>
            <p:cNvPr id="45" name="Rounded Rectangle 4"/>
            <p:cNvSpPr/>
            <p:nvPr/>
          </p:nvSpPr>
          <p:spPr>
            <a:xfrm>
              <a:off x="94552" y="1709330"/>
              <a:ext cx="564187" cy="78634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7780" tIns="13335" rIns="17780" bIns="13335"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State Grants to help improve educational outcomes for individuals with disabilities, raising the federal contribution to nearly 40 percent, the level established when the law was authorized more than 30 years ago</a:t>
              </a:r>
            </a:p>
          </p:txBody>
        </p:sp>
      </p:grpSp>
      <p:grpSp>
        <p:nvGrpSpPr>
          <p:cNvPr id="8" name="Group 45"/>
          <p:cNvGrpSpPr/>
          <p:nvPr/>
        </p:nvGrpSpPr>
        <p:grpSpPr>
          <a:xfrm>
            <a:off x="4953000" y="2514600"/>
            <a:ext cx="1905000" cy="3581400"/>
            <a:chOff x="76999" y="1691777"/>
            <a:chExt cx="599293" cy="821453"/>
          </a:xfrm>
        </p:grpSpPr>
        <p:sp>
          <p:nvSpPr>
            <p:cNvPr id="47" name="Rounded Rectangle 46"/>
            <p:cNvSpPr/>
            <p:nvPr/>
          </p:nvSpPr>
          <p:spPr>
            <a:xfrm>
              <a:off x="76999" y="1691777"/>
              <a:ext cx="599293" cy="821453"/>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p>
        <p:sp>
          <p:nvSpPr>
            <p:cNvPr id="48" name="Rounded Rectangle 4"/>
            <p:cNvSpPr/>
            <p:nvPr/>
          </p:nvSpPr>
          <p:spPr>
            <a:xfrm>
              <a:off x="94552" y="1709330"/>
              <a:ext cx="564187" cy="7863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7780" tIns="13335" rIns="17780" bIns="13335"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Funds </a:t>
              </a:r>
              <a:r>
                <a:rPr kumimoji="0" lang="en-US" sz="1400" b="0" i="0" u="none" strike="noStrike" kern="1200" cap="none" spc="0" normalizeH="0" baseline="0" noProof="0" dirty="0">
                  <a:ln>
                    <a:noFill/>
                  </a:ln>
                  <a:solidFill>
                    <a:prstClr val="black"/>
                  </a:solidFill>
                  <a:effectLst/>
                  <a:uLnTx/>
                  <a:uFillTx/>
                  <a:latin typeface="Calibri"/>
                  <a:ea typeface="+mn-ea"/>
                  <a:cs typeface="+mn-cs"/>
                </a:rPr>
                <a:t>to purchase up-to-date computers and software and provide professional development to ensure the technology is used effectively in the classroom</a:t>
              </a:r>
            </a:p>
          </p:txBody>
        </p:sp>
      </p:grpSp>
      <p:grpSp>
        <p:nvGrpSpPr>
          <p:cNvPr id="9" name="Group 48"/>
          <p:cNvGrpSpPr/>
          <p:nvPr/>
        </p:nvGrpSpPr>
        <p:grpSpPr>
          <a:xfrm>
            <a:off x="7010400" y="2514600"/>
            <a:ext cx="1905000" cy="3581400"/>
            <a:chOff x="76999" y="1691777"/>
            <a:chExt cx="599293" cy="821453"/>
          </a:xfrm>
        </p:grpSpPr>
        <p:sp>
          <p:nvSpPr>
            <p:cNvPr id="50" name="Rounded Rectangle 49"/>
            <p:cNvSpPr/>
            <p:nvPr/>
          </p:nvSpPr>
          <p:spPr>
            <a:xfrm>
              <a:off x="76999" y="1691777"/>
              <a:ext cx="599293" cy="821453"/>
            </a:xfrm>
            <a:prstGeom prst="roundRect">
              <a:avLst>
                <a:gd name="adj" fmla="val 1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sp>
        <p:sp>
          <p:nvSpPr>
            <p:cNvPr id="51" name="Rounded Rectangle 4"/>
            <p:cNvSpPr/>
            <p:nvPr/>
          </p:nvSpPr>
          <p:spPr>
            <a:xfrm>
              <a:off x="94552" y="1709330"/>
              <a:ext cx="564187" cy="78634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spcFirstLastPara="0" vert="horz" wrap="square" lIns="17780" tIns="13335" rIns="17780" bIns="13335"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Funds for the disadvantaged to help close the achievement gap and enable disadvantaged students to reach their potential</a:t>
              </a:r>
            </a:p>
          </p:txBody>
        </p:sp>
      </p:grpSp>
      <p:sp>
        <p:nvSpPr>
          <p:cNvPr id="53" name="Title 1"/>
          <p:cNvSpPr>
            <a:spLocks noGrp="1"/>
          </p:cNvSpPr>
          <p:nvPr>
            <p:ph type="title"/>
          </p:nvPr>
        </p:nvSpPr>
        <p:spPr bwMode="auto">
          <a:xfrm>
            <a:off x="457200" y="274638"/>
            <a:ext cx="8229600" cy="492443"/>
          </a:xfrm>
          <a:prstGeom prst="rect">
            <a:avLst/>
          </a:prstGeom>
          <a:noFill/>
          <a:ln w="9525">
            <a:noFill/>
            <a:miter lim="800000"/>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sz="3200" kern="0" smtClean="0"/>
              <a:t>Understanding the Funding Opportunities</a:t>
            </a:r>
            <a:endParaRPr kumimoji="0" lang="en-US" sz="3200" b="0" i="0" u="none" strike="noStrike" kern="0" cap="none" spc="0" normalizeH="0" baseline="0" noProof="0" dirty="0">
              <a:ln>
                <a:noFill/>
              </a:ln>
              <a:solidFill>
                <a:schemeClr val="tx1"/>
              </a:solidFill>
              <a:effectLst/>
              <a:uLnTx/>
              <a:uFillTx/>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bwMode="auto">
          <a:xfrm>
            <a:off x="152400" y="76200"/>
            <a:ext cx="8229600" cy="553998"/>
          </a:xfrm>
          <a:prstGeom prst="rect">
            <a:avLst/>
          </a:prstGeom>
          <a:noFill/>
          <a:ln w="9525">
            <a:noFill/>
            <a:miter lim="800000"/>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rPr>
              <a:t>Nuance to the Opportunity</a:t>
            </a:r>
            <a:endParaRPr kumimoji="0" lang="en-US" sz="3600" b="0" i="0" u="none" strike="noStrike" kern="0" cap="none" spc="0" normalizeH="0" baseline="0" noProof="0" dirty="0">
              <a:ln>
                <a:noFill/>
              </a:ln>
              <a:solidFill>
                <a:schemeClr val="tx1"/>
              </a:solidFill>
              <a:effectLst/>
              <a:uLnTx/>
              <a:uFillTx/>
            </a:endParaRPr>
          </a:p>
        </p:txBody>
      </p:sp>
      <p:graphicFrame>
        <p:nvGraphicFramePr>
          <p:cNvPr id="17" name="Diagram 16"/>
          <p:cNvGraphicFramePr/>
          <p:nvPr/>
        </p:nvGraphicFramePr>
        <p:xfrm>
          <a:off x="304800" y="762000"/>
          <a:ext cx="8763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Oval 2"/>
          <p:cNvSpPr>
            <a:spLocks noChangeArrowheads="1"/>
          </p:cNvSpPr>
          <p:nvPr/>
        </p:nvSpPr>
        <p:spPr bwMode="auto">
          <a:xfrm>
            <a:off x="866774" y="4848225"/>
            <a:ext cx="7410450" cy="1781175"/>
          </a:xfrm>
          <a:prstGeom prst="ellipse">
            <a:avLst/>
          </a:prstGeom>
          <a:gradFill rotWithShape="0">
            <a:gsLst>
              <a:gs pos="0">
                <a:srgbClr val="17365D"/>
              </a:gs>
              <a:gs pos="100000">
                <a:srgbClr val="17365D">
                  <a:gamma/>
                  <a:tint val="20000"/>
                  <a:invGamma/>
                </a:srgbClr>
              </a:gs>
            </a:gsLst>
            <a:path path="shape">
              <a:fillToRect l="50000" t="50000" r="50000" b="50000"/>
            </a:path>
          </a:gradFill>
          <a:ln w="12700">
            <a:prstDash val="dash"/>
            <a:round/>
            <a:headEnd/>
            <a:tailEnd/>
          </a:ln>
          <a:effectLst/>
          <a:scene3d>
            <a:camera prst="legacyPerspectiveBottom"/>
            <a:lightRig rig="legacyFlat3" dir="t"/>
          </a:scene3d>
          <a:sp3d extrusionH="887400" prstMaterial="legacyMatte">
            <a:bevelT w="13500" h="13500" prst="angle"/>
            <a:bevelB w="13500" h="13500" prst="angle"/>
            <a:extrusionClr>
              <a:srgbClr val="17365D"/>
            </a:extrusionClr>
          </a:sp3d>
        </p:spPr>
        <p:txBody>
          <a:bodyPr vert="horz" wrap="square" lIns="91440" tIns="45720" rIns="91440" bIns="45720" numCol="1" anchor="t" anchorCtr="0" compatLnSpc="1">
            <a:prstTxWarp prst="textNoShape">
              <a:avLst/>
            </a:prstTxWarp>
            <a:flatTx/>
          </a:bodyPr>
          <a:lstStyle/>
          <a:p>
            <a:endParaRPr lang="en-US"/>
          </a:p>
        </p:txBody>
      </p:sp>
      <p:graphicFrame>
        <p:nvGraphicFramePr>
          <p:cNvPr id="5" name="Diagram 4"/>
          <p:cNvGraphicFramePr/>
          <p:nvPr/>
        </p:nvGraphicFramePr>
        <p:xfrm>
          <a:off x="304800" y="762000"/>
          <a:ext cx="8514607" cy="5407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20132" y="6109252"/>
            <a:ext cx="3103735"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Holistic Innovation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5"/>
          <p:cNvSpPr>
            <a:spLocks noGrp="1"/>
          </p:cNvSpPr>
          <p:nvPr>
            <p:ph type="title"/>
          </p:nvPr>
        </p:nvSpPr>
        <p:spPr>
          <a:xfrm>
            <a:off x="-3312" y="152400"/>
            <a:ext cx="9144000" cy="387798"/>
          </a:xfrm>
        </p:spPr>
        <p:txBody>
          <a:bodyPr/>
          <a:lstStyle/>
          <a:p>
            <a:pPr algn="ctr"/>
            <a:r>
              <a:rPr sz="2800" smtClean="0"/>
              <a:t>Aligning Policy and Opportunity with Innovative Solutions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0B90A9B-2F46-44DC-9A1A-0193E75AB54A}"/>
                                            </p:graphicEl>
                                          </p:spTgt>
                                        </p:tgtEl>
                                        <p:attrNameLst>
                                          <p:attrName>style.visibility</p:attrName>
                                        </p:attrNameLst>
                                      </p:cBhvr>
                                      <p:to>
                                        <p:strVal val="visible"/>
                                      </p:to>
                                    </p:set>
                                    <p:animEffect transition="in" filter="fade">
                                      <p:cBhvr>
                                        <p:cTn id="7" dur="2000"/>
                                        <p:tgtEl>
                                          <p:spTgt spid="5">
                                            <p:graphicEl>
                                              <a:dgm id="{10B90A9B-2F46-44DC-9A1A-0193E75AB54A}"/>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78CA267F-A427-468D-B401-99A220916583}"/>
                                            </p:graphicEl>
                                          </p:spTgt>
                                        </p:tgtEl>
                                        <p:attrNameLst>
                                          <p:attrName>style.visibility</p:attrName>
                                        </p:attrNameLst>
                                      </p:cBhvr>
                                      <p:to>
                                        <p:strVal val="visible"/>
                                      </p:to>
                                    </p:set>
                                    <p:animEffect transition="in" filter="fade">
                                      <p:cBhvr>
                                        <p:cTn id="11" dur="2000"/>
                                        <p:tgtEl>
                                          <p:spTgt spid="5">
                                            <p:graphicEl>
                                              <a:dgm id="{78CA267F-A427-468D-B401-99A220916583}"/>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6EBF6890-FE0C-4A18-BFCC-A6576EC91826}"/>
                                            </p:graphicEl>
                                          </p:spTgt>
                                        </p:tgtEl>
                                        <p:attrNameLst>
                                          <p:attrName>style.visibility</p:attrName>
                                        </p:attrNameLst>
                                      </p:cBhvr>
                                      <p:to>
                                        <p:strVal val="visible"/>
                                      </p:to>
                                    </p:set>
                                    <p:animEffect transition="in" filter="fade">
                                      <p:cBhvr>
                                        <p:cTn id="15" dur="2000"/>
                                        <p:tgtEl>
                                          <p:spTgt spid="5">
                                            <p:graphicEl>
                                              <a:dgm id="{6EBF6890-FE0C-4A18-BFCC-A6576EC91826}"/>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EF249052-460A-49F7-A807-36BA1DDACD41}"/>
                                            </p:graphicEl>
                                          </p:spTgt>
                                        </p:tgtEl>
                                        <p:attrNameLst>
                                          <p:attrName>style.visibility</p:attrName>
                                        </p:attrNameLst>
                                      </p:cBhvr>
                                      <p:to>
                                        <p:strVal val="visible"/>
                                      </p:to>
                                    </p:set>
                                    <p:animEffect transition="in" filter="fade">
                                      <p:cBhvr>
                                        <p:cTn id="19" dur="2000"/>
                                        <p:tgtEl>
                                          <p:spTgt spid="5">
                                            <p:graphicEl>
                                              <a:dgm id="{EF249052-460A-49F7-A807-36BA1DDACD41}"/>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60609BA3-953B-4DA0-9C48-63890E7E8C12}"/>
                                            </p:graphicEl>
                                          </p:spTgt>
                                        </p:tgtEl>
                                        <p:attrNameLst>
                                          <p:attrName>style.visibility</p:attrName>
                                        </p:attrNameLst>
                                      </p:cBhvr>
                                      <p:to>
                                        <p:strVal val="visible"/>
                                      </p:to>
                                    </p:set>
                                    <p:animEffect transition="in" filter="fade">
                                      <p:cBhvr>
                                        <p:cTn id="23" dur="2000"/>
                                        <p:tgtEl>
                                          <p:spTgt spid="5">
                                            <p:graphicEl>
                                              <a:dgm id="{60609BA3-953B-4DA0-9C48-63890E7E8C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762000"/>
          <a:ext cx="8514607" cy="5407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bwMode="auto">
          <a:xfrm>
            <a:off x="3200400" y="3429000"/>
            <a:ext cx="2514600" cy="914400"/>
          </a:xfrm>
          <a:prstGeom prst="roundRect">
            <a:avLst/>
          </a:prstGeom>
          <a:solidFill>
            <a:schemeClr val="accent2">
              <a:lumMod val="50000"/>
            </a:schemeClr>
          </a:solidFill>
          <a:ln w="12700">
            <a:no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2000" dirty="0" err="1" smtClean="0">
                <a:solidFill>
                  <a:schemeClr val="tx1"/>
                </a:solidFill>
                <a:latin typeface="Segoe" pitchFamily="34" charset="0"/>
              </a:rPr>
              <a:t>Infrastruture</a:t>
            </a:r>
            <a:r>
              <a:rPr lang="en-US" sz="2000" dirty="0" smtClean="0">
                <a:solidFill>
                  <a:schemeClr val="tx1"/>
                </a:solidFill>
                <a:latin typeface="Segoe" pitchFamily="34" charset="0"/>
              </a:rPr>
              <a:t> and Access</a:t>
            </a:r>
          </a:p>
        </p:txBody>
      </p:sp>
      <p:sp>
        <p:nvSpPr>
          <p:cNvPr id="8" name="Rounded Rectangle 7"/>
          <p:cNvSpPr/>
          <p:nvPr/>
        </p:nvSpPr>
        <p:spPr bwMode="auto">
          <a:xfrm>
            <a:off x="3200400" y="3581400"/>
            <a:ext cx="2514600" cy="914400"/>
          </a:xfrm>
          <a:prstGeom prst="roundRect">
            <a:avLst/>
          </a:prstGeom>
          <a:solidFill>
            <a:schemeClr val="accent4">
              <a:lumMod val="40000"/>
              <a:lumOff val="60000"/>
            </a:schemeClr>
          </a:solidFill>
          <a:ln w="12700">
            <a:no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2000" dirty="0" smtClean="0">
                <a:solidFill>
                  <a:schemeClr val="tx1"/>
                </a:solidFill>
                <a:latin typeface="Segoe" pitchFamily="34" charset="0"/>
              </a:rPr>
              <a:t>Tools and Services</a:t>
            </a:r>
          </a:p>
        </p:txBody>
      </p:sp>
      <p:sp>
        <p:nvSpPr>
          <p:cNvPr id="9" name="Rounded Rectangle 8"/>
          <p:cNvSpPr/>
          <p:nvPr/>
        </p:nvSpPr>
        <p:spPr bwMode="auto">
          <a:xfrm>
            <a:off x="3200400" y="3733800"/>
            <a:ext cx="2514600" cy="914400"/>
          </a:xfrm>
          <a:prstGeom prst="roundRect">
            <a:avLst/>
          </a:prstGeom>
          <a:solidFill>
            <a:schemeClr val="accent4">
              <a:lumMod val="60000"/>
              <a:lumOff val="40000"/>
            </a:schemeClr>
          </a:solidFill>
          <a:ln w="12700">
            <a:no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2000" dirty="0" smtClean="0">
                <a:solidFill>
                  <a:schemeClr val="tx1"/>
                </a:solidFill>
                <a:latin typeface="Segoe" pitchFamily="34" charset="0"/>
              </a:rPr>
              <a:t>Data Driven Accountability and Transparency</a:t>
            </a:r>
          </a:p>
        </p:txBody>
      </p:sp>
      <p:sp>
        <p:nvSpPr>
          <p:cNvPr id="10" name="Rounded Rectangle 9"/>
          <p:cNvSpPr/>
          <p:nvPr/>
        </p:nvSpPr>
        <p:spPr bwMode="auto">
          <a:xfrm>
            <a:off x="3200400" y="3886200"/>
            <a:ext cx="2514600" cy="914400"/>
          </a:xfrm>
          <a:prstGeom prst="roundRect">
            <a:avLst/>
          </a:prstGeom>
          <a:solidFill>
            <a:schemeClr val="accent5">
              <a:lumMod val="60000"/>
              <a:lumOff val="40000"/>
            </a:schemeClr>
          </a:solidFill>
          <a:ln w="12700">
            <a:no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2000" dirty="0" smtClean="0">
                <a:solidFill>
                  <a:schemeClr val="tx1"/>
                </a:solidFill>
                <a:latin typeface="Segoe" pitchFamily="34" charset="0"/>
              </a:rPr>
              <a:t>Content</a:t>
            </a:r>
          </a:p>
        </p:txBody>
      </p:sp>
      <p:sp>
        <p:nvSpPr>
          <p:cNvPr id="11" name="Rounded Rectangle 10"/>
          <p:cNvSpPr/>
          <p:nvPr/>
        </p:nvSpPr>
        <p:spPr bwMode="auto">
          <a:xfrm>
            <a:off x="3200400" y="4114800"/>
            <a:ext cx="2514600" cy="914400"/>
          </a:xfrm>
          <a:prstGeom prst="roundRect">
            <a:avLst/>
          </a:prstGeom>
          <a:solidFill>
            <a:schemeClr val="accent6"/>
          </a:solidFill>
          <a:ln w="12700">
            <a:no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dirty="0" smtClean="0">
                <a:solidFill>
                  <a:schemeClr val="tx1"/>
                </a:solidFill>
                <a:latin typeface="Segoe" pitchFamily="34" charset="0"/>
              </a:rPr>
              <a:t>21</a:t>
            </a:r>
            <a:r>
              <a:rPr lang="en-US" baseline="30000" dirty="0" smtClean="0">
                <a:solidFill>
                  <a:schemeClr val="tx1"/>
                </a:solidFill>
                <a:latin typeface="Segoe" pitchFamily="34" charset="0"/>
              </a:rPr>
              <a:t>st</a:t>
            </a:r>
            <a:r>
              <a:rPr lang="en-US" dirty="0" smtClean="0">
                <a:solidFill>
                  <a:schemeClr val="tx1"/>
                </a:solidFill>
                <a:latin typeface="Segoe" pitchFamily="34" charset="0"/>
              </a:rPr>
              <a:t> Century Educator and Student Development</a:t>
            </a:r>
          </a:p>
        </p:txBody>
      </p:sp>
      <p:sp>
        <p:nvSpPr>
          <p:cNvPr id="12" name="TextBox 11"/>
          <p:cNvSpPr txBox="1"/>
          <p:nvPr/>
        </p:nvSpPr>
        <p:spPr>
          <a:xfrm>
            <a:off x="3286540" y="342727"/>
            <a:ext cx="3124200" cy="867930"/>
          </a:xfrm>
          <a:prstGeom prst="rect">
            <a:avLst/>
          </a:prstGeom>
          <a:noFill/>
          <a:ln>
            <a:noFill/>
          </a:ln>
        </p:spPr>
        <p:txBody>
          <a:bodyPr wrap="square" rtlCol="0">
            <a:spAutoFit/>
          </a:bodyPr>
          <a:lstStyle/>
          <a:p>
            <a:pPr>
              <a:lnSpc>
                <a:spcPct val="90000"/>
              </a:lnSpc>
              <a:buFont typeface="Arial" pitchFamily="34" charset="0"/>
              <a:buChar char="•"/>
            </a:pPr>
            <a:r>
              <a:rPr lang="en-US" sz="1400" dirty="0" smtClean="0">
                <a:solidFill>
                  <a:schemeClr val="bg1"/>
                </a:solidFill>
              </a:rPr>
              <a:t> Identity Management</a:t>
            </a:r>
          </a:p>
          <a:p>
            <a:pPr>
              <a:lnSpc>
                <a:spcPct val="90000"/>
              </a:lnSpc>
              <a:buFont typeface="Arial" pitchFamily="34" charset="0"/>
              <a:buChar char="•"/>
            </a:pPr>
            <a:r>
              <a:rPr lang="en-US" sz="1400" dirty="0" smtClean="0">
                <a:solidFill>
                  <a:schemeClr val="bg1"/>
                </a:solidFill>
              </a:rPr>
              <a:t> Unified Communications</a:t>
            </a:r>
          </a:p>
          <a:p>
            <a:pPr>
              <a:lnSpc>
                <a:spcPct val="90000"/>
              </a:lnSpc>
              <a:buFont typeface="Arial" pitchFamily="34" charset="0"/>
              <a:buChar char="•"/>
            </a:pPr>
            <a:r>
              <a:rPr lang="en-US" sz="1400" dirty="0" smtClean="0">
                <a:solidFill>
                  <a:schemeClr val="bg1"/>
                </a:solidFill>
              </a:rPr>
              <a:t> Data Interoperability</a:t>
            </a:r>
          </a:p>
          <a:p>
            <a:pPr>
              <a:lnSpc>
                <a:spcPct val="90000"/>
              </a:lnSpc>
              <a:buFont typeface="Arial" pitchFamily="34" charset="0"/>
              <a:buChar char="•"/>
            </a:pPr>
            <a:r>
              <a:rPr lang="en-US" sz="1400" dirty="0" smtClean="0">
                <a:solidFill>
                  <a:schemeClr val="bg1"/>
                </a:solidFill>
              </a:rPr>
              <a:t> Virtualization</a:t>
            </a:r>
          </a:p>
        </p:txBody>
      </p:sp>
      <p:sp>
        <p:nvSpPr>
          <p:cNvPr id="13" name="TextBox 12"/>
          <p:cNvSpPr txBox="1"/>
          <p:nvPr/>
        </p:nvSpPr>
        <p:spPr>
          <a:xfrm>
            <a:off x="3286540" y="1532197"/>
            <a:ext cx="4267200" cy="867930"/>
          </a:xfrm>
          <a:prstGeom prst="rect">
            <a:avLst/>
          </a:prstGeom>
          <a:noFill/>
          <a:ln>
            <a:noFill/>
          </a:ln>
        </p:spPr>
        <p:txBody>
          <a:bodyPr wrap="square" rtlCol="0">
            <a:spAutoFit/>
          </a:bodyPr>
          <a:lstStyle/>
          <a:p>
            <a:pPr>
              <a:lnSpc>
                <a:spcPct val="90000"/>
              </a:lnSpc>
              <a:buFont typeface="Arial" pitchFamily="34" charset="0"/>
              <a:buChar char="•"/>
            </a:pPr>
            <a:r>
              <a:rPr lang="en-US" sz="1400" dirty="0" smtClean="0">
                <a:solidFill>
                  <a:schemeClr val="bg1"/>
                </a:solidFill>
              </a:rPr>
              <a:t> Learning Portal</a:t>
            </a:r>
          </a:p>
          <a:p>
            <a:pPr>
              <a:lnSpc>
                <a:spcPct val="90000"/>
              </a:lnSpc>
              <a:buFont typeface="Arial" pitchFamily="34" charset="0"/>
              <a:buChar char="•"/>
            </a:pPr>
            <a:r>
              <a:rPr lang="en-US" sz="1400" dirty="0" smtClean="0">
                <a:solidFill>
                  <a:schemeClr val="bg1"/>
                </a:solidFill>
              </a:rPr>
              <a:t> 1:1 Access and Green Computing</a:t>
            </a:r>
          </a:p>
          <a:p>
            <a:pPr>
              <a:lnSpc>
                <a:spcPct val="90000"/>
              </a:lnSpc>
              <a:buFont typeface="Arial" pitchFamily="34" charset="0"/>
              <a:buChar char="•"/>
            </a:pPr>
            <a:r>
              <a:rPr lang="en-US" sz="1400" dirty="0" smtClean="0">
                <a:solidFill>
                  <a:schemeClr val="bg1"/>
                </a:solidFill>
              </a:rPr>
              <a:t> Integrated Productivity Applications</a:t>
            </a:r>
          </a:p>
          <a:p>
            <a:pPr>
              <a:lnSpc>
                <a:spcPct val="90000"/>
              </a:lnSpc>
              <a:buFont typeface="Arial" pitchFamily="34" charset="0"/>
              <a:buChar char="•"/>
            </a:pPr>
            <a:r>
              <a:rPr lang="en-US" sz="1400" dirty="0" smtClean="0">
                <a:solidFill>
                  <a:schemeClr val="bg1"/>
                </a:solidFill>
              </a:rPr>
              <a:t> Integrated Social Networking Tools / </a:t>
            </a:r>
            <a:r>
              <a:rPr lang="en-US" sz="1400" dirty="0" err="1" smtClean="0">
                <a:solidFill>
                  <a:schemeClr val="bg1"/>
                </a:solidFill>
              </a:rPr>
              <a:t>Live@EDU</a:t>
            </a:r>
            <a:endParaRPr lang="en-US" sz="1400" dirty="0" smtClean="0">
              <a:solidFill>
                <a:schemeClr val="bg1"/>
              </a:solidFill>
            </a:endParaRPr>
          </a:p>
        </p:txBody>
      </p:sp>
      <p:sp>
        <p:nvSpPr>
          <p:cNvPr id="14" name="TextBox 13"/>
          <p:cNvSpPr txBox="1"/>
          <p:nvPr/>
        </p:nvSpPr>
        <p:spPr>
          <a:xfrm>
            <a:off x="3286540" y="3112431"/>
            <a:ext cx="3124200" cy="480131"/>
          </a:xfrm>
          <a:prstGeom prst="rect">
            <a:avLst/>
          </a:prstGeom>
          <a:noFill/>
          <a:ln>
            <a:noFill/>
          </a:ln>
        </p:spPr>
        <p:txBody>
          <a:bodyPr wrap="square" rtlCol="0">
            <a:spAutoFit/>
          </a:bodyPr>
          <a:lstStyle/>
          <a:p>
            <a:pPr>
              <a:lnSpc>
                <a:spcPct val="90000"/>
              </a:lnSpc>
              <a:buFont typeface="Arial" pitchFamily="34" charset="0"/>
              <a:buChar char="•"/>
            </a:pPr>
            <a:r>
              <a:rPr lang="en-US" sz="1400" dirty="0" smtClean="0">
                <a:solidFill>
                  <a:schemeClr val="bg1"/>
                </a:solidFill>
              </a:rPr>
              <a:t> Education Analytics</a:t>
            </a:r>
          </a:p>
          <a:p>
            <a:pPr>
              <a:lnSpc>
                <a:spcPct val="90000"/>
              </a:lnSpc>
              <a:buFont typeface="Arial" pitchFamily="34" charset="0"/>
              <a:buChar char="•"/>
            </a:pPr>
            <a:r>
              <a:rPr lang="en-US" sz="1400" dirty="0" smtClean="0">
                <a:solidFill>
                  <a:schemeClr val="bg1"/>
                </a:solidFill>
              </a:rPr>
              <a:t> Business Intelligence</a:t>
            </a:r>
          </a:p>
        </p:txBody>
      </p:sp>
      <p:sp>
        <p:nvSpPr>
          <p:cNvPr id="15" name="TextBox 14"/>
          <p:cNvSpPr txBox="1"/>
          <p:nvPr/>
        </p:nvSpPr>
        <p:spPr>
          <a:xfrm>
            <a:off x="3286540" y="4267200"/>
            <a:ext cx="3124200" cy="674031"/>
          </a:xfrm>
          <a:prstGeom prst="rect">
            <a:avLst/>
          </a:prstGeom>
          <a:noFill/>
          <a:ln>
            <a:noFill/>
          </a:ln>
        </p:spPr>
        <p:txBody>
          <a:bodyPr wrap="square" rtlCol="0">
            <a:spAutoFit/>
          </a:bodyPr>
          <a:lstStyle/>
          <a:p>
            <a:pPr>
              <a:lnSpc>
                <a:spcPct val="90000"/>
              </a:lnSpc>
              <a:buFont typeface="Arial" pitchFamily="34" charset="0"/>
              <a:buChar char="•"/>
            </a:pPr>
            <a:r>
              <a:rPr lang="en-US" sz="1400" dirty="0" smtClean="0">
                <a:solidFill>
                  <a:schemeClr val="bg1"/>
                </a:solidFill>
              </a:rPr>
              <a:t> Learning Portal</a:t>
            </a:r>
          </a:p>
          <a:p>
            <a:pPr>
              <a:lnSpc>
                <a:spcPct val="90000"/>
              </a:lnSpc>
              <a:buFont typeface="Arial" pitchFamily="34" charset="0"/>
              <a:buChar char="•"/>
            </a:pPr>
            <a:r>
              <a:rPr lang="en-US" sz="1400" dirty="0" smtClean="0">
                <a:solidFill>
                  <a:schemeClr val="bg1"/>
                </a:solidFill>
              </a:rPr>
              <a:t> SCORM Compliant Resources</a:t>
            </a:r>
          </a:p>
          <a:p>
            <a:pPr>
              <a:lnSpc>
                <a:spcPct val="90000"/>
              </a:lnSpc>
              <a:buFont typeface="Arial" pitchFamily="34" charset="0"/>
              <a:buChar char="•"/>
            </a:pPr>
            <a:r>
              <a:rPr lang="en-US" sz="1400" dirty="0" smtClean="0">
                <a:solidFill>
                  <a:schemeClr val="bg1"/>
                </a:solidFill>
              </a:rPr>
              <a:t> </a:t>
            </a:r>
            <a:r>
              <a:rPr lang="en-US" sz="1400" dirty="0" err="1" smtClean="0">
                <a:solidFill>
                  <a:schemeClr val="bg1"/>
                </a:solidFill>
              </a:rPr>
              <a:t>Semblio</a:t>
            </a:r>
            <a:endParaRPr lang="en-US" sz="1400" dirty="0" smtClean="0">
              <a:solidFill>
                <a:schemeClr val="bg1"/>
              </a:solidFill>
            </a:endParaRPr>
          </a:p>
        </p:txBody>
      </p:sp>
      <p:sp>
        <p:nvSpPr>
          <p:cNvPr id="16" name="TextBox 15"/>
          <p:cNvSpPr txBox="1"/>
          <p:nvPr/>
        </p:nvSpPr>
        <p:spPr>
          <a:xfrm>
            <a:off x="3286540" y="5262771"/>
            <a:ext cx="3124200" cy="1061829"/>
          </a:xfrm>
          <a:prstGeom prst="rect">
            <a:avLst/>
          </a:prstGeom>
          <a:noFill/>
          <a:ln>
            <a:noFill/>
          </a:ln>
        </p:spPr>
        <p:txBody>
          <a:bodyPr wrap="square" rtlCol="0">
            <a:spAutoFit/>
          </a:bodyPr>
          <a:lstStyle/>
          <a:p>
            <a:pPr>
              <a:lnSpc>
                <a:spcPct val="90000"/>
              </a:lnSpc>
              <a:buFont typeface="Arial" pitchFamily="34" charset="0"/>
              <a:buChar char="•"/>
            </a:pPr>
            <a:r>
              <a:rPr lang="en-US" sz="1400" dirty="0" smtClean="0">
                <a:solidFill>
                  <a:schemeClr val="bg1"/>
                </a:solidFill>
              </a:rPr>
              <a:t> MS Learning</a:t>
            </a:r>
          </a:p>
          <a:p>
            <a:pPr>
              <a:lnSpc>
                <a:spcPct val="90000"/>
              </a:lnSpc>
              <a:buFont typeface="Arial" pitchFamily="34" charset="0"/>
              <a:buChar char="•"/>
            </a:pPr>
            <a:r>
              <a:rPr lang="en-US" sz="1400" dirty="0" smtClean="0">
                <a:solidFill>
                  <a:schemeClr val="bg1"/>
                </a:solidFill>
              </a:rPr>
              <a:t> IT Academy / MSDNAA</a:t>
            </a:r>
          </a:p>
          <a:p>
            <a:pPr>
              <a:lnSpc>
                <a:spcPct val="90000"/>
              </a:lnSpc>
              <a:buFont typeface="Arial" pitchFamily="34" charset="0"/>
              <a:buChar char="•"/>
            </a:pPr>
            <a:r>
              <a:rPr lang="en-US" sz="1400" dirty="0" smtClean="0">
                <a:solidFill>
                  <a:schemeClr val="bg1"/>
                </a:solidFill>
              </a:rPr>
              <a:t> Career Forward</a:t>
            </a:r>
          </a:p>
          <a:p>
            <a:pPr>
              <a:lnSpc>
                <a:spcPct val="90000"/>
              </a:lnSpc>
              <a:buFont typeface="Arial" pitchFamily="34" charset="0"/>
              <a:buChar char="•"/>
            </a:pPr>
            <a:r>
              <a:rPr lang="en-US" sz="1400" dirty="0" smtClean="0">
                <a:solidFill>
                  <a:schemeClr val="bg1"/>
                </a:solidFill>
              </a:rPr>
              <a:t> Education Competency Wheel</a:t>
            </a:r>
          </a:p>
          <a:p>
            <a:pPr>
              <a:lnSpc>
                <a:spcPct val="90000"/>
              </a:lnSpc>
              <a:buFont typeface="Arial" pitchFamily="34" charset="0"/>
              <a:buChar char="•"/>
            </a:pPr>
            <a:r>
              <a:rPr lang="en-US" sz="1400" dirty="0" smtClean="0">
                <a:solidFill>
                  <a:schemeClr val="bg1"/>
                </a:solidFill>
              </a:rPr>
              <a:t> MS Institute</a:t>
            </a:r>
          </a:p>
        </p:txBody>
      </p:sp>
      <p:sp>
        <p:nvSpPr>
          <p:cNvPr id="22" name="Rounded Rectangle 21"/>
          <p:cNvSpPr/>
          <p:nvPr/>
        </p:nvSpPr>
        <p:spPr bwMode="auto">
          <a:xfrm>
            <a:off x="7772400" y="304800"/>
            <a:ext cx="304800" cy="6019800"/>
          </a:xfrm>
          <a:prstGeom prst="roundRect">
            <a:avLst/>
          </a:prstGeom>
          <a:solidFill>
            <a:schemeClr val="tx1"/>
          </a:solidFill>
          <a:ln>
            <a:noFill/>
            <a:headEnd type="none" w="med" len="med"/>
            <a:tailEnd type="none" w="med" len="med"/>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vert"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1400" b="1" dirty="0" smtClean="0">
                <a:solidFill>
                  <a:schemeClr val="bg1"/>
                </a:solidFill>
                <a:latin typeface="Segoe" pitchFamily="34" charset="0"/>
              </a:rPr>
              <a:t>Title 1 Funds </a:t>
            </a:r>
          </a:p>
        </p:txBody>
      </p:sp>
      <p:sp>
        <p:nvSpPr>
          <p:cNvPr id="23" name="Rounded Rectangle 22"/>
          <p:cNvSpPr/>
          <p:nvPr/>
        </p:nvSpPr>
        <p:spPr bwMode="auto">
          <a:xfrm>
            <a:off x="8229600" y="304800"/>
            <a:ext cx="304800" cy="6019800"/>
          </a:xfrm>
          <a:prstGeom prst="roundRect">
            <a:avLst/>
          </a:prstGeom>
          <a:solidFill>
            <a:schemeClr val="tx1"/>
          </a:solidFill>
          <a:ln>
            <a:noFill/>
            <a:headEnd type="none" w="med" len="med"/>
            <a:tailEnd type="none" w="med" len="med"/>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vert"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1400" b="1" dirty="0" smtClean="0">
                <a:solidFill>
                  <a:schemeClr val="bg1"/>
                </a:solidFill>
                <a:latin typeface="Segoe" pitchFamily="34" charset="0"/>
              </a:rPr>
              <a:t>Education Technology Funds (E2T2)</a:t>
            </a:r>
          </a:p>
        </p:txBody>
      </p:sp>
      <p:sp>
        <p:nvSpPr>
          <p:cNvPr id="24" name="Rounded Rectangle 23"/>
          <p:cNvSpPr/>
          <p:nvPr/>
        </p:nvSpPr>
        <p:spPr bwMode="auto">
          <a:xfrm>
            <a:off x="8686800" y="304800"/>
            <a:ext cx="304800" cy="6019800"/>
          </a:xfrm>
          <a:prstGeom prst="roundRect">
            <a:avLst/>
          </a:prstGeom>
          <a:solidFill>
            <a:schemeClr val="tx1"/>
          </a:solidFill>
          <a:ln>
            <a:noFill/>
            <a:headEnd type="none" w="med" len="med"/>
            <a:tailEnd type="none" w="med" len="med"/>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vert" wrap="square" lIns="109728" tIns="54864" rIns="109728" bIns="54864" numCol="1" rtlCol="0" anchor="ctr" anchorCtr="0" compatLnSpc="1">
            <a:prstTxWarp prst="textNoShape">
              <a:avLst/>
            </a:prstTxWarp>
          </a:bodyPr>
          <a:lstStyle/>
          <a:p>
            <a:pPr algn="ctr" defTabSz="914099">
              <a:lnSpc>
                <a:spcPct val="90000"/>
              </a:lnSpc>
              <a:spcBef>
                <a:spcPts val="400"/>
              </a:spcBef>
            </a:pPr>
            <a:r>
              <a:rPr lang="en-US" sz="1400" b="1" dirty="0" smtClean="0">
                <a:solidFill>
                  <a:schemeClr val="bg1"/>
                </a:solidFill>
                <a:latin typeface="Segoe" pitchFamily="34" charset="0"/>
              </a:rPr>
              <a:t>State Stabilization Funding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16" fill="hold" grpId="0" nodeType="withEffect">
                                  <p:stCondLst>
                                    <p:cond delay="0"/>
                                  </p:stCondLst>
                                  <p:childTnLst>
                                    <p:animEffect transition="out" filter="circle(in)">
                                      <p:cBhvr>
                                        <p:cTn id="6" dur="2000"/>
                                        <p:tgtEl>
                                          <p:spTgt spid="2">
                                            <p:graphicEl>
                                              <a:dgm id="{10B90A9B-2F46-44DC-9A1A-0193E75AB54A}"/>
                                            </p:graphicEl>
                                          </p:spTgt>
                                        </p:tgtEl>
                                      </p:cBhvr>
                                    </p:animEffect>
                                    <p:set>
                                      <p:cBhvr>
                                        <p:cTn id="7" dur="1" fill="hold">
                                          <p:stCondLst>
                                            <p:cond delay="1999"/>
                                          </p:stCondLst>
                                        </p:cTn>
                                        <p:tgtEl>
                                          <p:spTgt spid="2">
                                            <p:graphicEl>
                                              <a:dgm id="{10B90A9B-2F46-44DC-9A1A-0193E75AB54A}"/>
                                            </p:graphicEl>
                                          </p:spTgt>
                                        </p:tgtEl>
                                        <p:attrNameLst>
                                          <p:attrName>style.visibility</p:attrName>
                                        </p:attrNameLst>
                                      </p:cBhvr>
                                      <p:to>
                                        <p:strVal val="hidden"/>
                                      </p:to>
                                    </p:set>
                                  </p:childTnLst>
                                </p:cTn>
                              </p:par>
                              <p:par>
                                <p:cTn id="8" presetID="53"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Effect transition="in" filter="fade">
                                      <p:cBhvr>
                                        <p:cTn id="12" dur="2000"/>
                                        <p:tgtEl>
                                          <p:spTgt spid="3"/>
                                        </p:tgtEl>
                                      </p:cBhvr>
                                    </p:animEffect>
                                  </p:childTnLst>
                                </p:cTn>
                              </p:par>
                              <p:par>
                                <p:cTn id="13" presetID="56" presetClass="path" presetSubtype="0" accel="50000" decel="50000" fill="hold" grpId="1" nodeType="withEffect">
                                  <p:stCondLst>
                                    <p:cond delay="0"/>
                                  </p:stCondLst>
                                  <p:childTnLst>
                                    <p:animMotion origin="layout" path="M 0 -2.46068E-6 L -0.2875 -0.45513 " pathEditMode="relative" rAng="0" ptsTypes="AA">
                                      <p:cBhvr>
                                        <p:cTn id="14" dur="2000" fill="hold"/>
                                        <p:tgtEl>
                                          <p:spTgt spid="3"/>
                                        </p:tgtEl>
                                        <p:attrNameLst>
                                          <p:attrName>ppt_x</p:attrName>
                                          <p:attrName>ppt_y</p:attrName>
                                        </p:attrNameLst>
                                      </p:cBhvr>
                                      <p:rCtr x="-144" y="-228"/>
                                    </p:animMotion>
                                  </p:childTnLst>
                                </p:cTn>
                              </p:par>
                              <p:par>
                                <p:cTn id="15" presetID="6" presetClass="exit" presetSubtype="16" fill="hold" grpId="0" nodeType="withEffect">
                                  <p:stCondLst>
                                    <p:cond delay="0"/>
                                  </p:stCondLst>
                                  <p:childTnLst>
                                    <p:animEffect transition="out" filter="circle(in)">
                                      <p:cBhvr>
                                        <p:cTn id="16" dur="2000"/>
                                        <p:tgtEl>
                                          <p:spTgt spid="2">
                                            <p:graphicEl>
                                              <a:dgm id="{78CA267F-A427-468D-B401-99A220916583}"/>
                                            </p:graphicEl>
                                          </p:spTgt>
                                        </p:tgtEl>
                                      </p:cBhvr>
                                    </p:animEffect>
                                    <p:set>
                                      <p:cBhvr>
                                        <p:cTn id="17" dur="1" fill="hold">
                                          <p:stCondLst>
                                            <p:cond delay="1999"/>
                                          </p:stCondLst>
                                        </p:cTn>
                                        <p:tgtEl>
                                          <p:spTgt spid="2">
                                            <p:graphicEl>
                                              <a:dgm id="{78CA267F-A427-468D-B401-99A220916583}"/>
                                            </p:graphicEl>
                                          </p:spTgt>
                                        </p:tgtEl>
                                        <p:attrNameLst>
                                          <p:attrName>style.visibility</p:attrName>
                                        </p:attrNameLst>
                                      </p:cBhvr>
                                      <p:to>
                                        <p:strVal val="hidden"/>
                                      </p:to>
                                    </p:set>
                                  </p:childTnLst>
                                </p:cTn>
                              </p:par>
                              <p:par>
                                <p:cTn id="18" presetID="53"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Effect transition="in" filter="fade">
                                      <p:cBhvr>
                                        <p:cTn id="22" dur="2000"/>
                                        <p:tgtEl>
                                          <p:spTgt spid="8"/>
                                        </p:tgtEl>
                                      </p:cBhvr>
                                    </p:animEffect>
                                  </p:childTnLst>
                                </p:cTn>
                              </p:par>
                              <p:par>
                                <p:cTn id="23" presetID="56" presetClass="path" presetSubtype="0" accel="50000" decel="50000" fill="hold" grpId="1" nodeType="withEffect">
                                  <p:stCondLst>
                                    <p:cond delay="0"/>
                                  </p:stCondLst>
                                  <p:childTnLst>
                                    <p:animMotion origin="layout" path="M 0 -4.12581E-6 L -0.2875 -0.29972 " pathEditMode="relative" rAng="0" ptsTypes="AA">
                                      <p:cBhvr>
                                        <p:cTn id="24" dur="2000" fill="hold"/>
                                        <p:tgtEl>
                                          <p:spTgt spid="8"/>
                                        </p:tgtEl>
                                        <p:attrNameLst>
                                          <p:attrName>ppt_x</p:attrName>
                                          <p:attrName>ppt_y</p:attrName>
                                        </p:attrNameLst>
                                      </p:cBhvr>
                                      <p:rCtr x="-144" y="-150"/>
                                    </p:animMotion>
                                  </p:childTnLst>
                                </p:cTn>
                              </p:par>
                              <p:par>
                                <p:cTn id="25" presetID="6" presetClass="exit" presetSubtype="16" fill="hold" grpId="0" nodeType="withEffect">
                                  <p:stCondLst>
                                    <p:cond delay="0"/>
                                  </p:stCondLst>
                                  <p:childTnLst>
                                    <p:animEffect transition="out" filter="circle(in)">
                                      <p:cBhvr>
                                        <p:cTn id="26" dur="2000"/>
                                        <p:tgtEl>
                                          <p:spTgt spid="2">
                                            <p:graphicEl>
                                              <a:dgm id="{6EBF6890-FE0C-4A18-BFCC-A6576EC91826}"/>
                                            </p:graphicEl>
                                          </p:spTgt>
                                        </p:tgtEl>
                                      </p:cBhvr>
                                    </p:animEffect>
                                    <p:set>
                                      <p:cBhvr>
                                        <p:cTn id="27" dur="1" fill="hold">
                                          <p:stCondLst>
                                            <p:cond delay="1999"/>
                                          </p:stCondLst>
                                        </p:cTn>
                                        <p:tgtEl>
                                          <p:spTgt spid="2">
                                            <p:graphicEl>
                                              <a:dgm id="{6EBF6890-FE0C-4A18-BFCC-A6576EC91826}"/>
                                            </p:graphicEl>
                                          </p:spTgt>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Effect transition="in" filter="fade">
                                      <p:cBhvr>
                                        <p:cTn id="32" dur="2000"/>
                                        <p:tgtEl>
                                          <p:spTgt spid="9"/>
                                        </p:tgtEl>
                                      </p:cBhvr>
                                    </p:animEffect>
                                  </p:childTnLst>
                                </p:cTn>
                              </p:par>
                              <p:par>
                                <p:cTn id="33" presetID="56" presetClass="path" presetSubtype="0" accel="50000" decel="50000" fill="hold" grpId="1" nodeType="withEffect">
                                  <p:stCondLst>
                                    <p:cond delay="0"/>
                                  </p:stCondLst>
                                  <p:childTnLst>
                                    <p:animMotion origin="layout" path="M 0 4.20907E-6 L -0.2875 -0.13321 " pathEditMode="relative" rAng="0" ptsTypes="AA">
                                      <p:cBhvr>
                                        <p:cTn id="34" dur="2000" fill="hold"/>
                                        <p:tgtEl>
                                          <p:spTgt spid="9"/>
                                        </p:tgtEl>
                                        <p:attrNameLst>
                                          <p:attrName>ppt_x</p:attrName>
                                          <p:attrName>ppt_y</p:attrName>
                                        </p:attrNameLst>
                                      </p:cBhvr>
                                      <p:rCtr x="-144" y="-67"/>
                                    </p:animMotion>
                                  </p:childTnLst>
                                </p:cTn>
                              </p:par>
                              <p:par>
                                <p:cTn id="35" presetID="6" presetClass="exit" presetSubtype="16" fill="hold" grpId="0" nodeType="withEffect">
                                  <p:stCondLst>
                                    <p:cond delay="0"/>
                                  </p:stCondLst>
                                  <p:childTnLst>
                                    <p:animEffect transition="out" filter="circle(in)">
                                      <p:cBhvr>
                                        <p:cTn id="36" dur="2000"/>
                                        <p:tgtEl>
                                          <p:spTgt spid="2">
                                            <p:graphicEl>
                                              <a:dgm id="{EF249052-460A-49F7-A807-36BA1DDACD41}"/>
                                            </p:graphicEl>
                                          </p:spTgt>
                                        </p:tgtEl>
                                      </p:cBhvr>
                                    </p:animEffect>
                                    <p:set>
                                      <p:cBhvr>
                                        <p:cTn id="37" dur="1" fill="hold">
                                          <p:stCondLst>
                                            <p:cond delay="1999"/>
                                          </p:stCondLst>
                                        </p:cTn>
                                        <p:tgtEl>
                                          <p:spTgt spid="2">
                                            <p:graphicEl>
                                              <a:dgm id="{EF249052-460A-49F7-A807-36BA1DDACD41}"/>
                                            </p:graphicEl>
                                          </p:spTgt>
                                        </p:tgtEl>
                                        <p:attrNameLst>
                                          <p:attrName>style.visibility</p:attrName>
                                        </p:attrNameLst>
                                      </p:cBhvr>
                                      <p:to>
                                        <p:strVal val="hidden"/>
                                      </p:to>
                                    </p:set>
                                  </p:childTnLst>
                                </p:cTn>
                              </p:par>
                              <p:par>
                                <p:cTn id="38" presetID="53"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par>
                                <p:cTn id="43" presetID="56" presetClass="path" presetSubtype="0" accel="50000" decel="50000" fill="hold" grpId="1" nodeType="withEffect">
                                  <p:stCondLst>
                                    <p:cond delay="0"/>
                                  </p:stCondLst>
                                  <p:childTnLst>
                                    <p:animMotion origin="layout" path="M 0 2.54394E-6 L -0.2875 0.0333 " pathEditMode="relative" rAng="0" ptsTypes="AA">
                                      <p:cBhvr>
                                        <p:cTn id="44" dur="2000" fill="hold"/>
                                        <p:tgtEl>
                                          <p:spTgt spid="10"/>
                                        </p:tgtEl>
                                        <p:attrNameLst>
                                          <p:attrName>ppt_x</p:attrName>
                                          <p:attrName>ppt_y</p:attrName>
                                        </p:attrNameLst>
                                      </p:cBhvr>
                                      <p:rCtr x="-144" y="17"/>
                                    </p:animMotion>
                                  </p:childTnLst>
                                </p:cTn>
                              </p:par>
                              <p:par>
                                <p:cTn id="45" presetID="6" presetClass="exit" presetSubtype="16" fill="hold" grpId="0" nodeType="withEffect">
                                  <p:stCondLst>
                                    <p:cond delay="0"/>
                                  </p:stCondLst>
                                  <p:childTnLst>
                                    <p:animEffect transition="out" filter="circle(in)">
                                      <p:cBhvr>
                                        <p:cTn id="46" dur="2000"/>
                                        <p:tgtEl>
                                          <p:spTgt spid="2">
                                            <p:graphicEl>
                                              <a:dgm id="{60609BA3-953B-4DA0-9C48-63890E7E8C12}"/>
                                            </p:graphicEl>
                                          </p:spTgt>
                                        </p:tgtEl>
                                      </p:cBhvr>
                                    </p:animEffect>
                                    <p:set>
                                      <p:cBhvr>
                                        <p:cTn id="47" dur="1" fill="hold">
                                          <p:stCondLst>
                                            <p:cond delay="1999"/>
                                          </p:stCondLst>
                                        </p:cTn>
                                        <p:tgtEl>
                                          <p:spTgt spid="2">
                                            <p:graphicEl>
                                              <a:dgm id="{60609BA3-953B-4DA0-9C48-63890E7E8C12}"/>
                                            </p:graphicEl>
                                          </p:spTgt>
                                        </p:tgtEl>
                                        <p:attrNameLst>
                                          <p:attrName>style.visibility</p:attrName>
                                        </p:attrNameLst>
                                      </p:cBhvr>
                                      <p:to>
                                        <p:strVal val="hidden"/>
                                      </p:to>
                                    </p:set>
                                  </p:childTnLst>
                                </p:cTn>
                              </p:par>
                              <p:par>
                                <p:cTn id="48" presetID="53"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2000" fill="hold"/>
                                        <p:tgtEl>
                                          <p:spTgt spid="11"/>
                                        </p:tgtEl>
                                        <p:attrNameLst>
                                          <p:attrName>ppt_w</p:attrName>
                                        </p:attrNameLst>
                                      </p:cBhvr>
                                      <p:tavLst>
                                        <p:tav tm="0">
                                          <p:val>
                                            <p:fltVal val="0"/>
                                          </p:val>
                                        </p:tav>
                                        <p:tav tm="100000">
                                          <p:val>
                                            <p:strVal val="#ppt_w"/>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Effect transition="in" filter="fade">
                                      <p:cBhvr>
                                        <p:cTn id="52" dur="2000"/>
                                        <p:tgtEl>
                                          <p:spTgt spid="11"/>
                                        </p:tgtEl>
                                      </p:cBhvr>
                                    </p:animEffect>
                                  </p:childTnLst>
                                </p:cTn>
                              </p:par>
                              <p:par>
                                <p:cTn id="53" presetID="56" presetClass="path" presetSubtype="0" accel="50000" decel="50000" fill="hold" grpId="1" nodeType="withEffect">
                                  <p:stCondLst>
                                    <p:cond delay="0"/>
                                  </p:stCondLst>
                                  <p:childTnLst>
                                    <p:animMotion origin="layout" path="M 0 4.62535E-8 L -0.2875 0.17761 " pathEditMode="relative" rAng="0" ptsTypes="AA">
                                      <p:cBhvr>
                                        <p:cTn id="54" dur="2000" fill="hold"/>
                                        <p:tgtEl>
                                          <p:spTgt spid="11"/>
                                        </p:tgtEl>
                                        <p:attrNameLst>
                                          <p:attrName>ppt_x</p:attrName>
                                          <p:attrName>ppt_y</p:attrName>
                                        </p:attrNameLst>
                                      </p:cBhvr>
                                      <p:rCtr x="-144" y="89"/>
                                    </p:animMotion>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22">
                                            <p:bg/>
                                          </p:spTgt>
                                        </p:tgtEl>
                                        <p:attrNameLst>
                                          <p:attrName>style.visibility</p:attrName>
                                        </p:attrNameLst>
                                      </p:cBhvr>
                                      <p:to>
                                        <p:strVal val="visible"/>
                                      </p:to>
                                    </p:set>
                                    <p:animEffect transition="in" filter="wipe(up)">
                                      <p:cBhvr>
                                        <p:cTn id="78" dur="1000"/>
                                        <p:tgtEl>
                                          <p:spTgt spid="22">
                                            <p:bg/>
                                          </p:spTgt>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wipe(up)">
                                      <p:cBhvr>
                                        <p:cTn id="82" dur="1000"/>
                                        <p:tgtEl>
                                          <p:spTgt spid="22">
                                            <p:txEl>
                                              <p:pRg st="0" end="0"/>
                                            </p:txEl>
                                          </p:spTgt>
                                        </p:tgtEl>
                                      </p:cBhvr>
                                    </p:animEffect>
                                  </p:childTnLst>
                                </p:cTn>
                              </p:par>
                            </p:childTnLst>
                          </p:cTn>
                        </p:par>
                        <p:par>
                          <p:cTn id="83" fill="hold">
                            <p:stCondLst>
                              <p:cond delay="6500"/>
                            </p:stCondLst>
                            <p:childTnLst>
                              <p:par>
                                <p:cTn id="84" presetID="22" presetClass="entr" presetSubtype="1" fill="hold" grpId="0" nodeType="afterEffect">
                                  <p:stCondLst>
                                    <p:cond delay="0"/>
                                  </p:stCondLst>
                                  <p:childTnLst>
                                    <p:set>
                                      <p:cBhvr>
                                        <p:cTn id="85" dur="1" fill="hold">
                                          <p:stCondLst>
                                            <p:cond delay="0"/>
                                          </p:stCondLst>
                                        </p:cTn>
                                        <p:tgtEl>
                                          <p:spTgt spid="23">
                                            <p:bg/>
                                          </p:spTgt>
                                        </p:tgtEl>
                                        <p:attrNameLst>
                                          <p:attrName>style.visibility</p:attrName>
                                        </p:attrNameLst>
                                      </p:cBhvr>
                                      <p:to>
                                        <p:strVal val="visible"/>
                                      </p:to>
                                    </p:set>
                                    <p:animEffect transition="in" filter="wipe(up)">
                                      <p:cBhvr>
                                        <p:cTn id="86" dur="1000"/>
                                        <p:tgtEl>
                                          <p:spTgt spid="23">
                                            <p:bg/>
                                          </p:spTgt>
                                        </p:tgtEl>
                                      </p:cBhvr>
                                    </p:animEffect>
                                  </p:childTnLst>
                                </p:cTn>
                              </p:par>
                            </p:childTnLst>
                          </p:cTn>
                        </p:par>
                        <p:par>
                          <p:cTn id="87" fill="hold">
                            <p:stCondLst>
                              <p:cond delay="7500"/>
                            </p:stCondLst>
                            <p:childTnLst>
                              <p:par>
                                <p:cTn id="88" presetID="22" presetClass="entr" presetSubtype="1" fill="hold" grpId="0" nodeType="afterEffect">
                                  <p:stCondLst>
                                    <p:cond delay="0"/>
                                  </p:stCondLst>
                                  <p:childTnLst>
                                    <p:set>
                                      <p:cBhvr>
                                        <p:cTn id="89" dur="1" fill="hold">
                                          <p:stCondLst>
                                            <p:cond delay="0"/>
                                          </p:stCondLst>
                                        </p:cTn>
                                        <p:tgtEl>
                                          <p:spTgt spid="23">
                                            <p:txEl>
                                              <p:pRg st="0" end="0"/>
                                            </p:txEl>
                                          </p:spTgt>
                                        </p:tgtEl>
                                        <p:attrNameLst>
                                          <p:attrName>style.visibility</p:attrName>
                                        </p:attrNameLst>
                                      </p:cBhvr>
                                      <p:to>
                                        <p:strVal val="visible"/>
                                      </p:to>
                                    </p:set>
                                    <p:animEffect transition="in" filter="wipe(up)">
                                      <p:cBhvr>
                                        <p:cTn id="90" dur="1000"/>
                                        <p:tgtEl>
                                          <p:spTgt spid="23">
                                            <p:txEl>
                                              <p:pRg st="0" end="0"/>
                                            </p:txEl>
                                          </p:spTgt>
                                        </p:tgtEl>
                                      </p:cBhvr>
                                    </p:animEffect>
                                  </p:childTnLst>
                                </p:cTn>
                              </p:par>
                            </p:childTnLst>
                          </p:cTn>
                        </p:par>
                        <p:par>
                          <p:cTn id="91" fill="hold">
                            <p:stCondLst>
                              <p:cond delay="8500"/>
                            </p:stCondLst>
                            <p:childTnLst>
                              <p:par>
                                <p:cTn id="92" presetID="22" presetClass="entr" presetSubtype="1" fill="hold" grpId="0" nodeType="afterEffect">
                                  <p:stCondLst>
                                    <p:cond delay="0"/>
                                  </p:stCondLst>
                                  <p:childTnLst>
                                    <p:set>
                                      <p:cBhvr>
                                        <p:cTn id="93" dur="1" fill="hold">
                                          <p:stCondLst>
                                            <p:cond delay="0"/>
                                          </p:stCondLst>
                                        </p:cTn>
                                        <p:tgtEl>
                                          <p:spTgt spid="24">
                                            <p:bg/>
                                          </p:spTgt>
                                        </p:tgtEl>
                                        <p:attrNameLst>
                                          <p:attrName>style.visibility</p:attrName>
                                        </p:attrNameLst>
                                      </p:cBhvr>
                                      <p:to>
                                        <p:strVal val="visible"/>
                                      </p:to>
                                    </p:set>
                                    <p:animEffect transition="in" filter="wipe(up)">
                                      <p:cBhvr>
                                        <p:cTn id="94" dur="1000"/>
                                        <p:tgtEl>
                                          <p:spTgt spid="24">
                                            <p:bg/>
                                          </p:spTgt>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24">
                                            <p:txEl>
                                              <p:pRg st="0" end="0"/>
                                            </p:txEl>
                                          </p:spTgt>
                                        </p:tgtEl>
                                        <p:attrNameLst>
                                          <p:attrName>style.visibility</p:attrName>
                                        </p:attrNameLst>
                                      </p:cBhvr>
                                      <p:to>
                                        <p:strVal val="visible"/>
                                      </p:to>
                                    </p:set>
                                    <p:animEffect transition="in" filter="wipe(up)">
                                      <p:cBhvr>
                                        <p:cTn id="98"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12" grpId="0"/>
      <p:bldP spid="13" grpId="0"/>
      <p:bldP spid="14" grpId="0"/>
      <p:bldP spid="15" grpId="0"/>
      <p:bldP spid="16" grpId="0"/>
      <p:bldP spid="22" grpId="0" build="allAtOnce" animBg="1"/>
      <p:bldP spid="23" grpId="0" build="allAtOnce" animBg="1"/>
      <p:bldP spid="2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152400" y="274638"/>
            <a:ext cx="8534400" cy="553998"/>
          </a:xfrm>
          <a:prstGeom prst="rect">
            <a:avLst/>
          </a:prstGeom>
          <a:noFill/>
          <a:ln w="9525">
            <a:noFill/>
            <a:miter lim="800000"/>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rPr>
              <a:t>Best Practices</a:t>
            </a:r>
            <a:r>
              <a:rPr kumimoji="0" lang="en-US" sz="3600" b="0" i="0" u="none" strike="noStrike" kern="0" cap="none" spc="0" normalizeH="0" noProof="0" dirty="0" smtClean="0">
                <a:ln>
                  <a:noFill/>
                </a:ln>
                <a:solidFill>
                  <a:schemeClr val="tx1"/>
                </a:solidFill>
                <a:effectLst/>
                <a:uLnTx/>
                <a:uFillTx/>
              </a:rPr>
              <a:t> and Resources</a:t>
            </a:r>
            <a:endParaRPr kumimoji="0" lang="en-US" sz="3600" b="0" i="0" u="none" strike="noStrike" kern="0" cap="none" spc="0" normalizeH="0" baseline="0" noProof="0" dirty="0">
              <a:ln>
                <a:noFill/>
              </a:ln>
              <a:solidFill>
                <a:schemeClr val="tx1"/>
              </a:solidFill>
              <a:effectLst/>
              <a:uLnTx/>
              <a:uFillTx/>
            </a:endParaRPr>
          </a:p>
        </p:txBody>
      </p:sp>
      <p:graphicFrame>
        <p:nvGraphicFramePr>
          <p:cNvPr id="10" name="Diagram 9"/>
          <p:cNvGraphicFramePr/>
          <p:nvPr/>
        </p:nvGraphicFramePr>
        <p:xfrm>
          <a:off x="-381000" y="1295400"/>
          <a:ext cx="93726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6705600" y="1828800"/>
            <a:ext cx="2209800" cy="1066800"/>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Calibri"/>
                <a:ea typeface="+mn-ea"/>
                <a:cs typeface="+mn-cs"/>
              </a:rPr>
              <a:t>Supplemental Resources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MS Institutes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Competency Wheel</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SOF Resources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The Journal Article</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12" name="Rounded Rectangle 11"/>
          <p:cNvSpPr/>
          <p:nvPr/>
        </p:nvSpPr>
        <p:spPr>
          <a:xfrm>
            <a:off x="6705600" y="3501888"/>
            <a:ext cx="2209800" cy="877956"/>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Calibri"/>
                <a:ea typeface="+mn-ea"/>
                <a:cs typeface="+mn-cs"/>
              </a:rPr>
              <a:t>Supplemental Resources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Career Forward</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Digital Literacy Curriculum</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 Digital Constitution</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solidFill>
                  <a:schemeClr val="bg1"/>
                </a:solidFill>
                <a:latin typeface="Calibri"/>
              </a:rPr>
              <a:t> Elevate America Website</a:t>
            </a:r>
            <a:endParaRPr kumimoji="0" lang="en-US" sz="1100" b="0" i="0" u="none" strike="noStrike" kern="1200" cap="none" spc="0" normalizeH="0" baseline="0" noProof="0" dirty="0" smtClean="0">
              <a:ln>
                <a:noFill/>
              </a:ln>
              <a:solidFill>
                <a:schemeClr val="bg1"/>
              </a:solidFill>
              <a:effectLst/>
              <a:uLnTx/>
              <a:uFillTx/>
              <a:latin typeface="Calibri"/>
              <a:ea typeface="+mn-ea"/>
              <a:cs typeface="+mn-cs"/>
            </a:endParaRPr>
          </a:p>
        </p:txBody>
      </p:sp>
      <p:sp>
        <p:nvSpPr>
          <p:cNvPr id="13" name="Rounded Rectangle 12"/>
          <p:cNvSpPr/>
          <p:nvPr/>
        </p:nvSpPr>
        <p:spPr>
          <a:xfrm>
            <a:off x="6705600" y="5181600"/>
            <a:ext cx="2209800" cy="1066800"/>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1100" b="1" dirty="0" smtClean="0">
                <a:solidFill>
                  <a:schemeClr val="bg1"/>
                </a:solidFill>
                <a:latin typeface="Calibri"/>
              </a:rPr>
              <a:t>Supplemental Resources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1" i="0" u="none" strike="noStrike" kern="1200" cap="none" spc="0" normalizeH="0" baseline="0" noProof="0" dirty="0" smtClean="0">
                <a:ln>
                  <a:noFill/>
                </a:ln>
                <a:solidFill>
                  <a:schemeClr val="bg1"/>
                </a:solidFill>
                <a:effectLst/>
                <a:uLnTx/>
                <a:uFillTx/>
                <a:latin typeface="Calibri"/>
                <a:ea typeface="+mn-ea"/>
                <a:cs typeface="+mn-cs"/>
              </a:rPr>
              <a:t> </a:t>
            </a:r>
            <a:r>
              <a:rPr kumimoji="0" lang="en-US" sz="1100" i="0" u="none" strike="noStrike" kern="1200" cap="none" spc="0" normalizeH="0" baseline="0" noProof="0" dirty="0" smtClean="0">
                <a:ln>
                  <a:noFill/>
                </a:ln>
                <a:solidFill>
                  <a:schemeClr val="bg1"/>
                </a:solidFill>
                <a:effectLst/>
                <a:uLnTx/>
                <a:uFillTx/>
                <a:latin typeface="Calibri"/>
                <a:ea typeface="+mn-ea"/>
                <a:cs typeface="+mn-cs"/>
              </a:rPr>
              <a:t>K12 –</a:t>
            </a:r>
            <a:r>
              <a:rPr kumimoji="0" lang="en-US" sz="1100" i="0" u="none" strike="noStrike" kern="1200" cap="none" spc="0" normalizeH="0" noProof="0" dirty="0" smtClean="0">
                <a:ln>
                  <a:noFill/>
                </a:ln>
                <a:solidFill>
                  <a:schemeClr val="bg1"/>
                </a:solidFill>
                <a:effectLst/>
                <a:uLnTx/>
                <a:uFillTx/>
                <a:latin typeface="Calibri"/>
                <a:ea typeface="+mn-ea"/>
                <a:cs typeface="+mn-cs"/>
              </a:rPr>
              <a:t> HIED Technology Blue Prints </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solidFill>
                  <a:schemeClr val="bg1"/>
                </a:solidFill>
                <a:latin typeface="Calibri"/>
              </a:rPr>
              <a:t>  Argentina</a:t>
            </a:r>
            <a:r>
              <a:rPr lang="en-US" sz="1100" dirty="0" smtClean="0">
                <a:solidFill>
                  <a:schemeClr val="bg1"/>
                </a:solidFill>
                <a:latin typeface="Calibri"/>
              </a:rPr>
              <a:t> Voucher Model</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i="0" u="none" strike="noStrike" kern="1200" cap="none" spc="0" normalizeH="0" noProof="0" dirty="0" smtClean="0">
                <a:ln>
                  <a:noFill/>
                </a:ln>
                <a:solidFill>
                  <a:schemeClr val="bg1"/>
                </a:solidFill>
                <a:effectLst/>
                <a:uLnTx/>
                <a:uFillTx/>
                <a:latin typeface="Calibri"/>
                <a:ea typeface="+mn-ea"/>
                <a:cs typeface="+mn-cs"/>
              </a:rPr>
              <a:t> Unlimited Potential Resources</a:t>
            </a:r>
            <a:endParaRPr kumimoji="0" lang="en-US" sz="1800" i="0" u="none" strike="noStrike" kern="1200" cap="none" spc="0" normalizeH="0" baseline="0" noProof="0" dirty="0">
              <a:ln>
                <a:noFill/>
              </a:ln>
              <a:solidFill>
                <a:schemeClr val="bg1"/>
              </a:solidFill>
              <a:effectLst/>
              <a:uLnTx/>
              <a:uFillTx/>
              <a:latin typeface="Calibri"/>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Waves_White_Rings 16x9 Template Segoe">
  <a:themeElements>
    <a:clrScheme name="Games for Windows">
      <a:dk1>
        <a:srgbClr val="000000"/>
      </a:dk1>
      <a:lt1>
        <a:srgbClr val="FFFFFF"/>
      </a:lt1>
      <a:dk2>
        <a:srgbClr val="002060"/>
      </a:dk2>
      <a:lt2>
        <a:srgbClr val="EAEAEA"/>
      </a:lt2>
      <a:accent1>
        <a:srgbClr val="9ED8FC"/>
      </a:accent1>
      <a:accent2>
        <a:srgbClr val="4595D1"/>
      </a:accent2>
      <a:accent3>
        <a:srgbClr val="B5EDC0"/>
      </a:accent3>
      <a:accent4>
        <a:srgbClr val="3CBA90"/>
      </a:accent4>
      <a:accent5>
        <a:srgbClr val="9D9EA1"/>
      </a:accent5>
      <a:accent6>
        <a:srgbClr val="E0C602"/>
      </a:accent6>
      <a:hlink>
        <a:srgbClr val="0070C0"/>
      </a:hlink>
      <a:folHlink>
        <a:srgbClr val="7F7F7F"/>
      </a:folHlink>
    </a:clrScheme>
    <a:fontScheme name="Segoe">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50000"/>
              </a:schemeClr>
            </a:gs>
            <a:gs pos="5000">
              <a:schemeClr val="accent1">
                <a:lumMod val="90000"/>
              </a:schemeClr>
            </a:gs>
            <a:gs pos="15000">
              <a:schemeClr val="accent1">
                <a:lumMod val="75000"/>
              </a:schemeClr>
            </a:gs>
            <a:gs pos="40000">
              <a:schemeClr val="accent1">
                <a:lumMod val="50000"/>
              </a:schemeClr>
            </a:gs>
            <a:gs pos="70000">
              <a:schemeClr val="accent1">
                <a:lumMod val="75000"/>
              </a:schemeClr>
            </a:gs>
            <a:gs pos="80000">
              <a:schemeClr val="accent1">
                <a:lumMod val="75000"/>
              </a:schemeClr>
            </a:gs>
            <a:gs pos="90000">
              <a:schemeClr val="accent1">
                <a:lumMod val="50000"/>
              </a:schemeClr>
            </a:gs>
            <a:gs pos="100000">
              <a:schemeClr val="accent1">
                <a:lumMod val="90000"/>
              </a:schemeClr>
            </a:gs>
          </a:gsLst>
          <a:lin ang="5400000" scaled="0"/>
          <a:tileRect/>
        </a:gradFill>
        <a:ln w="12700">
          <a:gradFill flip="none" rotWithShape="1">
            <a:gsLst>
              <a:gs pos="61000">
                <a:schemeClr val="accent1"/>
              </a:gs>
              <a:gs pos="100000">
                <a:schemeClr val="accent1">
                  <a:lumMod val="75000"/>
                </a:schemeClr>
              </a:gs>
            </a:gsLst>
            <a:lin ang="5400000" scaled="1"/>
            <a:tileRect/>
          </a:gradFill>
          <a:headEnd type="none" w="med" len="med"/>
          <a:tailEnd type="none" w="med" len="med"/>
        </a:ln>
        <a:effectLst>
          <a:outerShdw blurRad="127000" algn="ctr" rotWithShape="0">
            <a:schemeClr val="tx1"/>
          </a:outerShdw>
        </a:effectLst>
        <a:scene3d>
          <a:camera prst="orthographicFront">
            <a:rot lat="0" lon="0" rev="0"/>
          </a:camera>
          <a:lightRig rig="twoPt" dir="t"/>
        </a:scene3d>
        <a:sp3d extrusionH="25400" contourW="6350" prstMaterial="flat">
          <a:bevelT w="152400" h="50800" prst="softRound"/>
          <a:contourClr>
            <a:schemeClr val="accent1">
              <a:lumMod val="75000"/>
            </a:schemeClr>
          </a:contourClr>
        </a:sp3d>
      </a:spPr>
      <a:bodyPr vert="horz" wrap="square" lIns="109728" tIns="54864" rIns="109728" bIns="54864" numCol="1" rtlCol="0" anchor="ctr" anchorCtr="0" compatLnSpc="1">
        <a:prstTxWarp prst="textNoShape">
          <a:avLst/>
        </a:prstTxWarp>
      </a:bodyPr>
      <a:lstStyle>
        <a:defPPr algn="ctr" defTabSz="914099">
          <a:lnSpc>
            <a:spcPct val="90000"/>
          </a:lnSpc>
          <a:spcBef>
            <a:spcPts val="400"/>
          </a:spcBef>
          <a:defRPr sz="2000" dirty="0" smtClean="0">
            <a:solidFill>
              <a:schemeClr val="tx1"/>
            </a:solidFill>
            <a:latin typeface="Segoe"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lnSpc>
            <a:spcPct val="90000"/>
          </a:lnSpc>
          <a:defRPr sz="2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On-screen Show (4:3)</PresentationFormat>
  <Paragraphs>298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1_Blue_Waves_White_Rings 16x9 Template Segoe</vt:lpstr>
      <vt:lpstr>Opportunities for Innovation</vt:lpstr>
      <vt:lpstr>Realities of Our Environment</vt:lpstr>
      <vt:lpstr>Understanding the Pie</vt:lpstr>
      <vt:lpstr>Understanding the Process</vt:lpstr>
      <vt:lpstr>Understanding the Funding Opportunities</vt:lpstr>
      <vt:lpstr>Nuance to the Opportunity</vt:lpstr>
      <vt:lpstr>Aligning Policy and Opportunity with Innovative Solutions</vt:lpstr>
      <vt:lpstr>Slide 8</vt:lpstr>
      <vt:lpstr>Best Practices and Resources</vt:lpstr>
      <vt:lpstr>Additional Education Opportunities</vt:lpstr>
      <vt:lpstr>Stimulus Speaking Points Aligned to MS Areas of Focus and Funding</vt:lpstr>
      <vt:lpstr>Current Strategies for Impact</vt:lpstr>
      <vt:lpstr>Appendix slides</vt:lpstr>
      <vt:lpstr>State Stimulus Reports</vt:lpstr>
      <vt:lpstr>State Stimulus Impact Examples</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2009-03-19T19:36:01Z</dcterms:created>
  <dcterms:modified xsi:type="dcterms:W3CDTF">2009-03-19T19:36:13Z</dcterms:modified>
</cp:coreProperties>
</file>