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47"/>
  </p:notesMasterIdLst>
  <p:handoutMasterIdLst>
    <p:handoutMasterId r:id="rId48"/>
  </p:handoutMasterIdLst>
  <p:sldIdLst>
    <p:sldId id="449" r:id="rId3"/>
    <p:sldId id="450" r:id="rId4"/>
    <p:sldId id="455" r:id="rId5"/>
    <p:sldId id="415" r:id="rId6"/>
    <p:sldId id="417" r:id="rId7"/>
    <p:sldId id="275" r:id="rId8"/>
    <p:sldId id="289" r:id="rId9"/>
    <p:sldId id="369" r:id="rId10"/>
    <p:sldId id="457" r:id="rId11"/>
    <p:sldId id="446" r:id="rId12"/>
    <p:sldId id="463" r:id="rId13"/>
    <p:sldId id="443" r:id="rId14"/>
    <p:sldId id="469" r:id="rId15"/>
    <p:sldId id="444" r:id="rId16"/>
    <p:sldId id="442" r:id="rId17"/>
    <p:sldId id="464" r:id="rId18"/>
    <p:sldId id="367" r:id="rId19"/>
    <p:sldId id="439" r:id="rId20"/>
    <p:sldId id="440" r:id="rId21"/>
    <p:sldId id="441" r:id="rId22"/>
    <p:sldId id="391" r:id="rId23"/>
    <p:sldId id="437" r:id="rId24"/>
    <p:sldId id="379" r:id="rId25"/>
    <p:sldId id="448" r:id="rId26"/>
    <p:sldId id="430" r:id="rId27"/>
    <p:sldId id="428" r:id="rId28"/>
    <p:sldId id="462" r:id="rId29"/>
    <p:sldId id="425" r:id="rId30"/>
    <p:sldId id="397" r:id="rId31"/>
    <p:sldId id="398" r:id="rId32"/>
    <p:sldId id="465" r:id="rId33"/>
    <p:sldId id="468" r:id="rId34"/>
    <p:sldId id="458" r:id="rId35"/>
    <p:sldId id="435" r:id="rId36"/>
    <p:sldId id="436" r:id="rId37"/>
    <p:sldId id="470" r:id="rId38"/>
    <p:sldId id="471" r:id="rId39"/>
    <p:sldId id="472" r:id="rId40"/>
    <p:sldId id="402" r:id="rId41"/>
    <p:sldId id="394" r:id="rId42"/>
    <p:sldId id="438" r:id="rId43"/>
    <p:sldId id="409" r:id="rId44"/>
    <p:sldId id="466" r:id="rId45"/>
    <p:sldId id="467"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Pretz" initials="BP" lastIdx="11" clrIdx="0"/>
  <p:cmAuthor id="1" name="Niraj Nagrani" initials="NN" lastIdx="10" clrIdx="1"/>
  <p:cmAuthor id="2" name="Graeme Malcolm" initials="GDM" lastIdx="2" clrIdx="2"/>
  <p:cmAuthor id="3" name="Dan Shea" initials="D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2513"/>
    <a:srgbClr val="A94C39"/>
    <a:srgbClr val="A24C38"/>
    <a:srgbClr val="FFFF99"/>
    <a:srgbClr val="CD8637"/>
    <a:srgbClr val="681B0E"/>
    <a:srgbClr val="8C3F30"/>
    <a:srgbClr val="BB543F"/>
    <a:srgbClr val="D5877D"/>
    <a:srgbClr val="D16349"/>
  </p:clrMru>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120" autoAdjust="0"/>
    <p:restoredTop sz="90898" autoAdjust="0"/>
  </p:normalViewPr>
  <p:slideViewPr>
    <p:cSldViewPr>
      <p:cViewPr>
        <p:scale>
          <a:sx n="50" d="100"/>
          <a:sy n="50" d="100"/>
        </p:scale>
        <p:origin x="-442" y="-82"/>
      </p:cViewPr>
      <p:guideLst>
        <p:guide orient="horz"/>
        <p:guide/>
      </p:guideLst>
    </p:cSldViewPr>
  </p:slideViewPr>
  <p:outlineViewPr>
    <p:cViewPr>
      <p:scale>
        <a:sx n="33" d="100"/>
        <a:sy n="33" d="100"/>
      </p:scale>
      <p:origin x="0" y="8994"/>
    </p:cViewPr>
  </p:outlineViewPr>
  <p:notesTextViewPr>
    <p:cViewPr>
      <p:scale>
        <a:sx n="66" d="100"/>
        <a:sy n="66" d="100"/>
      </p:scale>
      <p:origin x="0" y="0"/>
    </p:cViewPr>
  </p:notesTextViewPr>
  <p:sorterViewPr>
    <p:cViewPr>
      <p:scale>
        <a:sx n="66" d="100"/>
        <a:sy n="66" d="100"/>
      </p:scale>
      <p:origin x="0" y="330"/>
    </p:cViewPr>
  </p:sorterViewPr>
  <p:notesViewPr>
    <p:cSldViewPr>
      <p:cViewPr>
        <p:scale>
          <a:sx n="90" d="100"/>
          <a:sy n="90" d="100"/>
        </p:scale>
        <p:origin x="-172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07-10-25T12:33:46.187" idx="1">
    <p:pos x="4479" y="1236"/>
    <p:text>Please insure that you have substantiation for these claims- and cite to source. </p:tex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C5495-2C2E-4988-BDC7-C07C3FC2B209}" type="doc">
      <dgm:prSet loTypeId="urn:microsoft.com/office/officeart/2005/8/layout/vList3" loCatId="list" qsTypeId="urn:microsoft.com/office/officeart/2005/8/quickstyle/3d1" qsCatId="3D" csTypeId="urn:microsoft.com/office/officeart/2005/8/colors/accent1_5" csCatId="accent1" phldr="1"/>
      <dgm:spPr/>
      <dgm:t>
        <a:bodyPr/>
        <a:lstStyle/>
        <a:p>
          <a:endParaRPr lang="en-US"/>
        </a:p>
      </dgm:t>
    </dgm:pt>
    <dgm:pt modelId="{C065F09C-0FA3-4ADE-B627-97E2F5BBF26A}">
      <dgm:prSet phldrT="[Text]" custT="1"/>
      <dgm:spPr/>
      <dgm:t>
        <a:bodyPr/>
        <a:lstStyle/>
        <a:p>
          <a:pPr algn="l"/>
          <a:r>
            <a:rPr lang="zh-TW" altLang="en-US" sz="2400" dirty="0" smtClean="0"/>
            <a:t>企業資料分散在不同部門</a:t>
          </a:r>
          <a:endParaRPr lang="en-US" sz="2400" dirty="0"/>
        </a:p>
      </dgm:t>
    </dgm:pt>
    <dgm:pt modelId="{F1D5734C-507D-4FB5-AB26-484E5E8826BA}" type="parTrans" cxnId="{E76F6B6C-9A88-46A0-8C1F-422DF4A9D32B}">
      <dgm:prSet/>
      <dgm:spPr/>
      <dgm:t>
        <a:bodyPr/>
        <a:lstStyle/>
        <a:p>
          <a:endParaRPr lang="en-US"/>
        </a:p>
      </dgm:t>
    </dgm:pt>
    <dgm:pt modelId="{0287CA05-07E4-413B-980A-D3B151BF70E7}" type="sibTrans" cxnId="{E76F6B6C-9A88-46A0-8C1F-422DF4A9D32B}">
      <dgm:prSet/>
      <dgm:spPr/>
      <dgm:t>
        <a:bodyPr/>
        <a:lstStyle/>
        <a:p>
          <a:endParaRPr lang="en-US"/>
        </a:p>
      </dgm:t>
    </dgm:pt>
    <dgm:pt modelId="{7C6A598B-A88E-4093-ABB1-67D518573DAD}">
      <dgm:prSet phldrT="[Text]" custT="1"/>
      <dgm:spPr/>
      <dgm:t>
        <a:bodyPr/>
        <a:lstStyle/>
        <a:p>
          <a:pPr algn="l"/>
          <a:r>
            <a:rPr lang="zh-TW" altLang="en-US" sz="2400" smtClean="0"/>
            <a:t>企業績效資訊掌握不易</a:t>
          </a:r>
          <a:endParaRPr lang="en-US" sz="2400" dirty="0"/>
        </a:p>
      </dgm:t>
    </dgm:pt>
    <dgm:pt modelId="{9F74955D-A918-48F4-A196-E73D3425E60D}" type="parTrans" cxnId="{33ED63FA-D933-4601-87F1-A3E0D959F217}">
      <dgm:prSet/>
      <dgm:spPr/>
      <dgm:t>
        <a:bodyPr/>
        <a:lstStyle/>
        <a:p>
          <a:endParaRPr lang="en-US"/>
        </a:p>
      </dgm:t>
    </dgm:pt>
    <dgm:pt modelId="{CB285FC7-2122-42D2-8B2A-311ACE01A4FF}" type="sibTrans" cxnId="{33ED63FA-D933-4601-87F1-A3E0D959F217}">
      <dgm:prSet/>
      <dgm:spPr/>
      <dgm:t>
        <a:bodyPr/>
        <a:lstStyle/>
        <a:p>
          <a:endParaRPr lang="en-US"/>
        </a:p>
      </dgm:t>
    </dgm:pt>
    <dgm:pt modelId="{E3E8F25F-17F4-484E-9E90-74FED4E6F22F}">
      <dgm:prSet phldrT="[Text]" custT="1"/>
      <dgm:spPr/>
      <dgm:t>
        <a:bodyPr/>
        <a:lstStyle/>
        <a:p>
          <a:pPr algn="l"/>
          <a:r>
            <a:rPr lang="zh-TW" altLang="en-US" sz="2400" dirty="0" smtClean="0"/>
            <a:t>決策所需資訊取得不易</a:t>
          </a:r>
          <a:endParaRPr lang="en-US" sz="2400" dirty="0"/>
        </a:p>
      </dgm:t>
    </dgm:pt>
    <dgm:pt modelId="{2E61195C-985B-4A75-87AB-7737C408C1C0}" type="parTrans" cxnId="{76018028-E12D-4855-9CE8-6F4949D69514}">
      <dgm:prSet/>
      <dgm:spPr/>
      <dgm:t>
        <a:bodyPr/>
        <a:lstStyle/>
        <a:p>
          <a:endParaRPr lang="en-US"/>
        </a:p>
      </dgm:t>
    </dgm:pt>
    <dgm:pt modelId="{7AD3BB51-9C7D-4C6A-AC13-0D5985AFEC70}" type="sibTrans" cxnId="{76018028-E12D-4855-9CE8-6F4949D69514}">
      <dgm:prSet/>
      <dgm:spPr/>
      <dgm:t>
        <a:bodyPr/>
        <a:lstStyle/>
        <a:p>
          <a:endParaRPr lang="en-US"/>
        </a:p>
      </dgm:t>
    </dgm:pt>
    <dgm:pt modelId="{813409C4-5975-49AA-8E7A-4BD03163DBAA}" type="pres">
      <dgm:prSet presAssocID="{95FC5495-2C2E-4988-BDC7-C07C3FC2B209}" presName="linearFlow" presStyleCnt="0">
        <dgm:presLayoutVars>
          <dgm:dir/>
          <dgm:resizeHandles val="exact"/>
        </dgm:presLayoutVars>
      </dgm:prSet>
      <dgm:spPr/>
      <dgm:t>
        <a:bodyPr/>
        <a:lstStyle/>
        <a:p>
          <a:endParaRPr lang="en-GB"/>
        </a:p>
      </dgm:t>
    </dgm:pt>
    <dgm:pt modelId="{8F7F8057-8768-472F-8595-C89F0A8737A6}" type="pres">
      <dgm:prSet presAssocID="{C065F09C-0FA3-4ADE-B627-97E2F5BBF26A}" presName="composite" presStyleCnt="0"/>
      <dgm:spPr/>
      <dgm:t>
        <a:bodyPr/>
        <a:lstStyle/>
        <a:p>
          <a:endParaRPr lang="en-GB"/>
        </a:p>
      </dgm:t>
    </dgm:pt>
    <dgm:pt modelId="{95DEE8D7-5BAB-4510-9609-7F3265ADD952}" type="pres">
      <dgm:prSet presAssocID="{C065F09C-0FA3-4ADE-B627-97E2F5BBF26A}" presName="imgShp" presStyleLbl="fgImgPlace1" presStyleIdx="0" presStyleCnt="3" custLinFactNeighborX="-56716" custLinFactNeighborY="2530"/>
      <dgm:spPr>
        <a:prstGeom prst="ellipse">
          <a:avLst/>
        </a:prstGeom>
      </dgm:spPr>
      <dgm:t>
        <a:bodyPr/>
        <a:lstStyle/>
        <a:p>
          <a:endParaRPr lang="en-GB"/>
        </a:p>
      </dgm:t>
    </dgm:pt>
    <dgm:pt modelId="{0E982067-8704-41A5-9279-9089183E0E80}" type="pres">
      <dgm:prSet presAssocID="{C065F09C-0FA3-4ADE-B627-97E2F5BBF26A}" presName="txShp" presStyleLbl="node1" presStyleIdx="0" presStyleCnt="3" custScaleX="130243">
        <dgm:presLayoutVars>
          <dgm:bulletEnabled val="1"/>
        </dgm:presLayoutVars>
      </dgm:prSet>
      <dgm:spPr/>
      <dgm:t>
        <a:bodyPr/>
        <a:lstStyle/>
        <a:p>
          <a:endParaRPr lang="en-GB"/>
        </a:p>
      </dgm:t>
    </dgm:pt>
    <dgm:pt modelId="{B8ADD33F-1AFD-42D9-8E4D-DC18853D1441}" type="pres">
      <dgm:prSet presAssocID="{0287CA05-07E4-413B-980A-D3B151BF70E7}" presName="spacing" presStyleCnt="0"/>
      <dgm:spPr/>
      <dgm:t>
        <a:bodyPr/>
        <a:lstStyle/>
        <a:p>
          <a:endParaRPr lang="en-GB"/>
        </a:p>
      </dgm:t>
    </dgm:pt>
    <dgm:pt modelId="{1E01EDE7-1BF2-45D1-BF67-1C49E770BFEB}" type="pres">
      <dgm:prSet presAssocID="{7C6A598B-A88E-4093-ABB1-67D518573DAD}" presName="composite" presStyleCnt="0"/>
      <dgm:spPr/>
      <dgm:t>
        <a:bodyPr/>
        <a:lstStyle/>
        <a:p>
          <a:endParaRPr lang="en-GB"/>
        </a:p>
      </dgm:t>
    </dgm:pt>
    <dgm:pt modelId="{77FBB735-735F-424D-8FE8-C0F1C7606550}" type="pres">
      <dgm:prSet presAssocID="{7C6A598B-A88E-4093-ABB1-67D518573DAD}" presName="imgShp" presStyleLbl="fgImgPlace1" presStyleIdx="1" presStyleCnt="3" custLinFactNeighborX="-56716"/>
      <dgm:spPr/>
      <dgm:t>
        <a:bodyPr/>
        <a:lstStyle/>
        <a:p>
          <a:endParaRPr lang="en-GB"/>
        </a:p>
      </dgm:t>
    </dgm:pt>
    <dgm:pt modelId="{A4F96143-CEDF-4824-B6E4-7E33924718A9}" type="pres">
      <dgm:prSet presAssocID="{7C6A598B-A88E-4093-ABB1-67D518573DAD}" presName="txShp" presStyleLbl="node1" presStyleIdx="1" presStyleCnt="3" custScaleX="130243">
        <dgm:presLayoutVars>
          <dgm:bulletEnabled val="1"/>
        </dgm:presLayoutVars>
      </dgm:prSet>
      <dgm:spPr/>
      <dgm:t>
        <a:bodyPr/>
        <a:lstStyle/>
        <a:p>
          <a:endParaRPr lang="en-GB"/>
        </a:p>
      </dgm:t>
    </dgm:pt>
    <dgm:pt modelId="{B9DA0C94-498A-4F79-932D-86360D145DA9}" type="pres">
      <dgm:prSet presAssocID="{CB285FC7-2122-42D2-8B2A-311ACE01A4FF}" presName="spacing" presStyleCnt="0"/>
      <dgm:spPr/>
      <dgm:t>
        <a:bodyPr/>
        <a:lstStyle/>
        <a:p>
          <a:endParaRPr lang="en-GB"/>
        </a:p>
      </dgm:t>
    </dgm:pt>
    <dgm:pt modelId="{17EB2FAA-E1B8-4385-AD74-B0E4C009163C}" type="pres">
      <dgm:prSet presAssocID="{E3E8F25F-17F4-484E-9E90-74FED4E6F22F}" presName="composite" presStyleCnt="0"/>
      <dgm:spPr/>
      <dgm:t>
        <a:bodyPr/>
        <a:lstStyle/>
        <a:p>
          <a:endParaRPr lang="en-GB"/>
        </a:p>
      </dgm:t>
    </dgm:pt>
    <dgm:pt modelId="{91590571-DCDF-4BD9-9FEA-94CB5FE4CB58}" type="pres">
      <dgm:prSet presAssocID="{E3E8F25F-17F4-484E-9E90-74FED4E6F22F}" presName="imgShp" presStyleLbl="fgImgPlace1" presStyleIdx="2" presStyleCnt="3" custLinFactNeighborX="-56716"/>
      <dgm:spPr/>
      <dgm:t>
        <a:bodyPr/>
        <a:lstStyle/>
        <a:p>
          <a:endParaRPr lang="en-GB"/>
        </a:p>
      </dgm:t>
    </dgm:pt>
    <dgm:pt modelId="{1CE5B6A9-CD15-48CE-BD47-5C67055551A2}" type="pres">
      <dgm:prSet presAssocID="{E3E8F25F-17F4-484E-9E90-74FED4E6F22F}" presName="txShp" presStyleLbl="node1" presStyleIdx="2" presStyleCnt="3" custScaleX="130243">
        <dgm:presLayoutVars>
          <dgm:bulletEnabled val="1"/>
        </dgm:presLayoutVars>
      </dgm:prSet>
      <dgm:spPr/>
      <dgm:t>
        <a:bodyPr/>
        <a:lstStyle/>
        <a:p>
          <a:endParaRPr lang="en-GB"/>
        </a:p>
      </dgm:t>
    </dgm:pt>
  </dgm:ptLst>
  <dgm:cxnLst>
    <dgm:cxn modelId="{A6A00882-2934-4858-93C5-161028984328}" type="presOf" srcId="{E3E8F25F-17F4-484E-9E90-74FED4E6F22F}" destId="{1CE5B6A9-CD15-48CE-BD47-5C67055551A2}" srcOrd="0" destOrd="0" presId="urn:microsoft.com/office/officeart/2005/8/layout/vList3"/>
    <dgm:cxn modelId="{E76F6B6C-9A88-46A0-8C1F-422DF4A9D32B}" srcId="{95FC5495-2C2E-4988-BDC7-C07C3FC2B209}" destId="{C065F09C-0FA3-4ADE-B627-97E2F5BBF26A}" srcOrd="0" destOrd="0" parTransId="{F1D5734C-507D-4FB5-AB26-484E5E8826BA}" sibTransId="{0287CA05-07E4-413B-980A-D3B151BF70E7}"/>
    <dgm:cxn modelId="{36FCBF4E-94EA-4D48-A1FB-E92422AFB2AD}" type="presOf" srcId="{7C6A598B-A88E-4093-ABB1-67D518573DAD}" destId="{A4F96143-CEDF-4824-B6E4-7E33924718A9}" srcOrd="0" destOrd="0" presId="urn:microsoft.com/office/officeart/2005/8/layout/vList3"/>
    <dgm:cxn modelId="{76018028-E12D-4855-9CE8-6F4949D69514}" srcId="{95FC5495-2C2E-4988-BDC7-C07C3FC2B209}" destId="{E3E8F25F-17F4-484E-9E90-74FED4E6F22F}" srcOrd="2" destOrd="0" parTransId="{2E61195C-985B-4A75-87AB-7737C408C1C0}" sibTransId="{7AD3BB51-9C7D-4C6A-AC13-0D5985AFEC70}"/>
    <dgm:cxn modelId="{33ED63FA-D933-4601-87F1-A3E0D959F217}" srcId="{95FC5495-2C2E-4988-BDC7-C07C3FC2B209}" destId="{7C6A598B-A88E-4093-ABB1-67D518573DAD}" srcOrd="1" destOrd="0" parTransId="{9F74955D-A918-48F4-A196-E73D3425E60D}" sibTransId="{CB285FC7-2122-42D2-8B2A-311ACE01A4FF}"/>
    <dgm:cxn modelId="{5C4DFD53-01B5-49E1-9314-260DF874D1BC}" type="presOf" srcId="{C065F09C-0FA3-4ADE-B627-97E2F5BBF26A}" destId="{0E982067-8704-41A5-9279-9089183E0E80}" srcOrd="0" destOrd="0" presId="urn:microsoft.com/office/officeart/2005/8/layout/vList3"/>
    <dgm:cxn modelId="{DB7C6280-E108-47FB-8C66-3C7F5170FF7B}" type="presOf" srcId="{95FC5495-2C2E-4988-BDC7-C07C3FC2B209}" destId="{813409C4-5975-49AA-8E7A-4BD03163DBAA}" srcOrd="0" destOrd="0" presId="urn:microsoft.com/office/officeart/2005/8/layout/vList3"/>
    <dgm:cxn modelId="{D86D38C8-1972-40A5-BE57-9B06DDB90594}" type="presParOf" srcId="{813409C4-5975-49AA-8E7A-4BD03163DBAA}" destId="{8F7F8057-8768-472F-8595-C89F0A8737A6}" srcOrd="0" destOrd="0" presId="urn:microsoft.com/office/officeart/2005/8/layout/vList3"/>
    <dgm:cxn modelId="{313E7DFB-0D44-4FDD-BF1B-1A24F9BA9B5B}" type="presParOf" srcId="{8F7F8057-8768-472F-8595-C89F0A8737A6}" destId="{95DEE8D7-5BAB-4510-9609-7F3265ADD952}" srcOrd="0" destOrd="0" presId="urn:microsoft.com/office/officeart/2005/8/layout/vList3"/>
    <dgm:cxn modelId="{C6F3948E-EFF3-43AD-ABF8-BB2547C634E2}" type="presParOf" srcId="{8F7F8057-8768-472F-8595-C89F0A8737A6}" destId="{0E982067-8704-41A5-9279-9089183E0E80}" srcOrd="1" destOrd="0" presId="urn:microsoft.com/office/officeart/2005/8/layout/vList3"/>
    <dgm:cxn modelId="{D06DA565-D041-40F9-AEFB-FAA48AC6F55E}" type="presParOf" srcId="{813409C4-5975-49AA-8E7A-4BD03163DBAA}" destId="{B8ADD33F-1AFD-42D9-8E4D-DC18853D1441}" srcOrd="1" destOrd="0" presId="urn:microsoft.com/office/officeart/2005/8/layout/vList3"/>
    <dgm:cxn modelId="{ED51C261-A495-4467-B0F7-EFDD3A317738}" type="presParOf" srcId="{813409C4-5975-49AA-8E7A-4BD03163DBAA}" destId="{1E01EDE7-1BF2-45D1-BF67-1C49E770BFEB}" srcOrd="2" destOrd="0" presId="urn:microsoft.com/office/officeart/2005/8/layout/vList3"/>
    <dgm:cxn modelId="{46EF2C58-B8AE-42FC-9899-FB46D02E2D6A}" type="presParOf" srcId="{1E01EDE7-1BF2-45D1-BF67-1C49E770BFEB}" destId="{77FBB735-735F-424D-8FE8-C0F1C7606550}" srcOrd="0" destOrd="0" presId="urn:microsoft.com/office/officeart/2005/8/layout/vList3"/>
    <dgm:cxn modelId="{E8394893-C678-4B08-9427-17BD0E4AA568}" type="presParOf" srcId="{1E01EDE7-1BF2-45D1-BF67-1C49E770BFEB}" destId="{A4F96143-CEDF-4824-B6E4-7E33924718A9}" srcOrd="1" destOrd="0" presId="urn:microsoft.com/office/officeart/2005/8/layout/vList3"/>
    <dgm:cxn modelId="{A5201180-DC78-4095-AAED-BCFB86C01DCC}" type="presParOf" srcId="{813409C4-5975-49AA-8E7A-4BD03163DBAA}" destId="{B9DA0C94-498A-4F79-932D-86360D145DA9}" srcOrd="3" destOrd="0" presId="urn:microsoft.com/office/officeart/2005/8/layout/vList3"/>
    <dgm:cxn modelId="{34CA7280-69BB-4C2B-9A7D-01C5ED3B0C20}" type="presParOf" srcId="{813409C4-5975-49AA-8E7A-4BD03163DBAA}" destId="{17EB2FAA-E1B8-4385-AD74-B0E4C009163C}" srcOrd="4" destOrd="0" presId="urn:microsoft.com/office/officeart/2005/8/layout/vList3"/>
    <dgm:cxn modelId="{C2FEDB1B-94E2-4687-A2AA-47A346D10AEE}" type="presParOf" srcId="{17EB2FAA-E1B8-4385-AD74-B0E4C009163C}" destId="{91590571-DCDF-4BD9-9FEA-94CB5FE4CB58}" srcOrd="0" destOrd="0" presId="urn:microsoft.com/office/officeart/2005/8/layout/vList3"/>
    <dgm:cxn modelId="{2566855C-2802-4918-84E2-B6D74C8F8395}" type="presParOf" srcId="{17EB2FAA-E1B8-4385-AD74-B0E4C009163C}" destId="{1CE5B6A9-CD15-48CE-BD47-5C67055551A2}" srcOrd="1" destOrd="0" presId="urn:microsoft.com/office/officeart/2005/8/layout/vList3"/>
  </dgm:cxnLst>
  <dgm:bg/>
  <dgm:whole/>
</dgm:dataModel>
</file>

<file path=ppt/diagrams/data10.xml><?xml version="1.0" encoding="utf-8"?>
<dgm:dataModel xmlns:dgm="http://schemas.openxmlformats.org/drawingml/2006/diagram" xmlns:a="http://schemas.openxmlformats.org/drawingml/2006/main">
  <dgm:ptLst>
    <dgm:pt modelId="{3D80F4B5-3784-48F5-A4CE-17A0F9E23E6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DBCAB7EE-A3FC-4918-9911-C5F54770E512}">
      <dgm:prSet custT="1"/>
      <dgm:spPr>
        <a:solidFill>
          <a:srgbClr val="A24C38"/>
        </a:solidFill>
        <a:scene3d>
          <a:camera prst="orthographicFront"/>
          <a:lightRig rig="threePt" dir="t"/>
        </a:scene3d>
        <a:sp3d>
          <a:bevelT/>
        </a:sp3d>
      </dgm:spPr>
      <dgm:t>
        <a:bodyPr/>
        <a:lstStyle/>
        <a:p>
          <a:pPr rtl="0"/>
          <a:r>
            <a:rPr lang="zh-TW" altLang="en-US" sz="1400" b="0" dirty="0" smtClean="0">
              <a:effectLst>
                <a:outerShdw blurRad="38100" dist="38100" dir="2700000" algn="tl">
                  <a:srgbClr val="000000">
                    <a:alpha val="43137"/>
                  </a:srgbClr>
                </a:outerShdw>
              </a:effectLst>
              <a:latin typeface="Segoe Semibold" pitchFamily="34" charset="0"/>
            </a:rPr>
            <a:t>多樣化</a:t>
          </a:r>
          <a:r>
            <a:rPr lang="en-US" altLang="zh-TW" sz="1400" b="0" dirty="0" smtClean="0">
              <a:effectLst>
                <a:outerShdw blurRad="38100" dist="38100" dir="2700000" algn="tl">
                  <a:srgbClr val="000000">
                    <a:alpha val="43137"/>
                  </a:srgbClr>
                </a:outerShdw>
              </a:effectLst>
              <a:latin typeface="Segoe Semibold" pitchFamily="34" charset="0"/>
            </a:rPr>
            <a:t>Cube</a:t>
          </a:r>
          <a:r>
            <a:rPr lang="zh-TW" altLang="en-US" sz="1400" b="0" dirty="0" smtClean="0">
              <a:effectLst>
                <a:outerShdw blurRad="38100" dist="38100" dir="2700000" algn="tl">
                  <a:srgbClr val="000000">
                    <a:alpha val="43137"/>
                  </a:srgbClr>
                </a:outerShdw>
              </a:effectLst>
              <a:latin typeface="Segoe Semibold" pitchFamily="34" charset="0"/>
            </a:rPr>
            <a:t>設計介面</a:t>
          </a:r>
          <a:endParaRPr lang="en-US" sz="1400" b="0"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1400" b="0"/>
        </a:p>
      </dgm:t>
    </dgm:pt>
    <dgm:pt modelId="{BA5A232D-4E0E-4E46-87AA-B6A306B4742E}" type="sibTrans" cxnId="{5E634106-9071-4F5A-8F94-B660CA58809E}">
      <dgm:prSet/>
      <dgm:spPr/>
      <dgm:t>
        <a:bodyPr/>
        <a:lstStyle/>
        <a:p>
          <a:endParaRPr lang="en-US" sz="1400" b="0"/>
        </a:p>
      </dgm:t>
    </dgm:pt>
    <dgm:pt modelId="{1DB987AD-D553-438B-A8BD-38C031C4870C}">
      <dgm:prSet custT="1"/>
      <dgm:spPr>
        <a:solidFill>
          <a:srgbClr val="A24C38"/>
        </a:solidFill>
        <a:scene3d>
          <a:camera prst="orthographicFront"/>
          <a:lightRig rig="threePt" dir="t"/>
        </a:scene3d>
        <a:sp3d>
          <a:bevelT/>
        </a:sp3d>
      </dgm:spPr>
      <dgm:t>
        <a:bodyPr/>
        <a:lstStyle/>
        <a:p>
          <a:pPr rtl="0"/>
          <a:r>
            <a:rPr lang="zh-TW" altLang="en-US" sz="1400" b="0" dirty="0" smtClean="0">
              <a:effectLst>
                <a:outerShdw blurRad="38100" dist="38100" dir="2700000" algn="tl">
                  <a:srgbClr val="000000">
                    <a:alpha val="43137"/>
                  </a:srgbClr>
                </a:outerShdw>
              </a:effectLst>
              <a:latin typeface="Segoe Semibold" pitchFamily="34" charset="0"/>
            </a:rPr>
            <a:t>彙總設計增強功能</a:t>
          </a:r>
          <a:endParaRPr lang="en-US" sz="1400" b="0" dirty="0">
            <a:effectLst>
              <a:outerShdw blurRad="38100" dist="38100" dir="2700000" algn="tl">
                <a:srgbClr val="000000">
                  <a:alpha val="43137"/>
                </a:srgbClr>
              </a:outerShdw>
            </a:effectLst>
            <a:latin typeface="Segoe Semibold" pitchFamily="34" charset="0"/>
          </a:endParaRPr>
        </a:p>
      </dgm:t>
    </dgm:pt>
    <dgm:pt modelId="{45C47E9A-C65F-400A-8C81-11504298A052}" type="sibTrans" cxnId="{9B4345B8-EB28-45BF-9E67-8BE3DF744172}">
      <dgm:prSet/>
      <dgm:spPr/>
      <dgm:t>
        <a:bodyPr/>
        <a:lstStyle/>
        <a:p>
          <a:endParaRPr lang="en-US" sz="1400" b="0"/>
        </a:p>
      </dgm:t>
    </dgm:pt>
    <dgm:pt modelId="{28F5999E-45BE-4867-A655-67CA1BB24704}" type="parTrans" cxnId="{9B4345B8-EB28-45BF-9E67-8BE3DF744172}">
      <dgm:prSet/>
      <dgm:spPr/>
      <dgm:t>
        <a:bodyPr/>
        <a:lstStyle/>
        <a:p>
          <a:endParaRPr lang="en-US" sz="1400" b="0"/>
        </a:p>
      </dgm:t>
    </dgm:pt>
    <dgm:pt modelId="{F6A05005-6022-4FC5-AE30-3F6A40C9DDA6}">
      <dgm:prSet custT="1"/>
      <dgm:spPr>
        <a:solidFill>
          <a:srgbClr val="A24C38"/>
        </a:solidFill>
        <a:scene3d>
          <a:camera prst="orthographicFront"/>
          <a:lightRig rig="threePt" dir="t"/>
        </a:scene3d>
        <a:sp3d>
          <a:bevelT/>
        </a:sp3d>
      </dgm:spPr>
      <dgm:t>
        <a:bodyPr/>
        <a:lstStyle/>
        <a:p>
          <a:pPr rtl="0"/>
          <a:r>
            <a:rPr lang="zh-TW" altLang="en-US" sz="1400" b="0" dirty="0" smtClean="0">
              <a:effectLst>
                <a:outerShdw blurRad="38100" dist="38100" dir="2700000" algn="tl">
                  <a:srgbClr val="000000">
                    <a:alpha val="43137"/>
                  </a:srgbClr>
                </a:outerShdw>
              </a:effectLst>
              <a:latin typeface="Segoe Semibold" pitchFamily="34" charset="0"/>
            </a:rPr>
            <a:t>維度設計增強功能</a:t>
          </a:r>
          <a:endParaRPr lang="en-US" sz="1400" b="0" dirty="0">
            <a:effectLst>
              <a:outerShdw blurRad="38100" dist="38100" dir="2700000" algn="tl">
                <a:srgbClr val="000000">
                  <a:alpha val="43137"/>
                </a:srgbClr>
              </a:outerShdw>
            </a:effectLst>
            <a:latin typeface="Segoe Semibold" pitchFamily="34" charset="0"/>
          </a:endParaRPr>
        </a:p>
      </dgm:t>
    </dgm:pt>
    <dgm:pt modelId="{9B468BD6-B723-4336-ACE4-D722171E4DC2}" type="sibTrans" cxnId="{59F02C15-7160-4F2E-9CAB-2AAE7A4AD8FE}">
      <dgm:prSet/>
      <dgm:spPr/>
      <dgm:t>
        <a:bodyPr/>
        <a:lstStyle/>
        <a:p>
          <a:endParaRPr lang="en-US" sz="1400" b="0"/>
        </a:p>
      </dgm:t>
    </dgm:pt>
    <dgm:pt modelId="{FDC62D15-D562-4B78-8C24-A9E3CD00A93D}" type="parTrans" cxnId="{59F02C15-7160-4F2E-9CAB-2AAE7A4AD8FE}">
      <dgm:prSet/>
      <dgm:spPr/>
      <dgm:t>
        <a:bodyPr/>
        <a:lstStyle/>
        <a:p>
          <a:endParaRPr lang="en-US" sz="1400" b="0"/>
        </a:p>
      </dgm:t>
    </dgm:pt>
    <dgm:pt modelId="{136D877B-B89D-4F05-AA83-6BD302C99DC9}">
      <dgm:prSet custT="1"/>
      <dgm:spPr>
        <a:solidFill>
          <a:srgbClr val="A24C38"/>
        </a:solidFill>
        <a:scene3d>
          <a:camera prst="orthographicFront"/>
          <a:lightRig rig="threePt" dir="t"/>
        </a:scene3d>
        <a:sp3d>
          <a:bevelT/>
        </a:sp3d>
      </dgm:spPr>
      <dgm:t>
        <a:bodyPr/>
        <a:lstStyle/>
        <a:p>
          <a:pPr rtl="0"/>
          <a:r>
            <a:rPr lang="zh-TW" altLang="en-US" sz="1400" dirty="0" smtClean="0">
              <a:solidFill>
                <a:schemeClr val="bg1"/>
              </a:solidFill>
            </a:rPr>
            <a:t>最佳化設計警示</a:t>
          </a:r>
          <a:endParaRPr lang="en-US" sz="1400" b="0" dirty="0">
            <a:solidFill>
              <a:schemeClr val="bg1"/>
            </a:solidFill>
            <a:effectLst>
              <a:outerShdw blurRad="38100" dist="38100" dir="2700000" algn="tl">
                <a:srgbClr val="000000">
                  <a:alpha val="43137"/>
                </a:srgbClr>
              </a:outerShdw>
            </a:effectLst>
            <a:latin typeface="Segoe Semibold" pitchFamily="34" charset="0"/>
          </a:endParaRPr>
        </a:p>
      </dgm:t>
    </dgm:pt>
    <dgm:pt modelId="{4D3F1063-9940-4129-9CA5-A5705C982DF8}" type="sibTrans" cxnId="{303A1FD8-97CD-4F1C-859E-F19C29F64083}">
      <dgm:prSet/>
      <dgm:spPr/>
      <dgm:t>
        <a:bodyPr/>
        <a:lstStyle/>
        <a:p>
          <a:endParaRPr lang="en-US" sz="1400" b="0"/>
        </a:p>
      </dgm:t>
    </dgm:pt>
    <dgm:pt modelId="{A592361D-5594-4B11-9BEF-5BFC4E06ADA7}" type="parTrans" cxnId="{303A1FD8-97CD-4F1C-859E-F19C29F64083}">
      <dgm:prSet/>
      <dgm:spPr/>
      <dgm:t>
        <a:bodyPr/>
        <a:lstStyle/>
        <a:p>
          <a:endParaRPr lang="en-US" sz="1400" b="0"/>
        </a:p>
      </dgm:t>
    </dgm:pt>
    <dgm:pt modelId="{29334DA3-D0C1-48D9-97ED-A93BE98A28C8}" type="pres">
      <dgm:prSet presAssocID="{3D80F4B5-3784-48F5-A4CE-17A0F9E23E6A}" presName="Name0" presStyleCnt="0">
        <dgm:presLayoutVars>
          <dgm:dir/>
          <dgm:animLvl val="lvl"/>
          <dgm:resizeHandles val="exact"/>
        </dgm:presLayoutVars>
      </dgm:prSet>
      <dgm:spPr/>
      <dgm:t>
        <a:bodyPr/>
        <a:lstStyle/>
        <a:p>
          <a:endParaRPr lang="en-US"/>
        </a:p>
      </dgm:t>
    </dgm:pt>
    <dgm:pt modelId="{FCFA13DF-4D79-44BD-A805-72589B8CB68F}" type="pres">
      <dgm:prSet presAssocID="{DBCAB7EE-A3FC-4918-9911-C5F54770E512}" presName="linNode" presStyleCnt="0"/>
      <dgm:spPr/>
      <dgm:t>
        <a:bodyPr/>
        <a:lstStyle/>
        <a:p>
          <a:endParaRPr lang="en-US"/>
        </a:p>
      </dgm:t>
    </dgm:pt>
    <dgm:pt modelId="{1FF37EFC-F86C-4A13-B44B-7E37D863F1C9}" type="pres">
      <dgm:prSet presAssocID="{DBCAB7EE-A3FC-4918-9911-C5F54770E512}" presName="parentText" presStyleLbl="node1" presStyleIdx="0" presStyleCnt="4" custScaleX="266885">
        <dgm:presLayoutVars>
          <dgm:chMax val="1"/>
          <dgm:bulletEnabled val="1"/>
        </dgm:presLayoutVars>
      </dgm:prSet>
      <dgm:spPr/>
      <dgm:t>
        <a:bodyPr/>
        <a:lstStyle/>
        <a:p>
          <a:endParaRPr lang="en-US"/>
        </a:p>
      </dgm:t>
    </dgm:pt>
    <dgm:pt modelId="{6903818D-FF80-43F9-9029-3E4F52BCFD70}" type="pres">
      <dgm:prSet presAssocID="{BA5A232D-4E0E-4E46-87AA-B6A306B4742E}" presName="sp" presStyleCnt="0"/>
      <dgm:spPr/>
      <dgm:t>
        <a:bodyPr/>
        <a:lstStyle/>
        <a:p>
          <a:endParaRPr lang="en-US"/>
        </a:p>
      </dgm:t>
    </dgm:pt>
    <dgm:pt modelId="{2696BFF9-2411-4114-9EE3-E38A63931D4E}" type="pres">
      <dgm:prSet presAssocID="{136D877B-B89D-4F05-AA83-6BD302C99DC9}" presName="linNode" presStyleCnt="0"/>
      <dgm:spPr/>
      <dgm:t>
        <a:bodyPr/>
        <a:lstStyle/>
        <a:p>
          <a:endParaRPr lang="en-US"/>
        </a:p>
      </dgm:t>
    </dgm:pt>
    <dgm:pt modelId="{5A9DDE7A-5F1A-499B-8232-9C141A4DF2AC}" type="pres">
      <dgm:prSet presAssocID="{136D877B-B89D-4F05-AA83-6BD302C99DC9}" presName="parentText" presStyleLbl="node1" presStyleIdx="1" presStyleCnt="4" custScaleX="266885">
        <dgm:presLayoutVars>
          <dgm:chMax val="1"/>
          <dgm:bulletEnabled val="1"/>
        </dgm:presLayoutVars>
      </dgm:prSet>
      <dgm:spPr/>
      <dgm:t>
        <a:bodyPr/>
        <a:lstStyle/>
        <a:p>
          <a:endParaRPr lang="en-US"/>
        </a:p>
      </dgm:t>
    </dgm:pt>
    <dgm:pt modelId="{C7D6B320-C9AE-4F79-95B8-7070AC039D38}" type="pres">
      <dgm:prSet presAssocID="{4D3F1063-9940-4129-9CA5-A5705C982DF8}" presName="sp" presStyleCnt="0"/>
      <dgm:spPr/>
      <dgm:t>
        <a:bodyPr/>
        <a:lstStyle/>
        <a:p>
          <a:endParaRPr lang="en-US"/>
        </a:p>
      </dgm:t>
    </dgm:pt>
    <dgm:pt modelId="{C6711C1F-7A34-4810-B6EA-998112ED5510}" type="pres">
      <dgm:prSet presAssocID="{F6A05005-6022-4FC5-AE30-3F6A40C9DDA6}" presName="linNode" presStyleCnt="0"/>
      <dgm:spPr/>
      <dgm:t>
        <a:bodyPr/>
        <a:lstStyle/>
        <a:p>
          <a:endParaRPr lang="en-US"/>
        </a:p>
      </dgm:t>
    </dgm:pt>
    <dgm:pt modelId="{E1ED7525-4DFA-46ED-9EA8-AED6A1158151}" type="pres">
      <dgm:prSet presAssocID="{F6A05005-6022-4FC5-AE30-3F6A40C9DDA6}" presName="parentText" presStyleLbl="node1" presStyleIdx="2" presStyleCnt="4" custScaleX="266885">
        <dgm:presLayoutVars>
          <dgm:chMax val="1"/>
          <dgm:bulletEnabled val="1"/>
        </dgm:presLayoutVars>
      </dgm:prSet>
      <dgm:spPr/>
      <dgm:t>
        <a:bodyPr/>
        <a:lstStyle/>
        <a:p>
          <a:endParaRPr lang="en-US"/>
        </a:p>
      </dgm:t>
    </dgm:pt>
    <dgm:pt modelId="{92CE98CB-BA68-4EBB-AB4A-8CFD0C2F11E1}" type="pres">
      <dgm:prSet presAssocID="{9B468BD6-B723-4336-ACE4-D722171E4DC2}" presName="sp" presStyleCnt="0"/>
      <dgm:spPr/>
      <dgm:t>
        <a:bodyPr/>
        <a:lstStyle/>
        <a:p>
          <a:endParaRPr lang="en-US"/>
        </a:p>
      </dgm:t>
    </dgm:pt>
    <dgm:pt modelId="{FD89A14A-21D4-4C23-88A0-D87D6A171562}" type="pres">
      <dgm:prSet presAssocID="{1DB987AD-D553-438B-A8BD-38C031C4870C}" presName="linNode" presStyleCnt="0"/>
      <dgm:spPr/>
      <dgm:t>
        <a:bodyPr/>
        <a:lstStyle/>
        <a:p>
          <a:endParaRPr lang="en-US"/>
        </a:p>
      </dgm:t>
    </dgm:pt>
    <dgm:pt modelId="{7FAA51F3-8B4C-4E8B-B66A-FFA6FD5E0EE8}" type="pres">
      <dgm:prSet presAssocID="{1DB987AD-D553-438B-A8BD-38C031C4870C}" presName="parentText" presStyleLbl="node1" presStyleIdx="3" presStyleCnt="4" custScaleX="266885">
        <dgm:presLayoutVars>
          <dgm:chMax val="1"/>
          <dgm:bulletEnabled val="1"/>
        </dgm:presLayoutVars>
      </dgm:prSet>
      <dgm:spPr/>
      <dgm:t>
        <a:bodyPr/>
        <a:lstStyle/>
        <a:p>
          <a:endParaRPr lang="en-US"/>
        </a:p>
      </dgm:t>
    </dgm:pt>
  </dgm:ptLst>
  <dgm:cxnLst>
    <dgm:cxn modelId="{5DC0999B-F504-47EA-A580-1FFD574F3A17}" type="presOf" srcId="{136D877B-B89D-4F05-AA83-6BD302C99DC9}" destId="{5A9DDE7A-5F1A-499B-8232-9C141A4DF2AC}" srcOrd="0" destOrd="0" presId="urn:microsoft.com/office/officeart/2005/8/layout/vList5"/>
    <dgm:cxn modelId="{59F02C15-7160-4F2E-9CAB-2AAE7A4AD8FE}" srcId="{3D80F4B5-3784-48F5-A4CE-17A0F9E23E6A}" destId="{F6A05005-6022-4FC5-AE30-3F6A40C9DDA6}" srcOrd="2" destOrd="0" parTransId="{FDC62D15-D562-4B78-8C24-A9E3CD00A93D}" sibTransId="{9B468BD6-B723-4336-ACE4-D722171E4DC2}"/>
    <dgm:cxn modelId="{D42DAD5E-C808-4415-A2DE-54E49468F2ED}" type="presOf" srcId="{DBCAB7EE-A3FC-4918-9911-C5F54770E512}" destId="{1FF37EFC-F86C-4A13-B44B-7E37D863F1C9}" srcOrd="0" destOrd="0" presId="urn:microsoft.com/office/officeart/2005/8/layout/vList5"/>
    <dgm:cxn modelId="{9B4345B8-EB28-45BF-9E67-8BE3DF744172}" srcId="{3D80F4B5-3784-48F5-A4CE-17A0F9E23E6A}" destId="{1DB987AD-D553-438B-A8BD-38C031C4870C}" srcOrd="3" destOrd="0" parTransId="{28F5999E-45BE-4867-A655-67CA1BB24704}" sibTransId="{45C47E9A-C65F-400A-8C81-11504298A052}"/>
    <dgm:cxn modelId="{303A1FD8-97CD-4F1C-859E-F19C29F64083}" srcId="{3D80F4B5-3784-48F5-A4CE-17A0F9E23E6A}" destId="{136D877B-B89D-4F05-AA83-6BD302C99DC9}" srcOrd="1" destOrd="0" parTransId="{A592361D-5594-4B11-9BEF-5BFC4E06ADA7}" sibTransId="{4D3F1063-9940-4129-9CA5-A5705C982DF8}"/>
    <dgm:cxn modelId="{2DED1D33-8AA4-4EDA-8CC6-99B38B76BDFA}" type="presOf" srcId="{1DB987AD-D553-438B-A8BD-38C031C4870C}" destId="{7FAA51F3-8B4C-4E8B-B66A-FFA6FD5E0EE8}" srcOrd="0" destOrd="0" presId="urn:microsoft.com/office/officeart/2005/8/layout/vList5"/>
    <dgm:cxn modelId="{5E634106-9071-4F5A-8F94-B660CA58809E}" srcId="{3D80F4B5-3784-48F5-A4CE-17A0F9E23E6A}" destId="{DBCAB7EE-A3FC-4918-9911-C5F54770E512}" srcOrd="0" destOrd="0" parTransId="{D1A70BE3-DB87-4D15-886E-7746C9554E00}" sibTransId="{BA5A232D-4E0E-4E46-87AA-B6A306B4742E}"/>
    <dgm:cxn modelId="{7D15D548-0173-4625-AD15-63993C511854}" type="presOf" srcId="{F6A05005-6022-4FC5-AE30-3F6A40C9DDA6}" destId="{E1ED7525-4DFA-46ED-9EA8-AED6A1158151}" srcOrd="0" destOrd="0" presId="urn:microsoft.com/office/officeart/2005/8/layout/vList5"/>
    <dgm:cxn modelId="{AF0E17CE-1791-4AE6-B654-A41A72D60428}" type="presOf" srcId="{3D80F4B5-3784-48F5-A4CE-17A0F9E23E6A}" destId="{29334DA3-D0C1-48D9-97ED-A93BE98A28C8}" srcOrd="0" destOrd="0" presId="urn:microsoft.com/office/officeart/2005/8/layout/vList5"/>
    <dgm:cxn modelId="{32AF1F7B-9E85-4278-9C53-095C18BFDFB5}" type="presParOf" srcId="{29334DA3-D0C1-48D9-97ED-A93BE98A28C8}" destId="{FCFA13DF-4D79-44BD-A805-72589B8CB68F}" srcOrd="0" destOrd="0" presId="urn:microsoft.com/office/officeart/2005/8/layout/vList5"/>
    <dgm:cxn modelId="{A0079B53-8DA3-4263-B9BC-7F29B3368E22}" type="presParOf" srcId="{FCFA13DF-4D79-44BD-A805-72589B8CB68F}" destId="{1FF37EFC-F86C-4A13-B44B-7E37D863F1C9}" srcOrd="0" destOrd="0" presId="urn:microsoft.com/office/officeart/2005/8/layout/vList5"/>
    <dgm:cxn modelId="{42FA676E-6841-4A77-8BFF-499AEC6EAF2C}" type="presParOf" srcId="{29334DA3-D0C1-48D9-97ED-A93BE98A28C8}" destId="{6903818D-FF80-43F9-9029-3E4F52BCFD70}" srcOrd="1" destOrd="0" presId="urn:microsoft.com/office/officeart/2005/8/layout/vList5"/>
    <dgm:cxn modelId="{3D8826D3-4261-472B-A227-241253922A81}" type="presParOf" srcId="{29334DA3-D0C1-48D9-97ED-A93BE98A28C8}" destId="{2696BFF9-2411-4114-9EE3-E38A63931D4E}" srcOrd="2" destOrd="0" presId="urn:microsoft.com/office/officeart/2005/8/layout/vList5"/>
    <dgm:cxn modelId="{B3E15DA8-B0CC-4622-A64E-28F7FFE689C9}" type="presParOf" srcId="{2696BFF9-2411-4114-9EE3-E38A63931D4E}" destId="{5A9DDE7A-5F1A-499B-8232-9C141A4DF2AC}" srcOrd="0" destOrd="0" presId="urn:microsoft.com/office/officeart/2005/8/layout/vList5"/>
    <dgm:cxn modelId="{84D658C0-4BA9-43FB-A8FF-EBA5597F04D7}" type="presParOf" srcId="{29334DA3-D0C1-48D9-97ED-A93BE98A28C8}" destId="{C7D6B320-C9AE-4F79-95B8-7070AC039D38}" srcOrd="3" destOrd="0" presId="urn:microsoft.com/office/officeart/2005/8/layout/vList5"/>
    <dgm:cxn modelId="{0216093B-D3A7-43F5-8213-469EAEAA50AA}" type="presParOf" srcId="{29334DA3-D0C1-48D9-97ED-A93BE98A28C8}" destId="{C6711C1F-7A34-4810-B6EA-998112ED5510}" srcOrd="4" destOrd="0" presId="urn:microsoft.com/office/officeart/2005/8/layout/vList5"/>
    <dgm:cxn modelId="{B2231FB8-583C-43EB-8AEC-414887A69C76}" type="presParOf" srcId="{C6711C1F-7A34-4810-B6EA-998112ED5510}" destId="{E1ED7525-4DFA-46ED-9EA8-AED6A1158151}" srcOrd="0" destOrd="0" presId="urn:microsoft.com/office/officeart/2005/8/layout/vList5"/>
    <dgm:cxn modelId="{FBC96E2F-A580-45C0-8134-88986DDDE18E}" type="presParOf" srcId="{29334DA3-D0C1-48D9-97ED-A93BE98A28C8}" destId="{92CE98CB-BA68-4EBB-AB4A-8CFD0C2F11E1}" srcOrd="5" destOrd="0" presId="urn:microsoft.com/office/officeart/2005/8/layout/vList5"/>
    <dgm:cxn modelId="{2372F5B5-ED55-4183-8C58-90DD0FFBB6A2}" type="presParOf" srcId="{29334DA3-D0C1-48D9-97ED-A93BE98A28C8}" destId="{FD89A14A-21D4-4C23-88A0-D87D6A171562}" srcOrd="6" destOrd="0" presId="urn:microsoft.com/office/officeart/2005/8/layout/vList5"/>
    <dgm:cxn modelId="{24CFA231-20E1-4A77-8B6A-3019E3467F81}" type="presParOf" srcId="{FD89A14A-21D4-4C23-88A0-D87D6A171562}" destId="{7FAA51F3-8B4C-4E8B-B66A-FFA6FD5E0EE8}" srcOrd="0" destOrd="0" presId="urn:microsoft.com/office/officeart/2005/8/layout/vList5"/>
  </dgm:cxnLst>
  <dgm:bg>
    <a:noFill/>
  </dgm:bg>
  <dgm:whole/>
</dgm:dataModel>
</file>

<file path=ppt/diagrams/data11.xml><?xml version="1.0" encoding="utf-8"?>
<dgm:dataModel xmlns:dgm="http://schemas.openxmlformats.org/drawingml/2006/diagram" xmlns:a="http://schemas.openxmlformats.org/drawingml/2006/main">
  <dgm:ptLst>
    <dgm:pt modelId="{3D80F4B5-3784-48F5-A4CE-17A0F9E23E6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DBCAB7EE-A3FC-4918-9911-C5F54770E512}">
      <dgm:prSet custT="1"/>
      <dgm:spPr>
        <a:solidFill>
          <a:srgbClr val="BB543F"/>
        </a:solidFill>
        <a:scene3d>
          <a:camera prst="orthographicFront"/>
          <a:lightRig rig="threePt" dir="t"/>
        </a:scene3d>
        <a:sp3d>
          <a:bevelT/>
        </a:sp3d>
      </dgm:spPr>
      <dgm:t>
        <a:bodyPr/>
        <a:lstStyle/>
        <a:p>
          <a:pPr rtl="0"/>
          <a:r>
            <a:rPr lang="zh-TW" altLang="en-US" sz="1400" b="0" dirty="0" smtClean="0">
              <a:effectLst>
                <a:outerShdw blurRad="38100" dist="38100" dir="2700000" algn="tl">
                  <a:srgbClr val="000000">
                    <a:alpha val="43137"/>
                  </a:srgbClr>
                </a:outerShdw>
              </a:effectLst>
              <a:latin typeface="Segoe Semibold" pitchFamily="34" charset="0"/>
            </a:rPr>
            <a:t>新增次空間計算</a:t>
          </a:r>
          <a:endParaRPr lang="en-US" sz="1400" b="0"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1400" b="0"/>
        </a:p>
      </dgm:t>
    </dgm:pt>
    <dgm:pt modelId="{BA5A232D-4E0E-4E46-87AA-B6A306B4742E}" type="sibTrans" cxnId="{5E634106-9071-4F5A-8F94-B660CA58809E}">
      <dgm:prSet/>
      <dgm:spPr/>
      <dgm:t>
        <a:bodyPr/>
        <a:lstStyle/>
        <a:p>
          <a:endParaRPr lang="en-US" sz="1400" b="0"/>
        </a:p>
      </dgm:t>
    </dgm:pt>
    <dgm:pt modelId="{F6A05005-6022-4FC5-AE30-3F6A40C9DDA6}">
      <dgm:prSet custT="1"/>
      <dgm:spPr>
        <a:solidFill>
          <a:srgbClr val="BB543F"/>
        </a:solidFill>
        <a:scene3d>
          <a:camera prst="orthographicFront"/>
          <a:lightRig rig="threePt" dir="t"/>
        </a:scene3d>
        <a:sp3d>
          <a:bevelT/>
        </a:sp3d>
      </dgm:spPr>
      <dgm:t>
        <a:bodyPr/>
        <a:lstStyle/>
        <a:p>
          <a:pPr rtl="0"/>
          <a:r>
            <a:rPr lang="zh-TW" altLang="en-US" sz="1400" b="0" dirty="0" smtClean="0">
              <a:effectLst>
                <a:outerShdw blurRad="38100" dist="38100" dir="2700000" algn="tl">
                  <a:srgbClr val="000000">
                    <a:alpha val="43137"/>
                  </a:srgbClr>
                </a:outerShdw>
              </a:effectLst>
              <a:latin typeface="Segoe Semibold" pitchFamily="34" charset="0"/>
            </a:rPr>
            <a:t>備份設計增強功能</a:t>
          </a:r>
          <a:endParaRPr lang="en-US" sz="1400" b="0" dirty="0">
            <a:effectLst>
              <a:outerShdw blurRad="38100" dist="38100" dir="2700000" algn="tl">
                <a:srgbClr val="000000">
                  <a:alpha val="43137"/>
                </a:srgbClr>
              </a:outerShdw>
            </a:effectLst>
            <a:latin typeface="Segoe Semibold" pitchFamily="34" charset="0"/>
          </a:endParaRPr>
        </a:p>
      </dgm:t>
    </dgm:pt>
    <dgm:pt modelId="{9B468BD6-B723-4336-ACE4-D722171E4DC2}" type="sibTrans" cxnId="{59F02C15-7160-4F2E-9CAB-2AAE7A4AD8FE}">
      <dgm:prSet/>
      <dgm:spPr/>
      <dgm:t>
        <a:bodyPr/>
        <a:lstStyle/>
        <a:p>
          <a:endParaRPr lang="en-US" sz="1400" b="0"/>
        </a:p>
      </dgm:t>
    </dgm:pt>
    <dgm:pt modelId="{FDC62D15-D562-4B78-8C24-A9E3CD00A93D}" type="parTrans" cxnId="{59F02C15-7160-4F2E-9CAB-2AAE7A4AD8FE}">
      <dgm:prSet/>
      <dgm:spPr/>
      <dgm:t>
        <a:bodyPr/>
        <a:lstStyle/>
        <a:p>
          <a:endParaRPr lang="en-US" sz="1400" b="0"/>
        </a:p>
      </dgm:t>
    </dgm:pt>
    <dgm:pt modelId="{136D877B-B89D-4F05-AA83-6BD302C99DC9}">
      <dgm:prSet custT="1"/>
      <dgm:spPr>
        <a:solidFill>
          <a:srgbClr val="BB543F"/>
        </a:solidFill>
        <a:scene3d>
          <a:camera prst="orthographicFront"/>
          <a:lightRig rig="threePt" dir="t"/>
        </a:scene3d>
        <a:sp3d>
          <a:bevelT/>
        </a:sp3d>
      </dgm:spPr>
      <dgm:t>
        <a:bodyPr/>
        <a:lstStyle/>
        <a:p>
          <a:pPr rtl="0"/>
          <a:r>
            <a:rPr lang="en-US" sz="1400" b="0" dirty="0" smtClean="0">
              <a:effectLst>
                <a:outerShdw blurRad="38100" dist="38100" dir="2700000" algn="tl">
                  <a:srgbClr val="000000">
                    <a:alpha val="43137"/>
                  </a:srgbClr>
                </a:outerShdw>
              </a:effectLst>
              <a:latin typeface="Segoe Semibold" pitchFamily="34" charset="0"/>
            </a:rPr>
            <a:t>MOLAP </a:t>
          </a:r>
          <a:r>
            <a:rPr lang="zh-TW" altLang="en-US" sz="1400" b="0" dirty="0" smtClean="0">
              <a:effectLst>
                <a:outerShdw blurRad="38100" dist="38100" dir="2700000" algn="tl">
                  <a:srgbClr val="000000">
                    <a:alpha val="43137"/>
                  </a:srgbClr>
                </a:outerShdw>
              </a:effectLst>
              <a:latin typeface="Segoe Semibold" pitchFamily="34" charset="0"/>
            </a:rPr>
            <a:t>回寫功能</a:t>
          </a:r>
          <a:endParaRPr lang="en-US" sz="1400" b="0" dirty="0">
            <a:effectLst>
              <a:outerShdw blurRad="38100" dist="38100" dir="2700000" algn="tl">
                <a:srgbClr val="000000">
                  <a:alpha val="43137"/>
                </a:srgbClr>
              </a:outerShdw>
            </a:effectLst>
            <a:latin typeface="Segoe Semibold" pitchFamily="34" charset="0"/>
          </a:endParaRPr>
        </a:p>
      </dgm:t>
    </dgm:pt>
    <dgm:pt modelId="{4D3F1063-9940-4129-9CA5-A5705C982DF8}" type="sibTrans" cxnId="{303A1FD8-97CD-4F1C-859E-F19C29F64083}">
      <dgm:prSet/>
      <dgm:spPr/>
      <dgm:t>
        <a:bodyPr/>
        <a:lstStyle/>
        <a:p>
          <a:endParaRPr lang="en-US" sz="1400" b="0"/>
        </a:p>
      </dgm:t>
    </dgm:pt>
    <dgm:pt modelId="{A592361D-5594-4B11-9BEF-5BFC4E06ADA7}" type="parTrans" cxnId="{303A1FD8-97CD-4F1C-859E-F19C29F64083}">
      <dgm:prSet/>
      <dgm:spPr/>
      <dgm:t>
        <a:bodyPr/>
        <a:lstStyle/>
        <a:p>
          <a:endParaRPr lang="en-US" sz="1400" b="0"/>
        </a:p>
      </dgm:t>
    </dgm:pt>
    <dgm:pt modelId="{29334DA3-D0C1-48D9-97ED-A93BE98A28C8}" type="pres">
      <dgm:prSet presAssocID="{3D80F4B5-3784-48F5-A4CE-17A0F9E23E6A}" presName="Name0" presStyleCnt="0">
        <dgm:presLayoutVars>
          <dgm:dir/>
          <dgm:animLvl val="lvl"/>
          <dgm:resizeHandles val="exact"/>
        </dgm:presLayoutVars>
      </dgm:prSet>
      <dgm:spPr/>
      <dgm:t>
        <a:bodyPr/>
        <a:lstStyle/>
        <a:p>
          <a:endParaRPr lang="en-US"/>
        </a:p>
      </dgm:t>
    </dgm:pt>
    <dgm:pt modelId="{FCFA13DF-4D79-44BD-A805-72589B8CB68F}" type="pres">
      <dgm:prSet presAssocID="{DBCAB7EE-A3FC-4918-9911-C5F54770E512}" presName="linNode" presStyleCnt="0"/>
      <dgm:spPr/>
      <dgm:t>
        <a:bodyPr/>
        <a:lstStyle/>
        <a:p>
          <a:endParaRPr lang="en-US"/>
        </a:p>
      </dgm:t>
    </dgm:pt>
    <dgm:pt modelId="{1FF37EFC-F86C-4A13-B44B-7E37D863F1C9}" type="pres">
      <dgm:prSet presAssocID="{DBCAB7EE-A3FC-4918-9911-C5F54770E512}" presName="parentText" presStyleLbl="node1" presStyleIdx="0" presStyleCnt="3" custScaleX="266885">
        <dgm:presLayoutVars>
          <dgm:chMax val="1"/>
          <dgm:bulletEnabled val="1"/>
        </dgm:presLayoutVars>
      </dgm:prSet>
      <dgm:spPr/>
      <dgm:t>
        <a:bodyPr/>
        <a:lstStyle/>
        <a:p>
          <a:endParaRPr lang="en-US"/>
        </a:p>
      </dgm:t>
    </dgm:pt>
    <dgm:pt modelId="{6903818D-FF80-43F9-9029-3E4F52BCFD70}" type="pres">
      <dgm:prSet presAssocID="{BA5A232D-4E0E-4E46-87AA-B6A306B4742E}" presName="sp" presStyleCnt="0"/>
      <dgm:spPr/>
      <dgm:t>
        <a:bodyPr/>
        <a:lstStyle/>
        <a:p>
          <a:endParaRPr lang="en-US"/>
        </a:p>
      </dgm:t>
    </dgm:pt>
    <dgm:pt modelId="{2696BFF9-2411-4114-9EE3-E38A63931D4E}" type="pres">
      <dgm:prSet presAssocID="{136D877B-B89D-4F05-AA83-6BD302C99DC9}" presName="linNode" presStyleCnt="0"/>
      <dgm:spPr/>
      <dgm:t>
        <a:bodyPr/>
        <a:lstStyle/>
        <a:p>
          <a:endParaRPr lang="en-US"/>
        </a:p>
      </dgm:t>
    </dgm:pt>
    <dgm:pt modelId="{5A9DDE7A-5F1A-499B-8232-9C141A4DF2AC}" type="pres">
      <dgm:prSet presAssocID="{136D877B-B89D-4F05-AA83-6BD302C99DC9}" presName="parentText" presStyleLbl="node1" presStyleIdx="1" presStyleCnt="3" custScaleX="266885">
        <dgm:presLayoutVars>
          <dgm:chMax val="1"/>
          <dgm:bulletEnabled val="1"/>
        </dgm:presLayoutVars>
      </dgm:prSet>
      <dgm:spPr/>
      <dgm:t>
        <a:bodyPr/>
        <a:lstStyle/>
        <a:p>
          <a:endParaRPr lang="en-US"/>
        </a:p>
      </dgm:t>
    </dgm:pt>
    <dgm:pt modelId="{C7D6B320-C9AE-4F79-95B8-7070AC039D38}" type="pres">
      <dgm:prSet presAssocID="{4D3F1063-9940-4129-9CA5-A5705C982DF8}" presName="sp" presStyleCnt="0"/>
      <dgm:spPr/>
      <dgm:t>
        <a:bodyPr/>
        <a:lstStyle/>
        <a:p>
          <a:endParaRPr lang="en-US"/>
        </a:p>
      </dgm:t>
    </dgm:pt>
    <dgm:pt modelId="{C6711C1F-7A34-4810-B6EA-998112ED5510}" type="pres">
      <dgm:prSet presAssocID="{F6A05005-6022-4FC5-AE30-3F6A40C9DDA6}" presName="linNode" presStyleCnt="0"/>
      <dgm:spPr/>
      <dgm:t>
        <a:bodyPr/>
        <a:lstStyle/>
        <a:p>
          <a:endParaRPr lang="en-US"/>
        </a:p>
      </dgm:t>
    </dgm:pt>
    <dgm:pt modelId="{E1ED7525-4DFA-46ED-9EA8-AED6A1158151}" type="pres">
      <dgm:prSet presAssocID="{F6A05005-6022-4FC5-AE30-3F6A40C9DDA6}" presName="parentText" presStyleLbl="node1" presStyleIdx="2" presStyleCnt="3" custScaleX="266885">
        <dgm:presLayoutVars>
          <dgm:chMax val="1"/>
          <dgm:bulletEnabled val="1"/>
        </dgm:presLayoutVars>
      </dgm:prSet>
      <dgm:spPr/>
      <dgm:t>
        <a:bodyPr/>
        <a:lstStyle/>
        <a:p>
          <a:endParaRPr lang="en-US"/>
        </a:p>
      </dgm:t>
    </dgm:pt>
  </dgm:ptLst>
  <dgm:cxnLst>
    <dgm:cxn modelId="{BDAC03F0-0A56-4C52-9BF5-4EB6122CEF11}" type="presOf" srcId="{DBCAB7EE-A3FC-4918-9911-C5F54770E512}" destId="{1FF37EFC-F86C-4A13-B44B-7E37D863F1C9}" srcOrd="0" destOrd="0" presId="urn:microsoft.com/office/officeart/2005/8/layout/vList5"/>
    <dgm:cxn modelId="{55AF7AE2-21F8-4D45-B23D-45CA6EBB8717}" type="presOf" srcId="{3D80F4B5-3784-48F5-A4CE-17A0F9E23E6A}" destId="{29334DA3-D0C1-48D9-97ED-A93BE98A28C8}" srcOrd="0" destOrd="0" presId="urn:microsoft.com/office/officeart/2005/8/layout/vList5"/>
    <dgm:cxn modelId="{59F02C15-7160-4F2E-9CAB-2AAE7A4AD8FE}" srcId="{3D80F4B5-3784-48F5-A4CE-17A0F9E23E6A}" destId="{F6A05005-6022-4FC5-AE30-3F6A40C9DDA6}" srcOrd="2" destOrd="0" parTransId="{FDC62D15-D562-4B78-8C24-A9E3CD00A93D}" sibTransId="{9B468BD6-B723-4336-ACE4-D722171E4DC2}"/>
    <dgm:cxn modelId="{303A1FD8-97CD-4F1C-859E-F19C29F64083}" srcId="{3D80F4B5-3784-48F5-A4CE-17A0F9E23E6A}" destId="{136D877B-B89D-4F05-AA83-6BD302C99DC9}" srcOrd="1" destOrd="0" parTransId="{A592361D-5594-4B11-9BEF-5BFC4E06ADA7}" sibTransId="{4D3F1063-9940-4129-9CA5-A5705C982DF8}"/>
    <dgm:cxn modelId="{9336E5A1-E54A-419C-AC70-FF0B5D5597A4}" type="presOf" srcId="{136D877B-B89D-4F05-AA83-6BD302C99DC9}" destId="{5A9DDE7A-5F1A-499B-8232-9C141A4DF2AC}" srcOrd="0" destOrd="0" presId="urn:microsoft.com/office/officeart/2005/8/layout/vList5"/>
    <dgm:cxn modelId="{0E2DB993-C4B7-44B2-9CE4-854BA23F9F23}" type="presOf" srcId="{F6A05005-6022-4FC5-AE30-3F6A40C9DDA6}" destId="{E1ED7525-4DFA-46ED-9EA8-AED6A1158151}" srcOrd="0" destOrd="0" presId="urn:microsoft.com/office/officeart/2005/8/layout/vList5"/>
    <dgm:cxn modelId="{5E634106-9071-4F5A-8F94-B660CA58809E}" srcId="{3D80F4B5-3784-48F5-A4CE-17A0F9E23E6A}" destId="{DBCAB7EE-A3FC-4918-9911-C5F54770E512}" srcOrd="0" destOrd="0" parTransId="{D1A70BE3-DB87-4D15-886E-7746C9554E00}" sibTransId="{BA5A232D-4E0E-4E46-87AA-B6A306B4742E}"/>
    <dgm:cxn modelId="{5E25C667-0C40-488C-A39E-DA98B35AE183}" type="presParOf" srcId="{29334DA3-D0C1-48D9-97ED-A93BE98A28C8}" destId="{FCFA13DF-4D79-44BD-A805-72589B8CB68F}" srcOrd="0" destOrd="0" presId="urn:microsoft.com/office/officeart/2005/8/layout/vList5"/>
    <dgm:cxn modelId="{25E7F6E6-DADB-4E1C-989B-BDFB6A2E483B}" type="presParOf" srcId="{FCFA13DF-4D79-44BD-A805-72589B8CB68F}" destId="{1FF37EFC-F86C-4A13-B44B-7E37D863F1C9}" srcOrd="0" destOrd="0" presId="urn:microsoft.com/office/officeart/2005/8/layout/vList5"/>
    <dgm:cxn modelId="{38775785-0CB6-444B-B2B3-8AB76F0BDB72}" type="presParOf" srcId="{29334DA3-D0C1-48D9-97ED-A93BE98A28C8}" destId="{6903818D-FF80-43F9-9029-3E4F52BCFD70}" srcOrd="1" destOrd="0" presId="urn:microsoft.com/office/officeart/2005/8/layout/vList5"/>
    <dgm:cxn modelId="{C91A46BE-8949-4324-9E36-38DED9CEDFEE}" type="presParOf" srcId="{29334DA3-D0C1-48D9-97ED-A93BE98A28C8}" destId="{2696BFF9-2411-4114-9EE3-E38A63931D4E}" srcOrd="2" destOrd="0" presId="urn:microsoft.com/office/officeart/2005/8/layout/vList5"/>
    <dgm:cxn modelId="{90F79C39-77E3-4879-886C-AD2BF661A02F}" type="presParOf" srcId="{2696BFF9-2411-4114-9EE3-E38A63931D4E}" destId="{5A9DDE7A-5F1A-499B-8232-9C141A4DF2AC}" srcOrd="0" destOrd="0" presId="urn:microsoft.com/office/officeart/2005/8/layout/vList5"/>
    <dgm:cxn modelId="{A6AF8281-918F-4F55-920D-3D83807FEB9C}" type="presParOf" srcId="{29334DA3-D0C1-48D9-97ED-A93BE98A28C8}" destId="{C7D6B320-C9AE-4F79-95B8-7070AC039D38}" srcOrd="3" destOrd="0" presId="urn:microsoft.com/office/officeart/2005/8/layout/vList5"/>
    <dgm:cxn modelId="{9E5754D2-798F-44CA-BA02-BCCFEB0FC1E6}" type="presParOf" srcId="{29334DA3-D0C1-48D9-97ED-A93BE98A28C8}" destId="{C6711C1F-7A34-4810-B6EA-998112ED5510}" srcOrd="4" destOrd="0" presId="urn:microsoft.com/office/officeart/2005/8/layout/vList5"/>
    <dgm:cxn modelId="{A666F813-E392-4A46-B5A5-65EC75750403}" type="presParOf" srcId="{C6711C1F-7A34-4810-B6EA-998112ED5510}" destId="{E1ED7525-4DFA-46ED-9EA8-AED6A1158151}" srcOrd="0" destOrd="0" presId="urn:microsoft.com/office/officeart/2005/8/layout/vList5"/>
  </dgm:cxnLst>
  <dgm:bg>
    <a:noFill/>
  </dgm:bg>
  <dgm:whole/>
</dgm:dataModel>
</file>

<file path=ppt/diagrams/data12.xml><?xml version="1.0" encoding="utf-8"?>
<dgm:dataModel xmlns:dgm="http://schemas.openxmlformats.org/drawingml/2006/diagram" xmlns:a="http://schemas.openxmlformats.org/drawingml/2006/main">
  <dgm:ptLst>
    <dgm:pt modelId="{3D80F4B5-3784-48F5-A4CE-17A0F9E23E6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DBCAB7EE-A3FC-4918-9911-C5F54770E512}">
      <dgm:prSet custT="1"/>
      <dgm:spPr>
        <a:solidFill>
          <a:srgbClr val="D5877D"/>
        </a:solidFill>
        <a:scene3d>
          <a:camera prst="orthographicFront"/>
          <a:lightRig rig="threePt" dir="t"/>
        </a:scene3d>
        <a:sp3d>
          <a:bevelT/>
        </a:sp3d>
      </dgm:spPr>
      <dgm:t>
        <a:bodyPr/>
        <a:lstStyle/>
        <a:p>
          <a:pPr rtl="0"/>
          <a:r>
            <a:rPr lang="zh-TW" altLang="en-US" sz="1400" b="0" dirty="0" smtClean="0">
              <a:effectLst>
                <a:outerShdw blurRad="38100" dist="38100" dir="2700000" algn="tl">
                  <a:srgbClr val="000000">
                    <a:alpha val="43137"/>
                  </a:srgbClr>
                </a:outerShdw>
              </a:effectLst>
              <a:latin typeface="Segoe Semibold" pitchFamily="34" charset="0"/>
            </a:rPr>
            <a:t>新增資源監控</a:t>
          </a:r>
          <a:endParaRPr lang="en-US" sz="1400" b="0"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1400" b="0"/>
        </a:p>
      </dgm:t>
    </dgm:pt>
    <dgm:pt modelId="{BA5A232D-4E0E-4E46-87AA-B6A306B4742E}" type="sibTrans" cxnId="{5E634106-9071-4F5A-8F94-B660CA58809E}">
      <dgm:prSet/>
      <dgm:spPr/>
      <dgm:t>
        <a:bodyPr/>
        <a:lstStyle/>
        <a:p>
          <a:endParaRPr lang="en-US" sz="1400" b="0"/>
        </a:p>
      </dgm:t>
    </dgm:pt>
    <dgm:pt modelId="{136D877B-B89D-4F05-AA83-6BD302C99DC9}">
      <dgm:prSet custT="1"/>
      <dgm:spPr>
        <a:solidFill>
          <a:srgbClr val="D5877D"/>
        </a:solidFill>
        <a:scene3d>
          <a:camera prst="orthographicFront"/>
          <a:lightRig rig="threePt" dir="t"/>
        </a:scene3d>
        <a:sp3d>
          <a:bevelT/>
        </a:sp3d>
      </dgm:spPr>
      <dgm:t>
        <a:bodyPr/>
        <a:lstStyle/>
        <a:p>
          <a:pPr rtl="0"/>
          <a:r>
            <a:rPr lang="zh-TW" altLang="en-US" sz="1400" b="0" dirty="0" smtClean="0">
              <a:effectLst>
                <a:outerShdw blurRad="38100" dist="38100" dir="2700000" algn="tl">
                  <a:srgbClr val="000000">
                    <a:alpha val="43137"/>
                  </a:srgbClr>
                </a:outerShdw>
              </a:effectLst>
              <a:latin typeface="Segoe Semibold" pitchFamily="34" charset="0"/>
            </a:rPr>
            <a:t>執行計畫</a:t>
          </a:r>
          <a:endParaRPr lang="en-US" sz="1400" b="0" dirty="0">
            <a:effectLst>
              <a:outerShdw blurRad="38100" dist="38100" dir="2700000" algn="tl">
                <a:srgbClr val="000000">
                  <a:alpha val="43137"/>
                </a:srgbClr>
              </a:outerShdw>
            </a:effectLst>
            <a:latin typeface="Segoe Semibold" pitchFamily="34" charset="0"/>
          </a:endParaRPr>
        </a:p>
      </dgm:t>
    </dgm:pt>
    <dgm:pt modelId="{4D3F1063-9940-4129-9CA5-A5705C982DF8}" type="sibTrans" cxnId="{303A1FD8-97CD-4F1C-859E-F19C29F64083}">
      <dgm:prSet/>
      <dgm:spPr/>
      <dgm:t>
        <a:bodyPr/>
        <a:lstStyle/>
        <a:p>
          <a:endParaRPr lang="en-US" sz="1400" b="0"/>
        </a:p>
      </dgm:t>
    </dgm:pt>
    <dgm:pt modelId="{A592361D-5594-4B11-9BEF-5BFC4E06ADA7}" type="parTrans" cxnId="{303A1FD8-97CD-4F1C-859E-F19C29F64083}">
      <dgm:prSet/>
      <dgm:spPr/>
      <dgm:t>
        <a:bodyPr/>
        <a:lstStyle/>
        <a:p>
          <a:endParaRPr lang="en-US" sz="1400" b="0"/>
        </a:p>
      </dgm:t>
    </dgm:pt>
    <dgm:pt modelId="{29334DA3-D0C1-48D9-97ED-A93BE98A28C8}" type="pres">
      <dgm:prSet presAssocID="{3D80F4B5-3784-48F5-A4CE-17A0F9E23E6A}" presName="Name0" presStyleCnt="0">
        <dgm:presLayoutVars>
          <dgm:dir/>
          <dgm:animLvl val="lvl"/>
          <dgm:resizeHandles val="exact"/>
        </dgm:presLayoutVars>
      </dgm:prSet>
      <dgm:spPr/>
      <dgm:t>
        <a:bodyPr/>
        <a:lstStyle/>
        <a:p>
          <a:endParaRPr lang="en-US"/>
        </a:p>
      </dgm:t>
    </dgm:pt>
    <dgm:pt modelId="{FCFA13DF-4D79-44BD-A805-72589B8CB68F}" type="pres">
      <dgm:prSet presAssocID="{DBCAB7EE-A3FC-4918-9911-C5F54770E512}" presName="linNode" presStyleCnt="0"/>
      <dgm:spPr/>
      <dgm:t>
        <a:bodyPr/>
        <a:lstStyle/>
        <a:p>
          <a:endParaRPr lang="en-US"/>
        </a:p>
      </dgm:t>
    </dgm:pt>
    <dgm:pt modelId="{1FF37EFC-F86C-4A13-B44B-7E37D863F1C9}" type="pres">
      <dgm:prSet presAssocID="{DBCAB7EE-A3FC-4918-9911-C5F54770E512}" presName="parentText" presStyleLbl="node1" presStyleIdx="0" presStyleCnt="2" custScaleX="266885">
        <dgm:presLayoutVars>
          <dgm:chMax val="1"/>
          <dgm:bulletEnabled val="1"/>
        </dgm:presLayoutVars>
      </dgm:prSet>
      <dgm:spPr/>
      <dgm:t>
        <a:bodyPr/>
        <a:lstStyle/>
        <a:p>
          <a:endParaRPr lang="en-US"/>
        </a:p>
      </dgm:t>
    </dgm:pt>
    <dgm:pt modelId="{6903818D-FF80-43F9-9029-3E4F52BCFD70}" type="pres">
      <dgm:prSet presAssocID="{BA5A232D-4E0E-4E46-87AA-B6A306B4742E}" presName="sp" presStyleCnt="0"/>
      <dgm:spPr/>
      <dgm:t>
        <a:bodyPr/>
        <a:lstStyle/>
        <a:p>
          <a:endParaRPr lang="en-US"/>
        </a:p>
      </dgm:t>
    </dgm:pt>
    <dgm:pt modelId="{2696BFF9-2411-4114-9EE3-E38A63931D4E}" type="pres">
      <dgm:prSet presAssocID="{136D877B-B89D-4F05-AA83-6BD302C99DC9}" presName="linNode" presStyleCnt="0"/>
      <dgm:spPr/>
      <dgm:t>
        <a:bodyPr/>
        <a:lstStyle/>
        <a:p>
          <a:endParaRPr lang="en-US"/>
        </a:p>
      </dgm:t>
    </dgm:pt>
    <dgm:pt modelId="{5A9DDE7A-5F1A-499B-8232-9C141A4DF2AC}" type="pres">
      <dgm:prSet presAssocID="{136D877B-B89D-4F05-AA83-6BD302C99DC9}" presName="parentText" presStyleLbl="node1" presStyleIdx="1" presStyleCnt="2" custScaleX="266885">
        <dgm:presLayoutVars>
          <dgm:chMax val="1"/>
          <dgm:bulletEnabled val="1"/>
        </dgm:presLayoutVars>
      </dgm:prSet>
      <dgm:spPr/>
      <dgm:t>
        <a:bodyPr/>
        <a:lstStyle/>
        <a:p>
          <a:endParaRPr lang="en-US"/>
        </a:p>
      </dgm:t>
    </dgm:pt>
  </dgm:ptLst>
  <dgm:cxnLst>
    <dgm:cxn modelId="{303A1FD8-97CD-4F1C-859E-F19C29F64083}" srcId="{3D80F4B5-3784-48F5-A4CE-17A0F9E23E6A}" destId="{136D877B-B89D-4F05-AA83-6BD302C99DC9}" srcOrd="1" destOrd="0" parTransId="{A592361D-5594-4B11-9BEF-5BFC4E06ADA7}" sibTransId="{4D3F1063-9940-4129-9CA5-A5705C982DF8}"/>
    <dgm:cxn modelId="{C7DD70B8-BC93-4A75-A29C-BC2BE888918D}" type="presOf" srcId="{3D80F4B5-3784-48F5-A4CE-17A0F9E23E6A}" destId="{29334DA3-D0C1-48D9-97ED-A93BE98A28C8}" srcOrd="0" destOrd="0" presId="urn:microsoft.com/office/officeart/2005/8/layout/vList5"/>
    <dgm:cxn modelId="{F95F2760-DCA6-4E7E-BA21-D0B04D35AF77}" type="presOf" srcId="{DBCAB7EE-A3FC-4918-9911-C5F54770E512}" destId="{1FF37EFC-F86C-4A13-B44B-7E37D863F1C9}" srcOrd="0" destOrd="0" presId="urn:microsoft.com/office/officeart/2005/8/layout/vList5"/>
    <dgm:cxn modelId="{F1951EDF-C847-4749-A72B-E72D9D014FFB}" type="presOf" srcId="{136D877B-B89D-4F05-AA83-6BD302C99DC9}" destId="{5A9DDE7A-5F1A-499B-8232-9C141A4DF2AC}" srcOrd="0" destOrd="0" presId="urn:microsoft.com/office/officeart/2005/8/layout/vList5"/>
    <dgm:cxn modelId="{5E634106-9071-4F5A-8F94-B660CA58809E}" srcId="{3D80F4B5-3784-48F5-A4CE-17A0F9E23E6A}" destId="{DBCAB7EE-A3FC-4918-9911-C5F54770E512}" srcOrd="0" destOrd="0" parTransId="{D1A70BE3-DB87-4D15-886E-7746C9554E00}" sibTransId="{BA5A232D-4E0E-4E46-87AA-B6A306B4742E}"/>
    <dgm:cxn modelId="{7F200B49-2753-479F-B816-8838A49164C4}" type="presParOf" srcId="{29334DA3-D0C1-48D9-97ED-A93BE98A28C8}" destId="{FCFA13DF-4D79-44BD-A805-72589B8CB68F}" srcOrd="0" destOrd="0" presId="urn:microsoft.com/office/officeart/2005/8/layout/vList5"/>
    <dgm:cxn modelId="{77228786-383F-4B8C-A54C-3EB939888A16}" type="presParOf" srcId="{FCFA13DF-4D79-44BD-A805-72589B8CB68F}" destId="{1FF37EFC-F86C-4A13-B44B-7E37D863F1C9}" srcOrd="0" destOrd="0" presId="urn:microsoft.com/office/officeart/2005/8/layout/vList5"/>
    <dgm:cxn modelId="{D6FBDF20-B697-4A4E-80D5-240CFFC390D9}" type="presParOf" srcId="{29334DA3-D0C1-48D9-97ED-A93BE98A28C8}" destId="{6903818D-FF80-43F9-9029-3E4F52BCFD70}" srcOrd="1" destOrd="0" presId="urn:microsoft.com/office/officeart/2005/8/layout/vList5"/>
    <dgm:cxn modelId="{926E49D9-47BD-49AB-9998-BAD9E3EBF995}" type="presParOf" srcId="{29334DA3-D0C1-48D9-97ED-A93BE98A28C8}" destId="{2696BFF9-2411-4114-9EE3-E38A63931D4E}" srcOrd="2" destOrd="0" presId="urn:microsoft.com/office/officeart/2005/8/layout/vList5"/>
    <dgm:cxn modelId="{E8D5672D-4707-4492-A007-0EC70338E585}" type="presParOf" srcId="{2696BFF9-2411-4114-9EE3-E38A63931D4E}" destId="{5A9DDE7A-5F1A-499B-8232-9C141A4DF2AC}" srcOrd="0" destOrd="0" presId="urn:microsoft.com/office/officeart/2005/8/layout/vList5"/>
  </dgm:cxnLst>
  <dgm:bg>
    <a:noFill/>
  </dgm:bg>
  <dgm:whole/>
</dgm:dataModel>
</file>

<file path=ppt/diagrams/data13.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dgm:spPr>
        <a:solidFill>
          <a:srgbClr val="8C3F30"/>
        </a:solidFill>
      </dgm:spPr>
      <dgm:t>
        <a:bodyPr/>
        <a:lstStyle/>
        <a:p>
          <a:r>
            <a:rPr lang="en-US" dirty="0" smtClean="0"/>
            <a:t>“</a:t>
          </a:r>
          <a:r>
            <a:rPr lang="zh-TW" altLang="en-US" dirty="0" smtClean="0"/>
            <a:t>設計及執行</a:t>
          </a:r>
          <a:r>
            <a:rPr lang="en-US" dirty="0" smtClean="0"/>
            <a:t>”</a:t>
          </a:r>
          <a:endParaRPr lang="en-US"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dgm:spPr>
      <dgm:t>
        <a:bodyPr/>
        <a:lstStyle/>
        <a:p>
          <a:r>
            <a:rPr lang="zh-TW" altLang="en-US" dirty="0" smtClean="0"/>
            <a:t>設計</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dgm:spPr>
        <a:solidFill>
          <a:srgbClr val="BB543F"/>
        </a:solidFill>
      </dgm:spPr>
      <dgm:t>
        <a:bodyPr/>
        <a:lstStyle/>
        <a:p>
          <a:r>
            <a:rPr lang="zh-TW" altLang="en-US" dirty="0" smtClean="0"/>
            <a:t>執行</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409A59E5-5ED0-4794-8E17-A21C3C759648}">
      <dgm:prSet phldrT="[Text]"/>
      <dgm:spPr>
        <a:solidFill>
          <a:srgbClr val="D5877D"/>
        </a:solidFill>
      </dgm:spPr>
      <dgm:t>
        <a:bodyPr/>
        <a:lstStyle/>
        <a:p>
          <a:r>
            <a:rPr lang="zh-TW" altLang="en-US" dirty="0" smtClean="0"/>
            <a:t>監控</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9176A126-19E0-4719-A69D-9146B621725C}" srcId="{F0608A25-22C1-4322-A3E9-CF6F1BB2DCA8}" destId="{3AA2F3E7-CC23-4FDE-9509-270C85DBC556}" srcOrd="0" destOrd="0" parTransId="{FFE5A305-5D11-4796-A4FB-9440EE341F2A}" sibTransId="{553E0C9E-9E6A-466F-B58B-251ADF2410FE}"/>
    <dgm:cxn modelId="{25120D5A-E677-4392-969E-12DD7A1A175C}" type="presOf" srcId="{409A59E5-5ED0-4794-8E17-A21C3C759648}" destId="{C33F6FF3-8A35-4C66-B468-53D19465EA84}" srcOrd="0" destOrd="0" presId="urn:microsoft.com/office/officeart/2005/8/layout/radial6"/>
    <dgm:cxn modelId="{24ED76B2-F708-4EAB-B681-B05CC57BDD0F}" srcId="{F79935F3-CAFB-4315-985A-F22F7F3527DC}" destId="{F0608A25-22C1-4322-A3E9-CF6F1BB2DCA8}" srcOrd="0" destOrd="0" parTransId="{BAC93665-99DA-411D-946B-BEA5B24DC564}" sibTransId="{C98A2C00-D731-4726-81C9-7B505A4A1255}"/>
    <dgm:cxn modelId="{9D24C9DD-A1A2-42E7-98B8-77A73D1E5558}" srcId="{F0608A25-22C1-4322-A3E9-CF6F1BB2DCA8}" destId="{409A59E5-5ED0-4794-8E17-A21C3C759648}" srcOrd="2" destOrd="0" parTransId="{8F68501C-0935-48D2-A5C2-EADF884C08B9}" sibTransId="{975C9CB2-0E53-4796-B4EC-AED8DD91AB07}"/>
    <dgm:cxn modelId="{BB9B621D-F58E-4851-9663-9E97AA0E144D}" type="presOf" srcId="{F0608A25-22C1-4322-A3E9-CF6F1BB2DCA8}" destId="{C2A879BF-92D4-4D11-AAFE-1355B89FB611}" srcOrd="0" destOrd="0" presId="urn:microsoft.com/office/officeart/2005/8/layout/radial6"/>
    <dgm:cxn modelId="{7C48F4F8-428A-495E-91BB-61B710F85F98}" type="presOf" srcId="{F79935F3-CAFB-4315-985A-F22F7F3527DC}" destId="{CCA60AF8-25B8-4073-A84A-E0554B1F326C}" srcOrd="0" destOrd="0" presId="urn:microsoft.com/office/officeart/2005/8/layout/radial6"/>
    <dgm:cxn modelId="{50049AB4-A411-4CBD-870E-064A3287871E}" type="presOf" srcId="{3AA2F3E7-CC23-4FDE-9509-270C85DBC556}" destId="{DC9954AA-BBCA-446C-9108-1E67BA3216E5}"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08109CAE-7BB1-4B94-806B-06647B5BF381}" type="presOf" srcId="{553E0C9E-9E6A-466F-B58B-251ADF2410FE}" destId="{8753DBEB-5525-4FEF-B45E-EA5E5FBA0A83}" srcOrd="0" destOrd="0" presId="urn:microsoft.com/office/officeart/2005/8/layout/radial6"/>
    <dgm:cxn modelId="{A7068B05-D32B-46B8-9717-687350BEE6FD}" type="presOf" srcId="{0057EC54-C9D4-41B2-9FC4-7DBD543145C9}" destId="{560F16D2-3AEE-433D-8F58-2D1EE5D0BD5E}" srcOrd="0" destOrd="0" presId="urn:microsoft.com/office/officeart/2005/8/layout/radial6"/>
    <dgm:cxn modelId="{676E1998-643D-4929-9B94-F76E61F272CF}" type="presOf" srcId="{975C9CB2-0E53-4796-B4EC-AED8DD91AB07}" destId="{8FD912B9-7BBD-474C-B3A7-6C6FDF926415}" srcOrd="0" destOrd="0" presId="urn:microsoft.com/office/officeart/2005/8/layout/radial6"/>
    <dgm:cxn modelId="{4FC73704-CB05-4D13-AB5C-9317BBE73973}" type="presOf" srcId="{4B22615F-884C-409F-9775-B71B58D5DEA8}" destId="{72881E16-E634-4308-9C62-A134A9683B3B}" srcOrd="0" destOrd="0" presId="urn:microsoft.com/office/officeart/2005/8/layout/radial6"/>
    <dgm:cxn modelId="{7DE25AD8-E372-48A6-8D57-3E163643062B}" type="presParOf" srcId="{CCA60AF8-25B8-4073-A84A-E0554B1F326C}" destId="{C2A879BF-92D4-4D11-AAFE-1355B89FB611}" srcOrd="0" destOrd="0" presId="urn:microsoft.com/office/officeart/2005/8/layout/radial6"/>
    <dgm:cxn modelId="{5E53981A-A232-44D4-B359-8CA65751925F}" type="presParOf" srcId="{CCA60AF8-25B8-4073-A84A-E0554B1F326C}" destId="{DC9954AA-BBCA-446C-9108-1E67BA3216E5}" srcOrd="1" destOrd="0" presId="urn:microsoft.com/office/officeart/2005/8/layout/radial6"/>
    <dgm:cxn modelId="{B11AE4E8-6EF7-402C-B589-813BE54AE510}" type="presParOf" srcId="{CCA60AF8-25B8-4073-A84A-E0554B1F326C}" destId="{29F30BB2-CBD0-4392-A38E-6DA5287D5140}" srcOrd="2" destOrd="0" presId="urn:microsoft.com/office/officeart/2005/8/layout/radial6"/>
    <dgm:cxn modelId="{E8E42FFD-B6C6-408B-B09B-0F2DFF8BCA28}" type="presParOf" srcId="{CCA60AF8-25B8-4073-A84A-E0554B1F326C}" destId="{8753DBEB-5525-4FEF-B45E-EA5E5FBA0A83}" srcOrd="3" destOrd="0" presId="urn:microsoft.com/office/officeart/2005/8/layout/radial6"/>
    <dgm:cxn modelId="{184C9809-46CA-411E-B0C3-96602E620118}" type="presParOf" srcId="{CCA60AF8-25B8-4073-A84A-E0554B1F326C}" destId="{72881E16-E634-4308-9C62-A134A9683B3B}" srcOrd="4" destOrd="0" presId="urn:microsoft.com/office/officeart/2005/8/layout/radial6"/>
    <dgm:cxn modelId="{20A3AF47-4C2F-4582-A36E-00E0B1FDFFD3}" type="presParOf" srcId="{CCA60AF8-25B8-4073-A84A-E0554B1F326C}" destId="{C1691771-0711-45CF-A689-E72ECFC7AF77}" srcOrd="5" destOrd="0" presId="urn:microsoft.com/office/officeart/2005/8/layout/radial6"/>
    <dgm:cxn modelId="{528AF2B9-73FE-41FA-92C6-160264D804EB}" type="presParOf" srcId="{CCA60AF8-25B8-4073-A84A-E0554B1F326C}" destId="{560F16D2-3AEE-433D-8F58-2D1EE5D0BD5E}" srcOrd="6" destOrd="0" presId="urn:microsoft.com/office/officeart/2005/8/layout/radial6"/>
    <dgm:cxn modelId="{6DA17727-6E52-4661-8794-F5D4031A784C}" type="presParOf" srcId="{CCA60AF8-25B8-4073-A84A-E0554B1F326C}" destId="{C33F6FF3-8A35-4C66-B468-53D19465EA84}" srcOrd="7" destOrd="0" presId="urn:microsoft.com/office/officeart/2005/8/layout/radial6"/>
    <dgm:cxn modelId="{53F704F6-8656-4A12-AB78-DE45E4E162BF}" type="presParOf" srcId="{CCA60AF8-25B8-4073-A84A-E0554B1F326C}" destId="{E0104AEF-A48D-4BBD-981B-BCC2169B2585}" srcOrd="8" destOrd="0" presId="urn:microsoft.com/office/officeart/2005/8/layout/radial6"/>
    <dgm:cxn modelId="{53975A9F-8E20-43A9-88A4-5EF74588D800}"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14.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dgm:spPr>
        <a:solidFill>
          <a:srgbClr val="8C3F30"/>
        </a:solidFill>
      </dgm:spPr>
      <dgm:t>
        <a:bodyPr/>
        <a:lstStyle/>
        <a:p>
          <a:r>
            <a:rPr lang="en-US" dirty="0" smtClean="0"/>
            <a:t>Drive Actionable Insights</a:t>
          </a:r>
          <a:endParaRPr lang="en-US"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a:effectLst>
          <a:glow rad="228600">
            <a:schemeClr val="accent1">
              <a:satMod val="175000"/>
              <a:alpha val="40000"/>
            </a:schemeClr>
          </a:glow>
        </a:effectLst>
      </dgm:spPr>
      <dgm:t>
        <a:bodyPr/>
        <a:lstStyle/>
        <a:p>
          <a:r>
            <a:rPr lang="en-US" dirty="0" smtClean="0"/>
            <a:t>Design</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dgm:spPr>
        <a:solidFill>
          <a:srgbClr val="BB543F"/>
        </a:solidFill>
      </dgm:spPr>
      <dgm:t>
        <a:bodyPr/>
        <a:lstStyle/>
        <a:p>
          <a:r>
            <a:rPr lang="en-US" dirty="0" smtClean="0"/>
            <a:t>Scale &amp; Monitor</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409A59E5-5ED0-4794-8E17-A21C3C759648}">
      <dgm:prSet phldrT="[Text]"/>
      <dgm:spPr>
        <a:solidFill>
          <a:srgbClr val="D5877D"/>
        </a:solidFill>
      </dgm:spPr>
      <dgm:t>
        <a:bodyPr/>
        <a:lstStyle/>
        <a:p>
          <a:r>
            <a:rPr lang="en-US" dirty="0" smtClean="0"/>
            <a:t>Run &amp; Experience</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A64D41AE-D0AD-4BDC-8471-AA1CB0F45F09}" type="presOf" srcId="{553E0C9E-9E6A-466F-B58B-251ADF2410FE}" destId="{8753DBEB-5525-4FEF-B45E-EA5E5FBA0A83}" srcOrd="0" destOrd="0" presId="urn:microsoft.com/office/officeart/2005/8/layout/radial6"/>
    <dgm:cxn modelId="{9176A126-19E0-4719-A69D-9146B621725C}" srcId="{F0608A25-22C1-4322-A3E9-CF6F1BB2DCA8}" destId="{3AA2F3E7-CC23-4FDE-9509-270C85DBC556}" srcOrd="0" destOrd="0" parTransId="{FFE5A305-5D11-4796-A4FB-9440EE341F2A}" sibTransId="{553E0C9E-9E6A-466F-B58B-251ADF2410FE}"/>
    <dgm:cxn modelId="{61BE11C7-7CD3-41B5-AF2B-074544C34DE7}" type="presOf" srcId="{3AA2F3E7-CC23-4FDE-9509-270C85DBC556}" destId="{DC9954AA-BBCA-446C-9108-1E67BA3216E5}" srcOrd="0" destOrd="0" presId="urn:microsoft.com/office/officeart/2005/8/layout/radial6"/>
    <dgm:cxn modelId="{B90B4976-E16C-47C7-A9C2-E7BE9867E836}" type="presOf" srcId="{975C9CB2-0E53-4796-B4EC-AED8DD91AB07}" destId="{8FD912B9-7BBD-474C-B3A7-6C6FDF926415}" srcOrd="0" destOrd="0" presId="urn:microsoft.com/office/officeart/2005/8/layout/radial6"/>
    <dgm:cxn modelId="{24ED76B2-F708-4EAB-B681-B05CC57BDD0F}" srcId="{F79935F3-CAFB-4315-985A-F22F7F3527DC}" destId="{F0608A25-22C1-4322-A3E9-CF6F1BB2DCA8}" srcOrd="0" destOrd="0" parTransId="{BAC93665-99DA-411D-946B-BEA5B24DC564}" sibTransId="{C98A2C00-D731-4726-81C9-7B505A4A1255}"/>
    <dgm:cxn modelId="{9D24C9DD-A1A2-42E7-98B8-77A73D1E5558}" srcId="{F0608A25-22C1-4322-A3E9-CF6F1BB2DCA8}" destId="{409A59E5-5ED0-4794-8E17-A21C3C759648}" srcOrd="2" destOrd="0" parTransId="{8F68501C-0935-48D2-A5C2-EADF884C08B9}" sibTransId="{975C9CB2-0E53-4796-B4EC-AED8DD91AB07}"/>
    <dgm:cxn modelId="{998B810A-2B82-409A-9510-FC026E1DC950}" type="presOf" srcId="{409A59E5-5ED0-4794-8E17-A21C3C759648}" destId="{C33F6FF3-8A35-4C66-B468-53D19465EA84}" srcOrd="0" destOrd="0" presId="urn:microsoft.com/office/officeart/2005/8/layout/radial6"/>
    <dgm:cxn modelId="{D7A9459C-03F8-40DA-86D7-02577A4D6FFD}" type="presOf" srcId="{4B22615F-884C-409F-9775-B71B58D5DEA8}" destId="{72881E16-E634-4308-9C62-A134A9683B3B}"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666532A0-352C-40ED-B2BA-78999D4BED5F}" type="presOf" srcId="{0057EC54-C9D4-41B2-9FC4-7DBD543145C9}" destId="{560F16D2-3AEE-433D-8F58-2D1EE5D0BD5E}" srcOrd="0" destOrd="0" presId="urn:microsoft.com/office/officeart/2005/8/layout/radial6"/>
    <dgm:cxn modelId="{F7809D06-52A8-4BD0-A563-205E56399788}" type="presOf" srcId="{F79935F3-CAFB-4315-985A-F22F7F3527DC}" destId="{CCA60AF8-25B8-4073-A84A-E0554B1F326C}" srcOrd="0" destOrd="0" presId="urn:microsoft.com/office/officeart/2005/8/layout/radial6"/>
    <dgm:cxn modelId="{92B83931-DBC3-440A-A9BE-0692EE6C7EFA}" type="presOf" srcId="{F0608A25-22C1-4322-A3E9-CF6F1BB2DCA8}" destId="{C2A879BF-92D4-4D11-AAFE-1355B89FB611}" srcOrd="0" destOrd="0" presId="urn:microsoft.com/office/officeart/2005/8/layout/radial6"/>
    <dgm:cxn modelId="{4CB86EE3-8C14-49D5-A8E6-625A4CCAA1BF}" type="presParOf" srcId="{CCA60AF8-25B8-4073-A84A-E0554B1F326C}" destId="{C2A879BF-92D4-4D11-AAFE-1355B89FB611}" srcOrd="0" destOrd="0" presId="urn:microsoft.com/office/officeart/2005/8/layout/radial6"/>
    <dgm:cxn modelId="{3ABAD285-9352-4C39-8375-91E3D1FE2D04}" type="presParOf" srcId="{CCA60AF8-25B8-4073-A84A-E0554B1F326C}" destId="{DC9954AA-BBCA-446C-9108-1E67BA3216E5}" srcOrd="1" destOrd="0" presId="urn:microsoft.com/office/officeart/2005/8/layout/radial6"/>
    <dgm:cxn modelId="{1BEE6A76-4E40-4FE8-8E2C-F5215949037B}" type="presParOf" srcId="{CCA60AF8-25B8-4073-A84A-E0554B1F326C}" destId="{29F30BB2-CBD0-4392-A38E-6DA5287D5140}" srcOrd="2" destOrd="0" presId="urn:microsoft.com/office/officeart/2005/8/layout/radial6"/>
    <dgm:cxn modelId="{C6D55FDD-6F27-4FD9-AB7D-C1B515B740F1}" type="presParOf" srcId="{CCA60AF8-25B8-4073-A84A-E0554B1F326C}" destId="{8753DBEB-5525-4FEF-B45E-EA5E5FBA0A83}" srcOrd="3" destOrd="0" presId="urn:microsoft.com/office/officeart/2005/8/layout/radial6"/>
    <dgm:cxn modelId="{C9123A5A-1E0D-40A0-BF9E-12B23FBDD79B}" type="presParOf" srcId="{CCA60AF8-25B8-4073-A84A-E0554B1F326C}" destId="{72881E16-E634-4308-9C62-A134A9683B3B}" srcOrd="4" destOrd="0" presId="urn:microsoft.com/office/officeart/2005/8/layout/radial6"/>
    <dgm:cxn modelId="{224498DE-0136-4C1E-A43B-33AEEBE42FF1}" type="presParOf" srcId="{CCA60AF8-25B8-4073-A84A-E0554B1F326C}" destId="{C1691771-0711-45CF-A689-E72ECFC7AF77}" srcOrd="5" destOrd="0" presId="urn:microsoft.com/office/officeart/2005/8/layout/radial6"/>
    <dgm:cxn modelId="{911F719C-7F82-4DE8-9831-BE43B8F6335B}" type="presParOf" srcId="{CCA60AF8-25B8-4073-A84A-E0554B1F326C}" destId="{560F16D2-3AEE-433D-8F58-2D1EE5D0BD5E}" srcOrd="6" destOrd="0" presId="urn:microsoft.com/office/officeart/2005/8/layout/radial6"/>
    <dgm:cxn modelId="{CAB13896-6ADF-4329-9214-9900526765B9}" type="presParOf" srcId="{CCA60AF8-25B8-4073-A84A-E0554B1F326C}" destId="{C33F6FF3-8A35-4C66-B468-53D19465EA84}" srcOrd="7" destOrd="0" presId="urn:microsoft.com/office/officeart/2005/8/layout/radial6"/>
    <dgm:cxn modelId="{BBA78227-E557-4ED2-9765-743685A3FF52}" type="presParOf" srcId="{CCA60AF8-25B8-4073-A84A-E0554B1F326C}" destId="{E0104AEF-A48D-4BBD-981B-BCC2169B2585}" srcOrd="8" destOrd="0" presId="urn:microsoft.com/office/officeart/2005/8/layout/radial6"/>
    <dgm:cxn modelId="{326FC747-2845-44C2-87CE-18D26A578FC5}"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15.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dgm:spPr>
        <a:solidFill>
          <a:srgbClr val="8C3F30"/>
        </a:solidFill>
      </dgm:spPr>
      <dgm:t>
        <a:bodyPr/>
        <a:lstStyle/>
        <a:p>
          <a:r>
            <a:rPr lang="en-US" dirty="0" smtClean="0"/>
            <a:t>Drive Actionable Insights</a:t>
          </a:r>
          <a:endParaRPr lang="en-US"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a:effectLst>
          <a:glow rad="228600">
            <a:schemeClr val="accent1">
              <a:satMod val="175000"/>
              <a:alpha val="40000"/>
            </a:schemeClr>
          </a:glow>
        </a:effectLst>
      </dgm:spPr>
      <dgm:t>
        <a:bodyPr/>
        <a:lstStyle/>
        <a:p>
          <a:r>
            <a:rPr lang="en-US" dirty="0" smtClean="0"/>
            <a:t>Design</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dgm:spPr>
        <a:solidFill>
          <a:srgbClr val="BB543F"/>
        </a:solidFill>
      </dgm:spPr>
      <dgm:t>
        <a:bodyPr/>
        <a:lstStyle/>
        <a:p>
          <a:r>
            <a:rPr lang="en-US" dirty="0" smtClean="0"/>
            <a:t>Scale &amp; Monitor</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409A59E5-5ED0-4794-8E17-A21C3C759648}">
      <dgm:prSet phldrT="[Text]"/>
      <dgm:spPr>
        <a:solidFill>
          <a:srgbClr val="D5877D"/>
        </a:solidFill>
      </dgm:spPr>
      <dgm:t>
        <a:bodyPr/>
        <a:lstStyle/>
        <a:p>
          <a:r>
            <a:rPr lang="en-US" dirty="0" smtClean="0"/>
            <a:t>Run &amp; Experience</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10CAA97A-C872-48E9-8F13-B2988AF74E6C}" type="presOf" srcId="{F0608A25-22C1-4322-A3E9-CF6F1BB2DCA8}" destId="{C2A879BF-92D4-4D11-AAFE-1355B89FB611}" srcOrd="0" destOrd="0" presId="urn:microsoft.com/office/officeart/2005/8/layout/radial6"/>
    <dgm:cxn modelId="{9D24C9DD-A1A2-42E7-98B8-77A73D1E5558}" srcId="{F0608A25-22C1-4322-A3E9-CF6F1BB2DCA8}" destId="{409A59E5-5ED0-4794-8E17-A21C3C759648}" srcOrd="2" destOrd="0" parTransId="{8F68501C-0935-48D2-A5C2-EADF884C08B9}" sibTransId="{975C9CB2-0E53-4796-B4EC-AED8DD91AB07}"/>
    <dgm:cxn modelId="{108F8856-9CC3-490C-B99B-7B0CEFB37A45}" type="presOf" srcId="{4B22615F-884C-409F-9775-B71B58D5DEA8}" destId="{72881E16-E634-4308-9C62-A134A9683B3B}" srcOrd="0" destOrd="0" presId="urn:microsoft.com/office/officeart/2005/8/layout/radial6"/>
    <dgm:cxn modelId="{C3596C66-3F69-4581-95E2-279752D3779D}" type="presOf" srcId="{3AA2F3E7-CC23-4FDE-9509-270C85DBC556}" destId="{DC9954AA-BBCA-446C-9108-1E67BA3216E5}" srcOrd="0" destOrd="0" presId="urn:microsoft.com/office/officeart/2005/8/layout/radial6"/>
    <dgm:cxn modelId="{23BE7A00-0F18-4D0B-841E-5BC0D02B3D2D}" type="presOf" srcId="{975C9CB2-0E53-4796-B4EC-AED8DD91AB07}" destId="{8FD912B9-7BBD-474C-B3A7-6C6FDF926415}"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6C7F950F-D42F-4CB4-A169-4BBFD83BAF61}" type="presOf" srcId="{553E0C9E-9E6A-466F-B58B-251ADF2410FE}" destId="{8753DBEB-5525-4FEF-B45E-EA5E5FBA0A83}" srcOrd="0" destOrd="0" presId="urn:microsoft.com/office/officeart/2005/8/layout/radial6"/>
    <dgm:cxn modelId="{6333AA4D-FE10-40E8-A2D2-5D12BA774577}" type="presOf" srcId="{409A59E5-5ED0-4794-8E17-A21C3C759648}" destId="{C33F6FF3-8A35-4C66-B468-53D19465EA84}" srcOrd="0" destOrd="0" presId="urn:microsoft.com/office/officeart/2005/8/layout/radial6"/>
    <dgm:cxn modelId="{A17AD367-B60F-4464-AB03-CDA5CAADEB6E}" type="presOf" srcId="{F79935F3-CAFB-4315-985A-F22F7F3527DC}" destId="{CCA60AF8-25B8-4073-A84A-E0554B1F326C}" srcOrd="0" destOrd="0" presId="urn:microsoft.com/office/officeart/2005/8/layout/radial6"/>
    <dgm:cxn modelId="{D2DC55EC-FA9F-4D6C-BFE4-FE2E035E8648}" type="presOf" srcId="{0057EC54-C9D4-41B2-9FC4-7DBD543145C9}" destId="{560F16D2-3AEE-433D-8F58-2D1EE5D0BD5E}" srcOrd="0" destOrd="0" presId="urn:microsoft.com/office/officeart/2005/8/layout/radial6"/>
    <dgm:cxn modelId="{892CA852-1E88-49CA-8E54-EE1624ED4B56}" type="presParOf" srcId="{CCA60AF8-25B8-4073-A84A-E0554B1F326C}" destId="{C2A879BF-92D4-4D11-AAFE-1355B89FB611}" srcOrd="0" destOrd="0" presId="urn:microsoft.com/office/officeart/2005/8/layout/radial6"/>
    <dgm:cxn modelId="{63D2D562-0821-4E02-8D1C-2D5FB4879D9B}" type="presParOf" srcId="{CCA60AF8-25B8-4073-A84A-E0554B1F326C}" destId="{DC9954AA-BBCA-446C-9108-1E67BA3216E5}" srcOrd="1" destOrd="0" presId="urn:microsoft.com/office/officeart/2005/8/layout/radial6"/>
    <dgm:cxn modelId="{F955C7A3-5D8F-47F4-9597-AE8D518342D1}" type="presParOf" srcId="{CCA60AF8-25B8-4073-A84A-E0554B1F326C}" destId="{29F30BB2-CBD0-4392-A38E-6DA5287D5140}" srcOrd="2" destOrd="0" presId="urn:microsoft.com/office/officeart/2005/8/layout/radial6"/>
    <dgm:cxn modelId="{76F884E5-A047-4CC1-97A8-A35176E30324}" type="presParOf" srcId="{CCA60AF8-25B8-4073-A84A-E0554B1F326C}" destId="{8753DBEB-5525-4FEF-B45E-EA5E5FBA0A83}" srcOrd="3" destOrd="0" presId="urn:microsoft.com/office/officeart/2005/8/layout/radial6"/>
    <dgm:cxn modelId="{5AE3E6FE-98D7-4CB1-B49E-154E1F9F5354}" type="presParOf" srcId="{CCA60AF8-25B8-4073-A84A-E0554B1F326C}" destId="{72881E16-E634-4308-9C62-A134A9683B3B}" srcOrd="4" destOrd="0" presId="urn:microsoft.com/office/officeart/2005/8/layout/radial6"/>
    <dgm:cxn modelId="{AE40D9F8-BD29-46AA-8B3B-E246AC92E9AC}" type="presParOf" srcId="{CCA60AF8-25B8-4073-A84A-E0554B1F326C}" destId="{C1691771-0711-45CF-A689-E72ECFC7AF77}" srcOrd="5" destOrd="0" presId="urn:microsoft.com/office/officeart/2005/8/layout/radial6"/>
    <dgm:cxn modelId="{AA6E3590-264E-4E1B-ACF4-74DA449AD22C}" type="presParOf" srcId="{CCA60AF8-25B8-4073-A84A-E0554B1F326C}" destId="{560F16D2-3AEE-433D-8F58-2D1EE5D0BD5E}" srcOrd="6" destOrd="0" presId="urn:microsoft.com/office/officeart/2005/8/layout/radial6"/>
    <dgm:cxn modelId="{2CB8236B-FF1E-43B6-BB29-AAD6E58FBD5C}" type="presParOf" srcId="{CCA60AF8-25B8-4073-A84A-E0554B1F326C}" destId="{C33F6FF3-8A35-4C66-B468-53D19465EA84}" srcOrd="7" destOrd="0" presId="urn:microsoft.com/office/officeart/2005/8/layout/radial6"/>
    <dgm:cxn modelId="{EACEDA9D-7765-4623-BC9C-4ED6B236BF8C}" type="presParOf" srcId="{CCA60AF8-25B8-4073-A84A-E0554B1F326C}" destId="{E0104AEF-A48D-4BBD-981B-BCC2169B2585}" srcOrd="8" destOrd="0" presId="urn:microsoft.com/office/officeart/2005/8/layout/radial6"/>
    <dgm:cxn modelId="{42D89EE8-23EE-4588-A874-028242FFE854}"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16.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dgm:spPr>
        <a:solidFill>
          <a:srgbClr val="8C3F30"/>
        </a:solidFill>
      </dgm:spPr>
      <dgm:t>
        <a:bodyPr/>
        <a:lstStyle/>
        <a:p>
          <a:r>
            <a:rPr lang="en-US" dirty="0" smtClean="0"/>
            <a:t>Drive Actionable Insights</a:t>
          </a:r>
          <a:endParaRPr lang="en-US"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a:effectLst>
          <a:glow rad="228600">
            <a:schemeClr val="accent1">
              <a:satMod val="175000"/>
              <a:alpha val="40000"/>
            </a:schemeClr>
          </a:glow>
        </a:effectLst>
      </dgm:spPr>
      <dgm:t>
        <a:bodyPr/>
        <a:lstStyle/>
        <a:p>
          <a:r>
            <a:rPr lang="en-US" dirty="0" smtClean="0"/>
            <a:t>Design</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dgm:spPr>
        <a:solidFill>
          <a:srgbClr val="BB543F"/>
        </a:solidFill>
      </dgm:spPr>
      <dgm:t>
        <a:bodyPr/>
        <a:lstStyle/>
        <a:p>
          <a:r>
            <a:rPr lang="en-US" dirty="0" smtClean="0"/>
            <a:t>Scale &amp; Monitor</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409A59E5-5ED0-4794-8E17-A21C3C759648}">
      <dgm:prSet phldrT="[Text]"/>
      <dgm:spPr>
        <a:solidFill>
          <a:srgbClr val="D5877D"/>
        </a:solidFill>
      </dgm:spPr>
      <dgm:t>
        <a:bodyPr/>
        <a:lstStyle/>
        <a:p>
          <a:r>
            <a:rPr lang="en-US" dirty="0" smtClean="0"/>
            <a:t>Run &amp; Experience</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56054461-BB2B-4397-B2EB-370E649B8D70}" type="presOf" srcId="{0057EC54-C9D4-41B2-9FC4-7DBD543145C9}" destId="{560F16D2-3AEE-433D-8F58-2D1EE5D0BD5E}" srcOrd="0" destOrd="0" presId="urn:microsoft.com/office/officeart/2005/8/layout/radial6"/>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FE8A06BD-E36D-40CE-A081-4D1B6D2603BB}" type="presOf" srcId="{F0608A25-22C1-4322-A3E9-CF6F1BB2DCA8}" destId="{C2A879BF-92D4-4D11-AAFE-1355B89FB611}" srcOrd="0" destOrd="0" presId="urn:microsoft.com/office/officeart/2005/8/layout/radial6"/>
    <dgm:cxn modelId="{9D24C9DD-A1A2-42E7-98B8-77A73D1E5558}" srcId="{F0608A25-22C1-4322-A3E9-CF6F1BB2DCA8}" destId="{409A59E5-5ED0-4794-8E17-A21C3C759648}" srcOrd="2" destOrd="0" parTransId="{8F68501C-0935-48D2-A5C2-EADF884C08B9}" sibTransId="{975C9CB2-0E53-4796-B4EC-AED8DD91AB07}"/>
    <dgm:cxn modelId="{B1892FB6-7BF0-4D60-AC95-DA5CDA79209E}" srcId="{F0608A25-22C1-4322-A3E9-CF6F1BB2DCA8}" destId="{4B22615F-884C-409F-9775-B71B58D5DEA8}" srcOrd="1" destOrd="0" parTransId="{6D114CA3-41A8-47FC-9D02-06298E929657}" sibTransId="{0057EC54-C9D4-41B2-9FC4-7DBD543145C9}"/>
    <dgm:cxn modelId="{FCB07E63-C41C-44D5-91A5-BF42EFD98297}" type="presOf" srcId="{553E0C9E-9E6A-466F-B58B-251ADF2410FE}" destId="{8753DBEB-5525-4FEF-B45E-EA5E5FBA0A83}" srcOrd="0" destOrd="0" presId="urn:microsoft.com/office/officeart/2005/8/layout/radial6"/>
    <dgm:cxn modelId="{18044EF4-DC20-4790-ACB0-5717BF3300AD}" type="presOf" srcId="{975C9CB2-0E53-4796-B4EC-AED8DD91AB07}" destId="{8FD912B9-7BBD-474C-B3A7-6C6FDF926415}" srcOrd="0" destOrd="0" presId="urn:microsoft.com/office/officeart/2005/8/layout/radial6"/>
    <dgm:cxn modelId="{5C3EF0A5-646F-47EB-9FC2-4F07A8347DF0}" type="presOf" srcId="{3AA2F3E7-CC23-4FDE-9509-270C85DBC556}" destId="{DC9954AA-BBCA-446C-9108-1E67BA3216E5}" srcOrd="0" destOrd="0" presId="urn:microsoft.com/office/officeart/2005/8/layout/radial6"/>
    <dgm:cxn modelId="{E1DDD873-1754-41FE-9950-3F5DF4E53922}" type="presOf" srcId="{F79935F3-CAFB-4315-985A-F22F7F3527DC}" destId="{CCA60AF8-25B8-4073-A84A-E0554B1F326C}" srcOrd="0" destOrd="0" presId="urn:microsoft.com/office/officeart/2005/8/layout/radial6"/>
    <dgm:cxn modelId="{1409FC18-65F2-484E-984F-80C84EA10535}" type="presOf" srcId="{409A59E5-5ED0-4794-8E17-A21C3C759648}" destId="{C33F6FF3-8A35-4C66-B468-53D19465EA84}" srcOrd="0" destOrd="0" presId="urn:microsoft.com/office/officeart/2005/8/layout/radial6"/>
    <dgm:cxn modelId="{0FCE8B0D-CE2D-4060-8E37-2D428646795B}" type="presOf" srcId="{4B22615F-884C-409F-9775-B71B58D5DEA8}" destId="{72881E16-E634-4308-9C62-A134A9683B3B}" srcOrd="0" destOrd="0" presId="urn:microsoft.com/office/officeart/2005/8/layout/radial6"/>
    <dgm:cxn modelId="{B07B08C6-2B1D-4384-809A-7C4B0DCCECA6}" type="presParOf" srcId="{CCA60AF8-25B8-4073-A84A-E0554B1F326C}" destId="{C2A879BF-92D4-4D11-AAFE-1355B89FB611}" srcOrd="0" destOrd="0" presId="urn:microsoft.com/office/officeart/2005/8/layout/radial6"/>
    <dgm:cxn modelId="{7AD007BC-338C-4D85-B229-FB4CC91EF9CF}" type="presParOf" srcId="{CCA60AF8-25B8-4073-A84A-E0554B1F326C}" destId="{DC9954AA-BBCA-446C-9108-1E67BA3216E5}" srcOrd="1" destOrd="0" presId="urn:microsoft.com/office/officeart/2005/8/layout/radial6"/>
    <dgm:cxn modelId="{5E89D1F8-AF25-4230-8924-16CC7A152362}" type="presParOf" srcId="{CCA60AF8-25B8-4073-A84A-E0554B1F326C}" destId="{29F30BB2-CBD0-4392-A38E-6DA5287D5140}" srcOrd="2" destOrd="0" presId="urn:microsoft.com/office/officeart/2005/8/layout/radial6"/>
    <dgm:cxn modelId="{6ACCDDF9-817C-4B51-9812-491A758B55D3}" type="presParOf" srcId="{CCA60AF8-25B8-4073-A84A-E0554B1F326C}" destId="{8753DBEB-5525-4FEF-B45E-EA5E5FBA0A83}" srcOrd="3" destOrd="0" presId="urn:microsoft.com/office/officeart/2005/8/layout/radial6"/>
    <dgm:cxn modelId="{DED70528-14C6-464A-B096-1081B765C994}" type="presParOf" srcId="{CCA60AF8-25B8-4073-A84A-E0554B1F326C}" destId="{72881E16-E634-4308-9C62-A134A9683B3B}" srcOrd="4" destOrd="0" presId="urn:microsoft.com/office/officeart/2005/8/layout/radial6"/>
    <dgm:cxn modelId="{66758B61-65A1-4217-9AFF-8960A6EF24E6}" type="presParOf" srcId="{CCA60AF8-25B8-4073-A84A-E0554B1F326C}" destId="{C1691771-0711-45CF-A689-E72ECFC7AF77}" srcOrd="5" destOrd="0" presId="urn:microsoft.com/office/officeart/2005/8/layout/radial6"/>
    <dgm:cxn modelId="{D19E923B-F8B4-4499-8860-8B55C7834F13}" type="presParOf" srcId="{CCA60AF8-25B8-4073-A84A-E0554B1F326C}" destId="{560F16D2-3AEE-433D-8F58-2D1EE5D0BD5E}" srcOrd="6" destOrd="0" presId="urn:microsoft.com/office/officeart/2005/8/layout/radial6"/>
    <dgm:cxn modelId="{6E5AA479-16DA-4095-9240-DCA629837B7E}" type="presParOf" srcId="{CCA60AF8-25B8-4073-A84A-E0554B1F326C}" destId="{C33F6FF3-8A35-4C66-B468-53D19465EA84}" srcOrd="7" destOrd="0" presId="urn:microsoft.com/office/officeart/2005/8/layout/radial6"/>
    <dgm:cxn modelId="{7AC5310A-F5F7-4675-9DFD-8D6C4B9693B0}" type="presParOf" srcId="{CCA60AF8-25B8-4073-A84A-E0554B1F326C}" destId="{E0104AEF-A48D-4BBD-981B-BCC2169B2585}" srcOrd="8" destOrd="0" presId="urn:microsoft.com/office/officeart/2005/8/layout/radial6"/>
    <dgm:cxn modelId="{53DC1F6A-5D7D-416A-B119-5C6CF36DB56C}"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17.xml><?xml version="1.0" encoding="utf-8"?>
<dgm:dataModel xmlns:dgm="http://schemas.openxmlformats.org/drawingml/2006/diagram" xmlns:a="http://schemas.openxmlformats.org/drawingml/2006/main">
  <dgm:ptLst>
    <dgm:pt modelId="{5012EF57-C4AD-4773-88A9-857F5E2085D1}" type="doc">
      <dgm:prSet loTypeId="urn:microsoft.com/office/officeart/2005/8/layout/radial2" loCatId="relationship" qsTypeId="urn:microsoft.com/office/officeart/2005/8/quickstyle/simple5" qsCatId="simple" csTypeId="urn:microsoft.com/office/officeart/2005/8/colors/accent1_2" csCatId="accent1" phldr="1"/>
      <dgm:spPr/>
      <dgm:t>
        <a:bodyPr/>
        <a:lstStyle/>
        <a:p>
          <a:endParaRPr lang="en-US"/>
        </a:p>
      </dgm:t>
    </dgm:pt>
    <dgm:pt modelId="{EC287E28-900A-411F-959E-378A932EE2A4}">
      <dgm:prSet phldrT="[Text]"/>
      <dgm:spPr>
        <a:gradFill rotWithShape="0">
          <a:gsLst>
            <a:gs pos="0">
              <a:srgbClr val="681B0E"/>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zh-TW" altLang="en-US" dirty="0" smtClean="0"/>
            <a:t>設計</a:t>
          </a:r>
          <a:endParaRPr lang="en-US" dirty="0"/>
        </a:p>
      </dgm:t>
    </dgm:pt>
    <dgm:pt modelId="{3522CE00-5EBF-4F04-BFCB-69693CA5BCAE}" type="parTrans" cxnId="{D0D276A9-2813-4179-B896-DF353C208CE7}">
      <dgm:prSet/>
      <dgm:spPr/>
      <dgm:t>
        <a:bodyPr/>
        <a:lstStyle/>
        <a:p>
          <a:endParaRPr lang="en-US"/>
        </a:p>
      </dgm:t>
    </dgm:pt>
    <dgm:pt modelId="{E1F2C775-F111-4101-9474-16445F889FA6}" type="sibTrans" cxnId="{D0D276A9-2813-4179-B896-DF353C208CE7}">
      <dgm:prSet/>
      <dgm:spPr/>
      <dgm:t>
        <a:bodyPr/>
        <a:lstStyle/>
        <a:p>
          <a:endParaRPr lang="en-US"/>
        </a:p>
      </dgm:t>
    </dgm:pt>
    <dgm:pt modelId="{CE1A700F-42BD-4447-B6DC-E4A2A3A0C8AF}">
      <dgm:prSet phldrT="[Text]" phldr="1"/>
      <dgm:spPr/>
      <dgm:t>
        <a:bodyPr/>
        <a:lstStyle/>
        <a:p>
          <a:endParaRPr lang="en-US" dirty="0"/>
        </a:p>
      </dgm:t>
    </dgm:pt>
    <dgm:pt modelId="{3990B701-94BB-4F6D-AC3E-97DD63CD53E0}" type="parTrans" cxnId="{18921A76-DE6F-4217-9C37-9D9D9C4725A7}">
      <dgm:prSet/>
      <dgm:spPr/>
      <dgm:t>
        <a:bodyPr/>
        <a:lstStyle/>
        <a:p>
          <a:endParaRPr lang="en-US"/>
        </a:p>
      </dgm:t>
    </dgm:pt>
    <dgm:pt modelId="{7DB3FC9F-F3CB-4C90-B0FB-F79C1F61D600}" type="sibTrans" cxnId="{18921A76-DE6F-4217-9C37-9D9D9C4725A7}">
      <dgm:prSet/>
      <dgm:spPr/>
      <dgm:t>
        <a:bodyPr/>
        <a:lstStyle/>
        <a:p>
          <a:endParaRPr lang="en-US"/>
        </a:p>
      </dgm:t>
    </dgm:pt>
    <dgm:pt modelId="{F7374E34-D75F-46FC-A5BF-2DE29683EA41}">
      <dgm:prSet phldrT="[Text]"/>
      <dgm:spPr>
        <a:gradFill rotWithShape="0">
          <a:gsLst>
            <a:gs pos="0">
              <a:srgbClr val="681B0E"/>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zh-TW" altLang="en-US" dirty="0" smtClean="0"/>
            <a:t>處理</a:t>
          </a:r>
          <a:endParaRPr lang="en-US" dirty="0"/>
        </a:p>
      </dgm:t>
    </dgm:pt>
    <dgm:pt modelId="{9DB452C7-4284-4482-93D7-25305D067347}" type="parTrans" cxnId="{F30BD888-3920-4FCA-851E-80BD3BDF9330}">
      <dgm:prSet/>
      <dgm:spPr/>
      <dgm:t>
        <a:bodyPr/>
        <a:lstStyle/>
        <a:p>
          <a:endParaRPr lang="en-US"/>
        </a:p>
      </dgm:t>
    </dgm:pt>
    <dgm:pt modelId="{56A4BAD8-8F29-4E28-A66D-08F925F64A42}" type="sibTrans" cxnId="{F30BD888-3920-4FCA-851E-80BD3BDF9330}">
      <dgm:prSet/>
      <dgm:spPr/>
      <dgm:t>
        <a:bodyPr/>
        <a:lstStyle/>
        <a:p>
          <a:endParaRPr lang="en-US"/>
        </a:p>
      </dgm:t>
    </dgm:pt>
    <dgm:pt modelId="{B3E5C534-00FC-49BE-AE3D-6D84447D3E99}">
      <dgm:prSet phldrT="[Text]" phldr="1"/>
      <dgm:spPr/>
      <dgm:t>
        <a:bodyPr/>
        <a:lstStyle/>
        <a:p>
          <a:endParaRPr lang="en-US" dirty="0"/>
        </a:p>
      </dgm:t>
    </dgm:pt>
    <dgm:pt modelId="{57560F7F-6C59-406F-89EE-DBD146881179}" type="parTrans" cxnId="{1BF87888-2BBA-4A75-9ED1-5274C66ED94C}">
      <dgm:prSet/>
      <dgm:spPr/>
      <dgm:t>
        <a:bodyPr/>
        <a:lstStyle/>
        <a:p>
          <a:endParaRPr lang="en-US"/>
        </a:p>
      </dgm:t>
    </dgm:pt>
    <dgm:pt modelId="{FBEF2088-7655-4603-8D05-41477A2DFAC7}" type="sibTrans" cxnId="{1BF87888-2BBA-4A75-9ED1-5274C66ED94C}">
      <dgm:prSet/>
      <dgm:spPr/>
      <dgm:t>
        <a:bodyPr/>
        <a:lstStyle/>
        <a:p>
          <a:endParaRPr lang="en-US"/>
        </a:p>
      </dgm:t>
    </dgm:pt>
    <dgm:pt modelId="{25634F44-03B7-480C-A9D4-9996EA541911}">
      <dgm:prSet phldrT="[Text]" phldr="1"/>
      <dgm:spPr/>
      <dgm:t>
        <a:bodyPr/>
        <a:lstStyle/>
        <a:p>
          <a:endParaRPr lang="en-US"/>
        </a:p>
      </dgm:t>
    </dgm:pt>
    <dgm:pt modelId="{71C79C7E-27EC-4384-9E2D-AD377DA4405F}" type="parTrans" cxnId="{0BDD5447-6E97-49D7-9365-C60B9B2489ED}">
      <dgm:prSet/>
      <dgm:spPr/>
      <dgm:t>
        <a:bodyPr/>
        <a:lstStyle/>
        <a:p>
          <a:endParaRPr lang="en-US"/>
        </a:p>
      </dgm:t>
    </dgm:pt>
    <dgm:pt modelId="{FD35F20C-DFA2-4531-A70B-0D6918961237}" type="sibTrans" cxnId="{0BDD5447-6E97-49D7-9365-C60B9B2489ED}">
      <dgm:prSet/>
      <dgm:spPr/>
      <dgm:t>
        <a:bodyPr/>
        <a:lstStyle/>
        <a:p>
          <a:endParaRPr lang="en-US"/>
        </a:p>
      </dgm:t>
    </dgm:pt>
    <dgm:pt modelId="{EACD270F-E6FB-44E5-8870-D2818D44AC9A}">
      <dgm:prSet phldrT="[Text]"/>
      <dgm:spPr>
        <a:gradFill rotWithShape="0">
          <a:gsLst>
            <a:gs pos="0">
              <a:srgbClr val="681B0E"/>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zh-TW" altLang="en-US" dirty="0" smtClean="0"/>
            <a:t>使用者經驗</a:t>
          </a:r>
          <a:endParaRPr lang="en-US" dirty="0"/>
        </a:p>
      </dgm:t>
    </dgm:pt>
    <dgm:pt modelId="{B93EF8CE-8FE7-41C5-8188-001CA8F2377E}" type="parTrans" cxnId="{BD4E52C4-3B97-4352-901C-C09A97042B03}">
      <dgm:prSet/>
      <dgm:spPr/>
      <dgm:t>
        <a:bodyPr/>
        <a:lstStyle/>
        <a:p>
          <a:endParaRPr lang="en-US"/>
        </a:p>
      </dgm:t>
    </dgm:pt>
    <dgm:pt modelId="{B90FE0CB-E358-4448-9930-8B800BD16A94}" type="sibTrans" cxnId="{BD4E52C4-3B97-4352-901C-C09A97042B03}">
      <dgm:prSet/>
      <dgm:spPr/>
      <dgm:t>
        <a:bodyPr/>
        <a:lstStyle/>
        <a:p>
          <a:endParaRPr lang="en-US"/>
        </a:p>
      </dgm:t>
    </dgm:pt>
    <dgm:pt modelId="{44780AF4-E62C-4102-A5E9-1389474F2ABC}">
      <dgm:prSet phldrT="[Text]" phldr="1"/>
      <dgm:spPr/>
      <dgm:t>
        <a:bodyPr/>
        <a:lstStyle/>
        <a:p>
          <a:endParaRPr lang="en-US"/>
        </a:p>
      </dgm:t>
    </dgm:pt>
    <dgm:pt modelId="{8A4E8FEF-2DF2-49EC-B66C-652ADEB9C12C}" type="parTrans" cxnId="{9E771B35-2665-4771-B96D-006ED8AD9255}">
      <dgm:prSet/>
      <dgm:spPr/>
      <dgm:t>
        <a:bodyPr/>
        <a:lstStyle/>
        <a:p>
          <a:endParaRPr lang="en-US"/>
        </a:p>
      </dgm:t>
    </dgm:pt>
    <dgm:pt modelId="{7F4B09F2-5C08-4399-87E8-18666FB09D73}" type="sibTrans" cxnId="{9E771B35-2665-4771-B96D-006ED8AD9255}">
      <dgm:prSet/>
      <dgm:spPr/>
      <dgm:t>
        <a:bodyPr/>
        <a:lstStyle/>
        <a:p>
          <a:endParaRPr lang="en-US"/>
        </a:p>
      </dgm:t>
    </dgm:pt>
    <dgm:pt modelId="{B9E5E33C-51FF-4C12-90AF-AFE7DBA39BD7}">
      <dgm:prSet phldrT="[Text]" phldr="1"/>
      <dgm:spPr/>
      <dgm:t>
        <a:bodyPr/>
        <a:lstStyle/>
        <a:p>
          <a:endParaRPr lang="en-US" dirty="0"/>
        </a:p>
      </dgm:t>
    </dgm:pt>
    <dgm:pt modelId="{3585392A-7E0D-41FA-906C-6156D75A0A96}" type="parTrans" cxnId="{E98C7FDD-D013-4846-9056-BB837EA40409}">
      <dgm:prSet/>
      <dgm:spPr/>
      <dgm:t>
        <a:bodyPr/>
        <a:lstStyle/>
        <a:p>
          <a:endParaRPr lang="en-US"/>
        </a:p>
      </dgm:t>
    </dgm:pt>
    <dgm:pt modelId="{B1FA7FF5-E58E-4DA2-AC7D-C933418CC545}" type="sibTrans" cxnId="{E98C7FDD-D013-4846-9056-BB837EA40409}">
      <dgm:prSet/>
      <dgm:spPr/>
      <dgm:t>
        <a:bodyPr/>
        <a:lstStyle/>
        <a:p>
          <a:endParaRPr lang="en-US"/>
        </a:p>
      </dgm:t>
    </dgm:pt>
    <dgm:pt modelId="{936C2C59-558B-4FF5-8996-47E14E3EB5A3}" type="pres">
      <dgm:prSet presAssocID="{5012EF57-C4AD-4773-88A9-857F5E2085D1}" presName="composite" presStyleCnt="0">
        <dgm:presLayoutVars>
          <dgm:chMax val="5"/>
          <dgm:dir/>
          <dgm:animLvl val="ctr"/>
          <dgm:resizeHandles val="exact"/>
        </dgm:presLayoutVars>
      </dgm:prSet>
      <dgm:spPr/>
      <dgm:t>
        <a:bodyPr/>
        <a:lstStyle/>
        <a:p>
          <a:endParaRPr lang="en-US"/>
        </a:p>
      </dgm:t>
    </dgm:pt>
    <dgm:pt modelId="{8761EA8E-B6DB-4A97-8A9A-A2E0172F6525}" type="pres">
      <dgm:prSet presAssocID="{5012EF57-C4AD-4773-88A9-857F5E2085D1}" presName="cycle" presStyleCnt="0"/>
      <dgm:spPr/>
    </dgm:pt>
    <dgm:pt modelId="{A618DC3F-0DDC-42C7-8E61-F0BB0FE662F7}" type="pres">
      <dgm:prSet presAssocID="{5012EF57-C4AD-4773-88A9-857F5E2085D1}" presName="centerShape" presStyleCnt="0"/>
      <dgm:spPr/>
    </dgm:pt>
    <dgm:pt modelId="{5B9986E4-AD0E-43DE-BB99-079233D9DE0E}" type="pres">
      <dgm:prSet presAssocID="{5012EF57-C4AD-4773-88A9-857F5E2085D1}" presName="connSite" presStyleLbl="node1" presStyleIdx="0" presStyleCnt="4"/>
      <dgm:spPr/>
    </dgm:pt>
    <dgm:pt modelId="{E4AFD61C-E18C-4B77-B2E2-01604939BF62}" type="pres">
      <dgm:prSet presAssocID="{5012EF57-C4AD-4773-88A9-857F5E2085D1}" presName="visible" presStyleLbl="node1" presStyleIdx="0" presStyleCnt="4" custScaleX="93411" custScaleY="82794"/>
      <dgm:spPr>
        <a:gradFill rotWithShape="0">
          <a:gsLst>
            <a:gs pos="0">
              <a:srgbClr val="681B0E"/>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a:p>
      </dgm:t>
    </dgm:pt>
    <dgm:pt modelId="{CE251762-1714-4E63-B66E-68D5F4697387}" type="pres">
      <dgm:prSet presAssocID="{3522CE00-5EBF-4F04-BFCB-69693CA5BCAE}" presName="Name25" presStyleLbl="parChTrans1D1" presStyleIdx="0" presStyleCnt="3"/>
      <dgm:spPr/>
      <dgm:t>
        <a:bodyPr/>
        <a:lstStyle/>
        <a:p>
          <a:endParaRPr lang="en-US"/>
        </a:p>
      </dgm:t>
    </dgm:pt>
    <dgm:pt modelId="{AC6EEF6B-B478-4B08-A278-E465E369943C}" type="pres">
      <dgm:prSet presAssocID="{EC287E28-900A-411F-959E-378A932EE2A4}" presName="node" presStyleCnt="0"/>
      <dgm:spPr/>
    </dgm:pt>
    <dgm:pt modelId="{AC25E58E-3170-40F9-9D37-5F6DB4039183}" type="pres">
      <dgm:prSet presAssocID="{EC287E28-900A-411F-959E-378A932EE2A4}" presName="parentNode" presStyleLbl="node1" presStyleIdx="1" presStyleCnt="4" custScaleX="141943" custScaleY="123231">
        <dgm:presLayoutVars>
          <dgm:chMax val="1"/>
          <dgm:bulletEnabled val="1"/>
        </dgm:presLayoutVars>
      </dgm:prSet>
      <dgm:spPr/>
      <dgm:t>
        <a:bodyPr/>
        <a:lstStyle/>
        <a:p>
          <a:endParaRPr lang="en-US"/>
        </a:p>
      </dgm:t>
    </dgm:pt>
    <dgm:pt modelId="{C716B4AC-2534-4946-9D72-8EF0F263877A}" type="pres">
      <dgm:prSet presAssocID="{EC287E28-900A-411F-959E-378A932EE2A4}" presName="childNode" presStyleLbl="revTx" presStyleIdx="0" presStyleCnt="3">
        <dgm:presLayoutVars>
          <dgm:bulletEnabled val="1"/>
        </dgm:presLayoutVars>
      </dgm:prSet>
      <dgm:spPr/>
      <dgm:t>
        <a:bodyPr/>
        <a:lstStyle/>
        <a:p>
          <a:endParaRPr lang="en-US"/>
        </a:p>
      </dgm:t>
    </dgm:pt>
    <dgm:pt modelId="{C5FADA0E-5101-4547-8142-32AD84F84F94}" type="pres">
      <dgm:prSet presAssocID="{9DB452C7-4284-4482-93D7-25305D067347}" presName="Name25" presStyleLbl="parChTrans1D1" presStyleIdx="1" presStyleCnt="3"/>
      <dgm:spPr/>
      <dgm:t>
        <a:bodyPr/>
        <a:lstStyle/>
        <a:p>
          <a:endParaRPr lang="en-US"/>
        </a:p>
      </dgm:t>
    </dgm:pt>
    <dgm:pt modelId="{2ECD94A4-E043-49FB-BDA9-1F01126366F4}" type="pres">
      <dgm:prSet presAssocID="{F7374E34-D75F-46FC-A5BF-2DE29683EA41}" presName="node" presStyleCnt="0"/>
      <dgm:spPr/>
    </dgm:pt>
    <dgm:pt modelId="{08786C12-353C-4D00-A99B-95CB07D8C684}" type="pres">
      <dgm:prSet presAssocID="{F7374E34-D75F-46FC-A5BF-2DE29683EA41}" presName="parentNode" presStyleLbl="node1" presStyleIdx="2" presStyleCnt="4" custScaleX="141943" custScaleY="123231">
        <dgm:presLayoutVars>
          <dgm:chMax val="1"/>
          <dgm:bulletEnabled val="1"/>
        </dgm:presLayoutVars>
      </dgm:prSet>
      <dgm:spPr/>
      <dgm:t>
        <a:bodyPr/>
        <a:lstStyle/>
        <a:p>
          <a:endParaRPr lang="en-US"/>
        </a:p>
      </dgm:t>
    </dgm:pt>
    <dgm:pt modelId="{A474C649-02F2-49C2-AD9D-6AAAE2B0F2A5}" type="pres">
      <dgm:prSet presAssocID="{F7374E34-D75F-46FC-A5BF-2DE29683EA41}" presName="childNode" presStyleLbl="revTx" presStyleIdx="1" presStyleCnt="3">
        <dgm:presLayoutVars>
          <dgm:bulletEnabled val="1"/>
        </dgm:presLayoutVars>
      </dgm:prSet>
      <dgm:spPr/>
      <dgm:t>
        <a:bodyPr/>
        <a:lstStyle/>
        <a:p>
          <a:endParaRPr lang="en-US"/>
        </a:p>
      </dgm:t>
    </dgm:pt>
    <dgm:pt modelId="{527A5348-F195-4F3D-8FAC-AC89038D0D98}" type="pres">
      <dgm:prSet presAssocID="{B93EF8CE-8FE7-41C5-8188-001CA8F2377E}" presName="Name25" presStyleLbl="parChTrans1D1" presStyleIdx="2" presStyleCnt="3"/>
      <dgm:spPr/>
      <dgm:t>
        <a:bodyPr/>
        <a:lstStyle/>
        <a:p>
          <a:endParaRPr lang="en-US"/>
        </a:p>
      </dgm:t>
    </dgm:pt>
    <dgm:pt modelId="{0EDA8A63-D25D-462B-95F1-5DF59A902B61}" type="pres">
      <dgm:prSet presAssocID="{EACD270F-E6FB-44E5-8870-D2818D44AC9A}" presName="node" presStyleCnt="0"/>
      <dgm:spPr/>
    </dgm:pt>
    <dgm:pt modelId="{D48F9C7E-D8AD-4BB2-A753-952B6B2DD8F6}" type="pres">
      <dgm:prSet presAssocID="{EACD270F-E6FB-44E5-8870-D2818D44AC9A}" presName="parentNode" presStyleLbl="node1" presStyleIdx="3" presStyleCnt="4" custScaleX="141943" custScaleY="123231">
        <dgm:presLayoutVars>
          <dgm:chMax val="1"/>
          <dgm:bulletEnabled val="1"/>
        </dgm:presLayoutVars>
      </dgm:prSet>
      <dgm:spPr/>
      <dgm:t>
        <a:bodyPr/>
        <a:lstStyle/>
        <a:p>
          <a:endParaRPr lang="en-US"/>
        </a:p>
      </dgm:t>
    </dgm:pt>
    <dgm:pt modelId="{D4274CCE-C4E3-4D78-9C76-31B3A2040944}" type="pres">
      <dgm:prSet presAssocID="{EACD270F-E6FB-44E5-8870-D2818D44AC9A}" presName="childNode" presStyleLbl="revTx" presStyleIdx="2" presStyleCnt="3">
        <dgm:presLayoutVars>
          <dgm:bulletEnabled val="1"/>
        </dgm:presLayoutVars>
      </dgm:prSet>
      <dgm:spPr/>
      <dgm:t>
        <a:bodyPr/>
        <a:lstStyle/>
        <a:p>
          <a:endParaRPr lang="en-US"/>
        </a:p>
      </dgm:t>
    </dgm:pt>
  </dgm:ptLst>
  <dgm:cxnLst>
    <dgm:cxn modelId="{1BF87888-2BBA-4A75-9ED1-5274C66ED94C}" srcId="{F7374E34-D75F-46FC-A5BF-2DE29683EA41}" destId="{B3E5C534-00FC-49BE-AE3D-6D84447D3E99}" srcOrd="0" destOrd="0" parTransId="{57560F7F-6C59-406F-89EE-DBD146881179}" sibTransId="{FBEF2088-7655-4603-8D05-41477A2DFAC7}"/>
    <dgm:cxn modelId="{FA64EFAF-1288-47FD-85F6-FA4D1F38B0F9}" type="presOf" srcId="{25634F44-03B7-480C-A9D4-9996EA541911}" destId="{A474C649-02F2-49C2-AD9D-6AAAE2B0F2A5}" srcOrd="0" destOrd="1" presId="urn:microsoft.com/office/officeart/2005/8/layout/radial2"/>
    <dgm:cxn modelId="{8323685A-FF8C-4E0E-971D-487D28126E0D}" type="presOf" srcId="{CE1A700F-42BD-4447-B6DC-E4A2A3A0C8AF}" destId="{C716B4AC-2534-4946-9D72-8EF0F263877A}" srcOrd="0" destOrd="0" presId="urn:microsoft.com/office/officeart/2005/8/layout/radial2"/>
    <dgm:cxn modelId="{57426CF0-B695-4B88-9269-36763A9FBA30}" type="presOf" srcId="{F7374E34-D75F-46FC-A5BF-2DE29683EA41}" destId="{08786C12-353C-4D00-A99B-95CB07D8C684}" srcOrd="0" destOrd="0" presId="urn:microsoft.com/office/officeart/2005/8/layout/radial2"/>
    <dgm:cxn modelId="{FD9ACB35-D754-429E-A220-F73875B2735C}" type="presOf" srcId="{5012EF57-C4AD-4773-88A9-857F5E2085D1}" destId="{936C2C59-558B-4FF5-8996-47E14E3EB5A3}" srcOrd="0" destOrd="0" presId="urn:microsoft.com/office/officeart/2005/8/layout/radial2"/>
    <dgm:cxn modelId="{F0484AA1-3775-48BD-B46A-51413C3AE0B2}" type="presOf" srcId="{44780AF4-E62C-4102-A5E9-1389474F2ABC}" destId="{D4274CCE-C4E3-4D78-9C76-31B3A2040944}" srcOrd="0" destOrd="0" presId="urn:microsoft.com/office/officeart/2005/8/layout/radial2"/>
    <dgm:cxn modelId="{D0D276A9-2813-4179-B896-DF353C208CE7}" srcId="{5012EF57-C4AD-4773-88A9-857F5E2085D1}" destId="{EC287E28-900A-411F-959E-378A932EE2A4}" srcOrd="0" destOrd="0" parTransId="{3522CE00-5EBF-4F04-BFCB-69693CA5BCAE}" sibTransId="{E1F2C775-F111-4101-9474-16445F889FA6}"/>
    <dgm:cxn modelId="{54EE28DB-7A23-4D28-9903-394AF6DA53CA}" type="presOf" srcId="{3522CE00-5EBF-4F04-BFCB-69693CA5BCAE}" destId="{CE251762-1714-4E63-B66E-68D5F4697387}" srcOrd="0" destOrd="0" presId="urn:microsoft.com/office/officeart/2005/8/layout/radial2"/>
    <dgm:cxn modelId="{F113F6A3-E119-49C2-AF0D-1190F4FCD516}" type="presOf" srcId="{B3E5C534-00FC-49BE-AE3D-6D84447D3E99}" destId="{A474C649-02F2-49C2-AD9D-6AAAE2B0F2A5}" srcOrd="0" destOrd="0" presId="urn:microsoft.com/office/officeart/2005/8/layout/radial2"/>
    <dgm:cxn modelId="{0BDD5447-6E97-49D7-9365-C60B9B2489ED}" srcId="{F7374E34-D75F-46FC-A5BF-2DE29683EA41}" destId="{25634F44-03B7-480C-A9D4-9996EA541911}" srcOrd="1" destOrd="0" parTransId="{71C79C7E-27EC-4384-9E2D-AD377DA4405F}" sibTransId="{FD35F20C-DFA2-4531-A70B-0D6918961237}"/>
    <dgm:cxn modelId="{F30BD888-3920-4FCA-851E-80BD3BDF9330}" srcId="{5012EF57-C4AD-4773-88A9-857F5E2085D1}" destId="{F7374E34-D75F-46FC-A5BF-2DE29683EA41}" srcOrd="1" destOrd="0" parTransId="{9DB452C7-4284-4482-93D7-25305D067347}" sibTransId="{56A4BAD8-8F29-4E28-A66D-08F925F64A42}"/>
    <dgm:cxn modelId="{18921A76-DE6F-4217-9C37-9D9D9C4725A7}" srcId="{EC287E28-900A-411F-959E-378A932EE2A4}" destId="{CE1A700F-42BD-4447-B6DC-E4A2A3A0C8AF}" srcOrd="0" destOrd="0" parTransId="{3990B701-94BB-4F6D-AC3E-97DD63CD53E0}" sibTransId="{7DB3FC9F-F3CB-4C90-B0FB-F79C1F61D600}"/>
    <dgm:cxn modelId="{F1109D60-FACF-45EC-95D9-2AB23E5F7E44}" type="presOf" srcId="{9DB452C7-4284-4482-93D7-25305D067347}" destId="{C5FADA0E-5101-4547-8142-32AD84F84F94}" srcOrd="0" destOrd="0" presId="urn:microsoft.com/office/officeart/2005/8/layout/radial2"/>
    <dgm:cxn modelId="{61A10529-0DFA-4DE4-B7ED-44BBA69CE3A3}" type="presOf" srcId="{EC287E28-900A-411F-959E-378A932EE2A4}" destId="{AC25E58E-3170-40F9-9D37-5F6DB4039183}" srcOrd="0" destOrd="0" presId="urn:microsoft.com/office/officeart/2005/8/layout/radial2"/>
    <dgm:cxn modelId="{02536080-4B0C-4B1D-8384-1F7DB96A1B42}" type="presOf" srcId="{B9E5E33C-51FF-4C12-90AF-AFE7DBA39BD7}" destId="{D4274CCE-C4E3-4D78-9C76-31B3A2040944}" srcOrd="0" destOrd="1" presId="urn:microsoft.com/office/officeart/2005/8/layout/radial2"/>
    <dgm:cxn modelId="{E98C7FDD-D013-4846-9056-BB837EA40409}" srcId="{EACD270F-E6FB-44E5-8870-D2818D44AC9A}" destId="{B9E5E33C-51FF-4C12-90AF-AFE7DBA39BD7}" srcOrd="1" destOrd="0" parTransId="{3585392A-7E0D-41FA-906C-6156D75A0A96}" sibTransId="{B1FA7FF5-E58E-4DA2-AC7D-C933418CC545}"/>
    <dgm:cxn modelId="{BD4E52C4-3B97-4352-901C-C09A97042B03}" srcId="{5012EF57-C4AD-4773-88A9-857F5E2085D1}" destId="{EACD270F-E6FB-44E5-8870-D2818D44AC9A}" srcOrd="2" destOrd="0" parTransId="{B93EF8CE-8FE7-41C5-8188-001CA8F2377E}" sibTransId="{B90FE0CB-E358-4448-9930-8B800BD16A94}"/>
    <dgm:cxn modelId="{9E771B35-2665-4771-B96D-006ED8AD9255}" srcId="{EACD270F-E6FB-44E5-8870-D2818D44AC9A}" destId="{44780AF4-E62C-4102-A5E9-1389474F2ABC}" srcOrd="0" destOrd="0" parTransId="{8A4E8FEF-2DF2-49EC-B66C-652ADEB9C12C}" sibTransId="{7F4B09F2-5C08-4399-87E8-18666FB09D73}"/>
    <dgm:cxn modelId="{16C04D5C-E3B9-44EE-B7F6-61715BB83F44}" type="presOf" srcId="{EACD270F-E6FB-44E5-8870-D2818D44AC9A}" destId="{D48F9C7E-D8AD-4BB2-A753-952B6B2DD8F6}" srcOrd="0" destOrd="0" presId="urn:microsoft.com/office/officeart/2005/8/layout/radial2"/>
    <dgm:cxn modelId="{D951D1C2-24C4-4641-AB2B-5E250EFAA2CC}" type="presOf" srcId="{B93EF8CE-8FE7-41C5-8188-001CA8F2377E}" destId="{527A5348-F195-4F3D-8FAC-AC89038D0D98}" srcOrd="0" destOrd="0" presId="urn:microsoft.com/office/officeart/2005/8/layout/radial2"/>
    <dgm:cxn modelId="{C64BE769-23C2-4D95-974E-D550AFC766A5}" type="presParOf" srcId="{936C2C59-558B-4FF5-8996-47E14E3EB5A3}" destId="{8761EA8E-B6DB-4A97-8A9A-A2E0172F6525}" srcOrd="0" destOrd="0" presId="urn:microsoft.com/office/officeart/2005/8/layout/radial2"/>
    <dgm:cxn modelId="{F899276F-6CD6-4825-B7F9-CA168F46DF26}" type="presParOf" srcId="{8761EA8E-B6DB-4A97-8A9A-A2E0172F6525}" destId="{A618DC3F-0DDC-42C7-8E61-F0BB0FE662F7}" srcOrd="0" destOrd="0" presId="urn:microsoft.com/office/officeart/2005/8/layout/radial2"/>
    <dgm:cxn modelId="{197663FC-F672-4933-B647-C827BC085F37}" type="presParOf" srcId="{A618DC3F-0DDC-42C7-8E61-F0BB0FE662F7}" destId="{5B9986E4-AD0E-43DE-BB99-079233D9DE0E}" srcOrd="0" destOrd="0" presId="urn:microsoft.com/office/officeart/2005/8/layout/radial2"/>
    <dgm:cxn modelId="{153ED6BC-FA16-405E-AC23-13C89EA1D250}" type="presParOf" srcId="{A618DC3F-0DDC-42C7-8E61-F0BB0FE662F7}" destId="{E4AFD61C-E18C-4B77-B2E2-01604939BF62}" srcOrd="1" destOrd="0" presId="urn:microsoft.com/office/officeart/2005/8/layout/radial2"/>
    <dgm:cxn modelId="{08FC2AB2-1B39-42A5-966B-45D834C5FFB2}" type="presParOf" srcId="{8761EA8E-B6DB-4A97-8A9A-A2E0172F6525}" destId="{CE251762-1714-4E63-B66E-68D5F4697387}" srcOrd="1" destOrd="0" presId="urn:microsoft.com/office/officeart/2005/8/layout/radial2"/>
    <dgm:cxn modelId="{39A11F91-48A5-4ECD-B998-881B8789710B}" type="presParOf" srcId="{8761EA8E-B6DB-4A97-8A9A-A2E0172F6525}" destId="{AC6EEF6B-B478-4B08-A278-E465E369943C}" srcOrd="2" destOrd="0" presId="urn:microsoft.com/office/officeart/2005/8/layout/radial2"/>
    <dgm:cxn modelId="{AFA36F6F-FC84-499F-8A66-DA3911437FBD}" type="presParOf" srcId="{AC6EEF6B-B478-4B08-A278-E465E369943C}" destId="{AC25E58E-3170-40F9-9D37-5F6DB4039183}" srcOrd="0" destOrd="0" presId="urn:microsoft.com/office/officeart/2005/8/layout/radial2"/>
    <dgm:cxn modelId="{B54B4E13-5FAE-4D59-8DEE-6904F287D4DD}" type="presParOf" srcId="{AC6EEF6B-B478-4B08-A278-E465E369943C}" destId="{C716B4AC-2534-4946-9D72-8EF0F263877A}" srcOrd="1" destOrd="0" presId="urn:microsoft.com/office/officeart/2005/8/layout/radial2"/>
    <dgm:cxn modelId="{B4C4DF98-5A96-4793-BDFC-300D7960F898}" type="presParOf" srcId="{8761EA8E-B6DB-4A97-8A9A-A2E0172F6525}" destId="{C5FADA0E-5101-4547-8142-32AD84F84F94}" srcOrd="3" destOrd="0" presId="urn:microsoft.com/office/officeart/2005/8/layout/radial2"/>
    <dgm:cxn modelId="{32AF5BC8-DA41-4540-9924-1F0294467D0F}" type="presParOf" srcId="{8761EA8E-B6DB-4A97-8A9A-A2E0172F6525}" destId="{2ECD94A4-E043-49FB-BDA9-1F01126366F4}" srcOrd="4" destOrd="0" presId="urn:microsoft.com/office/officeart/2005/8/layout/radial2"/>
    <dgm:cxn modelId="{50861988-4056-44C9-9446-0EE615F48116}" type="presParOf" srcId="{2ECD94A4-E043-49FB-BDA9-1F01126366F4}" destId="{08786C12-353C-4D00-A99B-95CB07D8C684}" srcOrd="0" destOrd="0" presId="urn:microsoft.com/office/officeart/2005/8/layout/radial2"/>
    <dgm:cxn modelId="{D6CFDCC2-AE31-4A16-AB4E-833A50B0CC53}" type="presParOf" srcId="{2ECD94A4-E043-49FB-BDA9-1F01126366F4}" destId="{A474C649-02F2-49C2-AD9D-6AAAE2B0F2A5}" srcOrd="1" destOrd="0" presId="urn:microsoft.com/office/officeart/2005/8/layout/radial2"/>
    <dgm:cxn modelId="{E8E0AA79-5547-42EC-8ACF-47DB9C037393}" type="presParOf" srcId="{8761EA8E-B6DB-4A97-8A9A-A2E0172F6525}" destId="{527A5348-F195-4F3D-8FAC-AC89038D0D98}" srcOrd="5" destOrd="0" presId="urn:microsoft.com/office/officeart/2005/8/layout/radial2"/>
    <dgm:cxn modelId="{606043A9-9779-4451-BE86-367235FD5CD7}" type="presParOf" srcId="{8761EA8E-B6DB-4A97-8A9A-A2E0172F6525}" destId="{0EDA8A63-D25D-462B-95F1-5DF59A902B61}" srcOrd="6" destOrd="0" presId="urn:microsoft.com/office/officeart/2005/8/layout/radial2"/>
    <dgm:cxn modelId="{E9C81636-84C6-4658-8019-852F193880F8}" type="presParOf" srcId="{0EDA8A63-D25D-462B-95F1-5DF59A902B61}" destId="{D48F9C7E-D8AD-4BB2-A753-952B6B2DD8F6}" srcOrd="0" destOrd="0" presId="urn:microsoft.com/office/officeart/2005/8/layout/radial2"/>
    <dgm:cxn modelId="{07184B17-5C69-4A84-A6DF-F7A79675A43A}" type="presParOf" srcId="{0EDA8A63-D25D-462B-95F1-5DF59A902B61}" destId="{D4274CCE-C4E3-4D78-9C76-31B3A2040944}" srcOrd="1" destOrd="0" presId="urn:microsoft.com/office/officeart/2005/8/layout/radial2"/>
  </dgm:cxnLst>
  <dgm:bg>
    <a:noFill/>
  </dgm:bg>
  <dgm:whole/>
</dgm:dataModel>
</file>

<file path=ppt/diagrams/data18.xml><?xml version="1.0" encoding="utf-8"?>
<dgm:dataModel xmlns:dgm="http://schemas.openxmlformats.org/drawingml/2006/diagram" xmlns:a="http://schemas.openxmlformats.org/drawingml/2006/main">
  <dgm:ptLst>
    <dgm:pt modelId="{A2C91FA3-0A0E-475D-908F-A62ADBE1C26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89D9EB3E-76C2-4966-AE35-CD15A3A99A2C}">
      <dgm:prSet phldrT="[Text]"/>
      <dgm:spPr>
        <a:gradFill rotWithShape="0">
          <a:gsLst>
            <a:gs pos="48000">
              <a:srgbClr val="681B0E"/>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scene3d>
          <a:camera prst="orthographicFront">
            <a:rot lat="0" lon="0" rev="0"/>
          </a:camera>
          <a:lightRig rig="threePt" dir="t">
            <a:rot lat="0" lon="0" rev="1200000"/>
          </a:lightRig>
        </a:scene3d>
        <a:sp3d>
          <a:bevelT w="63500" h="25400"/>
        </a:sp3d>
      </dgm:spPr>
      <dgm:t>
        <a:bodyPr/>
        <a:lstStyle/>
        <a:p>
          <a:r>
            <a:rPr lang="zh-TW" altLang="en-US" dirty="0" smtClean="0"/>
            <a:t>整合各類資訊</a:t>
          </a:r>
          <a:endParaRPr lang="en-US" dirty="0"/>
        </a:p>
      </dgm:t>
    </dgm:pt>
    <dgm:pt modelId="{2906CC87-9B7E-4886-9AE0-D47C3B448A81}" type="parTrans" cxnId="{7A81F032-2640-4F58-8E35-6221BD43D948}">
      <dgm:prSet/>
      <dgm:spPr/>
      <dgm:t>
        <a:bodyPr/>
        <a:lstStyle/>
        <a:p>
          <a:endParaRPr lang="en-US"/>
        </a:p>
      </dgm:t>
    </dgm:pt>
    <dgm:pt modelId="{448C1D03-2BBE-41AE-9B1F-3C5A4F601B65}" type="sibTrans" cxnId="{7A81F032-2640-4F58-8E35-6221BD43D948}">
      <dgm:prSet/>
      <dgm:spPr/>
      <dgm:t>
        <a:bodyPr/>
        <a:lstStyle/>
        <a:p>
          <a:endParaRPr lang="en-US"/>
        </a:p>
      </dgm:t>
    </dgm:pt>
    <dgm:pt modelId="{4110F3A0-8F29-47DE-9C17-50B6B2411C81}">
      <dgm:prSet phldrT="[Text]"/>
      <dgm:spPr>
        <a:gradFill rotWithShape="0">
          <a:gsLst>
            <a:gs pos="48000">
              <a:srgbClr val="681B0E"/>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scene3d>
          <a:camera prst="orthographicFront">
            <a:rot lat="0" lon="0" rev="0"/>
          </a:camera>
          <a:lightRig rig="threePt" dir="t">
            <a:rot lat="0" lon="0" rev="1200000"/>
          </a:lightRig>
        </a:scene3d>
        <a:sp3d>
          <a:bevelT w="63500" h="25400"/>
        </a:sp3d>
      </dgm:spPr>
      <dgm:t>
        <a:bodyPr/>
        <a:lstStyle/>
        <a:p>
          <a:r>
            <a:rPr lang="zh-TW" altLang="en-US" dirty="0" smtClean="0"/>
            <a:t>提送相關  訊息</a:t>
          </a:r>
          <a:endParaRPr lang="en-US" dirty="0"/>
        </a:p>
      </dgm:t>
    </dgm:pt>
    <dgm:pt modelId="{8DB7E560-BDC5-40BD-9037-18C23FD83724}" type="parTrans" cxnId="{0F76D5B8-1A1B-44FD-BDFC-AC169C66F519}">
      <dgm:prSet/>
      <dgm:spPr/>
      <dgm:t>
        <a:bodyPr/>
        <a:lstStyle/>
        <a:p>
          <a:endParaRPr lang="en-US"/>
        </a:p>
      </dgm:t>
    </dgm:pt>
    <dgm:pt modelId="{64F8AC97-D655-4813-B545-2AE936BBF830}" type="sibTrans" cxnId="{0F76D5B8-1A1B-44FD-BDFC-AC169C66F519}">
      <dgm:prSet/>
      <dgm:spPr/>
      <dgm:t>
        <a:bodyPr/>
        <a:lstStyle/>
        <a:p>
          <a:endParaRPr lang="en-US"/>
        </a:p>
      </dgm:t>
    </dgm:pt>
    <dgm:pt modelId="{8BEED6A9-A421-44A7-B5AE-C1B6BAAE2246}">
      <dgm:prSet phldrT="[Text]"/>
      <dgm:spPr>
        <a:gradFill rotWithShape="0">
          <a:gsLst>
            <a:gs pos="48000">
              <a:srgbClr val="681B0E"/>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scene3d>
          <a:camera prst="orthographicFront">
            <a:rot lat="0" lon="0" rev="0"/>
          </a:camera>
          <a:lightRig rig="threePt" dir="t">
            <a:rot lat="0" lon="0" rev="1200000"/>
          </a:lightRig>
        </a:scene3d>
        <a:sp3d>
          <a:bevelT w="63500" h="25400"/>
        </a:sp3d>
      </dgm:spPr>
      <dgm:t>
        <a:bodyPr/>
        <a:lstStyle/>
        <a:p>
          <a:r>
            <a:rPr lang="zh-TW" altLang="en-US" dirty="0" smtClean="0"/>
            <a:t>深入執行  決策</a:t>
          </a:r>
          <a:endParaRPr lang="en-US" dirty="0"/>
        </a:p>
      </dgm:t>
    </dgm:pt>
    <dgm:pt modelId="{AD0922DD-6BEA-417E-9D3E-CCC3B94036DB}" type="parTrans" cxnId="{19646877-C0D0-4B0E-94FA-38CB48FB168A}">
      <dgm:prSet/>
      <dgm:spPr/>
      <dgm:t>
        <a:bodyPr/>
        <a:lstStyle/>
        <a:p>
          <a:endParaRPr lang="en-US"/>
        </a:p>
      </dgm:t>
    </dgm:pt>
    <dgm:pt modelId="{7C815A67-D22F-45D5-8EFE-A7F353196D32}" type="sibTrans" cxnId="{19646877-C0D0-4B0E-94FA-38CB48FB168A}">
      <dgm:prSet/>
      <dgm:spPr/>
      <dgm:t>
        <a:bodyPr/>
        <a:lstStyle/>
        <a:p>
          <a:endParaRPr lang="en-US"/>
        </a:p>
      </dgm:t>
    </dgm:pt>
    <dgm:pt modelId="{F15E3281-EA80-46E9-B657-40E3BCFE2967}" type="pres">
      <dgm:prSet presAssocID="{A2C91FA3-0A0E-475D-908F-A62ADBE1C263}" presName="Name0" presStyleCnt="0">
        <dgm:presLayoutVars>
          <dgm:dir/>
          <dgm:animLvl val="lvl"/>
          <dgm:resizeHandles val="exact"/>
        </dgm:presLayoutVars>
      </dgm:prSet>
      <dgm:spPr/>
      <dgm:t>
        <a:bodyPr/>
        <a:lstStyle/>
        <a:p>
          <a:endParaRPr lang="en-US"/>
        </a:p>
      </dgm:t>
    </dgm:pt>
    <dgm:pt modelId="{791CCD75-10E0-479E-B161-65EB4F6453BE}" type="pres">
      <dgm:prSet presAssocID="{89D9EB3E-76C2-4966-AE35-CD15A3A99A2C}" presName="linNode" presStyleCnt="0"/>
      <dgm:spPr>
        <a:scene3d>
          <a:camera prst="orthographicFront"/>
          <a:lightRig rig="threePt" dir="t"/>
        </a:scene3d>
        <a:sp3d>
          <a:bevelT/>
        </a:sp3d>
      </dgm:spPr>
    </dgm:pt>
    <dgm:pt modelId="{26D416D9-73CF-4C9D-9BE9-C8404945C5BA}" type="pres">
      <dgm:prSet presAssocID="{89D9EB3E-76C2-4966-AE35-CD15A3A99A2C}" presName="parentText" presStyleLbl="node1" presStyleIdx="0" presStyleCnt="3" custScaleX="115278" custLinFactNeighborX="1389" custLinFactNeighborY="1242">
        <dgm:presLayoutVars>
          <dgm:chMax val="1"/>
          <dgm:bulletEnabled val="1"/>
        </dgm:presLayoutVars>
      </dgm:prSet>
      <dgm:spPr/>
      <dgm:t>
        <a:bodyPr/>
        <a:lstStyle/>
        <a:p>
          <a:endParaRPr lang="en-US"/>
        </a:p>
      </dgm:t>
    </dgm:pt>
    <dgm:pt modelId="{B0A1EFDE-9778-4275-BE12-36026B031649}" type="pres">
      <dgm:prSet presAssocID="{448C1D03-2BBE-41AE-9B1F-3C5A4F601B65}" presName="sp" presStyleCnt="0"/>
      <dgm:spPr>
        <a:scene3d>
          <a:camera prst="orthographicFront"/>
          <a:lightRig rig="threePt" dir="t"/>
        </a:scene3d>
        <a:sp3d>
          <a:bevelT/>
        </a:sp3d>
      </dgm:spPr>
    </dgm:pt>
    <dgm:pt modelId="{288D4DF8-C8E1-4088-B486-355C9A5D3AD3}" type="pres">
      <dgm:prSet presAssocID="{4110F3A0-8F29-47DE-9C17-50B6B2411C81}" presName="linNode" presStyleCnt="0"/>
      <dgm:spPr>
        <a:scene3d>
          <a:camera prst="orthographicFront"/>
          <a:lightRig rig="threePt" dir="t"/>
        </a:scene3d>
        <a:sp3d>
          <a:bevelT/>
        </a:sp3d>
      </dgm:spPr>
    </dgm:pt>
    <dgm:pt modelId="{3FA0F16D-5FA6-4D16-8F02-002A1A8C6951}" type="pres">
      <dgm:prSet presAssocID="{4110F3A0-8F29-47DE-9C17-50B6B2411C81}" presName="parentText" presStyleLbl="node1" presStyleIdx="1" presStyleCnt="3" custScaleX="116667" custLinFactNeighborX="1389" custLinFactNeighborY="1242">
        <dgm:presLayoutVars>
          <dgm:chMax val="1"/>
          <dgm:bulletEnabled val="1"/>
        </dgm:presLayoutVars>
      </dgm:prSet>
      <dgm:spPr/>
      <dgm:t>
        <a:bodyPr/>
        <a:lstStyle/>
        <a:p>
          <a:endParaRPr lang="en-US"/>
        </a:p>
      </dgm:t>
    </dgm:pt>
    <dgm:pt modelId="{46C80864-986A-4B67-948A-E87C65DDD3AC}" type="pres">
      <dgm:prSet presAssocID="{64F8AC97-D655-4813-B545-2AE936BBF830}" presName="sp" presStyleCnt="0"/>
      <dgm:spPr>
        <a:scene3d>
          <a:camera prst="orthographicFront"/>
          <a:lightRig rig="threePt" dir="t"/>
        </a:scene3d>
        <a:sp3d>
          <a:bevelT/>
        </a:sp3d>
      </dgm:spPr>
    </dgm:pt>
    <dgm:pt modelId="{68A90998-3518-4170-99AA-739A63C96EDF}" type="pres">
      <dgm:prSet presAssocID="{8BEED6A9-A421-44A7-B5AE-C1B6BAAE2246}" presName="linNode" presStyleCnt="0"/>
      <dgm:spPr>
        <a:scene3d>
          <a:camera prst="orthographicFront"/>
          <a:lightRig rig="threePt" dir="t"/>
        </a:scene3d>
        <a:sp3d>
          <a:bevelT/>
        </a:sp3d>
      </dgm:spPr>
    </dgm:pt>
    <dgm:pt modelId="{FE3A3FAC-4D95-4DD5-8252-FC8CB0F2EAB9}" type="pres">
      <dgm:prSet presAssocID="{8BEED6A9-A421-44A7-B5AE-C1B6BAAE2246}" presName="parentText" presStyleLbl="node1" presStyleIdx="2" presStyleCnt="3" custScaleX="118056" custLinFactNeighborX="1389" custLinFactNeighborY="1242">
        <dgm:presLayoutVars>
          <dgm:chMax val="1"/>
          <dgm:bulletEnabled val="1"/>
        </dgm:presLayoutVars>
      </dgm:prSet>
      <dgm:spPr/>
      <dgm:t>
        <a:bodyPr/>
        <a:lstStyle/>
        <a:p>
          <a:endParaRPr lang="en-US"/>
        </a:p>
      </dgm:t>
    </dgm:pt>
  </dgm:ptLst>
  <dgm:cxnLst>
    <dgm:cxn modelId="{49F39FDD-D903-4A75-912E-EC6A9986E696}" type="presOf" srcId="{8BEED6A9-A421-44A7-B5AE-C1B6BAAE2246}" destId="{FE3A3FAC-4D95-4DD5-8252-FC8CB0F2EAB9}" srcOrd="0" destOrd="0" presId="urn:microsoft.com/office/officeart/2005/8/layout/vList5"/>
    <dgm:cxn modelId="{7A81F032-2640-4F58-8E35-6221BD43D948}" srcId="{A2C91FA3-0A0E-475D-908F-A62ADBE1C263}" destId="{89D9EB3E-76C2-4966-AE35-CD15A3A99A2C}" srcOrd="0" destOrd="0" parTransId="{2906CC87-9B7E-4886-9AE0-D47C3B448A81}" sibTransId="{448C1D03-2BBE-41AE-9B1F-3C5A4F601B65}"/>
    <dgm:cxn modelId="{19646877-C0D0-4B0E-94FA-38CB48FB168A}" srcId="{A2C91FA3-0A0E-475D-908F-A62ADBE1C263}" destId="{8BEED6A9-A421-44A7-B5AE-C1B6BAAE2246}" srcOrd="2" destOrd="0" parTransId="{AD0922DD-6BEA-417E-9D3E-CCC3B94036DB}" sibTransId="{7C815A67-D22F-45D5-8EFE-A7F353196D32}"/>
    <dgm:cxn modelId="{A3D005D2-7CFD-4E2F-A278-E9A30C75A01E}" type="presOf" srcId="{A2C91FA3-0A0E-475D-908F-A62ADBE1C263}" destId="{F15E3281-EA80-46E9-B657-40E3BCFE2967}" srcOrd="0" destOrd="0" presId="urn:microsoft.com/office/officeart/2005/8/layout/vList5"/>
    <dgm:cxn modelId="{0F76D5B8-1A1B-44FD-BDFC-AC169C66F519}" srcId="{A2C91FA3-0A0E-475D-908F-A62ADBE1C263}" destId="{4110F3A0-8F29-47DE-9C17-50B6B2411C81}" srcOrd="1" destOrd="0" parTransId="{8DB7E560-BDC5-40BD-9037-18C23FD83724}" sibTransId="{64F8AC97-D655-4813-B545-2AE936BBF830}"/>
    <dgm:cxn modelId="{102325A8-53B1-453D-8097-7773D7784E2A}" type="presOf" srcId="{89D9EB3E-76C2-4966-AE35-CD15A3A99A2C}" destId="{26D416D9-73CF-4C9D-9BE9-C8404945C5BA}" srcOrd="0" destOrd="0" presId="urn:microsoft.com/office/officeart/2005/8/layout/vList5"/>
    <dgm:cxn modelId="{5CE9B83E-0A3C-45D7-9FAE-9AE535C6E1CE}" type="presOf" srcId="{4110F3A0-8F29-47DE-9C17-50B6B2411C81}" destId="{3FA0F16D-5FA6-4D16-8F02-002A1A8C6951}" srcOrd="0" destOrd="0" presId="urn:microsoft.com/office/officeart/2005/8/layout/vList5"/>
    <dgm:cxn modelId="{F5C6DB2A-3875-4410-AC90-84DC4D2464E1}" type="presParOf" srcId="{F15E3281-EA80-46E9-B657-40E3BCFE2967}" destId="{791CCD75-10E0-479E-B161-65EB4F6453BE}" srcOrd="0" destOrd="0" presId="urn:microsoft.com/office/officeart/2005/8/layout/vList5"/>
    <dgm:cxn modelId="{CFBA5643-2880-48D9-A380-C2806B03C758}" type="presParOf" srcId="{791CCD75-10E0-479E-B161-65EB4F6453BE}" destId="{26D416D9-73CF-4C9D-9BE9-C8404945C5BA}" srcOrd="0" destOrd="0" presId="urn:microsoft.com/office/officeart/2005/8/layout/vList5"/>
    <dgm:cxn modelId="{F39F69AB-1980-4540-98AD-B87F4F61D3F3}" type="presParOf" srcId="{F15E3281-EA80-46E9-B657-40E3BCFE2967}" destId="{B0A1EFDE-9778-4275-BE12-36026B031649}" srcOrd="1" destOrd="0" presId="urn:microsoft.com/office/officeart/2005/8/layout/vList5"/>
    <dgm:cxn modelId="{05631AF8-AD63-446E-9B98-E5470EA40177}" type="presParOf" srcId="{F15E3281-EA80-46E9-B657-40E3BCFE2967}" destId="{288D4DF8-C8E1-4088-B486-355C9A5D3AD3}" srcOrd="2" destOrd="0" presId="urn:microsoft.com/office/officeart/2005/8/layout/vList5"/>
    <dgm:cxn modelId="{0F889F09-8EFD-47FA-9756-7B4B485B91DF}" type="presParOf" srcId="{288D4DF8-C8E1-4088-B486-355C9A5D3AD3}" destId="{3FA0F16D-5FA6-4D16-8F02-002A1A8C6951}" srcOrd="0" destOrd="0" presId="urn:microsoft.com/office/officeart/2005/8/layout/vList5"/>
    <dgm:cxn modelId="{192A2162-BE59-41AA-827D-7F1F23FA6D5F}" type="presParOf" srcId="{F15E3281-EA80-46E9-B657-40E3BCFE2967}" destId="{46C80864-986A-4B67-948A-E87C65DDD3AC}" srcOrd="3" destOrd="0" presId="urn:microsoft.com/office/officeart/2005/8/layout/vList5"/>
    <dgm:cxn modelId="{FE28C481-7EA6-479E-AC34-146BCEFB90A5}" type="presParOf" srcId="{F15E3281-EA80-46E9-B657-40E3BCFE2967}" destId="{68A90998-3518-4170-99AA-739A63C96EDF}" srcOrd="4" destOrd="0" presId="urn:microsoft.com/office/officeart/2005/8/layout/vList5"/>
    <dgm:cxn modelId="{8039F4C5-7143-42CC-BEE8-FA0C798239F6}" type="presParOf" srcId="{68A90998-3518-4170-99AA-739A63C96EDF}" destId="{FE3A3FAC-4D95-4DD5-8252-FC8CB0F2EAB9}" srcOrd="0"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2A288ACE-D10E-4871-B65F-9534A9F84513}" type="doc">
      <dgm:prSet loTypeId="urn:microsoft.com/office/officeart/2005/8/layout/hList1" loCatId="list" qsTypeId="urn:microsoft.com/office/officeart/2005/8/quickstyle/3d1" qsCatId="3D" csTypeId="urn:microsoft.com/office/officeart/2005/8/colors/accent1_5" csCatId="accent1" phldr="1"/>
      <dgm:spPr/>
      <dgm:t>
        <a:bodyPr/>
        <a:lstStyle/>
        <a:p>
          <a:endParaRPr lang="en-GB"/>
        </a:p>
      </dgm:t>
    </dgm:pt>
    <dgm:pt modelId="{2358599F-3FE3-4866-80DC-D040FE4C3A8B}">
      <dgm:prSet/>
      <dgm:spPr/>
      <dgm:t>
        <a:bodyPr/>
        <a:lstStyle/>
        <a:p>
          <a:pPr rtl="0"/>
          <a:r>
            <a:rPr lang="zh-TW" altLang="en-US" dirty="0" smtClean="0"/>
            <a:t>整合資料</a:t>
          </a:r>
          <a:endParaRPr lang="en-GB" dirty="0"/>
        </a:p>
      </dgm:t>
    </dgm:pt>
    <dgm:pt modelId="{441363CF-0941-444B-968A-5B3F56CD28ED}" type="parTrans" cxnId="{3F6861EC-4ADD-4C7A-9C9C-CBAC3E026C2C}">
      <dgm:prSet/>
      <dgm:spPr/>
      <dgm:t>
        <a:bodyPr/>
        <a:lstStyle/>
        <a:p>
          <a:endParaRPr lang="en-GB"/>
        </a:p>
      </dgm:t>
    </dgm:pt>
    <dgm:pt modelId="{705DFF6E-DA51-48C7-8E84-64689BAFC925}" type="sibTrans" cxnId="{3F6861EC-4ADD-4C7A-9C9C-CBAC3E026C2C}">
      <dgm:prSet/>
      <dgm:spPr/>
      <dgm:t>
        <a:bodyPr/>
        <a:lstStyle/>
        <a:p>
          <a:endParaRPr lang="en-GB"/>
        </a:p>
      </dgm:t>
    </dgm:pt>
    <dgm:pt modelId="{53853AD0-E0C8-458C-8AF7-C166392F7AAC}">
      <dgm:prSet custT="1"/>
      <dgm:spPr/>
      <dgm:t>
        <a:bodyPr/>
        <a:lstStyle/>
        <a:p>
          <a:pPr rtl="0"/>
          <a:r>
            <a:rPr lang="zh-TW" altLang="en-US" sz="1800" dirty="0" smtClean="0"/>
            <a:t>彙整及清理異質資料來源</a:t>
          </a:r>
          <a:endParaRPr lang="en-GB" sz="1800" b="0" dirty="0">
            <a:solidFill>
              <a:schemeClr val="tx1"/>
            </a:solidFill>
          </a:endParaRPr>
        </a:p>
      </dgm:t>
    </dgm:pt>
    <dgm:pt modelId="{5F500CA1-196E-474D-9EC8-AFC2DAC62890}" type="parTrans" cxnId="{C7098927-3554-416E-87BD-B1D6B93D6C13}">
      <dgm:prSet/>
      <dgm:spPr/>
      <dgm:t>
        <a:bodyPr/>
        <a:lstStyle/>
        <a:p>
          <a:endParaRPr lang="en-GB"/>
        </a:p>
      </dgm:t>
    </dgm:pt>
    <dgm:pt modelId="{7B6E1A95-5FF8-405E-9D02-0A545A055B17}" type="sibTrans" cxnId="{C7098927-3554-416E-87BD-B1D6B93D6C13}">
      <dgm:prSet/>
      <dgm:spPr/>
      <dgm:t>
        <a:bodyPr/>
        <a:lstStyle/>
        <a:p>
          <a:endParaRPr lang="en-GB"/>
        </a:p>
      </dgm:t>
    </dgm:pt>
    <dgm:pt modelId="{2F4CC589-B9AE-4AC2-87A9-7AD844304037}">
      <dgm:prSet/>
      <dgm:spPr/>
      <dgm:t>
        <a:bodyPr/>
        <a:lstStyle/>
        <a:p>
          <a:pPr rtl="0"/>
          <a:r>
            <a:rPr lang="zh-TW" altLang="en-US" dirty="0" smtClean="0"/>
            <a:t>傳送報表</a:t>
          </a:r>
          <a:endParaRPr lang="en-GB" dirty="0"/>
        </a:p>
      </dgm:t>
    </dgm:pt>
    <dgm:pt modelId="{D11CF95C-0D59-41C4-9626-707A0C98315F}" type="parTrans" cxnId="{13DDCF6D-69F1-467B-943C-9BCB254A4B79}">
      <dgm:prSet/>
      <dgm:spPr/>
      <dgm:t>
        <a:bodyPr/>
        <a:lstStyle/>
        <a:p>
          <a:endParaRPr lang="en-GB"/>
        </a:p>
      </dgm:t>
    </dgm:pt>
    <dgm:pt modelId="{8F43993B-F970-4B3D-BC62-FD10BB49DB04}" type="sibTrans" cxnId="{13DDCF6D-69F1-467B-943C-9BCB254A4B79}">
      <dgm:prSet/>
      <dgm:spPr/>
      <dgm:t>
        <a:bodyPr/>
        <a:lstStyle/>
        <a:p>
          <a:endParaRPr lang="en-GB"/>
        </a:p>
      </dgm:t>
    </dgm:pt>
    <dgm:pt modelId="{13B7000B-9DF3-4892-8E9B-13599FDC7725}">
      <dgm:prSet custT="1"/>
      <dgm:spPr/>
      <dgm:t>
        <a:bodyPr/>
        <a:lstStyle/>
        <a:p>
          <a:pPr rtl="0"/>
          <a:r>
            <a:rPr lang="zh-TW" altLang="en-US" sz="1800" dirty="0" smtClean="0">
              <a:solidFill>
                <a:schemeClr val="tx1"/>
              </a:solidFill>
            </a:rPr>
            <a:t>強大的報表製作功能</a:t>
          </a:r>
          <a:r>
            <a:rPr lang="en-US" altLang="en-US" sz="1800" dirty="0" smtClean="0">
              <a:solidFill>
                <a:schemeClr val="tx1"/>
              </a:solidFill>
            </a:rPr>
            <a:t>，</a:t>
          </a:r>
          <a:r>
            <a:rPr lang="zh-TW" altLang="en-US" sz="1800" dirty="0" smtClean="0">
              <a:solidFill>
                <a:schemeClr val="tx1"/>
              </a:solidFill>
              <a:latin typeface="Segoe"/>
            </a:rPr>
            <a:t>符合各類報表需求</a:t>
          </a:r>
          <a:endParaRPr lang="en-GB" sz="1800" b="0" dirty="0">
            <a:solidFill>
              <a:schemeClr val="tx1"/>
            </a:solidFill>
            <a:latin typeface="+mn-lt"/>
          </a:endParaRPr>
        </a:p>
      </dgm:t>
    </dgm:pt>
    <dgm:pt modelId="{8162F117-2D1B-4C31-AF8B-30511CA51727}" type="parTrans" cxnId="{955D8112-BDFF-44F4-AA87-AC6EDD5B1D93}">
      <dgm:prSet/>
      <dgm:spPr/>
      <dgm:t>
        <a:bodyPr/>
        <a:lstStyle/>
        <a:p>
          <a:endParaRPr lang="en-GB"/>
        </a:p>
      </dgm:t>
    </dgm:pt>
    <dgm:pt modelId="{7246E55D-F57F-459B-AD43-28DE3833FE33}" type="sibTrans" cxnId="{955D8112-BDFF-44F4-AA87-AC6EDD5B1D93}">
      <dgm:prSet/>
      <dgm:spPr/>
      <dgm:t>
        <a:bodyPr/>
        <a:lstStyle/>
        <a:p>
          <a:endParaRPr lang="en-GB"/>
        </a:p>
      </dgm:t>
    </dgm:pt>
    <dgm:pt modelId="{00001340-3440-4A6E-9FCA-7A9082272A09}">
      <dgm:prSet/>
      <dgm:spPr/>
      <dgm:t>
        <a:bodyPr/>
        <a:lstStyle/>
        <a:p>
          <a:pPr rtl="0"/>
          <a:r>
            <a:rPr lang="zh-TW" altLang="en-US" dirty="0" smtClean="0"/>
            <a:t>深入執行決策</a:t>
          </a:r>
          <a:endParaRPr lang="en-GB" dirty="0"/>
        </a:p>
      </dgm:t>
    </dgm:pt>
    <dgm:pt modelId="{E54ED985-512C-41DA-A8BF-1E314EE5FF85}" type="parTrans" cxnId="{05259C3D-5540-464F-8494-F7B5C58C3BD1}">
      <dgm:prSet/>
      <dgm:spPr/>
      <dgm:t>
        <a:bodyPr/>
        <a:lstStyle/>
        <a:p>
          <a:endParaRPr lang="en-GB"/>
        </a:p>
      </dgm:t>
    </dgm:pt>
    <dgm:pt modelId="{E665E2B9-781E-4817-A4A3-7271E3EDA998}" type="sibTrans" cxnId="{05259C3D-5540-464F-8494-F7B5C58C3BD1}">
      <dgm:prSet/>
      <dgm:spPr/>
      <dgm:t>
        <a:bodyPr/>
        <a:lstStyle/>
        <a:p>
          <a:endParaRPr lang="en-GB"/>
        </a:p>
      </dgm:t>
    </dgm:pt>
    <dgm:pt modelId="{B7DAD84C-1514-4276-ADCA-C5D13DDA427B}">
      <dgm:prSet custT="1"/>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r>
            <a:rPr lang="zh-TW" altLang="en-US" sz="1800" dirty="0" smtClean="0"/>
            <a:t>建制企業級的分析解決方案</a:t>
          </a:r>
          <a:endParaRPr lang="en-GB" sz="1800" dirty="0"/>
        </a:p>
      </dgm:t>
    </dgm:pt>
    <dgm:pt modelId="{8F801E65-12BA-41B6-B471-5CF9D458252A}" type="parTrans" cxnId="{1141DE0A-FFE1-4E56-A4B9-F0E8CD998261}">
      <dgm:prSet/>
      <dgm:spPr/>
      <dgm:t>
        <a:bodyPr/>
        <a:lstStyle/>
        <a:p>
          <a:endParaRPr lang="en-GB"/>
        </a:p>
      </dgm:t>
    </dgm:pt>
    <dgm:pt modelId="{3D54AD79-526D-48A3-8F7D-592D7C70BEAB}" type="sibTrans" cxnId="{1141DE0A-FFE1-4E56-A4B9-F0E8CD998261}">
      <dgm:prSet/>
      <dgm:spPr/>
      <dgm:t>
        <a:bodyPr/>
        <a:lstStyle/>
        <a:p>
          <a:endParaRPr lang="en-GB"/>
        </a:p>
      </dgm:t>
    </dgm:pt>
    <dgm:pt modelId="{C98F28E0-8EC6-4B1C-99BC-DF02543D2414}">
      <dgm:prSet custT="1"/>
      <dgm:spPr/>
      <dgm:t>
        <a:bodyPr/>
        <a:lstStyle/>
        <a:p>
          <a:pPr rtl="0"/>
          <a:endParaRPr lang="en-GB" sz="1800" dirty="0"/>
        </a:p>
      </dgm:t>
    </dgm:pt>
    <dgm:pt modelId="{BB5781FD-CEFD-467B-B076-6B41C5EDD601}" type="parTrans" cxnId="{4FB1C727-B78D-43CD-9A1E-87E176BC5F33}">
      <dgm:prSet/>
      <dgm:spPr/>
      <dgm:t>
        <a:bodyPr/>
        <a:lstStyle/>
        <a:p>
          <a:endParaRPr lang="en-US"/>
        </a:p>
      </dgm:t>
    </dgm:pt>
    <dgm:pt modelId="{4E19674B-8A9A-4B30-9B39-2A5C267DAD2B}" type="sibTrans" cxnId="{4FB1C727-B78D-43CD-9A1E-87E176BC5F33}">
      <dgm:prSet/>
      <dgm:spPr/>
      <dgm:t>
        <a:bodyPr/>
        <a:lstStyle/>
        <a:p>
          <a:endParaRPr lang="en-US"/>
        </a:p>
      </dgm:t>
    </dgm:pt>
    <dgm:pt modelId="{4547123A-1BA1-4213-A444-16A6724B3315}">
      <dgm:prSet custT="1"/>
      <dgm:spPr/>
      <dgm:t>
        <a:bodyPr/>
        <a:lstStyle/>
        <a:p>
          <a:pPr rtl="0"/>
          <a:endParaRPr lang="en-GB" sz="1800" dirty="0"/>
        </a:p>
      </dgm:t>
    </dgm:pt>
    <dgm:pt modelId="{F26E0EFB-2616-4A4F-8B2D-A803C53468A5}" type="parTrans" cxnId="{60EBF1D4-A7BC-4CC2-9A3D-67ACD9CBF4E3}">
      <dgm:prSet/>
      <dgm:spPr/>
      <dgm:t>
        <a:bodyPr/>
        <a:lstStyle/>
        <a:p>
          <a:endParaRPr lang="en-US"/>
        </a:p>
      </dgm:t>
    </dgm:pt>
    <dgm:pt modelId="{12512DA0-A615-46EC-9DFD-AADB315FA424}" type="sibTrans" cxnId="{60EBF1D4-A7BC-4CC2-9A3D-67ACD9CBF4E3}">
      <dgm:prSet/>
      <dgm:spPr/>
      <dgm:t>
        <a:bodyPr/>
        <a:lstStyle/>
        <a:p>
          <a:endParaRPr lang="en-US"/>
        </a:p>
      </dgm:t>
    </dgm:pt>
    <dgm:pt modelId="{4CF6EB2F-C417-422B-995D-3E5A69C8AD56}">
      <dgm:prSet custT="1"/>
      <dgm:spPr/>
      <dgm:t>
        <a:bodyPr/>
        <a:lstStyle/>
        <a:p>
          <a:pPr rtl="0"/>
          <a:r>
            <a:rPr lang="zh-TW" altLang="en-US" sz="1800" dirty="0" smtClean="0"/>
            <a:t>自動傳送各類格式的報表</a:t>
          </a:r>
          <a:endParaRPr lang="en-GB" sz="1800" dirty="0"/>
        </a:p>
      </dgm:t>
    </dgm:pt>
    <dgm:pt modelId="{045AC74F-2433-4E2D-8D87-0887F91888E6}" type="parTrans" cxnId="{22170BFF-A6C9-4729-8F1E-433B5A1A56E0}">
      <dgm:prSet/>
      <dgm:spPr/>
      <dgm:t>
        <a:bodyPr/>
        <a:lstStyle/>
        <a:p>
          <a:endParaRPr lang="en-US"/>
        </a:p>
      </dgm:t>
    </dgm:pt>
    <dgm:pt modelId="{A1FFE0A2-DF6B-4CFD-B77C-4CBBABD17233}" type="sibTrans" cxnId="{22170BFF-A6C9-4729-8F1E-433B5A1A56E0}">
      <dgm:prSet/>
      <dgm:spPr/>
      <dgm:t>
        <a:bodyPr/>
        <a:lstStyle/>
        <a:p>
          <a:endParaRPr lang="en-US"/>
        </a:p>
      </dgm:t>
    </dgm:pt>
    <dgm:pt modelId="{A2D9D54D-4050-46E0-B41F-BFE63A360BD2}">
      <dgm:prSet custT="1"/>
      <dgm:spPr/>
      <dgm:t>
        <a:bodyPr/>
        <a:lstStyle/>
        <a:p>
          <a:pPr rtl="0"/>
          <a:r>
            <a:rPr lang="zh-TW" altLang="en-US" sz="1800" dirty="0" smtClean="0"/>
            <a:t>管理及延展報表工作負載</a:t>
          </a:r>
          <a:endParaRPr lang="en-GB" sz="1800" b="0" dirty="0">
            <a:latin typeface="+mn-lt"/>
          </a:endParaRPr>
        </a:p>
      </dgm:t>
    </dgm:pt>
    <dgm:pt modelId="{A62E55AD-B975-42D8-94D5-A530FFC5C6FD}" type="parTrans" cxnId="{1598335B-C5ED-4C77-B4B1-F5F97E1B9588}">
      <dgm:prSet/>
      <dgm:spPr/>
      <dgm:t>
        <a:bodyPr/>
        <a:lstStyle/>
        <a:p>
          <a:endParaRPr lang="en-US"/>
        </a:p>
      </dgm:t>
    </dgm:pt>
    <dgm:pt modelId="{EFD2A880-CA4E-4423-9778-066972B982C8}" type="sibTrans" cxnId="{1598335B-C5ED-4C77-B4B1-F5F97E1B9588}">
      <dgm:prSet/>
      <dgm:spPr/>
      <dgm:t>
        <a:bodyPr/>
        <a:lstStyle/>
        <a:p>
          <a:endParaRPr lang="en-US"/>
        </a:p>
      </dgm:t>
    </dgm:pt>
    <dgm:pt modelId="{8E8C2AAD-F887-4578-A752-F52F9A58483F}">
      <dgm:prSet custT="1"/>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endParaRPr lang="en-GB" sz="1800" dirty="0"/>
        </a:p>
      </dgm:t>
    </dgm:pt>
    <dgm:pt modelId="{AFB2BB00-0608-4659-BA5D-D6DE2E04DF19}" type="parTrans" cxnId="{0A548C04-E215-497E-893B-CB52FBA93879}">
      <dgm:prSet/>
      <dgm:spPr/>
      <dgm:t>
        <a:bodyPr/>
        <a:lstStyle/>
        <a:p>
          <a:endParaRPr lang="en-US"/>
        </a:p>
      </dgm:t>
    </dgm:pt>
    <dgm:pt modelId="{05E0FB34-2BE4-4102-9F70-52C51D2FA924}" type="sibTrans" cxnId="{0A548C04-E215-497E-893B-CB52FBA93879}">
      <dgm:prSet/>
      <dgm:spPr/>
      <dgm:t>
        <a:bodyPr/>
        <a:lstStyle/>
        <a:p>
          <a:endParaRPr lang="en-US"/>
        </a:p>
      </dgm:t>
    </dgm:pt>
    <dgm:pt modelId="{376E4E90-5A62-4246-8C29-7D543D2F95B4}">
      <dgm:prSet custT="1"/>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r>
            <a:rPr lang="zh-TW" altLang="en-US" sz="1800" dirty="0" smtClean="0"/>
            <a:t>擴充預測能力</a:t>
          </a:r>
          <a:endParaRPr lang="en-GB" sz="1800" dirty="0"/>
        </a:p>
      </dgm:t>
    </dgm:pt>
    <dgm:pt modelId="{3744EB5B-74D4-4C91-86E4-549D5074FFAB}" type="sibTrans" cxnId="{B366FA19-AD69-4A9B-B74E-0D38B7B78A2B}">
      <dgm:prSet/>
      <dgm:spPr/>
      <dgm:t>
        <a:bodyPr/>
        <a:lstStyle/>
        <a:p>
          <a:endParaRPr lang="en-US"/>
        </a:p>
      </dgm:t>
    </dgm:pt>
    <dgm:pt modelId="{4A877F9E-80D1-4FFD-BA98-43A3D8BDB483}" type="parTrans" cxnId="{B366FA19-AD69-4A9B-B74E-0D38B7B78A2B}">
      <dgm:prSet/>
      <dgm:spPr/>
      <dgm:t>
        <a:bodyPr/>
        <a:lstStyle/>
        <a:p>
          <a:endParaRPr lang="en-US"/>
        </a:p>
      </dgm:t>
    </dgm:pt>
    <dgm:pt modelId="{E038AD83-12CA-47A5-982D-E71DDCC1FC04}">
      <dgm:prSet custT="1"/>
      <dgm:spPr/>
      <dgm:t>
        <a:bodyPr/>
        <a:lstStyle/>
        <a:p>
          <a:pPr rtl="0"/>
          <a:r>
            <a:rPr lang="zh-TW" altLang="en-US" sz="1800" dirty="0" smtClean="0"/>
            <a:t>簡化資料倉儲管理</a:t>
          </a:r>
          <a:endParaRPr lang="en-GB" sz="1800" dirty="0"/>
        </a:p>
      </dgm:t>
    </dgm:pt>
    <dgm:pt modelId="{9C690BF1-D0CA-47AD-9F8A-0042FE51594F}" type="sibTrans" cxnId="{240C9F19-2E6F-4D1E-B123-F45E2B7862AF}">
      <dgm:prSet/>
      <dgm:spPr/>
      <dgm:t>
        <a:bodyPr/>
        <a:lstStyle/>
        <a:p>
          <a:endParaRPr lang="en-US"/>
        </a:p>
      </dgm:t>
    </dgm:pt>
    <dgm:pt modelId="{412A5605-6232-49D0-AD16-EF23A6A32E1D}" type="parTrans" cxnId="{240C9F19-2E6F-4D1E-B123-F45E2B7862AF}">
      <dgm:prSet/>
      <dgm:spPr/>
      <dgm:t>
        <a:bodyPr/>
        <a:lstStyle/>
        <a:p>
          <a:endParaRPr lang="en-US"/>
        </a:p>
      </dgm:t>
    </dgm:pt>
    <dgm:pt modelId="{ECAF6122-74C5-4339-8792-185F3F0F898E}">
      <dgm:prSet custT="1"/>
      <dgm:spPr/>
      <dgm:t>
        <a:bodyPr/>
        <a:lstStyle/>
        <a:p>
          <a:pPr rtl="0"/>
          <a:r>
            <a:rPr lang="zh-TW" altLang="en-US" sz="1800" dirty="0" smtClean="0"/>
            <a:t>因應快速成長的資料量，確保資料回應效能</a:t>
          </a:r>
          <a:endParaRPr lang="en-GB" sz="1800" b="0" dirty="0">
            <a:solidFill>
              <a:schemeClr val="tx1"/>
            </a:solidFill>
          </a:endParaRPr>
        </a:p>
      </dgm:t>
    </dgm:pt>
    <dgm:pt modelId="{D73F4CD5-FB4D-4B9D-B042-6CF6BDFDAE18}" type="sibTrans" cxnId="{C7670472-79DF-488F-8E44-096554B116E2}">
      <dgm:prSet/>
      <dgm:spPr/>
      <dgm:t>
        <a:bodyPr/>
        <a:lstStyle/>
        <a:p>
          <a:endParaRPr lang="en-GB"/>
        </a:p>
      </dgm:t>
    </dgm:pt>
    <dgm:pt modelId="{950711CA-1680-4818-B728-480DE4412F2A}" type="parTrans" cxnId="{C7670472-79DF-488F-8E44-096554B116E2}">
      <dgm:prSet/>
      <dgm:spPr/>
      <dgm:t>
        <a:bodyPr/>
        <a:lstStyle/>
        <a:p>
          <a:endParaRPr lang="en-GB"/>
        </a:p>
      </dgm:t>
    </dgm:pt>
    <dgm:pt modelId="{EDC882B2-BF3E-41B8-B8A1-3CC9CB3D4C83}">
      <dgm:prSet custT="1"/>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r>
            <a:rPr lang="zh-TW" altLang="en-US" sz="1800" dirty="0" smtClean="0"/>
            <a:t>讓每一位使用者均能深入瞭解執行決策</a:t>
          </a:r>
          <a:endParaRPr lang="en-GB" sz="1800" dirty="0"/>
        </a:p>
      </dgm:t>
    </dgm:pt>
    <dgm:pt modelId="{0DDFFF67-23EE-40FD-9260-81AEAC66B947}" type="parTrans" cxnId="{ED75C7BB-C98E-4846-9DB3-B8F7D8E53FB7}">
      <dgm:prSet/>
      <dgm:spPr/>
      <dgm:t>
        <a:bodyPr/>
        <a:lstStyle/>
        <a:p>
          <a:endParaRPr lang="en-US"/>
        </a:p>
      </dgm:t>
    </dgm:pt>
    <dgm:pt modelId="{8E9F1992-0063-4E34-8287-EE0CA2CD846D}" type="sibTrans" cxnId="{ED75C7BB-C98E-4846-9DB3-B8F7D8E53FB7}">
      <dgm:prSet/>
      <dgm:spPr/>
      <dgm:t>
        <a:bodyPr/>
        <a:lstStyle/>
        <a:p>
          <a:endParaRPr lang="en-US"/>
        </a:p>
      </dgm:t>
    </dgm:pt>
    <dgm:pt modelId="{37FAF46A-0204-4B84-99F9-F062A130FA48}">
      <dgm:prSet custT="1"/>
      <dgm:spPr/>
      <dgm:t>
        <a:bodyPr/>
        <a:lstStyle/>
        <a:p>
          <a:pPr rtl="0"/>
          <a:endParaRPr lang="en-GB" sz="1800" b="0" dirty="0">
            <a:solidFill>
              <a:schemeClr val="tx1"/>
            </a:solidFill>
          </a:endParaRPr>
        </a:p>
      </dgm:t>
    </dgm:pt>
    <dgm:pt modelId="{B0E10807-D2F4-420B-A539-339E63F05FD6}" type="parTrans" cxnId="{C95596AC-6662-4CF8-8417-444249D91961}">
      <dgm:prSet/>
      <dgm:spPr/>
      <dgm:t>
        <a:bodyPr/>
        <a:lstStyle/>
        <a:p>
          <a:endParaRPr lang="en-US"/>
        </a:p>
      </dgm:t>
    </dgm:pt>
    <dgm:pt modelId="{708D3761-C07A-4826-9F36-F0BD9C81E7D9}" type="sibTrans" cxnId="{C95596AC-6662-4CF8-8417-444249D91961}">
      <dgm:prSet/>
      <dgm:spPr/>
      <dgm:t>
        <a:bodyPr/>
        <a:lstStyle/>
        <a:p>
          <a:endParaRPr lang="en-US"/>
        </a:p>
      </dgm:t>
    </dgm:pt>
    <dgm:pt modelId="{35BB7ABD-B088-4214-8002-CCAF8FBF4784}">
      <dgm:prSet custT="1"/>
      <dgm:spPr/>
      <dgm:t>
        <a:bodyPr/>
        <a:lstStyle/>
        <a:p>
          <a:pPr rtl="0"/>
          <a:endParaRPr lang="en-GB" sz="1800" b="0" dirty="0">
            <a:latin typeface="+mn-lt"/>
          </a:endParaRPr>
        </a:p>
      </dgm:t>
    </dgm:pt>
    <dgm:pt modelId="{4F3030A7-8E67-4A63-B618-7221DC15F2CF}" type="parTrans" cxnId="{8B9D6803-0AB8-40FC-96FD-2680C0D4CA37}">
      <dgm:prSet/>
      <dgm:spPr/>
      <dgm:t>
        <a:bodyPr/>
        <a:lstStyle/>
        <a:p>
          <a:endParaRPr lang="en-US"/>
        </a:p>
      </dgm:t>
    </dgm:pt>
    <dgm:pt modelId="{32CA28A1-6E68-4F9E-98E7-114AC8E8E6F3}" type="sibTrans" cxnId="{8B9D6803-0AB8-40FC-96FD-2680C0D4CA37}">
      <dgm:prSet/>
      <dgm:spPr/>
      <dgm:t>
        <a:bodyPr/>
        <a:lstStyle/>
        <a:p>
          <a:endParaRPr lang="en-US"/>
        </a:p>
      </dgm:t>
    </dgm:pt>
    <dgm:pt modelId="{198B3E2F-C8EB-47E8-8C5A-4C5EBC47EE16}">
      <dgm:prSet custT="1"/>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endParaRPr lang="en-GB" sz="1800" dirty="0"/>
        </a:p>
      </dgm:t>
    </dgm:pt>
    <dgm:pt modelId="{CF21EB80-4701-4E13-8164-25898455DBF9}" type="parTrans" cxnId="{BCEBE526-AD9D-4D5D-8293-3C59EE5B915D}">
      <dgm:prSet/>
      <dgm:spPr/>
      <dgm:t>
        <a:bodyPr/>
        <a:lstStyle/>
        <a:p>
          <a:endParaRPr lang="en-US"/>
        </a:p>
      </dgm:t>
    </dgm:pt>
    <dgm:pt modelId="{427D79B5-EB8B-4A15-85CD-E7C7C60820DA}" type="sibTrans" cxnId="{BCEBE526-AD9D-4D5D-8293-3C59EE5B915D}">
      <dgm:prSet/>
      <dgm:spPr/>
      <dgm:t>
        <a:bodyPr/>
        <a:lstStyle/>
        <a:p>
          <a:endParaRPr lang="en-US"/>
        </a:p>
      </dgm:t>
    </dgm:pt>
    <dgm:pt modelId="{7CF205ED-CDF9-4CCF-91AB-FE4A16358E16}" type="pres">
      <dgm:prSet presAssocID="{2A288ACE-D10E-4871-B65F-9534A9F84513}" presName="Name0" presStyleCnt="0">
        <dgm:presLayoutVars>
          <dgm:dir/>
          <dgm:animLvl val="lvl"/>
          <dgm:resizeHandles val="exact"/>
        </dgm:presLayoutVars>
      </dgm:prSet>
      <dgm:spPr/>
      <dgm:t>
        <a:bodyPr/>
        <a:lstStyle/>
        <a:p>
          <a:endParaRPr lang="en-US"/>
        </a:p>
      </dgm:t>
    </dgm:pt>
    <dgm:pt modelId="{DEFF9FDD-1131-4E56-8E65-7143D4F05814}" type="pres">
      <dgm:prSet presAssocID="{2358599F-3FE3-4866-80DC-D040FE4C3A8B}" presName="composite" presStyleCnt="0"/>
      <dgm:spPr/>
    </dgm:pt>
    <dgm:pt modelId="{4355B1A6-6C4D-4225-8385-DEB505636246}" type="pres">
      <dgm:prSet presAssocID="{2358599F-3FE3-4866-80DC-D040FE4C3A8B}" presName="parTx" presStyleLbl="alignNode1" presStyleIdx="0" presStyleCnt="3" custScaleX="118603">
        <dgm:presLayoutVars>
          <dgm:chMax val="0"/>
          <dgm:chPref val="0"/>
          <dgm:bulletEnabled val="1"/>
        </dgm:presLayoutVars>
      </dgm:prSet>
      <dgm:spPr/>
      <dgm:t>
        <a:bodyPr/>
        <a:lstStyle/>
        <a:p>
          <a:endParaRPr lang="en-US"/>
        </a:p>
      </dgm:t>
    </dgm:pt>
    <dgm:pt modelId="{6D54B3E7-4D60-40C7-8B20-09F256C98AD8}" type="pres">
      <dgm:prSet presAssocID="{2358599F-3FE3-4866-80DC-D040FE4C3A8B}" presName="desTx" presStyleLbl="alignAccFollowNode1" presStyleIdx="0" presStyleCnt="3" custScaleX="120642">
        <dgm:presLayoutVars>
          <dgm:bulletEnabled val="1"/>
        </dgm:presLayoutVars>
      </dgm:prSet>
      <dgm:spPr/>
      <dgm:t>
        <a:bodyPr/>
        <a:lstStyle/>
        <a:p>
          <a:endParaRPr lang="en-GB"/>
        </a:p>
      </dgm:t>
    </dgm:pt>
    <dgm:pt modelId="{A65A75E1-D744-4B47-A7A8-79F35EE9C54C}" type="pres">
      <dgm:prSet presAssocID="{705DFF6E-DA51-48C7-8E84-64689BAFC925}" presName="space" presStyleCnt="0"/>
      <dgm:spPr/>
    </dgm:pt>
    <dgm:pt modelId="{D6692420-2FCD-41E9-9BDA-B6CA678ED050}" type="pres">
      <dgm:prSet presAssocID="{2F4CC589-B9AE-4AC2-87A9-7AD844304037}" presName="composite" presStyleCnt="0"/>
      <dgm:spPr/>
    </dgm:pt>
    <dgm:pt modelId="{82F3DA48-1A87-42F3-B788-C7258CB72FB5}" type="pres">
      <dgm:prSet presAssocID="{2F4CC589-B9AE-4AC2-87A9-7AD844304037}" presName="parTx" presStyleLbl="alignNode1" presStyleIdx="1" presStyleCnt="3" custScaleX="118603">
        <dgm:presLayoutVars>
          <dgm:chMax val="0"/>
          <dgm:chPref val="0"/>
          <dgm:bulletEnabled val="1"/>
        </dgm:presLayoutVars>
      </dgm:prSet>
      <dgm:spPr/>
      <dgm:t>
        <a:bodyPr/>
        <a:lstStyle/>
        <a:p>
          <a:endParaRPr lang="en-US"/>
        </a:p>
      </dgm:t>
    </dgm:pt>
    <dgm:pt modelId="{9F71A47E-7A28-4A48-93FD-CE392BCC0E2F}" type="pres">
      <dgm:prSet presAssocID="{2F4CC589-B9AE-4AC2-87A9-7AD844304037}" presName="desTx" presStyleLbl="alignAccFollowNode1" presStyleIdx="1" presStyleCnt="3" custScaleX="122978">
        <dgm:presLayoutVars>
          <dgm:bulletEnabled val="1"/>
        </dgm:presLayoutVars>
      </dgm:prSet>
      <dgm:spPr/>
      <dgm:t>
        <a:bodyPr/>
        <a:lstStyle/>
        <a:p>
          <a:endParaRPr lang="en-US"/>
        </a:p>
      </dgm:t>
    </dgm:pt>
    <dgm:pt modelId="{A550D66A-6C84-48F5-84D4-D147554D1540}" type="pres">
      <dgm:prSet presAssocID="{8F43993B-F970-4B3D-BC62-FD10BB49DB04}" presName="space" presStyleCnt="0"/>
      <dgm:spPr/>
    </dgm:pt>
    <dgm:pt modelId="{DB3C15E9-A019-405A-BE01-256999720129}" type="pres">
      <dgm:prSet presAssocID="{00001340-3440-4A6E-9FCA-7A9082272A09}" presName="composite" presStyleCnt="0"/>
      <dgm:spPr/>
    </dgm:pt>
    <dgm:pt modelId="{2CF9736D-07F2-473F-A839-C6F65857CDC0}" type="pres">
      <dgm:prSet presAssocID="{00001340-3440-4A6E-9FCA-7A9082272A09}" presName="parTx" presStyleLbl="alignNode1" presStyleIdx="2" presStyleCnt="3" custScaleX="118603">
        <dgm:presLayoutVars>
          <dgm:chMax val="0"/>
          <dgm:chPref val="0"/>
          <dgm:bulletEnabled val="1"/>
        </dgm:presLayoutVars>
      </dgm:prSet>
      <dgm:spPr/>
      <dgm:t>
        <a:bodyPr/>
        <a:lstStyle/>
        <a:p>
          <a:endParaRPr lang="en-US"/>
        </a:p>
      </dgm:t>
    </dgm:pt>
    <dgm:pt modelId="{2E8FE9EB-F945-4543-AFA4-B3DF006F663A}" type="pres">
      <dgm:prSet presAssocID="{00001340-3440-4A6E-9FCA-7A9082272A09}" presName="desTx" presStyleLbl="alignAccFollowNode1" presStyleIdx="2" presStyleCnt="3" custScaleX="120899">
        <dgm:presLayoutVars>
          <dgm:bulletEnabled val="1"/>
        </dgm:presLayoutVars>
      </dgm:prSet>
      <dgm:spPr/>
      <dgm:t>
        <a:bodyPr/>
        <a:lstStyle/>
        <a:p>
          <a:endParaRPr lang="en-GB"/>
        </a:p>
      </dgm:t>
    </dgm:pt>
  </dgm:ptLst>
  <dgm:cxnLst>
    <dgm:cxn modelId="{BCEBE526-AD9D-4D5D-8293-3C59EE5B915D}" srcId="{00001340-3440-4A6E-9FCA-7A9082272A09}" destId="{198B3E2F-C8EB-47E8-8C5A-4C5EBC47EE16}" srcOrd="0" destOrd="0" parTransId="{CF21EB80-4701-4E13-8164-25898455DBF9}" sibTransId="{427D79B5-EB8B-4A15-85CD-E7C7C60820DA}"/>
    <dgm:cxn modelId="{5115552E-5591-4AF2-A08D-8F57E2143C46}" type="presOf" srcId="{53853AD0-E0C8-458C-8AF7-C166392F7AAC}" destId="{6D54B3E7-4D60-40C7-8B20-09F256C98AD8}" srcOrd="0" destOrd="1" presId="urn:microsoft.com/office/officeart/2005/8/layout/hList1"/>
    <dgm:cxn modelId="{BAA02304-4805-4870-8871-1BE64AAC377C}" type="presOf" srcId="{8E8C2AAD-F887-4578-A752-F52F9A58483F}" destId="{2E8FE9EB-F945-4543-AFA4-B3DF006F663A}" srcOrd="0" destOrd="4" presId="urn:microsoft.com/office/officeart/2005/8/layout/hList1"/>
    <dgm:cxn modelId="{240C9F19-2E6F-4D1E-B123-F45E2B7862AF}" srcId="{2358599F-3FE3-4866-80DC-D040FE4C3A8B}" destId="{E038AD83-12CA-47A5-982D-E71DDCC1FC04}" srcOrd="3" destOrd="0" parTransId="{412A5605-6232-49D0-AD16-EF23A6A32E1D}" sibTransId="{9C690BF1-D0CA-47AD-9F8A-0042FE51594F}"/>
    <dgm:cxn modelId="{22170BFF-A6C9-4729-8F1E-433B5A1A56E0}" srcId="{2F4CC589-B9AE-4AC2-87A9-7AD844304037}" destId="{4CF6EB2F-C417-422B-995D-3E5A69C8AD56}" srcOrd="3" destOrd="0" parTransId="{045AC74F-2433-4E2D-8D87-0887F91888E6}" sibTransId="{A1FFE0A2-DF6B-4CFD-B77C-4CBBABD17233}"/>
    <dgm:cxn modelId="{FE04BE38-9F25-4EEE-A74A-B68FA6BE0803}" type="presOf" srcId="{ECAF6122-74C5-4339-8792-185F3F0F898E}" destId="{6D54B3E7-4D60-40C7-8B20-09F256C98AD8}" srcOrd="0" destOrd="2" presId="urn:microsoft.com/office/officeart/2005/8/layout/hList1"/>
    <dgm:cxn modelId="{8B9D6803-0AB8-40FC-96FD-2680C0D4CA37}" srcId="{2F4CC589-B9AE-4AC2-87A9-7AD844304037}" destId="{35BB7ABD-B088-4214-8002-CCAF8FBF4784}" srcOrd="0" destOrd="0" parTransId="{4F3030A7-8E67-4A63-B618-7221DC15F2CF}" sibTransId="{32CA28A1-6E68-4F9E-98E7-114AC8E8E6F3}"/>
    <dgm:cxn modelId="{C7098927-3554-416E-87BD-B1D6B93D6C13}" srcId="{2358599F-3FE3-4866-80DC-D040FE4C3A8B}" destId="{53853AD0-E0C8-458C-8AF7-C166392F7AAC}" srcOrd="1" destOrd="0" parTransId="{5F500CA1-196E-474D-9EC8-AFC2DAC62890}" sibTransId="{7B6E1A95-5FF8-405E-9D02-0A545A055B17}"/>
    <dgm:cxn modelId="{1141DE0A-FFE1-4E56-A4B9-F0E8CD998261}" srcId="{00001340-3440-4A6E-9FCA-7A9082272A09}" destId="{B7DAD84C-1514-4276-ADCA-C5D13DDA427B}" srcOrd="1" destOrd="0" parTransId="{8F801E65-12BA-41B6-B471-5CF9D458252A}" sibTransId="{3D54AD79-526D-48A3-8F7D-592D7C70BEAB}"/>
    <dgm:cxn modelId="{8EEEA608-8B0E-4030-986E-C042A49AEE3C}" type="presOf" srcId="{37FAF46A-0204-4B84-99F9-F062A130FA48}" destId="{6D54B3E7-4D60-40C7-8B20-09F256C98AD8}" srcOrd="0" destOrd="0" presId="urn:microsoft.com/office/officeart/2005/8/layout/hList1"/>
    <dgm:cxn modelId="{8ABFCC4C-CB85-411B-B27B-C14297F82109}" type="presOf" srcId="{2A288ACE-D10E-4871-B65F-9534A9F84513}" destId="{7CF205ED-CDF9-4CCF-91AB-FE4A16358E16}" srcOrd="0" destOrd="0" presId="urn:microsoft.com/office/officeart/2005/8/layout/hList1"/>
    <dgm:cxn modelId="{B88F57B8-C737-4040-B07D-1A9CECAB9ABF}" type="presOf" srcId="{A2D9D54D-4050-46E0-B41F-BFE63A360BD2}" destId="{9F71A47E-7A28-4A48-93FD-CE392BCC0E2F}" srcOrd="0" destOrd="2" presId="urn:microsoft.com/office/officeart/2005/8/layout/hList1"/>
    <dgm:cxn modelId="{C95596AC-6662-4CF8-8417-444249D91961}" srcId="{2358599F-3FE3-4866-80DC-D040FE4C3A8B}" destId="{37FAF46A-0204-4B84-99F9-F062A130FA48}" srcOrd="0" destOrd="0" parTransId="{B0E10807-D2F4-420B-A539-339E63F05FD6}" sibTransId="{708D3761-C07A-4826-9F36-F0BD9C81E7D9}"/>
    <dgm:cxn modelId="{3F6861EC-4ADD-4C7A-9C9C-CBAC3E026C2C}" srcId="{2A288ACE-D10E-4871-B65F-9534A9F84513}" destId="{2358599F-3FE3-4866-80DC-D040FE4C3A8B}" srcOrd="0" destOrd="0" parTransId="{441363CF-0941-444B-968A-5B3F56CD28ED}" sibTransId="{705DFF6E-DA51-48C7-8E84-64689BAFC925}"/>
    <dgm:cxn modelId="{B5844051-3C2B-4899-8BFD-72A845BBC063}" type="presOf" srcId="{B7DAD84C-1514-4276-ADCA-C5D13DDA427B}" destId="{2E8FE9EB-F945-4543-AFA4-B3DF006F663A}" srcOrd="0" destOrd="1" presId="urn:microsoft.com/office/officeart/2005/8/layout/hList1"/>
    <dgm:cxn modelId="{351B0BBA-8E33-4ABE-BE7A-3DF278C57382}" type="presOf" srcId="{198B3E2F-C8EB-47E8-8C5A-4C5EBC47EE16}" destId="{2E8FE9EB-F945-4543-AFA4-B3DF006F663A}" srcOrd="0" destOrd="0" presId="urn:microsoft.com/office/officeart/2005/8/layout/hList1"/>
    <dgm:cxn modelId="{FB4F7722-BEEA-4C51-A5FC-642E428C6D19}" type="presOf" srcId="{C98F28E0-8EC6-4B1C-99BC-DF02543D2414}" destId="{6D54B3E7-4D60-40C7-8B20-09F256C98AD8}" srcOrd="0" destOrd="5" presId="urn:microsoft.com/office/officeart/2005/8/layout/hList1"/>
    <dgm:cxn modelId="{ED75C7BB-C98E-4846-9DB3-B8F7D8E53FB7}" srcId="{00001340-3440-4A6E-9FCA-7A9082272A09}" destId="{EDC882B2-BF3E-41B8-B8A1-3CC9CB3D4C83}" srcOrd="3" destOrd="0" parTransId="{0DDFFF67-23EE-40FD-9260-81AEAC66B947}" sibTransId="{8E9F1992-0063-4E34-8287-EE0CA2CD846D}"/>
    <dgm:cxn modelId="{60EBF1D4-A7BC-4CC2-9A3D-67ACD9CBF4E3}" srcId="{2358599F-3FE3-4866-80DC-D040FE4C3A8B}" destId="{4547123A-1BA1-4213-A444-16A6724B3315}" srcOrd="4" destOrd="0" parTransId="{F26E0EFB-2616-4A4F-8B2D-A803C53468A5}" sibTransId="{12512DA0-A615-46EC-9DFD-AADB315FA424}"/>
    <dgm:cxn modelId="{63BCC81A-E7A2-415A-A4EB-9035CBCBB503}" type="presOf" srcId="{2358599F-3FE3-4866-80DC-D040FE4C3A8B}" destId="{4355B1A6-6C4D-4225-8385-DEB505636246}" srcOrd="0" destOrd="0" presId="urn:microsoft.com/office/officeart/2005/8/layout/hList1"/>
    <dgm:cxn modelId="{1EAE39DF-9E70-41D0-AD97-EA27A6AB17F2}" type="presOf" srcId="{4547123A-1BA1-4213-A444-16A6724B3315}" destId="{6D54B3E7-4D60-40C7-8B20-09F256C98AD8}" srcOrd="0" destOrd="4" presId="urn:microsoft.com/office/officeart/2005/8/layout/hList1"/>
    <dgm:cxn modelId="{CC251A35-98E6-4AFE-959C-A8B4822F14FB}" type="presOf" srcId="{4CF6EB2F-C417-422B-995D-3E5A69C8AD56}" destId="{9F71A47E-7A28-4A48-93FD-CE392BCC0E2F}" srcOrd="0" destOrd="3" presId="urn:microsoft.com/office/officeart/2005/8/layout/hList1"/>
    <dgm:cxn modelId="{13DDCF6D-69F1-467B-943C-9BCB254A4B79}" srcId="{2A288ACE-D10E-4871-B65F-9534A9F84513}" destId="{2F4CC589-B9AE-4AC2-87A9-7AD844304037}" srcOrd="1" destOrd="0" parTransId="{D11CF95C-0D59-41C4-9626-707A0C98315F}" sibTransId="{8F43993B-F970-4B3D-BC62-FD10BB49DB04}"/>
    <dgm:cxn modelId="{4655EFA4-5F91-4DD3-8F02-0D3C6C316845}" type="presOf" srcId="{00001340-3440-4A6E-9FCA-7A9082272A09}" destId="{2CF9736D-07F2-473F-A839-C6F65857CDC0}" srcOrd="0" destOrd="0" presId="urn:microsoft.com/office/officeart/2005/8/layout/hList1"/>
    <dgm:cxn modelId="{57AD452A-9029-4C86-B9C5-D94CEB3046CF}" type="presOf" srcId="{EDC882B2-BF3E-41B8-B8A1-3CC9CB3D4C83}" destId="{2E8FE9EB-F945-4543-AFA4-B3DF006F663A}" srcOrd="0" destOrd="3" presId="urn:microsoft.com/office/officeart/2005/8/layout/hList1"/>
    <dgm:cxn modelId="{B83F86AE-17A3-410B-BEEC-8E94D200D00B}" type="presOf" srcId="{E038AD83-12CA-47A5-982D-E71DDCC1FC04}" destId="{6D54B3E7-4D60-40C7-8B20-09F256C98AD8}" srcOrd="0" destOrd="3" presId="urn:microsoft.com/office/officeart/2005/8/layout/hList1"/>
    <dgm:cxn modelId="{C7670472-79DF-488F-8E44-096554B116E2}" srcId="{2358599F-3FE3-4866-80DC-D040FE4C3A8B}" destId="{ECAF6122-74C5-4339-8792-185F3F0F898E}" srcOrd="2" destOrd="0" parTransId="{950711CA-1680-4818-B728-480DE4412F2A}" sibTransId="{D73F4CD5-FB4D-4B9D-B042-6CF6BDFDAE18}"/>
    <dgm:cxn modelId="{1EFB81CE-4D6F-46DD-AEDE-9FF3AD5A37A1}" type="presOf" srcId="{35BB7ABD-B088-4214-8002-CCAF8FBF4784}" destId="{9F71A47E-7A28-4A48-93FD-CE392BCC0E2F}" srcOrd="0" destOrd="0" presId="urn:microsoft.com/office/officeart/2005/8/layout/hList1"/>
    <dgm:cxn modelId="{05259C3D-5540-464F-8494-F7B5C58C3BD1}" srcId="{2A288ACE-D10E-4871-B65F-9534A9F84513}" destId="{00001340-3440-4A6E-9FCA-7A9082272A09}" srcOrd="2" destOrd="0" parTransId="{E54ED985-512C-41DA-A8BF-1E314EE5FF85}" sibTransId="{E665E2B9-781E-4817-A4A3-7271E3EDA998}"/>
    <dgm:cxn modelId="{1598335B-C5ED-4C77-B4B1-F5F97E1B9588}" srcId="{2F4CC589-B9AE-4AC2-87A9-7AD844304037}" destId="{A2D9D54D-4050-46E0-B41F-BFE63A360BD2}" srcOrd="2" destOrd="0" parTransId="{A62E55AD-B975-42D8-94D5-A530FFC5C6FD}" sibTransId="{EFD2A880-CA4E-4423-9778-066972B982C8}"/>
    <dgm:cxn modelId="{53E79C25-514B-4BD5-96DD-157A3BDAD31A}" type="presOf" srcId="{376E4E90-5A62-4246-8C29-7D543D2F95B4}" destId="{2E8FE9EB-F945-4543-AFA4-B3DF006F663A}" srcOrd="0" destOrd="2" presId="urn:microsoft.com/office/officeart/2005/8/layout/hList1"/>
    <dgm:cxn modelId="{16732CBF-2487-46E5-B4CB-B14E132B9699}" type="presOf" srcId="{13B7000B-9DF3-4892-8E9B-13599FDC7725}" destId="{9F71A47E-7A28-4A48-93FD-CE392BCC0E2F}" srcOrd="0" destOrd="1" presId="urn:microsoft.com/office/officeart/2005/8/layout/hList1"/>
    <dgm:cxn modelId="{B366FA19-AD69-4A9B-B74E-0D38B7B78A2B}" srcId="{00001340-3440-4A6E-9FCA-7A9082272A09}" destId="{376E4E90-5A62-4246-8C29-7D543D2F95B4}" srcOrd="2" destOrd="0" parTransId="{4A877F9E-80D1-4FFD-BA98-43A3D8BDB483}" sibTransId="{3744EB5B-74D4-4C91-86E4-549D5074FFAB}"/>
    <dgm:cxn modelId="{955D8112-BDFF-44F4-AA87-AC6EDD5B1D93}" srcId="{2F4CC589-B9AE-4AC2-87A9-7AD844304037}" destId="{13B7000B-9DF3-4892-8E9B-13599FDC7725}" srcOrd="1" destOrd="0" parTransId="{8162F117-2D1B-4C31-AF8B-30511CA51727}" sibTransId="{7246E55D-F57F-459B-AD43-28DE3833FE33}"/>
    <dgm:cxn modelId="{0A548C04-E215-497E-893B-CB52FBA93879}" srcId="{00001340-3440-4A6E-9FCA-7A9082272A09}" destId="{8E8C2AAD-F887-4578-A752-F52F9A58483F}" srcOrd="4" destOrd="0" parTransId="{AFB2BB00-0608-4659-BA5D-D6DE2E04DF19}" sibTransId="{05E0FB34-2BE4-4102-9F70-52C51D2FA924}"/>
    <dgm:cxn modelId="{4FB1C727-B78D-43CD-9A1E-87E176BC5F33}" srcId="{2358599F-3FE3-4866-80DC-D040FE4C3A8B}" destId="{C98F28E0-8EC6-4B1C-99BC-DF02543D2414}" srcOrd="5" destOrd="0" parTransId="{BB5781FD-CEFD-467B-B076-6B41C5EDD601}" sibTransId="{4E19674B-8A9A-4B30-9B39-2A5C267DAD2B}"/>
    <dgm:cxn modelId="{B3BFBB93-A2B4-47CE-9541-7BDD3047395F}" type="presOf" srcId="{2F4CC589-B9AE-4AC2-87A9-7AD844304037}" destId="{82F3DA48-1A87-42F3-B788-C7258CB72FB5}" srcOrd="0" destOrd="0" presId="urn:microsoft.com/office/officeart/2005/8/layout/hList1"/>
    <dgm:cxn modelId="{BFF268EA-1F0E-4D1B-B13C-DA3AF69D200F}" type="presParOf" srcId="{7CF205ED-CDF9-4CCF-91AB-FE4A16358E16}" destId="{DEFF9FDD-1131-4E56-8E65-7143D4F05814}" srcOrd="0" destOrd="0" presId="urn:microsoft.com/office/officeart/2005/8/layout/hList1"/>
    <dgm:cxn modelId="{27F9E7EC-7199-4860-B188-6CF791A3AF98}" type="presParOf" srcId="{DEFF9FDD-1131-4E56-8E65-7143D4F05814}" destId="{4355B1A6-6C4D-4225-8385-DEB505636246}" srcOrd="0" destOrd="0" presId="urn:microsoft.com/office/officeart/2005/8/layout/hList1"/>
    <dgm:cxn modelId="{CCDF8930-8EF2-49DE-AD49-41C778D1A556}" type="presParOf" srcId="{DEFF9FDD-1131-4E56-8E65-7143D4F05814}" destId="{6D54B3E7-4D60-40C7-8B20-09F256C98AD8}" srcOrd="1" destOrd="0" presId="urn:microsoft.com/office/officeart/2005/8/layout/hList1"/>
    <dgm:cxn modelId="{27766410-4353-45D4-B1B4-336B446FAC8B}" type="presParOf" srcId="{7CF205ED-CDF9-4CCF-91AB-FE4A16358E16}" destId="{A65A75E1-D744-4B47-A7A8-79F35EE9C54C}" srcOrd="1" destOrd="0" presId="urn:microsoft.com/office/officeart/2005/8/layout/hList1"/>
    <dgm:cxn modelId="{1E149E62-DF3B-4166-83BC-852CEE991BE6}" type="presParOf" srcId="{7CF205ED-CDF9-4CCF-91AB-FE4A16358E16}" destId="{D6692420-2FCD-41E9-9BDA-B6CA678ED050}" srcOrd="2" destOrd="0" presId="urn:microsoft.com/office/officeart/2005/8/layout/hList1"/>
    <dgm:cxn modelId="{8182F1BB-B4B5-41E9-9F7F-E6D0BD2F91F9}" type="presParOf" srcId="{D6692420-2FCD-41E9-9BDA-B6CA678ED050}" destId="{82F3DA48-1A87-42F3-B788-C7258CB72FB5}" srcOrd="0" destOrd="0" presId="urn:microsoft.com/office/officeart/2005/8/layout/hList1"/>
    <dgm:cxn modelId="{1D5A5187-82D4-477C-8D87-B15724ABA73F}" type="presParOf" srcId="{D6692420-2FCD-41E9-9BDA-B6CA678ED050}" destId="{9F71A47E-7A28-4A48-93FD-CE392BCC0E2F}" srcOrd="1" destOrd="0" presId="urn:microsoft.com/office/officeart/2005/8/layout/hList1"/>
    <dgm:cxn modelId="{76785824-6AEA-436B-8A65-18B7E45D601A}" type="presParOf" srcId="{7CF205ED-CDF9-4CCF-91AB-FE4A16358E16}" destId="{A550D66A-6C84-48F5-84D4-D147554D1540}" srcOrd="3" destOrd="0" presId="urn:microsoft.com/office/officeart/2005/8/layout/hList1"/>
    <dgm:cxn modelId="{5D36DE1D-F130-4265-A5D2-94ECDC070A32}" type="presParOf" srcId="{7CF205ED-CDF9-4CCF-91AB-FE4A16358E16}" destId="{DB3C15E9-A019-405A-BE01-256999720129}" srcOrd="4" destOrd="0" presId="urn:microsoft.com/office/officeart/2005/8/layout/hList1"/>
    <dgm:cxn modelId="{B4301A81-7EBD-4464-9738-99F68ED762B1}" type="presParOf" srcId="{DB3C15E9-A019-405A-BE01-256999720129}" destId="{2CF9736D-07F2-473F-A839-C6F65857CDC0}" srcOrd="0" destOrd="0" presId="urn:microsoft.com/office/officeart/2005/8/layout/hList1"/>
    <dgm:cxn modelId="{D6F21818-7E72-4E49-8352-E1767A4B2FA7}" type="presParOf" srcId="{DB3C15E9-A019-405A-BE01-256999720129}" destId="{2E8FE9EB-F945-4543-AFA4-B3DF006F663A}"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dgm:spPr>
        <a:solidFill>
          <a:srgbClr val="8C3F30"/>
        </a:solidFill>
      </dgm:spPr>
      <dgm:t>
        <a:bodyPr/>
        <a:lstStyle/>
        <a:p>
          <a:endParaRPr lang="en-US"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dgm:spPr>
      <dgm:t>
        <a:bodyPr/>
        <a:lstStyle/>
        <a:p>
          <a:r>
            <a:rPr lang="zh-TW" altLang="en-US" dirty="0" smtClean="0"/>
            <a:t>設計</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custT="1"/>
      <dgm:spPr>
        <a:solidFill>
          <a:srgbClr val="BB543F"/>
        </a:solidFill>
      </dgm:spPr>
      <dgm:t>
        <a:bodyPr/>
        <a:lstStyle/>
        <a:p>
          <a:r>
            <a:rPr lang="zh-TW" altLang="en-US" sz="2800" dirty="0" smtClean="0"/>
            <a:t>資料   處理</a:t>
          </a:r>
          <a:endParaRPr lang="en-US" sz="2800"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569EE7AF-F707-4B5D-8767-EEE45C5D7D06}">
      <dgm:prSet phldrT="[Text]" custT="1"/>
      <dgm:spPr>
        <a:solidFill>
          <a:srgbClr val="D5877D"/>
        </a:solidFill>
      </dgm:spPr>
      <dgm:t>
        <a:bodyPr/>
        <a:lstStyle/>
        <a:p>
          <a:r>
            <a:rPr lang="zh-TW" altLang="en-US" sz="2800" dirty="0" smtClean="0"/>
            <a:t>使用者經驗</a:t>
          </a:r>
          <a:endParaRPr lang="en-US" sz="2800" dirty="0"/>
        </a:p>
      </dgm:t>
    </dgm:pt>
    <dgm:pt modelId="{2BEB4C82-F705-4C0C-993D-DC04196D243D}" type="parTrans" cxnId="{023E2BE2-F405-4F8E-B026-F4FE6710AFAA}">
      <dgm:prSet/>
      <dgm:spPr/>
      <dgm:t>
        <a:bodyPr/>
        <a:lstStyle/>
        <a:p>
          <a:endParaRPr lang="en-US"/>
        </a:p>
      </dgm:t>
    </dgm:pt>
    <dgm:pt modelId="{4CFA6817-2315-4763-89B0-6181F1D950CE}" type="sibTrans" cxnId="{023E2BE2-F405-4F8E-B026-F4FE6710AFAA}">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4DB4D4FD-F5C6-4ECE-9F78-17B74F8FFB12}" type="pres">
      <dgm:prSet presAssocID="{569EE7AF-F707-4B5D-8767-EEE45C5D7D06}" presName="node" presStyleLbl="node1" presStyleIdx="2" presStyleCnt="3" custRadScaleRad="98983" custRadScaleInc="-40199">
        <dgm:presLayoutVars>
          <dgm:bulletEnabled val="1"/>
        </dgm:presLayoutVars>
      </dgm:prSet>
      <dgm:spPr/>
      <dgm:t>
        <a:bodyPr/>
        <a:lstStyle/>
        <a:p>
          <a:endParaRPr lang="en-US"/>
        </a:p>
      </dgm:t>
    </dgm:pt>
    <dgm:pt modelId="{EEC65809-E6E2-4526-8EC5-77E2A503D25B}" type="pres">
      <dgm:prSet presAssocID="{569EE7AF-F707-4B5D-8767-EEE45C5D7D06}" presName="dummy" presStyleCnt="0"/>
      <dgm:spPr/>
    </dgm:pt>
    <dgm:pt modelId="{B274AE2C-749C-4F43-BB8C-5B4F8BA3B265}" type="pres">
      <dgm:prSet presAssocID="{4CFA6817-2315-4763-89B0-6181F1D950CE}" presName="sibTrans" presStyleLbl="sibTrans2D1" presStyleIdx="2" presStyleCnt="3"/>
      <dgm:spPr/>
      <dgm:t>
        <a:bodyPr/>
        <a:lstStyle/>
        <a:p>
          <a:endParaRPr lang="en-US"/>
        </a:p>
      </dgm:t>
    </dgm:pt>
  </dgm:ptLst>
  <dgm:cxnLst>
    <dgm:cxn modelId="{023E2BE2-F405-4F8E-B026-F4FE6710AFAA}" srcId="{F0608A25-22C1-4322-A3E9-CF6F1BB2DCA8}" destId="{569EE7AF-F707-4B5D-8767-EEE45C5D7D06}" srcOrd="2" destOrd="0" parTransId="{2BEB4C82-F705-4C0C-993D-DC04196D243D}" sibTransId="{4CFA6817-2315-4763-89B0-6181F1D950CE}"/>
    <dgm:cxn modelId="{9176A126-19E0-4719-A69D-9146B621725C}" srcId="{F0608A25-22C1-4322-A3E9-CF6F1BB2DCA8}" destId="{3AA2F3E7-CC23-4FDE-9509-270C85DBC556}" srcOrd="0" destOrd="0" parTransId="{FFE5A305-5D11-4796-A4FB-9440EE341F2A}" sibTransId="{553E0C9E-9E6A-466F-B58B-251ADF2410FE}"/>
    <dgm:cxn modelId="{A824F7C5-AB1A-4CA4-8F8D-93F8696132B4}" type="presOf" srcId="{4CFA6817-2315-4763-89B0-6181F1D950CE}" destId="{B274AE2C-749C-4F43-BB8C-5B4F8BA3B265}" srcOrd="0" destOrd="0" presId="urn:microsoft.com/office/officeart/2005/8/layout/radial6"/>
    <dgm:cxn modelId="{14C4BB7F-0F75-432D-A12D-ED0BDDEB1567}" type="presOf" srcId="{0057EC54-C9D4-41B2-9FC4-7DBD543145C9}" destId="{560F16D2-3AEE-433D-8F58-2D1EE5D0BD5E}" srcOrd="0" destOrd="0" presId="urn:microsoft.com/office/officeart/2005/8/layout/radial6"/>
    <dgm:cxn modelId="{D645C51B-0D73-4A81-8811-D1F36E5DFCC6}" type="presOf" srcId="{569EE7AF-F707-4B5D-8767-EEE45C5D7D06}" destId="{4DB4D4FD-F5C6-4ECE-9F78-17B74F8FFB12}" srcOrd="0" destOrd="0" presId="urn:microsoft.com/office/officeart/2005/8/layout/radial6"/>
    <dgm:cxn modelId="{24ED76B2-F708-4EAB-B681-B05CC57BDD0F}" srcId="{F79935F3-CAFB-4315-985A-F22F7F3527DC}" destId="{F0608A25-22C1-4322-A3E9-CF6F1BB2DCA8}" srcOrd="0" destOrd="0" parTransId="{BAC93665-99DA-411D-946B-BEA5B24DC564}" sibTransId="{C98A2C00-D731-4726-81C9-7B505A4A1255}"/>
    <dgm:cxn modelId="{91A96A2F-104A-46F2-B881-4A6912C2A402}" type="presOf" srcId="{4B22615F-884C-409F-9775-B71B58D5DEA8}" destId="{72881E16-E634-4308-9C62-A134A9683B3B}" srcOrd="0" destOrd="0" presId="urn:microsoft.com/office/officeart/2005/8/layout/radial6"/>
    <dgm:cxn modelId="{1AC64045-EB2A-4F58-8B73-A965EB92B15A}" type="presOf" srcId="{3AA2F3E7-CC23-4FDE-9509-270C85DBC556}" destId="{DC9954AA-BBCA-446C-9108-1E67BA3216E5}"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0F149699-0B78-496F-BE78-984488794FCC}" type="presOf" srcId="{F0608A25-22C1-4322-A3E9-CF6F1BB2DCA8}" destId="{C2A879BF-92D4-4D11-AAFE-1355B89FB611}" srcOrd="0" destOrd="0" presId="urn:microsoft.com/office/officeart/2005/8/layout/radial6"/>
    <dgm:cxn modelId="{D6656021-5DE2-4D05-A163-8774F301145D}" type="presOf" srcId="{553E0C9E-9E6A-466F-B58B-251ADF2410FE}" destId="{8753DBEB-5525-4FEF-B45E-EA5E5FBA0A83}" srcOrd="0" destOrd="0" presId="urn:microsoft.com/office/officeart/2005/8/layout/radial6"/>
    <dgm:cxn modelId="{5953AF72-5A54-4D46-A60D-DE4ED8DF2E85}" type="presOf" srcId="{F79935F3-CAFB-4315-985A-F22F7F3527DC}" destId="{CCA60AF8-25B8-4073-A84A-E0554B1F326C}" srcOrd="0" destOrd="0" presId="urn:microsoft.com/office/officeart/2005/8/layout/radial6"/>
    <dgm:cxn modelId="{E83660BF-7121-42A2-99A8-B7C96A676E6A}" type="presParOf" srcId="{CCA60AF8-25B8-4073-A84A-E0554B1F326C}" destId="{C2A879BF-92D4-4D11-AAFE-1355B89FB611}" srcOrd="0" destOrd="0" presId="urn:microsoft.com/office/officeart/2005/8/layout/radial6"/>
    <dgm:cxn modelId="{EB402F4C-37F4-4B22-9D9D-93F4980E31E6}" type="presParOf" srcId="{CCA60AF8-25B8-4073-A84A-E0554B1F326C}" destId="{DC9954AA-BBCA-446C-9108-1E67BA3216E5}" srcOrd="1" destOrd="0" presId="urn:microsoft.com/office/officeart/2005/8/layout/radial6"/>
    <dgm:cxn modelId="{B9E77E16-6D42-4FFF-8460-B6BF4D88F5F3}" type="presParOf" srcId="{CCA60AF8-25B8-4073-A84A-E0554B1F326C}" destId="{29F30BB2-CBD0-4392-A38E-6DA5287D5140}" srcOrd="2" destOrd="0" presId="urn:microsoft.com/office/officeart/2005/8/layout/radial6"/>
    <dgm:cxn modelId="{22C408AE-84E1-4869-A43B-598D0FA55F69}" type="presParOf" srcId="{CCA60AF8-25B8-4073-A84A-E0554B1F326C}" destId="{8753DBEB-5525-4FEF-B45E-EA5E5FBA0A83}" srcOrd="3" destOrd="0" presId="urn:microsoft.com/office/officeart/2005/8/layout/radial6"/>
    <dgm:cxn modelId="{03AC0948-349C-42E3-BB91-041A2EBAA627}" type="presParOf" srcId="{CCA60AF8-25B8-4073-A84A-E0554B1F326C}" destId="{72881E16-E634-4308-9C62-A134A9683B3B}" srcOrd="4" destOrd="0" presId="urn:microsoft.com/office/officeart/2005/8/layout/radial6"/>
    <dgm:cxn modelId="{2386C0EF-425C-4976-9B52-900192F64A74}" type="presParOf" srcId="{CCA60AF8-25B8-4073-A84A-E0554B1F326C}" destId="{C1691771-0711-45CF-A689-E72ECFC7AF77}" srcOrd="5" destOrd="0" presId="urn:microsoft.com/office/officeart/2005/8/layout/radial6"/>
    <dgm:cxn modelId="{889C2104-6C78-4EC8-B04F-03E0B0FDA348}" type="presParOf" srcId="{CCA60AF8-25B8-4073-A84A-E0554B1F326C}" destId="{560F16D2-3AEE-433D-8F58-2D1EE5D0BD5E}" srcOrd="6" destOrd="0" presId="urn:microsoft.com/office/officeart/2005/8/layout/radial6"/>
    <dgm:cxn modelId="{C8ECC1E1-580C-4289-8C42-47716E40E32B}" type="presParOf" srcId="{CCA60AF8-25B8-4073-A84A-E0554B1F326C}" destId="{4DB4D4FD-F5C6-4ECE-9F78-17B74F8FFB12}" srcOrd="7" destOrd="0" presId="urn:microsoft.com/office/officeart/2005/8/layout/radial6"/>
    <dgm:cxn modelId="{157BDE11-EBAB-4070-859C-5C3DA86B91CD}" type="presParOf" srcId="{CCA60AF8-25B8-4073-A84A-E0554B1F326C}" destId="{EEC65809-E6E2-4526-8EC5-77E2A503D25B}" srcOrd="8" destOrd="0" presId="urn:microsoft.com/office/officeart/2005/8/layout/radial6"/>
    <dgm:cxn modelId="{2A9B9F6D-B047-40C3-A9C9-3490B3C21A64}" type="presParOf" srcId="{CCA60AF8-25B8-4073-A84A-E0554B1F326C}" destId="{B274AE2C-749C-4F43-BB8C-5B4F8BA3B26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4.xml><?xml version="1.0" encoding="utf-8"?>
<dgm:dataModel xmlns:dgm="http://schemas.openxmlformats.org/drawingml/2006/diagram" xmlns:a="http://schemas.openxmlformats.org/drawingml/2006/main">
  <dgm:ptLst>
    <dgm:pt modelId="{3D80F4B5-3784-48F5-A4CE-17A0F9E23E6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DBCAB7EE-A3FC-4918-9911-C5F54770E512}">
      <dgm:prSet custT="1"/>
      <dgm:spPr>
        <a:solidFill>
          <a:srgbClr val="BB543F"/>
        </a:solidFill>
        <a:scene3d>
          <a:camera prst="orthographicFront"/>
          <a:lightRig rig="threePt" dir="t"/>
        </a:scene3d>
        <a:sp3d>
          <a:bevelT/>
        </a:sp3d>
      </dgm:spPr>
      <dgm:t>
        <a:bodyPr/>
        <a:lstStyle/>
        <a:p>
          <a:pPr rtl="0"/>
          <a:r>
            <a:rPr lang="en-US" sz="1700" b="0" dirty="0" smtClean="0">
              <a:effectLst>
                <a:outerShdw blurRad="38100" dist="38100" dir="2700000" algn="tl">
                  <a:srgbClr val="000000">
                    <a:alpha val="43137"/>
                  </a:srgbClr>
                </a:outerShdw>
              </a:effectLst>
              <a:latin typeface="Segoe Semibold" pitchFamily="34" charset="0"/>
            </a:rPr>
            <a:t>Enhanced Partitioning</a:t>
          </a:r>
          <a:endParaRPr lang="en-US" sz="1700" b="0"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1700" b="0"/>
        </a:p>
      </dgm:t>
    </dgm:pt>
    <dgm:pt modelId="{BA5A232D-4E0E-4E46-87AA-B6A306B4742E}" type="sibTrans" cxnId="{5E634106-9071-4F5A-8F94-B660CA58809E}">
      <dgm:prSet/>
      <dgm:spPr/>
      <dgm:t>
        <a:bodyPr/>
        <a:lstStyle/>
        <a:p>
          <a:endParaRPr lang="en-US" sz="1700" b="0"/>
        </a:p>
      </dgm:t>
    </dgm:pt>
    <dgm:pt modelId="{136D877B-B89D-4F05-AA83-6BD302C99DC9}">
      <dgm:prSet custT="1"/>
      <dgm:spPr>
        <a:solidFill>
          <a:srgbClr val="BB543F"/>
        </a:solidFill>
        <a:scene3d>
          <a:camera prst="orthographicFront"/>
          <a:lightRig rig="threePt" dir="t"/>
        </a:scene3d>
        <a:sp3d>
          <a:bevelT/>
        </a:sp3d>
      </dgm:spPr>
      <dgm:t>
        <a:bodyPr/>
        <a:lstStyle/>
        <a:p>
          <a:pPr rtl="0"/>
          <a:r>
            <a:rPr lang="en-US" sz="1700" b="0" dirty="0" smtClean="0">
              <a:effectLst>
                <a:outerShdw blurRad="38100" dist="38100" dir="2700000" algn="tl">
                  <a:srgbClr val="000000">
                    <a:alpha val="43137"/>
                  </a:srgbClr>
                </a:outerShdw>
              </a:effectLst>
              <a:latin typeface="Segoe Semibold" pitchFamily="34" charset="0"/>
            </a:rPr>
            <a:t>DW Query Optimizations</a:t>
          </a:r>
          <a:endParaRPr lang="en-US" sz="1700" b="0" dirty="0">
            <a:effectLst>
              <a:outerShdw blurRad="38100" dist="38100" dir="2700000" algn="tl">
                <a:srgbClr val="000000">
                  <a:alpha val="43137"/>
                </a:srgbClr>
              </a:outerShdw>
            </a:effectLst>
            <a:latin typeface="Segoe Semibold" pitchFamily="34" charset="0"/>
          </a:endParaRPr>
        </a:p>
      </dgm:t>
    </dgm:pt>
    <dgm:pt modelId="{A592361D-5594-4B11-9BEF-5BFC4E06ADA7}" type="parTrans" cxnId="{303A1FD8-97CD-4F1C-859E-F19C29F64083}">
      <dgm:prSet/>
      <dgm:spPr/>
      <dgm:t>
        <a:bodyPr/>
        <a:lstStyle/>
        <a:p>
          <a:endParaRPr lang="en-US" sz="1700" b="0"/>
        </a:p>
      </dgm:t>
    </dgm:pt>
    <dgm:pt modelId="{4D3F1063-9940-4129-9CA5-A5705C982DF8}" type="sibTrans" cxnId="{303A1FD8-97CD-4F1C-859E-F19C29F64083}">
      <dgm:prSet/>
      <dgm:spPr/>
      <dgm:t>
        <a:bodyPr/>
        <a:lstStyle/>
        <a:p>
          <a:endParaRPr lang="en-US" sz="1700" b="0"/>
        </a:p>
      </dgm:t>
    </dgm:pt>
    <dgm:pt modelId="{F6A05005-6022-4FC5-AE30-3F6A40C9DDA6}">
      <dgm:prSet custT="1"/>
      <dgm:spPr>
        <a:solidFill>
          <a:srgbClr val="BB543F"/>
        </a:solidFill>
        <a:scene3d>
          <a:camera prst="orthographicFront"/>
          <a:lightRig rig="threePt" dir="t"/>
        </a:scene3d>
        <a:sp3d>
          <a:bevelT/>
        </a:sp3d>
      </dgm:spPr>
      <dgm:t>
        <a:bodyPr/>
        <a:lstStyle/>
        <a:p>
          <a:pPr rtl="0"/>
          <a:r>
            <a:rPr lang="en-US" sz="1700" b="0" dirty="0" smtClean="0">
              <a:effectLst>
                <a:outerShdw blurRad="38100" dist="38100" dir="2700000" algn="tl">
                  <a:srgbClr val="000000">
                    <a:alpha val="43137"/>
                  </a:srgbClr>
                </a:outerShdw>
              </a:effectLst>
              <a:latin typeface="Segoe Semibold" pitchFamily="34" charset="0"/>
            </a:rPr>
            <a:t>Data Compression</a:t>
          </a:r>
          <a:endParaRPr lang="en-US" sz="1700" b="0" dirty="0">
            <a:effectLst>
              <a:outerShdw blurRad="38100" dist="38100" dir="2700000" algn="tl">
                <a:srgbClr val="000000">
                  <a:alpha val="43137"/>
                </a:srgbClr>
              </a:outerShdw>
            </a:effectLst>
            <a:latin typeface="Segoe Semibold" pitchFamily="34" charset="0"/>
          </a:endParaRPr>
        </a:p>
      </dgm:t>
    </dgm:pt>
    <dgm:pt modelId="{FDC62D15-D562-4B78-8C24-A9E3CD00A93D}" type="parTrans" cxnId="{59F02C15-7160-4F2E-9CAB-2AAE7A4AD8FE}">
      <dgm:prSet/>
      <dgm:spPr/>
      <dgm:t>
        <a:bodyPr/>
        <a:lstStyle/>
        <a:p>
          <a:endParaRPr lang="en-US" sz="1700" b="0"/>
        </a:p>
      </dgm:t>
    </dgm:pt>
    <dgm:pt modelId="{9B468BD6-B723-4336-ACE4-D722171E4DC2}" type="sibTrans" cxnId="{59F02C15-7160-4F2E-9CAB-2AAE7A4AD8FE}">
      <dgm:prSet/>
      <dgm:spPr/>
      <dgm:t>
        <a:bodyPr/>
        <a:lstStyle/>
        <a:p>
          <a:endParaRPr lang="en-US" sz="1700" b="0"/>
        </a:p>
      </dgm:t>
    </dgm:pt>
    <dgm:pt modelId="{1DB987AD-D553-438B-A8BD-38C031C4870C}">
      <dgm:prSet custT="1"/>
      <dgm:spPr>
        <a:solidFill>
          <a:srgbClr val="BB543F"/>
        </a:solidFill>
        <a:scene3d>
          <a:camera prst="orthographicFront"/>
          <a:lightRig rig="threePt" dir="t"/>
        </a:scene3d>
        <a:sp3d>
          <a:bevelT/>
        </a:sp3d>
      </dgm:spPr>
      <dgm:t>
        <a:bodyPr/>
        <a:lstStyle/>
        <a:p>
          <a:pPr rtl="0"/>
          <a:r>
            <a:rPr lang="en-US" sz="1700" b="0" dirty="0" smtClean="0">
              <a:effectLst>
                <a:outerShdw blurRad="38100" dist="38100" dir="2700000" algn="tl">
                  <a:srgbClr val="000000">
                    <a:alpha val="43137"/>
                  </a:srgbClr>
                </a:outerShdw>
              </a:effectLst>
              <a:latin typeface="Segoe Semibold" pitchFamily="34" charset="0"/>
            </a:rPr>
            <a:t>Resource Governor</a:t>
          </a:r>
          <a:endParaRPr lang="en-US" sz="1700" b="0" dirty="0">
            <a:effectLst>
              <a:outerShdw blurRad="38100" dist="38100" dir="2700000" algn="tl">
                <a:srgbClr val="000000">
                  <a:alpha val="43137"/>
                </a:srgbClr>
              </a:outerShdw>
            </a:effectLst>
            <a:latin typeface="Segoe Semibold" pitchFamily="34" charset="0"/>
          </a:endParaRPr>
        </a:p>
      </dgm:t>
    </dgm:pt>
    <dgm:pt modelId="{28F5999E-45BE-4867-A655-67CA1BB24704}" type="parTrans" cxnId="{9B4345B8-EB28-45BF-9E67-8BE3DF744172}">
      <dgm:prSet/>
      <dgm:spPr/>
      <dgm:t>
        <a:bodyPr/>
        <a:lstStyle/>
        <a:p>
          <a:endParaRPr lang="en-US" sz="1700" b="0"/>
        </a:p>
      </dgm:t>
    </dgm:pt>
    <dgm:pt modelId="{45C47E9A-C65F-400A-8C81-11504298A052}" type="sibTrans" cxnId="{9B4345B8-EB28-45BF-9E67-8BE3DF744172}">
      <dgm:prSet/>
      <dgm:spPr/>
      <dgm:t>
        <a:bodyPr/>
        <a:lstStyle/>
        <a:p>
          <a:endParaRPr lang="en-US" sz="1700" b="0"/>
        </a:p>
      </dgm:t>
    </dgm:pt>
    <dgm:pt modelId="{A906891B-2B48-4CB9-8AE7-B8C46F824F7F}">
      <dgm:prSet custT="1"/>
      <dgm:spPr>
        <a:solidFill>
          <a:srgbClr val="BB543F"/>
        </a:solidFill>
        <a:scene3d>
          <a:camera prst="orthographicFront"/>
          <a:lightRig rig="threePt" dir="t"/>
        </a:scene3d>
        <a:sp3d>
          <a:bevelT/>
        </a:sp3d>
      </dgm:spPr>
      <dgm:t>
        <a:bodyPr/>
        <a:lstStyle/>
        <a:p>
          <a:pPr rtl="0"/>
          <a:r>
            <a:rPr lang="en-US" sz="1700" b="0" dirty="0" smtClean="0">
              <a:effectLst>
                <a:outerShdw blurRad="38100" dist="38100" dir="2700000" algn="tl">
                  <a:srgbClr val="000000">
                    <a:alpha val="43137"/>
                  </a:srgbClr>
                </a:outerShdw>
              </a:effectLst>
              <a:latin typeface="Segoe Semibold" pitchFamily="34" charset="0"/>
            </a:rPr>
            <a:t>Persistent Lookups </a:t>
          </a:r>
          <a:endParaRPr lang="en-US" sz="1700" b="0" dirty="0">
            <a:effectLst>
              <a:outerShdw blurRad="38100" dist="38100" dir="2700000" algn="tl">
                <a:srgbClr val="000000">
                  <a:alpha val="43137"/>
                </a:srgbClr>
              </a:outerShdw>
            </a:effectLst>
            <a:latin typeface="Segoe Semibold" pitchFamily="34" charset="0"/>
          </a:endParaRPr>
        </a:p>
      </dgm:t>
    </dgm:pt>
    <dgm:pt modelId="{A1848B7C-8259-4FEC-AD60-9E505E5DBE0E}" type="parTrans" cxnId="{3CE3E839-780A-4EB6-B867-C2FC100C0FC3}">
      <dgm:prSet/>
      <dgm:spPr/>
      <dgm:t>
        <a:bodyPr/>
        <a:lstStyle/>
        <a:p>
          <a:endParaRPr lang="en-US" sz="1700" b="0"/>
        </a:p>
      </dgm:t>
    </dgm:pt>
    <dgm:pt modelId="{F5730EAB-D725-47E2-B837-1618C32BFFA1}" type="sibTrans" cxnId="{3CE3E839-780A-4EB6-B867-C2FC100C0FC3}">
      <dgm:prSet/>
      <dgm:spPr/>
      <dgm:t>
        <a:bodyPr/>
        <a:lstStyle/>
        <a:p>
          <a:endParaRPr lang="en-US" sz="1700" b="0"/>
        </a:p>
      </dgm:t>
    </dgm:pt>
    <dgm:pt modelId="{9C758FA9-9C6F-487E-83A3-B7025479E6BA}">
      <dgm:prSet custT="1"/>
      <dgm:spPr>
        <a:solidFill>
          <a:srgbClr val="BB543F"/>
        </a:solidFill>
        <a:scene3d>
          <a:camera prst="orthographicFront"/>
          <a:lightRig rig="threePt" dir="t"/>
        </a:scene3d>
        <a:sp3d>
          <a:bevelT/>
        </a:sp3d>
      </dgm:spPr>
      <dgm:t>
        <a:bodyPr/>
        <a:lstStyle/>
        <a:p>
          <a:pPr rtl="0"/>
          <a:r>
            <a:rPr lang="en-US" sz="1700" b="0" dirty="0" smtClean="0">
              <a:effectLst>
                <a:outerShdw blurRad="38100" dist="38100" dir="2700000" algn="tl">
                  <a:srgbClr val="000000">
                    <a:alpha val="43137"/>
                  </a:srgbClr>
                </a:outerShdw>
              </a:effectLst>
              <a:latin typeface="Segoe Semibold" pitchFamily="34" charset="0"/>
            </a:rPr>
            <a:t>Change Data Capture </a:t>
          </a:r>
          <a:endParaRPr lang="en-US" sz="1700" b="0" dirty="0">
            <a:effectLst>
              <a:outerShdw blurRad="38100" dist="38100" dir="2700000" algn="tl">
                <a:srgbClr val="000000">
                  <a:alpha val="43137"/>
                </a:srgbClr>
              </a:outerShdw>
            </a:effectLst>
            <a:latin typeface="Segoe Semibold" pitchFamily="34" charset="0"/>
          </a:endParaRPr>
        </a:p>
      </dgm:t>
    </dgm:pt>
    <dgm:pt modelId="{A6FFAF07-BB4F-46A2-B197-667F68604D58}" type="parTrans" cxnId="{32D754D6-59EE-442C-8872-409B61B737D5}">
      <dgm:prSet/>
      <dgm:spPr/>
      <dgm:t>
        <a:bodyPr/>
        <a:lstStyle/>
        <a:p>
          <a:endParaRPr lang="en-US" sz="1700" b="0"/>
        </a:p>
      </dgm:t>
    </dgm:pt>
    <dgm:pt modelId="{54D97641-DE74-4002-840F-A8993EF002A7}" type="sibTrans" cxnId="{32D754D6-59EE-442C-8872-409B61B737D5}">
      <dgm:prSet/>
      <dgm:spPr/>
      <dgm:t>
        <a:bodyPr/>
        <a:lstStyle/>
        <a:p>
          <a:endParaRPr lang="en-US" sz="1700" b="0"/>
        </a:p>
      </dgm:t>
    </dgm:pt>
    <dgm:pt modelId="{F99DC9DA-59EE-45DF-A95B-8A12063E00B6}">
      <dgm:prSet custT="1"/>
      <dgm:spPr>
        <a:solidFill>
          <a:srgbClr val="BB543F"/>
        </a:solidFill>
        <a:scene3d>
          <a:camera prst="orthographicFront"/>
          <a:lightRig rig="threePt" dir="t"/>
        </a:scene3d>
        <a:sp3d>
          <a:bevelT/>
        </a:sp3d>
      </dgm:spPr>
      <dgm:t>
        <a:bodyPr/>
        <a:lstStyle/>
        <a:p>
          <a:pPr rtl="0"/>
          <a:r>
            <a:rPr lang="en-US" sz="1700" b="0" dirty="0" smtClean="0">
              <a:effectLst>
                <a:outerShdw blurRad="38100" dist="38100" dir="2700000" algn="tl">
                  <a:srgbClr val="000000">
                    <a:alpha val="43137"/>
                  </a:srgbClr>
                </a:outerShdw>
              </a:effectLst>
              <a:latin typeface="Segoe Semibold" pitchFamily="34" charset="0"/>
            </a:rPr>
            <a:t>MERGE SQL Statement</a:t>
          </a:r>
          <a:endParaRPr lang="en-US" sz="1700" b="0" dirty="0">
            <a:effectLst>
              <a:outerShdw blurRad="38100" dist="38100" dir="2700000" algn="tl">
                <a:srgbClr val="000000">
                  <a:alpha val="43137"/>
                </a:srgbClr>
              </a:outerShdw>
            </a:effectLst>
            <a:latin typeface="Segoe Semibold" pitchFamily="34" charset="0"/>
          </a:endParaRPr>
        </a:p>
      </dgm:t>
    </dgm:pt>
    <dgm:pt modelId="{203465B9-C0A8-4FC1-974A-F14470B50BE4}" type="parTrans" cxnId="{6ABD0BF5-4D9A-4857-BFD4-8AD33CAA2788}">
      <dgm:prSet/>
      <dgm:spPr/>
      <dgm:t>
        <a:bodyPr/>
        <a:lstStyle/>
        <a:p>
          <a:endParaRPr lang="en-US" sz="1700" b="0"/>
        </a:p>
      </dgm:t>
    </dgm:pt>
    <dgm:pt modelId="{2A8242AF-30B8-410D-8C78-2AB0C457714E}" type="sibTrans" cxnId="{6ABD0BF5-4D9A-4857-BFD4-8AD33CAA2788}">
      <dgm:prSet/>
      <dgm:spPr/>
      <dgm:t>
        <a:bodyPr/>
        <a:lstStyle/>
        <a:p>
          <a:endParaRPr lang="en-US" sz="1700" b="0"/>
        </a:p>
      </dgm:t>
    </dgm:pt>
    <dgm:pt modelId="{53B16F79-0124-4098-BB13-FB2FEE7E5637}">
      <dgm:prSet custT="1"/>
      <dgm:spPr>
        <a:solidFill>
          <a:srgbClr val="BB543F"/>
        </a:solidFill>
        <a:scene3d>
          <a:camera prst="orthographicFront"/>
          <a:lightRig rig="threePt" dir="t"/>
        </a:scene3d>
        <a:sp3d>
          <a:bevelT/>
        </a:sp3d>
      </dgm:spPr>
      <dgm:t>
        <a:bodyPr/>
        <a:lstStyle/>
        <a:p>
          <a:pPr rtl="0"/>
          <a:r>
            <a:rPr lang="en-US" sz="1700" b="0" dirty="0" smtClean="0">
              <a:effectLst>
                <a:outerShdw blurRad="38100" dist="38100" dir="2700000" algn="tl">
                  <a:srgbClr val="000000">
                    <a:alpha val="43137"/>
                  </a:srgbClr>
                </a:outerShdw>
              </a:effectLst>
              <a:latin typeface="Segoe Semibold" pitchFamily="34" charset="0"/>
            </a:rPr>
            <a:t>Data Profiling</a:t>
          </a:r>
          <a:endParaRPr lang="en-US" sz="1700" b="0" dirty="0">
            <a:effectLst>
              <a:outerShdw blurRad="38100" dist="38100" dir="2700000" algn="tl">
                <a:srgbClr val="000000">
                  <a:alpha val="43137"/>
                </a:srgbClr>
              </a:outerShdw>
            </a:effectLst>
            <a:latin typeface="Segoe Semibold" pitchFamily="34" charset="0"/>
          </a:endParaRPr>
        </a:p>
      </dgm:t>
    </dgm:pt>
    <dgm:pt modelId="{A728AD9C-EC0D-4EA7-90EA-2036562D4D78}" type="sibTrans" cxnId="{C9EA09F6-CAE6-4F91-ADA7-531C854BAB7B}">
      <dgm:prSet/>
      <dgm:spPr/>
      <dgm:t>
        <a:bodyPr/>
        <a:lstStyle/>
        <a:p>
          <a:endParaRPr lang="en-US" sz="1700" b="0"/>
        </a:p>
      </dgm:t>
    </dgm:pt>
    <dgm:pt modelId="{101BEC24-ED69-407C-B445-CAA104860797}" type="parTrans" cxnId="{C9EA09F6-CAE6-4F91-ADA7-531C854BAB7B}">
      <dgm:prSet/>
      <dgm:spPr/>
      <dgm:t>
        <a:bodyPr/>
        <a:lstStyle/>
        <a:p>
          <a:endParaRPr lang="en-US" sz="1700" b="0"/>
        </a:p>
      </dgm:t>
    </dgm:pt>
    <dgm:pt modelId="{29334DA3-D0C1-48D9-97ED-A93BE98A28C8}" type="pres">
      <dgm:prSet presAssocID="{3D80F4B5-3784-48F5-A4CE-17A0F9E23E6A}" presName="Name0" presStyleCnt="0">
        <dgm:presLayoutVars>
          <dgm:dir/>
          <dgm:animLvl val="lvl"/>
          <dgm:resizeHandles val="exact"/>
        </dgm:presLayoutVars>
      </dgm:prSet>
      <dgm:spPr/>
      <dgm:t>
        <a:bodyPr/>
        <a:lstStyle/>
        <a:p>
          <a:endParaRPr lang="en-US"/>
        </a:p>
      </dgm:t>
    </dgm:pt>
    <dgm:pt modelId="{FCFA13DF-4D79-44BD-A805-72589B8CB68F}" type="pres">
      <dgm:prSet presAssocID="{DBCAB7EE-A3FC-4918-9911-C5F54770E512}" presName="linNode" presStyleCnt="0"/>
      <dgm:spPr>
        <a:scene3d>
          <a:camera prst="orthographicFront"/>
          <a:lightRig rig="threePt" dir="t"/>
        </a:scene3d>
        <a:sp3d>
          <a:bevelT/>
        </a:sp3d>
      </dgm:spPr>
      <dgm:t>
        <a:bodyPr/>
        <a:lstStyle/>
        <a:p>
          <a:endParaRPr lang="en-US"/>
        </a:p>
      </dgm:t>
    </dgm:pt>
    <dgm:pt modelId="{1FF37EFC-F86C-4A13-B44B-7E37D863F1C9}" type="pres">
      <dgm:prSet presAssocID="{DBCAB7EE-A3FC-4918-9911-C5F54770E512}" presName="parentText" presStyleLbl="node1" presStyleIdx="0" presStyleCnt="8" custScaleX="266885" custLinFactNeighborX="1167">
        <dgm:presLayoutVars>
          <dgm:chMax val="1"/>
          <dgm:bulletEnabled val="1"/>
        </dgm:presLayoutVars>
      </dgm:prSet>
      <dgm:spPr/>
      <dgm:t>
        <a:bodyPr/>
        <a:lstStyle/>
        <a:p>
          <a:endParaRPr lang="en-US"/>
        </a:p>
      </dgm:t>
    </dgm:pt>
    <dgm:pt modelId="{6903818D-FF80-43F9-9029-3E4F52BCFD70}" type="pres">
      <dgm:prSet presAssocID="{BA5A232D-4E0E-4E46-87AA-B6A306B4742E}" presName="sp" presStyleCnt="0"/>
      <dgm:spPr>
        <a:scene3d>
          <a:camera prst="orthographicFront"/>
          <a:lightRig rig="threePt" dir="t"/>
        </a:scene3d>
        <a:sp3d>
          <a:bevelT/>
        </a:sp3d>
      </dgm:spPr>
      <dgm:t>
        <a:bodyPr/>
        <a:lstStyle/>
        <a:p>
          <a:endParaRPr lang="en-US"/>
        </a:p>
      </dgm:t>
    </dgm:pt>
    <dgm:pt modelId="{2696BFF9-2411-4114-9EE3-E38A63931D4E}" type="pres">
      <dgm:prSet presAssocID="{136D877B-B89D-4F05-AA83-6BD302C99DC9}" presName="linNode" presStyleCnt="0"/>
      <dgm:spPr>
        <a:scene3d>
          <a:camera prst="orthographicFront"/>
          <a:lightRig rig="threePt" dir="t"/>
        </a:scene3d>
        <a:sp3d>
          <a:bevelT/>
        </a:sp3d>
      </dgm:spPr>
      <dgm:t>
        <a:bodyPr/>
        <a:lstStyle/>
        <a:p>
          <a:endParaRPr lang="en-US"/>
        </a:p>
      </dgm:t>
    </dgm:pt>
    <dgm:pt modelId="{5A9DDE7A-5F1A-499B-8232-9C141A4DF2AC}" type="pres">
      <dgm:prSet presAssocID="{136D877B-B89D-4F05-AA83-6BD302C99DC9}" presName="parentText" presStyleLbl="node1" presStyleIdx="1" presStyleCnt="8" custScaleX="266885" custLinFactNeighborX="1167">
        <dgm:presLayoutVars>
          <dgm:chMax val="1"/>
          <dgm:bulletEnabled val="1"/>
        </dgm:presLayoutVars>
      </dgm:prSet>
      <dgm:spPr/>
      <dgm:t>
        <a:bodyPr/>
        <a:lstStyle/>
        <a:p>
          <a:endParaRPr lang="en-US"/>
        </a:p>
      </dgm:t>
    </dgm:pt>
    <dgm:pt modelId="{C7D6B320-C9AE-4F79-95B8-7070AC039D38}" type="pres">
      <dgm:prSet presAssocID="{4D3F1063-9940-4129-9CA5-A5705C982DF8}" presName="sp" presStyleCnt="0"/>
      <dgm:spPr>
        <a:scene3d>
          <a:camera prst="orthographicFront"/>
          <a:lightRig rig="threePt" dir="t"/>
        </a:scene3d>
        <a:sp3d>
          <a:bevelT/>
        </a:sp3d>
      </dgm:spPr>
      <dgm:t>
        <a:bodyPr/>
        <a:lstStyle/>
        <a:p>
          <a:endParaRPr lang="en-US"/>
        </a:p>
      </dgm:t>
    </dgm:pt>
    <dgm:pt modelId="{C6711C1F-7A34-4810-B6EA-998112ED5510}" type="pres">
      <dgm:prSet presAssocID="{F6A05005-6022-4FC5-AE30-3F6A40C9DDA6}" presName="linNode" presStyleCnt="0"/>
      <dgm:spPr>
        <a:scene3d>
          <a:camera prst="orthographicFront"/>
          <a:lightRig rig="threePt" dir="t"/>
        </a:scene3d>
        <a:sp3d>
          <a:bevelT/>
        </a:sp3d>
      </dgm:spPr>
      <dgm:t>
        <a:bodyPr/>
        <a:lstStyle/>
        <a:p>
          <a:endParaRPr lang="en-US"/>
        </a:p>
      </dgm:t>
    </dgm:pt>
    <dgm:pt modelId="{E1ED7525-4DFA-46ED-9EA8-AED6A1158151}" type="pres">
      <dgm:prSet presAssocID="{F6A05005-6022-4FC5-AE30-3F6A40C9DDA6}" presName="parentText" presStyleLbl="node1" presStyleIdx="2" presStyleCnt="8" custScaleX="266885" custLinFactNeighborX="1167">
        <dgm:presLayoutVars>
          <dgm:chMax val="1"/>
          <dgm:bulletEnabled val="1"/>
        </dgm:presLayoutVars>
      </dgm:prSet>
      <dgm:spPr/>
      <dgm:t>
        <a:bodyPr/>
        <a:lstStyle/>
        <a:p>
          <a:endParaRPr lang="en-US"/>
        </a:p>
      </dgm:t>
    </dgm:pt>
    <dgm:pt modelId="{92CE98CB-BA68-4EBB-AB4A-8CFD0C2F11E1}" type="pres">
      <dgm:prSet presAssocID="{9B468BD6-B723-4336-ACE4-D722171E4DC2}" presName="sp" presStyleCnt="0"/>
      <dgm:spPr>
        <a:scene3d>
          <a:camera prst="orthographicFront"/>
          <a:lightRig rig="threePt" dir="t"/>
        </a:scene3d>
        <a:sp3d>
          <a:bevelT/>
        </a:sp3d>
      </dgm:spPr>
      <dgm:t>
        <a:bodyPr/>
        <a:lstStyle/>
        <a:p>
          <a:endParaRPr lang="en-US"/>
        </a:p>
      </dgm:t>
    </dgm:pt>
    <dgm:pt modelId="{FD89A14A-21D4-4C23-88A0-D87D6A171562}" type="pres">
      <dgm:prSet presAssocID="{1DB987AD-D553-438B-A8BD-38C031C4870C}" presName="linNode" presStyleCnt="0"/>
      <dgm:spPr>
        <a:scene3d>
          <a:camera prst="orthographicFront"/>
          <a:lightRig rig="threePt" dir="t"/>
        </a:scene3d>
        <a:sp3d>
          <a:bevelT/>
        </a:sp3d>
      </dgm:spPr>
      <dgm:t>
        <a:bodyPr/>
        <a:lstStyle/>
        <a:p>
          <a:endParaRPr lang="en-US"/>
        </a:p>
      </dgm:t>
    </dgm:pt>
    <dgm:pt modelId="{7FAA51F3-8B4C-4E8B-B66A-FFA6FD5E0EE8}" type="pres">
      <dgm:prSet presAssocID="{1DB987AD-D553-438B-A8BD-38C031C4870C}" presName="parentText" presStyleLbl="node1" presStyleIdx="3" presStyleCnt="8" custScaleX="266885" custLinFactNeighborX="1167">
        <dgm:presLayoutVars>
          <dgm:chMax val="1"/>
          <dgm:bulletEnabled val="1"/>
        </dgm:presLayoutVars>
      </dgm:prSet>
      <dgm:spPr/>
      <dgm:t>
        <a:bodyPr/>
        <a:lstStyle/>
        <a:p>
          <a:endParaRPr lang="en-US"/>
        </a:p>
      </dgm:t>
    </dgm:pt>
    <dgm:pt modelId="{11DF72D7-35E7-410F-955A-66BFE1836C30}" type="pres">
      <dgm:prSet presAssocID="{45C47E9A-C65F-400A-8C81-11504298A052}" presName="sp" presStyleCnt="0"/>
      <dgm:spPr>
        <a:scene3d>
          <a:camera prst="orthographicFront"/>
          <a:lightRig rig="threePt" dir="t"/>
        </a:scene3d>
        <a:sp3d>
          <a:bevelT/>
        </a:sp3d>
      </dgm:spPr>
      <dgm:t>
        <a:bodyPr/>
        <a:lstStyle/>
        <a:p>
          <a:endParaRPr lang="en-US"/>
        </a:p>
      </dgm:t>
    </dgm:pt>
    <dgm:pt modelId="{1F86C827-E4F5-466B-88A9-8CD8C39BBADB}" type="pres">
      <dgm:prSet presAssocID="{A906891B-2B48-4CB9-8AE7-B8C46F824F7F}" presName="linNode" presStyleCnt="0"/>
      <dgm:spPr>
        <a:scene3d>
          <a:camera prst="orthographicFront"/>
          <a:lightRig rig="threePt" dir="t"/>
        </a:scene3d>
        <a:sp3d>
          <a:bevelT/>
        </a:sp3d>
      </dgm:spPr>
      <dgm:t>
        <a:bodyPr/>
        <a:lstStyle/>
        <a:p>
          <a:endParaRPr lang="en-US"/>
        </a:p>
      </dgm:t>
    </dgm:pt>
    <dgm:pt modelId="{B44C4C9B-D2AD-4DCA-AD03-89E4DA3FA717}" type="pres">
      <dgm:prSet presAssocID="{A906891B-2B48-4CB9-8AE7-B8C46F824F7F}" presName="parentText" presStyleLbl="node1" presStyleIdx="4" presStyleCnt="8" custScaleX="266885" custLinFactNeighborX="1167">
        <dgm:presLayoutVars>
          <dgm:chMax val="1"/>
          <dgm:bulletEnabled val="1"/>
        </dgm:presLayoutVars>
      </dgm:prSet>
      <dgm:spPr/>
      <dgm:t>
        <a:bodyPr/>
        <a:lstStyle/>
        <a:p>
          <a:endParaRPr lang="en-US"/>
        </a:p>
      </dgm:t>
    </dgm:pt>
    <dgm:pt modelId="{0116E764-58F8-42C6-8EBA-AC083551D33F}" type="pres">
      <dgm:prSet presAssocID="{F5730EAB-D725-47E2-B837-1618C32BFFA1}" presName="sp" presStyleCnt="0"/>
      <dgm:spPr>
        <a:scene3d>
          <a:camera prst="orthographicFront"/>
          <a:lightRig rig="threePt" dir="t"/>
        </a:scene3d>
        <a:sp3d>
          <a:bevelT/>
        </a:sp3d>
      </dgm:spPr>
      <dgm:t>
        <a:bodyPr/>
        <a:lstStyle/>
        <a:p>
          <a:endParaRPr lang="en-US"/>
        </a:p>
      </dgm:t>
    </dgm:pt>
    <dgm:pt modelId="{44C85A7E-9A5C-4F20-99F3-7651CDBD985F}" type="pres">
      <dgm:prSet presAssocID="{9C758FA9-9C6F-487E-83A3-B7025479E6BA}" presName="linNode" presStyleCnt="0"/>
      <dgm:spPr>
        <a:scene3d>
          <a:camera prst="orthographicFront"/>
          <a:lightRig rig="threePt" dir="t"/>
        </a:scene3d>
        <a:sp3d>
          <a:bevelT/>
        </a:sp3d>
      </dgm:spPr>
      <dgm:t>
        <a:bodyPr/>
        <a:lstStyle/>
        <a:p>
          <a:endParaRPr lang="en-US"/>
        </a:p>
      </dgm:t>
    </dgm:pt>
    <dgm:pt modelId="{6E7C845D-E8A4-4605-8BAE-5640DB6211F4}" type="pres">
      <dgm:prSet presAssocID="{9C758FA9-9C6F-487E-83A3-B7025479E6BA}" presName="parentText" presStyleLbl="node1" presStyleIdx="5" presStyleCnt="8" custScaleX="266885">
        <dgm:presLayoutVars>
          <dgm:chMax val="1"/>
          <dgm:bulletEnabled val="1"/>
        </dgm:presLayoutVars>
      </dgm:prSet>
      <dgm:spPr/>
      <dgm:t>
        <a:bodyPr/>
        <a:lstStyle/>
        <a:p>
          <a:endParaRPr lang="en-US"/>
        </a:p>
      </dgm:t>
    </dgm:pt>
    <dgm:pt modelId="{B070D998-22BC-4DD7-A5D1-19714B3C2755}" type="pres">
      <dgm:prSet presAssocID="{54D97641-DE74-4002-840F-A8993EF002A7}" presName="sp" presStyleCnt="0"/>
      <dgm:spPr>
        <a:scene3d>
          <a:camera prst="orthographicFront"/>
          <a:lightRig rig="threePt" dir="t"/>
        </a:scene3d>
        <a:sp3d>
          <a:bevelT/>
        </a:sp3d>
      </dgm:spPr>
      <dgm:t>
        <a:bodyPr/>
        <a:lstStyle/>
        <a:p>
          <a:endParaRPr lang="en-US"/>
        </a:p>
      </dgm:t>
    </dgm:pt>
    <dgm:pt modelId="{81A5FB19-5DD5-4BD9-83BD-E8696E22BFD4}" type="pres">
      <dgm:prSet presAssocID="{F99DC9DA-59EE-45DF-A95B-8A12063E00B6}" presName="linNode" presStyleCnt="0"/>
      <dgm:spPr>
        <a:scene3d>
          <a:camera prst="orthographicFront"/>
          <a:lightRig rig="threePt" dir="t"/>
        </a:scene3d>
        <a:sp3d>
          <a:bevelT/>
        </a:sp3d>
      </dgm:spPr>
      <dgm:t>
        <a:bodyPr/>
        <a:lstStyle/>
        <a:p>
          <a:endParaRPr lang="en-US"/>
        </a:p>
      </dgm:t>
    </dgm:pt>
    <dgm:pt modelId="{60DFF85A-DFF0-4A30-BDBA-4750815D8F95}" type="pres">
      <dgm:prSet presAssocID="{F99DC9DA-59EE-45DF-A95B-8A12063E00B6}" presName="parentText" presStyleLbl="node1" presStyleIdx="6" presStyleCnt="8" custScaleX="266885">
        <dgm:presLayoutVars>
          <dgm:chMax val="1"/>
          <dgm:bulletEnabled val="1"/>
        </dgm:presLayoutVars>
      </dgm:prSet>
      <dgm:spPr/>
      <dgm:t>
        <a:bodyPr/>
        <a:lstStyle/>
        <a:p>
          <a:endParaRPr lang="en-US"/>
        </a:p>
      </dgm:t>
    </dgm:pt>
    <dgm:pt modelId="{008FDB55-9A66-4B46-9BF2-D1195B48EB9A}" type="pres">
      <dgm:prSet presAssocID="{2A8242AF-30B8-410D-8C78-2AB0C457714E}" presName="sp" presStyleCnt="0"/>
      <dgm:spPr>
        <a:scene3d>
          <a:camera prst="orthographicFront"/>
          <a:lightRig rig="threePt" dir="t"/>
        </a:scene3d>
        <a:sp3d>
          <a:bevelT/>
        </a:sp3d>
      </dgm:spPr>
      <dgm:t>
        <a:bodyPr/>
        <a:lstStyle/>
        <a:p>
          <a:endParaRPr lang="en-US"/>
        </a:p>
      </dgm:t>
    </dgm:pt>
    <dgm:pt modelId="{170B292F-1F2A-4D58-9EFB-F75D35DBEDA5}" type="pres">
      <dgm:prSet presAssocID="{53B16F79-0124-4098-BB13-FB2FEE7E5637}" presName="linNode" presStyleCnt="0"/>
      <dgm:spPr>
        <a:scene3d>
          <a:camera prst="orthographicFront"/>
          <a:lightRig rig="threePt" dir="t"/>
        </a:scene3d>
        <a:sp3d>
          <a:bevelT/>
        </a:sp3d>
      </dgm:spPr>
      <dgm:t>
        <a:bodyPr/>
        <a:lstStyle/>
        <a:p>
          <a:endParaRPr lang="en-US"/>
        </a:p>
      </dgm:t>
    </dgm:pt>
    <dgm:pt modelId="{AD937CA2-0BC4-4EF7-BCFA-96723FA43EBE}" type="pres">
      <dgm:prSet presAssocID="{53B16F79-0124-4098-BB13-FB2FEE7E5637}" presName="parentText" presStyleLbl="node1" presStyleIdx="7" presStyleCnt="8" custScaleX="266885">
        <dgm:presLayoutVars>
          <dgm:chMax val="1"/>
          <dgm:bulletEnabled val="1"/>
        </dgm:presLayoutVars>
      </dgm:prSet>
      <dgm:spPr/>
      <dgm:t>
        <a:bodyPr/>
        <a:lstStyle/>
        <a:p>
          <a:endParaRPr lang="en-US"/>
        </a:p>
      </dgm:t>
    </dgm:pt>
  </dgm:ptLst>
  <dgm:cxnLst>
    <dgm:cxn modelId="{6ABD0BF5-4D9A-4857-BFD4-8AD33CAA2788}" srcId="{3D80F4B5-3784-48F5-A4CE-17A0F9E23E6A}" destId="{F99DC9DA-59EE-45DF-A95B-8A12063E00B6}" srcOrd="6" destOrd="0" parTransId="{203465B9-C0A8-4FC1-974A-F14470B50BE4}" sibTransId="{2A8242AF-30B8-410D-8C78-2AB0C457714E}"/>
    <dgm:cxn modelId="{303A1FD8-97CD-4F1C-859E-F19C29F64083}" srcId="{3D80F4B5-3784-48F5-A4CE-17A0F9E23E6A}" destId="{136D877B-B89D-4F05-AA83-6BD302C99DC9}" srcOrd="1" destOrd="0" parTransId="{A592361D-5594-4B11-9BEF-5BFC4E06ADA7}" sibTransId="{4D3F1063-9940-4129-9CA5-A5705C982DF8}"/>
    <dgm:cxn modelId="{3CE3E839-780A-4EB6-B867-C2FC100C0FC3}" srcId="{3D80F4B5-3784-48F5-A4CE-17A0F9E23E6A}" destId="{A906891B-2B48-4CB9-8AE7-B8C46F824F7F}" srcOrd="4" destOrd="0" parTransId="{A1848B7C-8259-4FEC-AD60-9E505E5DBE0E}" sibTransId="{F5730EAB-D725-47E2-B837-1618C32BFFA1}"/>
    <dgm:cxn modelId="{338CEBB6-31AD-49E1-9AE8-64FADFB08B33}" type="presOf" srcId="{136D877B-B89D-4F05-AA83-6BD302C99DC9}" destId="{5A9DDE7A-5F1A-499B-8232-9C141A4DF2AC}" srcOrd="0" destOrd="0" presId="urn:microsoft.com/office/officeart/2005/8/layout/vList5"/>
    <dgm:cxn modelId="{D80769D4-1DA8-4E8B-9B02-F31A6C6C07DD}" type="presOf" srcId="{1DB987AD-D553-438B-A8BD-38C031C4870C}" destId="{7FAA51F3-8B4C-4E8B-B66A-FFA6FD5E0EE8}" srcOrd="0" destOrd="0" presId="urn:microsoft.com/office/officeart/2005/8/layout/vList5"/>
    <dgm:cxn modelId="{5E634106-9071-4F5A-8F94-B660CA58809E}" srcId="{3D80F4B5-3784-48F5-A4CE-17A0F9E23E6A}" destId="{DBCAB7EE-A3FC-4918-9911-C5F54770E512}" srcOrd="0" destOrd="0" parTransId="{D1A70BE3-DB87-4D15-886E-7746C9554E00}" sibTransId="{BA5A232D-4E0E-4E46-87AA-B6A306B4742E}"/>
    <dgm:cxn modelId="{C457A71E-A7B1-4380-BEE4-AD75AF136A8B}" type="presOf" srcId="{F6A05005-6022-4FC5-AE30-3F6A40C9DDA6}" destId="{E1ED7525-4DFA-46ED-9EA8-AED6A1158151}" srcOrd="0" destOrd="0" presId="urn:microsoft.com/office/officeart/2005/8/layout/vList5"/>
    <dgm:cxn modelId="{9B4345B8-EB28-45BF-9E67-8BE3DF744172}" srcId="{3D80F4B5-3784-48F5-A4CE-17A0F9E23E6A}" destId="{1DB987AD-D553-438B-A8BD-38C031C4870C}" srcOrd="3" destOrd="0" parTransId="{28F5999E-45BE-4867-A655-67CA1BB24704}" sibTransId="{45C47E9A-C65F-400A-8C81-11504298A052}"/>
    <dgm:cxn modelId="{86FB8587-EEB2-4EF2-B02C-A43E86487E8C}" type="presOf" srcId="{53B16F79-0124-4098-BB13-FB2FEE7E5637}" destId="{AD937CA2-0BC4-4EF7-BCFA-96723FA43EBE}" srcOrd="0" destOrd="0" presId="urn:microsoft.com/office/officeart/2005/8/layout/vList5"/>
    <dgm:cxn modelId="{59F02C15-7160-4F2E-9CAB-2AAE7A4AD8FE}" srcId="{3D80F4B5-3784-48F5-A4CE-17A0F9E23E6A}" destId="{F6A05005-6022-4FC5-AE30-3F6A40C9DDA6}" srcOrd="2" destOrd="0" parTransId="{FDC62D15-D562-4B78-8C24-A9E3CD00A93D}" sibTransId="{9B468BD6-B723-4336-ACE4-D722171E4DC2}"/>
    <dgm:cxn modelId="{C9EA09F6-CAE6-4F91-ADA7-531C854BAB7B}" srcId="{3D80F4B5-3784-48F5-A4CE-17A0F9E23E6A}" destId="{53B16F79-0124-4098-BB13-FB2FEE7E5637}" srcOrd="7" destOrd="0" parTransId="{101BEC24-ED69-407C-B445-CAA104860797}" sibTransId="{A728AD9C-EC0D-4EA7-90EA-2036562D4D78}"/>
    <dgm:cxn modelId="{783E2AFD-AB49-4389-AE42-30B9CD13AF65}" type="presOf" srcId="{9C758FA9-9C6F-487E-83A3-B7025479E6BA}" destId="{6E7C845D-E8A4-4605-8BAE-5640DB6211F4}" srcOrd="0" destOrd="0" presId="urn:microsoft.com/office/officeart/2005/8/layout/vList5"/>
    <dgm:cxn modelId="{9FB5331A-8CC6-4284-9CEB-3DE2CBDA02DA}" type="presOf" srcId="{DBCAB7EE-A3FC-4918-9911-C5F54770E512}" destId="{1FF37EFC-F86C-4A13-B44B-7E37D863F1C9}" srcOrd="0" destOrd="0" presId="urn:microsoft.com/office/officeart/2005/8/layout/vList5"/>
    <dgm:cxn modelId="{32D754D6-59EE-442C-8872-409B61B737D5}" srcId="{3D80F4B5-3784-48F5-A4CE-17A0F9E23E6A}" destId="{9C758FA9-9C6F-487E-83A3-B7025479E6BA}" srcOrd="5" destOrd="0" parTransId="{A6FFAF07-BB4F-46A2-B197-667F68604D58}" sibTransId="{54D97641-DE74-4002-840F-A8993EF002A7}"/>
    <dgm:cxn modelId="{005AF9B6-6508-4333-B55E-6B7724F247B0}" type="presOf" srcId="{3D80F4B5-3784-48F5-A4CE-17A0F9E23E6A}" destId="{29334DA3-D0C1-48D9-97ED-A93BE98A28C8}" srcOrd="0" destOrd="0" presId="urn:microsoft.com/office/officeart/2005/8/layout/vList5"/>
    <dgm:cxn modelId="{750800E3-2DBE-46D1-AC3F-4F72BE696D47}" type="presOf" srcId="{F99DC9DA-59EE-45DF-A95B-8A12063E00B6}" destId="{60DFF85A-DFF0-4A30-BDBA-4750815D8F95}" srcOrd="0" destOrd="0" presId="urn:microsoft.com/office/officeart/2005/8/layout/vList5"/>
    <dgm:cxn modelId="{445A2B5D-1E4F-45D3-BF09-F78EF3722127}" type="presOf" srcId="{A906891B-2B48-4CB9-8AE7-B8C46F824F7F}" destId="{B44C4C9B-D2AD-4DCA-AD03-89E4DA3FA717}" srcOrd="0" destOrd="0" presId="urn:microsoft.com/office/officeart/2005/8/layout/vList5"/>
    <dgm:cxn modelId="{379AAF2A-187E-420C-A924-11E31403303C}" type="presParOf" srcId="{29334DA3-D0C1-48D9-97ED-A93BE98A28C8}" destId="{FCFA13DF-4D79-44BD-A805-72589B8CB68F}" srcOrd="0" destOrd="0" presId="urn:microsoft.com/office/officeart/2005/8/layout/vList5"/>
    <dgm:cxn modelId="{B5798A1D-7B84-4D21-9B4D-DCB7C3ACA5FA}" type="presParOf" srcId="{FCFA13DF-4D79-44BD-A805-72589B8CB68F}" destId="{1FF37EFC-F86C-4A13-B44B-7E37D863F1C9}" srcOrd="0" destOrd="0" presId="urn:microsoft.com/office/officeart/2005/8/layout/vList5"/>
    <dgm:cxn modelId="{A937AF03-78FC-48CF-9357-1FADD799D34F}" type="presParOf" srcId="{29334DA3-D0C1-48D9-97ED-A93BE98A28C8}" destId="{6903818D-FF80-43F9-9029-3E4F52BCFD70}" srcOrd="1" destOrd="0" presId="urn:microsoft.com/office/officeart/2005/8/layout/vList5"/>
    <dgm:cxn modelId="{7A6A05EC-9E40-46F6-8AD1-335537B1A6A5}" type="presParOf" srcId="{29334DA3-D0C1-48D9-97ED-A93BE98A28C8}" destId="{2696BFF9-2411-4114-9EE3-E38A63931D4E}" srcOrd="2" destOrd="0" presId="urn:microsoft.com/office/officeart/2005/8/layout/vList5"/>
    <dgm:cxn modelId="{26F66260-FF98-432E-B114-A7C67196753C}" type="presParOf" srcId="{2696BFF9-2411-4114-9EE3-E38A63931D4E}" destId="{5A9DDE7A-5F1A-499B-8232-9C141A4DF2AC}" srcOrd="0" destOrd="0" presId="urn:microsoft.com/office/officeart/2005/8/layout/vList5"/>
    <dgm:cxn modelId="{29D66ADB-A431-4960-8821-8D7DF2FAEDED}" type="presParOf" srcId="{29334DA3-D0C1-48D9-97ED-A93BE98A28C8}" destId="{C7D6B320-C9AE-4F79-95B8-7070AC039D38}" srcOrd="3" destOrd="0" presId="urn:microsoft.com/office/officeart/2005/8/layout/vList5"/>
    <dgm:cxn modelId="{E455F0E9-398D-4DBF-88D8-14DB1116E5E1}" type="presParOf" srcId="{29334DA3-D0C1-48D9-97ED-A93BE98A28C8}" destId="{C6711C1F-7A34-4810-B6EA-998112ED5510}" srcOrd="4" destOrd="0" presId="urn:microsoft.com/office/officeart/2005/8/layout/vList5"/>
    <dgm:cxn modelId="{F17E02CA-965D-457A-8CD7-273988529E53}" type="presParOf" srcId="{C6711C1F-7A34-4810-B6EA-998112ED5510}" destId="{E1ED7525-4DFA-46ED-9EA8-AED6A1158151}" srcOrd="0" destOrd="0" presId="urn:microsoft.com/office/officeart/2005/8/layout/vList5"/>
    <dgm:cxn modelId="{F34CFBCE-97F3-46F9-BF90-41C4B582C47E}" type="presParOf" srcId="{29334DA3-D0C1-48D9-97ED-A93BE98A28C8}" destId="{92CE98CB-BA68-4EBB-AB4A-8CFD0C2F11E1}" srcOrd="5" destOrd="0" presId="urn:microsoft.com/office/officeart/2005/8/layout/vList5"/>
    <dgm:cxn modelId="{97A86C3B-AE4D-4A8A-B4DB-755F889B99CF}" type="presParOf" srcId="{29334DA3-D0C1-48D9-97ED-A93BE98A28C8}" destId="{FD89A14A-21D4-4C23-88A0-D87D6A171562}" srcOrd="6" destOrd="0" presId="urn:microsoft.com/office/officeart/2005/8/layout/vList5"/>
    <dgm:cxn modelId="{572DD262-AF59-4187-8E21-343A3BF4E87C}" type="presParOf" srcId="{FD89A14A-21D4-4C23-88A0-D87D6A171562}" destId="{7FAA51F3-8B4C-4E8B-B66A-FFA6FD5E0EE8}" srcOrd="0" destOrd="0" presId="urn:microsoft.com/office/officeart/2005/8/layout/vList5"/>
    <dgm:cxn modelId="{093A810F-DB5D-44C6-9E94-7DF036DEFCBB}" type="presParOf" srcId="{29334DA3-D0C1-48D9-97ED-A93BE98A28C8}" destId="{11DF72D7-35E7-410F-955A-66BFE1836C30}" srcOrd="7" destOrd="0" presId="urn:microsoft.com/office/officeart/2005/8/layout/vList5"/>
    <dgm:cxn modelId="{38842C06-7251-416B-BBE1-57CC50192053}" type="presParOf" srcId="{29334DA3-D0C1-48D9-97ED-A93BE98A28C8}" destId="{1F86C827-E4F5-466B-88A9-8CD8C39BBADB}" srcOrd="8" destOrd="0" presId="urn:microsoft.com/office/officeart/2005/8/layout/vList5"/>
    <dgm:cxn modelId="{5BC9E280-7347-402D-B238-515A2E9721A9}" type="presParOf" srcId="{1F86C827-E4F5-466B-88A9-8CD8C39BBADB}" destId="{B44C4C9B-D2AD-4DCA-AD03-89E4DA3FA717}" srcOrd="0" destOrd="0" presId="urn:microsoft.com/office/officeart/2005/8/layout/vList5"/>
    <dgm:cxn modelId="{E6198359-4A45-42E8-B2BA-E66EDE35CC98}" type="presParOf" srcId="{29334DA3-D0C1-48D9-97ED-A93BE98A28C8}" destId="{0116E764-58F8-42C6-8EBA-AC083551D33F}" srcOrd="9" destOrd="0" presId="urn:microsoft.com/office/officeart/2005/8/layout/vList5"/>
    <dgm:cxn modelId="{3D973162-1FB8-4AD6-B12C-CC712B6EC4BC}" type="presParOf" srcId="{29334DA3-D0C1-48D9-97ED-A93BE98A28C8}" destId="{44C85A7E-9A5C-4F20-99F3-7651CDBD985F}" srcOrd="10" destOrd="0" presId="urn:microsoft.com/office/officeart/2005/8/layout/vList5"/>
    <dgm:cxn modelId="{947006BF-3471-4402-BCA3-B878A49EB904}" type="presParOf" srcId="{44C85A7E-9A5C-4F20-99F3-7651CDBD985F}" destId="{6E7C845D-E8A4-4605-8BAE-5640DB6211F4}" srcOrd="0" destOrd="0" presId="urn:microsoft.com/office/officeart/2005/8/layout/vList5"/>
    <dgm:cxn modelId="{B6EDA147-F6B6-4993-B515-C67AADDFB880}" type="presParOf" srcId="{29334DA3-D0C1-48D9-97ED-A93BE98A28C8}" destId="{B070D998-22BC-4DD7-A5D1-19714B3C2755}" srcOrd="11" destOrd="0" presId="urn:microsoft.com/office/officeart/2005/8/layout/vList5"/>
    <dgm:cxn modelId="{7CDB8596-E383-4F15-AD5E-9DCE12905AA3}" type="presParOf" srcId="{29334DA3-D0C1-48D9-97ED-A93BE98A28C8}" destId="{81A5FB19-5DD5-4BD9-83BD-E8696E22BFD4}" srcOrd="12" destOrd="0" presId="urn:microsoft.com/office/officeart/2005/8/layout/vList5"/>
    <dgm:cxn modelId="{8FF5691C-1F0F-4BBE-A395-A3B79BAB01A2}" type="presParOf" srcId="{81A5FB19-5DD5-4BD9-83BD-E8696E22BFD4}" destId="{60DFF85A-DFF0-4A30-BDBA-4750815D8F95}" srcOrd="0" destOrd="0" presId="urn:microsoft.com/office/officeart/2005/8/layout/vList5"/>
    <dgm:cxn modelId="{0464FF7A-67E0-433F-8273-E937B8F64363}" type="presParOf" srcId="{29334DA3-D0C1-48D9-97ED-A93BE98A28C8}" destId="{008FDB55-9A66-4B46-9BF2-D1195B48EB9A}" srcOrd="13" destOrd="0" presId="urn:microsoft.com/office/officeart/2005/8/layout/vList5"/>
    <dgm:cxn modelId="{4B20CC9D-EC9F-45CF-81EC-4132793C9132}" type="presParOf" srcId="{29334DA3-D0C1-48D9-97ED-A93BE98A28C8}" destId="{170B292F-1F2A-4D58-9EFB-F75D35DBEDA5}" srcOrd="14" destOrd="0" presId="urn:microsoft.com/office/officeart/2005/8/layout/vList5"/>
    <dgm:cxn modelId="{CF4DE3A4-8EA3-4916-BFA1-D84FEA4EF3EB}" type="presParOf" srcId="{170B292F-1F2A-4D58-9EFB-F75D35DBEDA5}" destId="{AD937CA2-0BC4-4EF7-BCFA-96723FA43EBE}" srcOrd="0" destOrd="0" presId="urn:microsoft.com/office/officeart/2005/8/layout/vList5"/>
  </dgm:cxnLst>
  <dgm:bg>
    <a:noFill/>
  </dgm:bg>
  <dgm:whole/>
</dgm:dataModel>
</file>

<file path=ppt/diagrams/data5.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custT="1"/>
      <dgm:spPr>
        <a:solidFill>
          <a:srgbClr val="8C3F30"/>
        </a:solidFill>
      </dgm:spPr>
      <dgm:t>
        <a:bodyPr/>
        <a:lstStyle/>
        <a:p>
          <a:r>
            <a:rPr lang="en-US" sz="700" dirty="0" smtClean="0"/>
            <a:t>Deliver Relevant Reports</a:t>
          </a:r>
          <a:endParaRPr lang="en-US" sz="700"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a:effectLst>
          <a:glow rad="228600">
            <a:schemeClr val="accent1">
              <a:satMod val="175000"/>
              <a:alpha val="40000"/>
            </a:schemeClr>
          </a:glow>
        </a:effectLst>
      </dgm:spPr>
      <dgm:t>
        <a:bodyPr/>
        <a:lstStyle/>
        <a:p>
          <a:r>
            <a:rPr lang="en-US" dirty="0" smtClean="0"/>
            <a:t>Author</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dgm:spPr>
        <a:solidFill>
          <a:srgbClr val="BB543F"/>
        </a:solidFill>
      </dgm:spPr>
      <dgm:t>
        <a:bodyPr/>
        <a:lstStyle/>
        <a:p>
          <a:r>
            <a:rPr lang="en-US" dirty="0" smtClean="0"/>
            <a:t>Manage &amp; Scales</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409A59E5-5ED0-4794-8E17-A21C3C759648}">
      <dgm:prSet phldrT="[Text]"/>
      <dgm:spPr>
        <a:solidFill>
          <a:srgbClr val="D5877D"/>
        </a:solidFill>
      </dgm:spPr>
      <dgm:t>
        <a:bodyPr/>
        <a:lstStyle/>
        <a:p>
          <a:r>
            <a:rPr lang="en-US" dirty="0" smtClean="0"/>
            <a:t>Experience</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9176A126-19E0-4719-A69D-9146B621725C}" srcId="{F0608A25-22C1-4322-A3E9-CF6F1BB2DCA8}" destId="{3AA2F3E7-CC23-4FDE-9509-270C85DBC556}" srcOrd="0" destOrd="0" parTransId="{FFE5A305-5D11-4796-A4FB-9440EE341F2A}" sibTransId="{553E0C9E-9E6A-466F-B58B-251ADF2410FE}"/>
    <dgm:cxn modelId="{A934E67C-2651-4DF7-B913-2280E2040A8D}" type="presOf" srcId="{553E0C9E-9E6A-466F-B58B-251ADF2410FE}" destId="{8753DBEB-5525-4FEF-B45E-EA5E5FBA0A83}" srcOrd="0" destOrd="0" presId="urn:microsoft.com/office/officeart/2005/8/layout/radial6"/>
    <dgm:cxn modelId="{24ED76B2-F708-4EAB-B681-B05CC57BDD0F}" srcId="{F79935F3-CAFB-4315-985A-F22F7F3527DC}" destId="{F0608A25-22C1-4322-A3E9-CF6F1BB2DCA8}" srcOrd="0" destOrd="0" parTransId="{BAC93665-99DA-411D-946B-BEA5B24DC564}" sibTransId="{C98A2C00-D731-4726-81C9-7B505A4A1255}"/>
    <dgm:cxn modelId="{8ADE3D64-ECA6-470F-81DE-6EDE32AD9B21}" type="presOf" srcId="{F0608A25-22C1-4322-A3E9-CF6F1BB2DCA8}" destId="{C2A879BF-92D4-4D11-AAFE-1355B89FB611}" srcOrd="0" destOrd="0" presId="urn:microsoft.com/office/officeart/2005/8/layout/radial6"/>
    <dgm:cxn modelId="{9D24C9DD-A1A2-42E7-98B8-77A73D1E5558}" srcId="{F0608A25-22C1-4322-A3E9-CF6F1BB2DCA8}" destId="{409A59E5-5ED0-4794-8E17-A21C3C759648}" srcOrd="2" destOrd="0" parTransId="{8F68501C-0935-48D2-A5C2-EADF884C08B9}" sibTransId="{975C9CB2-0E53-4796-B4EC-AED8DD91AB07}"/>
    <dgm:cxn modelId="{5E14AC56-6C72-409F-BDA4-AA72DC2C4B03}" type="presOf" srcId="{409A59E5-5ED0-4794-8E17-A21C3C759648}" destId="{C33F6FF3-8A35-4C66-B468-53D19465EA84}" srcOrd="0" destOrd="0" presId="urn:microsoft.com/office/officeart/2005/8/layout/radial6"/>
    <dgm:cxn modelId="{0AB686FB-82D2-45C7-A6C1-5DC5C03DE39A}" type="presOf" srcId="{4B22615F-884C-409F-9775-B71B58D5DEA8}" destId="{72881E16-E634-4308-9C62-A134A9683B3B}"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93B32EE5-0472-4C04-B713-8F0CDFDC5292}" type="presOf" srcId="{3AA2F3E7-CC23-4FDE-9509-270C85DBC556}" destId="{DC9954AA-BBCA-446C-9108-1E67BA3216E5}" srcOrd="0" destOrd="0" presId="urn:microsoft.com/office/officeart/2005/8/layout/radial6"/>
    <dgm:cxn modelId="{970AD0C6-62C4-4AAE-BE26-091EE65BD3C1}" type="presOf" srcId="{F79935F3-CAFB-4315-985A-F22F7F3527DC}" destId="{CCA60AF8-25B8-4073-A84A-E0554B1F326C}" srcOrd="0" destOrd="0" presId="urn:microsoft.com/office/officeart/2005/8/layout/radial6"/>
    <dgm:cxn modelId="{0523C1D4-006E-470A-B712-E396DB2C8EE0}" type="presOf" srcId="{975C9CB2-0E53-4796-B4EC-AED8DD91AB07}" destId="{8FD912B9-7BBD-474C-B3A7-6C6FDF926415}" srcOrd="0" destOrd="0" presId="urn:microsoft.com/office/officeart/2005/8/layout/radial6"/>
    <dgm:cxn modelId="{98AAB7D2-70CC-4093-9097-67DB67127B4D}" type="presOf" srcId="{0057EC54-C9D4-41B2-9FC4-7DBD543145C9}" destId="{560F16D2-3AEE-433D-8F58-2D1EE5D0BD5E}" srcOrd="0" destOrd="0" presId="urn:microsoft.com/office/officeart/2005/8/layout/radial6"/>
    <dgm:cxn modelId="{0E24CDAC-0682-4A97-A05E-120F7DE3331F}" type="presParOf" srcId="{CCA60AF8-25B8-4073-A84A-E0554B1F326C}" destId="{C2A879BF-92D4-4D11-AAFE-1355B89FB611}" srcOrd="0" destOrd="0" presId="urn:microsoft.com/office/officeart/2005/8/layout/radial6"/>
    <dgm:cxn modelId="{E31CB44E-CDB7-499C-B1E6-54625FE7E2CF}" type="presParOf" srcId="{CCA60AF8-25B8-4073-A84A-E0554B1F326C}" destId="{DC9954AA-BBCA-446C-9108-1E67BA3216E5}" srcOrd="1" destOrd="0" presId="urn:microsoft.com/office/officeart/2005/8/layout/radial6"/>
    <dgm:cxn modelId="{CB139852-6F9C-4C1B-8DBC-739BC209CFFB}" type="presParOf" srcId="{CCA60AF8-25B8-4073-A84A-E0554B1F326C}" destId="{29F30BB2-CBD0-4392-A38E-6DA5287D5140}" srcOrd="2" destOrd="0" presId="urn:microsoft.com/office/officeart/2005/8/layout/radial6"/>
    <dgm:cxn modelId="{B4D9CE0F-CFFB-4BCC-B725-F60BF8820E69}" type="presParOf" srcId="{CCA60AF8-25B8-4073-A84A-E0554B1F326C}" destId="{8753DBEB-5525-4FEF-B45E-EA5E5FBA0A83}" srcOrd="3" destOrd="0" presId="urn:microsoft.com/office/officeart/2005/8/layout/radial6"/>
    <dgm:cxn modelId="{F4DDDDA1-588A-4245-B24C-3624A14A6354}" type="presParOf" srcId="{CCA60AF8-25B8-4073-A84A-E0554B1F326C}" destId="{72881E16-E634-4308-9C62-A134A9683B3B}" srcOrd="4" destOrd="0" presId="urn:microsoft.com/office/officeart/2005/8/layout/radial6"/>
    <dgm:cxn modelId="{99EC6D6E-C516-4853-BDC7-FE40FB2D4BFA}" type="presParOf" srcId="{CCA60AF8-25B8-4073-A84A-E0554B1F326C}" destId="{C1691771-0711-45CF-A689-E72ECFC7AF77}" srcOrd="5" destOrd="0" presId="urn:microsoft.com/office/officeart/2005/8/layout/radial6"/>
    <dgm:cxn modelId="{AADA96D3-9C23-45AE-8B48-A5CD1D05672C}" type="presParOf" srcId="{CCA60AF8-25B8-4073-A84A-E0554B1F326C}" destId="{560F16D2-3AEE-433D-8F58-2D1EE5D0BD5E}" srcOrd="6" destOrd="0" presId="urn:microsoft.com/office/officeart/2005/8/layout/radial6"/>
    <dgm:cxn modelId="{A555294F-BA6E-4BA0-9E69-497D2FEA2F7A}" type="presParOf" srcId="{CCA60AF8-25B8-4073-A84A-E0554B1F326C}" destId="{C33F6FF3-8A35-4C66-B468-53D19465EA84}" srcOrd="7" destOrd="0" presId="urn:microsoft.com/office/officeart/2005/8/layout/radial6"/>
    <dgm:cxn modelId="{AD89F6D5-DB96-434C-A0F5-4F1A82473D03}" type="presParOf" srcId="{CCA60AF8-25B8-4073-A84A-E0554B1F326C}" destId="{E0104AEF-A48D-4BBD-981B-BCC2169B2585}" srcOrd="8" destOrd="0" presId="urn:microsoft.com/office/officeart/2005/8/layout/radial6"/>
    <dgm:cxn modelId="{79E14F5C-CC5B-466F-B79A-BA03587E1965}"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6.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custT="1"/>
      <dgm:spPr>
        <a:solidFill>
          <a:srgbClr val="8C3F30"/>
        </a:solidFill>
      </dgm:spPr>
      <dgm:t>
        <a:bodyPr/>
        <a:lstStyle/>
        <a:p>
          <a:r>
            <a:rPr lang="en-US" sz="700" dirty="0" smtClean="0"/>
            <a:t>Deliver Relevant Reports</a:t>
          </a:r>
          <a:endParaRPr lang="en-US" sz="700"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a:effectLst>
          <a:glow rad="228600">
            <a:schemeClr val="accent1">
              <a:satMod val="175000"/>
              <a:alpha val="40000"/>
            </a:schemeClr>
          </a:glow>
        </a:effectLst>
      </dgm:spPr>
      <dgm:t>
        <a:bodyPr/>
        <a:lstStyle/>
        <a:p>
          <a:r>
            <a:rPr lang="en-US" dirty="0" smtClean="0"/>
            <a:t>Author</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dgm:spPr>
        <a:solidFill>
          <a:srgbClr val="BB543F"/>
        </a:solidFill>
      </dgm:spPr>
      <dgm:t>
        <a:bodyPr/>
        <a:lstStyle/>
        <a:p>
          <a:r>
            <a:rPr lang="en-US" dirty="0" smtClean="0"/>
            <a:t>Manage &amp; Scale</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409A59E5-5ED0-4794-8E17-A21C3C759648}">
      <dgm:prSet phldrT="[Text]"/>
      <dgm:spPr>
        <a:solidFill>
          <a:srgbClr val="D5877D"/>
        </a:solidFill>
      </dgm:spPr>
      <dgm:t>
        <a:bodyPr/>
        <a:lstStyle/>
        <a:p>
          <a:r>
            <a:rPr lang="en-US" dirty="0" smtClean="0"/>
            <a:t>Experience</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22CDCE5C-E36F-4975-AA5F-5CBE35C5D8C3}" type="presOf" srcId="{409A59E5-5ED0-4794-8E17-A21C3C759648}" destId="{C33F6FF3-8A35-4C66-B468-53D19465EA84}" srcOrd="0" destOrd="0" presId="urn:microsoft.com/office/officeart/2005/8/layout/radial6"/>
    <dgm:cxn modelId="{0229B31D-5191-48F8-9BF0-F2A946FE5A27}" type="presOf" srcId="{F0608A25-22C1-4322-A3E9-CF6F1BB2DCA8}" destId="{C2A879BF-92D4-4D11-AAFE-1355B89FB611}" srcOrd="0" destOrd="0" presId="urn:microsoft.com/office/officeart/2005/8/layout/radial6"/>
    <dgm:cxn modelId="{BB12017B-E5AB-4FD4-8F4F-77E6251C4830}" type="presOf" srcId="{0057EC54-C9D4-41B2-9FC4-7DBD543145C9}" destId="{560F16D2-3AEE-433D-8F58-2D1EE5D0BD5E}" srcOrd="0" destOrd="0" presId="urn:microsoft.com/office/officeart/2005/8/layout/radial6"/>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9D24C9DD-A1A2-42E7-98B8-77A73D1E5558}" srcId="{F0608A25-22C1-4322-A3E9-CF6F1BB2DCA8}" destId="{409A59E5-5ED0-4794-8E17-A21C3C759648}" srcOrd="2" destOrd="0" parTransId="{8F68501C-0935-48D2-A5C2-EADF884C08B9}" sibTransId="{975C9CB2-0E53-4796-B4EC-AED8DD91AB07}"/>
    <dgm:cxn modelId="{B1892FB6-7BF0-4D60-AC95-DA5CDA79209E}" srcId="{F0608A25-22C1-4322-A3E9-CF6F1BB2DCA8}" destId="{4B22615F-884C-409F-9775-B71B58D5DEA8}" srcOrd="1" destOrd="0" parTransId="{6D114CA3-41A8-47FC-9D02-06298E929657}" sibTransId="{0057EC54-C9D4-41B2-9FC4-7DBD543145C9}"/>
    <dgm:cxn modelId="{9AD2E2FD-490D-4328-9DA6-FBC60B2BCBB9}" type="presOf" srcId="{3AA2F3E7-CC23-4FDE-9509-270C85DBC556}" destId="{DC9954AA-BBCA-446C-9108-1E67BA3216E5}" srcOrd="0" destOrd="0" presId="urn:microsoft.com/office/officeart/2005/8/layout/radial6"/>
    <dgm:cxn modelId="{A16F7935-BF76-46A8-A529-85E760FAA2B5}" type="presOf" srcId="{553E0C9E-9E6A-466F-B58B-251ADF2410FE}" destId="{8753DBEB-5525-4FEF-B45E-EA5E5FBA0A83}" srcOrd="0" destOrd="0" presId="urn:microsoft.com/office/officeart/2005/8/layout/radial6"/>
    <dgm:cxn modelId="{E16ABFA2-258D-43D4-BAE0-DF5AA87E2D49}" type="presOf" srcId="{4B22615F-884C-409F-9775-B71B58D5DEA8}" destId="{72881E16-E634-4308-9C62-A134A9683B3B}" srcOrd="0" destOrd="0" presId="urn:microsoft.com/office/officeart/2005/8/layout/radial6"/>
    <dgm:cxn modelId="{E4969308-459A-4295-9353-152D39EC314F}" type="presOf" srcId="{975C9CB2-0E53-4796-B4EC-AED8DD91AB07}" destId="{8FD912B9-7BBD-474C-B3A7-6C6FDF926415}" srcOrd="0" destOrd="0" presId="urn:microsoft.com/office/officeart/2005/8/layout/radial6"/>
    <dgm:cxn modelId="{69A28880-CE35-44F9-9928-478D1758DEEB}" type="presOf" srcId="{F79935F3-CAFB-4315-985A-F22F7F3527DC}" destId="{CCA60AF8-25B8-4073-A84A-E0554B1F326C}" srcOrd="0" destOrd="0" presId="urn:microsoft.com/office/officeart/2005/8/layout/radial6"/>
    <dgm:cxn modelId="{0DD27CBF-22AA-460A-A846-0D0795F847B5}" type="presParOf" srcId="{CCA60AF8-25B8-4073-A84A-E0554B1F326C}" destId="{C2A879BF-92D4-4D11-AAFE-1355B89FB611}" srcOrd="0" destOrd="0" presId="urn:microsoft.com/office/officeart/2005/8/layout/radial6"/>
    <dgm:cxn modelId="{5A2366C1-DA01-44C4-AAB8-622DB5DEBBAD}" type="presParOf" srcId="{CCA60AF8-25B8-4073-A84A-E0554B1F326C}" destId="{DC9954AA-BBCA-446C-9108-1E67BA3216E5}" srcOrd="1" destOrd="0" presId="urn:microsoft.com/office/officeart/2005/8/layout/radial6"/>
    <dgm:cxn modelId="{BE6C30F3-144C-4FD8-8536-6D0F495C435A}" type="presParOf" srcId="{CCA60AF8-25B8-4073-A84A-E0554B1F326C}" destId="{29F30BB2-CBD0-4392-A38E-6DA5287D5140}" srcOrd="2" destOrd="0" presId="urn:microsoft.com/office/officeart/2005/8/layout/radial6"/>
    <dgm:cxn modelId="{3093395B-C9F9-4CBF-90C6-C312744A2944}" type="presParOf" srcId="{CCA60AF8-25B8-4073-A84A-E0554B1F326C}" destId="{8753DBEB-5525-4FEF-B45E-EA5E5FBA0A83}" srcOrd="3" destOrd="0" presId="urn:microsoft.com/office/officeart/2005/8/layout/radial6"/>
    <dgm:cxn modelId="{46C0167D-0CDA-46FC-AD14-71F9ADBF4C3E}" type="presParOf" srcId="{CCA60AF8-25B8-4073-A84A-E0554B1F326C}" destId="{72881E16-E634-4308-9C62-A134A9683B3B}" srcOrd="4" destOrd="0" presId="urn:microsoft.com/office/officeart/2005/8/layout/radial6"/>
    <dgm:cxn modelId="{05DDBE2A-75A5-45F7-9C85-6AD1A2A55444}" type="presParOf" srcId="{CCA60AF8-25B8-4073-A84A-E0554B1F326C}" destId="{C1691771-0711-45CF-A689-E72ECFC7AF77}" srcOrd="5" destOrd="0" presId="urn:microsoft.com/office/officeart/2005/8/layout/radial6"/>
    <dgm:cxn modelId="{FCA692E6-0754-49A7-BD69-E1FA9530D558}" type="presParOf" srcId="{CCA60AF8-25B8-4073-A84A-E0554B1F326C}" destId="{560F16D2-3AEE-433D-8F58-2D1EE5D0BD5E}" srcOrd="6" destOrd="0" presId="urn:microsoft.com/office/officeart/2005/8/layout/radial6"/>
    <dgm:cxn modelId="{C254B1E9-EBD5-47BD-999C-A57FDE3C1B2C}" type="presParOf" srcId="{CCA60AF8-25B8-4073-A84A-E0554B1F326C}" destId="{C33F6FF3-8A35-4C66-B468-53D19465EA84}" srcOrd="7" destOrd="0" presId="urn:microsoft.com/office/officeart/2005/8/layout/radial6"/>
    <dgm:cxn modelId="{1BB512F1-DE0C-4A88-BAC0-FFECA3FA2995}" type="presParOf" srcId="{CCA60AF8-25B8-4073-A84A-E0554B1F326C}" destId="{E0104AEF-A48D-4BBD-981B-BCC2169B2585}" srcOrd="8" destOrd="0" presId="urn:microsoft.com/office/officeart/2005/8/layout/radial6"/>
    <dgm:cxn modelId="{B3A94F5E-438D-479C-854C-DDD70962486D}"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7.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custT="1"/>
      <dgm:spPr>
        <a:solidFill>
          <a:srgbClr val="8C3F30"/>
        </a:solidFill>
      </dgm:spPr>
      <dgm:t>
        <a:bodyPr/>
        <a:lstStyle/>
        <a:p>
          <a:r>
            <a:rPr lang="en-US" sz="700" dirty="0" smtClean="0"/>
            <a:t>Deliver Relevant Reports</a:t>
          </a:r>
          <a:endParaRPr lang="en-US" sz="700"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a:effectLst>
          <a:glow rad="228600">
            <a:schemeClr val="accent1">
              <a:satMod val="175000"/>
              <a:alpha val="40000"/>
            </a:schemeClr>
          </a:glow>
        </a:effectLst>
      </dgm:spPr>
      <dgm:t>
        <a:bodyPr/>
        <a:lstStyle/>
        <a:p>
          <a:r>
            <a:rPr lang="en-US" dirty="0" smtClean="0"/>
            <a:t>Author</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dgm:spPr>
        <a:solidFill>
          <a:srgbClr val="BB543F"/>
        </a:solidFill>
      </dgm:spPr>
      <dgm:t>
        <a:bodyPr/>
        <a:lstStyle/>
        <a:p>
          <a:r>
            <a:rPr lang="en-US" dirty="0" smtClean="0"/>
            <a:t>Process</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409A59E5-5ED0-4794-8E17-A21C3C759648}">
      <dgm:prSet phldrT="[Text]"/>
      <dgm:spPr>
        <a:solidFill>
          <a:srgbClr val="D5877D"/>
        </a:solidFill>
      </dgm:spPr>
      <dgm:t>
        <a:bodyPr/>
        <a:lstStyle/>
        <a:p>
          <a:r>
            <a:rPr lang="en-US" dirty="0" smtClean="0"/>
            <a:t>Experience</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A1594A97-B9BA-46FF-99FE-C88F9A0F9868}" type="presOf" srcId="{F0608A25-22C1-4322-A3E9-CF6F1BB2DCA8}" destId="{C2A879BF-92D4-4D11-AAFE-1355B89FB611}" srcOrd="0" destOrd="0" presId="urn:microsoft.com/office/officeart/2005/8/layout/radial6"/>
    <dgm:cxn modelId="{9176A126-19E0-4719-A69D-9146B621725C}" srcId="{F0608A25-22C1-4322-A3E9-CF6F1BB2DCA8}" destId="{3AA2F3E7-CC23-4FDE-9509-270C85DBC556}" srcOrd="0" destOrd="0" parTransId="{FFE5A305-5D11-4796-A4FB-9440EE341F2A}" sibTransId="{553E0C9E-9E6A-466F-B58B-251ADF2410FE}"/>
    <dgm:cxn modelId="{C72E28ED-A2CA-4CD4-B263-64EB0DAAB77A}" type="presOf" srcId="{0057EC54-C9D4-41B2-9FC4-7DBD543145C9}" destId="{560F16D2-3AEE-433D-8F58-2D1EE5D0BD5E}" srcOrd="0" destOrd="0" presId="urn:microsoft.com/office/officeart/2005/8/layout/radial6"/>
    <dgm:cxn modelId="{24ED76B2-F708-4EAB-B681-B05CC57BDD0F}" srcId="{F79935F3-CAFB-4315-985A-F22F7F3527DC}" destId="{F0608A25-22C1-4322-A3E9-CF6F1BB2DCA8}" srcOrd="0" destOrd="0" parTransId="{BAC93665-99DA-411D-946B-BEA5B24DC564}" sibTransId="{C98A2C00-D731-4726-81C9-7B505A4A1255}"/>
    <dgm:cxn modelId="{9D24C9DD-A1A2-42E7-98B8-77A73D1E5558}" srcId="{F0608A25-22C1-4322-A3E9-CF6F1BB2DCA8}" destId="{409A59E5-5ED0-4794-8E17-A21C3C759648}" srcOrd="2" destOrd="0" parTransId="{8F68501C-0935-48D2-A5C2-EADF884C08B9}" sibTransId="{975C9CB2-0E53-4796-B4EC-AED8DD91AB07}"/>
    <dgm:cxn modelId="{D43BC834-DCC2-4179-B443-B3D5D4CA9E83}" type="presOf" srcId="{409A59E5-5ED0-4794-8E17-A21C3C759648}" destId="{C33F6FF3-8A35-4C66-B468-53D19465EA84}" srcOrd="0" destOrd="0" presId="urn:microsoft.com/office/officeart/2005/8/layout/radial6"/>
    <dgm:cxn modelId="{209BEF45-080A-4C79-896A-A24B6902DA09}" type="presOf" srcId="{553E0C9E-9E6A-466F-B58B-251ADF2410FE}" destId="{8753DBEB-5525-4FEF-B45E-EA5E5FBA0A83}"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25B84A09-C28A-47DA-A2A0-461B83C710AE}" type="presOf" srcId="{3AA2F3E7-CC23-4FDE-9509-270C85DBC556}" destId="{DC9954AA-BBCA-446C-9108-1E67BA3216E5}" srcOrd="0" destOrd="0" presId="urn:microsoft.com/office/officeart/2005/8/layout/radial6"/>
    <dgm:cxn modelId="{484F4E42-A1CB-491E-8570-F0C5006C4273}" type="presOf" srcId="{F79935F3-CAFB-4315-985A-F22F7F3527DC}" destId="{CCA60AF8-25B8-4073-A84A-E0554B1F326C}" srcOrd="0" destOrd="0" presId="urn:microsoft.com/office/officeart/2005/8/layout/radial6"/>
    <dgm:cxn modelId="{35086010-5A13-42C3-A34C-1C4F46CCDBDC}" type="presOf" srcId="{4B22615F-884C-409F-9775-B71B58D5DEA8}" destId="{72881E16-E634-4308-9C62-A134A9683B3B}" srcOrd="0" destOrd="0" presId="urn:microsoft.com/office/officeart/2005/8/layout/radial6"/>
    <dgm:cxn modelId="{FEF97C43-0945-4D84-B2F1-03E84C4E1B42}" type="presOf" srcId="{975C9CB2-0E53-4796-B4EC-AED8DD91AB07}" destId="{8FD912B9-7BBD-474C-B3A7-6C6FDF926415}" srcOrd="0" destOrd="0" presId="urn:microsoft.com/office/officeart/2005/8/layout/radial6"/>
    <dgm:cxn modelId="{B499AF2F-729E-48A2-BED9-5508186F2524}" type="presParOf" srcId="{CCA60AF8-25B8-4073-A84A-E0554B1F326C}" destId="{C2A879BF-92D4-4D11-AAFE-1355B89FB611}" srcOrd="0" destOrd="0" presId="urn:microsoft.com/office/officeart/2005/8/layout/radial6"/>
    <dgm:cxn modelId="{78BDB12C-14BE-441A-B03F-802FA29BD9CB}" type="presParOf" srcId="{CCA60AF8-25B8-4073-A84A-E0554B1F326C}" destId="{DC9954AA-BBCA-446C-9108-1E67BA3216E5}" srcOrd="1" destOrd="0" presId="urn:microsoft.com/office/officeart/2005/8/layout/radial6"/>
    <dgm:cxn modelId="{6A5BD4AB-00AC-490C-B289-D63EBE099CE5}" type="presParOf" srcId="{CCA60AF8-25B8-4073-A84A-E0554B1F326C}" destId="{29F30BB2-CBD0-4392-A38E-6DA5287D5140}" srcOrd="2" destOrd="0" presId="urn:microsoft.com/office/officeart/2005/8/layout/radial6"/>
    <dgm:cxn modelId="{7B262CA2-9035-4161-BA75-A239663982CB}" type="presParOf" srcId="{CCA60AF8-25B8-4073-A84A-E0554B1F326C}" destId="{8753DBEB-5525-4FEF-B45E-EA5E5FBA0A83}" srcOrd="3" destOrd="0" presId="urn:microsoft.com/office/officeart/2005/8/layout/radial6"/>
    <dgm:cxn modelId="{563F3F55-D3BA-49BC-86AC-008C2F791E83}" type="presParOf" srcId="{CCA60AF8-25B8-4073-A84A-E0554B1F326C}" destId="{72881E16-E634-4308-9C62-A134A9683B3B}" srcOrd="4" destOrd="0" presId="urn:microsoft.com/office/officeart/2005/8/layout/radial6"/>
    <dgm:cxn modelId="{ECD5B933-EF9F-4976-86BE-F66ADF099CDD}" type="presParOf" srcId="{CCA60AF8-25B8-4073-A84A-E0554B1F326C}" destId="{C1691771-0711-45CF-A689-E72ECFC7AF77}" srcOrd="5" destOrd="0" presId="urn:microsoft.com/office/officeart/2005/8/layout/radial6"/>
    <dgm:cxn modelId="{2A54B94C-25B6-46C1-8F50-BDCACE4649C7}" type="presParOf" srcId="{CCA60AF8-25B8-4073-A84A-E0554B1F326C}" destId="{560F16D2-3AEE-433D-8F58-2D1EE5D0BD5E}" srcOrd="6" destOrd="0" presId="urn:microsoft.com/office/officeart/2005/8/layout/radial6"/>
    <dgm:cxn modelId="{1B66A897-6BE2-49D4-A05E-EFFAC27321E0}" type="presParOf" srcId="{CCA60AF8-25B8-4073-A84A-E0554B1F326C}" destId="{C33F6FF3-8A35-4C66-B468-53D19465EA84}" srcOrd="7" destOrd="0" presId="urn:microsoft.com/office/officeart/2005/8/layout/radial6"/>
    <dgm:cxn modelId="{71E90E38-651C-458E-B0CA-47B3FFD524E9}" type="presParOf" srcId="{CCA60AF8-25B8-4073-A84A-E0554B1F326C}" destId="{E0104AEF-A48D-4BBD-981B-BCC2169B2585}" srcOrd="8" destOrd="0" presId="urn:microsoft.com/office/officeart/2005/8/layout/radial6"/>
    <dgm:cxn modelId="{21D54661-7EC6-4CD2-AF1C-BFCA7435544B}"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8.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custT="1"/>
      <dgm:spPr>
        <a:solidFill>
          <a:srgbClr val="8C3F30"/>
        </a:solidFill>
      </dgm:spPr>
      <dgm:t>
        <a:bodyPr/>
        <a:lstStyle/>
        <a:p>
          <a:r>
            <a:rPr lang="en-US" sz="700" dirty="0" smtClean="0"/>
            <a:t>Deliver Relevant Reports</a:t>
          </a:r>
          <a:endParaRPr lang="en-US" sz="700"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a:effectLst>
          <a:glow rad="228600">
            <a:schemeClr val="accent1">
              <a:satMod val="175000"/>
              <a:alpha val="40000"/>
            </a:schemeClr>
          </a:glow>
        </a:effectLst>
      </dgm:spPr>
      <dgm:t>
        <a:bodyPr/>
        <a:lstStyle/>
        <a:p>
          <a:r>
            <a:rPr lang="en-US" dirty="0" smtClean="0"/>
            <a:t>Author</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dgm:spPr>
        <a:solidFill>
          <a:srgbClr val="BB543F"/>
        </a:solidFill>
      </dgm:spPr>
      <dgm:t>
        <a:bodyPr/>
        <a:lstStyle/>
        <a:p>
          <a:r>
            <a:rPr lang="en-US" dirty="0" smtClean="0"/>
            <a:t>Process</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409A59E5-5ED0-4794-8E17-A21C3C759648}">
      <dgm:prSet phldrT="[Text]"/>
      <dgm:spPr>
        <a:solidFill>
          <a:srgbClr val="D5877D"/>
        </a:solidFill>
      </dgm:spPr>
      <dgm:t>
        <a:bodyPr/>
        <a:lstStyle/>
        <a:p>
          <a:r>
            <a:rPr lang="en-US" dirty="0" smtClean="0"/>
            <a:t>Experience</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17CECD57-116E-4823-884D-3A7FDDB56BDE}" type="presOf" srcId="{553E0C9E-9E6A-466F-B58B-251ADF2410FE}" destId="{8753DBEB-5525-4FEF-B45E-EA5E5FBA0A83}" srcOrd="0" destOrd="0" presId="urn:microsoft.com/office/officeart/2005/8/layout/radial6"/>
    <dgm:cxn modelId="{9D24C9DD-A1A2-42E7-98B8-77A73D1E5558}" srcId="{F0608A25-22C1-4322-A3E9-CF6F1BB2DCA8}" destId="{409A59E5-5ED0-4794-8E17-A21C3C759648}" srcOrd="2" destOrd="0" parTransId="{8F68501C-0935-48D2-A5C2-EADF884C08B9}" sibTransId="{975C9CB2-0E53-4796-B4EC-AED8DD91AB07}"/>
    <dgm:cxn modelId="{FC0D1217-37E9-4910-8913-A063B089E130}" type="presOf" srcId="{975C9CB2-0E53-4796-B4EC-AED8DD91AB07}" destId="{8FD912B9-7BBD-474C-B3A7-6C6FDF926415}"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2C39F343-A979-4D50-B41B-FDF77C0A8ADB}" type="presOf" srcId="{409A59E5-5ED0-4794-8E17-A21C3C759648}" destId="{C33F6FF3-8A35-4C66-B468-53D19465EA84}" srcOrd="0" destOrd="0" presId="urn:microsoft.com/office/officeart/2005/8/layout/radial6"/>
    <dgm:cxn modelId="{9A704D2E-5C47-4BD3-BB62-F7E046E0AC09}" type="presOf" srcId="{3AA2F3E7-CC23-4FDE-9509-270C85DBC556}" destId="{DC9954AA-BBCA-446C-9108-1E67BA3216E5}" srcOrd="0" destOrd="0" presId="urn:microsoft.com/office/officeart/2005/8/layout/radial6"/>
    <dgm:cxn modelId="{D01CD414-38FC-4A1E-9DA6-4BFDA2605831}" type="presOf" srcId="{4B22615F-884C-409F-9775-B71B58D5DEA8}" destId="{72881E16-E634-4308-9C62-A134A9683B3B}" srcOrd="0" destOrd="0" presId="urn:microsoft.com/office/officeart/2005/8/layout/radial6"/>
    <dgm:cxn modelId="{96C02BFA-1A2F-449B-8E10-F7CDF8783C2C}" type="presOf" srcId="{0057EC54-C9D4-41B2-9FC4-7DBD543145C9}" destId="{560F16D2-3AEE-433D-8F58-2D1EE5D0BD5E}" srcOrd="0" destOrd="0" presId="urn:microsoft.com/office/officeart/2005/8/layout/radial6"/>
    <dgm:cxn modelId="{60C707EB-FA3C-4510-B410-0033C5ED72D2}" type="presOf" srcId="{F79935F3-CAFB-4315-985A-F22F7F3527DC}" destId="{CCA60AF8-25B8-4073-A84A-E0554B1F326C}" srcOrd="0" destOrd="0" presId="urn:microsoft.com/office/officeart/2005/8/layout/radial6"/>
    <dgm:cxn modelId="{030E2479-9E1F-4011-8E98-62C96AA604B2}" type="presOf" srcId="{F0608A25-22C1-4322-A3E9-CF6F1BB2DCA8}" destId="{C2A879BF-92D4-4D11-AAFE-1355B89FB611}" srcOrd="0" destOrd="0" presId="urn:microsoft.com/office/officeart/2005/8/layout/radial6"/>
    <dgm:cxn modelId="{BCA141A9-5F17-4A7B-B5A9-62033AA7E129}" type="presParOf" srcId="{CCA60AF8-25B8-4073-A84A-E0554B1F326C}" destId="{C2A879BF-92D4-4D11-AAFE-1355B89FB611}" srcOrd="0" destOrd="0" presId="urn:microsoft.com/office/officeart/2005/8/layout/radial6"/>
    <dgm:cxn modelId="{95665592-2100-457F-B1CF-0236B8DD3A39}" type="presParOf" srcId="{CCA60AF8-25B8-4073-A84A-E0554B1F326C}" destId="{DC9954AA-BBCA-446C-9108-1E67BA3216E5}" srcOrd="1" destOrd="0" presId="urn:microsoft.com/office/officeart/2005/8/layout/radial6"/>
    <dgm:cxn modelId="{B21ECF7B-5BCF-4F6D-96F6-B554D492DAEB}" type="presParOf" srcId="{CCA60AF8-25B8-4073-A84A-E0554B1F326C}" destId="{29F30BB2-CBD0-4392-A38E-6DA5287D5140}" srcOrd="2" destOrd="0" presId="urn:microsoft.com/office/officeart/2005/8/layout/radial6"/>
    <dgm:cxn modelId="{807B6E34-A4A0-439A-B0B6-A185D0138CAE}" type="presParOf" srcId="{CCA60AF8-25B8-4073-A84A-E0554B1F326C}" destId="{8753DBEB-5525-4FEF-B45E-EA5E5FBA0A83}" srcOrd="3" destOrd="0" presId="urn:microsoft.com/office/officeart/2005/8/layout/radial6"/>
    <dgm:cxn modelId="{B0BB118C-E605-4301-9AA3-020F86041AD9}" type="presParOf" srcId="{CCA60AF8-25B8-4073-A84A-E0554B1F326C}" destId="{72881E16-E634-4308-9C62-A134A9683B3B}" srcOrd="4" destOrd="0" presId="urn:microsoft.com/office/officeart/2005/8/layout/radial6"/>
    <dgm:cxn modelId="{171BF7EF-B115-40C6-93B4-91ECCBE42E08}" type="presParOf" srcId="{CCA60AF8-25B8-4073-A84A-E0554B1F326C}" destId="{C1691771-0711-45CF-A689-E72ECFC7AF77}" srcOrd="5" destOrd="0" presId="urn:microsoft.com/office/officeart/2005/8/layout/radial6"/>
    <dgm:cxn modelId="{D6EF9D0A-706D-456F-90EE-90D08543F1B6}" type="presParOf" srcId="{CCA60AF8-25B8-4073-A84A-E0554B1F326C}" destId="{560F16D2-3AEE-433D-8F58-2D1EE5D0BD5E}" srcOrd="6" destOrd="0" presId="urn:microsoft.com/office/officeart/2005/8/layout/radial6"/>
    <dgm:cxn modelId="{0C7F3D24-AD06-4547-B6DD-0054E4496FE8}" type="presParOf" srcId="{CCA60AF8-25B8-4073-A84A-E0554B1F326C}" destId="{C33F6FF3-8A35-4C66-B468-53D19465EA84}" srcOrd="7" destOrd="0" presId="urn:microsoft.com/office/officeart/2005/8/layout/radial6"/>
    <dgm:cxn modelId="{C457C579-8352-4E3D-A79B-A26099FF0014}" type="presParOf" srcId="{CCA60AF8-25B8-4073-A84A-E0554B1F326C}" destId="{E0104AEF-A48D-4BBD-981B-BCC2169B2585}" srcOrd="8" destOrd="0" presId="urn:microsoft.com/office/officeart/2005/8/layout/radial6"/>
    <dgm:cxn modelId="{8FC06742-B8DE-45C1-98EB-F97D72265335}"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data9.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1_3" csCatId="accent1" phldr="1"/>
      <dgm:spPr/>
      <dgm:t>
        <a:bodyPr/>
        <a:lstStyle/>
        <a:p>
          <a:endParaRPr lang="en-US"/>
        </a:p>
      </dgm:t>
    </dgm:pt>
    <dgm:pt modelId="{F0608A25-22C1-4322-A3E9-CF6F1BB2DCA8}">
      <dgm:prSet phldrT="[Text]" custT="1"/>
      <dgm:spPr>
        <a:solidFill>
          <a:srgbClr val="8C3F30"/>
        </a:solidFill>
      </dgm:spPr>
      <dgm:t>
        <a:bodyPr/>
        <a:lstStyle/>
        <a:p>
          <a:r>
            <a:rPr lang="en-US" sz="700" dirty="0" smtClean="0"/>
            <a:t>Deliver Relevant Reports</a:t>
          </a:r>
          <a:endParaRPr lang="en-US" sz="700"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rgbClr val="A24C38"/>
        </a:solidFill>
        <a:effectLst>
          <a:glow rad="228600">
            <a:schemeClr val="accent1">
              <a:satMod val="175000"/>
              <a:alpha val="40000"/>
            </a:schemeClr>
          </a:glow>
        </a:effectLst>
      </dgm:spPr>
      <dgm:t>
        <a:bodyPr/>
        <a:lstStyle/>
        <a:p>
          <a:r>
            <a:rPr lang="en-US" dirty="0" smtClean="0"/>
            <a:t>Author</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dgm:t>
        <a:bodyPr/>
        <a:lstStyle/>
        <a:p>
          <a:endParaRPr lang="en-US"/>
        </a:p>
      </dgm:t>
    </dgm:pt>
    <dgm:pt modelId="{4B22615F-884C-409F-9775-B71B58D5DEA8}">
      <dgm:prSet phldrT="[Text]"/>
      <dgm:spPr>
        <a:solidFill>
          <a:srgbClr val="BB543F"/>
        </a:solidFill>
      </dgm:spPr>
      <dgm:t>
        <a:bodyPr/>
        <a:lstStyle/>
        <a:p>
          <a:r>
            <a:rPr lang="en-US" dirty="0" smtClean="0"/>
            <a:t>Process</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dgm:t>
        <a:bodyPr/>
        <a:lstStyle/>
        <a:p>
          <a:endParaRPr lang="en-US"/>
        </a:p>
      </dgm:t>
    </dgm:pt>
    <dgm:pt modelId="{409A59E5-5ED0-4794-8E17-A21C3C759648}">
      <dgm:prSet phldrT="[Text]"/>
      <dgm:spPr>
        <a:solidFill>
          <a:srgbClr val="D5877D"/>
        </a:solidFill>
      </dgm:spPr>
      <dgm:t>
        <a:bodyPr/>
        <a:lstStyle/>
        <a:p>
          <a:r>
            <a:rPr lang="en-US" dirty="0" smtClean="0"/>
            <a:t>Experience</a:t>
          </a:r>
          <a:endParaRPr lang="en-US" dirty="0"/>
        </a:p>
      </dgm:t>
    </dgm:pt>
    <dgm:pt modelId="{8F68501C-0935-48D2-A5C2-EADF884C08B9}" type="parTrans" cxnId="{9D24C9DD-A1A2-42E7-98B8-77A73D1E5558}">
      <dgm:prSet/>
      <dgm:spPr/>
      <dgm:t>
        <a:bodyPr/>
        <a:lstStyle/>
        <a:p>
          <a:endParaRPr lang="en-US"/>
        </a:p>
      </dgm:t>
    </dgm:pt>
    <dgm:pt modelId="{975C9CB2-0E53-4796-B4EC-AED8DD91AB07}" type="sib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9176A126-19E0-4719-A69D-9146B621725C}" srcId="{F0608A25-22C1-4322-A3E9-CF6F1BB2DCA8}" destId="{3AA2F3E7-CC23-4FDE-9509-270C85DBC556}" srcOrd="0" destOrd="0" parTransId="{FFE5A305-5D11-4796-A4FB-9440EE341F2A}" sibTransId="{553E0C9E-9E6A-466F-B58B-251ADF2410FE}"/>
    <dgm:cxn modelId="{24ED76B2-F708-4EAB-B681-B05CC57BDD0F}" srcId="{F79935F3-CAFB-4315-985A-F22F7F3527DC}" destId="{F0608A25-22C1-4322-A3E9-CF6F1BB2DCA8}" srcOrd="0" destOrd="0" parTransId="{BAC93665-99DA-411D-946B-BEA5B24DC564}" sibTransId="{C98A2C00-D731-4726-81C9-7B505A4A1255}"/>
    <dgm:cxn modelId="{38DCB0C0-C859-40AB-AA5F-B602F76BA241}" type="presOf" srcId="{0057EC54-C9D4-41B2-9FC4-7DBD543145C9}" destId="{560F16D2-3AEE-433D-8F58-2D1EE5D0BD5E}" srcOrd="0" destOrd="0" presId="urn:microsoft.com/office/officeart/2005/8/layout/radial6"/>
    <dgm:cxn modelId="{9D24C9DD-A1A2-42E7-98B8-77A73D1E5558}" srcId="{F0608A25-22C1-4322-A3E9-CF6F1BB2DCA8}" destId="{409A59E5-5ED0-4794-8E17-A21C3C759648}" srcOrd="2" destOrd="0" parTransId="{8F68501C-0935-48D2-A5C2-EADF884C08B9}" sibTransId="{975C9CB2-0E53-4796-B4EC-AED8DD91AB07}"/>
    <dgm:cxn modelId="{F9B2E3B1-0141-4F97-87FE-B303A03B65DC}" type="presOf" srcId="{F0608A25-22C1-4322-A3E9-CF6F1BB2DCA8}" destId="{C2A879BF-92D4-4D11-AAFE-1355B89FB611}" srcOrd="0" destOrd="0" presId="urn:microsoft.com/office/officeart/2005/8/layout/radial6"/>
    <dgm:cxn modelId="{FC04D549-F88D-4845-B4BE-2CD1529BF169}" type="presOf" srcId="{409A59E5-5ED0-4794-8E17-A21C3C759648}" destId="{C33F6FF3-8A35-4C66-B468-53D19465EA84}" srcOrd="0" destOrd="0" presId="urn:microsoft.com/office/officeart/2005/8/layout/radial6"/>
    <dgm:cxn modelId="{D3831904-353A-40C8-8C2D-D73BB024D17F}" type="presOf" srcId="{3AA2F3E7-CC23-4FDE-9509-270C85DBC556}" destId="{DC9954AA-BBCA-446C-9108-1E67BA3216E5}" srcOrd="0" destOrd="0" presId="urn:microsoft.com/office/officeart/2005/8/layout/radial6"/>
    <dgm:cxn modelId="{B1892FB6-7BF0-4D60-AC95-DA5CDA79209E}" srcId="{F0608A25-22C1-4322-A3E9-CF6F1BB2DCA8}" destId="{4B22615F-884C-409F-9775-B71B58D5DEA8}" srcOrd="1" destOrd="0" parTransId="{6D114CA3-41A8-47FC-9D02-06298E929657}" sibTransId="{0057EC54-C9D4-41B2-9FC4-7DBD543145C9}"/>
    <dgm:cxn modelId="{51C79B1E-A983-4ADE-B515-96F328755A3B}" type="presOf" srcId="{4B22615F-884C-409F-9775-B71B58D5DEA8}" destId="{72881E16-E634-4308-9C62-A134A9683B3B}" srcOrd="0" destOrd="0" presId="urn:microsoft.com/office/officeart/2005/8/layout/radial6"/>
    <dgm:cxn modelId="{942D835F-F06E-4CA7-B865-F5019FF79ECB}" type="presOf" srcId="{975C9CB2-0E53-4796-B4EC-AED8DD91AB07}" destId="{8FD912B9-7BBD-474C-B3A7-6C6FDF926415}" srcOrd="0" destOrd="0" presId="urn:microsoft.com/office/officeart/2005/8/layout/radial6"/>
    <dgm:cxn modelId="{E96AA478-83F8-44FD-8985-8CE388135907}" type="presOf" srcId="{F79935F3-CAFB-4315-985A-F22F7F3527DC}" destId="{CCA60AF8-25B8-4073-A84A-E0554B1F326C}" srcOrd="0" destOrd="0" presId="urn:microsoft.com/office/officeart/2005/8/layout/radial6"/>
    <dgm:cxn modelId="{8E965602-258A-4337-A58D-42E7A6F4F18B}" type="presOf" srcId="{553E0C9E-9E6A-466F-B58B-251ADF2410FE}" destId="{8753DBEB-5525-4FEF-B45E-EA5E5FBA0A83}" srcOrd="0" destOrd="0" presId="urn:microsoft.com/office/officeart/2005/8/layout/radial6"/>
    <dgm:cxn modelId="{AF3C10CA-1F9A-404A-B5C3-E8B8AD55497D}" type="presParOf" srcId="{CCA60AF8-25B8-4073-A84A-E0554B1F326C}" destId="{C2A879BF-92D4-4D11-AAFE-1355B89FB611}" srcOrd="0" destOrd="0" presId="urn:microsoft.com/office/officeart/2005/8/layout/radial6"/>
    <dgm:cxn modelId="{330CF67B-67B7-4B64-9885-F9F6C90722F3}" type="presParOf" srcId="{CCA60AF8-25B8-4073-A84A-E0554B1F326C}" destId="{DC9954AA-BBCA-446C-9108-1E67BA3216E5}" srcOrd="1" destOrd="0" presId="urn:microsoft.com/office/officeart/2005/8/layout/radial6"/>
    <dgm:cxn modelId="{EA63826A-A359-4193-AD55-9BC85D65D64E}" type="presParOf" srcId="{CCA60AF8-25B8-4073-A84A-E0554B1F326C}" destId="{29F30BB2-CBD0-4392-A38E-6DA5287D5140}" srcOrd="2" destOrd="0" presId="urn:microsoft.com/office/officeart/2005/8/layout/radial6"/>
    <dgm:cxn modelId="{6F8A0FD5-82D1-4B47-954B-1D605460DEDB}" type="presParOf" srcId="{CCA60AF8-25B8-4073-A84A-E0554B1F326C}" destId="{8753DBEB-5525-4FEF-B45E-EA5E5FBA0A83}" srcOrd="3" destOrd="0" presId="urn:microsoft.com/office/officeart/2005/8/layout/radial6"/>
    <dgm:cxn modelId="{CDC9DC99-690F-46B0-BB8D-5D84CCE23E31}" type="presParOf" srcId="{CCA60AF8-25B8-4073-A84A-E0554B1F326C}" destId="{72881E16-E634-4308-9C62-A134A9683B3B}" srcOrd="4" destOrd="0" presId="urn:microsoft.com/office/officeart/2005/8/layout/radial6"/>
    <dgm:cxn modelId="{E7C47804-8645-4B81-B14F-6BD5B681DB77}" type="presParOf" srcId="{CCA60AF8-25B8-4073-A84A-E0554B1F326C}" destId="{C1691771-0711-45CF-A689-E72ECFC7AF77}" srcOrd="5" destOrd="0" presId="urn:microsoft.com/office/officeart/2005/8/layout/radial6"/>
    <dgm:cxn modelId="{670186F7-CDA6-4AF9-87B4-04FAF0E54516}" type="presParOf" srcId="{CCA60AF8-25B8-4073-A84A-E0554B1F326C}" destId="{560F16D2-3AEE-433D-8F58-2D1EE5D0BD5E}" srcOrd="6" destOrd="0" presId="urn:microsoft.com/office/officeart/2005/8/layout/radial6"/>
    <dgm:cxn modelId="{0EE7F820-ED32-47B6-952D-1895F00BE861}" type="presParOf" srcId="{CCA60AF8-25B8-4073-A84A-E0554B1F326C}" destId="{C33F6FF3-8A35-4C66-B468-53D19465EA84}" srcOrd="7" destOrd="0" presId="urn:microsoft.com/office/officeart/2005/8/layout/radial6"/>
    <dgm:cxn modelId="{5B71B588-9668-4D90-8916-4CE985B35C48}" type="presParOf" srcId="{CCA60AF8-25B8-4073-A84A-E0554B1F326C}" destId="{E0104AEF-A48D-4BBD-981B-BCC2169B2585}" srcOrd="8" destOrd="0" presId="urn:microsoft.com/office/officeart/2005/8/layout/radial6"/>
    <dgm:cxn modelId="{3A39BE22-9786-4ADC-AC2B-930F1800D89E}" type="presParOf" srcId="{CCA60AF8-25B8-4073-A84A-E0554B1F326C}" destId="{8FD912B9-7BBD-474C-B3A7-6C6FDF926415}" srcOrd="9" destOrd="0" presId="urn:microsoft.com/office/officeart/2005/8/layout/radial6"/>
  </dgm:cxnLst>
  <dgm:bg>
    <a:effectLst>
      <a:outerShdw blurRad="76200" dir="13500000" sy="23000" kx="1200000" algn="br" rotWithShape="0">
        <a:prstClr val="black">
          <a:alpha val="20000"/>
        </a:prstClr>
      </a:outerShdw>
    </a:effect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8CD4984-0518-4AE8-AF8B-1313B5B29C71}" type="datetimeFigureOut">
              <a:rPr lang="en-US" smtClean="0"/>
              <a:pPr/>
              <a:t>8/18/2008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7517F34-B688-4623-8D36-01D81A1DB3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BFF28C-03FC-409F-8530-5F1C7CE9CABB}" type="datetimeFigureOut">
              <a:rPr lang="en-US" smtClean="0"/>
              <a:pPr/>
              <a:t>8/18/2008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FEC1EB-C3B7-4C46-8D10-2BBB70ED2E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indent="-223838" algn="l" defTabSz="914400" rtl="0" eaLnBrk="1" latinLnBrk="0" hangingPunct="1">
      <a:defRPr sz="1000" kern="1200">
        <a:solidFill>
          <a:schemeClr val="tx1"/>
        </a:solidFill>
        <a:latin typeface="+mn-lt"/>
        <a:ea typeface="+mn-ea"/>
        <a:cs typeface="+mn-cs"/>
      </a:defRPr>
    </a:lvl2pPr>
    <a:lvl3pPr marL="681038" indent="-233363" algn="l" defTabSz="914400" rtl="0" eaLnBrk="1" latinLnBrk="0" hangingPunct="1">
      <a:defRPr sz="1000" kern="1200">
        <a:solidFill>
          <a:schemeClr val="tx1"/>
        </a:solidFill>
        <a:latin typeface="+mn-lt"/>
        <a:ea typeface="+mn-ea"/>
        <a:cs typeface="+mn-cs"/>
      </a:defRPr>
    </a:lvl3pPr>
    <a:lvl4pPr marL="914400" indent="-233363" algn="l" defTabSz="914400" rtl="0" eaLnBrk="1" latinLnBrk="0" hangingPunct="1">
      <a:defRPr sz="1000" kern="1200">
        <a:solidFill>
          <a:schemeClr val="tx1"/>
        </a:solidFill>
        <a:latin typeface="+mn-lt"/>
        <a:ea typeface="+mn-ea"/>
        <a:cs typeface="+mn-cs"/>
      </a:defRPr>
    </a:lvl4pPr>
    <a:lvl5pPr marL="1147763" indent="-233363"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B39152-1585-4C0B-8817-2D05BB85BC9A}" type="slidenum">
              <a:rPr lang="zh-TW" altLang="en-US"/>
              <a:pPr/>
              <a:t>1</a:t>
            </a:fld>
            <a:endParaRPr lang="en-US" altLang="zh-TW"/>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r>
              <a:rPr lang="en-US" altLang="zh-TW"/>
              <a:t>&lt;SLIDETITLE INCLUDE=0&gt;Entry Slide&lt;/SLIDETITLE&gt;</a:t>
            </a:r>
          </a:p>
          <a:p>
            <a:r>
              <a:rPr lang="en-US" altLang="zh-TW"/>
              <a:t>&lt;KEYWORDS&gt;&lt;/KEYWORDS&gt;</a:t>
            </a:r>
          </a:p>
          <a:p>
            <a:r>
              <a:rPr lang="en-US" altLang="zh-TW"/>
              <a:t>&lt;KEYMESSAGE&gt;&lt;/KEYMESSAGE&gt;</a:t>
            </a:r>
          </a:p>
          <a:p>
            <a:r>
              <a:rPr lang="en-US" altLang="zh-TW"/>
              <a:t>&lt;SLIDEBUILDS&gt;0&lt;/SLIDEBUILDS&gt;</a:t>
            </a:r>
          </a:p>
          <a:p>
            <a:r>
              <a:rPr lang="en-US" altLang="zh-TW"/>
              <a:t>&lt;SLIDESCRIPT&gt;&lt;/SLIDESCRIPT&gt;</a:t>
            </a:r>
          </a:p>
          <a:p>
            <a:r>
              <a:rPr lang="en-US" altLang="zh-TW"/>
              <a:t>&lt;SLIDETRANSITION&gt;</a:t>
            </a:r>
          </a:p>
          <a:p>
            <a:r>
              <a:rPr lang="en-US" altLang="zh-TW"/>
              <a:t>&lt;/SLIDETRANSITION&gt;</a:t>
            </a:r>
          </a:p>
          <a:p>
            <a:r>
              <a:rPr lang="en-US" altLang="zh-TW"/>
              <a:t>&lt;COMMENT&gt;&lt;/COMMENT&gt;</a:t>
            </a:r>
          </a:p>
          <a:p>
            <a:r>
              <a:rPr lang="en-US" altLang="zh-TW"/>
              <a:t>&lt;ADDITIONALINFORMATION&gt;</a:t>
            </a:r>
          </a:p>
          <a:p>
            <a:r>
              <a:rPr lang="en-US" altLang="zh-TW"/>
              <a:t>&lt;ITEM&gt;&lt;/ITEM&gt;</a:t>
            </a:r>
          </a:p>
          <a:p>
            <a:r>
              <a:rPr lang="en-US" altLang="zh-TW"/>
              <a:t>&lt;/ADDITIONALINFORMATION&gt;</a:t>
            </a:r>
          </a:p>
          <a:p>
            <a:endParaRPr lang="en-US" altLang="zh-TW"/>
          </a:p>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value prop pillars on the right can be deleted  as preferred</a:t>
            </a:r>
            <a:endParaRPr lang="en-US" dirty="0"/>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are in your (write back</a:t>
            </a:r>
            <a:r>
              <a:rPr lang="en-US" baseline="0" dirty="0" smtClean="0"/>
              <a:t> supporting) </a:t>
            </a:r>
            <a:r>
              <a:rPr lang="en-US" dirty="0" smtClean="0"/>
              <a:t>Business app</a:t>
            </a:r>
          </a:p>
          <a:p>
            <a:r>
              <a:rPr lang="en-US" sz="1000" kern="1200" dirty="0" smtClean="0">
                <a:solidFill>
                  <a:schemeClr val="tx1"/>
                </a:solidFill>
                <a:latin typeface="+mn-lt"/>
                <a:ea typeface="+mn-ea"/>
                <a:cs typeface="+mn-cs"/>
              </a:rPr>
              <a:t>You  update forecasted sales quantity cell from the quantity of 10 to the quantity of 14</a:t>
            </a:r>
          </a:p>
          <a:p>
            <a:r>
              <a:rPr lang="en-US" sz="1000" kern="1200" dirty="0" smtClean="0">
                <a:solidFill>
                  <a:schemeClr val="tx1"/>
                </a:solidFill>
                <a:latin typeface="+mn-lt"/>
                <a:ea typeface="+mn-ea"/>
                <a:cs typeface="+mn-cs"/>
              </a:rPr>
              <a:t>CLICK</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SSAS stores the delta of 4 in the write back partition of the Cube  and</a:t>
            </a:r>
            <a:r>
              <a:rPr lang="en-US" sz="1000" kern="1200" baseline="0" dirty="0" smtClean="0">
                <a:solidFill>
                  <a:schemeClr val="tx1"/>
                </a:solidFill>
                <a:latin typeface="+mn-lt"/>
                <a:ea typeface="+mn-ea"/>
                <a:cs typeface="+mn-cs"/>
              </a:rPr>
              <a:t> stores in the cache</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CLICK </a:t>
            </a:r>
          </a:p>
          <a:p>
            <a:r>
              <a:rPr lang="en-US" sz="1000" kern="1200" dirty="0" smtClean="0">
                <a:solidFill>
                  <a:schemeClr val="tx1"/>
                </a:solidFill>
                <a:latin typeface="+mn-lt"/>
                <a:ea typeface="+mn-ea"/>
                <a:cs typeface="+mn-cs"/>
              </a:rPr>
              <a:t>When the write back is committed SSAS sends the delta back to  the write back table (that SSAS created) in the original source system (OLTP). This since the 2005 Write back is</a:t>
            </a:r>
            <a:r>
              <a:rPr lang="en-US" sz="1000" kern="1200" baseline="0" dirty="0" smtClean="0">
                <a:solidFill>
                  <a:schemeClr val="tx1"/>
                </a:solidFill>
                <a:latin typeface="+mn-lt"/>
                <a:ea typeface="+mn-ea"/>
                <a:cs typeface="+mn-cs"/>
              </a:rPr>
              <a:t> ROLAP MODE</a:t>
            </a:r>
            <a:r>
              <a:rPr lang="en-US" sz="1000" kern="1200" dirty="0" smtClean="0">
                <a:solidFill>
                  <a:schemeClr val="tx1"/>
                </a:solidFill>
                <a:latin typeface="+mn-lt"/>
                <a:ea typeface="+mn-ea"/>
                <a:cs typeface="+mn-cs"/>
              </a:rPr>
              <a:t>  - The cache is deleted</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Now when the app is ready to retrieve the committed write back result SSAS – [due to the fact that the WB is ROLAP ]- sends request back to the WB table in the original data store which then passed on results to the app… </a:t>
            </a:r>
          </a:p>
          <a:p>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scenario: </a:t>
            </a:r>
          </a:p>
          <a:p>
            <a:r>
              <a:rPr lang="en-US" dirty="0" smtClean="0"/>
              <a:t>You are in your (write back</a:t>
            </a:r>
            <a:r>
              <a:rPr lang="en-US" baseline="0" dirty="0" smtClean="0"/>
              <a:t> supporting) </a:t>
            </a:r>
            <a:r>
              <a:rPr lang="en-US" dirty="0" smtClean="0"/>
              <a:t>Business app</a:t>
            </a:r>
          </a:p>
          <a:p>
            <a:r>
              <a:rPr lang="en-US" sz="1000" kern="1200" dirty="0" smtClean="0">
                <a:solidFill>
                  <a:schemeClr val="tx1"/>
                </a:solidFill>
                <a:latin typeface="+mn-lt"/>
                <a:ea typeface="+mn-ea"/>
                <a:cs typeface="+mn-cs"/>
              </a:rPr>
              <a:t>You  update forecasted sales quantity cell from the quantity of 10 to the quantity of 14</a:t>
            </a:r>
          </a:p>
          <a:p>
            <a:r>
              <a:rPr lang="en-US" sz="1000" kern="1200" dirty="0" smtClean="0">
                <a:solidFill>
                  <a:schemeClr val="tx1"/>
                </a:solidFill>
                <a:latin typeface="+mn-lt"/>
                <a:ea typeface="+mn-ea"/>
                <a:cs typeface="+mn-cs"/>
              </a:rPr>
              <a:t>CLICK</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SSAS stores the delta of 4 in the write back partition of the Cube that is now leverages a MOLAP STORE and </a:t>
            </a:r>
            <a:r>
              <a:rPr lang="en-US" sz="1000" kern="1200" baseline="0" dirty="0" smtClean="0">
                <a:solidFill>
                  <a:schemeClr val="tx1"/>
                </a:solidFill>
                <a:latin typeface="+mn-lt"/>
                <a:ea typeface="+mn-ea"/>
                <a:cs typeface="+mn-cs"/>
              </a:rPr>
              <a:t>stores the delta in the cache too</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CLICK </a:t>
            </a:r>
          </a:p>
          <a:p>
            <a:r>
              <a:rPr lang="en-US" sz="1000" kern="1200" dirty="0" smtClean="0">
                <a:solidFill>
                  <a:schemeClr val="tx1"/>
                </a:solidFill>
                <a:latin typeface="+mn-lt"/>
                <a:ea typeface="+mn-ea"/>
                <a:cs typeface="+mn-cs"/>
              </a:rPr>
              <a:t>When the write back is committed ,</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SSAS sends A COPY</a:t>
            </a:r>
            <a:r>
              <a:rPr lang="en-US" sz="1000" kern="1200" baseline="0" dirty="0" smtClean="0">
                <a:solidFill>
                  <a:schemeClr val="tx1"/>
                </a:solidFill>
                <a:latin typeface="+mn-lt"/>
                <a:ea typeface="+mn-ea"/>
                <a:cs typeface="+mn-cs"/>
              </a:rPr>
              <a:t> – for backup reasons -  to the  write back table in the </a:t>
            </a:r>
            <a:r>
              <a:rPr lang="en-US" sz="1000" kern="1200" dirty="0" smtClean="0">
                <a:solidFill>
                  <a:schemeClr val="tx1"/>
                </a:solidFill>
                <a:latin typeface="+mn-lt"/>
                <a:ea typeface="+mn-ea"/>
                <a:cs typeface="+mn-cs"/>
              </a:rPr>
              <a:t>original source system (OLTP).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Now when the app is ready to retrieve the committed write back transactions the result is sent directly from the MOLAP store in SSAS… No additional trip</a:t>
            </a:r>
            <a:r>
              <a:rPr lang="en-US" sz="1000" kern="1200" baseline="0" dirty="0" smtClean="0">
                <a:solidFill>
                  <a:schemeClr val="tx1"/>
                </a:solidFill>
                <a:latin typeface="+mn-lt"/>
                <a:ea typeface="+mn-ea"/>
                <a:cs typeface="+mn-cs"/>
              </a:rPr>
              <a:t> back to the original </a:t>
            </a:r>
            <a:r>
              <a:rPr lang="en-US" sz="1000" kern="1200" dirty="0" smtClean="0">
                <a:solidFill>
                  <a:schemeClr val="tx1"/>
                </a:solidFill>
                <a:latin typeface="+mn-lt"/>
                <a:ea typeface="+mn-ea"/>
                <a:cs typeface="+mn-cs"/>
              </a:rPr>
              <a:t>data store ……huge </a:t>
            </a:r>
            <a:r>
              <a:rPr lang="en-US" sz="1000" kern="1200" dirty="0" err="1" smtClean="0">
                <a:solidFill>
                  <a:schemeClr val="tx1"/>
                </a:solidFill>
                <a:latin typeface="+mn-lt"/>
                <a:ea typeface="+mn-ea"/>
                <a:cs typeface="+mn-cs"/>
              </a:rPr>
              <a:t>perf</a:t>
            </a:r>
            <a:r>
              <a:rPr lang="en-US" sz="1000" kern="1200" dirty="0" smtClean="0">
                <a:solidFill>
                  <a:schemeClr val="tx1"/>
                </a:solidFill>
                <a:latin typeface="+mn-lt"/>
                <a:ea typeface="+mn-ea"/>
                <a:cs typeface="+mn-cs"/>
              </a:rPr>
              <a:t> gains – both for write back process and – in particular for retrieval process</a:t>
            </a:r>
          </a:p>
          <a:p>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Server 2008 Development efforts translated</a:t>
            </a:r>
            <a:r>
              <a:rPr lang="en-US" baseline="0" dirty="0" smtClean="0"/>
              <a:t> into overall 2008 value prop as to how SQL Server 2008 allows you to integrate any data , deliver relevant reports and drive actionable insights</a:t>
            </a:r>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60A6BC0-1970-4825-B90C-E6D51F6F42DD}" type="slidenum">
              <a:rPr lang="zh-TW" altLang="en-US"/>
              <a:pPr/>
              <a:t>2</a:t>
            </a:fld>
            <a:endParaRPr lang="en-US" altLang="zh-TW"/>
          </a:p>
        </p:txBody>
      </p:sp>
      <p:sp>
        <p:nvSpPr>
          <p:cNvPr id="146438" name="Rectangle 6"/>
          <p:cNvSpPr>
            <a:spLocks noGrp="1" noRot="1" noChangeAspect="1" noChangeArrowheads="1" noTextEdit="1"/>
          </p:cNvSpPr>
          <p:nvPr>
            <p:ph type="sldImg"/>
          </p:nvPr>
        </p:nvSpPr>
        <p:spPr>
          <a:ln/>
        </p:spPr>
      </p:sp>
      <p:sp>
        <p:nvSpPr>
          <p:cNvPr id="146439" name="Rectangle 7"/>
          <p:cNvSpPr>
            <a:spLocks noGrp="1" noChangeArrowheads="1"/>
          </p:cNvSpPr>
          <p:nvPr>
            <p:ph type="body" idx="1"/>
          </p:nvPr>
        </p:nvSpPr>
        <p:spPr/>
        <p:txBody>
          <a:bodyPr/>
          <a:lstStyle/>
          <a:p>
            <a:r>
              <a:rPr lang="en-US" altLang="zh-TW"/>
              <a:t>&lt;SLIDETITLE INCLUDE=7&gt;Title Slide&lt;/SLIDETITLE&gt;</a:t>
            </a:r>
          </a:p>
          <a:p>
            <a:r>
              <a:rPr lang="en-US" altLang="zh-TW"/>
              <a:t>&lt;KEYWORDS&gt;&lt;/KEYWORDS&gt;</a:t>
            </a:r>
          </a:p>
          <a:p>
            <a:r>
              <a:rPr lang="en-US" altLang="zh-TW"/>
              <a:t>&lt;KEYMESSAGE&gt;&lt;/KEYMESSAGE&gt;</a:t>
            </a:r>
          </a:p>
          <a:p>
            <a:r>
              <a:rPr lang="en-US" altLang="zh-TW"/>
              <a:t>&lt;SLIDEBUILDS&gt;0&lt;/SLIDEBUILDS&gt;</a:t>
            </a:r>
          </a:p>
          <a:p>
            <a:r>
              <a:rPr lang="en-US" altLang="zh-TW"/>
              <a:t>&lt;SLIDESCRIPT&gt;</a:t>
            </a:r>
          </a:p>
          <a:p>
            <a:r>
              <a:rPr lang="en-US" altLang="zh-TW"/>
              <a:t>Hello and Welcome to this Microsoft TechNet session on {insert session title}. My name is {insert name}</a:t>
            </a:r>
          </a:p>
          <a:p>
            <a:r>
              <a:rPr lang="en-US" altLang="zh-TW"/>
              <a:t>&lt;/SLIDESCRIPT&gt;</a:t>
            </a:r>
          </a:p>
          <a:p>
            <a:r>
              <a:rPr lang="en-US" altLang="zh-TW"/>
              <a:t>&lt;SLIDETRANSITION&gt;</a:t>
            </a:r>
          </a:p>
          <a:p>
            <a:r>
              <a:rPr lang="en-US" altLang="zh-TW"/>
              <a:t>&lt;TRANSITION LENGTH=7&gt;Let us start this session by going into more detail on exactly what we will be covering.&lt;/TRANSITION&gt;</a:t>
            </a:r>
          </a:p>
          <a:p>
            <a:r>
              <a:rPr lang="en-US" altLang="zh-TW"/>
              <a:t>&lt;/SLIDETRANSITION&gt;</a:t>
            </a:r>
          </a:p>
          <a:p>
            <a:r>
              <a:rPr lang="en-US" altLang="zh-TW"/>
              <a:t>&lt;COMMENT&gt;&lt;/COMMENT&gt;</a:t>
            </a:r>
          </a:p>
          <a:p>
            <a:r>
              <a:rPr lang="en-US" altLang="zh-TW"/>
              <a:t>&lt;ADDITIONALINFORMATION&gt;</a:t>
            </a:r>
          </a:p>
          <a:p>
            <a:r>
              <a:rPr lang="en-US" altLang="zh-TW"/>
              <a:t>&lt;ITEM&gt;&lt;/ITEM&gt;</a:t>
            </a:r>
          </a:p>
          <a:p>
            <a:r>
              <a:rPr lang="en-US" altLang="zh-TW"/>
              <a:t>&lt;/ADDITIONALINFORMATION&gt;</a:t>
            </a:r>
          </a:p>
          <a:p>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http://mediaproducts.gartner.com/reprints/microsoft/article19/article19.html (Gartner)</a:t>
            </a:r>
          </a:p>
          <a:p>
            <a:pPr marL="228600" indent="-228600">
              <a:buAutoNum type="arabicParenR"/>
            </a:pPr>
            <a:r>
              <a:rPr lang="en-US" dirty="0" smtClean="0"/>
              <a:t>http://download.microsoft.com/download/A/B/9/AB93175B-BA6A-4332-AFBF-FE4C3749BBEC/IDC%202006%20DB%20Marketshare%20206061.pdf (IDC)</a:t>
            </a:r>
          </a:p>
          <a:p>
            <a:pPr marL="228600" indent="-228600">
              <a:buAutoNum type="arabicParenR"/>
            </a:pPr>
            <a:r>
              <a:rPr lang="en-US" dirty="0" smtClean="0"/>
              <a:t>http://www.olapreport.com/market.htm (The OLAP Report)</a:t>
            </a:r>
          </a:p>
          <a:p>
            <a:pPr marL="228600" indent="-228600">
              <a:buAutoNum type="arabicParenR"/>
            </a:pPr>
            <a:r>
              <a:rPr lang="en-US" dirty="0" smtClean="0"/>
              <a:t>http://download.microsoft.com/download/6/C/D/6CDC123B-A159-438C-BBAD-7750EE5D0D67/IDC-Server%20Workloads%20Forecast.pdf (IDC)</a:t>
            </a:r>
            <a:endParaRPr lang="en-US" dirty="0"/>
          </a:p>
        </p:txBody>
      </p:sp>
      <p:sp>
        <p:nvSpPr>
          <p:cNvPr id="4" name="Slide Number Placeholder 3"/>
          <p:cNvSpPr>
            <a:spLocks noGrp="1"/>
          </p:cNvSpPr>
          <p:nvPr>
            <p:ph type="sldNum" sz="quarter" idx="10"/>
          </p:nvPr>
        </p:nvSpPr>
        <p:spPr/>
        <p:txBody>
          <a:bodyPr/>
          <a:lstStyle/>
          <a:p>
            <a:pPr>
              <a:defRPr/>
            </a:pPr>
            <a:fld id="{7B935B9C-CE18-4642-BC62-3D534BB2789B}" type="slidenum">
              <a:rPr lang="en-US" smtClean="0"/>
              <a:pPr>
                <a:defRPr/>
              </a:pPr>
              <a:t>41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A1822B0-CFB6-443E-BBA9-5DDE795B6940}" type="slidenum">
              <a:rPr lang="zh-TW" altLang="en-US"/>
              <a:pPr/>
              <a:t>43</a:t>
            </a:fld>
            <a:endParaRPr lang="en-US" altLang="zh-TW"/>
          </a:p>
        </p:txBody>
      </p:sp>
      <p:sp>
        <p:nvSpPr>
          <p:cNvPr id="790530" name="Rectangle 2"/>
          <p:cNvSpPr>
            <a:spLocks noGrp="1" noRot="1" noChangeAspect="1" noChangeArrowheads="1" noTextEdit="1"/>
          </p:cNvSpPr>
          <p:nvPr>
            <p:ph type="sldImg"/>
          </p:nvPr>
        </p:nvSpPr>
        <p:spPr>
          <a:xfrm>
            <a:off x="1181100" y="696913"/>
            <a:ext cx="4648200" cy="3486150"/>
          </a:xfrm>
          <a:ln/>
        </p:spPr>
      </p:sp>
      <p:sp>
        <p:nvSpPr>
          <p:cNvPr id="790531" name="Rectangle 3"/>
          <p:cNvSpPr>
            <a:spLocks noGrp="1" noChangeArrowheads="1"/>
          </p:cNvSpPr>
          <p:nvPr>
            <p:ph type="body" idx="1"/>
          </p:nvPr>
        </p:nvSpPr>
        <p:spPr>
          <a:xfrm>
            <a:off x="701040" y="4416426"/>
            <a:ext cx="5608320" cy="4183063"/>
          </a:xfrm>
        </p:spPr>
        <p:txBody>
          <a:bodyP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B9EFCA-E048-4920-AACF-876E96FFF69D}" type="slidenum">
              <a:rPr lang="zh-TW" altLang="en-US"/>
              <a:pPr/>
              <a:t>44</a:t>
            </a:fld>
            <a:endParaRPr lang="en-US" altLang="zh-TW"/>
          </a:p>
        </p:txBody>
      </p:sp>
      <p:sp>
        <p:nvSpPr>
          <p:cNvPr id="536582" name="Rectangle 6"/>
          <p:cNvSpPr>
            <a:spLocks noGrp="1" noRot="1" noChangeAspect="1" noChangeArrowheads="1" noTextEdit="1"/>
          </p:cNvSpPr>
          <p:nvPr>
            <p:ph type="sldImg"/>
          </p:nvPr>
        </p:nvSpPr>
        <p:spPr>
          <a:ln/>
        </p:spPr>
      </p:sp>
      <p:sp>
        <p:nvSpPr>
          <p:cNvPr id="536583" name="Rectangle 7"/>
          <p:cNvSpPr>
            <a:spLocks noGrp="1" noChangeArrowheads="1"/>
          </p:cNvSpPr>
          <p:nvPr>
            <p:ph type="body" idx="1"/>
          </p:nvPr>
        </p:nvSpPr>
        <p:spPr/>
        <p:txBody>
          <a:bodyPr/>
          <a:lstStyle/>
          <a:p>
            <a:r>
              <a:rPr lang="en-US" altLang="zh-TW"/>
              <a:t>&lt;SLIDETITLE INCLUDE=0&gt;Tag line&lt;/SLIDETITLE&gt;</a:t>
            </a:r>
          </a:p>
          <a:p>
            <a:r>
              <a:rPr lang="en-US" altLang="zh-TW"/>
              <a:t>&lt;KEYWORDS&gt;&lt;/KEYWORDS&gt;</a:t>
            </a:r>
          </a:p>
          <a:p>
            <a:r>
              <a:rPr lang="en-US" altLang="zh-TW"/>
              <a:t>&lt;KEYMESSAGE&gt;&lt;/KEYMESSAGE&gt;</a:t>
            </a:r>
          </a:p>
          <a:p>
            <a:r>
              <a:rPr lang="en-US" altLang="zh-TW"/>
              <a:t>&lt;SLIDEBUILDS&gt;0&lt;/SLIDEBUILDS&gt;</a:t>
            </a:r>
          </a:p>
          <a:p>
            <a:r>
              <a:rPr lang="en-US" altLang="zh-TW"/>
              <a:t>&lt;SLIDESCRIPT&gt;&lt;/SLIDESCRIPT&gt;</a:t>
            </a:r>
          </a:p>
          <a:p>
            <a:r>
              <a:rPr lang="en-US" altLang="zh-TW">
                <a:solidFill>
                  <a:srgbClr val="FFFF99"/>
                </a:solidFill>
              </a:rPr>
              <a:t>&lt;SLIDETRANSITION&gt;</a:t>
            </a:r>
          </a:p>
          <a:p>
            <a:r>
              <a:rPr lang="en-US" altLang="zh-TW">
                <a:solidFill>
                  <a:srgbClr val="FFFF99"/>
                </a:solidFill>
              </a:rPr>
              <a:t>&lt;/SLIDETRANSITION&gt;</a:t>
            </a:r>
            <a:endParaRPr lang="en-US" altLang="zh-TW"/>
          </a:p>
          <a:p>
            <a:r>
              <a:rPr lang="en-US" altLang="zh-TW"/>
              <a:t>&lt;COMMENT&gt;&lt;/COMMENT&gt;</a:t>
            </a:r>
          </a:p>
          <a:p>
            <a:r>
              <a:rPr lang="en-US" altLang="zh-TW"/>
              <a:t>&lt;ADDITIONALINFORMATION&gt;</a:t>
            </a:r>
          </a:p>
          <a:p>
            <a:r>
              <a:rPr lang="en-US" altLang="zh-TW"/>
              <a:t>&lt;ITEM&gt;&lt;/ITEM&gt;</a:t>
            </a:r>
          </a:p>
          <a:p>
            <a:r>
              <a:rPr lang="en-US" altLang="zh-TW"/>
              <a:t>&lt;/ADDITIONALINFORMATION&gt;</a:t>
            </a:r>
          </a:p>
          <a:p>
            <a:endParaRPr lang="en-US" altLang="zh-TW"/>
          </a:p>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94532DC5-80AE-477B-BC53-76DBFE4CEE0F}" type="datetime8">
              <a:rPr lang="en-US" smtClean="0"/>
              <a:pPr>
                <a:defRPr/>
              </a:pPr>
              <a:t>8/18/2008 9:42 AM</a:t>
            </a:fld>
            <a:endParaRPr lang="en-US" dirty="0"/>
          </a:p>
        </p:txBody>
      </p:sp>
      <p:sp>
        <p:nvSpPr>
          <p:cNvPr id="5" name="Footer Placeholder 4"/>
          <p:cNvSpPr>
            <a:spLocks noGrp="1"/>
          </p:cNvSpPr>
          <p:nvPr>
            <p:ph type="ftr" sz="quarter" idx="11"/>
          </p:nvPr>
        </p:nvSpPr>
        <p:spPr/>
        <p:txBody>
          <a:bodyPr/>
          <a:lstStyle/>
          <a:p>
            <a:pPr>
              <a:defRPr/>
            </a:pPr>
            <a:r>
              <a:rPr lang="en-US" dirty="0" smtClean="0"/>
              <a:t>© 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D5D6F89D-9C00-47F0-9DA9-FF9FB3F7F42F}"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a:noFill/>
        </p:spPr>
        <p:txBody>
          <a:bodyPr/>
          <a:lstStyle/>
          <a:p>
            <a:fld id="{3A9CE3B1-7A70-4C2C-9CF8-FA43F43FA15E}" type="datetime8">
              <a:rPr lang="en-US" smtClean="0"/>
              <a:pPr/>
              <a:t>8/18/2008 9:42 AM</a:t>
            </a:fld>
            <a:endParaRPr lang="en-US" dirty="0" smtClean="0"/>
          </a:p>
        </p:txBody>
      </p:sp>
      <p:sp>
        <p:nvSpPr>
          <p:cNvPr id="18434"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8435" name="Rectangle 7"/>
          <p:cNvSpPr>
            <a:spLocks noGrp="1" noChangeArrowheads="1"/>
          </p:cNvSpPr>
          <p:nvPr>
            <p:ph type="sldNum" sz="quarter" idx="5"/>
          </p:nvPr>
        </p:nvSpPr>
        <p:spPr>
          <a:noFill/>
        </p:spPr>
        <p:txBody>
          <a:bodyPr/>
          <a:lstStyle/>
          <a:p>
            <a:fld id="{72BF4A68-C86D-4668-B049-B22C8138AACE}" type="slidenum">
              <a:rPr lang="en-US" smtClean="0"/>
              <a:pPr/>
              <a:t>7</a:t>
            </a:fld>
            <a:endParaRPr lang="en-US" dirty="0" smtClean="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eaLnBrk="1" hangingPunct="1">
              <a:buFont typeface="Arial" pitchFamily="34" charset="0"/>
              <a:buNone/>
            </a:pPr>
            <a:r>
              <a:rPr lang="en-GB" dirty="0" smtClean="0"/>
              <a:t>These are the overall messaging pillars for SQL Server 2008. </a:t>
            </a:r>
          </a:p>
          <a:p>
            <a:pPr eaLnBrk="1" hangingPunct="1">
              <a:buFont typeface="Arial" pitchFamily="34" charset="0"/>
              <a:buNone/>
            </a:pPr>
            <a:endParaRPr lang="en-GB" dirty="0" smtClean="0"/>
          </a:p>
          <a:p>
            <a:pPr eaLnBrk="1" hangingPunct="1">
              <a:buFont typeface="Arial" pitchFamily="34" charset="0"/>
              <a:buNone/>
            </a:pPr>
            <a:r>
              <a:rPr lang="en-GB" dirty="0" smtClean="0"/>
              <a:t>The rest of the PPT will focus</a:t>
            </a:r>
            <a:r>
              <a:rPr lang="en-GB" baseline="0" dirty="0" smtClean="0"/>
              <a:t> on net new features and benefits delivered with the BI technologies of SQL Server 2008  but will still reference the overall value prop</a:t>
            </a: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Outline the core investments areas for the release</a:t>
            </a:r>
            <a:r>
              <a:rPr lang="en-US" baseline="0" dirty="0" smtClean="0"/>
              <a:t> of 2008</a:t>
            </a:r>
            <a:endParaRPr lang="en-US" dirty="0"/>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ppt_JH.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286000" y="4572000"/>
            <a:ext cx="6400800" cy="536575"/>
          </a:xfrm>
        </p:spPr>
        <p:txBody>
          <a:bodyPr>
            <a:normAutofit/>
          </a:bodyPr>
          <a:lstStyle>
            <a:lvl1pPr algn="r">
              <a:defRPr sz="2500">
                <a:latin typeface="Segoe"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0" y="5181600"/>
            <a:ext cx="6400800" cy="457200"/>
          </a:xfrm>
        </p:spPr>
        <p:txBody>
          <a:bodyPr>
            <a:normAutofit/>
          </a:bodyPr>
          <a:lstStyle>
            <a:lvl1pPr marL="0" indent="0" algn="r">
              <a:buNone/>
              <a:defRPr sz="2000">
                <a:solidFill>
                  <a:srgbClr val="CC6346"/>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0063" y="0"/>
            <a:ext cx="2293937"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0"/>
            <a:ext cx="6731001"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ackground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92162"/>
          </a:xfrm>
        </p:spPr>
        <p:txBody>
          <a:bodyPr>
            <a:normAutofit/>
          </a:bodyPr>
          <a:lstStyle>
            <a:lvl1pPr algn="l">
              <a:defRPr sz="3200">
                <a:latin typeface="Segoe"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800600"/>
          </a:xfrm>
        </p:spPr>
        <p:txBody>
          <a:bodyPr/>
          <a:lstStyle>
            <a:lvl1pPr>
              <a:spcBef>
                <a:spcPts val="0"/>
              </a:spcBef>
              <a:buClr>
                <a:srgbClr val="C3614D"/>
              </a:buClr>
              <a:buFont typeface="Wingdings" pitchFamily="2" charset="2"/>
              <a:buChar char="§"/>
              <a:defRPr>
                <a:latin typeface="Segoe" pitchFamily="34" charset="0"/>
              </a:defRPr>
            </a:lvl1pPr>
            <a:lvl2pPr>
              <a:buClr>
                <a:srgbClr val="C3614D"/>
              </a:buClr>
              <a:buFont typeface="Wingdings" pitchFamily="2" charset="2"/>
              <a:buChar char="§"/>
              <a:defRPr>
                <a:latin typeface="Segoe" pitchFamily="34" charset="0"/>
              </a:defRPr>
            </a:lvl2pPr>
            <a:lvl3pPr>
              <a:buClr>
                <a:srgbClr val="C3614D"/>
              </a:buClr>
              <a:buFont typeface="Wingdings" pitchFamily="2" charset="2"/>
              <a:buChar char="§"/>
              <a:defRPr>
                <a:latin typeface="Segoe" pitchFamily="34" charset="0"/>
              </a:defRPr>
            </a:lvl3pPr>
            <a:lvl4pPr>
              <a:buClr>
                <a:srgbClr val="C3614D"/>
              </a:buClr>
              <a:buFont typeface="Wingdings" pitchFamily="2" charset="2"/>
              <a:buChar char="§"/>
              <a:defRPr>
                <a:latin typeface="Segoe" pitchFamily="34" charset="0"/>
              </a:defRPr>
            </a:lvl4pPr>
            <a:lvl5pPr>
              <a:buClr>
                <a:srgbClr val="C3614D"/>
              </a:buClr>
              <a:buFont typeface="Wingdings" pitchFamily="2" charset="2"/>
              <a:buChar char="§"/>
              <a:defRPr>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SQL08_bL.png"/>
          <p:cNvPicPr>
            <a:picLocks noChangeAspect="1"/>
          </p:cNvPicPr>
          <p:nvPr userDrawn="1"/>
        </p:nvPicPr>
        <p:blipFill>
          <a:blip r:embed="rId3"/>
          <a:stretch>
            <a:fillRect/>
          </a:stretch>
        </p:blipFill>
        <p:spPr>
          <a:xfrm>
            <a:off x="7086600" y="6400800"/>
            <a:ext cx="1714500" cy="36331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6.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bwMode="auto">
          <a:xfrm>
            <a:off x="-33338" y="0"/>
            <a:ext cx="917733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88483" name="Rectangle 3"/>
          <p:cNvSpPr>
            <a:spLocks noGrp="1" noChangeArrowheads="1"/>
          </p:cNvSpPr>
          <p:nvPr>
            <p:ph type="body" idx="1"/>
          </p:nvPr>
        </p:nvSpPr>
        <p:spPr bwMode="auto">
          <a:xfrm>
            <a:off x="0" y="1143000"/>
            <a:ext cx="9144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endParaRPr lang="en-US"/>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endParaRPr lang="en-US"/>
          </a:p>
        </p:txBody>
      </p:sp>
      <p:sp>
        <p:nvSpPr>
          <p:cNvPr id="788486" name="Line 6"/>
          <p:cNvSpPr>
            <a:spLocks noChangeShapeType="1"/>
          </p:cNvSpPr>
          <p:nvPr/>
        </p:nvSpPr>
        <p:spPr bwMode="auto">
          <a:xfrm>
            <a:off x="0" y="6022975"/>
            <a:ext cx="9144000" cy="0"/>
          </a:xfrm>
          <a:prstGeom prst="line">
            <a:avLst/>
          </a:prstGeom>
          <a:noFill/>
          <a:ln w="12700">
            <a:solidFill>
              <a:srgbClr val="FFCC00"/>
            </a:solidFill>
            <a:round/>
            <a:headEnd/>
            <a:tailEnd/>
          </a:ln>
          <a:effectLst/>
        </p:spPr>
        <p:txBody>
          <a:bodyPr/>
          <a:lstStyle/>
          <a:p>
            <a:endParaRPr lang="en-US"/>
          </a:p>
        </p:txBody>
      </p:sp>
      <p:pic>
        <p:nvPicPr>
          <p:cNvPr id="788487" name="Picture 7" descr="TechNet_rgb"/>
          <p:cNvPicPr>
            <a:picLocks noChangeAspect="1" noChangeArrowheads="1"/>
          </p:cNvPicPr>
          <p:nvPr/>
        </p:nvPicPr>
        <p:blipFill>
          <a:blip r:embed="rId14"/>
          <a:srcRect/>
          <a:stretch>
            <a:fillRect/>
          </a:stretch>
        </p:blipFill>
        <p:spPr bwMode="auto">
          <a:xfrm>
            <a:off x="7312025" y="6497638"/>
            <a:ext cx="1554163" cy="155575"/>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wipe dir="r"/>
  </p:transition>
  <p:timing>
    <p:tnLst>
      <p:par>
        <p:cTn id="1" dur="indefinite" restart="never" nodeType="tmRoot"/>
      </p:par>
    </p:tnLst>
  </p:timing>
  <p:txStyles>
    <p:titleStyle>
      <a:lvl1pPr algn="l" rtl="0" fontAlgn="base">
        <a:spcBef>
          <a:spcPct val="0"/>
        </a:spcBef>
        <a:spcAft>
          <a:spcPct val="0"/>
        </a:spcAft>
        <a:defRPr sz="4000" b="1">
          <a:solidFill>
            <a:srgbClr val="FFFF99"/>
          </a:solidFill>
          <a:latin typeface="+mj-lt"/>
          <a:ea typeface="+mj-ea"/>
          <a:cs typeface="+mj-cs"/>
        </a:defRPr>
      </a:lvl1pPr>
      <a:lvl2pPr algn="l" rtl="0" fontAlgn="base">
        <a:spcBef>
          <a:spcPct val="0"/>
        </a:spcBef>
        <a:spcAft>
          <a:spcPct val="0"/>
        </a:spcAft>
        <a:defRPr sz="4000" b="1">
          <a:solidFill>
            <a:srgbClr val="FFFF99"/>
          </a:solidFill>
          <a:latin typeface="Arial" charset="0"/>
        </a:defRPr>
      </a:lvl2pPr>
      <a:lvl3pPr algn="l" rtl="0" fontAlgn="base">
        <a:spcBef>
          <a:spcPct val="0"/>
        </a:spcBef>
        <a:spcAft>
          <a:spcPct val="0"/>
        </a:spcAft>
        <a:defRPr sz="4000" b="1">
          <a:solidFill>
            <a:srgbClr val="FFFF99"/>
          </a:solidFill>
          <a:latin typeface="Arial" charset="0"/>
        </a:defRPr>
      </a:lvl3pPr>
      <a:lvl4pPr algn="l" rtl="0" fontAlgn="base">
        <a:spcBef>
          <a:spcPct val="0"/>
        </a:spcBef>
        <a:spcAft>
          <a:spcPct val="0"/>
        </a:spcAft>
        <a:defRPr sz="4000" b="1">
          <a:solidFill>
            <a:srgbClr val="FFFF99"/>
          </a:solidFill>
          <a:latin typeface="Arial" charset="0"/>
        </a:defRPr>
      </a:lvl4pPr>
      <a:lvl5pPr algn="l" rtl="0" fontAlgn="base">
        <a:spcBef>
          <a:spcPct val="0"/>
        </a:spcBef>
        <a:spcAft>
          <a:spcPct val="0"/>
        </a:spcAft>
        <a:defRPr sz="4000" b="1">
          <a:solidFill>
            <a:srgbClr val="FFFF99"/>
          </a:solidFill>
          <a:latin typeface="Arial" charset="0"/>
        </a:defRPr>
      </a:lvl5pPr>
      <a:lvl6pPr marL="457200" algn="l" rtl="0" fontAlgn="base">
        <a:spcBef>
          <a:spcPct val="0"/>
        </a:spcBef>
        <a:spcAft>
          <a:spcPct val="0"/>
        </a:spcAft>
        <a:defRPr sz="4000" b="1">
          <a:solidFill>
            <a:srgbClr val="FFFF99"/>
          </a:solidFill>
          <a:latin typeface="Arial" charset="0"/>
        </a:defRPr>
      </a:lvl6pPr>
      <a:lvl7pPr marL="914400" algn="l" rtl="0" fontAlgn="base">
        <a:spcBef>
          <a:spcPct val="0"/>
        </a:spcBef>
        <a:spcAft>
          <a:spcPct val="0"/>
        </a:spcAft>
        <a:defRPr sz="4000" b="1">
          <a:solidFill>
            <a:srgbClr val="FFFF99"/>
          </a:solidFill>
          <a:latin typeface="Arial" charset="0"/>
        </a:defRPr>
      </a:lvl7pPr>
      <a:lvl8pPr marL="1371600" algn="l" rtl="0" fontAlgn="base">
        <a:spcBef>
          <a:spcPct val="0"/>
        </a:spcBef>
        <a:spcAft>
          <a:spcPct val="0"/>
        </a:spcAft>
        <a:defRPr sz="4000" b="1">
          <a:solidFill>
            <a:srgbClr val="FFFF99"/>
          </a:solidFill>
          <a:latin typeface="Arial" charset="0"/>
        </a:defRPr>
      </a:lvl8pPr>
      <a:lvl9pPr marL="1828800" algn="l" rtl="0" fontAlgn="base">
        <a:spcBef>
          <a:spcPct val="0"/>
        </a:spcBef>
        <a:spcAft>
          <a:spcPct val="0"/>
        </a:spcAft>
        <a:defRPr sz="4000" b="1">
          <a:solidFill>
            <a:srgbClr val="FFFF99"/>
          </a:solidFill>
          <a:latin typeface="Arial" charset="0"/>
        </a:defRPr>
      </a:lvl9pPr>
    </p:titleStyle>
    <p:bodyStyle>
      <a:lvl1pPr marL="463550" indent="-350838" algn="l" rtl="0" fontAlgn="base">
        <a:lnSpc>
          <a:spcPct val="140000"/>
        </a:lnSpc>
        <a:spcBef>
          <a:spcPct val="20000"/>
        </a:spcBef>
        <a:spcAft>
          <a:spcPct val="0"/>
        </a:spcAft>
        <a:buChar char="•"/>
        <a:defRPr sz="3600">
          <a:solidFill>
            <a:schemeClr val="bg1"/>
          </a:solidFill>
          <a:latin typeface="+mn-lt"/>
          <a:ea typeface="+mn-ea"/>
          <a:cs typeface="+mn-cs"/>
        </a:defRPr>
      </a:lvl1pPr>
      <a:lvl2pPr marL="914400" indent="-112713" algn="l" rtl="0" fontAlgn="base">
        <a:lnSpc>
          <a:spcPct val="140000"/>
        </a:lnSpc>
        <a:spcBef>
          <a:spcPct val="20000"/>
        </a:spcBef>
        <a:spcAft>
          <a:spcPct val="0"/>
        </a:spcAft>
        <a:defRPr sz="2800">
          <a:solidFill>
            <a:schemeClr val="bg1"/>
          </a:solidFill>
          <a:latin typeface="+mn-lt"/>
        </a:defRPr>
      </a:lvl2pPr>
      <a:lvl3pPr marL="12573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diagramQuickStyle" Target="../diagrams/quickStyle8.xml"/><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diagramLayout" Target="../diagrams/layout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diagramData" Target="../diagrams/data8.xml"/><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diagramColors" Target="../diagrams/colors8.xml"/></Relationships>
</file>

<file path=ppt/slides/_rels/slide26.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3" Type="http://schemas.openxmlformats.org/officeDocument/2006/relationships/diagramData" Target="../diagrams/data9.xml"/><Relationship Id="rId7" Type="http://schemas.openxmlformats.org/officeDocument/2006/relationships/image" Target="../media/image53.jpeg"/><Relationship Id="rId12"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57.png"/><Relationship Id="rId5" Type="http://schemas.openxmlformats.org/officeDocument/2006/relationships/diagramQuickStyle" Target="../diagrams/quickStyle9.xml"/><Relationship Id="rId10" Type="http://schemas.openxmlformats.org/officeDocument/2006/relationships/image" Target="../media/image56.png"/><Relationship Id="rId4" Type="http://schemas.openxmlformats.org/officeDocument/2006/relationships/diagramLayout" Target="../diagrams/layout9.xml"/><Relationship Id="rId9" Type="http://schemas.openxmlformats.org/officeDocument/2006/relationships/image" Target="../media/image55.jpeg"/><Relationship Id="rId14" Type="http://schemas.openxmlformats.org/officeDocument/2006/relationships/image" Target="../media/image6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QuickStyle" Target="../diagrams/quickStyle12.xml"/><Relationship Id="rId18" Type="http://schemas.openxmlformats.org/officeDocument/2006/relationships/diagramColors" Target="../diagrams/colors13.xml"/><Relationship Id="rId3" Type="http://schemas.openxmlformats.org/officeDocument/2006/relationships/diagramData" Target="../diagrams/data10.xml"/><Relationship Id="rId7" Type="http://schemas.openxmlformats.org/officeDocument/2006/relationships/diagramData" Target="../diagrams/data11.xml"/><Relationship Id="rId12" Type="http://schemas.openxmlformats.org/officeDocument/2006/relationships/diagramLayout" Target="../diagrams/layout12.xml"/><Relationship Id="rId17" Type="http://schemas.openxmlformats.org/officeDocument/2006/relationships/diagramQuickStyle" Target="../diagrams/quickStyle13.xml"/><Relationship Id="rId2" Type="http://schemas.openxmlformats.org/officeDocument/2006/relationships/notesSlide" Target="../notesSlides/notesSlide13.xml"/><Relationship Id="rId16" Type="http://schemas.openxmlformats.org/officeDocument/2006/relationships/diagramLayout" Target="../diagrams/layout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Data" Target="../diagrams/data12.xml"/><Relationship Id="rId5" Type="http://schemas.openxmlformats.org/officeDocument/2006/relationships/diagramQuickStyle" Target="../diagrams/quickStyle10.xml"/><Relationship Id="rId15" Type="http://schemas.openxmlformats.org/officeDocument/2006/relationships/diagramData" Target="../diagrams/data13.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 Id="rId14" Type="http://schemas.openxmlformats.org/officeDocument/2006/relationships/diagramColors" Target="../diagrams/colors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61.png"/><Relationship Id="rId7" Type="http://schemas.openxmlformats.org/officeDocument/2006/relationships/diagramQuickStyle" Target="../diagrams/quickStyle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Data" Target="../diagrams/data17.xml"/><Relationship Id="rId7" Type="http://schemas.openxmlformats.org/officeDocument/2006/relationships/diagramData" Target="../diagrams/data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image" Target="../media/image3.png"/><Relationship Id="rId5" Type="http://schemas.openxmlformats.org/officeDocument/2006/relationships/diagramQuickStyle" Target="../diagrams/quickStyle17.xml"/><Relationship Id="rId10" Type="http://schemas.openxmlformats.org/officeDocument/2006/relationships/diagramColors" Target="../diagrams/colors18.xml"/><Relationship Id="rId4" Type="http://schemas.openxmlformats.org/officeDocument/2006/relationships/diagramLayout" Target="../diagrams/layout17.xml"/><Relationship Id="rId9"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2.xml.rels><?xml version="1.0" encoding="UTF-8" standalone="yes"?>
<Relationships xmlns="http://schemas.openxmlformats.org/package/2006/relationships"><Relationship Id="rId3" Type="http://schemas.openxmlformats.org/officeDocument/2006/relationships/hyperlink" Target="https://connect.microsoft.com/SQLServer/content/content.aspx?ContentID=5395" TargetMode="External"/><Relationship Id="rId2" Type="http://schemas.openxmlformats.org/officeDocument/2006/relationships/hyperlink" Target="http://www.microsoft.com/sql/prodinfo/futureversion/default.mspx" TargetMode="External"/><Relationship Id="rId1" Type="http://schemas.openxmlformats.org/officeDocument/2006/relationships/slideLayout" Target="../slideLayouts/slideLayout2.xml"/><Relationship Id="rId5" Type="http://schemas.openxmlformats.org/officeDocument/2006/relationships/hyperlink" Target="http://www.microsoft.com/sql/prodinfo/futureversion/webcasts.mspx" TargetMode="External"/><Relationship Id="rId4" Type="http://schemas.openxmlformats.org/officeDocument/2006/relationships/hyperlink" Target="http://msevents.microsoft.com/CUI/WebCastEventDetails.aspx?culture=en-US&amp;EventID=1032344498&amp;CountryCode=US"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3.xml"/><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1.png"/><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7.png"/><Relationship Id="rId5" Type="http://schemas.openxmlformats.org/officeDocument/2006/relationships/diagramQuickStyle" Target="../diagrams/quickStyle2.xml"/><Relationship Id="rId10" Type="http://schemas.openxmlformats.org/officeDocument/2006/relationships/image" Target="../media/image36.png"/><Relationship Id="rId4" Type="http://schemas.openxmlformats.org/officeDocument/2006/relationships/diagramLayout" Target="../diagrams/layout2.xm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56" name="Picture 4" descr="Intro1"/>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765954" name="Rectangle 2"/>
          <p:cNvSpPr>
            <a:spLocks noGrp="1" noChangeArrowheads="1"/>
          </p:cNvSpPr>
          <p:nvPr>
            <p:ph type="ctrTitle"/>
          </p:nvPr>
        </p:nvSpPr>
        <p:spPr>
          <a:xfrm>
            <a:off x="365125" y="4397375"/>
            <a:ext cx="7772400" cy="1470025"/>
          </a:xfrm>
          <a:noFill/>
          <a:ln/>
        </p:spPr>
        <p:txBody>
          <a:bodyPr>
            <a:normAutofit/>
          </a:bodyPr>
          <a:lstStyle/>
          <a:p>
            <a:pPr algn="l"/>
            <a:r>
              <a:rPr lang="en-US" altLang="zh-TW" sz="4400" dirty="0">
                <a:solidFill>
                  <a:schemeClr val="bg1"/>
                </a:solidFill>
                <a:ea typeface="新細明體" charset="-120"/>
              </a:rPr>
              <a:t>Welcome</a:t>
            </a:r>
          </a:p>
        </p:txBody>
      </p:sp>
      <p:pic>
        <p:nvPicPr>
          <p:cNvPr id="765957" name="Picture 5" descr="TechNet_rgb"/>
          <p:cNvPicPr>
            <a:picLocks noChangeAspect="1" noChangeArrowheads="1"/>
          </p:cNvPicPr>
          <p:nvPr/>
        </p:nvPicPr>
        <p:blipFill>
          <a:blip r:embed="rId4"/>
          <a:srcRect/>
          <a:stretch>
            <a:fillRect/>
          </a:stretch>
        </p:blipFill>
        <p:spPr bwMode="auto">
          <a:xfrm>
            <a:off x="7312025" y="6497638"/>
            <a:ext cx="1554163" cy="1555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4896"/>
            <a:ext cx="6413500" cy="1200328"/>
          </a:xfrm>
        </p:spPr>
        <p:txBody>
          <a:bodyPr>
            <a:normAutofit/>
          </a:bodyPr>
          <a:lstStyle/>
          <a:p>
            <a:r>
              <a:rPr lang="zh-TW" altLang="en-US" sz="3600" dirty="0" smtClean="0">
                <a:latin typeface="Segoe Semibold" pitchFamily="34" charset="0"/>
              </a:rPr>
              <a:t>資料整合技術</a:t>
            </a:r>
            <a:endParaRPr lang="en-US" sz="3600" dirty="0">
              <a:solidFill>
                <a:srgbClr val="BB543F"/>
              </a:solidFill>
              <a:latin typeface="Segoe Semibold" pitchFamily="34" charset="0"/>
            </a:endParaRPr>
          </a:p>
        </p:txBody>
      </p:sp>
      <p:sp>
        <p:nvSpPr>
          <p:cNvPr id="3" name="Content Placeholder 2"/>
          <p:cNvSpPr>
            <a:spLocks noGrp="1"/>
          </p:cNvSpPr>
          <p:nvPr>
            <p:ph idx="1"/>
          </p:nvPr>
        </p:nvSpPr>
        <p:spPr>
          <a:xfrm>
            <a:off x="381000" y="1258699"/>
            <a:ext cx="4762500" cy="5370701"/>
          </a:xfrm>
        </p:spPr>
        <p:txBody>
          <a:bodyPr>
            <a:normAutofit/>
          </a:bodyPr>
          <a:lstStyle/>
          <a:p>
            <a:pPr marL="285739" indent="-285739"/>
            <a:r>
              <a:rPr lang="zh-TW" altLang="en-US" sz="2800" b="1" dirty="0" smtClean="0">
                <a:latin typeface="Segoe Semibold" pitchFamily="34" charset="0"/>
              </a:rPr>
              <a:t>資料延展性及大量使用者及資料管理</a:t>
            </a:r>
            <a:endParaRPr lang="en-US" sz="2800" b="1" dirty="0" smtClean="0">
              <a:latin typeface="Segoe Semibold" pitchFamily="34" charset="0"/>
            </a:endParaRPr>
          </a:p>
          <a:p>
            <a:pPr marL="571477" lvl="1" indent="-285739"/>
            <a:r>
              <a:rPr lang="zh-TW" altLang="en-US" sz="2000" dirty="0" smtClean="0">
                <a:latin typeface="Segoe Semibold" pitchFamily="34" charset="0"/>
              </a:rPr>
              <a:t>提昇大型資料表查詢效能</a:t>
            </a:r>
            <a:r>
              <a:rPr lang="en-US" sz="2000" dirty="0" smtClean="0">
                <a:latin typeface="Segoe Semibold" pitchFamily="34" charset="0"/>
              </a:rPr>
              <a:t> </a:t>
            </a:r>
          </a:p>
          <a:p>
            <a:pPr marL="571477" lvl="1" indent="-285739"/>
            <a:r>
              <a:rPr lang="zh-TW" altLang="en-US" sz="2000" dirty="0" smtClean="0">
                <a:latin typeface="Segoe Semibold" pitchFamily="34" charset="0"/>
              </a:rPr>
              <a:t>資料倉儲查詢效能最佳化</a:t>
            </a:r>
            <a:endParaRPr lang="en-US" altLang="zh-TW" sz="2000" dirty="0" smtClean="0">
              <a:latin typeface="Segoe Semibold" pitchFamily="34" charset="0"/>
            </a:endParaRPr>
          </a:p>
          <a:p>
            <a:pPr marL="571477" lvl="1" indent="-285739"/>
            <a:r>
              <a:rPr lang="zh-TW" altLang="en-US" sz="2000" dirty="0" smtClean="0">
                <a:latin typeface="Segoe Semibold" pitchFamily="34" charset="0"/>
              </a:rPr>
              <a:t>有效率的資料儲存</a:t>
            </a:r>
            <a:r>
              <a:rPr lang="en-US" altLang="zh-TW" sz="2000" dirty="0" smtClean="0">
                <a:latin typeface="Segoe Semibold" pitchFamily="34" charset="0"/>
              </a:rPr>
              <a:t>,</a:t>
            </a:r>
            <a:r>
              <a:rPr lang="zh-TW" altLang="en-US" sz="2000" dirty="0" smtClean="0">
                <a:latin typeface="Segoe Semibold" pitchFamily="34" charset="0"/>
              </a:rPr>
              <a:t>降低儲存成本</a:t>
            </a:r>
            <a:r>
              <a:rPr lang="en-US" altLang="zh-TW" sz="2000" dirty="0" smtClean="0">
                <a:latin typeface="Segoe Semibold" pitchFamily="34" charset="0"/>
              </a:rPr>
              <a:t>,</a:t>
            </a:r>
            <a:r>
              <a:rPr lang="zh-TW" altLang="en-US" sz="2000" dirty="0" smtClean="0">
                <a:latin typeface="Segoe Semibold" pitchFamily="34" charset="0"/>
              </a:rPr>
              <a:t>提昇存取效能</a:t>
            </a:r>
            <a:endParaRPr lang="en-US" altLang="zh-TW" sz="2000" dirty="0" smtClean="0">
              <a:latin typeface="Segoe Semibold" pitchFamily="34" charset="0"/>
            </a:endParaRPr>
          </a:p>
          <a:p>
            <a:pPr marL="571477" lvl="1" indent="-285739"/>
            <a:r>
              <a:rPr lang="zh-TW" altLang="en-US" sz="2000" dirty="0" smtClean="0">
                <a:latin typeface="Segoe Semibold" pitchFamily="34" charset="0"/>
              </a:rPr>
              <a:t>管理同一時間資料存取</a:t>
            </a:r>
            <a:r>
              <a:rPr lang="en-US" altLang="zh-TW" sz="2000" dirty="0" smtClean="0">
                <a:latin typeface="Segoe Semibold" pitchFamily="34" charset="0"/>
              </a:rPr>
              <a:t>,</a:t>
            </a:r>
            <a:r>
              <a:rPr lang="zh-TW" altLang="en-US" sz="2000" dirty="0" smtClean="0">
                <a:latin typeface="Segoe Semibold" pitchFamily="34" charset="0"/>
              </a:rPr>
              <a:t>報表服務及資料分析工作負載</a:t>
            </a:r>
            <a:endParaRPr lang="en-US" sz="2000" dirty="0" smtClean="0">
              <a:latin typeface="Segoe Semibold" pitchFamily="34" charset="0"/>
            </a:endParaRPr>
          </a:p>
          <a:p>
            <a:pPr marL="285739" indent="-285739"/>
            <a:r>
              <a:rPr lang="zh-TW" altLang="en-US" sz="2800" b="1" dirty="0" smtClean="0">
                <a:latin typeface="Segoe Semibold" pitchFamily="34" charset="0"/>
              </a:rPr>
              <a:t>整合快速成長的資料</a:t>
            </a:r>
            <a:endParaRPr lang="en-US" sz="2800" b="1" dirty="0" smtClean="0">
              <a:latin typeface="Segoe Semibold" pitchFamily="34" charset="0"/>
            </a:endParaRPr>
          </a:p>
          <a:p>
            <a:pPr marL="607987" lvl="1" indent="-285739"/>
            <a:r>
              <a:rPr lang="zh-TW" altLang="en-US" sz="2000" dirty="0" smtClean="0">
                <a:latin typeface="Segoe Semibold" pitchFamily="34" charset="0"/>
              </a:rPr>
              <a:t>比對會整資料正確性</a:t>
            </a:r>
            <a:r>
              <a:rPr lang="en-US" sz="2000" dirty="0" smtClean="0">
                <a:latin typeface="Segoe Semibold" pitchFamily="34" charset="0"/>
              </a:rPr>
              <a:t> </a:t>
            </a:r>
          </a:p>
          <a:p>
            <a:pPr marL="607987" lvl="1" indent="-285739"/>
            <a:r>
              <a:rPr lang="zh-TW" altLang="en-US" sz="2000" dirty="0" smtClean="0">
                <a:latin typeface="Segoe Semibold" pitchFamily="34" charset="0"/>
              </a:rPr>
              <a:t>變更資料擷取</a:t>
            </a:r>
            <a:r>
              <a:rPr lang="en-US" sz="2000" dirty="0" smtClean="0">
                <a:latin typeface="Segoe Semibold" pitchFamily="34" charset="0"/>
              </a:rPr>
              <a:t> </a:t>
            </a:r>
          </a:p>
          <a:p>
            <a:pPr marL="607987" lvl="1" indent="-285739"/>
            <a:r>
              <a:rPr lang="zh-TW" altLang="en-US" sz="2000" dirty="0" smtClean="0"/>
              <a:t>簡化資料新增修改流程</a:t>
            </a:r>
            <a:endParaRPr sz="2000" smtClean="0"/>
          </a:p>
          <a:p>
            <a:pPr marL="607987" lvl="1" indent="-285739"/>
            <a:r>
              <a:rPr lang="zh-TW" altLang="en-US" sz="2000" dirty="0" smtClean="0">
                <a:latin typeface="Segoe Semibold" pitchFamily="34" charset="0"/>
              </a:rPr>
              <a:t>檢測並辨示不正確的資料</a:t>
            </a:r>
            <a:r>
              <a:rPr sz="2000" smtClean="0">
                <a:latin typeface="Segoe Semibold" pitchFamily="34" charset="0"/>
              </a:rPr>
              <a:t> </a:t>
            </a:r>
            <a:endParaRPr lang="en-US" sz="2000" dirty="0" smtClean="0">
              <a:latin typeface="Segoe Semibold" pitchFamily="34" charset="0"/>
            </a:endParaRPr>
          </a:p>
          <a:p>
            <a:pPr marL="285739" indent="-285739"/>
            <a:endParaRPr lang="en-US" sz="2000" dirty="0" smtClean="0">
              <a:latin typeface="Segoe Semibold" pitchFamily="34" charset="0"/>
            </a:endParaRPr>
          </a:p>
        </p:txBody>
      </p:sp>
      <p:sp>
        <p:nvSpPr>
          <p:cNvPr id="5" name="Title 1"/>
          <p:cNvSpPr txBox="1">
            <a:spLocks/>
          </p:cNvSpPr>
          <p:nvPr/>
        </p:nvSpPr>
        <p:spPr>
          <a:xfrm>
            <a:off x="6477000" y="2746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rgbClr val="E34F1B"/>
                </a:solidFill>
                <a:effectLst/>
                <a:uLnTx/>
                <a:uFillTx/>
                <a:latin typeface="Segoe" pitchFamily="34" charset="0"/>
                <a:ea typeface="+mj-ea"/>
                <a:cs typeface="+mj-cs"/>
              </a:rPr>
              <a:t>Data Warehousing and Integration Services 2008</a:t>
            </a:r>
            <a:endParaRPr kumimoji="0" lang="en-US" sz="1600" i="0" u="none" strike="noStrike" kern="1200" cap="none" spc="0" normalizeH="0" baseline="0" noProof="0" dirty="0">
              <a:ln>
                <a:noFill/>
              </a:ln>
              <a:solidFill>
                <a:srgbClr val="E34F1B"/>
              </a:solidFill>
              <a:effectLst/>
              <a:uLnTx/>
              <a:uFillTx/>
              <a:latin typeface="Segoe" pitchFamily="34" charset="0"/>
              <a:ea typeface="+mj-ea"/>
              <a:cs typeface="+mj-cs"/>
            </a:endParaRPr>
          </a:p>
        </p:txBody>
      </p:sp>
      <p:grpSp>
        <p:nvGrpSpPr>
          <p:cNvPr id="4" name="Group 8"/>
          <p:cNvGrpSpPr/>
          <p:nvPr/>
        </p:nvGrpSpPr>
        <p:grpSpPr>
          <a:xfrm>
            <a:off x="5029200" y="1447800"/>
            <a:ext cx="3810000" cy="4267200"/>
            <a:chOff x="76200" y="1447800"/>
            <a:chExt cx="3810000" cy="4267200"/>
          </a:xfrm>
          <a:solidFill>
            <a:srgbClr val="BB543F">
              <a:alpha val="80000"/>
            </a:srgbClr>
          </a:solidFill>
        </p:grpSpPr>
        <p:sp>
          <p:nvSpPr>
            <p:cNvPr id="7" name="Left Arrow Callout 6"/>
            <p:cNvSpPr/>
            <p:nvPr/>
          </p:nvSpPr>
          <p:spPr>
            <a:xfrm>
              <a:off x="76200" y="1447800"/>
              <a:ext cx="3810000" cy="4267200"/>
            </a:xfrm>
            <a:prstGeom prst="leftArrowCallout">
              <a:avLst>
                <a:gd name="adj1" fmla="val 21566"/>
                <a:gd name="adj2" fmla="val 18983"/>
                <a:gd name="adj3" fmla="val 12011"/>
                <a:gd name="adj4" fmla="val 87723"/>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nvGraphicFramePr>
          <p:xfrm>
            <a:off x="609601" y="1524000"/>
            <a:ext cx="320039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94038"/>
            <a:ext cx="8229600" cy="792162"/>
          </a:xfrm>
        </p:spPr>
        <p:txBody>
          <a:bodyPr>
            <a:normAutofit fontScale="90000"/>
          </a:bodyPr>
          <a:lstStyle/>
          <a:p>
            <a:r>
              <a:rPr lang="en-US" sz="8000" dirty="0" smtClean="0"/>
              <a:t>Demo</a:t>
            </a:r>
            <a:r>
              <a:rPr lang="en-US" dirty="0" smtClean="0"/>
              <a:t/>
            </a:r>
            <a:br>
              <a:rPr lang="en-US" dirty="0" smtClean="0"/>
            </a:br>
            <a:r>
              <a:rPr lang="en-US" dirty="0" smtClean="0">
                <a:solidFill>
                  <a:srgbClr val="BB543F"/>
                </a:solidFill>
              </a:rPr>
              <a:t/>
            </a:r>
            <a:br>
              <a:rPr lang="en-US" dirty="0" smtClean="0">
                <a:solidFill>
                  <a:srgbClr val="BB543F"/>
                </a:solidFill>
              </a:rPr>
            </a:br>
            <a:r>
              <a:rPr lang="en-US" dirty="0" smtClean="0">
                <a:solidFill>
                  <a:srgbClr val="A94C39"/>
                </a:solidFill>
              </a:rPr>
              <a:t>Change Data Capture (</a:t>
            </a:r>
            <a:r>
              <a:rPr lang="zh-TW" altLang="en-US" dirty="0" smtClean="0">
                <a:solidFill>
                  <a:srgbClr val="8F2513"/>
                </a:solidFill>
                <a:latin typeface="Segoe Semibold" pitchFamily="34" charset="0"/>
              </a:rPr>
              <a:t>變更資料擷取</a:t>
            </a:r>
            <a:r>
              <a:rPr lang="en-US" altLang="zh-TW" dirty="0" smtClean="0">
                <a:solidFill>
                  <a:srgbClr val="8F2513"/>
                </a:solidFill>
                <a:latin typeface="Segoe Semibold" pitchFamily="34" charset="0"/>
              </a:rPr>
              <a:t>)</a:t>
            </a:r>
            <a:endParaRPr lang="en-US" dirty="0">
              <a:solidFill>
                <a:srgbClr val="8F2513"/>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Cache Transform</a:t>
            </a:r>
            <a:r>
              <a:rPr lang="zh-TW" altLang="en-US" dirty="0" smtClean="0"/>
              <a:t> </a:t>
            </a:r>
            <a:r>
              <a:rPr lang="en-US" altLang="zh-TW" dirty="0" smtClean="0"/>
              <a:t>–</a:t>
            </a:r>
            <a:br>
              <a:rPr lang="en-US" altLang="zh-TW" dirty="0" smtClean="0"/>
            </a:br>
            <a:r>
              <a:rPr lang="zh-TW" altLang="en-US" dirty="0" smtClean="0"/>
              <a:t>搜尋</a:t>
            </a:r>
            <a:r>
              <a:rPr lang="en-US" altLang="zh-TW" dirty="0" smtClean="0"/>
              <a:t>Foreign Key</a:t>
            </a:r>
            <a:endParaRPr lang="en-US" dirty="0"/>
          </a:p>
        </p:txBody>
      </p:sp>
      <p:sp>
        <p:nvSpPr>
          <p:cNvPr id="5" name="Title 1"/>
          <p:cNvSpPr txBox="1">
            <a:spLocks/>
          </p:cNvSpPr>
          <p:nvPr/>
        </p:nvSpPr>
        <p:spPr>
          <a:xfrm>
            <a:off x="6477000" y="2746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rgbClr val="E34F1B"/>
                </a:solidFill>
                <a:effectLst/>
                <a:uLnTx/>
                <a:uFillTx/>
                <a:latin typeface="Segoe" pitchFamily="34" charset="0"/>
                <a:ea typeface="+mj-ea"/>
                <a:cs typeface="+mj-cs"/>
              </a:rPr>
              <a:t>Data Warehousing and Integration Services 2008</a:t>
            </a:r>
            <a:endParaRPr kumimoji="0" lang="en-US" sz="1600" i="0" u="none" strike="noStrike" kern="1200" cap="none" spc="0" normalizeH="0" baseline="0" noProof="0" dirty="0">
              <a:ln>
                <a:noFill/>
              </a:ln>
              <a:solidFill>
                <a:srgbClr val="E34F1B"/>
              </a:solidFill>
              <a:effectLst/>
              <a:uLnTx/>
              <a:uFillTx/>
              <a:latin typeface="Segoe" pitchFamily="34" charset="0"/>
              <a:ea typeface="+mj-ea"/>
              <a:cs typeface="+mj-cs"/>
            </a:endParaRPr>
          </a:p>
        </p:txBody>
      </p:sp>
      <p:pic>
        <p:nvPicPr>
          <p:cNvPr id="7" name="Content Placeholder 6" descr="Cache Transformation.JPG"/>
          <p:cNvPicPr>
            <a:picLocks noGrp="1" noChangeAspect="1"/>
          </p:cNvPicPr>
          <p:nvPr>
            <p:ph idx="1"/>
          </p:nvPr>
        </p:nvPicPr>
        <p:blipFill>
          <a:blip r:embed="rId2"/>
          <a:stretch>
            <a:fillRect/>
          </a:stretch>
        </p:blipFill>
        <p:spPr>
          <a:xfrm>
            <a:off x="1371600" y="1219200"/>
            <a:ext cx="6400800" cy="480060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Cache Connection Manager </a:t>
            </a:r>
            <a:r>
              <a:rPr lang="en-US" altLang="zh-TW" dirty="0" smtClean="0"/>
              <a:t>–</a:t>
            </a:r>
            <a:br>
              <a:rPr lang="en-US" altLang="zh-TW" dirty="0" smtClean="0"/>
            </a:br>
            <a:r>
              <a:rPr lang="zh-TW" altLang="en-US" dirty="0" smtClean="0"/>
              <a:t>將資料儲存在 </a:t>
            </a:r>
            <a:r>
              <a:rPr lang="en-US" dirty="0" smtClean="0"/>
              <a:t>file cache (.caw)</a:t>
            </a:r>
            <a:endParaRPr lang="en-US" dirty="0"/>
          </a:p>
        </p:txBody>
      </p:sp>
      <p:sp>
        <p:nvSpPr>
          <p:cNvPr id="5" name="Title 1"/>
          <p:cNvSpPr txBox="1">
            <a:spLocks/>
          </p:cNvSpPr>
          <p:nvPr/>
        </p:nvSpPr>
        <p:spPr>
          <a:xfrm>
            <a:off x="6477000" y="2746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rgbClr val="E34F1B"/>
                </a:solidFill>
                <a:effectLst/>
                <a:uLnTx/>
                <a:uFillTx/>
                <a:latin typeface="Segoe" pitchFamily="34" charset="0"/>
                <a:ea typeface="+mj-ea"/>
                <a:cs typeface="+mj-cs"/>
              </a:rPr>
              <a:t>Data Warehousing and Integration Services 2008</a:t>
            </a:r>
            <a:endParaRPr kumimoji="0" lang="en-US" sz="1600" i="0" u="none" strike="noStrike" kern="1200" cap="none" spc="0" normalizeH="0" baseline="0" noProof="0" dirty="0">
              <a:ln>
                <a:noFill/>
              </a:ln>
              <a:solidFill>
                <a:srgbClr val="E34F1B"/>
              </a:solidFill>
              <a:effectLst/>
              <a:uLnTx/>
              <a:uFillTx/>
              <a:latin typeface="Segoe" pitchFamily="34" charset="0"/>
              <a:ea typeface="+mj-ea"/>
              <a:cs typeface="+mj-cs"/>
            </a:endParaRPr>
          </a:p>
        </p:txBody>
      </p:sp>
      <p:pic>
        <p:nvPicPr>
          <p:cNvPr id="7" name="Content Placeholder 6" descr="Cache Transform.JPG"/>
          <p:cNvPicPr>
            <a:picLocks noGrp="1" noChangeAspect="1"/>
          </p:cNvPicPr>
          <p:nvPr>
            <p:ph idx="1"/>
          </p:nvPr>
        </p:nvPicPr>
        <p:blipFill>
          <a:blip r:embed="rId2"/>
          <a:stretch>
            <a:fillRect/>
          </a:stretch>
        </p:blipFill>
        <p:spPr>
          <a:xfrm>
            <a:off x="1371600" y="1219200"/>
            <a:ext cx="6400800" cy="48006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Lookup transformation</a:t>
            </a:r>
            <a:r>
              <a:rPr lang="zh-TW" altLang="en-US" dirty="0" smtClean="0"/>
              <a:t> </a:t>
            </a:r>
            <a:r>
              <a:rPr lang="en-US" altLang="zh-TW" dirty="0" smtClean="0"/>
              <a:t/>
            </a:r>
            <a:br>
              <a:rPr lang="en-US" altLang="zh-TW" dirty="0" smtClean="0"/>
            </a:br>
            <a:r>
              <a:rPr lang="zh-TW" altLang="en-US" dirty="0" smtClean="0"/>
              <a:t>搜尋</a:t>
            </a:r>
            <a:r>
              <a:rPr lang="en-US" altLang="zh-TW" dirty="0" smtClean="0"/>
              <a:t>file cache </a:t>
            </a:r>
            <a:r>
              <a:rPr lang="zh-TW" altLang="en-US" dirty="0" smtClean="0"/>
              <a:t>資料</a:t>
            </a:r>
            <a:r>
              <a:rPr lang="en-US" altLang="zh-TW" dirty="0" smtClean="0"/>
              <a:t>, </a:t>
            </a:r>
            <a:r>
              <a:rPr lang="zh-TW" altLang="en-US" dirty="0" smtClean="0"/>
              <a:t>比對</a:t>
            </a:r>
            <a:r>
              <a:rPr lang="en-US" altLang="zh-TW" dirty="0" smtClean="0"/>
              <a:t>Foreign Key</a:t>
            </a:r>
            <a:endParaRPr lang="en-US" dirty="0"/>
          </a:p>
        </p:txBody>
      </p:sp>
      <p:sp>
        <p:nvSpPr>
          <p:cNvPr id="5" name="Title 1"/>
          <p:cNvSpPr txBox="1">
            <a:spLocks/>
          </p:cNvSpPr>
          <p:nvPr/>
        </p:nvSpPr>
        <p:spPr>
          <a:xfrm>
            <a:off x="6477000" y="2746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rgbClr val="E34F1B"/>
                </a:solidFill>
                <a:effectLst/>
                <a:uLnTx/>
                <a:uFillTx/>
                <a:latin typeface="Segoe" pitchFamily="34" charset="0"/>
                <a:ea typeface="+mj-ea"/>
                <a:cs typeface="+mj-cs"/>
              </a:rPr>
              <a:t>Data Warehousing and Integration Services 2008</a:t>
            </a:r>
            <a:endParaRPr kumimoji="0" lang="en-US" sz="1600" i="0" u="none" strike="noStrike" kern="1200" cap="none" spc="0" normalizeH="0" baseline="0" noProof="0" dirty="0">
              <a:ln>
                <a:noFill/>
              </a:ln>
              <a:solidFill>
                <a:srgbClr val="E34F1B"/>
              </a:solidFill>
              <a:effectLst/>
              <a:uLnTx/>
              <a:uFillTx/>
              <a:latin typeface="Segoe" pitchFamily="34" charset="0"/>
              <a:ea typeface="+mj-ea"/>
              <a:cs typeface="+mj-cs"/>
            </a:endParaRPr>
          </a:p>
        </p:txBody>
      </p:sp>
      <p:pic>
        <p:nvPicPr>
          <p:cNvPr id="7" name="Content Placeholder 6" descr="Lookup.JPG"/>
          <p:cNvPicPr>
            <a:picLocks noGrp="1" noChangeAspect="1"/>
          </p:cNvPicPr>
          <p:nvPr>
            <p:ph idx="1"/>
          </p:nvPr>
        </p:nvPicPr>
        <p:blipFill>
          <a:blip r:embed="rId2"/>
          <a:stretch>
            <a:fillRect/>
          </a:stretch>
        </p:blipFill>
        <p:spPr>
          <a:xfrm>
            <a:off x="1371600" y="1219200"/>
            <a:ext cx="6400800" cy="4800600"/>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94038"/>
            <a:ext cx="8229600" cy="792162"/>
          </a:xfrm>
        </p:spPr>
        <p:txBody>
          <a:bodyPr>
            <a:normAutofit fontScale="90000"/>
          </a:bodyPr>
          <a:lstStyle/>
          <a:p>
            <a:pPr lvl="1" algn="l" rtl="0">
              <a:spcBef>
                <a:spcPct val="0"/>
              </a:spcBef>
            </a:pPr>
            <a:r>
              <a:rPr lang="en-US" sz="8000" dirty="0" smtClean="0"/>
              <a:t>Demo</a:t>
            </a:r>
            <a:r>
              <a:rPr lang="en-US" dirty="0" smtClean="0"/>
              <a:t/>
            </a:r>
            <a:br>
              <a:rPr lang="en-US" dirty="0" smtClean="0"/>
            </a:br>
            <a:r>
              <a:rPr lang="en-US" sz="3200" dirty="0" smtClean="0">
                <a:solidFill>
                  <a:srgbClr val="BB543F"/>
                </a:solidFill>
              </a:rPr>
              <a:t>SQL Server 2008 </a:t>
            </a:r>
            <a:r>
              <a:rPr lang="zh-TW" altLang="en-US" sz="3200" dirty="0" smtClean="0">
                <a:solidFill>
                  <a:srgbClr val="BB543F"/>
                </a:solidFill>
              </a:rPr>
              <a:t>整合服務</a:t>
            </a:r>
            <a:r>
              <a:rPr lang="en-US" sz="3200" dirty="0" smtClean="0">
                <a:solidFill>
                  <a:srgbClr val="BB543F"/>
                </a:solidFill>
              </a:rPr>
              <a:t/>
            </a:r>
            <a:br>
              <a:rPr lang="en-US" sz="3200" dirty="0" smtClean="0">
                <a:solidFill>
                  <a:srgbClr val="BB543F"/>
                </a:solidFill>
              </a:rPr>
            </a:br>
            <a:r>
              <a:rPr lang="en-US" altLang="zh-TW" sz="3200" dirty="0" smtClean="0"/>
              <a:t>Lookup Transform (</a:t>
            </a:r>
            <a:r>
              <a:rPr lang="zh-TW" altLang="en-US" sz="3200" dirty="0" smtClean="0"/>
              <a:t>資料轉換比對</a:t>
            </a:r>
            <a:r>
              <a:rPr lang="en-US" altLang="zh-TW" sz="3200" dirty="0" smtClean="0"/>
              <a:t>)</a:t>
            </a:r>
            <a:r>
              <a:rPr lang="en-US" altLang="zh-TW" dirty="0" smtClean="0"/>
              <a:t/>
            </a:r>
            <a:br>
              <a:rPr lang="en-US" altLang="zh-TW" dirty="0" smtClean="0"/>
            </a:br>
            <a:endParaRPr lang="en-US" dirty="0">
              <a:solidFill>
                <a:srgbClr val="A94C39"/>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議程</a:t>
            </a:r>
            <a:endParaRPr lang="en-US" dirty="0"/>
          </a:p>
        </p:txBody>
      </p:sp>
      <p:sp>
        <p:nvSpPr>
          <p:cNvPr id="3" name="Content Placeholder 2"/>
          <p:cNvSpPr>
            <a:spLocks noGrp="1"/>
          </p:cNvSpPr>
          <p:nvPr>
            <p:ph idx="1"/>
          </p:nvPr>
        </p:nvSpPr>
        <p:spPr>
          <a:xfrm>
            <a:off x="457200" y="1066800"/>
            <a:ext cx="8458200" cy="4724400"/>
          </a:xfrm>
        </p:spPr>
        <p:txBody>
          <a:bodyPr/>
          <a:lstStyle/>
          <a:p>
            <a:pPr>
              <a:lnSpc>
                <a:spcPct val="100000"/>
              </a:lnSpc>
            </a:pPr>
            <a:r>
              <a:rPr lang="en-US" altLang="zh-TW" sz="2400" dirty="0" smtClean="0"/>
              <a:t>Integration Service </a:t>
            </a:r>
            <a:r>
              <a:rPr lang="zh-TW" altLang="en-US" sz="2400" dirty="0" smtClean="0"/>
              <a:t>新增功能</a:t>
            </a:r>
            <a:endParaRPr lang="en-US" altLang="zh-TW" sz="2400" dirty="0" smtClean="0"/>
          </a:p>
          <a:p>
            <a:pPr lvl="1">
              <a:spcBef>
                <a:spcPts val="0"/>
              </a:spcBef>
              <a:buFont typeface="Wingdings" pitchFamily="2" charset="2"/>
              <a:buChar char="Ø"/>
            </a:pPr>
            <a:r>
              <a:rPr lang="en-US" altLang="zh-TW" sz="2400" dirty="0" smtClean="0"/>
              <a:t>Change Data Capture </a:t>
            </a:r>
            <a:r>
              <a:rPr lang="en-US" sz="2400" dirty="0" smtClean="0"/>
              <a:t>(</a:t>
            </a:r>
            <a:r>
              <a:rPr lang="zh-TW" altLang="en-US" sz="2400" dirty="0" smtClean="0">
                <a:latin typeface="Segoe Semibold" pitchFamily="34" charset="0"/>
              </a:rPr>
              <a:t>變更資料擷取</a:t>
            </a:r>
            <a:r>
              <a:rPr lang="en-US" altLang="zh-TW" sz="2400" dirty="0" smtClean="0">
                <a:latin typeface="Segoe Semibold" pitchFamily="34" charset="0"/>
              </a:rPr>
              <a:t>)</a:t>
            </a:r>
            <a:endParaRPr lang="en-US" altLang="zh-TW" sz="2400" dirty="0" smtClean="0"/>
          </a:p>
          <a:p>
            <a:pPr lvl="1">
              <a:spcBef>
                <a:spcPts val="0"/>
              </a:spcBef>
              <a:buFont typeface="Wingdings" pitchFamily="2" charset="2"/>
              <a:buChar char="Ø"/>
            </a:pPr>
            <a:r>
              <a:rPr lang="en-US" altLang="zh-TW" sz="2400" dirty="0" smtClean="0"/>
              <a:t>Cache Transform (</a:t>
            </a:r>
            <a:r>
              <a:rPr lang="zh-TW" altLang="en-US" sz="2400" dirty="0" smtClean="0"/>
              <a:t>資料轉換快取</a:t>
            </a:r>
            <a:r>
              <a:rPr lang="en-US" altLang="zh-TW" sz="2400" dirty="0" smtClean="0"/>
              <a:t>)</a:t>
            </a:r>
          </a:p>
          <a:p>
            <a:pPr lvl="1">
              <a:spcBef>
                <a:spcPts val="0"/>
              </a:spcBef>
              <a:buFont typeface="Wingdings" pitchFamily="2" charset="2"/>
              <a:buChar char="Ø"/>
            </a:pPr>
            <a:r>
              <a:rPr lang="en-US" altLang="zh-TW" sz="2400" dirty="0" smtClean="0"/>
              <a:t>Lookup Transform (</a:t>
            </a:r>
            <a:r>
              <a:rPr lang="zh-TW" altLang="en-US" sz="2400" dirty="0" smtClean="0"/>
              <a:t>資料轉換比對</a:t>
            </a:r>
            <a:r>
              <a:rPr lang="en-US" altLang="zh-TW" sz="2400" dirty="0" smtClean="0"/>
              <a:t>)</a:t>
            </a:r>
          </a:p>
          <a:p>
            <a:pPr>
              <a:lnSpc>
                <a:spcPct val="100000"/>
              </a:lnSpc>
            </a:pPr>
            <a:r>
              <a:rPr lang="en-US" altLang="zh-TW" sz="2400" dirty="0" smtClean="0">
                <a:solidFill>
                  <a:srgbClr val="A24C38"/>
                </a:solidFill>
              </a:rPr>
              <a:t>Reporting Service </a:t>
            </a:r>
            <a:r>
              <a:rPr lang="zh-TW" altLang="en-US" sz="2400" dirty="0" smtClean="0">
                <a:solidFill>
                  <a:srgbClr val="A24C38"/>
                </a:solidFill>
              </a:rPr>
              <a:t>新增功能</a:t>
            </a:r>
            <a:endParaRPr lang="en-US" altLang="zh-TW" sz="2400" dirty="0" smtClean="0">
              <a:solidFill>
                <a:srgbClr val="A24C38"/>
              </a:solidFill>
            </a:endParaRPr>
          </a:p>
          <a:p>
            <a:pPr lvl="1">
              <a:buFont typeface="Wingdings" pitchFamily="2" charset="2"/>
              <a:buChar char="Ø"/>
            </a:pPr>
            <a:r>
              <a:rPr lang="zh-TW" altLang="en-US" sz="2400" dirty="0" smtClean="0">
                <a:solidFill>
                  <a:srgbClr val="A24C38"/>
                </a:solidFill>
              </a:rPr>
              <a:t>新增資料區域結構</a:t>
            </a:r>
            <a:r>
              <a:rPr lang="en-US" sz="2400" dirty="0" smtClean="0">
                <a:solidFill>
                  <a:srgbClr val="A24C38"/>
                </a:solidFill>
              </a:rPr>
              <a:t>: </a:t>
            </a:r>
            <a:r>
              <a:rPr lang="en-US" sz="2400" dirty="0" err="1" smtClean="0">
                <a:solidFill>
                  <a:srgbClr val="A24C38"/>
                </a:solidFill>
              </a:rPr>
              <a:t>Tablix</a:t>
            </a:r>
            <a:endParaRPr lang="en-US" sz="2400" dirty="0" smtClean="0">
              <a:solidFill>
                <a:srgbClr val="A24C38"/>
              </a:solidFill>
            </a:endParaRPr>
          </a:p>
          <a:p>
            <a:pPr>
              <a:lnSpc>
                <a:spcPct val="100000"/>
              </a:lnSpc>
            </a:pPr>
            <a:r>
              <a:rPr lang="en-US" altLang="zh-TW" sz="2400" dirty="0" smtClean="0"/>
              <a:t>Analysis Service </a:t>
            </a:r>
            <a:r>
              <a:rPr lang="zh-TW" altLang="en-US" sz="2400" dirty="0" smtClean="0"/>
              <a:t>新增功能</a:t>
            </a:r>
            <a:endParaRPr lang="en-US" altLang="zh-TW" sz="2400" dirty="0" smtClean="0"/>
          </a:p>
          <a:p>
            <a:pPr lvl="1">
              <a:buFont typeface="Wingdings" pitchFamily="2" charset="2"/>
              <a:buChar char="Ø"/>
            </a:pPr>
            <a:r>
              <a:rPr lang="en-US" sz="2400" dirty="0" smtClean="0"/>
              <a:t>Best Practice Design Alerts (</a:t>
            </a:r>
            <a:r>
              <a:rPr lang="zh-TW" altLang="en-US" sz="2400" dirty="0" smtClean="0"/>
              <a:t>最佳化設計警示</a:t>
            </a:r>
            <a:r>
              <a:rPr lang="en-US" altLang="zh-TW" sz="2400" dirty="0" smtClean="0"/>
              <a:t>)</a:t>
            </a:r>
          </a:p>
          <a:p>
            <a:pPr lvl="1">
              <a:buFont typeface="Wingdings" pitchFamily="2" charset="2"/>
              <a:buChar char="Ø"/>
            </a:pPr>
            <a:r>
              <a:rPr lang="zh-TW" altLang="en-US" sz="2400" dirty="0" smtClean="0">
                <a:latin typeface="Segoe"/>
              </a:rPr>
              <a:t>資料倉儲全方面效能提升</a:t>
            </a:r>
            <a:endParaRPr lang="en-US" sz="2400" dirty="0">
              <a:latin typeface="Segoe"/>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 y="990600"/>
            <a:ext cx="9753600" cy="685800"/>
          </a:xfrm>
          <a:prstGeom prst="roundRect">
            <a:avLst/>
          </a:prstGeom>
          <a:solidFill>
            <a:schemeClr val="bg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zh-TW" altLang="en-US" dirty="0" smtClean="0"/>
              <a:t>報表製作功能大幅提昇</a:t>
            </a:r>
            <a:endParaRPr lang="en-US" dirty="0"/>
          </a:p>
        </p:txBody>
      </p:sp>
      <p:sp>
        <p:nvSpPr>
          <p:cNvPr id="3" name="Content Placeholder 2"/>
          <p:cNvSpPr>
            <a:spLocks noGrp="1"/>
          </p:cNvSpPr>
          <p:nvPr>
            <p:ph idx="1"/>
          </p:nvPr>
        </p:nvSpPr>
        <p:spPr>
          <a:xfrm>
            <a:off x="533400" y="1752600"/>
            <a:ext cx="7924800" cy="4038600"/>
          </a:xfrm>
        </p:spPr>
        <p:txBody>
          <a:bodyPr>
            <a:normAutofit fontScale="32500" lnSpcReduction="20000"/>
          </a:bodyPr>
          <a:lstStyle/>
          <a:p>
            <a:r>
              <a:rPr lang="zh-TW" altLang="en-US" sz="8000" dirty="0" smtClean="0"/>
              <a:t>新增資料區域結構</a:t>
            </a:r>
            <a:r>
              <a:rPr lang="en-US" sz="8000" dirty="0" smtClean="0"/>
              <a:t>: Tablix</a:t>
            </a:r>
          </a:p>
          <a:p>
            <a:pPr lvl="1"/>
            <a:r>
              <a:rPr lang="zh-TW" altLang="en-US" sz="6800" dirty="0" smtClean="0"/>
              <a:t>集</a:t>
            </a:r>
            <a:r>
              <a:rPr lang="en-US" sz="6800" dirty="0" smtClean="0">
                <a:solidFill>
                  <a:srgbClr val="8F2513"/>
                </a:solidFill>
              </a:rPr>
              <a:t>Tabl</a:t>
            </a:r>
            <a:r>
              <a:rPr lang="en-US" sz="6800" dirty="0" smtClean="0"/>
              <a:t>e </a:t>
            </a:r>
            <a:r>
              <a:rPr lang="zh-TW" altLang="en-US" sz="6800" dirty="0" smtClean="0"/>
              <a:t>及 </a:t>
            </a:r>
            <a:r>
              <a:rPr lang="en-US" sz="6800" dirty="0" smtClean="0"/>
              <a:t>Matr</a:t>
            </a:r>
            <a:r>
              <a:rPr lang="en-US" sz="6800" dirty="0" smtClean="0">
                <a:solidFill>
                  <a:srgbClr val="8F2513"/>
                </a:solidFill>
              </a:rPr>
              <a:t>ix</a:t>
            </a:r>
            <a:r>
              <a:rPr lang="en-US" sz="6800" dirty="0" smtClean="0"/>
              <a:t> </a:t>
            </a:r>
            <a:r>
              <a:rPr lang="zh-TW" altLang="en-US" sz="6800" dirty="0" smtClean="0"/>
              <a:t>之優點於一處</a:t>
            </a:r>
            <a:endParaRPr lang="en-US" sz="6800" dirty="0" smtClean="0"/>
          </a:p>
          <a:p>
            <a:pPr>
              <a:buNone/>
            </a:pPr>
            <a:endParaRPr lang="en-US" sz="2000" dirty="0" smtClean="0"/>
          </a:p>
          <a:p>
            <a:r>
              <a:rPr lang="zh-TW" altLang="en-US" sz="8000" dirty="0" smtClean="0"/>
              <a:t>強大的視覺化設計</a:t>
            </a:r>
            <a:r>
              <a:rPr lang="en-US" sz="8000" dirty="0" smtClean="0"/>
              <a:t> </a:t>
            </a:r>
          </a:p>
          <a:p>
            <a:pPr lvl="1"/>
            <a:r>
              <a:rPr lang="en-US" sz="6800" dirty="0" smtClean="0"/>
              <a:t>Charts </a:t>
            </a:r>
          </a:p>
          <a:p>
            <a:pPr lvl="1"/>
            <a:r>
              <a:rPr lang="en-US" sz="6800" dirty="0" smtClean="0"/>
              <a:t>Gauges</a:t>
            </a:r>
          </a:p>
          <a:p>
            <a:endParaRPr lang="en-US" sz="3800" dirty="0" smtClean="0"/>
          </a:p>
          <a:p>
            <a:r>
              <a:rPr lang="zh-TW" altLang="en-US" sz="8000" dirty="0" smtClean="0"/>
              <a:t>全新的設計介面</a:t>
            </a:r>
            <a:r>
              <a:rPr lang="en-US" altLang="zh-TW" sz="8000" dirty="0" smtClean="0"/>
              <a:t>-- </a:t>
            </a:r>
            <a:r>
              <a:rPr lang="en-US" sz="8000" dirty="0" smtClean="0"/>
              <a:t>Report Designer </a:t>
            </a:r>
          </a:p>
          <a:p>
            <a:pPr lvl="1"/>
            <a:r>
              <a:rPr lang="zh-TW" altLang="en-US" sz="6800" dirty="0" smtClean="0"/>
              <a:t>全新的 </a:t>
            </a:r>
            <a:r>
              <a:rPr lang="en-US" sz="6800" dirty="0" smtClean="0"/>
              <a:t>Data Pane</a:t>
            </a:r>
          </a:p>
          <a:p>
            <a:pPr lvl="1"/>
            <a:r>
              <a:rPr lang="zh-TW" altLang="en-US" sz="6800" dirty="0" smtClean="0"/>
              <a:t>更友善的對話視窗</a:t>
            </a:r>
            <a:endParaRPr lang="en-US" sz="6800" dirty="0" smtClean="0"/>
          </a:p>
          <a:p>
            <a:pPr lvl="1"/>
            <a:r>
              <a:rPr lang="zh-TW" altLang="en-US" sz="6800" dirty="0" smtClean="0"/>
              <a:t>對齊功能</a:t>
            </a:r>
            <a:endParaRPr lang="en-US" sz="6800" dirty="0" smtClean="0"/>
          </a:p>
          <a:p>
            <a:pPr lvl="1"/>
            <a:r>
              <a:rPr lang="en-US" sz="6800" dirty="0" smtClean="0"/>
              <a:t>Grouping panes</a:t>
            </a:r>
          </a:p>
          <a:p>
            <a:endParaRPr lang="en-US" i="1" dirty="0" smtClean="0"/>
          </a:p>
          <a:p>
            <a:pPr lvl="1"/>
            <a:endParaRPr lang="en-US" dirty="0" smtClean="0"/>
          </a:p>
          <a:p>
            <a:pPr lvl="1"/>
            <a:endParaRPr lang="en-US" dirty="0" smtClean="0"/>
          </a:p>
          <a:p>
            <a:endParaRPr lang="en-US" dirty="0" smtClean="0"/>
          </a:p>
          <a:p>
            <a:endParaRPr lang="en-US" dirty="0" smtClean="0"/>
          </a:p>
          <a:p>
            <a:endParaRPr lang="en-US" dirty="0"/>
          </a:p>
        </p:txBody>
      </p:sp>
      <p:graphicFrame>
        <p:nvGraphicFramePr>
          <p:cNvPr id="26" name="Content Placeholder 3"/>
          <p:cNvGraphicFramePr>
            <a:graphicFrameLocks/>
          </p:cNvGraphicFramePr>
          <p:nvPr/>
        </p:nvGraphicFramePr>
        <p:xfrm>
          <a:off x="-228600" y="5410200"/>
          <a:ext cx="1981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981670"/>
            <a:ext cx="8229600" cy="707886"/>
          </a:xfrm>
          <a:prstGeom prst="rect">
            <a:avLst/>
          </a:prstGeom>
          <a:noFill/>
        </p:spPr>
        <p:txBody>
          <a:bodyPr wrap="square" rtlCol="0">
            <a:spAutoFit/>
          </a:bodyPr>
          <a:lstStyle/>
          <a:p>
            <a:r>
              <a:rPr lang="zh-TW" altLang="en-US" sz="2000" dirty="0" smtClean="0">
                <a:solidFill>
                  <a:srgbClr val="8F2513"/>
                </a:solidFill>
                <a:latin typeface="Segoe"/>
              </a:rPr>
              <a:t>豐富的視覺化及彈性的設計可符合各類報表需求</a:t>
            </a:r>
            <a:endParaRPr lang="en-US" sz="2000" dirty="0" smtClean="0">
              <a:solidFill>
                <a:srgbClr val="8F2513"/>
              </a:solidFill>
              <a:latin typeface="Segoe"/>
            </a:endParaRPr>
          </a:p>
          <a:p>
            <a:endParaRPr lang="en-US" sz="2000" dirty="0">
              <a:latin typeface="Segoe"/>
            </a:endParaRPr>
          </a:p>
        </p:txBody>
      </p:sp>
      <p:sp>
        <p:nvSpPr>
          <p:cNvPr id="9"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Reporting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92162"/>
          </a:xfrm>
        </p:spPr>
        <p:txBody>
          <a:bodyPr/>
          <a:lstStyle/>
          <a:p>
            <a:r>
              <a:rPr lang="en-US" dirty="0" smtClean="0"/>
              <a:t>Table </a:t>
            </a:r>
            <a:endParaRPr lang="en-US" dirty="0"/>
          </a:p>
        </p:txBody>
      </p:sp>
      <p:pic>
        <p:nvPicPr>
          <p:cNvPr id="4" name="Content Placeholder 3" descr="table.bmp"/>
          <p:cNvPicPr>
            <a:picLocks noGrp="1" noChangeAspect="1"/>
          </p:cNvPicPr>
          <p:nvPr>
            <p:ph idx="1"/>
          </p:nvPr>
        </p:nvPicPr>
        <p:blipFill>
          <a:blip r:embed="rId2"/>
          <a:stretch>
            <a:fillRect/>
          </a:stretch>
        </p:blipFill>
        <p:spPr>
          <a:xfrm>
            <a:off x="914400" y="3086100"/>
            <a:ext cx="7391400" cy="2476500"/>
          </a:xfrm>
        </p:spPr>
      </p:pic>
      <p:sp>
        <p:nvSpPr>
          <p:cNvPr id="5" name="Content Placeholder 2"/>
          <p:cNvSpPr txBox="1">
            <a:spLocks/>
          </p:cNvSpPr>
          <p:nvPr/>
        </p:nvSpPr>
        <p:spPr>
          <a:xfrm>
            <a:off x="533400" y="1447800"/>
            <a:ext cx="7924800" cy="1447800"/>
          </a:xfrm>
          <a:prstGeom prst="rect">
            <a:avLst/>
          </a:prstGeom>
        </p:spPr>
        <p:txBody>
          <a:bodyPr vert="horz" lIns="91440" tIns="45720" rIns="91440" bIns="45720" rtlCol="0">
            <a:normAutofit/>
          </a:bodyPr>
          <a:lstStyle/>
          <a:p>
            <a:pPr marL="342900" lvl="0" indent="-342900">
              <a:buClr>
                <a:srgbClr val="C3614D"/>
              </a:buClr>
              <a:buFont typeface="Wingdings" pitchFamily="2" charset="2"/>
              <a:buChar char="§"/>
            </a:pPr>
            <a:r>
              <a:rPr lang="zh-TW" altLang="en-US" sz="2000" dirty="0" smtClean="0"/>
              <a:t>以</a:t>
            </a:r>
            <a:r>
              <a:rPr lang="en-US" altLang="zh-TW" sz="2000" dirty="0" smtClean="0"/>
              <a:t>Grid</a:t>
            </a:r>
            <a:r>
              <a:rPr lang="zh-TW" altLang="en-US" sz="2000" dirty="0" smtClean="0"/>
              <a:t>方式一筆一筆的顯示資料</a:t>
            </a:r>
            <a:endParaRPr lang="en-US" sz="2000" dirty="0" smtClean="0"/>
          </a:p>
          <a:p>
            <a:pPr marL="342900" lvl="0" indent="-342900">
              <a:buClr>
                <a:srgbClr val="C3614D"/>
              </a:buClr>
              <a:buFont typeface="Wingdings" pitchFamily="2" charset="2"/>
              <a:buChar char="§"/>
            </a:pPr>
            <a:r>
              <a:rPr lang="zh-TW" altLang="en-US" sz="2000" dirty="0" smtClean="0"/>
              <a:t>欄位數固定</a:t>
            </a:r>
            <a:r>
              <a:rPr lang="en-US" altLang="zh-TW" sz="2000" dirty="0" smtClean="0"/>
              <a:t>,</a:t>
            </a:r>
            <a:r>
              <a:rPr lang="zh-TW" altLang="en-US" sz="2000" dirty="0" smtClean="0"/>
              <a:t>筆數不固定</a:t>
            </a:r>
            <a:endParaRPr kumimoji="0" lang="en-US" sz="2000" b="0" i="0" u="none" strike="noStrike" kern="1200" cap="none" spc="0" normalizeH="0" baseline="0" noProof="0" dirty="0">
              <a:ln>
                <a:noFill/>
              </a:ln>
              <a:solidFill>
                <a:schemeClr val="tx1"/>
              </a:solidFill>
              <a:effectLst/>
              <a:uLnTx/>
              <a:uFillTx/>
              <a:latin typeface="Segoe" pitchFamily="34" charset="0"/>
              <a:ea typeface="+mn-ea"/>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a:t>
            </a:r>
            <a:endParaRPr lang="en-US" dirty="0"/>
          </a:p>
        </p:txBody>
      </p:sp>
      <p:pic>
        <p:nvPicPr>
          <p:cNvPr id="4" name="Content Placeholder 3" descr="Matrix.bmp"/>
          <p:cNvPicPr>
            <a:picLocks noGrp="1" noChangeAspect="1"/>
          </p:cNvPicPr>
          <p:nvPr>
            <p:ph idx="1"/>
          </p:nvPr>
        </p:nvPicPr>
        <p:blipFill>
          <a:blip r:embed="rId3"/>
          <a:stretch>
            <a:fillRect/>
          </a:stretch>
        </p:blipFill>
        <p:spPr>
          <a:xfrm>
            <a:off x="761999" y="3200400"/>
            <a:ext cx="7696201" cy="2667000"/>
          </a:xfrm>
        </p:spPr>
      </p:pic>
      <p:sp>
        <p:nvSpPr>
          <p:cNvPr id="5" name="Content Placeholder 2"/>
          <p:cNvSpPr txBox="1">
            <a:spLocks/>
          </p:cNvSpPr>
          <p:nvPr/>
        </p:nvSpPr>
        <p:spPr>
          <a:xfrm>
            <a:off x="533400" y="1447800"/>
            <a:ext cx="7924800" cy="1447800"/>
          </a:xfrm>
          <a:prstGeom prst="rect">
            <a:avLst/>
          </a:prstGeom>
        </p:spPr>
        <p:txBody>
          <a:bodyPr vert="horz" lIns="91440" tIns="45720" rIns="91440" bIns="45720" rtlCol="0">
            <a:normAutofit/>
          </a:bodyPr>
          <a:lstStyle/>
          <a:p>
            <a:pPr marL="342900" lvl="0" indent="-342900">
              <a:buClr>
                <a:srgbClr val="C3614D"/>
              </a:buClr>
              <a:buFont typeface="Wingdings" pitchFamily="2" charset="2"/>
              <a:buChar char="§"/>
            </a:pPr>
            <a:r>
              <a:rPr lang="zh-TW" altLang="en-US" sz="2000" dirty="0" smtClean="0"/>
              <a:t>顯示</a:t>
            </a:r>
            <a:r>
              <a:rPr lang="en-US" altLang="zh-TW" sz="2000" dirty="0" smtClean="0"/>
              <a:t>Rows</a:t>
            </a:r>
            <a:r>
              <a:rPr lang="zh-TW" altLang="en-US" sz="2000" dirty="0" smtClean="0"/>
              <a:t>及</a:t>
            </a:r>
            <a:r>
              <a:rPr lang="en-US" altLang="zh-TW" sz="2000" dirty="0" smtClean="0"/>
              <a:t>Columns</a:t>
            </a:r>
            <a:r>
              <a:rPr lang="zh-TW" altLang="en-US" sz="2000" dirty="0" smtClean="0"/>
              <a:t>彙總資料</a:t>
            </a:r>
            <a:endParaRPr lang="en-US" sz="2000" dirty="0" smtClean="0"/>
          </a:p>
          <a:p>
            <a:pPr marL="342900" lvl="0" indent="-342900">
              <a:buClr>
                <a:srgbClr val="C3614D"/>
              </a:buClr>
              <a:buFont typeface="Wingdings" pitchFamily="2" charset="2"/>
              <a:buChar char="§"/>
            </a:pPr>
            <a:r>
              <a:rPr lang="zh-TW" altLang="en-US" sz="2000" dirty="0" smtClean="0"/>
              <a:t>欄位數及筆數均不固定</a:t>
            </a:r>
            <a:endParaRPr lang="en-US" altLang="zh-TW" sz="2000" dirty="0" smtClean="0"/>
          </a:p>
          <a:p>
            <a:pPr marL="342900" lvl="0" indent="-342900">
              <a:buClr>
                <a:srgbClr val="C3614D"/>
              </a:buClr>
              <a:buFont typeface="Wingdings" pitchFamily="2" charset="2"/>
              <a:buChar char="§"/>
            </a:pPr>
            <a:r>
              <a:rPr lang="zh-TW" altLang="en-US" sz="2000" dirty="0" smtClean="0"/>
              <a:t>例如在列的地方顯示產品資料，在欄的地方顯示年度資料</a:t>
            </a:r>
            <a:endParaRPr lang="en-US" sz="2000" dirty="0">
              <a:latin typeface="Segoe"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381000" y="4038600"/>
            <a:ext cx="8132763" cy="579438"/>
          </a:xfrm>
          <a:prstGeom prst="rect">
            <a:avLst/>
          </a:prstGeom>
          <a:noFill/>
          <a:ln w="9525">
            <a:noFill/>
            <a:miter lim="800000"/>
            <a:headEnd/>
            <a:tailEnd/>
          </a:ln>
          <a:effectLst/>
        </p:spPr>
        <p:txBody>
          <a:bodyPr>
            <a:spAutoFit/>
          </a:bodyPr>
          <a:lstStyle/>
          <a:p>
            <a:endParaRPr lang="en-GB" sz="3200" b="1">
              <a:solidFill>
                <a:schemeClr val="tx2"/>
              </a:solidFill>
            </a:endParaRPr>
          </a:p>
        </p:txBody>
      </p:sp>
      <p:pic>
        <p:nvPicPr>
          <p:cNvPr id="3087" name="Picture 15" descr="Windows Server System logo reverse vert  1 line"/>
          <p:cNvPicPr>
            <a:picLocks noChangeAspect="1" noChangeArrowheads="1"/>
          </p:cNvPicPr>
          <p:nvPr/>
        </p:nvPicPr>
        <p:blipFill>
          <a:blip r:embed="rId3"/>
          <a:srcRect/>
          <a:stretch>
            <a:fillRect/>
          </a:stretch>
        </p:blipFill>
        <p:spPr bwMode="auto">
          <a:xfrm>
            <a:off x="381000" y="5307013"/>
            <a:ext cx="6251575" cy="774700"/>
          </a:xfrm>
          <a:prstGeom prst="rect">
            <a:avLst/>
          </a:prstGeom>
          <a:noFill/>
        </p:spPr>
      </p:pic>
      <p:sp>
        <p:nvSpPr>
          <p:cNvPr id="9" name="Rectangle 51"/>
          <p:cNvSpPr txBox="1">
            <a:spLocks noChangeArrowheads="1"/>
          </p:cNvSpPr>
          <p:nvPr/>
        </p:nvSpPr>
        <p:spPr bwMode="auto">
          <a:xfrm>
            <a:off x="381000" y="990600"/>
            <a:ext cx="7672387"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FF99"/>
                </a:solidFill>
                <a:effectLst/>
                <a:uLnTx/>
                <a:uFillTx/>
                <a:latin typeface="+mj-lt"/>
                <a:ea typeface="+mj-ea"/>
                <a:cs typeface="+mj-cs"/>
              </a:rPr>
              <a:t>Microsoft SQL Server 2008</a:t>
            </a:r>
            <a:r>
              <a:rPr kumimoji="0" lang="en-US" sz="2200" b="1" i="0" u="none" strike="noStrike" kern="0" cap="none" spc="0" normalizeH="0" baseline="0" noProof="0" dirty="0" smtClean="0">
                <a:ln>
                  <a:noFill/>
                </a:ln>
                <a:solidFill>
                  <a:srgbClr val="FFFF99"/>
                </a:solidFill>
                <a:effectLst/>
                <a:uLnTx/>
                <a:uFillTx/>
                <a:latin typeface="+mj-lt"/>
                <a:ea typeface="+mj-ea"/>
                <a:cs typeface="+mj-cs"/>
              </a:rPr>
              <a:t/>
            </a:r>
            <a:br>
              <a:rPr kumimoji="0" lang="en-US" sz="2200" b="1" i="0" u="none" strike="noStrike" kern="0" cap="none" spc="0" normalizeH="0" baseline="0" noProof="0" dirty="0" smtClean="0">
                <a:ln>
                  <a:noFill/>
                </a:ln>
                <a:solidFill>
                  <a:srgbClr val="FFFF99"/>
                </a:solidFill>
                <a:effectLst/>
                <a:uLnTx/>
                <a:uFillTx/>
                <a:latin typeface="+mj-lt"/>
                <a:ea typeface="+mj-ea"/>
                <a:cs typeface="+mj-cs"/>
              </a:rPr>
            </a:br>
            <a:r>
              <a:rPr kumimoji="0" lang="zh-TW" altLang="en-US" sz="2200" b="1" i="0" u="none" strike="noStrike" kern="0" cap="none" spc="0" normalizeH="0" baseline="0" noProof="0" dirty="0" smtClean="0">
                <a:ln>
                  <a:noFill/>
                </a:ln>
                <a:solidFill>
                  <a:srgbClr val="FFFF99"/>
                </a:solidFill>
                <a:effectLst/>
                <a:uLnTx/>
                <a:uFillTx/>
                <a:latin typeface="+mj-lt"/>
                <a:ea typeface="+mj-ea"/>
                <a:cs typeface="+mj-cs"/>
              </a:rPr>
              <a:t> </a:t>
            </a:r>
            <a:r>
              <a:rPr kumimoji="0" lang="zh-TW" altLang="en-US" sz="4000" b="1" i="0" u="none" strike="noStrike" kern="0" cap="none" spc="0" normalizeH="0" baseline="0" noProof="0" dirty="0" smtClean="0">
                <a:ln>
                  <a:noFill/>
                </a:ln>
                <a:solidFill>
                  <a:srgbClr val="FFFF99"/>
                </a:solidFill>
                <a:effectLst/>
                <a:uLnTx/>
                <a:uFillTx/>
                <a:latin typeface="+mj-lt"/>
                <a:ea typeface="+mj-ea"/>
                <a:cs typeface="+mj-cs"/>
              </a:rPr>
              <a:t>資料倉儲及商業智慧大躍進</a:t>
            </a:r>
            <a:endParaRPr kumimoji="0" lang="en-US" sz="4000" b="1" i="0" u="none" strike="noStrike" kern="0" cap="none" spc="0" normalizeH="0" baseline="0" noProof="0" dirty="0" smtClean="0">
              <a:ln>
                <a:noFill/>
              </a:ln>
              <a:solidFill>
                <a:srgbClr val="FFFF99"/>
              </a:solidFill>
              <a:effectLst/>
              <a:uLnTx/>
              <a:uFillTx/>
              <a:latin typeface="+mj-lt"/>
              <a:ea typeface="+mj-ea"/>
              <a:cs typeface="+mj-cs"/>
            </a:endParaRPr>
          </a:p>
        </p:txBody>
      </p:sp>
      <p:sp>
        <p:nvSpPr>
          <p:cNvPr id="11" name="TextBox 10"/>
          <p:cNvSpPr txBox="1"/>
          <p:nvPr/>
        </p:nvSpPr>
        <p:spPr>
          <a:xfrm>
            <a:off x="685800" y="3962400"/>
            <a:ext cx="4114800" cy="954107"/>
          </a:xfrm>
          <a:prstGeom prst="rect">
            <a:avLst/>
          </a:prstGeom>
          <a:noFill/>
        </p:spPr>
        <p:txBody>
          <a:bodyPr wrap="square" rtlCol="0">
            <a:spAutoFit/>
          </a:bodyPr>
          <a:lstStyle/>
          <a:p>
            <a:r>
              <a:rPr lang="zh-TW" altLang="en-US" sz="2800" b="1" dirty="0" smtClean="0">
                <a:solidFill>
                  <a:srgbClr val="FFFF99"/>
                </a:solidFill>
              </a:rPr>
              <a:t>錢曉明</a:t>
            </a:r>
          </a:p>
          <a:p>
            <a:r>
              <a:rPr lang="zh-TW" altLang="en-US" sz="2800" b="1" dirty="0" smtClean="0">
                <a:solidFill>
                  <a:srgbClr val="FFFF99"/>
                </a:solidFill>
              </a:rPr>
              <a:t>資策會資深講師</a:t>
            </a:r>
            <a:endParaRPr lang="en-US" sz="2800" b="1" u="sng" dirty="0" smtClean="0">
              <a:solidFill>
                <a:srgbClr val="FFFF99"/>
              </a:solidFill>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Tablix</a:t>
            </a:r>
            <a:endParaRPr lang="en-US" dirty="0"/>
          </a:p>
        </p:txBody>
      </p:sp>
      <p:pic>
        <p:nvPicPr>
          <p:cNvPr id="4" name="Content Placeholder 3" descr="tablix.bmp"/>
          <p:cNvPicPr>
            <a:picLocks noGrp="1" noChangeAspect="1"/>
          </p:cNvPicPr>
          <p:nvPr>
            <p:ph idx="1"/>
          </p:nvPr>
        </p:nvPicPr>
        <p:blipFill>
          <a:blip r:embed="rId2"/>
          <a:stretch>
            <a:fillRect/>
          </a:stretch>
        </p:blipFill>
        <p:spPr>
          <a:xfrm>
            <a:off x="990600" y="2667000"/>
            <a:ext cx="7315200" cy="3276599"/>
          </a:xfrm>
        </p:spPr>
      </p:pic>
      <p:sp>
        <p:nvSpPr>
          <p:cNvPr id="5" name="Content Placeholder 2"/>
          <p:cNvSpPr txBox="1">
            <a:spLocks/>
          </p:cNvSpPr>
          <p:nvPr/>
        </p:nvSpPr>
        <p:spPr>
          <a:xfrm>
            <a:off x="533400" y="1066800"/>
            <a:ext cx="7924800" cy="1066800"/>
          </a:xfrm>
          <a:prstGeom prst="rect">
            <a:avLst/>
          </a:prstGeom>
        </p:spPr>
        <p:txBody>
          <a:bodyPr vert="horz" lIns="91440" tIns="45720" rIns="91440" bIns="45720" rtlCol="0">
            <a:normAutofit/>
          </a:bodyPr>
          <a:lstStyle/>
          <a:p>
            <a:pPr marL="342900" lvl="0" indent="-342900">
              <a:buClr>
                <a:srgbClr val="C3614D"/>
              </a:buClr>
              <a:buFont typeface="Wingdings" pitchFamily="2" charset="2"/>
              <a:buChar char="§"/>
            </a:pPr>
            <a:r>
              <a:rPr lang="en-US" sz="2000" dirty="0" err="1" smtClean="0"/>
              <a:t>Tablix</a:t>
            </a:r>
            <a:r>
              <a:rPr lang="en-US" sz="2000" dirty="0" smtClean="0"/>
              <a:t> </a:t>
            </a:r>
            <a:r>
              <a:rPr lang="zh-TW" altLang="en-US" sz="2000" dirty="0" smtClean="0"/>
              <a:t>的資料區分為四個部分</a:t>
            </a:r>
            <a:r>
              <a:rPr lang="en-US" sz="2000" dirty="0" smtClean="0"/>
              <a:t>:  </a:t>
            </a:r>
          </a:p>
          <a:p>
            <a:pPr marL="342900" lvl="0" indent="-342900">
              <a:buClr>
                <a:srgbClr val="C3614D"/>
              </a:buClr>
            </a:pPr>
            <a:r>
              <a:rPr lang="en-US" altLang="zh-TW" sz="2000" dirty="0" smtClean="0">
                <a:solidFill>
                  <a:srgbClr val="A94C39"/>
                </a:solidFill>
              </a:rPr>
              <a:t>	</a:t>
            </a:r>
            <a:r>
              <a:rPr lang="zh-TW" altLang="en-US" sz="2000" dirty="0" smtClean="0">
                <a:solidFill>
                  <a:srgbClr val="A94C39"/>
                </a:solidFill>
              </a:rPr>
              <a:t>選擇性角落</a:t>
            </a:r>
            <a:r>
              <a:rPr lang="en-US" sz="2000" dirty="0" smtClean="0">
                <a:solidFill>
                  <a:srgbClr val="A94C39"/>
                </a:solidFill>
              </a:rPr>
              <a:t>, </a:t>
            </a:r>
            <a:r>
              <a:rPr lang="zh-TW" altLang="en-US" sz="2000" dirty="0" smtClean="0">
                <a:solidFill>
                  <a:srgbClr val="A94C39"/>
                </a:solidFill>
              </a:rPr>
              <a:t>選擇性列群集區域</a:t>
            </a:r>
            <a:r>
              <a:rPr lang="en-US" sz="2000" dirty="0" smtClean="0">
                <a:solidFill>
                  <a:srgbClr val="A94C39"/>
                </a:solidFill>
              </a:rPr>
              <a:t>, </a:t>
            </a:r>
            <a:r>
              <a:rPr lang="zh-TW" altLang="en-US" sz="2000" dirty="0" smtClean="0">
                <a:solidFill>
                  <a:srgbClr val="A94C39"/>
                </a:solidFill>
              </a:rPr>
              <a:t>選擇性欄群集區域</a:t>
            </a:r>
            <a:r>
              <a:rPr lang="en-US" sz="2000" dirty="0" smtClean="0">
                <a:solidFill>
                  <a:srgbClr val="A94C39"/>
                </a:solidFill>
              </a:rPr>
              <a:t>, </a:t>
            </a:r>
            <a:r>
              <a:rPr lang="zh-TW" altLang="en-US" sz="2000" dirty="0" smtClean="0">
                <a:solidFill>
                  <a:srgbClr val="A94C39"/>
                </a:solidFill>
              </a:rPr>
              <a:t>及報表本體</a:t>
            </a:r>
            <a:endParaRPr lang="en-US" sz="2000" dirty="0">
              <a:latin typeface="Segoe"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彈性的報表製作</a:t>
            </a:r>
            <a:endParaRPr lang="en-US" dirty="0"/>
          </a:p>
        </p:txBody>
      </p:sp>
      <p:sp>
        <p:nvSpPr>
          <p:cNvPr id="3" name="Content Placeholder 2"/>
          <p:cNvSpPr>
            <a:spLocks noGrp="1"/>
          </p:cNvSpPr>
          <p:nvPr>
            <p:ph idx="1"/>
          </p:nvPr>
        </p:nvSpPr>
        <p:spPr>
          <a:xfrm>
            <a:off x="457200" y="1219200"/>
            <a:ext cx="8686800" cy="4800600"/>
          </a:xfrm>
        </p:spPr>
        <p:txBody>
          <a:bodyPr>
            <a:normAutofit/>
          </a:bodyPr>
          <a:lstStyle/>
          <a:p>
            <a:r>
              <a:rPr lang="zh-TW" altLang="en-US" dirty="0" smtClean="0"/>
              <a:t>什麼是</a:t>
            </a:r>
            <a:r>
              <a:rPr lang="en-US" dirty="0" err="1" smtClean="0">
                <a:solidFill>
                  <a:srgbClr val="C00000"/>
                </a:solidFill>
              </a:rPr>
              <a:t>Ta</a:t>
            </a:r>
            <a:r>
              <a:rPr lang="en-US" dirty="0" err="1" smtClean="0">
                <a:solidFill>
                  <a:srgbClr val="EA754C"/>
                </a:solidFill>
              </a:rPr>
              <a:t>blix</a:t>
            </a:r>
            <a:r>
              <a:rPr lang="en-US" dirty="0" smtClean="0">
                <a:solidFill>
                  <a:srgbClr val="EA754C"/>
                </a:solidFill>
              </a:rPr>
              <a:t>? </a:t>
            </a:r>
          </a:p>
          <a:p>
            <a:pPr lvl="1"/>
            <a:r>
              <a:rPr lang="zh-TW" altLang="en-US" dirty="0" smtClean="0"/>
              <a:t>是集合了</a:t>
            </a:r>
            <a:r>
              <a:rPr lang="en-US" dirty="0" smtClean="0">
                <a:solidFill>
                  <a:srgbClr val="C00000"/>
                </a:solidFill>
              </a:rPr>
              <a:t>Tabl</a:t>
            </a:r>
            <a:r>
              <a:rPr lang="en-US" dirty="0" smtClean="0"/>
              <a:t>e </a:t>
            </a:r>
            <a:r>
              <a:rPr lang="zh-TW" altLang="en-US" dirty="0" smtClean="0"/>
              <a:t>及</a:t>
            </a:r>
            <a:r>
              <a:rPr lang="en-US" dirty="0" smtClean="0"/>
              <a:t> Matr</a:t>
            </a:r>
            <a:r>
              <a:rPr lang="en-US" dirty="0" smtClean="0">
                <a:solidFill>
                  <a:srgbClr val="EA754C"/>
                </a:solidFill>
              </a:rPr>
              <a:t>ix</a:t>
            </a:r>
            <a:r>
              <a:rPr lang="en-US" dirty="0" smtClean="0"/>
              <a:t> </a:t>
            </a:r>
            <a:r>
              <a:rPr lang="zh-TW" altLang="en-US" dirty="0" smtClean="0"/>
              <a:t>的優點</a:t>
            </a:r>
            <a:endParaRPr lang="en-US" dirty="0" smtClean="0"/>
          </a:p>
          <a:p>
            <a:pPr lvl="1"/>
            <a:r>
              <a:rPr lang="zh-TW" altLang="en-US" dirty="0" smtClean="0"/>
              <a:t>可以有固定的或動態的欄與列</a:t>
            </a:r>
            <a:endParaRPr lang="en-US" dirty="0" smtClean="0"/>
          </a:p>
          <a:p>
            <a:pPr lvl="1"/>
            <a:r>
              <a:rPr lang="zh-TW" altLang="en-US" dirty="0" smtClean="0"/>
              <a:t>在縱軸或橫軸均可成巢狀</a:t>
            </a:r>
            <a:endParaRPr lang="en-US" dirty="0" smtClean="0"/>
          </a:p>
          <a:p>
            <a:pPr lvl="1"/>
            <a:r>
              <a:rPr lang="zh-TW" altLang="en-US" dirty="0" smtClean="0"/>
              <a:t>欄與列可成多層平行式架構</a:t>
            </a:r>
            <a:endParaRPr lang="en-US" dirty="0" smtClean="0"/>
          </a:p>
          <a:p>
            <a:pPr lvl="1"/>
            <a:r>
              <a:rPr lang="zh-TW" altLang="en-US" dirty="0" smtClean="0"/>
              <a:t>欄或列的標題可與內容不同</a:t>
            </a:r>
            <a:endParaRPr lang="en-US" dirty="0" smtClean="0"/>
          </a:p>
          <a:p>
            <a:endParaRPr lang="en-US" dirty="0" smtClean="0"/>
          </a:p>
          <a:p>
            <a:endParaRPr lang="en-US" dirty="0" smtClean="0"/>
          </a:p>
          <a:p>
            <a:endParaRPr lang="en-US" dirty="0"/>
          </a:p>
        </p:txBody>
      </p:sp>
      <p:graphicFrame>
        <p:nvGraphicFramePr>
          <p:cNvPr id="5" name="Content Placeholder 3"/>
          <p:cNvGraphicFramePr>
            <a:graphicFrameLocks/>
          </p:cNvGraphicFramePr>
          <p:nvPr/>
        </p:nvGraphicFramePr>
        <p:xfrm>
          <a:off x="-228600" y="5410200"/>
          <a:ext cx="19812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Reporting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266700" y="2051258"/>
            <a:ext cx="8610600" cy="3576429"/>
          </a:xfrm>
          <a:prstGeom prst="roundRect">
            <a:avLst>
              <a:gd name="adj" fmla="val 7234"/>
            </a:avLst>
          </a:prstGeom>
          <a:noFill/>
          <a:ln>
            <a:no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5" name="Group 2"/>
          <p:cNvGraphicFramePr>
            <a:graphicFrameLocks noGrp="1"/>
          </p:cNvGraphicFramePr>
          <p:nvPr>
            <p:ph sz="quarter" idx="1"/>
          </p:nvPr>
        </p:nvGraphicFramePr>
        <p:xfrm>
          <a:off x="6134100" y="2767013"/>
          <a:ext cx="2514600" cy="365760"/>
        </p:xfrm>
        <a:graphic>
          <a:graphicData uri="http://schemas.openxmlformats.org/drawingml/2006/table">
            <a:tbl>
              <a:tblPr>
                <a:tableStyleId>{638B1855-1B75-4FBE-930C-398BA8C253C6}</a:tableStyleId>
              </a:tblPr>
              <a:tblGrid>
                <a:gridCol w="838200"/>
                <a:gridCol w="838200"/>
                <a:gridCol w="838200"/>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2001</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2002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Total</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bl>
          </a:graphicData>
        </a:graphic>
      </p:graphicFrame>
      <p:graphicFrame>
        <p:nvGraphicFramePr>
          <p:cNvPr id="6" name="Group 12"/>
          <p:cNvGraphicFramePr>
            <a:graphicFrameLocks/>
          </p:cNvGraphicFramePr>
          <p:nvPr/>
        </p:nvGraphicFramePr>
        <p:xfrm>
          <a:off x="6134100" y="3132138"/>
          <a:ext cx="2514600" cy="733426"/>
        </p:xfrm>
        <a:graphic>
          <a:graphicData uri="http://schemas.openxmlformats.org/drawingml/2006/table">
            <a:tbl>
              <a:tblPr>
                <a:tableStyleId>{638B1855-1B75-4FBE-930C-398BA8C253C6}</a:tableStyleId>
              </a:tblPr>
              <a:tblGrid>
                <a:gridCol w="838200"/>
                <a:gridCol w="838200"/>
                <a:gridCol w="838200"/>
              </a:tblGrid>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1,115</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1,331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2,446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152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642</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794</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7" name="Group 26"/>
          <p:cNvGraphicFramePr>
            <a:graphicFrameLocks/>
          </p:cNvGraphicFramePr>
          <p:nvPr/>
        </p:nvGraphicFramePr>
        <p:xfrm>
          <a:off x="6134100" y="3865563"/>
          <a:ext cx="2514600" cy="1097280"/>
        </p:xfrm>
        <a:graphic>
          <a:graphicData uri="http://schemas.openxmlformats.org/drawingml/2006/table">
            <a:tbl>
              <a:tblPr>
                <a:tableStyleId>{638B1855-1B75-4FBE-930C-398BA8C253C6}</a:tableStyleId>
              </a:tblPr>
              <a:tblGrid>
                <a:gridCol w="838200"/>
                <a:gridCol w="838200"/>
                <a:gridCol w="838200"/>
              </a:tblGrid>
              <a:tr h="2286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11,156</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13,312</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24,468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1984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1,523</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6,421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7,944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13,946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21,706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35,653</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8" name="Group 44"/>
          <p:cNvGraphicFramePr>
            <a:graphicFrameLocks/>
          </p:cNvGraphicFramePr>
          <p:nvPr/>
        </p:nvGraphicFramePr>
        <p:xfrm>
          <a:off x="3619500" y="2770188"/>
          <a:ext cx="2514600" cy="2194560"/>
        </p:xfrm>
        <a:graphic>
          <a:graphicData uri="http://schemas.openxmlformats.org/drawingml/2006/table">
            <a:tbl>
              <a:tblPr>
                <a:tableStyleId>{638B1855-1B75-4FBE-930C-398BA8C253C6}</a:tableStyleId>
              </a:tblPr>
              <a:tblGrid>
                <a:gridCol w="1219200"/>
                <a:gridCol w="1295400"/>
              </a:tblGrid>
              <a:tr h="2286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r>
              <a:tr h="1984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Retail</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Odin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Bikes, Inc.</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2143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Wholesale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ABC Corp.</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r>
              <a:tr h="1841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Thor, Ltd.</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1809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Grand Total</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r>
            </a:tbl>
          </a:graphicData>
        </a:graphic>
      </p:graphicFrame>
      <p:graphicFrame>
        <p:nvGraphicFramePr>
          <p:cNvPr id="9" name="Group 63"/>
          <p:cNvGraphicFramePr>
            <a:graphicFrameLocks noGrp="1"/>
          </p:cNvGraphicFramePr>
          <p:nvPr/>
        </p:nvGraphicFramePr>
        <p:xfrm>
          <a:off x="495300" y="2420938"/>
          <a:ext cx="1752600" cy="2926080"/>
        </p:xfrm>
        <a:graphic>
          <a:graphicData uri="http://schemas.openxmlformats.org/drawingml/2006/table">
            <a:tbl>
              <a:tblPr>
                <a:tableStyleId>{D113A9D2-9D6B-4929-AA2D-F23B5EE8CBE7}</a:tableStyleId>
              </a:tblPr>
              <a:tblGrid>
                <a:gridCol w="1752600"/>
              </a:tblGrid>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Customer</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Retail</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r h="2603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Odin</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r h="188913">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Bikes, Inc.</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Wholesale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ABC Corp.</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18097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Thor, Ltd.</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Grand Total</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10" name="Group 83"/>
          <p:cNvGraphicFramePr>
            <a:graphicFrameLocks noGrp="1"/>
          </p:cNvGraphicFramePr>
          <p:nvPr/>
        </p:nvGraphicFramePr>
        <p:xfrm>
          <a:off x="2247900" y="2420938"/>
          <a:ext cx="990600" cy="2926080"/>
        </p:xfrm>
        <a:graphic>
          <a:graphicData uri="http://schemas.openxmlformats.org/drawingml/2006/table">
            <a:tbl>
              <a:tblPr>
                <a:tableStyleId>{D113A9D2-9D6B-4929-AA2D-F23B5EE8CBE7}</a:tableStyleId>
              </a:tblPr>
              <a:tblGrid>
                <a:gridCol w="990600"/>
              </a:tblGrid>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Growth</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3365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2000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322%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2317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2476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322%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56%</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11" name="Text Box 103"/>
          <p:cNvSpPr txBox="1">
            <a:spLocks noChangeArrowheads="1"/>
          </p:cNvSpPr>
          <p:nvPr/>
        </p:nvSpPr>
        <p:spPr bwMode="auto">
          <a:xfrm>
            <a:off x="2757115" y="1371600"/>
            <a:ext cx="1220206" cy="769441"/>
          </a:xfrm>
          <a:prstGeom prst="rect">
            <a:avLst/>
          </a:prstGeom>
          <a:noFill/>
          <a:ln w="9525">
            <a:noFill/>
            <a:miter lim="800000"/>
            <a:headEnd/>
            <a:tailEnd/>
          </a:ln>
          <a:effectLst/>
        </p:spPr>
        <p:txBody>
          <a:bodyPr wrap="none">
            <a:spAutoFit/>
          </a:bodyPr>
          <a:lstStyle/>
          <a:p>
            <a:pPr>
              <a:defRPr/>
            </a:pPr>
            <a:r>
              <a:rPr lang="en-US" sz="4400" dirty="0" err="1" smtClean="0">
                <a:solidFill>
                  <a:srgbClr val="C00000"/>
                </a:solidFill>
                <a:latin typeface="Segoe"/>
              </a:rPr>
              <a:t>Tabl</a:t>
            </a:r>
            <a:endParaRPr lang="en-US" sz="4400" dirty="0">
              <a:solidFill>
                <a:srgbClr val="C00000"/>
              </a:solidFill>
              <a:latin typeface="Segoe"/>
            </a:endParaRPr>
          </a:p>
        </p:txBody>
      </p:sp>
      <p:sp>
        <p:nvSpPr>
          <p:cNvPr id="12" name="Text Box 104"/>
          <p:cNvSpPr txBox="1">
            <a:spLocks noChangeArrowheads="1"/>
          </p:cNvSpPr>
          <p:nvPr/>
        </p:nvSpPr>
        <p:spPr bwMode="auto">
          <a:xfrm>
            <a:off x="5943600" y="1371600"/>
            <a:ext cx="591829" cy="769441"/>
          </a:xfrm>
          <a:prstGeom prst="rect">
            <a:avLst/>
          </a:prstGeom>
          <a:noFill/>
          <a:ln w="9525">
            <a:noFill/>
            <a:miter lim="800000"/>
            <a:headEnd/>
            <a:tailEnd/>
          </a:ln>
          <a:effectLst/>
        </p:spPr>
        <p:txBody>
          <a:bodyPr wrap="none">
            <a:spAutoFit/>
          </a:bodyPr>
          <a:lstStyle/>
          <a:p>
            <a:pPr>
              <a:defRPr/>
            </a:pPr>
            <a:r>
              <a:rPr lang="en-US" sz="4400" dirty="0">
                <a:solidFill>
                  <a:schemeClr val="accent6">
                    <a:lumMod val="75000"/>
                  </a:schemeClr>
                </a:solidFill>
                <a:latin typeface="Segoe"/>
              </a:rPr>
              <a:t>ix</a:t>
            </a:r>
          </a:p>
        </p:txBody>
      </p:sp>
      <p:sp>
        <p:nvSpPr>
          <p:cNvPr id="13" name="Text Box 105"/>
          <p:cNvSpPr txBox="1">
            <a:spLocks noChangeArrowheads="1"/>
          </p:cNvSpPr>
          <p:nvPr/>
        </p:nvSpPr>
        <p:spPr bwMode="auto">
          <a:xfrm>
            <a:off x="3833272" y="1371600"/>
            <a:ext cx="2334293" cy="769441"/>
          </a:xfrm>
          <a:prstGeom prst="rect">
            <a:avLst/>
          </a:prstGeom>
          <a:noFill/>
          <a:ln w="9525">
            <a:noFill/>
            <a:miter lim="800000"/>
            <a:headEnd/>
            <a:tailEnd/>
          </a:ln>
          <a:effectLst/>
        </p:spPr>
        <p:txBody>
          <a:bodyPr wrap="none">
            <a:spAutoFit/>
          </a:bodyPr>
          <a:lstStyle/>
          <a:p>
            <a:pPr>
              <a:defRPr/>
            </a:pPr>
            <a:r>
              <a:rPr lang="en-US" sz="4400" dirty="0">
                <a:solidFill>
                  <a:srgbClr val="C00000"/>
                </a:solidFill>
                <a:latin typeface="Segoe"/>
              </a:rPr>
              <a:t>e</a:t>
            </a:r>
            <a:r>
              <a:rPr lang="en-US" sz="4400" dirty="0">
                <a:solidFill>
                  <a:srgbClr val="D2DB7B"/>
                </a:solidFill>
                <a:latin typeface="Segoe"/>
              </a:rPr>
              <a:t> </a:t>
            </a:r>
            <a:r>
              <a:rPr lang="en-US" sz="4400" dirty="0">
                <a:solidFill>
                  <a:srgbClr val="C00000"/>
                </a:solidFill>
                <a:latin typeface="Segoe"/>
              </a:rPr>
              <a:t>+</a:t>
            </a:r>
            <a:r>
              <a:rPr lang="en-US" sz="4400" dirty="0">
                <a:solidFill>
                  <a:srgbClr val="D2DB7B"/>
                </a:solidFill>
                <a:latin typeface="Segoe"/>
              </a:rPr>
              <a:t> </a:t>
            </a:r>
            <a:r>
              <a:rPr lang="en-US" sz="4400" dirty="0" err="1">
                <a:solidFill>
                  <a:srgbClr val="CD8637"/>
                </a:solidFill>
                <a:latin typeface="Segoe"/>
              </a:rPr>
              <a:t>Matr</a:t>
            </a:r>
            <a:endParaRPr lang="en-US" sz="4400" dirty="0">
              <a:solidFill>
                <a:srgbClr val="CD8637"/>
              </a:solidFill>
              <a:latin typeface="Segoe"/>
            </a:endParaRPr>
          </a:p>
        </p:txBody>
      </p:sp>
      <p:graphicFrame>
        <p:nvGraphicFramePr>
          <p:cNvPr id="14" name="Group 106"/>
          <p:cNvGraphicFramePr>
            <a:graphicFrameLocks noGrp="1"/>
          </p:cNvGraphicFramePr>
          <p:nvPr/>
        </p:nvGraphicFramePr>
        <p:xfrm>
          <a:off x="3273425" y="7388226"/>
          <a:ext cx="3505200" cy="365760"/>
        </p:xfrm>
        <a:graphic>
          <a:graphicData uri="http://schemas.openxmlformats.org/drawingml/2006/table">
            <a:tbl>
              <a:tblPr>
                <a:tableStyleId>{E269D01E-BC32-4049-B463-5C60D7B0CCD2}</a:tableStyleId>
              </a:tblPr>
              <a:tblGrid>
                <a:gridCol w="838200"/>
                <a:gridCol w="838200"/>
                <a:gridCol w="838200"/>
                <a:gridCol w="990600"/>
              </a:tblGrid>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1,267</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1,973</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3,230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56%</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15" name="Group 124"/>
          <p:cNvGraphicFramePr>
            <a:graphicFrameLocks noGrp="1"/>
          </p:cNvGraphicFramePr>
          <p:nvPr/>
        </p:nvGraphicFramePr>
        <p:xfrm>
          <a:off x="3275013" y="7796213"/>
          <a:ext cx="3505200" cy="365760"/>
        </p:xfrm>
        <a:graphic>
          <a:graphicData uri="http://schemas.openxmlformats.org/drawingml/2006/table">
            <a:tbl>
              <a:tblPr>
                <a:tableStyleId>{E269D01E-BC32-4049-B463-5C60D7B0CCD2}</a:tableStyleId>
              </a:tblPr>
              <a:tblGrid>
                <a:gridCol w="838200"/>
                <a:gridCol w="838200"/>
                <a:gridCol w="838200"/>
                <a:gridCol w="990600"/>
              </a:tblGrid>
              <a:tr h="2286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12,679</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19,733</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32,412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57%</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31"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Reporting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sp>
        <p:nvSpPr>
          <p:cNvPr id="32" name="Title 1"/>
          <p:cNvSpPr>
            <a:spLocks noGrp="1"/>
          </p:cNvSpPr>
          <p:nvPr>
            <p:ph type="title"/>
          </p:nvPr>
        </p:nvSpPr>
        <p:spPr>
          <a:xfrm>
            <a:off x="457200" y="274638"/>
            <a:ext cx="8229600" cy="792162"/>
          </a:xfrm>
        </p:spPr>
        <p:txBody>
          <a:bodyPr/>
          <a:lstStyle/>
          <a:p>
            <a:r>
              <a:rPr lang="en-US" dirty="0" smtClean="0"/>
              <a:t>Flexible Report Layout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556E-17 7.47166E-7 L 0.1125 0.00023 " pathEditMode="relative" rAng="0" ptsTypes="AA">
                                      <p:cBhvr>
                                        <p:cTn id="6" dur="3000" fill="hold"/>
                                        <p:tgtEl>
                                          <p:spTgt spid="9"/>
                                        </p:tgtEl>
                                        <p:attrNameLst>
                                          <p:attrName>ppt_x</p:attrName>
                                          <p:attrName>ppt_y</p:attrName>
                                        </p:attrNameLst>
                                      </p:cBhvr>
                                      <p:rCtr x="56" y="0"/>
                                    </p:animMotion>
                                  </p:childTnLst>
                                </p:cTn>
                              </p:par>
                              <p:par>
                                <p:cTn id="7" presetID="35" presetClass="path" presetSubtype="0" accel="50000" decel="50000" fill="hold" nodeType="withEffect">
                                  <p:stCondLst>
                                    <p:cond delay="0"/>
                                  </p:stCondLst>
                                  <p:childTnLst>
                                    <p:animMotion origin="layout" path="M -3.33333E-6 -3.91858E-6 L -0.31232 -0.04973 " pathEditMode="relative" rAng="0" ptsTypes="AA">
                                      <p:cBhvr>
                                        <p:cTn id="8" dur="3000" fill="hold"/>
                                        <p:tgtEl>
                                          <p:spTgt spid="5"/>
                                        </p:tgtEl>
                                        <p:attrNameLst>
                                          <p:attrName>ppt_x</p:attrName>
                                          <p:attrName>ppt_y</p:attrName>
                                        </p:attrNameLst>
                                      </p:cBhvr>
                                      <p:rCtr x="-156" y="-25"/>
                                    </p:animMotion>
                                  </p:childTnLst>
                                </p:cTn>
                              </p:par>
                              <p:par>
                                <p:cTn id="9" presetID="63" presetClass="path" presetSubtype="0" accel="50000" decel="50000" fill="hold" nodeType="withEffect">
                                  <p:stCondLst>
                                    <p:cond delay="0"/>
                                  </p:stCondLst>
                                  <p:childTnLst>
                                    <p:animMotion origin="layout" path="M 5.55112E-17 7.47166E-7 L 0.38767 0.00023 " pathEditMode="relative" rAng="0" ptsTypes="AA">
                                      <p:cBhvr>
                                        <p:cTn id="10" dur="3000" fill="hold"/>
                                        <p:tgtEl>
                                          <p:spTgt spid="10"/>
                                        </p:tgtEl>
                                        <p:attrNameLst>
                                          <p:attrName>ppt_x</p:attrName>
                                          <p:attrName>ppt_y</p:attrName>
                                        </p:attrNameLst>
                                      </p:cBhvr>
                                      <p:rCtr x="194" y="0"/>
                                    </p:animMotion>
                                  </p:childTnLst>
                                </p:cTn>
                              </p:par>
                              <p:par>
                                <p:cTn id="11" presetID="42" presetClass="path" presetSubtype="0" accel="50000" decel="50000" fill="hold" nodeType="withEffect">
                                  <p:stCondLst>
                                    <p:cond delay="0"/>
                                  </p:stCondLst>
                                  <p:childTnLst>
                                    <p:animMotion origin="layout" path="M 3.33333E-6 1.70213E-6 L 3.33333E-6 0.83256 " pathEditMode="relative" rAng="0" ptsTypes="AA">
                                      <p:cBhvr>
                                        <p:cTn id="12" dur="3000" fill="hold"/>
                                        <p:tgtEl>
                                          <p:spTgt spid="8"/>
                                        </p:tgtEl>
                                        <p:attrNameLst>
                                          <p:attrName>ppt_x</p:attrName>
                                          <p:attrName>ppt_y</p:attrName>
                                        </p:attrNameLst>
                                      </p:cBhvr>
                                      <p:rCtr x="0" y="416"/>
                                    </p:animMotion>
                                  </p:childTnLst>
                                </p:cTn>
                              </p:par>
                              <p:par>
                                <p:cTn id="13" presetID="35" presetClass="path" presetSubtype="0" accel="50000" decel="50000" fill="hold" nodeType="withEffect">
                                  <p:stCondLst>
                                    <p:cond delay="0"/>
                                  </p:stCondLst>
                                  <p:childTnLst>
                                    <p:animMotion origin="layout" path="M -3.33333E-6 -9.2991E-7 L -0.31215 0.00416 " pathEditMode="relative" rAng="0" ptsTypes="AA">
                                      <p:cBhvr>
                                        <p:cTn id="14" dur="3000" fill="hold"/>
                                        <p:tgtEl>
                                          <p:spTgt spid="6"/>
                                        </p:tgtEl>
                                        <p:attrNameLst>
                                          <p:attrName>ppt_x</p:attrName>
                                          <p:attrName>ppt_y</p:attrName>
                                        </p:attrNameLst>
                                      </p:cBhvr>
                                      <p:rCtr x="-156" y="2"/>
                                    </p:animMotion>
                                  </p:childTnLst>
                                </p:cTn>
                              </p:par>
                              <p:par>
                                <p:cTn id="15" presetID="35" presetClass="path" presetSubtype="0" accel="50000" decel="50000" fill="hold" nodeType="withEffect">
                                  <p:stCondLst>
                                    <p:cond delay="0"/>
                                  </p:stCondLst>
                                  <p:childTnLst>
                                    <p:animMotion origin="layout" path="M -3.33333E-6 -1.73491E-6 L -0.31232 0.05644 " pathEditMode="relative" rAng="0" ptsTypes="AA">
                                      <p:cBhvr>
                                        <p:cTn id="16" dur="3000" fill="hold"/>
                                        <p:tgtEl>
                                          <p:spTgt spid="7"/>
                                        </p:tgtEl>
                                        <p:attrNameLst>
                                          <p:attrName>ppt_x</p:attrName>
                                          <p:attrName>ppt_y</p:attrName>
                                        </p:attrNameLst>
                                      </p:cBhvr>
                                      <p:rCtr x="-156" y="28"/>
                                    </p:animMotion>
                                  </p:childTnLst>
                                </p:cTn>
                              </p:par>
                              <p:par>
                                <p:cTn id="17" presetID="64" presetClass="path" presetSubtype="0" accel="50000" decel="50000" fill="hold" nodeType="withEffect">
                                  <p:stCondLst>
                                    <p:cond delay="0"/>
                                  </p:stCondLst>
                                  <p:childTnLst>
                                    <p:animMotion origin="layout" path="M -2.77778E-6 1.11034E-6 L 0.00087 -0.6706 " pathEditMode="relative" rAng="0" ptsTypes="AA">
                                      <p:cBhvr>
                                        <p:cTn id="18" dur="3000" fill="hold"/>
                                        <p:tgtEl>
                                          <p:spTgt spid="14"/>
                                        </p:tgtEl>
                                        <p:attrNameLst>
                                          <p:attrName>ppt_x</p:attrName>
                                          <p:attrName>ppt_y</p:attrName>
                                        </p:attrNameLst>
                                      </p:cBhvr>
                                      <p:rCtr x="0" y="-335"/>
                                    </p:animMotion>
                                  </p:childTnLst>
                                </p:cTn>
                              </p:par>
                              <p:par>
                                <p:cTn id="19" presetID="64" presetClass="path" presetSubtype="0" accel="50000" decel="50000" fill="hold" nodeType="withEffect">
                                  <p:stCondLst>
                                    <p:cond delay="0"/>
                                  </p:stCondLst>
                                  <p:childTnLst>
                                    <p:animMotion origin="layout" path="M 0.0085 -0.02105 L 3.61111E-6 -0.57183 " pathEditMode="relative" rAng="0" ptsTypes="AA">
                                      <p:cBhvr>
                                        <p:cTn id="20" dur="3000" fill="hold"/>
                                        <p:tgtEl>
                                          <p:spTgt spid="15"/>
                                        </p:tgtEl>
                                        <p:attrNameLst>
                                          <p:attrName>ppt_x</p:attrName>
                                          <p:attrName>ppt_y</p:attrName>
                                        </p:attrNameLst>
                                      </p:cBhvr>
                                      <p:rCtr x="-4" y="-276"/>
                                    </p:animMotion>
                                  </p:childTnLst>
                                </p:cTn>
                              </p:par>
                              <p:par>
                                <p:cTn id="21" presetID="2" presetClass="exit" presetSubtype="1" fill="hold" nodeType="withEffect">
                                  <p:stCondLst>
                                    <p:cond delay="0"/>
                                  </p:stCondLst>
                                  <p:childTnLst>
                                    <p:anim calcmode="lin" valueType="num">
                                      <p:cBhvr additive="base">
                                        <p:cTn id="22" dur="3000"/>
                                        <p:tgtEl>
                                          <p:spTgt spid="13"/>
                                        </p:tgtEl>
                                        <p:attrNameLst>
                                          <p:attrName>ppt_x</p:attrName>
                                        </p:attrNameLst>
                                      </p:cBhvr>
                                      <p:tavLst>
                                        <p:tav tm="0">
                                          <p:val>
                                            <p:strVal val="ppt_x"/>
                                          </p:val>
                                        </p:tav>
                                        <p:tav tm="100000">
                                          <p:val>
                                            <p:strVal val="ppt_x"/>
                                          </p:val>
                                        </p:tav>
                                      </p:tavLst>
                                    </p:anim>
                                    <p:anim calcmode="lin" valueType="num">
                                      <p:cBhvr additive="base">
                                        <p:cTn id="23" dur="3000"/>
                                        <p:tgtEl>
                                          <p:spTgt spid="13"/>
                                        </p:tgtEl>
                                        <p:attrNameLst>
                                          <p:attrName>ppt_y</p:attrName>
                                        </p:attrNameLst>
                                      </p:cBhvr>
                                      <p:tavLst>
                                        <p:tav tm="0">
                                          <p:val>
                                            <p:strVal val="ppt_y"/>
                                          </p:val>
                                        </p:tav>
                                        <p:tav tm="100000">
                                          <p:val>
                                            <p:strVal val="0-ppt_h/2"/>
                                          </p:val>
                                        </p:tav>
                                      </p:tavLst>
                                    </p:anim>
                                    <p:set>
                                      <p:cBhvr>
                                        <p:cTn id="24" dur="1" fill="hold">
                                          <p:stCondLst>
                                            <p:cond delay="2999"/>
                                          </p:stCondLst>
                                        </p:cTn>
                                        <p:tgtEl>
                                          <p:spTgt spid="13"/>
                                        </p:tgtEl>
                                        <p:attrNameLst>
                                          <p:attrName>style.visibility</p:attrName>
                                        </p:attrNameLst>
                                      </p:cBhvr>
                                      <p:to>
                                        <p:strVal val="hidden"/>
                                      </p:to>
                                    </p:set>
                                  </p:childTnLst>
                                </p:cTn>
                              </p:par>
                              <p:par>
                                <p:cTn id="25" presetID="63" presetClass="path" presetSubtype="0" accel="50000" decel="50000" fill="hold" nodeType="withEffect">
                                  <p:stCondLst>
                                    <p:cond delay="0"/>
                                  </p:stCondLst>
                                  <p:childTnLst>
                                    <p:animMotion origin="layout" path="M -2.5E-6 -3.44668E-6 L 0.08976 -3.44668E-6 " pathEditMode="relative" rAng="0" ptsTypes="AA">
                                      <p:cBhvr>
                                        <p:cTn id="26" dur="3000" fill="hold"/>
                                        <p:tgtEl>
                                          <p:spTgt spid="11"/>
                                        </p:tgtEl>
                                        <p:attrNameLst>
                                          <p:attrName>ppt_x</p:attrName>
                                          <p:attrName>ppt_y</p:attrName>
                                        </p:attrNameLst>
                                      </p:cBhvr>
                                      <p:rCtr x="45" y="0"/>
                                    </p:animMotion>
                                  </p:childTnLst>
                                </p:cTn>
                              </p:par>
                              <p:par>
                                <p:cTn id="27" presetID="35" presetClass="path" presetSubtype="0" accel="50000" decel="50000" fill="hold" nodeType="withEffect">
                                  <p:stCondLst>
                                    <p:cond delay="0"/>
                                  </p:stCondLst>
                                  <p:childTnLst>
                                    <p:animMotion origin="layout" path="M 1.66667E-6 -4.38223E-6 L -0.14115 -4.38223E-6 " pathEditMode="relative" rAng="0" ptsTypes="AA">
                                      <p:cBhvr>
                                        <p:cTn id="28" dur="3000" fill="hold"/>
                                        <p:tgtEl>
                                          <p:spTgt spid="12"/>
                                        </p:tgtEl>
                                        <p:attrNameLst>
                                          <p:attrName>ppt_x</p:attrName>
                                          <p:attrName>ppt_y</p:attrName>
                                        </p:attrNameLst>
                                      </p:cBhvr>
                                      <p:rCtr x="-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28600" y="990600"/>
            <a:ext cx="9753600" cy="533400"/>
          </a:xfrm>
          <a:prstGeom prst="roundRect">
            <a:avLst/>
          </a:prstGeom>
          <a:solidFill>
            <a:schemeClr val="bg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442" name="Rectangle 2"/>
          <p:cNvSpPr>
            <a:spLocks noGrp="1" noRot="1" noChangeArrowheads="1"/>
          </p:cNvSpPr>
          <p:nvPr>
            <p:ph type="title"/>
          </p:nvPr>
        </p:nvSpPr>
        <p:spPr>
          <a:xfrm>
            <a:off x="457200" y="808038"/>
            <a:ext cx="8229600" cy="792162"/>
          </a:xfrm>
        </p:spPr>
        <p:txBody>
          <a:bodyPr>
            <a:normAutofit/>
          </a:bodyPr>
          <a:lstStyle/>
          <a:p>
            <a:r>
              <a:rPr lang="en-US" sz="2000" dirty="0" smtClean="0">
                <a:solidFill>
                  <a:srgbClr val="681B0E"/>
                </a:solidFill>
              </a:rPr>
              <a:t>Parallel Dynamic Groups</a:t>
            </a:r>
            <a:endParaRPr lang="en-US" sz="2000" dirty="0">
              <a:solidFill>
                <a:srgbClr val="681B0E"/>
              </a:solidFill>
            </a:endParaRPr>
          </a:p>
        </p:txBody>
      </p:sp>
      <p:graphicFrame>
        <p:nvGraphicFramePr>
          <p:cNvPr id="189577" name="Group 137"/>
          <p:cNvGraphicFramePr>
            <a:graphicFrameLocks noGrp="1"/>
          </p:cNvGraphicFramePr>
          <p:nvPr/>
        </p:nvGraphicFramePr>
        <p:xfrm>
          <a:off x="5451475" y="2073275"/>
          <a:ext cx="3048000" cy="1828800"/>
        </p:xfrm>
        <a:graphic>
          <a:graphicData uri="http://schemas.openxmlformats.org/drawingml/2006/table">
            <a:tbl>
              <a:tblPr/>
              <a:tblGrid>
                <a:gridCol w="577850"/>
                <a:gridCol w="971550"/>
                <a:gridCol w="742950"/>
                <a:gridCol w="755650"/>
              </a:tblGrid>
              <a:tr h="180975">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Chair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Seattle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Spokane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Portland</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Eugene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9475" name="Group 35"/>
          <p:cNvGraphicFramePr>
            <a:graphicFrameLocks noGrp="1"/>
          </p:cNvGraphicFramePr>
          <p:nvPr/>
        </p:nvGraphicFramePr>
        <p:xfrm>
          <a:off x="2214563" y="2058988"/>
          <a:ext cx="2832100" cy="1828800"/>
        </p:xfrm>
        <a:graphic>
          <a:graphicData uri="http://schemas.openxmlformats.org/drawingml/2006/table">
            <a:tbl>
              <a:tblPr/>
              <a:tblGrid>
                <a:gridCol w="577850"/>
                <a:gridCol w="971550"/>
                <a:gridCol w="641350"/>
                <a:gridCol w="641350"/>
              </a:tblGrid>
              <a:tr h="241300">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Seattle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Spokane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Portland</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Eugene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9504" name="Text Box 64"/>
          <p:cNvSpPr txBox="1">
            <a:spLocks noChangeArrowheads="1"/>
          </p:cNvSpPr>
          <p:nvPr/>
        </p:nvSpPr>
        <p:spPr bwMode="auto">
          <a:xfrm>
            <a:off x="512763" y="2636838"/>
            <a:ext cx="1379537" cy="400110"/>
          </a:xfrm>
          <a:prstGeom prst="rect">
            <a:avLst/>
          </a:prstGeom>
          <a:noFill/>
          <a:ln w="9525">
            <a:noFill/>
            <a:miter lim="800000"/>
            <a:headEnd/>
            <a:tailEnd/>
          </a:ln>
          <a:effectLst/>
        </p:spPr>
        <p:txBody>
          <a:bodyPr>
            <a:spAutoFit/>
          </a:bodyPr>
          <a:lstStyle/>
          <a:p>
            <a:pPr>
              <a:spcBef>
                <a:spcPct val="50000"/>
              </a:spcBef>
            </a:pPr>
            <a:r>
              <a:rPr lang="en-US" sz="2000" b="1" dirty="0">
                <a:latin typeface="Segoe"/>
                <a:cs typeface="Times New Roman" pitchFamily="18" charset="0"/>
              </a:rPr>
              <a:t>Current</a:t>
            </a:r>
          </a:p>
        </p:txBody>
      </p:sp>
      <p:sp>
        <p:nvSpPr>
          <p:cNvPr id="189505" name="Text Box 65"/>
          <p:cNvSpPr txBox="1">
            <a:spLocks noChangeArrowheads="1"/>
          </p:cNvSpPr>
          <p:nvPr/>
        </p:nvSpPr>
        <p:spPr bwMode="auto">
          <a:xfrm>
            <a:off x="523875" y="4805363"/>
            <a:ext cx="1285875" cy="400110"/>
          </a:xfrm>
          <a:prstGeom prst="rect">
            <a:avLst/>
          </a:prstGeom>
          <a:noFill/>
          <a:ln w="9525">
            <a:noFill/>
            <a:miter lim="800000"/>
            <a:headEnd/>
            <a:tailEnd/>
          </a:ln>
          <a:effectLst/>
        </p:spPr>
        <p:txBody>
          <a:bodyPr>
            <a:spAutoFit/>
          </a:bodyPr>
          <a:lstStyle/>
          <a:p>
            <a:pPr>
              <a:spcBef>
                <a:spcPct val="50000"/>
              </a:spcBef>
            </a:pPr>
            <a:r>
              <a:rPr lang="en-US" sz="2000" b="1" dirty="0">
                <a:latin typeface="Segoe"/>
                <a:cs typeface="Times New Roman" pitchFamily="18" charset="0"/>
              </a:rPr>
              <a:t>Desired</a:t>
            </a:r>
          </a:p>
        </p:txBody>
      </p:sp>
      <p:graphicFrame>
        <p:nvGraphicFramePr>
          <p:cNvPr id="189570" name="Group 130"/>
          <p:cNvGraphicFramePr>
            <a:graphicFrameLocks noGrp="1"/>
          </p:cNvGraphicFramePr>
          <p:nvPr/>
        </p:nvGraphicFramePr>
        <p:xfrm>
          <a:off x="2212975" y="4265613"/>
          <a:ext cx="4330700" cy="2194560"/>
        </p:xfrm>
        <a:graphic>
          <a:graphicData uri="http://schemas.openxmlformats.org/drawingml/2006/table">
            <a:tbl>
              <a:tblPr/>
              <a:tblGrid>
                <a:gridCol w="577850"/>
                <a:gridCol w="971550"/>
                <a:gridCol w="641350"/>
                <a:gridCol w="641350"/>
                <a:gridCol w="742950"/>
                <a:gridCol w="755650"/>
              </a:tblGrid>
              <a:tr h="260350">
                <a:tc rowSpan="2"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Product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0350">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Chair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Seattle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Spokane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Portland</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Eugene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89572" name="AutoShape 132"/>
          <p:cNvCxnSpPr>
            <a:cxnSpLocks noChangeShapeType="1"/>
            <a:stCxn id="0" idx="1"/>
            <a:endCxn id="0" idx="2"/>
          </p:cNvCxnSpPr>
          <p:nvPr/>
        </p:nvCxnSpPr>
        <p:spPr bwMode="auto">
          <a:xfrm rot="5400000">
            <a:off x="6403181" y="3290094"/>
            <a:ext cx="731838" cy="1949450"/>
          </a:xfrm>
          <a:prstGeom prst="curvedConnector3">
            <a:avLst>
              <a:gd name="adj1" fmla="val 131236"/>
            </a:avLst>
          </a:prstGeom>
          <a:noFill/>
          <a:ln w="76200">
            <a:solidFill>
              <a:srgbClr val="D16349"/>
            </a:solidFill>
            <a:round/>
            <a:headEnd/>
            <a:tailEnd type="triangle" w="med" len="med"/>
          </a:ln>
          <a:effectLst/>
        </p:spPr>
      </p:cxnSp>
      <p:cxnSp>
        <p:nvCxnSpPr>
          <p:cNvPr id="189573" name="AutoShape 133"/>
          <p:cNvCxnSpPr>
            <a:cxnSpLocks noChangeShapeType="1"/>
            <a:stCxn id="0" idx="1"/>
            <a:endCxn id="0" idx="0"/>
          </p:cNvCxnSpPr>
          <p:nvPr/>
        </p:nvCxnSpPr>
        <p:spPr bwMode="auto">
          <a:xfrm rot="5400000">
            <a:off x="3572669" y="4074319"/>
            <a:ext cx="381000" cy="1588"/>
          </a:xfrm>
          <a:prstGeom prst="curvedConnector3">
            <a:avLst>
              <a:gd name="adj1" fmla="val 50000"/>
            </a:avLst>
          </a:prstGeom>
          <a:noFill/>
          <a:ln w="76200">
            <a:solidFill>
              <a:srgbClr val="D16349"/>
            </a:solidFill>
            <a:round/>
            <a:headEnd/>
            <a:tailEnd type="triangle" w="med" len="med"/>
          </a:ln>
          <a:effectLst/>
        </p:spPr>
      </p:cxnSp>
      <p:sp>
        <p:nvSpPr>
          <p:cNvPr id="15"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Reporting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graphicFrame>
        <p:nvGraphicFramePr>
          <p:cNvPr id="12" name="Content Placeholder 3"/>
          <p:cNvGraphicFramePr>
            <a:graphicFrameLocks/>
          </p:cNvGraphicFramePr>
          <p:nvPr/>
        </p:nvGraphicFramePr>
        <p:xfrm>
          <a:off x="-228600" y="5410200"/>
          <a:ext cx="1981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p:cNvSpPr txBox="1">
            <a:spLocks/>
          </p:cNvSpPr>
          <p:nvPr/>
        </p:nvSpPr>
        <p:spPr>
          <a:xfrm>
            <a:off x="457200" y="304800"/>
            <a:ext cx="8229600" cy="792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Segoe" pitchFamily="34" charset="0"/>
                <a:ea typeface="+mj-ea"/>
                <a:cs typeface="+mj-cs"/>
              </a:rPr>
              <a:t>Extensive Report Authoring</a:t>
            </a:r>
            <a:endParaRPr kumimoji="0" lang="en-US" sz="3200" b="0" i="0" u="none" strike="noStrike" kern="1200" cap="none" spc="0" normalizeH="0" baseline="0" noProof="0" dirty="0">
              <a:ln>
                <a:noFill/>
              </a:ln>
              <a:solidFill>
                <a:schemeClr val="tx1"/>
              </a:solidFill>
              <a:effectLst/>
              <a:uLnTx/>
              <a:uFillTx/>
              <a:latin typeface="Segoe"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5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5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95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5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94038"/>
            <a:ext cx="8229600" cy="792162"/>
          </a:xfrm>
        </p:spPr>
        <p:txBody>
          <a:bodyPr>
            <a:normAutofit fontScale="90000"/>
          </a:bodyPr>
          <a:lstStyle/>
          <a:p>
            <a:r>
              <a:rPr lang="en-US" sz="8000" dirty="0" smtClean="0"/>
              <a:t>Demo</a:t>
            </a:r>
            <a:r>
              <a:rPr lang="en-US" dirty="0" smtClean="0"/>
              <a:t/>
            </a:r>
            <a:br>
              <a:rPr lang="en-US" dirty="0" smtClean="0"/>
            </a:br>
            <a:r>
              <a:rPr lang="en-US" dirty="0" smtClean="0">
                <a:solidFill>
                  <a:srgbClr val="BB543F"/>
                </a:solidFill>
              </a:rPr>
              <a:t> SQL Server 2008 </a:t>
            </a:r>
            <a:r>
              <a:rPr lang="zh-TW" altLang="en-US" dirty="0" smtClean="0">
                <a:solidFill>
                  <a:srgbClr val="BB543F"/>
                </a:solidFill>
              </a:rPr>
              <a:t>報表服務</a:t>
            </a:r>
            <a:r>
              <a:rPr lang="en-US" dirty="0" smtClean="0">
                <a:solidFill>
                  <a:srgbClr val="BB543F"/>
                </a:solidFill>
              </a:rPr>
              <a:t/>
            </a:r>
            <a:br>
              <a:rPr lang="en-US" dirty="0" smtClean="0">
                <a:solidFill>
                  <a:srgbClr val="BB543F"/>
                </a:solidFill>
              </a:rPr>
            </a:br>
            <a:r>
              <a:rPr lang="en-US" dirty="0" err="1" smtClean="0">
                <a:solidFill>
                  <a:srgbClr val="BB543F"/>
                </a:solidFill>
              </a:rPr>
              <a:t>Tablix</a:t>
            </a:r>
            <a:endParaRPr lang="en-US" dirty="0">
              <a:solidFill>
                <a:srgbClr val="BB543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28600" y="990600"/>
            <a:ext cx="9753600" cy="533400"/>
          </a:xfrm>
          <a:prstGeom prst="roundRect">
            <a:avLst/>
          </a:prstGeom>
          <a:solidFill>
            <a:schemeClr val="bg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17" name="Rectangle 2"/>
          <p:cNvSpPr>
            <a:spLocks noGrp="1" noRot="1" noChangeArrowheads="1"/>
          </p:cNvSpPr>
          <p:nvPr>
            <p:ph type="title"/>
          </p:nvPr>
        </p:nvSpPr>
        <p:spPr>
          <a:xfrm>
            <a:off x="457200" y="838200"/>
            <a:ext cx="8229600" cy="792162"/>
          </a:xfrm>
        </p:spPr>
        <p:txBody>
          <a:bodyPr>
            <a:normAutofit/>
          </a:bodyPr>
          <a:lstStyle/>
          <a:p>
            <a:r>
              <a:rPr lang="zh-TW" altLang="en-US" sz="2000" dirty="0" smtClean="0">
                <a:solidFill>
                  <a:srgbClr val="8F2513"/>
                </a:solidFill>
                <a:latin typeface="Segoe"/>
              </a:rPr>
              <a:t>豐富的視覺化設計 </a:t>
            </a:r>
            <a:r>
              <a:rPr lang="en-US" sz="2000" dirty="0" smtClean="0">
                <a:solidFill>
                  <a:srgbClr val="681B0E"/>
                </a:solidFill>
              </a:rPr>
              <a:t>– Chart (</a:t>
            </a:r>
            <a:r>
              <a:rPr lang="zh-TW" altLang="en-US" sz="2000" dirty="0" smtClean="0">
                <a:solidFill>
                  <a:srgbClr val="681B0E"/>
                </a:solidFill>
              </a:rPr>
              <a:t>圖表</a:t>
            </a:r>
            <a:r>
              <a:rPr lang="en-US" altLang="zh-TW" sz="2000" dirty="0" smtClean="0">
                <a:solidFill>
                  <a:srgbClr val="681B0E"/>
                </a:solidFill>
              </a:rPr>
              <a:t>)</a:t>
            </a:r>
            <a:endParaRPr lang="en-US" sz="2000" dirty="0" smtClean="0">
              <a:solidFill>
                <a:srgbClr val="681B0E"/>
              </a:solidFill>
            </a:endParaRPr>
          </a:p>
        </p:txBody>
      </p:sp>
      <p:sp>
        <p:nvSpPr>
          <p:cNvPr id="60418" name="Rectangle 3"/>
          <p:cNvSpPr>
            <a:spLocks noGrp="1" noRot="1" noChangeArrowheads="1"/>
          </p:cNvSpPr>
          <p:nvPr>
            <p:ph idx="1"/>
          </p:nvPr>
        </p:nvSpPr>
        <p:spPr>
          <a:xfrm>
            <a:off x="381000" y="1524000"/>
            <a:ext cx="8382000" cy="4998291"/>
          </a:xfrm>
        </p:spPr>
        <p:txBody>
          <a:bodyPr>
            <a:normAutofit/>
          </a:bodyPr>
          <a:lstStyle/>
          <a:p>
            <a:r>
              <a:rPr lang="en-US" sz="2400" dirty="0" smtClean="0"/>
              <a:t>Richer end user experience with new visualization engine</a:t>
            </a:r>
          </a:p>
          <a:p>
            <a:r>
              <a:rPr lang="en-US" sz="2400" dirty="0" smtClean="0"/>
              <a:t>Chart Examples</a:t>
            </a:r>
          </a:p>
          <a:p>
            <a:endParaRPr lang="en-US" sz="2400" dirty="0" smtClean="0"/>
          </a:p>
        </p:txBody>
      </p:sp>
      <p:pic>
        <p:nvPicPr>
          <p:cNvPr id="6" name="Picture 3" descr="scalebreaks-column-after-ragged"/>
          <p:cNvPicPr>
            <a:picLocks noChangeAspect="1" noChangeArrowheads="1"/>
          </p:cNvPicPr>
          <p:nvPr/>
        </p:nvPicPr>
        <p:blipFill>
          <a:blip r:embed="rId3"/>
          <a:srcRect/>
          <a:stretch>
            <a:fillRect/>
          </a:stretch>
        </p:blipFill>
        <p:spPr bwMode="auto">
          <a:xfrm>
            <a:off x="1295400" y="25146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4" descr="radar1"/>
          <p:cNvPicPr>
            <a:picLocks noChangeAspect="1" noChangeArrowheads="1"/>
          </p:cNvPicPr>
          <p:nvPr/>
        </p:nvPicPr>
        <p:blipFill>
          <a:blip r:embed="rId4"/>
          <a:srcRect/>
          <a:stretch>
            <a:fillRect/>
          </a:stretch>
        </p:blipFill>
        <p:spPr bwMode="auto">
          <a:xfrm>
            <a:off x="1295400" y="44958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5" descr="pyramid1"/>
          <p:cNvPicPr>
            <a:picLocks noChangeAspect="1" noChangeArrowheads="1"/>
          </p:cNvPicPr>
          <p:nvPr/>
        </p:nvPicPr>
        <p:blipFill>
          <a:blip r:embed="rId5"/>
          <a:srcRect/>
          <a:stretch>
            <a:fillRect/>
          </a:stretch>
        </p:blipFill>
        <p:spPr bwMode="auto">
          <a:xfrm>
            <a:off x="2590800" y="27432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6" descr="forcasting2"/>
          <p:cNvPicPr>
            <a:picLocks noChangeAspect="1" noChangeArrowheads="1"/>
          </p:cNvPicPr>
          <p:nvPr/>
        </p:nvPicPr>
        <p:blipFill>
          <a:blip r:embed="rId6"/>
          <a:srcRect/>
          <a:stretch>
            <a:fillRect/>
          </a:stretch>
        </p:blipFill>
        <p:spPr bwMode="auto">
          <a:xfrm>
            <a:off x="2590800" y="46863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5" descr="secondaryy4"/>
          <p:cNvPicPr>
            <a:picLocks noChangeAspect="1" noChangeArrowheads="1"/>
          </p:cNvPicPr>
          <p:nvPr/>
        </p:nvPicPr>
        <p:blipFill>
          <a:blip r:embed="rId7"/>
          <a:srcRect/>
          <a:stretch>
            <a:fillRect/>
          </a:stretch>
        </p:blipFill>
        <p:spPr bwMode="auto">
          <a:xfrm>
            <a:off x="4953914" y="4343400"/>
            <a:ext cx="2285086" cy="15432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6" descr="multipie"/>
          <p:cNvPicPr>
            <a:picLocks noChangeAspect="1" noChangeArrowheads="1"/>
          </p:cNvPicPr>
          <p:nvPr/>
        </p:nvPicPr>
        <p:blipFill>
          <a:blip r:embed="rId8"/>
          <a:srcRect/>
          <a:stretch>
            <a:fillRect/>
          </a:stretch>
        </p:blipFill>
        <p:spPr bwMode="auto">
          <a:xfrm>
            <a:off x="4953914" y="2514600"/>
            <a:ext cx="2285086" cy="15432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3" descr="combination9"/>
          <p:cNvPicPr>
            <a:picLocks noChangeAspect="1" noChangeArrowheads="1"/>
          </p:cNvPicPr>
          <p:nvPr/>
        </p:nvPicPr>
        <p:blipFill>
          <a:blip r:embed="rId9"/>
          <a:srcRect/>
          <a:stretch>
            <a:fillRect/>
          </a:stretch>
        </p:blipFill>
        <p:spPr bwMode="auto">
          <a:xfrm>
            <a:off x="6477914" y="4572000"/>
            <a:ext cx="2209800" cy="1524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4" descr="adstockchart"/>
          <p:cNvPicPr>
            <a:picLocks noChangeAspect="1" noChangeArrowheads="1"/>
          </p:cNvPicPr>
          <p:nvPr/>
        </p:nvPicPr>
        <p:blipFill>
          <a:blip r:embed="rId10"/>
          <a:srcRect/>
          <a:stretch>
            <a:fillRect/>
          </a:stretch>
        </p:blipFill>
        <p:spPr bwMode="auto">
          <a:xfrm>
            <a:off x="6477914" y="2667000"/>
            <a:ext cx="2285086" cy="15432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Reporting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graphicFrame>
        <p:nvGraphicFramePr>
          <p:cNvPr id="16" name="Content Placeholder 3"/>
          <p:cNvGraphicFramePr>
            <a:graphicFrameLocks/>
          </p:cNvGraphicFramePr>
          <p:nvPr/>
        </p:nvGraphicFramePr>
        <p:xfrm>
          <a:off x="-228600" y="5410200"/>
          <a:ext cx="1981200" cy="152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9" name="Title 1"/>
          <p:cNvSpPr txBox="1">
            <a:spLocks/>
          </p:cNvSpPr>
          <p:nvPr/>
        </p:nvSpPr>
        <p:spPr>
          <a:xfrm>
            <a:off x="457200" y="274638"/>
            <a:ext cx="8229600" cy="792162"/>
          </a:xfrm>
          <a:prstGeom prst="rect">
            <a:avLst/>
          </a:prstGeom>
        </p:spPr>
        <p:txBody>
          <a:bodyPr vert="horz" lIns="91440" tIns="45720" rIns="91440" bIns="45720" rtlCol="0" anchor="ctr">
            <a:normAutofit/>
          </a:bodyPr>
          <a:lstStyle/>
          <a:p>
            <a:pPr lvl="0">
              <a:spcBef>
                <a:spcPct val="0"/>
              </a:spcBef>
              <a:defRPr/>
            </a:pPr>
            <a:r>
              <a:rPr lang="zh-TW" altLang="en-US" sz="3200" dirty="0" smtClean="0"/>
              <a:t>報表製作功能大幅提昇</a:t>
            </a:r>
            <a:endParaRPr kumimoji="0" lang="en-US" sz="3200" b="0" i="0" u="none" strike="noStrike" kern="1200" cap="none" spc="0" normalizeH="0" baseline="0" noProof="0" dirty="0">
              <a:ln>
                <a:noFill/>
              </a:ln>
              <a:solidFill>
                <a:schemeClr val="tx1"/>
              </a:solidFill>
              <a:effectLst/>
              <a:uLnTx/>
              <a:uFillTx/>
              <a:latin typeface="Segoe" pitchFamily="34" charset="0"/>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28600" y="990600"/>
            <a:ext cx="9753600" cy="533400"/>
          </a:xfrm>
          <a:prstGeom prst="roundRect">
            <a:avLst/>
          </a:prstGeom>
          <a:solidFill>
            <a:schemeClr val="bg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17" name="Rectangle 2"/>
          <p:cNvSpPr>
            <a:spLocks noGrp="1" noRot="1" noChangeArrowheads="1"/>
          </p:cNvSpPr>
          <p:nvPr>
            <p:ph type="title"/>
          </p:nvPr>
        </p:nvSpPr>
        <p:spPr>
          <a:xfrm>
            <a:off x="457200" y="838200"/>
            <a:ext cx="8229600" cy="792162"/>
          </a:xfrm>
        </p:spPr>
        <p:txBody>
          <a:bodyPr>
            <a:normAutofit/>
          </a:bodyPr>
          <a:lstStyle/>
          <a:p>
            <a:r>
              <a:rPr lang="zh-TW" altLang="en-US" sz="2000" dirty="0" smtClean="0">
                <a:solidFill>
                  <a:srgbClr val="8F2513"/>
                </a:solidFill>
                <a:latin typeface="Segoe"/>
              </a:rPr>
              <a:t>豐富的視覺化設</a:t>
            </a:r>
            <a:r>
              <a:rPr lang="zh-TW" altLang="en-US" sz="2000" dirty="0" smtClean="0">
                <a:solidFill>
                  <a:srgbClr val="8F2513"/>
                </a:solidFill>
                <a:latin typeface="Segoe"/>
              </a:rPr>
              <a:t>計 </a:t>
            </a:r>
            <a:r>
              <a:rPr lang="en-US" sz="2000" dirty="0" smtClean="0">
                <a:solidFill>
                  <a:srgbClr val="681B0E"/>
                </a:solidFill>
              </a:rPr>
              <a:t>– Gauge (</a:t>
            </a:r>
            <a:r>
              <a:rPr lang="zh-TW" altLang="en-US" sz="2000" dirty="0" smtClean="0">
                <a:solidFill>
                  <a:srgbClr val="681B0E"/>
                </a:solidFill>
              </a:rPr>
              <a:t>計量圖表</a:t>
            </a:r>
            <a:r>
              <a:rPr lang="en-US" altLang="zh-TW" sz="2000" dirty="0" smtClean="0">
                <a:solidFill>
                  <a:srgbClr val="681B0E"/>
                </a:solidFill>
              </a:rPr>
              <a:t>)</a:t>
            </a:r>
            <a:endParaRPr lang="en-US" sz="2000" dirty="0" smtClean="0">
              <a:solidFill>
                <a:srgbClr val="681B0E"/>
              </a:solidFill>
            </a:endParaRPr>
          </a:p>
        </p:txBody>
      </p:sp>
      <p:sp>
        <p:nvSpPr>
          <p:cNvPr id="17"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Reporting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graphicFrame>
        <p:nvGraphicFramePr>
          <p:cNvPr id="16" name="Content Placeholder 3"/>
          <p:cNvGraphicFramePr>
            <a:graphicFrameLocks/>
          </p:cNvGraphicFramePr>
          <p:nvPr/>
        </p:nvGraphicFramePr>
        <p:xfrm>
          <a:off x="-228600" y="5410200"/>
          <a:ext cx="1981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itle 1"/>
          <p:cNvSpPr txBox="1">
            <a:spLocks/>
          </p:cNvSpPr>
          <p:nvPr/>
        </p:nvSpPr>
        <p:spPr>
          <a:xfrm>
            <a:off x="457200" y="274638"/>
            <a:ext cx="8229600" cy="792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Segoe" pitchFamily="34" charset="0"/>
                <a:ea typeface="+mj-ea"/>
                <a:cs typeface="+mj-cs"/>
              </a:rPr>
              <a:t>Extensive Report Authoring</a:t>
            </a:r>
            <a:endParaRPr kumimoji="0" lang="en-US" sz="3200" b="0" i="0" u="none" strike="noStrike" kern="1200" cap="none" spc="0" normalizeH="0" baseline="0" noProof="0" dirty="0">
              <a:ln>
                <a:noFill/>
              </a:ln>
              <a:solidFill>
                <a:schemeClr val="tx1"/>
              </a:solidFill>
              <a:effectLst/>
              <a:uLnTx/>
              <a:uFillTx/>
              <a:latin typeface="Segoe" pitchFamily="34" charset="0"/>
              <a:ea typeface="+mj-ea"/>
              <a:cs typeface="+mj-cs"/>
            </a:endParaRPr>
          </a:p>
        </p:txBody>
      </p:sp>
      <p:pic>
        <p:nvPicPr>
          <p:cNvPr id="18" name="Picture 3" descr="blackgauge"/>
          <p:cNvPicPr>
            <a:picLocks noChangeAspect="1" noChangeArrowheads="1"/>
          </p:cNvPicPr>
          <p:nvPr/>
        </p:nvPicPr>
        <p:blipFill>
          <a:blip r:embed="rId7"/>
          <a:srcRect/>
          <a:stretch>
            <a:fillRect/>
          </a:stretch>
        </p:blipFill>
        <p:spPr bwMode="auto">
          <a:xfrm>
            <a:off x="539426" y="2030110"/>
            <a:ext cx="2566761" cy="25599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1" name="Picture 4" descr="semi2"/>
          <p:cNvPicPr>
            <a:picLocks noChangeAspect="1" noChangeArrowheads="1"/>
          </p:cNvPicPr>
          <p:nvPr/>
        </p:nvPicPr>
        <p:blipFill>
          <a:blip r:embed="rId8"/>
          <a:srcRect/>
          <a:stretch>
            <a:fillRect/>
          </a:stretch>
        </p:blipFill>
        <p:spPr bwMode="auto">
          <a:xfrm>
            <a:off x="3282626" y="2913616"/>
            <a:ext cx="1314177" cy="12528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 name="Picture 5" descr="linear19"/>
          <p:cNvPicPr>
            <a:picLocks noChangeAspect="1" noChangeArrowheads="1"/>
          </p:cNvPicPr>
          <p:nvPr/>
        </p:nvPicPr>
        <p:blipFill>
          <a:blip r:embed="rId9"/>
          <a:srcRect/>
          <a:stretch>
            <a:fillRect/>
          </a:stretch>
        </p:blipFill>
        <p:spPr bwMode="auto">
          <a:xfrm>
            <a:off x="4959026" y="2933759"/>
            <a:ext cx="1858856" cy="11990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Picture 6" descr="gaugepic_000008"/>
          <p:cNvPicPr>
            <a:picLocks noChangeAspect="1" noChangeArrowheads="1"/>
          </p:cNvPicPr>
          <p:nvPr/>
        </p:nvPicPr>
        <p:blipFill>
          <a:blip r:embed="rId10"/>
          <a:srcRect/>
          <a:stretch>
            <a:fillRect/>
          </a:stretch>
        </p:blipFill>
        <p:spPr bwMode="auto">
          <a:xfrm>
            <a:off x="2139626" y="6096000"/>
            <a:ext cx="2551470" cy="5153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 name="Picture 7"/>
          <p:cNvPicPr>
            <a:picLocks noChangeAspect="1" noChangeArrowheads="1"/>
          </p:cNvPicPr>
          <p:nvPr/>
        </p:nvPicPr>
        <p:blipFill>
          <a:blip r:embed="rId11"/>
          <a:srcRect/>
          <a:stretch>
            <a:fillRect/>
          </a:stretch>
        </p:blipFill>
        <p:spPr bwMode="auto">
          <a:xfrm>
            <a:off x="3663626" y="1694416"/>
            <a:ext cx="3346774" cy="8848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5" name="Picture 8"/>
          <p:cNvPicPr>
            <a:picLocks noChangeAspect="1" noChangeArrowheads="1"/>
          </p:cNvPicPr>
          <p:nvPr/>
        </p:nvPicPr>
        <p:blipFill>
          <a:blip r:embed="rId12"/>
          <a:srcRect/>
          <a:stretch>
            <a:fillRect/>
          </a:stretch>
        </p:blipFill>
        <p:spPr bwMode="auto">
          <a:xfrm>
            <a:off x="1645555" y="4818616"/>
            <a:ext cx="2551471" cy="8847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6" name="Picture 9" descr="linear6"/>
          <p:cNvPicPr>
            <a:picLocks noChangeAspect="1" noChangeArrowheads="1"/>
          </p:cNvPicPr>
          <p:nvPr/>
        </p:nvPicPr>
        <p:blipFill>
          <a:blip r:embed="rId13"/>
          <a:srcRect/>
          <a:stretch>
            <a:fillRect/>
          </a:stretch>
        </p:blipFill>
        <p:spPr bwMode="auto">
          <a:xfrm>
            <a:off x="7214375" y="1647162"/>
            <a:ext cx="1167625" cy="42202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 name="Picture 10" descr="pressure"/>
          <p:cNvPicPr>
            <a:picLocks noChangeAspect="1" noChangeArrowheads="1"/>
          </p:cNvPicPr>
          <p:nvPr/>
        </p:nvPicPr>
        <p:blipFill>
          <a:blip r:embed="rId14"/>
          <a:srcRect/>
          <a:stretch>
            <a:fillRect/>
          </a:stretch>
        </p:blipFill>
        <p:spPr bwMode="auto">
          <a:xfrm>
            <a:off x="4882826" y="4437616"/>
            <a:ext cx="1939828" cy="19398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議程</a:t>
            </a:r>
            <a:endParaRPr lang="en-US" dirty="0"/>
          </a:p>
        </p:txBody>
      </p:sp>
      <p:sp>
        <p:nvSpPr>
          <p:cNvPr id="3" name="Content Placeholder 2"/>
          <p:cNvSpPr>
            <a:spLocks noGrp="1"/>
          </p:cNvSpPr>
          <p:nvPr>
            <p:ph idx="1"/>
          </p:nvPr>
        </p:nvSpPr>
        <p:spPr>
          <a:xfrm>
            <a:off x="457200" y="1066800"/>
            <a:ext cx="8458200" cy="4724400"/>
          </a:xfrm>
        </p:spPr>
        <p:txBody>
          <a:bodyPr/>
          <a:lstStyle/>
          <a:p>
            <a:pPr>
              <a:lnSpc>
                <a:spcPct val="100000"/>
              </a:lnSpc>
            </a:pPr>
            <a:r>
              <a:rPr lang="en-US" altLang="zh-TW" sz="2400" dirty="0" smtClean="0"/>
              <a:t>Integration Service </a:t>
            </a:r>
            <a:r>
              <a:rPr lang="zh-TW" altLang="en-US" sz="2400" dirty="0" smtClean="0"/>
              <a:t>新增功能</a:t>
            </a:r>
            <a:endParaRPr lang="en-US" altLang="zh-TW" sz="2400" dirty="0" smtClean="0"/>
          </a:p>
          <a:p>
            <a:pPr lvl="1">
              <a:spcBef>
                <a:spcPts val="0"/>
              </a:spcBef>
              <a:buFont typeface="Wingdings" pitchFamily="2" charset="2"/>
              <a:buChar char="Ø"/>
            </a:pPr>
            <a:r>
              <a:rPr lang="en-US" altLang="zh-TW" sz="2400" dirty="0" smtClean="0"/>
              <a:t>Change Data Capture </a:t>
            </a:r>
            <a:r>
              <a:rPr lang="en-US" sz="2400" dirty="0" smtClean="0"/>
              <a:t>(</a:t>
            </a:r>
            <a:r>
              <a:rPr lang="zh-TW" altLang="en-US" sz="2400" dirty="0" smtClean="0">
                <a:latin typeface="Segoe Semibold" pitchFamily="34" charset="0"/>
              </a:rPr>
              <a:t>變更資料擷取</a:t>
            </a:r>
            <a:r>
              <a:rPr lang="en-US" altLang="zh-TW" sz="2400" dirty="0" smtClean="0">
                <a:latin typeface="Segoe Semibold" pitchFamily="34" charset="0"/>
              </a:rPr>
              <a:t>)</a:t>
            </a:r>
            <a:endParaRPr lang="en-US" altLang="zh-TW" sz="2400" dirty="0" smtClean="0"/>
          </a:p>
          <a:p>
            <a:pPr lvl="1">
              <a:spcBef>
                <a:spcPts val="0"/>
              </a:spcBef>
              <a:buFont typeface="Wingdings" pitchFamily="2" charset="2"/>
              <a:buChar char="Ø"/>
            </a:pPr>
            <a:r>
              <a:rPr lang="en-US" altLang="zh-TW" sz="2400" dirty="0" smtClean="0"/>
              <a:t>Cache Transform (</a:t>
            </a:r>
            <a:r>
              <a:rPr lang="zh-TW" altLang="en-US" sz="2400" dirty="0" smtClean="0"/>
              <a:t>資料轉換快取</a:t>
            </a:r>
            <a:r>
              <a:rPr lang="en-US" altLang="zh-TW" sz="2400" dirty="0" smtClean="0"/>
              <a:t>)</a:t>
            </a:r>
          </a:p>
          <a:p>
            <a:pPr lvl="1">
              <a:spcBef>
                <a:spcPts val="0"/>
              </a:spcBef>
              <a:buFont typeface="Wingdings" pitchFamily="2" charset="2"/>
              <a:buChar char="Ø"/>
            </a:pPr>
            <a:r>
              <a:rPr lang="en-US" altLang="zh-TW" sz="2400" dirty="0" smtClean="0"/>
              <a:t>Lookup Transform (</a:t>
            </a:r>
            <a:r>
              <a:rPr lang="zh-TW" altLang="en-US" sz="2400" dirty="0" smtClean="0"/>
              <a:t>資料轉換比對</a:t>
            </a:r>
            <a:r>
              <a:rPr lang="en-US" altLang="zh-TW" sz="2400" dirty="0" smtClean="0"/>
              <a:t>)</a:t>
            </a:r>
          </a:p>
          <a:p>
            <a:pPr>
              <a:lnSpc>
                <a:spcPct val="100000"/>
              </a:lnSpc>
            </a:pPr>
            <a:r>
              <a:rPr lang="en-US" altLang="zh-TW" sz="2400" dirty="0" smtClean="0"/>
              <a:t>Reporting Service </a:t>
            </a:r>
            <a:r>
              <a:rPr lang="zh-TW" altLang="en-US" sz="2400" dirty="0" smtClean="0"/>
              <a:t>新增功能</a:t>
            </a:r>
            <a:endParaRPr lang="en-US" altLang="zh-TW" sz="2400" dirty="0" smtClean="0"/>
          </a:p>
          <a:p>
            <a:pPr lvl="1">
              <a:buFont typeface="Wingdings" pitchFamily="2" charset="2"/>
              <a:buChar char="Ø"/>
            </a:pPr>
            <a:r>
              <a:rPr lang="zh-TW" altLang="en-US" sz="2400" dirty="0" smtClean="0"/>
              <a:t>新增資料區域結構</a:t>
            </a:r>
            <a:r>
              <a:rPr lang="en-US" sz="2400" dirty="0" smtClean="0"/>
              <a:t>: </a:t>
            </a:r>
            <a:r>
              <a:rPr lang="en-US" sz="2400" dirty="0" err="1" smtClean="0"/>
              <a:t>Tablix</a:t>
            </a:r>
            <a:endParaRPr lang="en-US" sz="2400" dirty="0" smtClean="0"/>
          </a:p>
          <a:p>
            <a:pPr>
              <a:lnSpc>
                <a:spcPct val="100000"/>
              </a:lnSpc>
            </a:pPr>
            <a:r>
              <a:rPr lang="en-US" altLang="zh-TW" sz="2400" dirty="0" smtClean="0">
                <a:solidFill>
                  <a:srgbClr val="A24C38"/>
                </a:solidFill>
              </a:rPr>
              <a:t>Analysis Service </a:t>
            </a:r>
            <a:r>
              <a:rPr lang="zh-TW" altLang="en-US" sz="2400" dirty="0" smtClean="0">
                <a:solidFill>
                  <a:srgbClr val="A24C38"/>
                </a:solidFill>
              </a:rPr>
              <a:t>新增功能</a:t>
            </a:r>
            <a:endParaRPr lang="en-US" altLang="zh-TW" sz="2400" dirty="0" smtClean="0">
              <a:solidFill>
                <a:srgbClr val="A24C38"/>
              </a:solidFill>
            </a:endParaRPr>
          </a:p>
          <a:p>
            <a:pPr lvl="1">
              <a:buFont typeface="Wingdings" pitchFamily="2" charset="2"/>
              <a:buChar char="Ø"/>
            </a:pPr>
            <a:r>
              <a:rPr lang="en-US" sz="2400" dirty="0" smtClean="0">
                <a:solidFill>
                  <a:srgbClr val="A94C39"/>
                </a:solidFill>
              </a:rPr>
              <a:t>Best Practice Design Alerts (</a:t>
            </a:r>
            <a:r>
              <a:rPr lang="zh-TW" altLang="en-US" sz="2400" dirty="0" smtClean="0">
                <a:solidFill>
                  <a:srgbClr val="A24C38"/>
                </a:solidFill>
              </a:rPr>
              <a:t>最佳化設計警示</a:t>
            </a:r>
            <a:r>
              <a:rPr lang="en-US" altLang="zh-TW" sz="2400" dirty="0" smtClean="0">
                <a:solidFill>
                  <a:srgbClr val="A24C38"/>
                </a:solidFill>
              </a:rPr>
              <a:t>)</a:t>
            </a:r>
          </a:p>
          <a:p>
            <a:pPr lvl="1">
              <a:buFont typeface="Wingdings" pitchFamily="2" charset="2"/>
              <a:buChar char="Ø"/>
            </a:pPr>
            <a:r>
              <a:rPr lang="zh-TW" altLang="en-US" sz="2400" dirty="0" smtClean="0">
                <a:solidFill>
                  <a:srgbClr val="A94C39"/>
                </a:solidFill>
                <a:latin typeface="Segoe"/>
              </a:rPr>
              <a:t>資料倉儲全方面效能提升</a:t>
            </a:r>
            <a:endParaRPr lang="en-US" sz="2400" dirty="0">
              <a:solidFill>
                <a:srgbClr val="A94C39"/>
              </a:solidFill>
              <a:latin typeface="Segoe"/>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eft Arrow Callout 19"/>
          <p:cNvSpPr/>
          <p:nvPr/>
        </p:nvSpPr>
        <p:spPr>
          <a:xfrm>
            <a:off x="5181600" y="4876800"/>
            <a:ext cx="3657600" cy="1066800"/>
          </a:xfrm>
          <a:prstGeom prst="leftArrowCallout">
            <a:avLst>
              <a:gd name="adj1" fmla="val 25000"/>
              <a:gd name="adj2" fmla="val 35144"/>
              <a:gd name="adj3" fmla="val 25354"/>
              <a:gd name="adj4" fmla="val 92599"/>
            </a:avLst>
          </a:prstGeom>
          <a:solidFill>
            <a:srgbClr val="D5877D">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Callout 18"/>
          <p:cNvSpPr/>
          <p:nvPr/>
        </p:nvSpPr>
        <p:spPr>
          <a:xfrm>
            <a:off x="5181600" y="3124200"/>
            <a:ext cx="3657600" cy="1524000"/>
          </a:xfrm>
          <a:prstGeom prst="leftArrowCallout">
            <a:avLst>
              <a:gd name="adj1" fmla="val 23696"/>
              <a:gd name="adj2" fmla="val 25904"/>
              <a:gd name="adj3" fmla="val 18027"/>
              <a:gd name="adj4" fmla="val 92091"/>
            </a:avLst>
          </a:prstGeom>
          <a:solidFill>
            <a:srgbClr val="BB543F">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Callout 17"/>
          <p:cNvSpPr/>
          <p:nvPr/>
        </p:nvSpPr>
        <p:spPr>
          <a:xfrm>
            <a:off x="5181600" y="990600"/>
            <a:ext cx="3657600" cy="1905000"/>
          </a:xfrm>
          <a:prstGeom prst="leftArrowCallout">
            <a:avLst>
              <a:gd name="adj1" fmla="val 22913"/>
              <a:gd name="adj2" fmla="val 20946"/>
              <a:gd name="adj3" fmla="val 16852"/>
              <a:gd name="adj4" fmla="val 91107"/>
            </a:avLst>
          </a:prstGeom>
          <a:solidFill>
            <a:srgbClr val="A94C39">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defTabSz="911189">
              <a:defRPr/>
            </a:pPr>
            <a:r>
              <a:rPr lang="zh-TW" altLang="en-US" dirty="0" smtClean="0"/>
              <a:t>深入執行決策</a:t>
            </a:r>
            <a:endParaRPr/>
          </a:p>
        </p:txBody>
      </p:sp>
      <p:graphicFrame>
        <p:nvGraphicFramePr>
          <p:cNvPr id="14" name="Diagram 13"/>
          <p:cNvGraphicFramePr/>
          <p:nvPr/>
        </p:nvGraphicFramePr>
        <p:xfrm>
          <a:off x="5638800" y="1066800"/>
          <a:ext cx="3164681"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nvGraphicFramePr>
        <p:xfrm>
          <a:off x="5638800" y="3200400"/>
          <a:ext cx="3164681" cy="137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p:cNvGraphicFramePr/>
          <p:nvPr/>
        </p:nvGraphicFramePr>
        <p:xfrm>
          <a:off x="5638800" y="4953000"/>
          <a:ext cx="3164681" cy="9144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4"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Analysis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graphicFrame>
        <p:nvGraphicFramePr>
          <p:cNvPr id="12" name="Content Placeholder 3"/>
          <p:cNvGraphicFramePr>
            <a:graphicFrameLocks/>
          </p:cNvGraphicFramePr>
          <p:nvPr/>
        </p:nvGraphicFramePr>
        <p:xfrm>
          <a:off x="-228600" y="1371600"/>
          <a:ext cx="5410200" cy="475456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5425" lvl="0" indent="-225425">
              <a:spcBef>
                <a:spcPts val="0"/>
              </a:spcBef>
              <a:defRPr/>
            </a:pPr>
            <a:r>
              <a:rPr lang="zh-TW" altLang="en-US" dirty="0" smtClean="0"/>
              <a:t>建制企業級的分析解決方案</a:t>
            </a:r>
            <a:endParaRPr lang="en-GB" dirty="0"/>
          </a:p>
        </p:txBody>
      </p:sp>
      <p:sp>
        <p:nvSpPr>
          <p:cNvPr id="16" name="Content Placeholder 6"/>
          <p:cNvSpPr txBox="1">
            <a:spLocks/>
          </p:cNvSpPr>
          <p:nvPr/>
        </p:nvSpPr>
        <p:spPr>
          <a:xfrm>
            <a:off x="533400" y="2362200"/>
            <a:ext cx="6172200" cy="1752600"/>
          </a:xfrm>
          <a:prstGeom prst="rect">
            <a:avLst/>
          </a:prstGeom>
        </p:spPr>
        <p:txBody>
          <a:bodyPr vert="horz" lIns="91440" tIns="45720" rIns="91440" bIns="45720" rtlCol="0">
            <a:normAutofit/>
          </a:bodyPr>
          <a:lstStyle/>
          <a:p>
            <a:pPr marL="342900" lvl="0" indent="-342900">
              <a:buClr>
                <a:schemeClr val="accent6">
                  <a:lumMod val="75000"/>
                </a:schemeClr>
              </a:buClr>
              <a:buFont typeface="Wingdings" pitchFamily="2" charset="2"/>
              <a:buChar char="§"/>
              <a:defRPr/>
            </a:pPr>
            <a:r>
              <a:rPr lang="zh-TW" altLang="en-US" sz="2000" dirty="0" smtClean="0">
                <a:latin typeface="Segoe" pitchFamily="34" charset="0"/>
              </a:rPr>
              <a:t>減少建立解決方案的時間與成本</a:t>
            </a:r>
            <a:endParaRPr kumimoji="0" lang="en-US" sz="20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342900" indent="-342900">
              <a:buClr>
                <a:schemeClr val="accent6">
                  <a:lumMod val="75000"/>
                </a:schemeClr>
              </a:buClr>
              <a:buFont typeface="Wingdings" pitchFamily="2" charset="2"/>
              <a:buChar char="§"/>
              <a:defRPr/>
            </a:pPr>
            <a:r>
              <a:rPr lang="zh-TW" altLang="en-US" sz="2000" dirty="0" smtClean="0">
                <a:latin typeface="Segoe" pitchFamily="34" charset="0"/>
              </a:rPr>
              <a:t>修改設計介面以自然達到最佳化設計的目的</a:t>
            </a:r>
            <a:endParaRPr lang="en-US" sz="2000" dirty="0" smtClean="0">
              <a:latin typeface="Segoe" pitchFamily="34" charset="0"/>
            </a:endParaRPr>
          </a:p>
          <a:p>
            <a:pPr marL="342900" lvl="0" indent="-342900">
              <a:buClr>
                <a:schemeClr val="accent6">
                  <a:lumMod val="75000"/>
                </a:schemeClr>
              </a:buClr>
              <a:buFont typeface="Wingdings" pitchFamily="2" charset="2"/>
              <a:buChar char="§"/>
              <a:defRPr/>
            </a:pPr>
            <a:r>
              <a:rPr lang="zh-TW" altLang="en-US" sz="2000" dirty="0" smtClean="0">
                <a:latin typeface="Segoe" pitchFamily="34" charset="0"/>
              </a:rPr>
              <a:t>內建</a:t>
            </a:r>
            <a:r>
              <a:rPr kumimoji="0" lang="en-US" sz="2000" b="0" i="0" u="none" strike="noStrike" kern="1200" cap="none" spc="0" normalizeH="0" baseline="0" noProof="0" dirty="0" smtClean="0">
                <a:ln>
                  <a:noFill/>
                </a:ln>
                <a:solidFill>
                  <a:schemeClr val="tx1"/>
                </a:solidFill>
                <a:effectLst/>
                <a:uLnTx/>
                <a:uFillTx/>
                <a:latin typeface="Segoe" pitchFamily="34" charset="0"/>
                <a:ea typeface="+mn-ea"/>
                <a:cs typeface="+mn-cs"/>
              </a:rPr>
              <a:t> best practices </a:t>
            </a:r>
            <a:r>
              <a:rPr lang="zh-TW" altLang="en-US" sz="2000" dirty="0" smtClean="0">
                <a:latin typeface="Segoe" pitchFamily="34" charset="0"/>
              </a:rPr>
              <a:t>及</a:t>
            </a:r>
            <a:r>
              <a:rPr kumimoji="0" lang="en-US" sz="2000" b="0" i="0" u="none" strike="noStrike" kern="1200" cap="none" spc="0" normalizeH="0" baseline="0" noProof="0" dirty="0" smtClean="0">
                <a:ln>
                  <a:noFill/>
                </a:ln>
                <a:solidFill>
                  <a:schemeClr val="tx1"/>
                </a:solidFill>
                <a:effectLst/>
                <a:uLnTx/>
                <a:uFillTx/>
                <a:latin typeface="Segoe" pitchFamily="34" charset="0"/>
                <a:ea typeface="+mn-ea"/>
                <a:cs typeface="+mn-cs"/>
              </a:rPr>
              <a:t> performance tuning </a:t>
            </a:r>
            <a:r>
              <a:rPr lang="zh-TW" altLang="en-US" sz="2000" dirty="0" smtClean="0">
                <a:latin typeface="Segoe" pitchFamily="34" charset="0"/>
              </a:rPr>
              <a:t>提示和使用者介面</a:t>
            </a:r>
            <a:endParaRPr kumimoji="0" lang="en-US" sz="2000" b="0" i="0" u="none" strike="noStrike" kern="1200" cap="none" spc="0" normalizeH="0" baseline="0" noProof="0" dirty="0" smtClean="0">
              <a:ln>
                <a:noFill/>
              </a:ln>
              <a:solidFill>
                <a:schemeClr val="tx1"/>
              </a:solidFill>
              <a:effectLst/>
              <a:uLnTx/>
              <a:uFillTx/>
              <a:latin typeface="Segoe" pitchFamily="34" charset="0"/>
              <a:ea typeface="+mn-ea"/>
              <a:cs typeface="+mn-cs"/>
            </a:endParaRPr>
          </a:p>
        </p:txBody>
      </p:sp>
      <p:sp>
        <p:nvSpPr>
          <p:cNvPr id="17" name="Content Placeholder 2"/>
          <p:cNvSpPr txBox="1">
            <a:spLocks/>
          </p:cNvSpPr>
          <p:nvPr/>
        </p:nvSpPr>
        <p:spPr>
          <a:xfrm>
            <a:off x="2590800" y="3886200"/>
            <a:ext cx="6248400" cy="2286000"/>
          </a:xfrm>
          <a:prstGeom prst="rect">
            <a:avLst/>
          </a:prstGeom>
        </p:spPr>
        <p:txBody>
          <a:bodyPr vert="horz" lIns="91440" tIns="45720" rIns="91440" bIns="45720" rtlCol="0">
            <a:normAutofit/>
          </a:bodyPr>
          <a:lstStyle/>
          <a:p>
            <a:pPr marL="380985" marR="0" lvl="0" indent="-380985" algn="l" defTabSz="911189" rtl="0" eaLnBrk="1" fontAlgn="auto" latinLnBrk="0" hangingPunct="1">
              <a:lnSpc>
                <a:spcPct val="100000"/>
              </a:lnSpc>
              <a:spcBef>
                <a:spcPts val="0"/>
              </a:spcBef>
              <a:spcAft>
                <a:spcPts val="0"/>
              </a:spcAft>
              <a:buClr>
                <a:schemeClr val="accent6">
                  <a:lumMod val="75000"/>
                </a:schemeClr>
              </a:buClr>
              <a:buSzTx/>
              <a:tabLst/>
              <a:defRPr/>
            </a:pPr>
            <a:endParaRPr lang="en-US" sz="3200" dirty="0" smtClean="0">
              <a:latin typeface="Segoe" pitchFamily="34" charset="0"/>
            </a:endParaRPr>
          </a:p>
          <a:p>
            <a:pPr marL="380985" lvl="0" indent="-380985" defTabSz="911189">
              <a:buClr>
                <a:schemeClr val="accent6">
                  <a:lumMod val="75000"/>
                </a:schemeClr>
              </a:buClr>
              <a:buFont typeface="Wingdings" pitchFamily="2" charset="2"/>
              <a:buChar char="§"/>
              <a:defRPr/>
            </a:pPr>
            <a:r>
              <a:rPr lang="zh-TW" altLang="en-US" sz="2000" dirty="0" smtClean="0">
                <a:latin typeface="Segoe"/>
              </a:rPr>
              <a:t>將超過</a:t>
            </a:r>
            <a:r>
              <a:rPr kumimoji="0" lang="en-US" sz="2000" b="0" i="0" u="none" strike="noStrike" kern="1200" cap="none" spc="0" normalizeH="0" baseline="0" noProof="0" dirty="0" smtClean="0">
                <a:ln>
                  <a:noFill/>
                </a:ln>
                <a:solidFill>
                  <a:schemeClr val="tx1"/>
                </a:solidFill>
                <a:effectLst/>
                <a:uLnTx/>
                <a:uFillTx/>
                <a:latin typeface="Segoe"/>
              </a:rPr>
              <a:t> 40 </a:t>
            </a:r>
            <a:r>
              <a:rPr lang="zh-TW" altLang="en-US" sz="2000" dirty="0" smtClean="0">
                <a:latin typeface="Segoe"/>
              </a:rPr>
              <a:t>個</a:t>
            </a:r>
            <a:r>
              <a:rPr kumimoji="0" lang="en-US" sz="2000" b="0" i="0" u="none" strike="noStrike" kern="1200" cap="none" spc="0" normalizeH="0" baseline="0" noProof="0" dirty="0" smtClean="0">
                <a:ln>
                  <a:noFill/>
                </a:ln>
                <a:solidFill>
                  <a:schemeClr val="tx1"/>
                </a:solidFill>
                <a:effectLst/>
                <a:uLnTx/>
                <a:uFillTx/>
                <a:latin typeface="Segoe"/>
              </a:rPr>
              <a:t> best practices </a:t>
            </a:r>
            <a:r>
              <a:rPr lang="zh-TW" altLang="en-US" sz="2000" dirty="0" smtClean="0">
                <a:latin typeface="Segoe"/>
              </a:rPr>
              <a:t>提示，整合到</a:t>
            </a:r>
            <a:r>
              <a:rPr kumimoji="0" lang="en-US" sz="2000" b="0" i="0" u="none" strike="noStrike" kern="1200" cap="none" spc="0" normalizeH="0" baseline="0" noProof="0" dirty="0" smtClean="0">
                <a:ln>
                  <a:noFill/>
                </a:ln>
                <a:solidFill>
                  <a:schemeClr val="tx1"/>
                </a:solidFill>
                <a:effectLst/>
                <a:uLnTx/>
                <a:uFillTx/>
                <a:latin typeface="Segoe"/>
              </a:rPr>
              <a:t> real-time </a:t>
            </a:r>
            <a:r>
              <a:rPr lang="zh-TW" altLang="en-US" sz="2000" dirty="0" smtClean="0">
                <a:latin typeface="Segoe"/>
              </a:rPr>
              <a:t>的設計檢查</a:t>
            </a:r>
            <a:endParaRPr kumimoji="0" lang="en-US" sz="2000" b="0" i="0" u="none" strike="noStrike" kern="1200" cap="none" spc="0" normalizeH="0" baseline="0" noProof="0" dirty="0" smtClean="0">
              <a:ln>
                <a:noFill/>
              </a:ln>
              <a:solidFill>
                <a:schemeClr val="tx1"/>
              </a:solidFill>
              <a:effectLst/>
              <a:uLnTx/>
              <a:uFillTx/>
              <a:latin typeface="Segoe"/>
            </a:endParaRPr>
          </a:p>
          <a:p>
            <a:pPr marL="380985" indent="-380985" defTabSz="911189">
              <a:buClr>
                <a:schemeClr val="accent6">
                  <a:lumMod val="75000"/>
                </a:schemeClr>
              </a:buClr>
              <a:buFont typeface="Wingdings" pitchFamily="2" charset="2"/>
              <a:buChar char="§"/>
              <a:defRPr/>
            </a:pPr>
            <a:r>
              <a:rPr lang="zh-TW" altLang="en-US" sz="2000" dirty="0" smtClean="0">
                <a:latin typeface="Segoe"/>
              </a:rPr>
              <a:t>將</a:t>
            </a:r>
            <a:r>
              <a:rPr lang="en-US" sz="2000" dirty="0" smtClean="0">
                <a:latin typeface="Segoe"/>
              </a:rPr>
              <a:t>real time “squiggly alert lines” </a:t>
            </a:r>
            <a:r>
              <a:rPr lang="zh-TW" altLang="en-US" sz="2000" dirty="0" smtClean="0">
                <a:latin typeface="Segoe"/>
              </a:rPr>
              <a:t>當成建制時的警訊</a:t>
            </a:r>
            <a:endParaRPr lang="en-US" sz="2000" i="1" dirty="0" smtClean="0">
              <a:latin typeface="Segoe"/>
            </a:endParaRPr>
          </a:p>
          <a:p>
            <a:pPr marL="838185" lvl="1" indent="-380985" defTabSz="911189">
              <a:buClr>
                <a:schemeClr val="accent6">
                  <a:lumMod val="75000"/>
                </a:schemeClr>
              </a:buClr>
              <a:buFont typeface="Wingdings" pitchFamily="2" charset="2"/>
              <a:buChar char="§"/>
              <a:defRPr/>
            </a:pPr>
            <a:r>
              <a:rPr lang="zh-TW" altLang="en-US" sz="2000" dirty="0" smtClean="0">
                <a:latin typeface="Segoe"/>
              </a:rPr>
              <a:t>沒有 </a:t>
            </a:r>
            <a:r>
              <a:rPr lang="en-US" sz="2000" dirty="0" smtClean="0">
                <a:latin typeface="Segoe"/>
              </a:rPr>
              <a:t>pop-ups </a:t>
            </a:r>
            <a:r>
              <a:rPr lang="zh-TW" altLang="en-US" sz="2000" dirty="0" smtClean="0">
                <a:latin typeface="Segoe"/>
              </a:rPr>
              <a:t>視窗</a:t>
            </a:r>
            <a:endParaRPr lang="en-US" sz="2000" i="1" dirty="0" smtClean="0">
              <a:latin typeface="Segoe"/>
            </a:endParaRPr>
          </a:p>
          <a:p>
            <a:pPr marL="380985" indent="-380985" defTabSz="911189">
              <a:buClr>
                <a:schemeClr val="accent6">
                  <a:lumMod val="75000"/>
                </a:schemeClr>
              </a:buClr>
              <a:buFont typeface="Wingdings" pitchFamily="2" charset="2"/>
              <a:buChar char="§"/>
              <a:defRPr/>
            </a:pPr>
            <a:r>
              <a:rPr lang="zh-TW" altLang="en-US" sz="2000" dirty="0" smtClean="0">
                <a:latin typeface="Segoe"/>
              </a:rPr>
              <a:t>可依需要解除警示</a:t>
            </a:r>
            <a:endParaRPr lang="en-US" dirty="0" smtClean="0">
              <a:latin typeface="Segoe"/>
            </a:endParaRPr>
          </a:p>
          <a:p>
            <a:pPr marL="838185" lvl="1" indent="-380985" defTabSz="911189">
              <a:buClr>
                <a:schemeClr val="accent6">
                  <a:lumMod val="75000"/>
                </a:schemeClr>
              </a:buClr>
              <a:buFont typeface="Wingdings" pitchFamily="2" charset="2"/>
              <a:buChar char="§"/>
              <a:defRPr/>
            </a:pPr>
            <a:endParaRPr kumimoji="0" lang="en-US" sz="2000" b="0" i="0" u="none" strike="noStrike" kern="1200" cap="none" spc="0" normalizeH="0" baseline="0" noProof="0" dirty="0" smtClean="0">
              <a:ln>
                <a:noFill/>
              </a:ln>
              <a:solidFill>
                <a:schemeClr val="tx1"/>
              </a:solidFill>
              <a:effectLst/>
              <a:uLnTx/>
              <a:uFillTx/>
              <a:latin typeface="Segoe" pitchFamily="34" charset="0"/>
              <a:ea typeface="+mn-ea"/>
              <a:cs typeface="+mn-cs"/>
            </a:endParaRPr>
          </a:p>
        </p:txBody>
      </p:sp>
      <p:sp>
        <p:nvSpPr>
          <p:cNvPr id="19"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Analysis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sp>
        <p:nvSpPr>
          <p:cNvPr id="21" name="Title 1"/>
          <p:cNvSpPr txBox="1">
            <a:spLocks/>
          </p:cNvSpPr>
          <p:nvPr/>
        </p:nvSpPr>
        <p:spPr>
          <a:xfrm>
            <a:off x="2362200" y="3733800"/>
            <a:ext cx="8229600" cy="792162"/>
          </a:xfrm>
          <a:prstGeom prst="rect">
            <a:avLst/>
          </a:prstGeom>
        </p:spPr>
        <p:txBody>
          <a:bodyPr vert="horz" lIns="91440" tIns="45720" rIns="91440" bIns="45720" rtlCol="0" anchor="ctr">
            <a:normAutofit/>
          </a:bodyPr>
          <a:lstStyle/>
          <a:p>
            <a:pPr lvl="0" defTabSz="911189">
              <a:spcBef>
                <a:spcPct val="0"/>
              </a:spcBef>
              <a:defRPr/>
            </a:pPr>
            <a:r>
              <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rPr>
              <a:t>Best Practice Design</a:t>
            </a:r>
            <a:r>
              <a:rPr kumimoji="0" lang="en-US" sz="2400" b="0" i="0" u="none" strike="noStrike" kern="1200" cap="none" spc="0" normalizeH="0" noProof="0" dirty="0" smtClean="0">
                <a:ln>
                  <a:noFill/>
                </a:ln>
                <a:solidFill>
                  <a:schemeClr val="tx1"/>
                </a:solidFill>
                <a:effectLst/>
                <a:uLnTx/>
                <a:uFillTx/>
                <a:latin typeface="Segoe" pitchFamily="34" charset="0"/>
                <a:ea typeface="+mj-ea"/>
                <a:cs typeface="+mj-cs"/>
              </a:rPr>
              <a:t> Alerts</a:t>
            </a:r>
            <a:r>
              <a:rPr lang="en-US" sz="2400" dirty="0" smtClean="0">
                <a:solidFill>
                  <a:srgbClr val="A94C39"/>
                </a:solidFill>
                <a:latin typeface="Segoe" pitchFamily="34" charset="0"/>
              </a:rPr>
              <a:t> </a:t>
            </a:r>
            <a:r>
              <a:rPr lang="en-US" sz="2400" dirty="0" smtClean="0">
                <a:latin typeface="Segoe" pitchFamily="34" charset="0"/>
              </a:rPr>
              <a:t>(</a:t>
            </a:r>
            <a:r>
              <a:rPr lang="zh-TW" altLang="en-US" sz="2400" dirty="0" smtClean="0"/>
              <a:t>最佳化設計警示</a:t>
            </a:r>
            <a:r>
              <a:rPr lang="en-US" altLang="zh-TW" sz="2400" dirty="0" smtClean="0"/>
              <a:t>)</a:t>
            </a:r>
            <a:endParaRPr kumimoji="0" lang="en-US" sz="2400" b="0" i="0" u="none" strike="noStrike" kern="1200" cap="none" spc="0" normalizeH="0" baseline="0" noProof="0" dirty="0">
              <a:ln>
                <a:noFill/>
              </a:ln>
              <a:effectLst/>
              <a:uLnTx/>
              <a:uFillTx/>
              <a:latin typeface="Segoe" pitchFamily="34" charset="0"/>
              <a:ea typeface="+mj-ea"/>
              <a:cs typeface="+mj-cs"/>
            </a:endParaRPr>
          </a:p>
        </p:txBody>
      </p:sp>
      <p:sp>
        <p:nvSpPr>
          <p:cNvPr id="22" name="Title 1"/>
          <p:cNvSpPr txBox="1">
            <a:spLocks/>
          </p:cNvSpPr>
          <p:nvPr/>
        </p:nvSpPr>
        <p:spPr>
          <a:xfrm>
            <a:off x="533400" y="1600200"/>
            <a:ext cx="8229600" cy="792162"/>
          </a:xfrm>
          <a:prstGeom prst="rect">
            <a:avLst/>
          </a:prstGeom>
        </p:spPr>
        <p:txBody>
          <a:bodyPr vert="horz" lIns="91440" tIns="45720" rIns="91440" bIns="45720" rtlCol="0" anchor="ctr">
            <a:normAutofit/>
          </a:bodyPr>
          <a:lstStyle/>
          <a:p>
            <a:pPr lvl="0" defTabSz="911189">
              <a:spcBef>
                <a:spcPct val="0"/>
              </a:spcBef>
              <a:defRPr/>
            </a:pPr>
            <a:r>
              <a:rPr lang="zh-TW" altLang="en-US" sz="2800" dirty="0" smtClean="0">
                <a:latin typeface="Segoe"/>
              </a:rPr>
              <a:t>設計經驗最佳化</a:t>
            </a:r>
            <a:endParaRPr kumimoji="0" lang="en-US" sz="2800" b="0" i="0" u="none" strike="noStrike" kern="1200" cap="none" spc="0" normalizeH="0" baseline="0" noProof="0" dirty="0">
              <a:ln>
                <a:noFill/>
              </a:ln>
              <a:solidFill>
                <a:schemeClr val="tx1"/>
              </a:solidFill>
              <a:effectLst/>
              <a:uLnTx/>
              <a:uFillTx/>
              <a:latin typeface="Segoe" pitchFamily="34" charset="0"/>
              <a:ea typeface="+mj-ea"/>
              <a:cs typeface="+mj-cs"/>
            </a:endParaRPr>
          </a:p>
        </p:txBody>
      </p:sp>
      <p:graphicFrame>
        <p:nvGraphicFramePr>
          <p:cNvPr id="9" name="Content Placeholder 3"/>
          <p:cNvGraphicFramePr>
            <a:graphicFrameLocks/>
          </p:cNvGraphicFramePr>
          <p:nvPr/>
        </p:nvGraphicFramePr>
        <p:xfrm>
          <a:off x="-228600" y="5410200"/>
          <a:ext cx="1981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76200" y="990600"/>
            <a:ext cx="9753600" cy="685800"/>
          </a:xfrm>
          <a:prstGeom prst="roundRect">
            <a:avLst/>
          </a:prstGeom>
          <a:solidFill>
            <a:schemeClr val="bg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議程</a:t>
            </a:r>
            <a:endParaRPr lang="en-US" dirty="0"/>
          </a:p>
        </p:txBody>
      </p:sp>
      <p:sp>
        <p:nvSpPr>
          <p:cNvPr id="3" name="Content Placeholder 2"/>
          <p:cNvSpPr>
            <a:spLocks noGrp="1"/>
          </p:cNvSpPr>
          <p:nvPr>
            <p:ph idx="1"/>
          </p:nvPr>
        </p:nvSpPr>
        <p:spPr>
          <a:xfrm>
            <a:off x="457200" y="1066800"/>
            <a:ext cx="8458200" cy="4724400"/>
          </a:xfrm>
        </p:spPr>
        <p:txBody>
          <a:bodyPr/>
          <a:lstStyle/>
          <a:p>
            <a:pPr>
              <a:lnSpc>
                <a:spcPct val="100000"/>
              </a:lnSpc>
            </a:pPr>
            <a:r>
              <a:rPr lang="en-US" altLang="zh-TW" sz="2400" dirty="0" smtClean="0"/>
              <a:t>Integration Service </a:t>
            </a:r>
            <a:r>
              <a:rPr lang="zh-TW" altLang="en-US" sz="2400" dirty="0" smtClean="0"/>
              <a:t>新增功能</a:t>
            </a:r>
            <a:endParaRPr lang="en-US" altLang="zh-TW" sz="2400" dirty="0" smtClean="0"/>
          </a:p>
          <a:p>
            <a:pPr lvl="1">
              <a:lnSpc>
                <a:spcPct val="100000"/>
              </a:lnSpc>
              <a:spcBef>
                <a:spcPts val="0"/>
              </a:spcBef>
              <a:buFont typeface="Wingdings" pitchFamily="2" charset="2"/>
              <a:buChar char="Ø"/>
            </a:pPr>
            <a:r>
              <a:rPr lang="en-US" altLang="zh-TW" sz="2400" dirty="0" smtClean="0"/>
              <a:t>Change Data Capture </a:t>
            </a:r>
            <a:r>
              <a:rPr lang="en-US" sz="2400" dirty="0" smtClean="0"/>
              <a:t>(</a:t>
            </a:r>
            <a:r>
              <a:rPr lang="zh-TW" altLang="en-US" sz="2400" dirty="0" smtClean="0">
                <a:latin typeface="Segoe Semibold" pitchFamily="34" charset="0"/>
              </a:rPr>
              <a:t>變更資料擷取</a:t>
            </a:r>
            <a:r>
              <a:rPr lang="en-US" altLang="zh-TW" sz="2400" dirty="0" smtClean="0">
                <a:latin typeface="Segoe Semibold" pitchFamily="34" charset="0"/>
              </a:rPr>
              <a:t>)</a:t>
            </a:r>
            <a:endParaRPr lang="en-US" altLang="zh-TW" sz="2400" dirty="0" smtClean="0"/>
          </a:p>
          <a:p>
            <a:pPr lvl="1">
              <a:lnSpc>
                <a:spcPct val="100000"/>
              </a:lnSpc>
              <a:spcBef>
                <a:spcPts val="0"/>
              </a:spcBef>
              <a:buFont typeface="Wingdings" pitchFamily="2" charset="2"/>
              <a:buChar char="Ø"/>
            </a:pPr>
            <a:r>
              <a:rPr lang="en-US" altLang="zh-TW" sz="2400" dirty="0" smtClean="0"/>
              <a:t>Cache Transform (</a:t>
            </a:r>
            <a:r>
              <a:rPr lang="zh-TW" altLang="en-US" sz="2400" dirty="0" smtClean="0"/>
              <a:t>資料轉換快取</a:t>
            </a:r>
            <a:r>
              <a:rPr lang="en-US" altLang="zh-TW" sz="2400" dirty="0" smtClean="0"/>
              <a:t>)</a:t>
            </a:r>
          </a:p>
          <a:p>
            <a:pPr lvl="1">
              <a:lnSpc>
                <a:spcPct val="100000"/>
              </a:lnSpc>
              <a:spcBef>
                <a:spcPts val="0"/>
              </a:spcBef>
              <a:buFont typeface="Wingdings" pitchFamily="2" charset="2"/>
              <a:buChar char="Ø"/>
            </a:pPr>
            <a:r>
              <a:rPr lang="en-US" altLang="zh-TW" sz="2400" dirty="0" smtClean="0"/>
              <a:t>Lookup Transform (</a:t>
            </a:r>
            <a:r>
              <a:rPr lang="zh-TW" altLang="en-US" sz="2400" dirty="0" smtClean="0"/>
              <a:t>資料轉換比對</a:t>
            </a:r>
            <a:r>
              <a:rPr lang="en-US" altLang="zh-TW" sz="2400" dirty="0" smtClean="0"/>
              <a:t>)</a:t>
            </a:r>
            <a:endParaRPr lang="en-US" altLang="zh-TW" sz="2400" dirty="0" smtClean="0"/>
          </a:p>
          <a:p>
            <a:pPr>
              <a:lnSpc>
                <a:spcPct val="100000"/>
              </a:lnSpc>
            </a:pPr>
            <a:r>
              <a:rPr lang="en-US" altLang="zh-TW" sz="2400" dirty="0" smtClean="0"/>
              <a:t>Reporting Service </a:t>
            </a:r>
            <a:r>
              <a:rPr lang="zh-TW" altLang="en-US" sz="2400" dirty="0" smtClean="0"/>
              <a:t>新增功能</a:t>
            </a:r>
            <a:endParaRPr lang="en-US" altLang="zh-TW" sz="2400" dirty="0" smtClean="0"/>
          </a:p>
          <a:p>
            <a:pPr lvl="1">
              <a:lnSpc>
                <a:spcPct val="100000"/>
              </a:lnSpc>
              <a:buFont typeface="Wingdings" pitchFamily="2" charset="2"/>
              <a:buChar char="Ø"/>
            </a:pPr>
            <a:r>
              <a:rPr lang="zh-TW" altLang="en-US" sz="2400" dirty="0" smtClean="0"/>
              <a:t>新增資料區域結構</a:t>
            </a:r>
            <a:r>
              <a:rPr lang="en-US" sz="2400" dirty="0" smtClean="0"/>
              <a:t>: </a:t>
            </a:r>
            <a:r>
              <a:rPr lang="en-US" sz="2400" dirty="0" err="1" smtClean="0"/>
              <a:t>Tablix</a:t>
            </a:r>
            <a:endParaRPr lang="en-US" sz="2400" dirty="0" smtClean="0"/>
          </a:p>
          <a:p>
            <a:pPr>
              <a:lnSpc>
                <a:spcPct val="100000"/>
              </a:lnSpc>
            </a:pPr>
            <a:r>
              <a:rPr lang="en-US" altLang="zh-TW" sz="2400" dirty="0" smtClean="0"/>
              <a:t>Analysis Service </a:t>
            </a:r>
            <a:r>
              <a:rPr lang="zh-TW" altLang="en-US" sz="2400" dirty="0" smtClean="0"/>
              <a:t>新增功能</a:t>
            </a:r>
            <a:endParaRPr lang="en-US" altLang="zh-TW" sz="2400" dirty="0" smtClean="0"/>
          </a:p>
          <a:p>
            <a:pPr lvl="1">
              <a:lnSpc>
                <a:spcPct val="100000"/>
              </a:lnSpc>
              <a:buFont typeface="Wingdings" pitchFamily="2" charset="2"/>
              <a:buChar char="Ø"/>
            </a:pPr>
            <a:r>
              <a:rPr lang="en-US" sz="2400" dirty="0" smtClean="0"/>
              <a:t>Best Practice Design Alerts (</a:t>
            </a:r>
            <a:r>
              <a:rPr lang="zh-TW" altLang="en-US" sz="2400" dirty="0" smtClean="0"/>
              <a:t>最佳化設計警示</a:t>
            </a:r>
            <a:r>
              <a:rPr lang="en-US" altLang="zh-TW" sz="2400" dirty="0" smtClean="0"/>
              <a:t>)</a:t>
            </a:r>
          </a:p>
          <a:p>
            <a:pPr lvl="1">
              <a:buFont typeface="Wingdings" pitchFamily="2" charset="2"/>
              <a:buChar char="Ø"/>
            </a:pPr>
            <a:r>
              <a:rPr lang="zh-TW" altLang="en-US" sz="2400" dirty="0" smtClean="0"/>
              <a:t>資料倉儲全方面效能提升</a:t>
            </a:r>
            <a:endParaRPr lang="en-US" sz="2400"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4"/>
          <p:cNvPicPr>
            <a:picLocks noChangeAspect="1" noChangeArrowheads="1"/>
          </p:cNvPicPr>
          <p:nvPr/>
        </p:nvPicPr>
        <p:blipFill>
          <a:blip r:embed="rId3"/>
          <a:srcRect/>
          <a:stretch>
            <a:fillRect/>
          </a:stretch>
        </p:blipFill>
        <p:spPr bwMode="auto">
          <a:xfrm>
            <a:off x="942032" y="1782762"/>
            <a:ext cx="2933701" cy="21336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ontent Placeholder 2"/>
          <p:cNvSpPr>
            <a:spLocks noGrp="1"/>
          </p:cNvSpPr>
          <p:nvPr>
            <p:ph idx="1"/>
          </p:nvPr>
        </p:nvSpPr>
        <p:spPr>
          <a:xfrm>
            <a:off x="4114800" y="1828800"/>
            <a:ext cx="5029200" cy="2286000"/>
          </a:xfrm>
        </p:spPr>
        <p:txBody>
          <a:bodyPr>
            <a:normAutofit/>
          </a:bodyPr>
          <a:lstStyle/>
          <a:p>
            <a:pPr marL="380985" indent="-380985" defTabSz="911189">
              <a:defRPr/>
            </a:pPr>
            <a:r>
              <a:rPr lang="zh-TW" altLang="en-US" sz="2000" dirty="0" smtClean="0"/>
              <a:t>屬</a:t>
            </a:r>
            <a:r>
              <a:rPr lang="zh-TW" altLang="en-US" sz="2000" dirty="0" smtClean="0"/>
              <a:t>性關係</a:t>
            </a:r>
            <a:r>
              <a:rPr lang="zh-TW" altLang="en-US" sz="2000" dirty="0" smtClean="0"/>
              <a:t>設計</a:t>
            </a:r>
            <a:endParaRPr lang="en-US" sz="2000" dirty="0" smtClean="0"/>
          </a:p>
          <a:p>
            <a:pPr marL="703235" lvl="1" indent="-315901" defTabSz="911189">
              <a:defRPr/>
            </a:pPr>
            <a:r>
              <a:rPr lang="zh-TW" altLang="en-US" sz="1700" dirty="0" smtClean="0"/>
              <a:t>方便設計及修改屬性的關係</a:t>
            </a:r>
            <a:endParaRPr lang="en-US" sz="1700" dirty="0" smtClean="0"/>
          </a:p>
          <a:p>
            <a:pPr marL="703235" lvl="1" indent="-315901" defTabSz="911189">
              <a:defRPr/>
            </a:pPr>
            <a:r>
              <a:rPr lang="zh-TW" altLang="en-US" sz="1700" dirty="0" smtClean="0"/>
              <a:t>多重內建驗證機制，支援建立理想維度設計</a:t>
            </a:r>
            <a:endParaRPr lang="en-US" sz="1700" dirty="0" smtClean="0"/>
          </a:p>
          <a:p>
            <a:pPr marL="380985" indent="-380985" defTabSz="911189" eaLnBrk="1" hangingPunct="1">
              <a:defRPr/>
            </a:pPr>
            <a:r>
              <a:rPr lang="en-US" sz="2000" dirty="0" smtClean="0"/>
              <a:t>Dimension Wizard</a:t>
            </a:r>
          </a:p>
          <a:p>
            <a:pPr marL="380985" indent="-380985" defTabSz="911189" eaLnBrk="1" hangingPunct="1">
              <a:defRPr/>
            </a:pPr>
            <a:r>
              <a:rPr lang="en-US" sz="2000" dirty="0" smtClean="0"/>
              <a:t>Dimension Editor</a:t>
            </a:r>
          </a:p>
        </p:txBody>
      </p:sp>
      <p:pic>
        <p:nvPicPr>
          <p:cNvPr id="19" name="Picture 2"/>
          <p:cNvPicPr>
            <a:picLocks noChangeAspect="1" noChangeArrowheads="1"/>
          </p:cNvPicPr>
          <p:nvPr/>
        </p:nvPicPr>
        <p:blipFill>
          <a:blip r:embed="rId4" cstate="print"/>
          <a:srcRect/>
          <a:stretch>
            <a:fillRect/>
          </a:stretch>
        </p:blipFill>
        <p:spPr bwMode="auto">
          <a:xfrm>
            <a:off x="1018231" y="4449762"/>
            <a:ext cx="2867969" cy="21047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 name="Content Placeholder 2"/>
          <p:cNvSpPr txBox="1">
            <a:spLocks/>
          </p:cNvSpPr>
          <p:nvPr/>
        </p:nvSpPr>
        <p:spPr>
          <a:xfrm>
            <a:off x="4114800" y="4419600"/>
            <a:ext cx="5181600" cy="2819400"/>
          </a:xfrm>
          <a:prstGeom prst="rect">
            <a:avLst/>
          </a:prstGeom>
        </p:spPr>
        <p:txBody>
          <a:bodyPr vert="horz" lIns="91440" tIns="45720" rIns="91440" bIns="45720" rtlCol="0">
            <a:normAutofit/>
          </a:bodyPr>
          <a:lstStyle/>
          <a:p>
            <a:pPr marL="380985" marR="0" lvl="0" indent="-380985" algn="l" defTabSz="911189" rtl="0" eaLnBrk="1" fontAlgn="auto" latinLnBrk="0" hangingPunct="1">
              <a:lnSpc>
                <a:spcPct val="100000"/>
              </a:lnSpc>
              <a:spcBef>
                <a:spcPts val="0"/>
              </a:spcBef>
              <a:spcAft>
                <a:spcPts val="0"/>
              </a:spcAft>
              <a:buClr>
                <a:schemeClr val="accent6">
                  <a:lumMod val="75000"/>
                </a:schemeClr>
              </a:buClr>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Segoe" pitchFamily="34" charset="0"/>
                <a:ea typeface="+mn-ea"/>
                <a:cs typeface="+mn-cs"/>
              </a:rPr>
              <a:t>One Wizard</a:t>
            </a:r>
          </a:p>
          <a:p>
            <a:pPr marL="380985" marR="0" lvl="0" indent="-380985" algn="l" defTabSz="911189" rtl="0" eaLnBrk="1" fontAlgn="auto" latinLnBrk="0" hangingPunct="1">
              <a:lnSpc>
                <a:spcPct val="100000"/>
              </a:lnSpc>
              <a:spcBef>
                <a:spcPts val="0"/>
              </a:spcBef>
              <a:spcAft>
                <a:spcPts val="0"/>
              </a:spcAft>
              <a:buClr>
                <a:schemeClr val="accent6">
                  <a:lumMod val="75000"/>
                </a:schemeClr>
              </a:buClr>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Segoe" pitchFamily="34" charset="0"/>
                <a:ea typeface="+mn-ea"/>
                <a:cs typeface="+mn-cs"/>
              </a:rPr>
              <a:t>Improved Algorithm</a:t>
            </a:r>
          </a:p>
          <a:p>
            <a:pPr marL="380985" marR="0" lvl="0" indent="-380985" algn="l" defTabSz="911189" rtl="0" eaLnBrk="1" fontAlgn="auto" latinLnBrk="0" hangingPunct="1">
              <a:lnSpc>
                <a:spcPct val="100000"/>
              </a:lnSpc>
              <a:spcBef>
                <a:spcPts val="0"/>
              </a:spcBef>
              <a:spcAft>
                <a:spcPts val="0"/>
              </a:spcAft>
              <a:buClr>
                <a:schemeClr val="accent6">
                  <a:lumMod val="75000"/>
                </a:schemeClr>
              </a:buClr>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Segoe" pitchFamily="34" charset="0"/>
                <a:ea typeface="+mn-ea"/>
                <a:cs typeface="+mn-cs"/>
              </a:rPr>
              <a:t>Dedicated Designer</a:t>
            </a:r>
          </a:p>
          <a:p>
            <a:pPr marL="703235" marR="0" lvl="1" indent="-315901" algn="l" defTabSz="911189" rtl="0" eaLnBrk="1" fontAlgn="auto" latinLnBrk="0" hangingPunct="1">
              <a:lnSpc>
                <a:spcPct val="100000"/>
              </a:lnSpc>
              <a:spcBef>
                <a:spcPct val="20000"/>
              </a:spcBef>
              <a:spcAft>
                <a:spcPts val="0"/>
              </a:spcAft>
              <a:buClr>
                <a:schemeClr val="accent6">
                  <a:lumMod val="75000"/>
                </a:schemeClr>
              </a:buClr>
              <a:buSzTx/>
              <a:buFont typeface="Wingdings" pitchFamily="2" charset="2"/>
              <a:buChar char="§"/>
              <a:tabLst/>
              <a:defRPr/>
            </a:pPr>
            <a:r>
              <a:rPr kumimoji="0" lang="en-US" sz="1700" b="0" i="0" u="none" strike="noStrike" kern="1200" cap="none" spc="0" normalizeH="0" baseline="0" noProof="0" dirty="0" smtClean="0">
                <a:ln>
                  <a:noFill/>
                </a:ln>
                <a:solidFill>
                  <a:schemeClr val="tx1"/>
                </a:solidFill>
                <a:effectLst/>
                <a:uLnTx/>
                <a:uFillTx/>
                <a:latin typeface="Segoe" pitchFamily="34" charset="0"/>
                <a:ea typeface="+mn-ea"/>
                <a:cs typeface="+mn-cs"/>
              </a:rPr>
              <a:t>Aggregation and </a:t>
            </a:r>
            <a:r>
              <a:rPr lang="en-US" sz="1700" dirty="0" smtClean="0">
                <a:latin typeface="Segoe" pitchFamily="34" charset="0"/>
              </a:rPr>
              <a:t>aggregation </a:t>
            </a:r>
            <a:r>
              <a:rPr kumimoji="0" lang="en-US" sz="1700" b="0" i="0" u="none" strike="noStrike" kern="1200" cap="none" spc="0" normalizeH="0" baseline="0" noProof="0" dirty="0" smtClean="0">
                <a:ln>
                  <a:noFill/>
                </a:ln>
                <a:solidFill>
                  <a:schemeClr val="tx1"/>
                </a:solidFill>
                <a:effectLst/>
                <a:uLnTx/>
                <a:uFillTx/>
                <a:latin typeface="Segoe" pitchFamily="34" charset="0"/>
                <a:ea typeface="+mn-ea"/>
                <a:cs typeface="+mn-cs"/>
              </a:rPr>
              <a:t>design views</a:t>
            </a:r>
          </a:p>
          <a:p>
            <a:pPr marL="703235" marR="0" lvl="1" indent="-315901" algn="l" defTabSz="911189" rtl="0" eaLnBrk="1" fontAlgn="auto" latinLnBrk="0" hangingPunct="1">
              <a:lnSpc>
                <a:spcPct val="100000"/>
              </a:lnSpc>
              <a:spcBef>
                <a:spcPct val="20000"/>
              </a:spcBef>
              <a:spcAft>
                <a:spcPts val="0"/>
              </a:spcAft>
              <a:buClr>
                <a:schemeClr val="accent6">
                  <a:lumMod val="75000"/>
                </a:schemeClr>
              </a:buClr>
              <a:buSzTx/>
              <a:buFont typeface="Wingdings" pitchFamily="2" charset="2"/>
              <a:buChar char="§"/>
              <a:tabLst/>
              <a:defRPr/>
            </a:pPr>
            <a:r>
              <a:rPr kumimoji="0" lang="en-US" sz="1700" b="0" i="0" u="none" strike="noStrike" kern="1200" cap="none" spc="0" normalizeH="0" baseline="0" noProof="0" dirty="0" smtClean="0">
                <a:ln>
                  <a:noFill/>
                </a:ln>
                <a:solidFill>
                  <a:schemeClr val="tx1"/>
                </a:solidFill>
                <a:effectLst/>
                <a:uLnTx/>
                <a:uFillTx/>
                <a:latin typeface="Segoe" pitchFamily="34" charset="0"/>
                <a:ea typeface="+mn-ea"/>
                <a:cs typeface="+mn-cs"/>
              </a:rPr>
              <a:t>Support for Manual edit/create/delete</a:t>
            </a:r>
          </a:p>
          <a:p>
            <a:pPr marL="703235" marR="0" lvl="1" indent="-315901" algn="l" defTabSz="911189" rtl="0" eaLnBrk="1" fontAlgn="auto" latinLnBrk="0" hangingPunct="1">
              <a:lnSpc>
                <a:spcPct val="100000"/>
              </a:lnSpc>
              <a:spcBef>
                <a:spcPct val="20000"/>
              </a:spcBef>
              <a:spcAft>
                <a:spcPts val="0"/>
              </a:spcAft>
              <a:buClr>
                <a:schemeClr val="accent6">
                  <a:lumMod val="75000"/>
                </a:schemeClr>
              </a:buClr>
              <a:buSzTx/>
              <a:buFont typeface="Wingdings" pitchFamily="2" charset="2"/>
              <a:buChar char="§"/>
              <a:tabLst/>
              <a:defRPr/>
            </a:pPr>
            <a:r>
              <a:rPr kumimoji="0" lang="en-US" sz="1700" b="0" i="0" u="none" strike="noStrike" kern="1200" cap="none" spc="0" normalizeH="0" baseline="0" noProof="0" dirty="0" smtClean="0">
                <a:ln>
                  <a:noFill/>
                </a:ln>
                <a:solidFill>
                  <a:schemeClr val="tx1"/>
                </a:solidFill>
                <a:effectLst/>
                <a:uLnTx/>
                <a:uFillTx/>
                <a:latin typeface="Segoe" pitchFamily="34" charset="0"/>
                <a:ea typeface="+mn-ea"/>
                <a:cs typeface="+mn-cs"/>
              </a:rPr>
              <a:t>Built-in validations for optimal designs assistance</a:t>
            </a:r>
            <a:endParaRPr kumimoji="0" lang="en-US" sz="1700" b="0" i="0" u="none" strike="noStrike" kern="1200" cap="none" spc="0" normalizeH="0" baseline="0" noProof="0" dirty="0">
              <a:ln>
                <a:noFill/>
              </a:ln>
              <a:solidFill>
                <a:schemeClr val="tx1"/>
              </a:solidFill>
              <a:effectLst/>
              <a:uLnTx/>
              <a:uFillTx/>
              <a:latin typeface="Segoe" pitchFamily="34" charset="0"/>
              <a:ea typeface="+mn-ea"/>
              <a:cs typeface="+mn-cs"/>
            </a:endParaRPr>
          </a:p>
        </p:txBody>
      </p:sp>
      <p:sp>
        <p:nvSpPr>
          <p:cNvPr id="24"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Analysis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sp>
        <p:nvSpPr>
          <p:cNvPr id="26" name="Title 1"/>
          <p:cNvSpPr txBox="1">
            <a:spLocks/>
          </p:cNvSpPr>
          <p:nvPr/>
        </p:nvSpPr>
        <p:spPr>
          <a:xfrm>
            <a:off x="3733800" y="3856038"/>
            <a:ext cx="5257800" cy="792162"/>
          </a:xfrm>
          <a:prstGeom prst="rect">
            <a:avLst/>
          </a:prstGeom>
        </p:spPr>
        <p:txBody>
          <a:bodyPr vert="horz" lIns="91440" tIns="45720" rIns="91440" bIns="45720" rtlCol="0" anchor="ctr">
            <a:normAutofit/>
          </a:bodyPr>
          <a:lstStyle/>
          <a:p>
            <a:pPr lvl="0"/>
            <a:r>
              <a:rPr lang="zh-TW" altLang="en-US" sz="2400" dirty="0" smtClean="0">
                <a:effectLst>
                  <a:outerShdw blurRad="38100" dist="38100" dir="2700000" algn="tl">
                    <a:srgbClr val="000000">
                      <a:alpha val="43137"/>
                    </a:srgbClr>
                  </a:outerShdw>
                </a:effectLst>
                <a:latin typeface="Segoe Semibold" pitchFamily="34" charset="0"/>
              </a:rPr>
              <a:t>彙總設計</a:t>
            </a:r>
            <a:endParaRPr lang="en-US" sz="2400" dirty="0"/>
          </a:p>
        </p:txBody>
      </p:sp>
      <p:graphicFrame>
        <p:nvGraphicFramePr>
          <p:cNvPr id="11" name="Content Placeholder 3"/>
          <p:cNvGraphicFramePr>
            <a:graphicFrameLocks/>
          </p:cNvGraphicFramePr>
          <p:nvPr/>
        </p:nvGraphicFramePr>
        <p:xfrm>
          <a:off x="-228600" y="5410200"/>
          <a:ext cx="1981200" cy="152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itle 1"/>
          <p:cNvSpPr txBox="1">
            <a:spLocks/>
          </p:cNvSpPr>
          <p:nvPr/>
        </p:nvSpPr>
        <p:spPr>
          <a:xfrm>
            <a:off x="3733800" y="1265238"/>
            <a:ext cx="4953000" cy="792162"/>
          </a:xfrm>
          <a:prstGeom prst="rect">
            <a:avLst/>
          </a:prstGeom>
        </p:spPr>
        <p:txBody>
          <a:bodyPr vert="horz" lIns="91440" tIns="45720" rIns="91440" bIns="45720" rtlCol="0" anchor="ctr">
            <a:normAutofit/>
          </a:bodyPr>
          <a:lstStyle/>
          <a:p>
            <a:pPr lvl="0"/>
            <a:r>
              <a:rPr lang="zh-TW" altLang="en-US" sz="2400" dirty="0" smtClean="0">
                <a:effectLst>
                  <a:outerShdw blurRad="38100" dist="38100" dir="2700000" algn="tl">
                    <a:srgbClr val="000000">
                      <a:alpha val="43137"/>
                    </a:srgbClr>
                  </a:outerShdw>
                </a:effectLst>
                <a:latin typeface="Segoe Semibold" pitchFamily="34" charset="0"/>
              </a:rPr>
              <a:t>維度設計</a:t>
            </a:r>
            <a:endParaRPr lang="en-US" sz="2400" dirty="0"/>
          </a:p>
        </p:txBody>
      </p:sp>
      <p:sp>
        <p:nvSpPr>
          <p:cNvPr id="13" name="Title 1"/>
          <p:cNvSpPr txBox="1">
            <a:spLocks/>
          </p:cNvSpPr>
          <p:nvPr/>
        </p:nvSpPr>
        <p:spPr>
          <a:xfrm>
            <a:off x="457200" y="274638"/>
            <a:ext cx="8229600" cy="792162"/>
          </a:xfrm>
          <a:prstGeom prst="rect">
            <a:avLst/>
          </a:prstGeom>
        </p:spPr>
        <p:txBody>
          <a:bodyPr vert="horz" lIns="91440" tIns="45720" rIns="91440" bIns="45720" rtlCol="0" anchor="ctr">
            <a:normAutofit/>
          </a:bodyPr>
          <a:lstStyle/>
          <a:p>
            <a:pPr lvl="0">
              <a:spcBef>
                <a:spcPct val="0"/>
              </a:spcBef>
              <a:defRPr/>
            </a:pPr>
            <a:r>
              <a:rPr lang="zh-TW" altLang="en-US" sz="3200" dirty="0" smtClean="0"/>
              <a:t>建制企業級的分析解決方案</a:t>
            </a:r>
            <a:endParaRPr kumimoji="0" lang="en-US" sz="3200" b="0" i="0" u="none" strike="noStrike" kern="1200" cap="none" spc="0" normalizeH="0" baseline="0" noProof="0" dirty="0">
              <a:ln>
                <a:noFill/>
              </a:ln>
              <a:solidFill>
                <a:schemeClr val="tx1"/>
              </a:solidFill>
              <a:effectLst/>
              <a:uLnTx/>
              <a:uFillTx/>
              <a:latin typeface="Segoe" pitchFamily="34" charset="0"/>
              <a:ea typeface="+mj-ea"/>
              <a:cs typeface="+mj-cs"/>
            </a:endParaRPr>
          </a:p>
        </p:txBody>
      </p:sp>
      <p:sp>
        <p:nvSpPr>
          <p:cNvPr id="14" name="Rounded Rectangle 13"/>
          <p:cNvSpPr/>
          <p:nvPr/>
        </p:nvSpPr>
        <p:spPr>
          <a:xfrm>
            <a:off x="-76200" y="990600"/>
            <a:ext cx="9753600" cy="533400"/>
          </a:xfrm>
          <a:prstGeom prst="roundRect">
            <a:avLst/>
          </a:prstGeom>
          <a:solidFill>
            <a:schemeClr val="bg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a:endParaRPr>
          </a:p>
        </p:txBody>
      </p:sp>
      <p:sp>
        <p:nvSpPr>
          <p:cNvPr id="16" name="TextBox 15"/>
          <p:cNvSpPr txBox="1"/>
          <p:nvPr/>
        </p:nvSpPr>
        <p:spPr>
          <a:xfrm>
            <a:off x="457200" y="1096010"/>
            <a:ext cx="8229600" cy="656590"/>
          </a:xfrm>
          <a:prstGeom prst="rect">
            <a:avLst/>
          </a:prstGeom>
          <a:noFill/>
        </p:spPr>
        <p:txBody>
          <a:bodyPr wrap="square" rtlCol="0">
            <a:spAutoFit/>
          </a:bodyPr>
          <a:lstStyle/>
          <a:p>
            <a:pPr>
              <a:lnSpc>
                <a:spcPts val="2000"/>
              </a:lnSpc>
              <a:spcBef>
                <a:spcPts val="1800"/>
              </a:spcBef>
              <a:buClr>
                <a:schemeClr val="tx2"/>
              </a:buClr>
            </a:pPr>
            <a:r>
              <a:rPr lang="en-US" sz="2000" dirty="0" smtClean="0">
                <a:solidFill>
                  <a:srgbClr val="8F2513"/>
                </a:solidFill>
                <a:latin typeface="Segoe"/>
              </a:rPr>
              <a:t>Design Tools</a:t>
            </a:r>
          </a:p>
          <a:p>
            <a:endParaRPr lang="en-US" sz="2000" dirty="0">
              <a:solidFill>
                <a:srgbClr val="8F2513"/>
              </a:solidFill>
              <a:latin typeface="Segoe"/>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8229600" cy="1600200"/>
          </a:xfrm>
        </p:spPr>
        <p:txBody>
          <a:bodyPr>
            <a:normAutofit fontScale="90000"/>
          </a:bodyPr>
          <a:lstStyle/>
          <a:p>
            <a:pPr marL="742950" lvl="1" indent="-285750" rtl="0">
              <a:spcBef>
                <a:spcPct val="20000"/>
              </a:spcBef>
              <a:defRPr/>
            </a:pPr>
            <a:r>
              <a:rPr lang="en-US" sz="8000" dirty="0" smtClean="0"/>
              <a:t>Demo</a:t>
            </a:r>
            <a:r>
              <a:rPr lang="en-US" dirty="0"/>
              <a:t/>
            </a:r>
            <a:br>
              <a:rPr lang="en-US" dirty="0"/>
            </a:br>
            <a:r>
              <a:rPr kumimoji="0" lang="en-US" sz="3200" b="0" i="0" u="none" strike="noStrike" kern="1200" cap="none" spc="0" normalizeH="0" baseline="0" noProof="0" dirty="0" smtClean="0">
                <a:ln>
                  <a:noFill/>
                </a:ln>
                <a:solidFill>
                  <a:srgbClr val="A94C39"/>
                </a:solidFill>
                <a:effectLst/>
                <a:uLnTx/>
                <a:uFillTx/>
                <a:latin typeface="Segoe" pitchFamily="34" charset="0"/>
                <a:ea typeface="+mn-ea"/>
                <a:cs typeface="+mn-cs"/>
              </a:rPr>
              <a:t>Best Practice Design Alerts</a:t>
            </a:r>
            <a:br>
              <a:rPr kumimoji="0" lang="en-US" sz="3200" b="0" i="0" u="none" strike="noStrike" kern="1200" cap="none" spc="0" normalizeH="0" baseline="0" noProof="0" dirty="0" smtClean="0">
                <a:ln>
                  <a:noFill/>
                </a:ln>
                <a:solidFill>
                  <a:srgbClr val="A94C39"/>
                </a:solidFill>
                <a:effectLst/>
                <a:uLnTx/>
                <a:uFillTx/>
                <a:latin typeface="Segoe" pitchFamily="34" charset="0"/>
                <a:ea typeface="+mn-ea"/>
                <a:cs typeface="+mn-cs"/>
              </a:rPr>
            </a:br>
            <a:r>
              <a:rPr kumimoji="0" lang="en-US" sz="3200" b="0" i="0" u="none" strike="noStrike" kern="1200" cap="none" spc="0" normalizeH="0" baseline="0" noProof="0" dirty="0" smtClean="0">
                <a:ln>
                  <a:noFill/>
                </a:ln>
                <a:solidFill>
                  <a:srgbClr val="A94C39"/>
                </a:solidFill>
                <a:effectLst/>
                <a:uLnTx/>
                <a:uFillTx/>
                <a:latin typeface="Segoe" pitchFamily="34" charset="0"/>
                <a:ea typeface="+mn-ea"/>
                <a:cs typeface="+mn-cs"/>
              </a:rPr>
              <a:t>(</a:t>
            </a:r>
            <a:r>
              <a:rPr lang="zh-TW" altLang="en-US" sz="3200" dirty="0" smtClean="0">
                <a:solidFill>
                  <a:srgbClr val="A94C39"/>
                </a:solidFill>
              </a:rPr>
              <a:t>最</a:t>
            </a:r>
            <a:r>
              <a:rPr lang="zh-TW" altLang="en-US" sz="3200" dirty="0">
                <a:solidFill>
                  <a:srgbClr val="A94C39"/>
                </a:solidFill>
              </a:rPr>
              <a:t>佳化設計警</a:t>
            </a:r>
            <a:r>
              <a:rPr lang="zh-TW" altLang="en-US" sz="3200" dirty="0" smtClean="0">
                <a:solidFill>
                  <a:srgbClr val="A94C39"/>
                </a:solidFill>
              </a:rPr>
              <a:t>示</a:t>
            </a:r>
            <a:r>
              <a:rPr lang="en-US" altLang="zh-TW" sz="3200" dirty="0" smtClean="0">
                <a:solidFill>
                  <a:srgbClr val="A94C39"/>
                </a:solidFill>
              </a:rPr>
              <a:t>)</a:t>
            </a:r>
            <a:r>
              <a:rPr lang="en-US" altLang="zh-TW" sz="2400" dirty="0"/>
              <a:t/>
            </a:r>
            <a:br>
              <a:rPr lang="en-US" altLang="zh-TW" sz="2400" dirty="0"/>
            </a:br>
            <a:r>
              <a:rPr kumimoji="0" lang="en-US" altLang="zh-TW" sz="2400" b="0" i="0" u="none" strike="noStrike" kern="1200" cap="none" spc="0" normalizeH="0" baseline="0" noProof="0" dirty="0" smtClean="0">
                <a:ln>
                  <a:noFill/>
                </a:ln>
                <a:solidFill>
                  <a:srgbClr val="A94C39"/>
                </a:solidFill>
                <a:effectLst/>
                <a:uLnTx/>
                <a:uFillTx/>
                <a:latin typeface="Segoe" pitchFamily="34" charset="0"/>
                <a:ea typeface="新細明體"/>
                <a:cs typeface="+mn-cs"/>
              </a:rPr>
              <a:t/>
            </a:r>
            <a:br>
              <a:rPr kumimoji="0" lang="en-US" altLang="zh-TW" sz="2400" b="0" i="0" u="none" strike="noStrike" kern="1200" cap="none" spc="0" normalizeH="0" baseline="0" noProof="0" dirty="0" smtClean="0">
                <a:ln>
                  <a:noFill/>
                </a:ln>
                <a:solidFill>
                  <a:srgbClr val="A94C39"/>
                </a:solidFill>
                <a:effectLst/>
                <a:uLnTx/>
                <a:uFillTx/>
                <a:latin typeface="Segoe" pitchFamily="34" charset="0"/>
                <a:ea typeface="新細明體"/>
                <a:cs typeface="+mn-cs"/>
              </a:rPr>
            </a:br>
            <a:endParaRPr lang="en-US" dirty="0">
              <a:solidFill>
                <a:srgbClr val="BB543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議程</a:t>
            </a:r>
            <a:endParaRPr lang="en-US" dirty="0"/>
          </a:p>
        </p:txBody>
      </p:sp>
      <p:sp>
        <p:nvSpPr>
          <p:cNvPr id="3" name="Content Placeholder 2"/>
          <p:cNvSpPr>
            <a:spLocks noGrp="1"/>
          </p:cNvSpPr>
          <p:nvPr>
            <p:ph idx="1"/>
          </p:nvPr>
        </p:nvSpPr>
        <p:spPr>
          <a:xfrm>
            <a:off x="457200" y="1066800"/>
            <a:ext cx="8458200" cy="4724400"/>
          </a:xfrm>
        </p:spPr>
        <p:txBody>
          <a:bodyPr/>
          <a:lstStyle/>
          <a:p>
            <a:pPr>
              <a:lnSpc>
                <a:spcPct val="100000"/>
              </a:lnSpc>
            </a:pPr>
            <a:r>
              <a:rPr lang="en-US" altLang="zh-TW" sz="2400" dirty="0" smtClean="0"/>
              <a:t>Integration Service </a:t>
            </a:r>
            <a:r>
              <a:rPr lang="zh-TW" altLang="en-US" sz="2400" dirty="0" smtClean="0"/>
              <a:t>新增功能</a:t>
            </a:r>
            <a:endParaRPr lang="en-US" altLang="zh-TW" sz="2400" dirty="0" smtClean="0"/>
          </a:p>
          <a:p>
            <a:pPr lvl="1">
              <a:spcBef>
                <a:spcPts val="0"/>
              </a:spcBef>
              <a:buFont typeface="Wingdings" pitchFamily="2" charset="2"/>
              <a:buChar char="Ø"/>
            </a:pPr>
            <a:r>
              <a:rPr lang="en-US" altLang="zh-TW" sz="2400" dirty="0" smtClean="0"/>
              <a:t>Change Data Capture </a:t>
            </a:r>
            <a:r>
              <a:rPr lang="en-US" sz="2400" dirty="0" smtClean="0"/>
              <a:t>(</a:t>
            </a:r>
            <a:r>
              <a:rPr lang="zh-TW" altLang="en-US" sz="2400" dirty="0" smtClean="0">
                <a:latin typeface="Segoe Semibold" pitchFamily="34" charset="0"/>
              </a:rPr>
              <a:t>變更資料擷取</a:t>
            </a:r>
            <a:r>
              <a:rPr lang="en-US" altLang="zh-TW" sz="2400" dirty="0" smtClean="0">
                <a:latin typeface="Segoe Semibold" pitchFamily="34" charset="0"/>
              </a:rPr>
              <a:t>)</a:t>
            </a:r>
            <a:endParaRPr lang="en-US" altLang="zh-TW" sz="2400" dirty="0" smtClean="0"/>
          </a:p>
          <a:p>
            <a:pPr lvl="1">
              <a:spcBef>
                <a:spcPts val="0"/>
              </a:spcBef>
              <a:buFont typeface="Wingdings" pitchFamily="2" charset="2"/>
              <a:buChar char="Ø"/>
            </a:pPr>
            <a:r>
              <a:rPr lang="en-US" altLang="zh-TW" sz="2400" dirty="0" smtClean="0"/>
              <a:t>Cache Transform (</a:t>
            </a:r>
            <a:r>
              <a:rPr lang="zh-TW" altLang="en-US" sz="2400" dirty="0" smtClean="0"/>
              <a:t>資料轉換快取</a:t>
            </a:r>
            <a:r>
              <a:rPr lang="en-US" altLang="zh-TW" sz="2400" dirty="0" smtClean="0"/>
              <a:t>)</a:t>
            </a:r>
          </a:p>
          <a:p>
            <a:pPr lvl="1">
              <a:spcBef>
                <a:spcPts val="0"/>
              </a:spcBef>
              <a:buFont typeface="Wingdings" pitchFamily="2" charset="2"/>
              <a:buChar char="Ø"/>
            </a:pPr>
            <a:r>
              <a:rPr lang="en-US" altLang="zh-TW" sz="2400" dirty="0" smtClean="0"/>
              <a:t>Lookup Transform (</a:t>
            </a:r>
            <a:r>
              <a:rPr lang="zh-TW" altLang="en-US" sz="2400" dirty="0" smtClean="0"/>
              <a:t>資料轉換比對</a:t>
            </a:r>
            <a:r>
              <a:rPr lang="en-US" altLang="zh-TW" sz="2400" dirty="0" smtClean="0"/>
              <a:t>)</a:t>
            </a:r>
          </a:p>
          <a:p>
            <a:pPr>
              <a:lnSpc>
                <a:spcPct val="100000"/>
              </a:lnSpc>
            </a:pPr>
            <a:r>
              <a:rPr lang="en-US" altLang="zh-TW" sz="2400" dirty="0" smtClean="0"/>
              <a:t>Reporting Service </a:t>
            </a:r>
            <a:r>
              <a:rPr lang="zh-TW" altLang="en-US" sz="2400" dirty="0" smtClean="0"/>
              <a:t>新增功能</a:t>
            </a:r>
            <a:endParaRPr lang="en-US" altLang="zh-TW" sz="2400" dirty="0" smtClean="0"/>
          </a:p>
          <a:p>
            <a:pPr lvl="1">
              <a:buFont typeface="Wingdings" pitchFamily="2" charset="2"/>
              <a:buChar char="Ø"/>
            </a:pPr>
            <a:r>
              <a:rPr lang="zh-TW" altLang="en-US" sz="2400" dirty="0" smtClean="0"/>
              <a:t>新增資料區域結構</a:t>
            </a:r>
            <a:r>
              <a:rPr lang="en-US" sz="2400" dirty="0" smtClean="0"/>
              <a:t>: </a:t>
            </a:r>
            <a:r>
              <a:rPr lang="en-US" sz="2400" dirty="0" err="1" smtClean="0"/>
              <a:t>Tablix</a:t>
            </a:r>
            <a:endParaRPr lang="en-US" sz="2400" dirty="0" smtClean="0"/>
          </a:p>
          <a:p>
            <a:pPr>
              <a:lnSpc>
                <a:spcPct val="100000"/>
              </a:lnSpc>
            </a:pPr>
            <a:r>
              <a:rPr lang="en-US" altLang="zh-TW" sz="2400" dirty="0" smtClean="0"/>
              <a:t>Analysis Service </a:t>
            </a:r>
            <a:r>
              <a:rPr lang="zh-TW" altLang="en-US" sz="2400" dirty="0" smtClean="0"/>
              <a:t>新增功能</a:t>
            </a:r>
            <a:endParaRPr lang="en-US" altLang="zh-TW" sz="2400" dirty="0" smtClean="0"/>
          </a:p>
          <a:p>
            <a:pPr lvl="1">
              <a:buFont typeface="Wingdings" pitchFamily="2" charset="2"/>
              <a:buChar char="Ø"/>
            </a:pPr>
            <a:r>
              <a:rPr lang="en-US" sz="2400" dirty="0" smtClean="0"/>
              <a:t>Best Practice Design Alerts(</a:t>
            </a:r>
            <a:r>
              <a:rPr lang="zh-TW" altLang="en-US" sz="2400" dirty="0" smtClean="0"/>
              <a:t>最佳化設計警示</a:t>
            </a:r>
            <a:r>
              <a:rPr lang="en-US" altLang="zh-TW" sz="2400" dirty="0" smtClean="0"/>
              <a:t>)</a:t>
            </a:r>
          </a:p>
          <a:p>
            <a:pPr lvl="1">
              <a:buFont typeface="Wingdings" pitchFamily="2" charset="2"/>
              <a:buChar char="Ø"/>
            </a:pPr>
            <a:r>
              <a:rPr lang="zh-TW" altLang="en-US" sz="2400" dirty="0" smtClean="0">
                <a:solidFill>
                  <a:srgbClr val="A94C39"/>
                </a:solidFill>
              </a:rPr>
              <a:t>資料倉儲全方面效能提升</a:t>
            </a:r>
            <a:endParaRPr lang="en-US" sz="2400" dirty="0">
              <a:solidFill>
                <a:srgbClr val="A94C39"/>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資料倉儲查詢最佳化</a:t>
            </a:r>
            <a:endParaRPr lang="en-US" dirty="0"/>
          </a:p>
        </p:txBody>
      </p:sp>
      <p:sp>
        <p:nvSpPr>
          <p:cNvPr id="3" name="Content Placeholder 2"/>
          <p:cNvSpPr>
            <a:spLocks noGrp="1"/>
          </p:cNvSpPr>
          <p:nvPr>
            <p:ph idx="1"/>
          </p:nvPr>
        </p:nvSpPr>
        <p:spPr/>
        <p:txBody>
          <a:bodyPr/>
          <a:lstStyle/>
          <a:p>
            <a:r>
              <a:rPr lang="en-US" sz="2400" dirty="0" smtClean="0">
                <a:solidFill>
                  <a:srgbClr val="8F2513"/>
                </a:solidFill>
              </a:rPr>
              <a:t>Block Computation </a:t>
            </a:r>
            <a:r>
              <a:rPr lang="en-US" sz="2400" dirty="0" smtClean="0"/>
              <a:t>– SQL Server </a:t>
            </a:r>
            <a:r>
              <a:rPr lang="zh-TW" altLang="en-US" sz="2400" dirty="0" smtClean="0"/>
              <a:t>不儲存</a:t>
            </a:r>
            <a:r>
              <a:rPr lang="en-US" altLang="zh-TW" sz="2400" dirty="0" smtClean="0"/>
              <a:t>Null</a:t>
            </a:r>
            <a:r>
              <a:rPr lang="zh-TW" altLang="en-US" sz="2400" dirty="0" smtClean="0"/>
              <a:t>值</a:t>
            </a:r>
            <a:r>
              <a:rPr lang="en-US" altLang="zh-TW" sz="2400" dirty="0" smtClean="0"/>
              <a:t>,</a:t>
            </a:r>
            <a:r>
              <a:rPr lang="zh-TW" altLang="en-US" sz="2400" dirty="0" smtClean="0"/>
              <a:t>大量減少資料庫儲存空間</a:t>
            </a:r>
            <a:r>
              <a:rPr lang="en-US" altLang="zh-TW" sz="2400" dirty="0" smtClean="0"/>
              <a:t>,</a:t>
            </a:r>
            <a:r>
              <a:rPr lang="zh-TW" altLang="en-US" sz="2400" dirty="0" smtClean="0"/>
              <a:t>並提升效能</a:t>
            </a:r>
            <a:r>
              <a:rPr lang="en-US" altLang="zh-TW" sz="2400" dirty="0" smtClean="0"/>
              <a:t>. </a:t>
            </a:r>
            <a:r>
              <a:rPr lang="zh-TW" altLang="en-US" sz="2400" dirty="0" smtClean="0"/>
              <a:t>完全專注在</a:t>
            </a:r>
            <a:r>
              <a:rPr lang="en-US" altLang="zh-TW" sz="2400" dirty="0" smtClean="0"/>
              <a:t>non-null</a:t>
            </a:r>
            <a:r>
              <a:rPr lang="zh-TW" altLang="en-US" sz="2400" dirty="0" smtClean="0"/>
              <a:t>資料上，可提昇查詢效</a:t>
            </a:r>
            <a:r>
              <a:rPr lang="zh-TW" altLang="en-US" sz="2400" dirty="0" smtClean="0"/>
              <a:t>能</a:t>
            </a:r>
            <a:r>
              <a:rPr lang="en-US" sz="2400" dirty="0" smtClean="0"/>
              <a:t>。</a:t>
            </a:r>
            <a:endParaRPr lang="en-US" sz="2400" dirty="0" smtClean="0"/>
          </a:p>
          <a:p>
            <a:endParaRPr lang="en-US" sz="2400" dirty="0" smtClean="0"/>
          </a:p>
          <a:p>
            <a:r>
              <a:rPr lang="en-US" sz="2400" dirty="0" smtClean="0">
                <a:solidFill>
                  <a:srgbClr val="8F2513"/>
                </a:solidFill>
              </a:rPr>
              <a:t>Attribute-based hierarchies </a:t>
            </a:r>
            <a:r>
              <a:rPr lang="en-US" sz="2400" dirty="0" smtClean="0"/>
              <a:t>-- </a:t>
            </a:r>
            <a:r>
              <a:rPr lang="zh-TW" altLang="en-US" sz="2400" dirty="0" smtClean="0"/>
              <a:t>可避免共通的屬性重複存放</a:t>
            </a:r>
            <a:endParaRPr lang="en-US" altLang="zh-TW" sz="2400" dirty="0" smtClean="0"/>
          </a:p>
          <a:p>
            <a:endParaRPr lang="en-US" sz="2400" dirty="0" smtClean="0"/>
          </a:p>
          <a:p>
            <a:r>
              <a:rPr lang="en-US" sz="2400" dirty="0" smtClean="0">
                <a:solidFill>
                  <a:srgbClr val="8F2513"/>
                </a:solidFill>
              </a:rPr>
              <a:t>Proactive caching </a:t>
            </a:r>
            <a:r>
              <a:rPr lang="en-US" sz="2400" dirty="0" smtClean="0"/>
              <a:t>-- </a:t>
            </a:r>
            <a:r>
              <a:rPr lang="zh-TW" altLang="en-US" sz="2400" dirty="0" smtClean="0"/>
              <a:t>可同時兼顧資料的即時性及效能</a:t>
            </a:r>
            <a:endParaRPr lang="en-US" altLang="zh-TW" sz="2400" dirty="0" smtClean="0"/>
          </a:p>
          <a:p>
            <a:endParaRPr lang="en-US" sz="2400" dirty="0" smtClean="0"/>
          </a:p>
          <a:p>
            <a:r>
              <a:rPr lang="en-US" sz="2400" dirty="0" err="1" smtClean="0">
                <a:solidFill>
                  <a:srgbClr val="8F2513"/>
                </a:solidFill>
              </a:rPr>
              <a:t>Writeback</a:t>
            </a:r>
            <a:r>
              <a:rPr lang="en-US" sz="2400" dirty="0" smtClean="0"/>
              <a:t> </a:t>
            </a:r>
            <a:r>
              <a:rPr lang="en-US" sz="2400" dirty="0" smtClean="0">
                <a:solidFill>
                  <a:srgbClr val="8F2513"/>
                </a:solidFill>
              </a:rPr>
              <a:t>(</a:t>
            </a:r>
            <a:r>
              <a:rPr lang="zh-TW" altLang="en-US" sz="2400" dirty="0" smtClean="0">
                <a:solidFill>
                  <a:srgbClr val="8F2513"/>
                </a:solidFill>
              </a:rPr>
              <a:t>回寫功能</a:t>
            </a:r>
            <a:r>
              <a:rPr lang="en-US" altLang="zh-TW" sz="2400" dirty="0" smtClean="0">
                <a:solidFill>
                  <a:srgbClr val="8F2513"/>
                </a:solidFill>
              </a:rPr>
              <a:t>)</a:t>
            </a:r>
            <a:r>
              <a:rPr lang="en-US" sz="2400" dirty="0" smtClean="0"/>
              <a:t>-- </a:t>
            </a:r>
            <a:r>
              <a:rPr lang="zh-TW" altLang="en-US" sz="2400" dirty="0" smtClean="0"/>
              <a:t>過去</a:t>
            </a:r>
            <a:r>
              <a:rPr lang="en-US" altLang="zh-TW" sz="2400" dirty="0" err="1" smtClean="0"/>
              <a:t>Writeback</a:t>
            </a:r>
            <a:r>
              <a:rPr lang="zh-TW" altLang="en-US" sz="2400" dirty="0" smtClean="0"/>
              <a:t>資料是以</a:t>
            </a:r>
            <a:r>
              <a:rPr lang="en-US" altLang="zh-TW" sz="2400" dirty="0" smtClean="0"/>
              <a:t>ROLAP</a:t>
            </a:r>
            <a:r>
              <a:rPr lang="zh-TW" altLang="en-US" sz="2400" dirty="0" smtClean="0"/>
              <a:t>形式儲存</a:t>
            </a:r>
            <a:r>
              <a:rPr lang="en-US" altLang="zh-TW" sz="2400" dirty="0" smtClean="0"/>
              <a:t>,</a:t>
            </a:r>
            <a:r>
              <a:rPr lang="zh-TW" altLang="en-US" sz="2400" dirty="0" smtClean="0"/>
              <a:t>現在是以</a:t>
            </a:r>
            <a:r>
              <a:rPr lang="en-US" altLang="zh-TW" sz="2400" dirty="0" smtClean="0"/>
              <a:t>MOLAP</a:t>
            </a:r>
            <a:r>
              <a:rPr lang="zh-TW" altLang="en-US" sz="2400" dirty="0" smtClean="0"/>
              <a:t>形式儲存</a:t>
            </a:r>
            <a:endParaRPr lang="en-US" altLang="zh-TW" sz="2400" dirty="0" smtClean="0"/>
          </a:p>
          <a:p>
            <a:endParaRPr lang="en-US" sz="2400" dirty="0" smtClean="0"/>
          </a:p>
          <a:p>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Services 2005 Write </a:t>
            </a:r>
            <a:r>
              <a:rPr lang="en-US" dirty="0" smtClean="0"/>
              <a:t>Back</a:t>
            </a:r>
            <a:r>
              <a:rPr lang="en-US" dirty="0" smtClean="0"/>
              <a:t>(</a:t>
            </a:r>
            <a:r>
              <a:rPr lang="zh-TW" altLang="en-US" dirty="0" smtClean="0"/>
              <a:t>回寫功能</a:t>
            </a:r>
            <a:r>
              <a:rPr lang="en-US" altLang="zh-TW" dirty="0" smtClean="0"/>
              <a:t>)</a:t>
            </a:r>
            <a:endParaRPr lang="en-US" dirty="0"/>
          </a:p>
        </p:txBody>
      </p:sp>
      <p:grpSp>
        <p:nvGrpSpPr>
          <p:cNvPr id="3" name="Group 26"/>
          <p:cNvGrpSpPr/>
          <p:nvPr/>
        </p:nvGrpSpPr>
        <p:grpSpPr>
          <a:xfrm>
            <a:off x="6096000" y="2209800"/>
            <a:ext cx="2209800" cy="2667000"/>
            <a:chOff x="5105400" y="1219200"/>
            <a:chExt cx="2209800" cy="2667000"/>
          </a:xfrm>
        </p:grpSpPr>
        <p:sp>
          <p:nvSpPr>
            <p:cNvPr id="5" name="Can 4"/>
            <p:cNvSpPr/>
            <p:nvPr/>
          </p:nvSpPr>
          <p:spPr>
            <a:xfrm>
              <a:off x="5105400" y="1219200"/>
              <a:ext cx="2209800" cy="2667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1905000"/>
              <a:ext cx="45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67400" y="1905000"/>
              <a:ext cx="45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0" y="1905000"/>
              <a:ext cx="45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29718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10200" y="2971800"/>
              <a:ext cx="1295400" cy="646331"/>
            </a:xfrm>
            <a:prstGeom prst="rect">
              <a:avLst/>
            </a:prstGeom>
            <a:noFill/>
          </p:spPr>
          <p:txBody>
            <a:bodyPr wrap="square" rtlCol="0">
              <a:spAutoFit/>
            </a:bodyPr>
            <a:lstStyle/>
            <a:p>
              <a:r>
                <a:rPr lang="en-US" dirty="0" smtClean="0">
                  <a:solidFill>
                    <a:srgbClr val="681B0E"/>
                  </a:solidFill>
                </a:rPr>
                <a:t>Write-Back  Table</a:t>
              </a:r>
              <a:endParaRPr lang="en-US" dirty="0">
                <a:solidFill>
                  <a:srgbClr val="681B0E"/>
                </a:solidFill>
              </a:endParaRPr>
            </a:p>
          </p:txBody>
        </p:sp>
      </p:grpSp>
      <p:sp>
        <p:nvSpPr>
          <p:cNvPr id="4" name="Cube 3"/>
          <p:cNvSpPr/>
          <p:nvPr/>
        </p:nvSpPr>
        <p:spPr>
          <a:xfrm>
            <a:off x="2438400" y="1905000"/>
            <a:ext cx="3124200" cy="3352800"/>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2667000" y="3114964"/>
            <a:ext cx="1752600" cy="618836"/>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2667000" y="3429000"/>
            <a:ext cx="1752600" cy="618836"/>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2667000" y="3733800"/>
            <a:ext cx="1752600" cy="618836"/>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a:off x="2667000" y="4038600"/>
            <a:ext cx="1752600" cy="618836"/>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783541" y="2743200"/>
            <a:ext cx="1788459" cy="369332"/>
          </a:xfrm>
          <a:prstGeom prst="rect">
            <a:avLst/>
          </a:prstGeom>
          <a:noFill/>
          <a:scene3d>
            <a:camera prst="orthographicFront"/>
            <a:lightRig rig="threePt" dir="t"/>
          </a:scene3d>
          <a:sp3d>
            <a:bevelT/>
          </a:sp3d>
        </p:spPr>
        <p:txBody>
          <a:bodyPr wrap="square" rtlCol="0">
            <a:spAutoFit/>
          </a:bodyPr>
          <a:lstStyle/>
          <a:p>
            <a:r>
              <a:rPr lang="en-US" dirty="0" smtClean="0">
                <a:solidFill>
                  <a:srgbClr val="681B0E"/>
                </a:solidFill>
              </a:rPr>
              <a:t>Cube Partitions</a:t>
            </a:r>
            <a:endParaRPr lang="en-US" dirty="0">
              <a:solidFill>
                <a:srgbClr val="681B0E"/>
              </a:solidFill>
            </a:endParaRPr>
          </a:p>
        </p:txBody>
      </p:sp>
      <p:sp>
        <p:nvSpPr>
          <p:cNvPr id="38" name="Rectangle 37"/>
          <p:cNvSpPr/>
          <p:nvPr/>
        </p:nvSpPr>
        <p:spPr>
          <a:xfrm>
            <a:off x="-152400" y="5638800"/>
            <a:ext cx="9448800" cy="6858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0" y="5715000"/>
            <a:ext cx="9144000" cy="461665"/>
          </a:xfrm>
          <a:prstGeom prst="rect">
            <a:avLst/>
          </a:prstGeom>
          <a:noFill/>
        </p:spPr>
        <p:txBody>
          <a:bodyPr wrap="square" rtlCol="0">
            <a:spAutoFit/>
          </a:bodyPr>
          <a:lstStyle/>
          <a:p>
            <a:pPr algn="ctr"/>
            <a:r>
              <a:rPr lang="en-US" sz="2400" dirty="0" smtClean="0">
                <a:solidFill>
                  <a:srgbClr val="681B0E"/>
                </a:solidFill>
              </a:rPr>
              <a:t>ROLAP Enabled Write Back </a:t>
            </a:r>
            <a:endParaRPr lang="en-US" sz="2400" dirty="0">
              <a:solidFill>
                <a:srgbClr val="681B0E"/>
              </a:solidFill>
            </a:endParaRPr>
          </a:p>
        </p:txBody>
      </p:sp>
      <p:grpSp>
        <p:nvGrpSpPr>
          <p:cNvPr id="6" name="Group 36"/>
          <p:cNvGrpSpPr/>
          <p:nvPr/>
        </p:nvGrpSpPr>
        <p:grpSpPr>
          <a:xfrm>
            <a:off x="4419600" y="3505200"/>
            <a:ext cx="1828800" cy="1066800"/>
            <a:chOff x="4419600" y="3505200"/>
            <a:chExt cx="1828800" cy="1066800"/>
          </a:xfrm>
        </p:grpSpPr>
        <p:cxnSp>
          <p:nvCxnSpPr>
            <p:cNvPr id="35" name="Straight Arrow Connector 34"/>
            <p:cNvCxnSpPr/>
            <p:nvPr/>
          </p:nvCxnSpPr>
          <p:spPr>
            <a:xfrm flipV="1">
              <a:off x="4419600" y="4267200"/>
              <a:ext cx="1828800" cy="304800"/>
            </a:xfrm>
            <a:prstGeom prst="straightConnector1">
              <a:avLst/>
            </a:prstGeom>
            <a:ln>
              <a:solidFill>
                <a:srgbClr val="8C3F30"/>
              </a:solidFill>
              <a:tailEnd type="arrow"/>
            </a:ln>
          </p:spPr>
          <p:style>
            <a:lnRef idx="3">
              <a:schemeClr val="accent1"/>
            </a:lnRef>
            <a:fillRef idx="0">
              <a:schemeClr val="accent1"/>
            </a:fillRef>
            <a:effectRef idx="2">
              <a:schemeClr val="accent1"/>
            </a:effectRef>
            <a:fontRef idx="minor">
              <a:schemeClr val="tx1"/>
            </a:fontRef>
          </p:style>
        </p:cxnSp>
        <p:sp>
          <p:nvSpPr>
            <p:cNvPr id="42" name="TextBox 41"/>
            <p:cNvSpPr txBox="1"/>
            <p:nvPr/>
          </p:nvSpPr>
          <p:spPr>
            <a:xfrm>
              <a:off x="4724400" y="3505200"/>
              <a:ext cx="1066800" cy="954107"/>
            </a:xfrm>
            <a:prstGeom prst="rect">
              <a:avLst/>
            </a:prstGeom>
            <a:noFill/>
          </p:spPr>
          <p:txBody>
            <a:bodyPr wrap="square" rtlCol="0">
              <a:spAutoFit/>
            </a:bodyPr>
            <a:lstStyle/>
            <a:p>
              <a:r>
                <a:rPr lang="en-US" sz="1400" dirty="0" smtClean="0">
                  <a:solidFill>
                    <a:schemeClr val="tx2">
                      <a:lumMod val="60000"/>
                      <a:lumOff val="40000"/>
                    </a:schemeClr>
                  </a:solidFill>
                </a:rPr>
                <a:t>Commit write back  to data Store</a:t>
              </a:r>
              <a:endParaRPr lang="en-US" sz="1400" dirty="0">
                <a:solidFill>
                  <a:schemeClr val="tx2">
                    <a:lumMod val="60000"/>
                    <a:lumOff val="40000"/>
                  </a:schemeClr>
                </a:solidFill>
              </a:endParaRPr>
            </a:p>
          </p:txBody>
        </p:sp>
      </p:grpSp>
      <p:sp>
        <p:nvSpPr>
          <p:cNvPr id="43" name="TextBox 42"/>
          <p:cNvSpPr txBox="1"/>
          <p:nvPr/>
        </p:nvSpPr>
        <p:spPr>
          <a:xfrm>
            <a:off x="2133600" y="1447800"/>
            <a:ext cx="1752600" cy="523220"/>
          </a:xfrm>
          <a:prstGeom prst="rect">
            <a:avLst/>
          </a:prstGeom>
          <a:noFill/>
        </p:spPr>
        <p:txBody>
          <a:bodyPr wrap="square" rtlCol="0">
            <a:spAutoFit/>
          </a:bodyPr>
          <a:lstStyle/>
          <a:p>
            <a:r>
              <a:rPr lang="en-US" sz="1400" dirty="0" smtClean="0">
                <a:solidFill>
                  <a:schemeClr val="tx2">
                    <a:lumMod val="60000"/>
                    <a:lumOff val="40000"/>
                  </a:schemeClr>
                </a:solidFill>
              </a:rPr>
              <a:t>Retrieve committed write back </a:t>
            </a:r>
            <a:endParaRPr lang="en-US" sz="1400" dirty="0">
              <a:solidFill>
                <a:schemeClr val="tx2">
                  <a:lumMod val="60000"/>
                  <a:lumOff val="40000"/>
                </a:schemeClr>
              </a:solidFill>
            </a:endParaRPr>
          </a:p>
        </p:txBody>
      </p:sp>
      <p:cxnSp>
        <p:nvCxnSpPr>
          <p:cNvPr id="75" name="Curved Connector 74"/>
          <p:cNvCxnSpPr>
            <a:stCxn id="11" idx="2"/>
          </p:cNvCxnSpPr>
          <p:nvPr/>
        </p:nvCxnSpPr>
        <p:spPr>
          <a:xfrm rot="5400000">
            <a:off x="5486400" y="3429000"/>
            <a:ext cx="304800" cy="2743200"/>
          </a:xfrm>
          <a:prstGeom prst="curvedConnector2">
            <a:avLst/>
          </a:prstGeom>
          <a:ln>
            <a:solidFill>
              <a:srgbClr val="6EBFC8"/>
            </a:solidFill>
            <a:tailEnd type="arrow"/>
          </a:ln>
        </p:spPr>
        <p:style>
          <a:lnRef idx="3">
            <a:schemeClr val="accent1"/>
          </a:lnRef>
          <a:fillRef idx="0">
            <a:schemeClr val="accent1"/>
          </a:fillRef>
          <a:effectRef idx="2">
            <a:schemeClr val="accent1"/>
          </a:effectRef>
          <a:fontRef idx="minor">
            <a:schemeClr val="tx1"/>
          </a:fontRef>
        </p:style>
      </p:cxnSp>
      <p:cxnSp>
        <p:nvCxnSpPr>
          <p:cNvPr id="81" name="Curved Connector 74"/>
          <p:cNvCxnSpPr/>
          <p:nvPr/>
        </p:nvCxnSpPr>
        <p:spPr>
          <a:xfrm rot="10800000">
            <a:off x="685800" y="2516088"/>
            <a:ext cx="1905000" cy="2360712"/>
          </a:xfrm>
          <a:prstGeom prst="curvedConnector2">
            <a:avLst/>
          </a:prstGeom>
          <a:ln>
            <a:solidFill>
              <a:srgbClr val="6EBFC8"/>
            </a:solidFill>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rot="16200000" flipH="1">
            <a:off x="1181100" y="3238500"/>
            <a:ext cx="1752600" cy="1219200"/>
          </a:xfrm>
          <a:prstGeom prst="straightConnector1">
            <a:avLst/>
          </a:prstGeom>
          <a:ln>
            <a:solidFill>
              <a:srgbClr val="8C3F30"/>
            </a:solidFill>
            <a:tailEnd type="arrow"/>
          </a:ln>
        </p:spPr>
        <p:style>
          <a:lnRef idx="3">
            <a:schemeClr val="accent1"/>
          </a:lnRef>
          <a:fillRef idx="0">
            <a:schemeClr val="accent1"/>
          </a:fillRef>
          <a:effectRef idx="2">
            <a:schemeClr val="accent1"/>
          </a:effectRef>
          <a:fontRef idx="minor">
            <a:schemeClr val="tx1"/>
          </a:fontRef>
        </p:style>
      </p:cxnSp>
      <p:sp>
        <p:nvSpPr>
          <p:cNvPr id="41" name="TextBox 40"/>
          <p:cNvSpPr txBox="1"/>
          <p:nvPr/>
        </p:nvSpPr>
        <p:spPr>
          <a:xfrm>
            <a:off x="838200" y="2667000"/>
            <a:ext cx="1676400" cy="307777"/>
          </a:xfrm>
          <a:prstGeom prst="rect">
            <a:avLst/>
          </a:prstGeom>
          <a:noFill/>
        </p:spPr>
        <p:txBody>
          <a:bodyPr wrap="square" rtlCol="0">
            <a:spAutoFit/>
          </a:bodyPr>
          <a:lstStyle/>
          <a:p>
            <a:r>
              <a:rPr lang="en-US" sz="1400" dirty="0" smtClean="0">
                <a:solidFill>
                  <a:schemeClr val="tx2">
                    <a:lumMod val="60000"/>
                    <a:lumOff val="40000"/>
                  </a:schemeClr>
                </a:solidFill>
              </a:rPr>
              <a:t>Data Entry</a:t>
            </a:r>
            <a:endParaRPr lang="en-US" sz="1400" dirty="0">
              <a:solidFill>
                <a:schemeClr val="tx2">
                  <a:lumMod val="60000"/>
                  <a:lumOff val="40000"/>
                </a:schemeClr>
              </a:solidFill>
            </a:endParaRPr>
          </a:p>
        </p:txBody>
      </p:sp>
      <p:grpSp>
        <p:nvGrpSpPr>
          <p:cNvPr id="8" name="Group 44"/>
          <p:cNvGrpSpPr/>
          <p:nvPr/>
        </p:nvGrpSpPr>
        <p:grpSpPr>
          <a:xfrm>
            <a:off x="228600" y="4114800"/>
            <a:ext cx="1600200" cy="838200"/>
            <a:chOff x="533400" y="4114800"/>
            <a:chExt cx="1600200" cy="838200"/>
          </a:xfrm>
        </p:grpSpPr>
        <p:sp>
          <p:nvSpPr>
            <p:cNvPr id="21" name="Oval 20"/>
            <p:cNvSpPr/>
            <p:nvPr/>
          </p:nvSpPr>
          <p:spPr>
            <a:xfrm>
              <a:off x="533400" y="41148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85800" y="4243754"/>
              <a:ext cx="1219200" cy="546895"/>
            </a:xfrm>
            <a:prstGeom prst="rect">
              <a:avLst/>
            </a:prstGeom>
            <a:noFill/>
          </p:spPr>
          <p:txBody>
            <a:bodyPr wrap="square" rtlCol="0">
              <a:spAutoFit/>
            </a:bodyPr>
            <a:lstStyle/>
            <a:p>
              <a:pPr algn="ctr"/>
              <a:r>
                <a:rPr lang="en-US" dirty="0" smtClean="0">
                  <a:solidFill>
                    <a:srgbClr val="681B0E"/>
                  </a:solidFill>
                </a:rPr>
                <a:t>Write Back Cache</a:t>
              </a:r>
              <a:endParaRPr lang="en-US" dirty="0">
                <a:solidFill>
                  <a:srgbClr val="681B0E"/>
                </a:solidFill>
              </a:endParaRPr>
            </a:p>
          </p:txBody>
        </p:sp>
      </p:grpSp>
      <p:cxnSp>
        <p:nvCxnSpPr>
          <p:cNvPr id="34" name="Curved Connector 74"/>
          <p:cNvCxnSpPr/>
          <p:nvPr/>
        </p:nvCxnSpPr>
        <p:spPr>
          <a:xfrm rot="16200000" flipH="1">
            <a:off x="991344" y="3201144"/>
            <a:ext cx="2208312" cy="990600"/>
          </a:xfrm>
          <a:prstGeom prst="curvedConnector2">
            <a:avLst/>
          </a:prstGeom>
          <a:ln>
            <a:solidFill>
              <a:srgbClr val="6EBFC8"/>
            </a:solidFill>
            <a:tailEnd type="arrow"/>
          </a:ln>
        </p:spPr>
        <p:style>
          <a:lnRef idx="3">
            <a:schemeClr val="accent1"/>
          </a:lnRef>
          <a:fillRef idx="0">
            <a:schemeClr val="accent1"/>
          </a:fillRef>
          <a:effectRef idx="2">
            <a:schemeClr val="accent1"/>
          </a:effectRef>
          <a:fontRef idx="minor">
            <a:schemeClr val="tx1"/>
          </a:fontRef>
        </p:style>
      </p:cxnSp>
      <p:cxnSp>
        <p:nvCxnSpPr>
          <p:cNvPr id="40" name="Curved Connector 74"/>
          <p:cNvCxnSpPr/>
          <p:nvPr/>
        </p:nvCxnSpPr>
        <p:spPr>
          <a:xfrm flipV="1">
            <a:off x="4419600" y="4495800"/>
            <a:ext cx="1905000" cy="304800"/>
          </a:xfrm>
          <a:prstGeom prst="curvedConnector3">
            <a:avLst>
              <a:gd name="adj1" fmla="val 50000"/>
            </a:avLst>
          </a:prstGeom>
          <a:ln>
            <a:solidFill>
              <a:srgbClr val="6EBFC8"/>
            </a:solidFill>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rot="10800000">
            <a:off x="1752600" y="4572000"/>
            <a:ext cx="914400" cy="152400"/>
          </a:xfrm>
          <a:prstGeom prst="straightConnector1">
            <a:avLst/>
          </a:prstGeom>
          <a:ln>
            <a:solidFill>
              <a:srgbClr val="8C3F30"/>
            </a:solidFill>
            <a:tailEnd type="arrow"/>
          </a:ln>
        </p:spPr>
        <p:style>
          <a:lnRef idx="3">
            <a:schemeClr val="accent1"/>
          </a:lnRef>
          <a:fillRef idx="0">
            <a:schemeClr val="accent1"/>
          </a:fillRef>
          <a:effectRef idx="2">
            <a:schemeClr val="accent1"/>
          </a:effectRef>
          <a:fontRef idx="minor">
            <a:schemeClr val="tx1"/>
          </a:fontRef>
        </p:style>
      </p:cxnSp>
      <p:sp>
        <p:nvSpPr>
          <p:cNvPr id="58" name="Cube 57"/>
          <p:cNvSpPr/>
          <p:nvPr/>
        </p:nvSpPr>
        <p:spPr>
          <a:xfrm>
            <a:off x="2667000" y="4410364"/>
            <a:ext cx="1752600" cy="618836"/>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0800" y="4645223"/>
            <a:ext cx="1981200" cy="307777"/>
          </a:xfrm>
          <a:prstGeom prst="rect">
            <a:avLst/>
          </a:prstGeom>
          <a:noFill/>
          <a:scene3d>
            <a:camera prst="orthographicFront"/>
            <a:lightRig rig="threePt" dir="t"/>
          </a:scene3d>
          <a:sp3d>
            <a:bevelT/>
          </a:sp3d>
        </p:spPr>
        <p:txBody>
          <a:bodyPr wrap="square" rtlCol="0">
            <a:spAutoFit/>
          </a:bodyPr>
          <a:lstStyle/>
          <a:p>
            <a:r>
              <a:rPr lang="en-US" sz="1400" dirty="0" smtClean="0">
                <a:solidFill>
                  <a:srgbClr val="681B0E"/>
                </a:solidFill>
              </a:rPr>
              <a:t>Write-Back Partition</a:t>
            </a:r>
            <a:endParaRPr lang="en-US" sz="1000" dirty="0">
              <a:solidFill>
                <a:srgbClr val="681B0E"/>
              </a:solidFill>
            </a:endParaRPr>
          </a:p>
        </p:txBody>
      </p:sp>
      <p:pic>
        <p:nvPicPr>
          <p:cNvPr id="1027" name="Picture 3" descr="C:\Users\jstrauss\AppData\Local\Microsoft\Windows\Temporary Internet Files\Content.IE5\QZ225GN2\MCj04338470000[1].png"/>
          <p:cNvPicPr>
            <a:picLocks noChangeAspect="1" noChangeArrowheads="1"/>
          </p:cNvPicPr>
          <p:nvPr/>
        </p:nvPicPr>
        <p:blipFill>
          <a:blip r:embed="rId3"/>
          <a:srcRect/>
          <a:stretch>
            <a:fillRect/>
          </a:stretch>
        </p:blipFill>
        <p:spPr bwMode="auto">
          <a:xfrm>
            <a:off x="152400" y="762000"/>
            <a:ext cx="2209800" cy="2209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1000"/>
                                        <p:tgtEl>
                                          <p:spTgt spid="4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10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1000"/>
                                        <p:tgtEl>
                                          <p:spTgt spid="32"/>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par>
                          <p:cTn id="26" fill="hold">
                            <p:stCondLst>
                              <p:cond delay="1000"/>
                            </p:stCondLst>
                            <p:childTnLst>
                              <p:par>
                                <p:cTn id="27" presetID="22" presetClass="exit" presetSubtype="8" fill="hold" nodeType="afterEffect">
                                  <p:stCondLst>
                                    <p:cond delay="0"/>
                                  </p:stCondLst>
                                  <p:childTnLst>
                                    <p:animEffect transition="out" filter="wipe(left)">
                                      <p:cBhvr>
                                        <p:cTn id="28" dur="1000"/>
                                        <p:tgtEl>
                                          <p:spTgt spid="8"/>
                                        </p:tgtEl>
                                      </p:cBhvr>
                                    </p:animEffect>
                                    <p:set>
                                      <p:cBhvr>
                                        <p:cTn id="29" dur="1" fill="hold">
                                          <p:stCondLst>
                                            <p:cond delay="999"/>
                                          </p:stCondLst>
                                        </p:cTn>
                                        <p:tgtEl>
                                          <p:spTgt spid="8"/>
                                        </p:tgtEl>
                                        <p:attrNameLst>
                                          <p:attrName>style.visibility</p:attrName>
                                        </p:attrNameLst>
                                      </p:cBhvr>
                                      <p:to>
                                        <p:strVal val="hidden"/>
                                      </p:to>
                                    </p:set>
                                  </p:childTnLst>
                                </p:cTn>
                              </p:par>
                              <p:par>
                                <p:cTn id="30" presetID="22" presetClass="exit" presetSubtype="8" fill="hold" nodeType="withEffect">
                                  <p:stCondLst>
                                    <p:cond delay="0"/>
                                  </p:stCondLst>
                                  <p:childTnLst>
                                    <p:animEffect transition="out" filter="wipe(left)">
                                      <p:cBhvr>
                                        <p:cTn id="31" dur="1000"/>
                                        <p:tgtEl>
                                          <p:spTgt spid="32"/>
                                        </p:tgtEl>
                                      </p:cBhvr>
                                    </p:animEffect>
                                    <p:set>
                                      <p:cBhvr>
                                        <p:cTn id="32" dur="1" fill="hold">
                                          <p:stCondLst>
                                            <p:cond delay="999"/>
                                          </p:stCondLst>
                                        </p:cTn>
                                        <p:tgtEl>
                                          <p:spTgt spid="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1000"/>
                                        <p:tgtEl>
                                          <p:spTgt spid="34"/>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3000"/>
                            </p:stCondLst>
                            <p:childTnLst>
                              <p:par>
                                <p:cTn id="47" presetID="22" presetClass="entr" presetSubtype="2"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right)">
                                      <p:cBhvr>
                                        <p:cTn id="49" dur="1000"/>
                                        <p:tgtEl>
                                          <p:spTgt spid="75"/>
                                        </p:tgtEl>
                                      </p:cBhvr>
                                    </p:animEffect>
                                  </p:childTnLst>
                                </p:cTn>
                              </p:par>
                            </p:childTnLst>
                          </p:cTn>
                        </p:par>
                        <p:par>
                          <p:cTn id="50" fill="hold">
                            <p:stCondLst>
                              <p:cond delay="4000"/>
                            </p:stCondLst>
                            <p:childTnLst>
                              <p:par>
                                <p:cTn id="51" presetID="22" presetClass="entr" presetSubtype="2" fill="hold"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right)">
                                      <p:cBhvr>
                                        <p:cTn id="5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be 59"/>
          <p:cNvSpPr/>
          <p:nvPr/>
        </p:nvSpPr>
        <p:spPr>
          <a:xfrm>
            <a:off x="2438400" y="1905000"/>
            <a:ext cx="3124200" cy="3352800"/>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783541" y="2743200"/>
            <a:ext cx="1788459" cy="369332"/>
          </a:xfrm>
          <a:prstGeom prst="rect">
            <a:avLst/>
          </a:prstGeom>
          <a:noFill/>
          <a:scene3d>
            <a:camera prst="orthographicFront"/>
            <a:lightRig rig="threePt" dir="t"/>
          </a:scene3d>
          <a:sp3d>
            <a:bevelT/>
          </a:sp3d>
        </p:spPr>
        <p:txBody>
          <a:bodyPr wrap="square" rtlCol="0">
            <a:spAutoFit/>
          </a:bodyPr>
          <a:lstStyle/>
          <a:p>
            <a:r>
              <a:rPr lang="en-US" dirty="0" smtClean="0">
                <a:solidFill>
                  <a:srgbClr val="681B0E"/>
                </a:solidFill>
              </a:rPr>
              <a:t>Cube Partitions</a:t>
            </a:r>
            <a:endParaRPr lang="en-US" dirty="0">
              <a:solidFill>
                <a:srgbClr val="681B0E"/>
              </a:solidFill>
            </a:endParaRPr>
          </a:p>
        </p:txBody>
      </p:sp>
      <p:sp>
        <p:nvSpPr>
          <p:cNvPr id="16" name="Cube 15"/>
          <p:cNvSpPr/>
          <p:nvPr/>
        </p:nvSpPr>
        <p:spPr>
          <a:xfrm>
            <a:off x="2667000" y="3733800"/>
            <a:ext cx="1752600" cy="618836"/>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2667000" y="3114964"/>
            <a:ext cx="1752600" cy="618836"/>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2667000" y="3429000"/>
            <a:ext cx="1752600" cy="618836"/>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a:off x="2667000" y="4114800"/>
            <a:ext cx="1752600" cy="618836"/>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667000" y="4343400"/>
            <a:ext cx="2474259" cy="307777"/>
          </a:xfrm>
          <a:prstGeom prst="rect">
            <a:avLst/>
          </a:prstGeom>
          <a:noFill/>
          <a:scene3d>
            <a:camera prst="orthographicFront"/>
            <a:lightRig rig="threePt" dir="t"/>
          </a:scene3d>
          <a:sp3d>
            <a:bevelT/>
          </a:sp3d>
        </p:spPr>
        <p:txBody>
          <a:bodyPr wrap="square" rtlCol="0">
            <a:spAutoFit/>
          </a:bodyPr>
          <a:lstStyle/>
          <a:p>
            <a:r>
              <a:rPr lang="en-US" sz="1400" dirty="0" smtClean="0">
                <a:solidFill>
                  <a:srgbClr val="681B0E"/>
                </a:solidFill>
              </a:rPr>
              <a:t>Write-Back Partition</a:t>
            </a:r>
            <a:endParaRPr lang="en-US" sz="1400" dirty="0">
              <a:solidFill>
                <a:srgbClr val="681B0E"/>
              </a:solidFill>
            </a:endParaRPr>
          </a:p>
        </p:txBody>
      </p:sp>
      <p:grpSp>
        <p:nvGrpSpPr>
          <p:cNvPr id="3" name="Group 36"/>
          <p:cNvGrpSpPr/>
          <p:nvPr/>
        </p:nvGrpSpPr>
        <p:grpSpPr>
          <a:xfrm>
            <a:off x="1981200" y="1371600"/>
            <a:ext cx="2438400" cy="3276600"/>
            <a:chOff x="1981200" y="1371600"/>
            <a:chExt cx="2438400" cy="3275417"/>
          </a:xfrm>
        </p:grpSpPr>
        <p:sp>
          <p:nvSpPr>
            <p:cNvPr id="58" name="TextBox 57"/>
            <p:cNvSpPr txBox="1"/>
            <p:nvPr/>
          </p:nvSpPr>
          <p:spPr>
            <a:xfrm>
              <a:off x="2209800" y="1371600"/>
              <a:ext cx="1752600" cy="738664"/>
            </a:xfrm>
            <a:prstGeom prst="rect">
              <a:avLst/>
            </a:prstGeom>
            <a:noFill/>
          </p:spPr>
          <p:txBody>
            <a:bodyPr wrap="square" rtlCol="0">
              <a:spAutoFit/>
            </a:bodyPr>
            <a:lstStyle/>
            <a:p>
              <a:r>
                <a:rPr lang="en-US" sz="1400" dirty="0" smtClean="0">
                  <a:solidFill>
                    <a:schemeClr val="tx2">
                      <a:lumMod val="60000"/>
                      <a:lumOff val="40000"/>
                    </a:schemeClr>
                  </a:solidFill>
                </a:rPr>
                <a:t>Retrieve committed write back from MOLAP</a:t>
              </a:r>
              <a:endParaRPr lang="en-US" sz="1400" dirty="0">
                <a:solidFill>
                  <a:schemeClr val="tx2">
                    <a:lumMod val="60000"/>
                    <a:lumOff val="40000"/>
                  </a:schemeClr>
                </a:solidFill>
              </a:endParaRPr>
            </a:p>
          </p:txBody>
        </p:sp>
        <p:cxnSp>
          <p:nvCxnSpPr>
            <p:cNvPr id="41" name="Curved Connector 74"/>
            <p:cNvCxnSpPr/>
            <p:nvPr/>
          </p:nvCxnSpPr>
          <p:spPr>
            <a:xfrm>
              <a:off x="1981200" y="2285670"/>
              <a:ext cx="2438400" cy="2361347"/>
            </a:xfrm>
            <a:prstGeom prst="curvedConnector3">
              <a:avLst>
                <a:gd name="adj1" fmla="val 55056"/>
              </a:avLst>
            </a:prstGeom>
            <a:ln>
              <a:solidFill>
                <a:srgbClr val="6EBFC8"/>
              </a:solidFill>
              <a:tailEnd type="arrow"/>
            </a:ln>
          </p:spPr>
          <p:style>
            <a:lnRef idx="3">
              <a:schemeClr val="accent1"/>
            </a:lnRef>
            <a:fillRef idx="0">
              <a:schemeClr val="accent1"/>
            </a:fillRef>
            <a:effectRef idx="2">
              <a:schemeClr val="accent1"/>
            </a:effectRef>
            <a:fontRef idx="minor">
              <a:schemeClr val="tx1"/>
            </a:fontRef>
          </p:style>
        </p:cxnSp>
      </p:grpSp>
      <p:cxnSp>
        <p:nvCxnSpPr>
          <p:cNvPr id="40" name="Curved Connector 74"/>
          <p:cNvCxnSpPr/>
          <p:nvPr/>
        </p:nvCxnSpPr>
        <p:spPr>
          <a:xfrm rot="10800000">
            <a:off x="1981200" y="2667000"/>
            <a:ext cx="2514600" cy="2438400"/>
          </a:xfrm>
          <a:prstGeom prst="curvedConnector3">
            <a:avLst>
              <a:gd name="adj1" fmla="val 54086"/>
            </a:avLst>
          </a:prstGeom>
          <a:ln>
            <a:solidFill>
              <a:srgbClr val="6EBFC8"/>
            </a:solidFill>
            <a:tailEnd type="arrow"/>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dirty="0" smtClean="0"/>
              <a:t>Analysis Services 2008 Write </a:t>
            </a:r>
            <a:r>
              <a:rPr lang="en-US" dirty="0" smtClean="0"/>
              <a:t>Back</a:t>
            </a:r>
            <a:r>
              <a:rPr lang="en-US" dirty="0" smtClean="0"/>
              <a:t>(</a:t>
            </a:r>
            <a:r>
              <a:rPr lang="zh-TW" altLang="en-US" dirty="0" smtClean="0"/>
              <a:t>回寫功能</a:t>
            </a:r>
            <a:r>
              <a:rPr lang="en-US" altLang="zh-TW" dirty="0" smtClean="0"/>
              <a:t>)</a:t>
            </a:r>
            <a:endParaRPr lang="en-US" dirty="0"/>
          </a:p>
        </p:txBody>
      </p:sp>
      <p:grpSp>
        <p:nvGrpSpPr>
          <p:cNvPr id="4" name="Group 26"/>
          <p:cNvGrpSpPr/>
          <p:nvPr/>
        </p:nvGrpSpPr>
        <p:grpSpPr>
          <a:xfrm>
            <a:off x="6096000" y="2209800"/>
            <a:ext cx="2209800" cy="2667000"/>
            <a:chOff x="5105400" y="1219200"/>
            <a:chExt cx="2209800" cy="2667000"/>
          </a:xfrm>
        </p:grpSpPr>
        <p:sp>
          <p:nvSpPr>
            <p:cNvPr id="5" name="Can 4"/>
            <p:cNvSpPr/>
            <p:nvPr/>
          </p:nvSpPr>
          <p:spPr>
            <a:xfrm>
              <a:off x="5105400" y="1219200"/>
              <a:ext cx="2209800" cy="2667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1905000"/>
              <a:ext cx="45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67400" y="1905000"/>
              <a:ext cx="45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0" y="1905000"/>
              <a:ext cx="45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29718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10200" y="2971800"/>
              <a:ext cx="1295400" cy="646331"/>
            </a:xfrm>
            <a:prstGeom prst="rect">
              <a:avLst/>
            </a:prstGeom>
            <a:noFill/>
          </p:spPr>
          <p:txBody>
            <a:bodyPr wrap="square" rtlCol="0">
              <a:spAutoFit/>
            </a:bodyPr>
            <a:lstStyle/>
            <a:p>
              <a:r>
                <a:rPr lang="en-US" dirty="0" smtClean="0">
                  <a:solidFill>
                    <a:srgbClr val="681B0E"/>
                  </a:solidFill>
                </a:rPr>
                <a:t>Write-Back  Table</a:t>
              </a:r>
              <a:endParaRPr lang="en-US" dirty="0">
                <a:solidFill>
                  <a:srgbClr val="681B0E"/>
                </a:solidFill>
              </a:endParaRPr>
            </a:p>
          </p:txBody>
        </p:sp>
      </p:grpSp>
      <p:pic>
        <p:nvPicPr>
          <p:cNvPr id="1027" name="Picture 3" descr="C:\Users\jstrauss\AppData\Local\Microsoft\Windows\Temporary Internet Files\Content.IE5\QZ225GN2\MCj04338470000[1].png"/>
          <p:cNvPicPr>
            <a:picLocks noChangeAspect="1" noChangeArrowheads="1"/>
          </p:cNvPicPr>
          <p:nvPr/>
        </p:nvPicPr>
        <p:blipFill>
          <a:blip r:embed="rId3"/>
          <a:srcRect/>
          <a:stretch>
            <a:fillRect/>
          </a:stretch>
        </p:blipFill>
        <p:spPr bwMode="auto">
          <a:xfrm>
            <a:off x="152400" y="762000"/>
            <a:ext cx="2209800" cy="2209800"/>
          </a:xfrm>
          <a:prstGeom prst="rect">
            <a:avLst/>
          </a:prstGeom>
          <a:noFill/>
        </p:spPr>
      </p:pic>
      <p:sp>
        <p:nvSpPr>
          <p:cNvPr id="50" name="Rectangle 49"/>
          <p:cNvSpPr/>
          <p:nvPr/>
        </p:nvSpPr>
        <p:spPr>
          <a:xfrm>
            <a:off x="-152400" y="5638800"/>
            <a:ext cx="9448800" cy="6858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0" y="5715000"/>
            <a:ext cx="9144000" cy="461665"/>
          </a:xfrm>
          <a:prstGeom prst="rect">
            <a:avLst/>
          </a:prstGeom>
          <a:noFill/>
        </p:spPr>
        <p:txBody>
          <a:bodyPr wrap="square" rtlCol="0">
            <a:spAutoFit/>
          </a:bodyPr>
          <a:lstStyle/>
          <a:p>
            <a:pPr algn="ctr"/>
            <a:r>
              <a:rPr lang="en-US" sz="2400" dirty="0" smtClean="0">
                <a:solidFill>
                  <a:srgbClr val="681B0E"/>
                </a:solidFill>
              </a:rPr>
              <a:t>MOLAP Enabled Write Back </a:t>
            </a:r>
            <a:endParaRPr lang="en-US" sz="2400" dirty="0">
              <a:solidFill>
                <a:srgbClr val="681B0E"/>
              </a:solidFill>
            </a:endParaRPr>
          </a:p>
        </p:txBody>
      </p:sp>
      <p:grpSp>
        <p:nvGrpSpPr>
          <p:cNvPr id="6" name="Group 35"/>
          <p:cNvGrpSpPr/>
          <p:nvPr/>
        </p:nvGrpSpPr>
        <p:grpSpPr>
          <a:xfrm>
            <a:off x="4419600" y="3810000"/>
            <a:ext cx="1828800" cy="762000"/>
            <a:chOff x="4419600" y="3810000"/>
            <a:chExt cx="1828800" cy="762000"/>
          </a:xfrm>
        </p:grpSpPr>
        <p:cxnSp>
          <p:nvCxnSpPr>
            <p:cNvPr id="35" name="Straight Arrow Connector 34"/>
            <p:cNvCxnSpPr/>
            <p:nvPr/>
          </p:nvCxnSpPr>
          <p:spPr>
            <a:xfrm flipV="1">
              <a:off x="4419600" y="4267200"/>
              <a:ext cx="1828800" cy="304800"/>
            </a:xfrm>
            <a:prstGeom prst="straightConnector1">
              <a:avLst/>
            </a:prstGeom>
            <a:ln>
              <a:solidFill>
                <a:srgbClr val="8C3F30"/>
              </a:solidFill>
              <a:tailEnd type="arrow"/>
            </a:ln>
          </p:spPr>
          <p:style>
            <a:lnRef idx="3">
              <a:schemeClr val="accent1"/>
            </a:lnRef>
            <a:fillRef idx="0">
              <a:schemeClr val="accent1"/>
            </a:fillRef>
            <a:effectRef idx="2">
              <a:schemeClr val="accent1"/>
            </a:effectRef>
            <a:fontRef idx="minor">
              <a:schemeClr val="tx1"/>
            </a:fontRef>
          </p:style>
        </p:cxnSp>
        <p:sp>
          <p:nvSpPr>
            <p:cNvPr id="59" name="TextBox 58"/>
            <p:cNvSpPr txBox="1"/>
            <p:nvPr/>
          </p:nvSpPr>
          <p:spPr>
            <a:xfrm>
              <a:off x="4724400" y="3810000"/>
              <a:ext cx="1066800" cy="523220"/>
            </a:xfrm>
            <a:prstGeom prst="rect">
              <a:avLst/>
            </a:prstGeom>
            <a:noFill/>
          </p:spPr>
          <p:txBody>
            <a:bodyPr wrap="square" rtlCol="0">
              <a:spAutoFit/>
            </a:bodyPr>
            <a:lstStyle/>
            <a:p>
              <a:r>
                <a:rPr lang="en-US" sz="1400" dirty="0" smtClean="0">
                  <a:solidFill>
                    <a:schemeClr val="tx2">
                      <a:lumMod val="60000"/>
                      <a:lumOff val="40000"/>
                    </a:schemeClr>
                  </a:solidFill>
                </a:rPr>
                <a:t>Copy to data source</a:t>
              </a:r>
              <a:endParaRPr lang="en-US" sz="1400" dirty="0">
                <a:solidFill>
                  <a:schemeClr val="tx2">
                    <a:lumMod val="60000"/>
                    <a:lumOff val="40000"/>
                  </a:schemeClr>
                </a:solidFill>
              </a:endParaRPr>
            </a:p>
          </p:txBody>
        </p:sp>
      </p:grpSp>
      <p:grpSp>
        <p:nvGrpSpPr>
          <p:cNvPr id="8" name="Group 41"/>
          <p:cNvGrpSpPr/>
          <p:nvPr/>
        </p:nvGrpSpPr>
        <p:grpSpPr>
          <a:xfrm>
            <a:off x="228600" y="4114800"/>
            <a:ext cx="1600200" cy="838200"/>
            <a:chOff x="533400" y="4114800"/>
            <a:chExt cx="1600200" cy="838200"/>
          </a:xfrm>
        </p:grpSpPr>
        <p:sp>
          <p:nvSpPr>
            <p:cNvPr id="43" name="Oval 42"/>
            <p:cNvSpPr/>
            <p:nvPr/>
          </p:nvSpPr>
          <p:spPr>
            <a:xfrm>
              <a:off x="533400" y="41148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85800" y="4243754"/>
              <a:ext cx="1219200" cy="546895"/>
            </a:xfrm>
            <a:prstGeom prst="rect">
              <a:avLst/>
            </a:prstGeom>
            <a:noFill/>
          </p:spPr>
          <p:txBody>
            <a:bodyPr wrap="square" rtlCol="0">
              <a:spAutoFit/>
            </a:bodyPr>
            <a:lstStyle/>
            <a:p>
              <a:pPr algn="ctr"/>
              <a:r>
                <a:rPr lang="en-US" dirty="0" smtClean="0">
                  <a:solidFill>
                    <a:srgbClr val="681B0E"/>
                  </a:solidFill>
                </a:rPr>
                <a:t>Write Back Cache</a:t>
              </a:r>
              <a:endParaRPr lang="en-US" dirty="0">
                <a:solidFill>
                  <a:srgbClr val="681B0E"/>
                </a:solidFill>
              </a:endParaRPr>
            </a:p>
          </p:txBody>
        </p:sp>
      </p:grpSp>
      <p:cxnSp>
        <p:nvCxnSpPr>
          <p:cNvPr id="45" name="Straight Arrow Connector 44"/>
          <p:cNvCxnSpPr/>
          <p:nvPr/>
        </p:nvCxnSpPr>
        <p:spPr>
          <a:xfrm rot="10800000">
            <a:off x="1752600" y="4572000"/>
            <a:ext cx="914400" cy="152400"/>
          </a:xfrm>
          <a:prstGeom prst="straightConnector1">
            <a:avLst/>
          </a:prstGeom>
          <a:ln>
            <a:solidFill>
              <a:srgbClr val="8C3F30"/>
            </a:solidFill>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rot="16200000" flipH="1">
            <a:off x="1181100" y="3238500"/>
            <a:ext cx="1752600" cy="1219200"/>
          </a:xfrm>
          <a:prstGeom prst="straightConnector1">
            <a:avLst/>
          </a:prstGeom>
          <a:ln>
            <a:solidFill>
              <a:srgbClr val="8C3F30"/>
            </a:solidFill>
            <a:tailEnd type="arrow"/>
          </a:ln>
        </p:spPr>
        <p:style>
          <a:lnRef idx="3">
            <a:schemeClr val="accent1"/>
          </a:lnRef>
          <a:fillRef idx="0">
            <a:schemeClr val="accent1"/>
          </a:fillRef>
          <a:effectRef idx="2">
            <a:schemeClr val="accent1"/>
          </a:effectRef>
          <a:fontRef idx="minor">
            <a:schemeClr val="tx1"/>
          </a:fontRef>
        </p:style>
      </p:cxnSp>
      <p:sp>
        <p:nvSpPr>
          <p:cNvPr id="46" name="TextBox 45"/>
          <p:cNvSpPr txBox="1"/>
          <p:nvPr/>
        </p:nvSpPr>
        <p:spPr>
          <a:xfrm>
            <a:off x="838200" y="2667000"/>
            <a:ext cx="1676400" cy="307777"/>
          </a:xfrm>
          <a:prstGeom prst="rect">
            <a:avLst/>
          </a:prstGeom>
          <a:noFill/>
        </p:spPr>
        <p:txBody>
          <a:bodyPr wrap="square" rtlCol="0">
            <a:spAutoFit/>
          </a:bodyPr>
          <a:lstStyle/>
          <a:p>
            <a:r>
              <a:rPr lang="en-US" sz="1400" dirty="0" smtClean="0">
                <a:solidFill>
                  <a:schemeClr val="tx2">
                    <a:lumMod val="60000"/>
                    <a:lumOff val="40000"/>
                  </a:schemeClr>
                </a:solidFill>
              </a:rPr>
              <a:t>Data Entry</a:t>
            </a:r>
            <a:endParaRPr lang="en-US" sz="1400" dirty="0">
              <a:solidFill>
                <a:schemeClr val="tx2">
                  <a:lumMod val="60000"/>
                  <a:lumOff val="40000"/>
                </a:schemeClr>
              </a:solidFill>
            </a:endParaRPr>
          </a:p>
        </p:txBody>
      </p:sp>
      <p:grpSp>
        <p:nvGrpSpPr>
          <p:cNvPr id="13" name="Group 47"/>
          <p:cNvGrpSpPr/>
          <p:nvPr/>
        </p:nvGrpSpPr>
        <p:grpSpPr>
          <a:xfrm>
            <a:off x="2590800" y="4575048"/>
            <a:ext cx="2590800" cy="835152"/>
            <a:chOff x="2590800" y="4575048"/>
            <a:chExt cx="2590800" cy="835152"/>
          </a:xfrm>
        </p:grpSpPr>
        <p:sp>
          <p:nvSpPr>
            <p:cNvPr id="47" name="Cube 46"/>
            <p:cNvSpPr/>
            <p:nvPr/>
          </p:nvSpPr>
          <p:spPr>
            <a:xfrm>
              <a:off x="4267200" y="4575048"/>
              <a:ext cx="914400" cy="835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grpSp>
          <p:nvGrpSpPr>
            <p:cNvPr id="19" name="Group 60"/>
            <p:cNvGrpSpPr/>
            <p:nvPr/>
          </p:nvGrpSpPr>
          <p:grpSpPr>
            <a:xfrm>
              <a:off x="2590800" y="4724400"/>
              <a:ext cx="2438400" cy="609600"/>
              <a:chOff x="2590800" y="4724400"/>
              <a:chExt cx="2438400" cy="609600"/>
            </a:xfrm>
          </p:grpSpPr>
          <p:sp>
            <p:nvSpPr>
              <p:cNvPr id="57" name="TextBox 56"/>
              <p:cNvSpPr txBox="1"/>
              <p:nvPr/>
            </p:nvSpPr>
            <p:spPr>
              <a:xfrm>
                <a:off x="2590800" y="4724400"/>
                <a:ext cx="1905000" cy="523220"/>
              </a:xfrm>
              <a:prstGeom prst="rect">
                <a:avLst/>
              </a:prstGeom>
              <a:noFill/>
            </p:spPr>
            <p:txBody>
              <a:bodyPr wrap="square" rtlCol="0">
                <a:spAutoFit/>
              </a:bodyPr>
              <a:lstStyle/>
              <a:p>
                <a:r>
                  <a:rPr lang="en-US" sz="1400" dirty="0" smtClean="0">
                    <a:solidFill>
                      <a:schemeClr val="tx2">
                        <a:lumMod val="60000"/>
                        <a:lumOff val="40000"/>
                      </a:schemeClr>
                    </a:solidFill>
                  </a:rPr>
                  <a:t>Commit write back to the MOLAP store</a:t>
                </a:r>
                <a:endParaRPr lang="en-US" sz="1400" dirty="0">
                  <a:solidFill>
                    <a:schemeClr val="tx2">
                      <a:lumMod val="60000"/>
                      <a:lumOff val="40000"/>
                    </a:schemeClr>
                  </a:solidFill>
                </a:endParaRPr>
              </a:p>
            </p:txBody>
          </p:sp>
          <p:sp>
            <p:nvSpPr>
              <p:cNvPr id="56" name="Rectangle 55"/>
              <p:cNvSpPr/>
              <p:nvPr/>
            </p:nvSpPr>
            <p:spPr>
              <a:xfrm>
                <a:off x="4191000" y="4810780"/>
                <a:ext cx="838200" cy="523220"/>
              </a:xfrm>
              <a:prstGeom prst="rect">
                <a:avLst/>
              </a:prstGeom>
            </p:spPr>
            <p:txBody>
              <a:bodyPr wrap="square">
                <a:spAutoFit/>
              </a:bodyPr>
              <a:lstStyle/>
              <a:p>
                <a:pPr algn="ctr"/>
                <a:r>
                  <a:rPr lang="en-US" sz="1400" dirty="0" smtClean="0">
                    <a:solidFill>
                      <a:srgbClr val="681B0E"/>
                    </a:solidFill>
                  </a:rPr>
                  <a:t>MOLAP Store</a:t>
                </a:r>
                <a:endParaRPr lang="en-US" sz="1400" dirty="0">
                  <a:solidFill>
                    <a:srgbClr val="681B0E"/>
                  </a:solidFill>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10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1000"/>
                                        <p:tgtEl>
                                          <p:spTgt spid="45"/>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childTnLst>
                          </p:cTn>
                        </p:par>
                        <p:par>
                          <p:cTn id="30" fill="hold">
                            <p:stCondLst>
                              <p:cond delay="2000"/>
                            </p:stCondLst>
                            <p:childTnLst>
                              <p:par>
                                <p:cTn id="31" presetID="22" presetClass="exit" presetSubtype="8" fill="hold" nodeType="afterEffect">
                                  <p:stCondLst>
                                    <p:cond delay="0"/>
                                  </p:stCondLst>
                                  <p:childTnLst>
                                    <p:animEffect transition="out" filter="wipe(left)">
                                      <p:cBhvr>
                                        <p:cTn id="32" dur="1000"/>
                                        <p:tgtEl>
                                          <p:spTgt spid="8"/>
                                        </p:tgtEl>
                                      </p:cBhvr>
                                    </p:animEffect>
                                    <p:set>
                                      <p:cBhvr>
                                        <p:cTn id="33" dur="1" fill="hold">
                                          <p:stCondLst>
                                            <p:cond delay="999"/>
                                          </p:stCondLst>
                                        </p:cTn>
                                        <p:tgtEl>
                                          <p:spTgt spid="8"/>
                                        </p:tgtEl>
                                        <p:attrNameLst>
                                          <p:attrName>style.visibility</p:attrName>
                                        </p:attrNameLst>
                                      </p:cBhvr>
                                      <p:to>
                                        <p:strVal val="hidden"/>
                                      </p:to>
                                    </p:set>
                                  </p:childTnLst>
                                </p:cTn>
                              </p:par>
                              <p:par>
                                <p:cTn id="34" presetID="22" presetClass="exit" presetSubtype="8" fill="hold" nodeType="withEffect">
                                  <p:stCondLst>
                                    <p:cond delay="0"/>
                                  </p:stCondLst>
                                  <p:childTnLst>
                                    <p:animEffect transition="out" filter="wipe(left)">
                                      <p:cBhvr>
                                        <p:cTn id="35" dur="1000"/>
                                        <p:tgtEl>
                                          <p:spTgt spid="45"/>
                                        </p:tgtEl>
                                      </p:cBhvr>
                                    </p:animEffect>
                                    <p:set>
                                      <p:cBhvr>
                                        <p:cTn id="36" dur="1" fill="hold">
                                          <p:stCondLst>
                                            <p:cond delay="999"/>
                                          </p:stCondLst>
                                        </p:cTn>
                                        <p:tgtEl>
                                          <p:spTgt spid="4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1000"/>
                                        <p:tgtEl>
                                          <p:spTgt spid="3"/>
                                        </p:tgtEl>
                                      </p:cBhvr>
                                    </p:animEffec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資料倉儲查詢最佳化</a:t>
            </a:r>
            <a:r>
              <a:rPr lang="en-US" dirty="0" smtClean="0"/>
              <a:t>– Bitmap Filter</a:t>
            </a:r>
            <a:endParaRPr lang="en-US" dirty="0"/>
          </a:p>
        </p:txBody>
      </p:sp>
      <p:sp>
        <p:nvSpPr>
          <p:cNvPr id="3" name="Content Placeholder 2"/>
          <p:cNvSpPr>
            <a:spLocks noGrp="1"/>
          </p:cNvSpPr>
          <p:nvPr>
            <p:ph idx="1"/>
          </p:nvPr>
        </p:nvSpPr>
        <p:spPr/>
        <p:txBody>
          <a:bodyPr/>
          <a:lstStyle/>
          <a:p>
            <a:r>
              <a:rPr lang="en-US" sz="2400" dirty="0" smtClean="0"/>
              <a:t>Bitmap Filter </a:t>
            </a:r>
            <a:r>
              <a:rPr lang="zh-TW" altLang="en-US" sz="2400" dirty="0" smtClean="0"/>
              <a:t>是由第一個資料表中選出一組值用來過濾第二個資料表中的資</a:t>
            </a:r>
            <a:r>
              <a:rPr lang="zh-TW" altLang="en-US" sz="2400" dirty="0" smtClean="0"/>
              <a:t>料</a:t>
            </a:r>
            <a:r>
              <a:rPr lang="en-US" sz="2400" dirty="0" smtClean="0"/>
              <a:t>。 </a:t>
            </a:r>
            <a:r>
              <a:rPr lang="zh-TW" altLang="en-US" sz="2400" dirty="0" smtClean="0"/>
              <a:t>在第二個資料表中</a:t>
            </a:r>
            <a:r>
              <a:rPr lang="en-US" altLang="zh-TW" sz="2400" dirty="0" smtClean="0"/>
              <a:t>,</a:t>
            </a:r>
            <a:r>
              <a:rPr lang="zh-TW" altLang="en-US" sz="2400" dirty="0" smtClean="0"/>
              <a:t>只有符合第一個資料表條件的資料才會被處</a:t>
            </a:r>
            <a:r>
              <a:rPr lang="zh-TW" altLang="en-US" sz="2400" dirty="0" smtClean="0"/>
              <a:t>理</a:t>
            </a:r>
            <a:r>
              <a:rPr lang="en-US" sz="2400" dirty="0" smtClean="0"/>
              <a:t>。</a:t>
            </a:r>
            <a:endParaRPr lang="en-US" sz="2400" dirty="0" smtClean="0"/>
          </a:p>
          <a:p>
            <a:endParaRPr lang="en-US" sz="2400" dirty="0" smtClean="0"/>
          </a:p>
          <a:p>
            <a:r>
              <a:rPr lang="zh-TW" altLang="en-US" sz="2400" dirty="0" smtClean="0"/>
              <a:t>最佳化的</a:t>
            </a:r>
            <a:r>
              <a:rPr lang="en-US" sz="2400" dirty="0" smtClean="0"/>
              <a:t>bitmap filtering </a:t>
            </a:r>
            <a:r>
              <a:rPr lang="zh-TW" altLang="en-US" sz="2400" dirty="0" smtClean="0"/>
              <a:t>可大量</a:t>
            </a:r>
            <a:r>
              <a:rPr lang="zh-TW" altLang="en-US" sz="2400" dirty="0" smtClean="0"/>
              <a:t>提昇資</a:t>
            </a:r>
            <a:r>
              <a:rPr lang="zh-TW" altLang="en-US" sz="2400" dirty="0" smtClean="0"/>
              <a:t>料倉儲查詢效能</a:t>
            </a:r>
            <a:r>
              <a:rPr lang="en-US" altLang="zh-TW" sz="2400" dirty="0" smtClean="0"/>
              <a:t>, </a:t>
            </a:r>
            <a:r>
              <a:rPr lang="zh-TW" altLang="en-US" sz="2400" dirty="0" smtClean="0"/>
              <a:t>因為在</a:t>
            </a:r>
            <a:r>
              <a:rPr lang="en-US" sz="2400" dirty="0" smtClean="0"/>
              <a:t> star schemas </a:t>
            </a:r>
            <a:r>
              <a:rPr lang="zh-TW" altLang="en-US" sz="2400" dirty="0" smtClean="0"/>
              <a:t>的架構下</a:t>
            </a:r>
            <a:r>
              <a:rPr lang="en-US" altLang="zh-TW" sz="2400" dirty="0" smtClean="0"/>
              <a:t>,</a:t>
            </a:r>
            <a:r>
              <a:rPr lang="zh-TW" altLang="en-US" sz="2400" dirty="0" smtClean="0"/>
              <a:t>在查詢的初期即將不符合條件的資料自</a:t>
            </a:r>
            <a:r>
              <a:rPr lang="en-US" sz="2400" dirty="0" smtClean="0"/>
              <a:t> fact table </a:t>
            </a:r>
            <a:r>
              <a:rPr lang="zh-TW" altLang="en-US" sz="2400" dirty="0" smtClean="0"/>
              <a:t>排除</a:t>
            </a:r>
            <a:r>
              <a:rPr lang="en-US" sz="2400" dirty="0" smtClean="0"/>
              <a:t>.</a:t>
            </a:r>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Bitmap Filter</a:t>
            </a:r>
            <a:endParaRPr lang="en-US" dirty="0"/>
          </a:p>
        </p:txBody>
      </p:sp>
      <p:pic>
        <p:nvPicPr>
          <p:cNvPr id="4" name="Content Placeholder 3" descr="bitmap.bmp"/>
          <p:cNvPicPr>
            <a:picLocks noGrp="1" noChangeAspect="1"/>
          </p:cNvPicPr>
          <p:nvPr>
            <p:ph idx="1"/>
          </p:nvPr>
        </p:nvPicPr>
        <p:blipFill>
          <a:blip r:embed="rId2"/>
          <a:stretch>
            <a:fillRect/>
          </a:stretch>
        </p:blipFill>
        <p:spPr>
          <a:xfrm>
            <a:off x="1265464" y="1219200"/>
            <a:ext cx="6613071" cy="4800600"/>
          </a:xfr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8229600" cy="1600200"/>
          </a:xfrm>
        </p:spPr>
        <p:txBody>
          <a:bodyPr>
            <a:normAutofit fontScale="90000"/>
          </a:bodyPr>
          <a:lstStyle/>
          <a:p>
            <a:r>
              <a:rPr lang="en-US" sz="8000" dirty="0" smtClean="0"/>
              <a:t>Demo</a:t>
            </a:r>
            <a:r>
              <a:rPr lang="en-US" dirty="0" smtClean="0"/>
              <a:t/>
            </a:r>
            <a:br>
              <a:rPr lang="en-US" dirty="0" smtClean="0"/>
            </a:br>
            <a:r>
              <a:rPr lang="en-US" dirty="0" smtClean="0">
                <a:solidFill>
                  <a:srgbClr val="BB543F"/>
                </a:solidFill>
              </a:rPr>
              <a:t>Star Join </a:t>
            </a:r>
            <a:r>
              <a:rPr lang="en-US" dirty="0" smtClean="0">
                <a:solidFill>
                  <a:srgbClr val="BB543F"/>
                </a:solidFill>
              </a:rPr>
              <a:t>Query (</a:t>
            </a:r>
            <a:r>
              <a:rPr lang="zh-TW" altLang="en-US" dirty="0" smtClean="0">
                <a:solidFill>
                  <a:srgbClr val="BB543F"/>
                </a:solidFill>
              </a:rPr>
              <a:t>星狀結構查</a:t>
            </a:r>
            <a:r>
              <a:rPr lang="zh-TW" altLang="en-US" dirty="0" smtClean="0">
                <a:solidFill>
                  <a:srgbClr val="BB543F"/>
                </a:solidFill>
              </a:rPr>
              <a:t>詢</a:t>
            </a:r>
            <a:r>
              <a:rPr lang="en-US" altLang="zh-TW" dirty="0" smtClean="0">
                <a:solidFill>
                  <a:srgbClr val="BB543F"/>
                </a:solidFill>
              </a:rPr>
              <a:t>)</a:t>
            </a:r>
            <a:r>
              <a:rPr lang="en-US" dirty="0" smtClean="0">
                <a:solidFill>
                  <a:srgbClr val="BB543F"/>
                </a:solidFill>
              </a:rPr>
              <a:t/>
            </a:r>
            <a:br>
              <a:rPr lang="en-US" dirty="0" smtClean="0">
                <a:solidFill>
                  <a:srgbClr val="BB543F"/>
                </a:solidFill>
              </a:rPr>
            </a:br>
            <a:endParaRPr lang="en-US" dirty="0">
              <a:solidFill>
                <a:srgbClr val="BB543F"/>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SQL Server 2008 </a:t>
            </a:r>
            <a:r>
              <a:rPr lang="zh-TW" altLang="en-US" dirty="0" smtClean="0"/>
              <a:t>資料採礦</a:t>
            </a:r>
            <a:endParaRPr lang="en-US" dirty="0"/>
          </a:p>
        </p:txBody>
      </p:sp>
      <p:sp>
        <p:nvSpPr>
          <p:cNvPr id="3" name="Content Placeholder 2"/>
          <p:cNvSpPr>
            <a:spLocks noGrp="1"/>
          </p:cNvSpPr>
          <p:nvPr>
            <p:ph idx="1"/>
          </p:nvPr>
        </p:nvSpPr>
        <p:spPr>
          <a:xfrm>
            <a:off x="1219200" y="1066800"/>
            <a:ext cx="6629400" cy="5257800"/>
          </a:xfrm>
        </p:spPr>
        <p:txBody>
          <a:bodyPr>
            <a:noAutofit/>
          </a:bodyPr>
          <a:lstStyle/>
          <a:p>
            <a:r>
              <a:rPr lang="zh-TW" altLang="en-US" sz="2800" dirty="0" smtClean="0"/>
              <a:t>引擎及演算法之改進</a:t>
            </a:r>
            <a:endParaRPr lang="en-US" sz="2800" dirty="0" smtClean="0"/>
          </a:p>
          <a:p>
            <a:pPr lvl="1"/>
            <a:r>
              <a:rPr lang="zh-TW" altLang="en-US" sz="2400" dirty="0" smtClean="0"/>
              <a:t>預測功能提升</a:t>
            </a:r>
            <a:endParaRPr lang="en-US" sz="2400" dirty="0" smtClean="0"/>
          </a:p>
          <a:p>
            <a:pPr lvl="1"/>
            <a:r>
              <a:rPr lang="zh-TW" altLang="en-US" sz="2400" dirty="0" smtClean="0"/>
              <a:t>加強對時間序列的支援</a:t>
            </a:r>
            <a:endParaRPr lang="en-US" sz="2400" dirty="0" smtClean="0"/>
          </a:p>
          <a:p>
            <a:pPr lvl="1"/>
            <a:r>
              <a:rPr lang="zh-TW" altLang="en-US" sz="2400" dirty="0" smtClean="0"/>
              <a:t>加強採礦結構</a:t>
            </a:r>
            <a:endParaRPr lang="en-US" sz="2400" dirty="0" smtClean="0"/>
          </a:p>
          <a:p>
            <a:pPr lvl="2"/>
            <a:r>
              <a:rPr lang="zh-TW" altLang="en-US" sz="2000" dirty="0" smtClean="0"/>
              <a:t>將訓練資料及測試資料分開</a:t>
            </a:r>
            <a:endParaRPr lang="en-US" sz="2000" dirty="0" smtClean="0"/>
          </a:p>
          <a:p>
            <a:pPr lvl="2"/>
            <a:r>
              <a:rPr lang="zh-TW" altLang="en-US" sz="2000" dirty="0" smtClean="0"/>
              <a:t>針對結構化資料查詢</a:t>
            </a:r>
            <a:endParaRPr lang="en-US" sz="2000" dirty="0" smtClean="0"/>
          </a:p>
          <a:p>
            <a:pPr lvl="2"/>
            <a:r>
              <a:rPr lang="zh-TW" altLang="en-US" sz="2000" dirty="0" smtClean="0"/>
              <a:t>建構模型時即過濾資料</a:t>
            </a:r>
            <a:endParaRPr lang="en-US" sz="2000" dirty="0" smtClean="0"/>
          </a:p>
          <a:p>
            <a:pPr lvl="2"/>
            <a:r>
              <a:rPr lang="zh-TW" altLang="en-US" sz="2000" dirty="0" smtClean="0"/>
              <a:t>不相容的模型可放在同一結構中</a:t>
            </a:r>
            <a:endParaRPr lang="en-US" sz="2000" dirty="0" smtClean="0"/>
          </a:p>
          <a:p>
            <a:pPr lvl="2"/>
            <a:r>
              <a:rPr lang="zh-TW" altLang="en-US" sz="2000" dirty="0" smtClean="0"/>
              <a:t>交叉驗證</a:t>
            </a:r>
            <a:endParaRPr lang="en-US" sz="2000" dirty="0" smtClean="0"/>
          </a:p>
          <a:p>
            <a:pPr lvl="2">
              <a:buNone/>
            </a:pPr>
            <a:endParaRPr lang="en-US" sz="800" dirty="0" smtClean="0"/>
          </a:p>
          <a:p>
            <a:r>
              <a:rPr lang="en-US" sz="2800" dirty="0" smtClean="0"/>
              <a:t>Office 2007 </a:t>
            </a:r>
            <a:r>
              <a:rPr lang="zh-TW" altLang="en-US" sz="2800" dirty="0" smtClean="0"/>
              <a:t>資料採礦增益集</a:t>
            </a:r>
            <a:endParaRPr lang="en-US" sz="2800" dirty="0" smtClean="0"/>
          </a:p>
          <a:p>
            <a:pPr lvl="1"/>
            <a:r>
              <a:rPr lang="zh-TW" altLang="en-US" sz="2400" dirty="0" smtClean="0"/>
              <a:t>提升使用者經驗</a:t>
            </a:r>
            <a:endParaRPr lang="en-US" sz="2400" dirty="0" smtClean="0"/>
          </a:p>
          <a:p>
            <a:pPr lvl="1"/>
            <a:r>
              <a:rPr lang="zh-TW" altLang="en-US" sz="2400" dirty="0" smtClean="0"/>
              <a:t>讓資料採礦可提供更多人使用</a:t>
            </a:r>
            <a:endParaRPr lang="en-US" sz="2400" dirty="0"/>
          </a:p>
        </p:txBody>
      </p:sp>
      <p:sp>
        <p:nvSpPr>
          <p:cNvPr id="4" name="Title 1"/>
          <p:cNvSpPr txBox="1">
            <a:spLocks/>
          </p:cNvSpPr>
          <p:nvPr/>
        </p:nvSpPr>
        <p:spPr>
          <a:xfrm>
            <a:off x="6477000" y="198438"/>
            <a:ext cx="2971800" cy="792162"/>
          </a:xfrm>
          <a:prstGeom prst="rect">
            <a:avLst/>
          </a:prstGeom>
        </p:spPr>
        <p:txBody>
          <a:bodyPr vert="horz" lIns="91440" tIns="45720" rIns="91440" bIns="45720" rtlCol="0" anchor="ctr">
            <a:normAutofit/>
          </a:bodyPr>
          <a:lstStyle/>
          <a:p>
            <a:pPr marL="0" marR="0" lvl="0" indent="0" algn="l" defTabSz="911189"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rgbClr val="E34F1B"/>
                </a:solidFill>
                <a:effectLst/>
                <a:uLnTx/>
                <a:uFillTx/>
                <a:latin typeface="Segoe" pitchFamily="34" charset="0"/>
                <a:ea typeface="+mj-ea"/>
                <a:cs typeface="+mj-cs"/>
              </a:rPr>
              <a:t>Analysis Services 2008</a:t>
            </a:r>
            <a:endParaRPr kumimoji="0" lang="en-US" i="0" u="none" strike="noStrike" kern="1200" cap="none" spc="0" normalizeH="0" baseline="0" noProof="0" dirty="0">
              <a:ln>
                <a:noFill/>
              </a:ln>
              <a:solidFill>
                <a:srgbClr val="E34F1B"/>
              </a:solidFill>
              <a:effectLst/>
              <a:uLnTx/>
              <a:uFillTx/>
              <a:latin typeface="Segoe" pitchFamily="34" charset="0"/>
              <a:ea typeface="+mj-ea"/>
              <a:cs typeface="+mj-cs"/>
            </a:endParaRPr>
          </a:p>
        </p:txBody>
      </p:sp>
      <p:graphicFrame>
        <p:nvGraphicFramePr>
          <p:cNvPr id="5" name="Content Placeholder 3"/>
          <p:cNvGraphicFramePr>
            <a:graphicFrameLocks/>
          </p:cNvGraphicFramePr>
          <p:nvPr/>
        </p:nvGraphicFramePr>
        <p:xfrm>
          <a:off x="-228600" y="5410200"/>
          <a:ext cx="1981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3810000" y="1676400"/>
            <a:ext cx="5257800" cy="4495800"/>
          </a:xfrm>
          <a:prstGeom prst="roundRect">
            <a:avLst/>
          </a:prstGeom>
          <a:solidFill>
            <a:schemeClr val="accent1">
              <a:alpha val="7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800" dirty="0" smtClean="0"/>
              <a:t>SQL Server 2008</a:t>
            </a:r>
            <a:r>
              <a:rPr lang="en-US" dirty="0" smtClean="0"/>
              <a:t/>
            </a:r>
            <a:br>
              <a:rPr lang="en-US" dirty="0" smtClean="0"/>
            </a:br>
            <a:r>
              <a:rPr lang="zh-TW" altLang="en-US" dirty="0" smtClean="0">
                <a:solidFill>
                  <a:srgbClr val="D16349"/>
                </a:solidFill>
              </a:rPr>
              <a:t> 您的資料任何地點，任何時間</a:t>
            </a:r>
            <a:endParaRPr lang="en-US" dirty="0">
              <a:solidFill>
                <a:srgbClr val="D16349"/>
              </a:solidFill>
            </a:endParaRPr>
          </a:p>
        </p:txBody>
      </p:sp>
      <p:sp>
        <p:nvSpPr>
          <p:cNvPr id="4" name="Rounded Rectangle 3"/>
          <p:cNvSpPr/>
          <p:nvPr/>
        </p:nvSpPr>
        <p:spPr bwMode="blackGray">
          <a:xfrm>
            <a:off x="4026091" y="3875964"/>
            <a:ext cx="4844955" cy="1119116"/>
          </a:xfrm>
          <a:prstGeom prst="roundRect">
            <a:avLst/>
          </a:prstGeom>
          <a:solidFill>
            <a:srgbClr val="BB543F"/>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1096919"/>
            <a:endParaRPr lang="en-US" sz="2800" dirty="0" smtClean="0">
              <a:solidFill>
                <a:schemeClr val="tx1"/>
              </a:solidFill>
              <a:effectLst>
                <a:outerShdw blurRad="38100" dist="38100" dir="2700000" algn="tl">
                  <a:srgbClr val="000000">
                    <a:alpha val="43137"/>
                  </a:srgbClr>
                </a:outerShdw>
              </a:effectLst>
            </a:endParaRPr>
          </a:p>
        </p:txBody>
      </p:sp>
      <p:sp>
        <p:nvSpPr>
          <p:cNvPr id="5" name="Rounded Rectangle 4"/>
          <p:cNvSpPr/>
          <p:nvPr/>
        </p:nvSpPr>
        <p:spPr bwMode="auto">
          <a:xfrm>
            <a:off x="3905251" y="5086351"/>
            <a:ext cx="5057775" cy="809625"/>
          </a:xfrm>
          <a:prstGeom prst="roundRect">
            <a:avLst>
              <a:gd name="adj" fmla="val 39412"/>
            </a:avLst>
          </a:prstGeom>
          <a:solidFill>
            <a:srgbClr val="BB543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grpSp>
        <p:nvGrpSpPr>
          <p:cNvPr id="6" name="Group 75"/>
          <p:cNvGrpSpPr/>
          <p:nvPr/>
        </p:nvGrpSpPr>
        <p:grpSpPr>
          <a:xfrm>
            <a:off x="4939417" y="3406807"/>
            <a:ext cx="3068417" cy="857252"/>
            <a:chOff x="4964816" y="3540157"/>
            <a:chExt cx="3068417" cy="857252"/>
          </a:xfrm>
        </p:grpSpPr>
        <p:cxnSp>
          <p:nvCxnSpPr>
            <p:cNvPr id="7" name="Straight Connector 6"/>
            <p:cNvCxnSpPr/>
            <p:nvPr/>
          </p:nvCxnSpPr>
          <p:spPr bwMode="auto">
            <a:xfrm flipV="1">
              <a:off x="6580770" y="3540157"/>
              <a:ext cx="1145893" cy="81022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8" name="Straight Connector 7"/>
            <p:cNvCxnSpPr/>
            <p:nvPr/>
          </p:nvCxnSpPr>
          <p:spPr bwMode="auto">
            <a:xfrm rot="10800000">
              <a:off x="5153026" y="3597276"/>
              <a:ext cx="1313445" cy="76263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9" name="Straight Connector 8"/>
            <p:cNvCxnSpPr/>
            <p:nvPr/>
          </p:nvCxnSpPr>
          <p:spPr bwMode="auto">
            <a:xfrm rot="10800000">
              <a:off x="4964816" y="4212212"/>
              <a:ext cx="1342662" cy="18519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10" name="Straight Connector 9"/>
            <p:cNvCxnSpPr/>
            <p:nvPr/>
          </p:nvCxnSpPr>
          <p:spPr bwMode="auto">
            <a:xfrm rot="10800000" flipV="1">
              <a:off x="6621124" y="4248061"/>
              <a:ext cx="1412109" cy="11574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11" name="Straight Connector 10"/>
            <p:cNvCxnSpPr/>
            <p:nvPr/>
          </p:nvCxnSpPr>
          <p:spPr bwMode="auto">
            <a:xfrm rot="5400000" flipH="1" flipV="1">
              <a:off x="6321428" y="3913925"/>
              <a:ext cx="571499" cy="30479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12" name="Straight Connector 11"/>
            <p:cNvCxnSpPr/>
            <p:nvPr/>
          </p:nvCxnSpPr>
          <p:spPr bwMode="auto">
            <a:xfrm rot="16200000" flipH="1">
              <a:off x="6045205" y="3913927"/>
              <a:ext cx="571499" cy="30479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grpSp>
      <p:pic>
        <p:nvPicPr>
          <p:cNvPr id="14" name="Picture 4"/>
          <p:cNvPicPr>
            <a:picLocks noChangeAspect="1" noChangeArrowheads="1"/>
          </p:cNvPicPr>
          <p:nvPr/>
        </p:nvPicPr>
        <p:blipFill>
          <a:blip r:embed="rId2"/>
          <a:srcRect b="47961"/>
          <a:stretch>
            <a:fillRect/>
          </a:stretch>
        </p:blipFill>
        <p:spPr bwMode="auto">
          <a:xfrm>
            <a:off x="3869172" y="2139950"/>
            <a:ext cx="5154178" cy="2255743"/>
          </a:xfrm>
          <a:prstGeom prst="rect">
            <a:avLst/>
          </a:prstGeom>
          <a:noFill/>
          <a:ln w="9525">
            <a:noFill/>
            <a:miter lim="800000"/>
            <a:headEnd/>
            <a:tailEnd/>
          </a:ln>
          <a:effectLst>
            <a:softEdge rad="127000"/>
          </a:effectLst>
        </p:spPr>
      </p:pic>
      <p:sp>
        <p:nvSpPr>
          <p:cNvPr id="16" name="Rounded Rectangle 15"/>
          <p:cNvSpPr/>
          <p:nvPr/>
        </p:nvSpPr>
        <p:spPr bwMode="auto">
          <a:xfrm>
            <a:off x="252185" y="3835400"/>
            <a:ext cx="3176815" cy="830488"/>
          </a:xfrm>
          <a:prstGeom prst="roundRect">
            <a:avLst>
              <a:gd name="adj" fmla="val 14018"/>
            </a:avLst>
          </a:prstGeom>
          <a:solidFill>
            <a:srgbClr val="BB543F"/>
          </a:solidFill>
          <a:ln w="0">
            <a:solidFill>
              <a:srgbClr val="B2B2B2"/>
            </a:solid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a:sp3d>
        </p:spPr>
        <p:txBody>
          <a:bodyPr vert="horz" wrap="square" lIns="91440" tIns="45720" rIns="91440" bIns="45720" numCol="1" anchor="t" anchorCtr="0" compatLnSpc="1">
            <a:prstTxWarp prst="textNoShape">
              <a:avLst/>
            </a:prstTxWarp>
          </a:bodyPr>
          <a:lstStyle/>
          <a:p>
            <a:pPr>
              <a:defRPr/>
            </a:pPr>
            <a:endParaRPr lang="en-US" sz="2400" dirty="0">
              <a:effectLst>
                <a:outerShdw blurRad="38100" dist="38100" dir="2700000" algn="tl">
                  <a:srgbClr val="000000">
                    <a:alpha val="43137"/>
                  </a:srgbClr>
                </a:outerShdw>
              </a:effectLst>
              <a:latin typeface="+mj-lt"/>
            </a:endParaRPr>
          </a:p>
        </p:txBody>
      </p:sp>
      <p:sp>
        <p:nvSpPr>
          <p:cNvPr id="17" name="Rectangle 833615"/>
          <p:cNvSpPr>
            <a:spLocks noChangeArrowheads="1"/>
          </p:cNvSpPr>
          <p:nvPr/>
        </p:nvSpPr>
        <p:spPr bwMode="auto">
          <a:xfrm>
            <a:off x="294121" y="4039356"/>
            <a:ext cx="3208029" cy="443198"/>
          </a:xfrm>
          <a:prstGeom prst="rect">
            <a:avLst/>
          </a:prstGeom>
          <a:noFill/>
          <a:ln w="9525">
            <a:noFill/>
            <a:miter lim="800000"/>
            <a:headEnd/>
            <a:tailEnd/>
          </a:ln>
        </p:spPr>
        <p:txBody>
          <a:bodyPr wrap="square">
            <a:spAutoFit/>
          </a:bodyPr>
          <a:lstStyle/>
          <a:p>
            <a:pPr>
              <a:lnSpc>
                <a:spcPct val="95000"/>
              </a:lnSpc>
              <a:defRPr/>
            </a:pPr>
            <a:r>
              <a:rPr lang="zh-TW" altLang="en-US" sz="2400" kern="0" spc="-125" dirty="0" smtClean="0">
                <a:ln w="3175">
                  <a:noFill/>
                </a:ln>
                <a:solidFill>
                  <a:schemeClr val="bg1"/>
                </a:solidFill>
                <a:latin typeface="+mj-lt"/>
                <a:ea typeface="宋体" pitchFamily="2" charset="-122"/>
                <a:cs typeface="Arial" charset="0"/>
              </a:rPr>
              <a:t>動態開發</a:t>
            </a:r>
            <a:endParaRPr lang="en-US" altLang="zh-CN" sz="2400" kern="0" spc="-125" dirty="0">
              <a:ln w="3175">
                <a:noFill/>
              </a:ln>
              <a:solidFill>
                <a:schemeClr val="bg1"/>
              </a:solidFill>
              <a:latin typeface="+mj-lt"/>
              <a:ea typeface="宋体" pitchFamily="2" charset="-122"/>
              <a:cs typeface="Arial" charset="0"/>
            </a:endParaRPr>
          </a:p>
        </p:txBody>
      </p:sp>
      <p:sp>
        <p:nvSpPr>
          <p:cNvPr id="19" name="Rounded Rectangle 18"/>
          <p:cNvSpPr/>
          <p:nvPr/>
        </p:nvSpPr>
        <p:spPr bwMode="auto">
          <a:xfrm>
            <a:off x="255030" y="2833914"/>
            <a:ext cx="3176815" cy="830488"/>
          </a:xfrm>
          <a:prstGeom prst="roundRect">
            <a:avLst>
              <a:gd name="adj" fmla="val 14018"/>
            </a:avLst>
          </a:prstGeom>
          <a:solidFill>
            <a:srgbClr val="BB543F"/>
          </a:solidFill>
          <a:ln w="0">
            <a:solidFill>
              <a:srgbClr val="B2B2B2"/>
            </a:solid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a:sp3d>
        </p:spPr>
        <p:txBody>
          <a:bodyPr vert="horz" wrap="square" lIns="91440" tIns="45720" rIns="91440" bIns="45720" numCol="1" anchor="t" anchorCtr="0" compatLnSpc="1">
            <a:prstTxWarp prst="textNoShape">
              <a:avLst/>
            </a:prstTxWarp>
          </a:bodyPr>
          <a:lstStyle/>
          <a:p>
            <a:pPr>
              <a:defRPr/>
            </a:pPr>
            <a:endParaRPr lang="en-US" sz="2400" dirty="0">
              <a:effectLst>
                <a:outerShdw blurRad="38100" dist="38100" dir="2700000" algn="tl">
                  <a:srgbClr val="000000">
                    <a:alpha val="43137"/>
                  </a:srgbClr>
                </a:outerShdw>
              </a:effectLst>
              <a:latin typeface="+mj-lt"/>
            </a:endParaRPr>
          </a:p>
        </p:txBody>
      </p:sp>
      <p:sp>
        <p:nvSpPr>
          <p:cNvPr id="20" name="TextBox 833617"/>
          <p:cNvSpPr txBox="1">
            <a:spLocks noChangeArrowheads="1"/>
          </p:cNvSpPr>
          <p:nvPr/>
        </p:nvSpPr>
        <p:spPr bwMode="auto">
          <a:xfrm>
            <a:off x="326467" y="3037976"/>
            <a:ext cx="2670054" cy="443198"/>
          </a:xfrm>
          <a:prstGeom prst="rect">
            <a:avLst/>
          </a:prstGeom>
          <a:noFill/>
          <a:ln w="9525">
            <a:noFill/>
            <a:miter lim="800000"/>
            <a:headEnd/>
            <a:tailEnd/>
          </a:ln>
        </p:spPr>
        <p:txBody>
          <a:bodyPr>
            <a:spAutoFit/>
          </a:bodyPr>
          <a:lstStyle/>
          <a:p>
            <a:pPr>
              <a:lnSpc>
                <a:spcPct val="95000"/>
              </a:lnSpc>
              <a:spcBef>
                <a:spcPct val="10000"/>
              </a:spcBef>
              <a:defRPr/>
            </a:pPr>
            <a:r>
              <a:rPr lang="zh-TW" altLang="en-US" sz="2400" kern="0" spc="-125" dirty="0" smtClean="0">
                <a:ln w="3175">
                  <a:noFill/>
                </a:ln>
                <a:solidFill>
                  <a:schemeClr val="bg1"/>
                </a:solidFill>
                <a:latin typeface="+mj-lt"/>
                <a:ea typeface="宋体" pitchFamily="2" charset="-122"/>
                <a:cs typeface="Arial" charset="0"/>
              </a:rPr>
              <a:t>不僅是關聯式資料</a:t>
            </a:r>
            <a:endParaRPr lang="en-US" altLang="zh-CN" sz="2400" kern="0" spc="-125" dirty="0">
              <a:ln w="3175">
                <a:noFill/>
              </a:ln>
              <a:solidFill>
                <a:schemeClr val="bg1"/>
              </a:solidFill>
              <a:latin typeface="+mj-lt"/>
              <a:ea typeface="宋体" pitchFamily="2" charset="-122"/>
              <a:cs typeface="Arial" charset="0"/>
            </a:endParaRPr>
          </a:p>
        </p:txBody>
      </p:sp>
      <p:sp>
        <p:nvSpPr>
          <p:cNvPr id="22" name="Rounded Rectangle 21"/>
          <p:cNvSpPr/>
          <p:nvPr/>
        </p:nvSpPr>
        <p:spPr bwMode="auto">
          <a:xfrm>
            <a:off x="253978" y="4851400"/>
            <a:ext cx="3176835" cy="830488"/>
          </a:xfrm>
          <a:prstGeom prst="roundRect">
            <a:avLst>
              <a:gd name="adj" fmla="val 14018"/>
            </a:avLst>
          </a:prstGeom>
          <a:solidFill>
            <a:srgbClr val="BB543F"/>
          </a:solidFill>
          <a:ln w="0">
            <a:solidFill>
              <a:srgbClr val="B2B2B2"/>
            </a:solidFill>
            <a:prstDash val="solid"/>
            <a:round/>
            <a:headEnd/>
            <a:tailEnd/>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a:sp3d>
        </p:spPr>
        <p:txBody>
          <a:bodyPr vert="horz" wrap="square" lIns="91440" tIns="45720" rIns="91440" bIns="45720" numCol="1" anchor="t" anchorCtr="0" compatLnSpc="1">
            <a:prstTxWarp prst="textNoShape">
              <a:avLst/>
            </a:prstTxWarp>
          </a:bodyPr>
          <a:lstStyle/>
          <a:p>
            <a:pPr>
              <a:defRPr/>
            </a:pPr>
            <a:endParaRPr lang="en-US" sz="2400" dirty="0">
              <a:effectLst>
                <a:outerShdw blurRad="38100" dist="38100" dir="2700000" algn="tl">
                  <a:srgbClr val="000000">
                    <a:alpha val="43137"/>
                  </a:srgbClr>
                </a:outerShdw>
              </a:effectLst>
              <a:latin typeface="+mj-lt"/>
            </a:endParaRPr>
          </a:p>
        </p:txBody>
      </p:sp>
      <p:sp>
        <p:nvSpPr>
          <p:cNvPr id="23" name="TextBox 833617"/>
          <p:cNvSpPr txBox="1">
            <a:spLocks noChangeArrowheads="1"/>
          </p:cNvSpPr>
          <p:nvPr/>
        </p:nvSpPr>
        <p:spPr bwMode="auto">
          <a:xfrm>
            <a:off x="286935" y="5042762"/>
            <a:ext cx="3387140" cy="443198"/>
          </a:xfrm>
          <a:prstGeom prst="rect">
            <a:avLst/>
          </a:prstGeom>
          <a:noFill/>
          <a:ln w="9525">
            <a:noFill/>
            <a:miter lim="800000"/>
            <a:headEnd/>
            <a:tailEnd/>
          </a:ln>
        </p:spPr>
        <p:txBody>
          <a:bodyPr wrap="square">
            <a:spAutoFit/>
          </a:bodyPr>
          <a:lstStyle/>
          <a:p>
            <a:pPr>
              <a:lnSpc>
                <a:spcPct val="95000"/>
              </a:lnSpc>
              <a:spcBef>
                <a:spcPct val="10000"/>
              </a:spcBef>
              <a:defRPr/>
            </a:pPr>
            <a:r>
              <a:rPr lang="zh-TW" altLang="en-US" sz="2400" kern="0" spc="-125" dirty="0" smtClean="0">
                <a:ln w="3175">
                  <a:noFill/>
                </a:ln>
                <a:solidFill>
                  <a:schemeClr val="bg1"/>
                </a:solidFill>
                <a:latin typeface="+mj-lt"/>
                <a:ea typeface="宋体" pitchFamily="2" charset="-122"/>
                <a:cs typeface="Arial" charset="0"/>
              </a:rPr>
              <a:t>深入資料內涵</a:t>
            </a:r>
            <a:endParaRPr lang="en-US" altLang="zh-CN" sz="2400" kern="0" spc="-125" dirty="0">
              <a:ln w="3175">
                <a:noFill/>
              </a:ln>
              <a:solidFill>
                <a:schemeClr val="bg1"/>
              </a:solidFill>
              <a:latin typeface="+mj-lt"/>
              <a:ea typeface="宋体" pitchFamily="2" charset="-122"/>
              <a:cs typeface="Arial" charset="0"/>
            </a:endParaRPr>
          </a:p>
        </p:txBody>
      </p:sp>
      <p:sp>
        <p:nvSpPr>
          <p:cNvPr id="25" name="Rounded Rectangle 24"/>
          <p:cNvSpPr/>
          <p:nvPr/>
        </p:nvSpPr>
        <p:spPr bwMode="auto">
          <a:xfrm>
            <a:off x="266700" y="1803400"/>
            <a:ext cx="3176815" cy="830488"/>
          </a:xfrm>
          <a:prstGeom prst="roundRect">
            <a:avLst>
              <a:gd name="adj" fmla="val 14018"/>
            </a:avLst>
          </a:prstGeom>
          <a:solidFill>
            <a:srgbClr val="BB543F"/>
          </a:solidFill>
          <a:ln w="0">
            <a:solidFill>
              <a:srgbClr val="B2B2B2"/>
            </a:solid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a:sp3d>
        </p:spPr>
        <p:txBody>
          <a:bodyPr vert="horz" wrap="square" lIns="91440" tIns="45720" rIns="91440" bIns="45720" numCol="1" anchor="t" anchorCtr="0" compatLnSpc="1">
            <a:prstTxWarp prst="textNoShape">
              <a:avLst/>
            </a:prstTxWarp>
          </a:bodyPr>
          <a:lstStyle/>
          <a:p>
            <a:pPr>
              <a:defRPr/>
            </a:pPr>
            <a:endParaRPr lang="en-US" sz="2400" dirty="0">
              <a:effectLst>
                <a:outerShdw blurRad="38100" dist="38100" dir="2700000" algn="tl">
                  <a:srgbClr val="000000">
                    <a:alpha val="43137"/>
                  </a:srgbClr>
                </a:outerShdw>
              </a:effectLst>
              <a:latin typeface="+mj-lt"/>
            </a:endParaRPr>
          </a:p>
        </p:txBody>
      </p:sp>
      <p:sp>
        <p:nvSpPr>
          <p:cNvPr id="26" name="Rectangle 833615"/>
          <p:cNvSpPr>
            <a:spLocks noChangeArrowheads="1"/>
          </p:cNvSpPr>
          <p:nvPr/>
        </p:nvSpPr>
        <p:spPr bwMode="auto">
          <a:xfrm>
            <a:off x="311652" y="1997045"/>
            <a:ext cx="3434224" cy="443198"/>
          </a:xfrm>
          <a:prstGeom prst="rect">
            <a:avLst/>
          </a:prstGeom>
          <a:noFill/>
          <a:ln w="9525">
            <a:noFill/>
            <a:miter lim="800000"/>
            <a:headEnd/>
            <a:tailEnd/>
          </a:ln>
        </p:spPr>
        <p:txBody>
          <a:bodyPr wrap="square">
            <a:spAutoFit/>
          </a:bodyPr>
          <a:lstStyle/>
          <a:p>
            <a:pPr>
              <a:lnSpc>
                <a:spcPct val="95000"/>
              </a:lnSpc>
              <a:defRPr/>
            </a:pPr>
            <a:r>
              <a:rPr lang="zh-TW" altLang="en-US" sz="2400" kern="0" spc="-125" dirty="0" smtClean="0">
                <a:ln w="3175">
                  <a:noFill/>
                </a:ln>
                <a:solidFill>
                  <a:schemeClr val="bg1"/>
                </a:solidFill>
                <a:latin typeface="+mj-lt"/>
                <a:ea typeface="宋体" pitchFamily="2" charset="-122"/>
                <a:cs typeface="Arial" charset="0"/>
              </a:rPr>
              <a:t>企業資料平台</a:t>
            </a:r>
            <a:endParaRPr lang="en-US" altLang="zh-CN" sz="2400" kern="0" spc="-125" dirty="0">
              <a:ln w="3175">
                <a:noFill/>
              </a:ln>
              <a:solidFill>
                <a:schemeClr val="bg1"/>
              </a:solidFill>
              <a:latin typeface="+mj-lt"/>
              <a:ea typeface="宋体" pitchFamily="2" charset="-122"/>
              <a:cs typeface="Arial" charset="0"/>
            </a:endParaRPr>
          </a:p>
        </p:txBody>
      </p:sp>
      <p:pic>
        <p:nvPicPr>
          <p:cNvPr id="27" name="Rectangle 55309"/>
          <p:cNvPicPr>
            <a:picLocks noChangeAspect="1" noChangeArrowheads="1"/>
          </p:cNvPicPr>
          <p:nvPr/>
        </p:nvPicPr>
        <p:blipFill>
          <a:blip r:embed="rId3" cstate="print"/>
          <a:srcRect r="68309" b="-23847"/>
          <a:stretch>
            <a:fillRect/>
          </a:stretch>
        </p:blipFill>
        <p:spPr bwMode="auto">
          <a:xfrm>
            <a:off x="4117991" y="5526319"/>
            <a:ext cx="600337" cy="450603"/>
          </a:xfrm>
          <a:prstGeom prst="rect">
            <a:avLst/>
          </a:prstGeom>
          <a:noFill/>
          <a:ln>
            <a:noFill/>
          </a:ln>
        </p:spPr>
      </p:pic>
      <p:grpSp>
        <p:nvGrpSpPr>
          <p:cNvPr id="28" name="Group 44"/>
          <p:cNvGrpSpPr>
            <a:grpSpLocks/>
          </p:cNvGrpSpPr>
          <p:nvPr/>
        </p:nvGrpSpPr>
        <p:grpSpPr bwMode="auto">
          <a:xfrm>
            <a:off x="7721599" y="5591490"/>
            <a:ext cx="994615" cy="309998"/>
            <a:chOff x="-1496" y="1925"/>
            <a:chExt cx="1827" cy="618"/>
          </a:xfrm>
        </p:grpSpPr>
        <p:pic>
          <p:nvPicPr>
            <p:cNvPr id="29" name="Picture 45" descr="MSOfficeLogo-h-BLK"/>
            <p:cNvPicPr>
              <a:picLocks noChangeAspect="1" noChangeArrowheads="1"/>
            </p:cNvPicPr>
            <p:nvPr/>
          </p:nvPicPr>
          <p:blipFill>
            <a:blip r:embed="rId4" cstate="print">
              <a:lum bright="100000"/>
            </a:blip>
            <a:srcRect l="27602"/>
            <a:stretch>
              <a:fillRect/>
            </a:stretch>
          </p:blipFill>
          <p:spPr bwMode="auto">
            <a:xfrm>
              <a:off x="-986" y="1932"/>
              <a:ext cx="1317" cy="610"/>
            </a:xfrm>
            <a:prstGeom prst="rect">
              <a:avLst/>
            </a:prstGeom>
            <a:noFill/>
            <a:ln w="9525">
              <a:noFill/>
              <a:miter lim="800000"/>
              <a:headEnd/>
              <a:tailEnd/>
            </a:ln>
          </p:spPr>
        </p:pic>
        <p:pic>
          <p:nvPicPr>
            <p:cNvPr id="30" name="Picture 46" descr="MSOfficeLogo-h-BLK"/>
            <p:cNvPicPr>
              <a:picLocks noChangeAspect="1" noChangeArrowheads="1"/>
            </p:cNvPicPr>
            <p:nvPr/>
          </p:nvPicPr>
          <p:blipFill>
            <a:blip r:embed="rId5" cstate="print"/>
            <a:srcRect r="69940"/>
            <a:stretch>
              <a:fillRect/>
            </a:stretch>
          </p:blipFill>
          <p:spPr bwMode="auto">
            <a:xfrm>
              <a:off x="-1496" y="1925"/>
              <a:ext cx="554" cy="618"/>
            </a:xfrm>
            <a:prstGeom prst="rect">
              <a:avLst/>
            </a:prstGeom>
            <a:noFill/>
            <a:ln w="9525">
              <a:noFill/>
              <a:miter lim="800000"/>
              <a:headEnd/>
              <a:tailEnd/>
            </a:ln>
          </p:spPr>
        </p:pic>
      </p:grpSp>
      <p:pic>
        <p:nvPicPr>
          <p:cNvPr id="31" name="Picture 3" descr="BTS2006"/>
          <p:cNvPicPr>
            <a:picLocks noChangeAspect="1" noChangeArrowheads="1"/>
          </p:cNvPicPr>
          <p:nvPr/>
        </p:nvPicPr>
        <p:blipFill>
          <a:blip r:embed="rId6" cstate="print"/>
          <a:srcRect r="21234"/>
          <a:stretch>
            <a:fillRect/>
          </a:stretch>
        </p:blipFill>
        <p:spPr bwMode="black">
          <a:xfrm>
            <a:off x="6271640" y="5609256"/>
            <a:ext cx="1182333" cy="243104"/>
          </a:xfrm>
          <a:prstGeom prst="rect">
            <a:avLst/>
          </a:prstGeom>
          <a:noFill/>
          <a:ln w="9525">
            <a:noFill/>
            <a:miter lim="800000"/>
            <a:headEnd/>
            <a:tailEnd/>
          </a:ln>
        </p:spPr>
      </p:pic>
      <p:pic>
        <p:nvPicPr>
          <p:cNvPr id="32" name="Picture 15" descr="Visual Studio 2005 logo v white"/>
          <p:cNvPicPr>
            <a:picLocks noChangeAspect="1" noChangeArrowheads="1"/>
          </p:cNvPicPr>
          <p:nvPr/>
        </p:nvPicPr>
        <p:blipFill>
          <a:blip r:embed="rId7" cstate="print"/>
          <a:srcRect r="20988"/>
          <a:stretch>
            <a:fillRect/>
          </a:stretch>
        </p:blipFill>
        <p:spPr bwMode="black">
          <a:xfrm>
            <a:off x="4981284" y="5471359"/>
            <a:ext cx="1010493" cy="384273"/>
          </a:xfrm>
          <a:prstGeom prst="rect">
            <a:avLst/>
          </a:prstGeom>
          <a:noFill/>
          <a:ln w="9525">
            <a:noFill/>
            <a:miter lim="800000"/>
            <a:headEnd/>
            <a:tailEnd/>
          </a:ln>
        </p:spPr>
      </p:pic>
      <p:grpSp>
        <p:nvGrpSpPr>
          <p:cNvPr id="33" name="Group 72"/>
          <p:cNvGrpSpPr/>
          <p:nvPr/>
        </p:nvGrpSpPr>
        <p:grpSpPr>
          <a:xfrm>
            <a:off x="4146065" y="3834133"/>
            <a:ext cx="1126068" cy="1210059"/>
            <a:chOff x="3942868" y="3695127"/>
            <a:chExt cx="1167903" cy="1342435"/>
          </a:xfrm>
        </p:grpSpPr>
        <p:sp>
          <p:nvSpPr>
            <p:cNvPr id="34" name="Rectangle 33"/>
            <p:cNvSpPr/>
            <p:nvPr/>
          </p:nvSpPr>
          <p:spPr>
            <a:xfrm>
              <a:off x="4073004" y="4508320"/>
              <a:ext cx="1037767" cy="529242"/>
            </a:xfrm>
            <a:prstGeom prst="rect">
              <a:avLst/>
            </a:prstGeom>
          </p:spPr>
          <p:txBody>
            <a:bodyPr wrap="none">
              <a:spAutoFit/>
            </a:bodyPr>
            <a:lstStyle/>
            <a:p>
              <a:pPr algn="ctr">
                <a:lnSpc>
                  <a:spcPts val="1500"/>
                </a:lnSpc>
              </a:pPr>
              <a:r>
                <a:rPr lang="en-US" altLang="zh-CN" sz="1600" kern="0" spc="-125" dirty="0" smtClean="0">
                  <a:ln w="3175">
                    <a:noFill/>
                  </a:ln>
                  <a:solidFill>
                    <a:schemeClr val="bg1"/>
                  </a:solidFill>
                  <a:effectLst>
                    <a:outerShdw blurRad="88900" dist="12700" dir="2700000" algn="tl" rotWithShape="0">
                      <a:prstClr val="black"/>
                    </a:outerShdw>
                  </a:effectLst>
                  <a:latin typeface="+mj-lt"/>
                  <a:ea typeface="宋体" pitchFamily="2" charset="-122"/>
                  <a:cs typeface="Arial" charset="0"/>
                </a:rPr>
                <a:t>Mobile  and</a:t>
              </a:r>
            </a:p>
            <a:p>
              <a:pPr algn="ctr">
                <a:lnSpc>
                  <a:spcPts val="1500"/>
                </a:lnSpc>
              </a:pPr>
              <a:r>
                <a:rPr lang="en-US" altLang="zh-CN" sz="1600" kern="0" spc="-125" dirty="0" smtClean="0">
                  <a:ln w="3175">
                    <a:noFill/>
                  </a:ln>
                  <a:solidFill>
                    <a:schemeClr val="bg1"/>
                  </a:solidFill>
                  <a:effectLst>
                    <a:outerShdw blurRad="88900" dist="12700" dir="2700000" algn="tl" rotWithShape="0">
                      <a:prstClr val="black"/>
                    </a:outerShdw>
                  </a:effectLst>
                  <a:latin typeface="+mj-lt"/>
                  <a:ea typeface="宋体" pitchFamily="2" charset="-122"/>
                  <a:cs typeface="Arial" charset="0"/>
                </a:rPr>
                <a:t>Desktop</a:t>
              </a:r>
            </a:p>
          </p:txBody>
        </p:sp>
        <p:grpSp>
          <p:nvGrpSpPr>
            <p:cNvPr id="35" name="Group 75"/>
            <p:cNvGrpSpPr/>
            <p:nvPr/>
          </p:nvGrpSpPr>
          <p:grpSpPr>
            <a:xfrm>
              <a:off x="3942868" y="3695127"/>
              <a:ext cx="1134319" cy="756333"/>
              <a:chOff x="2095018" y="4340505"/>
              <a:chExt cx="1134319" cy="756333"/>
            </a:xfrm>
          </p:grpSpPr>
          <p:pic>
            <p:nvPicPr>
              <p:cNvPr id="36" name="Picture 137" descr="pda"/>
              <p:cNvPicPr>
                <a:picLocks noChangeAspect="1" noChangeArrowheads="1"/>
              </p:cNvPicPr>
              <p:nvPr/>
            </p:nvPicPr>
            <p:blipFill>
              <a:blip r:embed="rId8" cstate="print"/>
              <a:stretch>
                <a:fillRect/>
              </a:stretch>
            </p:blipFill>
            <p:spPr bwMode="auto">
              <a:xfrm>
                <a:off x="2484972" y="4340505"/>
                <a:ext cx="259082" cy="480771"/>
              </a:xfrm>
              <a:prstGeom prst="rect">
                <a:avLst/>
              </a:prstGeom>
              <a:noFill/>
              <a:ln>
                <a:noFill/>
              </a:ln>
            </p:spPr>
          </p:pic>
          <p:pic>
            <p:nvPicPr>
              <p:cNvPr id="37" name="Picture 2" descr="E:\Clip_Installer\DVD_ART\Artwork_Imagery\HARDWARE_IMAGERY\Illustration - Misc Hardware\eHome icons\laptop.png"/>
              <p:cNvPicPr>
                <a:picLocks noChangeAspect="1" noChangeArrowheads="1"/>
              </p:cNvPicPr>
              <p:nvPr/>
            </p:nvPicPr>
            <p:blipFill>
              <a:blip r:embed="rId9" cstate="print"/>
              <a:srcRect/>
              <a:stretch>
                <a:fillRect/>
              </a:stretch>
            </p:blipFill>
            <p:spPr bwMode="auto">
              <a:xfrm>
                <a:off x="2095018" y="4626763"/>
                <a:ext cx="492855" cy="408224"/>
              </a:xfrm>
              <a:prstGeom prst="rect">
                <a:avLst/>
              </a:prstGeom>
              <a:noFill/>
              <a:ln w="9525">
                <a:noFill/>
                <a:miter lim="800000"/>
                <a:headEnd/>
                <a:tailEnd/>
              </a:ln>
              <a:effectLst>
                <a:glow rad="63500">
                  <a:schemeClr val="bg1">
                    <a:alpha val="40000"/>
                  </a:schemeClr>
                </a:glow>
              </a:effectLst>
            </p:spPr>
          </p:pic>
          <p:pic>
            <p:nvPicPr>
              <p:cNvPr id="38" name="Picture 1" descr="E:\Clip_Installer\DVD_ART\Artwork_Imagery\HARDWARE_IMAGERY\Illustration - Misc Hardware\XML Icons\LCD flat panel and keyboard.png"/>
              <p:cNvPicPr>
                <a:picLocks noChangeAspect="1" noChangeArrowheads="1"/>
              </p:cNvPicPr>
              <p:nvPr/>
            </p:nvPicPr>
            <p:blipFill>
              <a:blip r:embed="rId10" cstate="print"/>
              <a:srcRect/>
              <a:stretch>
                <a:fillRect/>
              </a:stretch>
            </p:blipFill>
            <p:spPr bwMode="auto">
              <a:xfrm>
                <a:off x="2753811" y="4469834"/>
                <a:ext cx="475526" cy="627004"/>
              </a:xfrm>
              <a:prstGeom prst="rect">
                <a:avLst/>
              </a:prstGeom>
              <a:noFill/>
            </p:spPr>
          </p:pic>
        </p:grpSp>
      </p:grpSp>
      <p:grpSp>
        <p:nvGrpSpPr>
          <p:cNvPr id="39" name="Group 74"/>
          <p:cNvGrpSpPr/>
          <p:nvPr/>
        </p:nvGrpSpPr>
        <p:grpSpPr>
          <a:xfrm>
            <a:off x="5795062" y="2990850"/>
            <a:ext cx="1342338" cy="876300"/>
            <a:chOff x="3855115" y="3674118"/>
            <a:chExt cx="1499589" cy="1031697"/>
          </a:xfrm>
        </p:grpSpPr>
        <p:pic>
          <p:nvPicPr>
            <p:cNvPr id="40" name="Picture 32" descr="Database 4 blue"/>
            <p:cNvPicPr>
              <a:picLocks noChangeAspect="1" noChangeArrowheads="1"/>
            </p:cNvPicPr>
            <p:nvPr/>
          </p:nvPicPr>
          <p:blipFill>
            <a:blip r:embed="rId11" cstate="print"/>
            <a:srcRect/>
            <a:stretch>
              <a:fillRect/>
            </a:stretch>
          </p:blipFill>
          <p:spPr bwMode="auto">
            <a:xfrm>
              <a:off x="3889095" y="3674118"/>
              <a:ext cx="1465609" cy="1031697"/>
            </a:xfrm>
            <a:prstGeom prst="rect">
              <a:avLst/>
            </a:prstGeom>
            <a:noFill/>
            <a:ln w="9525">
              <a:noFill/>
              <a:miter lim="800000"/>
              <a:headEnd/>
              <a:tailEnd/>
            </a:ln>
          </p:spPr>
        </p:pic>
        <p:sp>
          <p:nvSpPr>
            <p:cNvPr id="41" name="Rectangle 40"/>
            <p:cNvSpPr/>
            <p:nvPr/>
          </p:nvSpPr>
          <p:spPr>
            <a:xfrm>
              <a:off x="4757283" y="3938821"/>
              <a:ext cx="487453" cy="265803"/>
            </a:xfrm>
            <a:prstGeom prst="rect">
              <a:avLst/>
            </a:prstGeom>
          </p:spPr>
          <p:txBody>
            <a:bodyPr wrap="none">
              <a:spAutoFit/>
            </a:bodyPr>
            <a:lstStyle/>
            <a:p>
              <a:pPr algn="ctr">
                <a:lnSpc>
                  <a:spcPts val="1000"/>
                </a:lnSpc>
              </a:pPr>
              <a:r>
                <a:rPr lang="en-US" sz="1100" b="1" kern="0" spc="-125" dirty="0" smtClean="0">
                  <a:ln w="3175">
                    <a:noFill/>
                  </a:ln>
                  <a:solidFill>
                    <a:schemeClr val="bg1"/>
                  </a:solidFill>
                  <a:latin typeface="+mj-lt"/>
                  <a:ea typeface="宋体" pitchFamily="2" charset="-122"/>
                  <a:cs typeface="Arial" charset="0"/>
                </a:rPr>
                <a:t>OLAP</a:t>
              </a:r>
              <a:endParaRPr lang="en-US" sz="1100" b="1" dirty="0">
                <a:solidFill>
                  <a:schemeClr val="bg1"/>
                </a:solidFill>
                <a:latin typeface="+mj-lt"/>
              </a:endParaRPr>
            </a:p>
          </p:txBody>
        </p:sp>
        <p:sp>
          <p:nvSpPr>
            <p:cNvPr id="42" name="Rectangle 41"/>
            <p:cNvSpPr/>
            <p:nvPr/>
          </p:nvSpPr>
          <p:spPr>
            <a:xfrm>
              <a:off x="4409318" y="3707328"/>
              <a:ext cx="390750" cy="265803"/>
            </a:xfrm>
            <a:prstGeom prst="rect">
              <a:avLst/>
            </a:prstGeom>
          </p:spPr>
          <p:txBody>
            <a:bodyPr wrap="none">
              <a:spAutoFit/>
            </a:bodyPr>
            <a:lstStyle/>
            <a:p>
              <a:pPr algn="ctr">
                <a:lnSpc>
                  <a:spcPts val="1000"/>
                </a:lnSpc>
              </a:pPr>
              <a:r>
                <a:rPr lang="en-US" sz="1100" b="1" kern="0" spc="-125" dirty="0" smtClean="0">
                  <a:ln w="3175">
                    <a:noFill/>
                  </a:ln>
                  <a:solidFill>
                    <a:schemeClr val="bg1"/>
                  </a:solidFill>
                  <a:latin typeface="+mj-lt"/>
                  <a:ea typeface="宋体" pitchFamily="2" charset="-122"/>
                  <a:cs typeface="Arial" charset="0"/>
                </a:rPr>
                <a:t>FILE</a:t>
              </a:r>
              <a:endParaRPr lang="en-US" sz="1100" b="1" dirty="0">
                <a:solidFill>
                  <a:schemeClr val="bg1"/>
                </a:solidFill>
                <a:latin typeface="+mj-lt"/>
              </a:endParaRPr>
            </a:p>
          </p:txBody>
        </p:sp>
        <p:sp>
          <p:nvSpPr>
            <p:cNvPr id="43" name="Rectangle 42"/>
            <p:cNvSpPr/>
            <p:nvPr/>
          </p:nvSpPr>
          <p:spPr>
            <a:xfrm>
              <a:off x="4326844" y="4086480"/>
              <a:ext cx="442683" cy="265803"/>
            </a:xfrm>
            <a:prstGeom prst="rect">
              <a:avLst/>
            </a:prstGeom>
          </p:spPr>
          <p:txBody>
            <a:bodyPr wrap="none">
              <a:spAutoFit/>
            </a:bodyPr>
            <a:lstStyle/>
            <a:p>
              <a:pPr algn="ctr">
                <a:lnSpc>
                  <a:spcPts val="1000"/>
                </a:lnSpc>
              </a:pPr>
              <a:r>
                <a:rPr lang="en-US" sz="1100" b="1" kern="0" spc="-125" dirty="0" smtClean="0">
                  <a:ln w="3175">
                    <a:noFill/>
                  </a:ln>
                  <a:solidFill>
                    <a:schemeClr val="bg1"/>
                  </a:solidFill>
                  <a:latin typeface="+mj-lt"/>
                  <a:ea typeface="宋体" pitchFamily="2" charset="-122"/>
                  <a:cs typeface="Arial" charset="0"/>
                </a:rPr>
                <a:t>XML</a:t>
              </a:r>
              <a:endParaRPr lang="en-US" sz="1100" b="1" dirty="0">
                <a:solidFill>
                  <a:schemeClr val="bg1"/>
                </a:solidFill>
                <a:latin typeface="+mj-lt"/>
              </a:endParaRPr>
            </a:p>
          </p:txBody>
        </p:sp>
        <p:sp>
          <p:nvSpPr>
            <p:cNvPr id="44" name="Rectangle 43"/>
            <p:cNvSpPr/>
            <p:nvPr/>
          </p:nvSpPr>
          <p:spPr>
            <a:xfrm>
              <a:off x="3855115" y="3870159"/>
              <a:ext cx="605645" cy="265803"/>
            </a:xfrm>
            <a:prstGeom prst="rect">
              <a:avLst/>
            </a:prstGeom>
          </p:spPr>
          <p:txBody>
            <a:bodyPr wrap="none">
              <a:spAutoFit/>
            </a:bodyPr>
            <a:lstStyle/>
            <a:p>
              <a:pPr algn="ctr">
                <a:lnSpc>
                  <a:spcPts val="1000"/>
                </a:lnSpc>
              </a:pPr>
              <a:r>
                <a:rPr lang="en-US" sz="1100" b="1" kern="0" spc="-125" dirty="0" smtClean="0">
                  <a:ln w="3175">
                    <a:noFill/>
                  </a:ln>
                  <a:solidFill>
                    <a:schemeClr val="bg1"/>
                  </a:solidFill>
                  <a:latin typeface="+mj-lt"/>
                  <a:ea typeface="宋体" pitchFamily="2" charset="-122"/>
                  <a:cs typeface="Arial" charset="0"/>
                </a:rPr>
                <a:t>RDBMS</a:t>
              </a:r>
              <a:endParaRPr lang="en-US" sz="1100" b="1" dirty="0">
                <a:solidFill>
                  <a:schemeClr val="bg1"/>
                </a:solidFill>
                <a:latin typeface="+mj-lt"/>
              </a:endParaRPr>
            </a:p>
          </p:txBody>
        </p:sp>
      </p:grpSp>
      <p:sp>
        <p:nvSpPr>
          <p:cNvPr id="45" name="Curved Text 2"/>
          <p:cNvSpPr/>
          <p:nvPr/>
        </p:nvSpPr>
        <p:spPr>
          <a:xfrm rot="151368">
            <a:off x="4140143" y="2920555"/>
            <a:ext cx="4495857" cy="4924098"/>
          </a:xfrm>
          <a:prstGeom prst="rect">
            <a:avLst/>
          </a:prstGeom>
          <a:noFill/>
        </p:spPr>
        <p:txBody>
          <a:bodyPr wrap="none" lIns="73137" tIns="36569" rIns="73137" bIns="36569">
            <a:prstTxWarp prst="textArchUp">
              <a:avLst/>
            </a:prstTxWarp>
            <a:spAutoFit/>
          </a:bodyPr>
          <a:lstStyle/>
          <a:p>
            <a:pPr algn="ctr">
              <a:lnSpc>
                <a:spcPct val="90000"/>
              </a:lnSpc>
            </a:pPr>
            <a:r>
              <a:rPr lang="en-US" sz="1400" i="1" dirty="0" smtClean="0">
                <a:ln w="18415" cmpd="sng">
                  <a:noFill/>
                  <a:prstDash val="solid"/>
                </a:ln>
                <a:gradFill>
                  <a:gsLst>
                    <a:gs pos="0">
                      <a:schemeClr val="tx1"/>
                    </a:gs>
                    <a:gs pos="100000">
                      <a:srgbClr val="FFFFFF"/>
                    </a:gs>
                  </a:gsLst>
                  <a:lin ang="16200000" scaled="1"/>
                </a:gradFill>
                <a:effectLst>
                  <a:outerShdw blurRad="63500" sx="102000" sy="102000" algn="ctr" rotWithShape="0">
                    <a:prstClr val="black">
                      <a:alpha val="40000"/>
                    </a:prstClr>
                  </a:outerShdw>
                </a:effectLst>
                <a:latin typeface="+mj-lt"/>
              </a:rPr>
              <a:t>Entity Data Model</a:t>
            </a:r>
            <a:endParaRPr lang="en-US" sz="1400" i="1" dirty="0">
              <a:ln w="18415" cmpd="sng">
                <a:noFill/>
                <a:prstDash val="solid"/>
              </a:ln>
              <a:gradFill>
                <a:gsLst>
                  <a:gs pos="0">
                    <a:schemeClr val="tx1"/>
                  </a:gs>
                  <a:gs pos="100000">
                    <a:srgbClr val="FFFFFF"/>
                  </a:gs>
                </a:gsLst>
                <a:lin ang="16200000" scaled="1"/>
              </a:gradFill>
              <a:effectLst>
                <a:outerShdw blurRad="63500" sx="102000" sy="102000" algn="ctr" rotWithShape="0">
                  <a:prstClr val="black">
                    <a:alpha val="40000"/>
                  </a:prstClr>
                </a:outerShdw>
              </a:effectLst>
              <a:latin typeface="+mj-lt"/>
            </a:endParaRPr>
          </a:p>
        </p:txBody>
      </p:sp>
      <p:sp>
        <p:nvSpPr>
          <p:cNvPr id="46" name="Rectangle 45"/>
          <p:cNvSpPr/>
          <p:nvPr/>
        </p:nvSpPr>
        <p:spPr>
          <a:xfrm>
            <a:off x="5968646" y="2174020"/>
            <a:ext cx="718458" cy="220569"/>
          </a:xfrm>
          <a:prstGeom prst="rect">
            <a:avLst/>
          </a:prstGeom>
        </p:spPr>
        <p:txBody>
          <a:bodyPr wrap="none" lIns="91436" tIns="45718" rIns="91436" bIns="45718">
            <a:spAutoFit/>
          </a:bodyPr>
          <a:lstStyle/>
          <a:p>
            <a:pPr algn="ctr">
              <a:lnSpc>
                <a:spcPts val="1000"/>
              </a:lnSpc>
            </a:pPr>
            <a:r>
              <a:rPr lang="en-US" sz="1600" i="1" kern="0" spc="-125" dirty="0" smtClean="0">
                <a:ln w="3175">
                  <a:noFill/>
                </a:ln>
                <a:latin typeface="+mj-lt"/>
                <a:ea typeface="宋体" pitchFamily="2" charset="-122"/>
                <a:cs typeface="Arial" charset="0"/>
              </a:rPr>
              <a:t>Services</a:t>
            </a:r>
            <a:endParaRPr lang="en-US" sz="1600" i="1" dirty="0">
              <a:latin typeface="+mj-lt"/>
            </a:endParaRPr>
          </a:p>
        </p:txBody>
      </p:sp>
      <p:grpSp>
        <p:nvGrpSpPr>
          <p:cNvPr id="47" name="Group 77"/>
          <p:cNvGrpSpPr/>
          <p:nvPr/>
        </p:nvGrpSpPr>
        <p:grpSpPr>
          <a:xfrm>
            <a:off x="4331457" y="2369230"/>
            <a:ext cx="4129143" cy="1181796"/>
            <a:chOff x="4356857" y="2502580"/>
            <a:chExt cx="4129143" cy="1181797"/>
          </a:xfrm>
        </p:grpSpPr>
        <p:sp>
          <p:nvSpPr>
            <p:cNvPr id="48" name="Rectangle 47"/>
            <p:cNvSpPr/>
            <p:nvPr/>
          </p:nvSpPr>
          <p:spPr>
            <a:xfrm>
              <a:off x="4356857" y="3345823"/>
              <a:ext cx="630301" cy="338554"/>
            </a:xfrm>
            <a:prstGeom prst="rect">
              <a:avLst/>
            </a:prstGeom>
          </p:spPr>
          <p:txBody>
            <a:bodyPr wrap="none">
              <a:spAutoFit/>
            </a:bodyPr>
            <a:lstStyle/>
            <a:p>
              <a:r>
                <a:rPr lang="en-US" altLang="zh-CN" sz="1600" b="1" kern="0" spc="-125" dirty="0" smtClean="0">
                  <a:ln w="3175">
                    <a:noFill/>
                  </a:ln>
                  <a:solidFill>
                    <a:schemeClr val="bg1"/>
                  </a:solidFill>
                  <a:effectLst>
                    <a:outerShdw blurRad="88900" dist="12700" dir="2700000" algn="tl" rotWithShape="0">
                      <a:prstClr val="black"/>
                    </a:outerShdw>
                  </a:effectLst>
                  <a:ea typeface="宋体" pitchFamily="2" charset="-122"/>
                  <a:cs typeface="Arial" charset="0"/>
                </a:rPr>
                <a:t>Query</a:t>
              </a:r>
              <a:endParaRPr lang="en-US" sz="1600" dirty="0">
                <a:solidFill>
                  <a:schemeClr val="bg1"/>
                </a:solidFill>
              </a:endParaRPr>
            </a:p>
          </p:txBody>
        </p:sp>
        <p:sp>
          <p:nvSpPr>
            <p:cNvPr id="49" name="Rectangle 48"/>
            <p:cNvSpPr/>
            <p:nvPr/>
          </p:nvSpPr>
          <p:spPr>
            <a:xfrm>
              <a:off x="4627293" y="2918785"/>
              <a:ext cx="753732" cy="338554"/>
            </a:xfrm>
            <a:prstGeom prst="rect">
              <a:avLst/>
            </a:prstGeom>
          </p:spPr>
          <p:txBody>
            <a:bodyPr wrap="none">
              <a:spAutoFit/>
            </a:bodyPr>
            <a:lstStyle/>
            <a:p>
              <a:r>
                <a:rPr lang="en-US" altLang="zh-CN" sz="1600" b="1" kern="0" spc="-125" dirty="0" smtClean="0">
                  <a:ln w="3175">
                    <a:noFill/>
                  </a:ln>
                  <a:solidFill>
                    <a:schemeClr val="bg1"/>
                  </a:solidFill>
                  <a:effectLst>
                    <a:outerShdw blurRad="88900" dist="12700" dir="2700000" algn="tl" rotWithShape="0">
                      <a:prstClr val="black"/>
                    </a:outerShdw>
                  </a:effectLst>
                  <a:ea typeface="宋体" pitchFamily="2" charset="-122"/>
                  <a:cs typeface="Arial" charset="0"/>
                </a:rPr>
                <a:t>Analysis</a:t>
              </a:r>
              <a:endParaRPr lang="en-US" altLang="zh-CN" sz="1600" b="1" kern="0" spc="-125" dirty="0">
                <a:ln w="3175">
                  <a:noFill/>
                </a:ln>
                <a:solidFill>
                  <a:schemeClr val="bg1"/>
                </a:solidFill>
                <a:effectLst>
                  <a:outerShdw blurRad="88900" dist="12700" dir="2700000" algn="tl" rotWithShape="0">
                    <a:prstClr val="black"/>
                  </a:outerShdw>
                </a:effectLst>
                <a:ea typeface="宋体" pitchFamily="2" charset="-122"/>
                <a:cs typeface="Arial" charset="0"/>
              </a:endParaRPr>
            </a:p>
          </p:txBody>
        </p:sp>
        <p:sp>
          <p:nvSpPr>
            <p:cNvPr id="50" name="Rectangle 49"/>
            <p:cNvSpPr/>
            <p:nvPr/>
          </p:nvSpPr>
          <p:spPr>
            <a:xfrm>
              <a:off x="5216720" y="2502580"/>
              <a:ext cx="881973" cy="338554"/>
            </a:xfrm>
            <a:prstGeom prst="rect">
              <a:avLst/>
            </a:prstGeom>
          </p:spPr>
          <p:txBody>
            <a:bodyPr wrap="none">
              <a:spAutoFit/>
            </a:bodyPr>
            <a:lstStyle/>
            <a:p>
              <a:r>
                <a:rPr lang="en-US" altLang="zh-CN" sz="1600" b="1" kern="0" spc="-125" dirty="0" smtClean="0">
                  <a:ln w="3175">
                    <a:noFill/>
                  </a:ln>
                  <a:solidFill>
                    <a:schemeClr val="bg1"/>
                  </a:solidFill>
                  <a:effectLst>
                    <a:outerShdw blurRad="88900" dist="12700" dir="2700000" algn="tl" rotWithShape="0">
                      <a:prstClr val="black"/>
                    </a:outerShdw>
                  </a:effectLst>
                  <a:ea typeface="宋体" pitchFamily="2" charset="-122"/>
                  <a:cs typeface="Arial" charset="0"/>
                </a:rPr>
                <a:t>Reporting</a:t>
              </a:r>
              <a:endParaRPr lang="en-US" altLang="zh-CN" sz="1600" b="1" kern="0" spc="-125" dirty="0">
                <a:ln w="3175">
                  <a:noFill/>
                </a:ln>
                <a:solidFill>
                  <a:schemeClr val="bg1"/>
                </a:solidFill>
                <a:effectLst>
                  <a:outerShdw blurRad="88900" dist="12700" dir="2700000" algn="tl" rotWithShape="0">
                    <a:prstClr val="black"/>
                  </a:outerShdw>
                </a:effectLst>
                <a:ea typeface="宋体" pitchFamily="2" charset="-122"/>
                <a:cs typeface="Arial" charset="0"/>
              </a:endParaRPr>
            </a:p>
          </p:txBody>
        </p:sp>
        <p:sp>
          <p:nvSpPr>
            <p:cNvPr id="51" name="Rectangle 50"/>
            <p:cNvSpPr/>
            <p:nvPr/>
          </p:nvSpPr>
          <p:spPr>
            <a:xfrm>
              <a:off x="6522040" y="2502580"/>
              <a:ext cx="960519" cy="338554"/>
            </a:xfrm>
            <a:prstGeom prst="rect">
              <a:avLst/>
            </a:prstGeom>
          </p:spPr>
          <p:txBody>
            <a:bodyPr wrap="none">
              <a:spAutoFit/>
            </a:bodyPr>
            <a:lstStyle/>
            <a:p>
              <a:r>
                <a:rPr lang="en-US" altLang="zh-CN" sz="1600" b="1" kern="0" spc="-125" dirty="0" smtClean="0">
                  <a:ln w="3175">
                    <a:noFill/>
                  </a:ln>
                  <a:solidFill>
                    <a:schemeClr val="bg1"/>
                  </a:solidFill>
                  <a:effectLst>
                    <a:outerShdw blurRad="88900" dist="12700" dir="2700000" algn="tl" rotWithShape="0">
                      <a:prstClr val="black"/>
                    </a:outerShdw>
                  </a:effectLst>
                  <a:ea typeface="宋体" pitchFamily="2" charset="-122"/>
                  <a:cs typeface="Arial" charset="0"/>
                </a:rPr>
                <a:t>Integration</a:t>
              </a:r>
              <a:endParaRPr lang="en-US" sz="1600" dirty="0">
                <a:solidFill>
                  <a:schemeClr val="bg1"/>
                </a:solidFill>
              </a:endParaRPr>
            </a:p>
          </p:txBody>
        </p:sp>
        <p:sp>
          <p:nvSpPr>
            <p:cNvPr id="52" name="Rectangle 51"/>
            <p:cNvSpPr/>
            <p:nvPr/>
          </p:nvSpPr>
          <p:spPr>
            <a:xfrm>
              <a:off x="7456942" y="2918785"/>
              <a:ext cx="607859" cy="338554"/>
            </a:xfrm>
            <a:prstGeom prst="rect">
              <a:avLst/>
            </a:prstGeom>
          </p:spPr>
          <p:txBody>
            <a:bodyPr wrap="none">
              <a:spAutoFit/>
            </a:bodyPr>
            <a:lstStyle/>
            <a:p>
              <a:r>
                <a:rPr lang="en-US" altLang="zh-CN" sz="1600" b="1" kern="0" spc="-125" dirty="0" smtClean="0">
                  <a:ln w="3175">
                    <a:noFill/>
                  </a:ln>
                  <a:solidFill>
                    <a:schemeClr val="bg1"/>
                  </a:solidFill>
                  <a:effectLst>
                    <a:outerShdw blurRad="88900" dist="12700" dir="2700000" algn="tl" rotWithShape="0">
                      <a:prstClr val="black"/>
                    </a:outerShdw>
                  </a:effectLst>
                  <a:ea typeface="宋体" pitchFamily="2" charset="-122"/>
                  <a:cs typeface="Arial" charset="0"/>
                </a:rPr>
                <a:t>Synch</a:t>
              </a:r>
              <a:endParaRPr lang="en-US" altLang="zh-CN" sz="1600" b="1" kern="0" spc="-125" dirty="0">
                <a:ln w="3175">
                  <a:noFill/>
                </a:ln>
                <a:solidFill>
                  <a:schemeClr val="bg1"/>
                </a:solidFill>
                <a:effectLst>
                  <a:outerShdw blurRad="88900" dist="12700" dir="2700000" algn="tl" rotWithShape="0">
                    <a:prstClr val="black"/>
                  </a:outerShdw>
                </a:effectLst>
                <a:ea typeface="宋体" pitchFamily="2" charset="-122"/>
                <a:cs typeface="Arial" charset="0"/>
              </a:endParaRPr>
            </a:p>
          </p:txBody>
        </p:sp>
        <p:sp>
          <p:nvSpPr>
            <p:cNvPr id="53" name="Rectangle 52"/>
            <p:cNvSpPr/>
            <p:nvPr/>
          </p:nvSpPr>
          <p:spPr>
            <a:xfrm>
              <a:off x="7825242" y="3345823"/>
              <a:ext cx="660758" cy="338554"/>
            </a:xfrm>
            <a:prstGeom prst="rect">
              <a:avLst/>
            </a:prstGeom>
          </p:spPr>
          <p:txBody>
            <a:bodyPr wrap="none">
              <a:spAutoFit/>
            </a:bodyPr>
            <a:lstStyle/>
            <a:p>
              <a:r>
                <a:rPr lang="en-US" altLang="zh-CN" sz="1600" b="1" kern="0" spc="-125" dirty="0" smtClean="0">
                  <a:ln w="3175">
                    <a:noFill/>
                  </a:ln>
                  <a:solidFill>
                    <a:schemeClr val="bg1"/>
                  </a:solidFill>
                  <a:effectLst>
                    <a:outerShdw blurRad="88900" dist="12700" dir="2700000" algn="tl" rotWithShape="0">
                      <a:prstClr val="black"/>
                    </a:outerShdw>
                  </a:effectLst>
                  <a:ea typeface="宋体" pitchFamily="2" charset="-122"/>
                  <a:cs typeface="Arial" charset="0"/>
                </a:rPr>
                <a:t>Search</a:t>
              </a:r>
              <a:endParaRPr lang="en-US" sz="1600" dirty="0">
                <a:solidFill>
                  <a:schemeClr val="bg1"/>
                </a:solidFill>
              </a:endParaRPr>
            </a:p>
          </p:txBody>
        </p:sp>
      </p:grpSp>
      <p:grpSp>
        <p:nvGrpSpPr>
          <p:cNvPr id="54" name="Group 74"/>
          <p:cNvGrpSpPr/>
          <p:nvPr/>
        </p:nvGrpSpPr>
        <p:grpSpPr>
          <a:xfrm>
            <a:off x="7689355" y="3778254"/>
            <a:ext cx="1137146" cy="1196080"/>
            <a:chOff x="7803654" y="3806824"/>
            <a:chExt cx="1089430" cy="1305937"/>
          </a:xfrm>
        </p:grpSpPr>
        <p:pic>
          <p:nvPicPr>
            <p:cNvPr id="55" name="Picture 54" descr="clouds.png"/>
            <p:cNvPicPr>
              <a:picLocks noChangeAspect="1"/>
            </p:cNvPicPr>
            <p:nvPr/>
          </p:nvPicPr>
          <p:blipFill>
            <a:blip r:embed="rId12"/>
            <a:stretch>
              <a:fillRect/>
            </a:stretch>
          </p:blipFill>
          <p:spPr>
            <a:xfrm>
              <a:off x="7803654" y="3806824"/>
              <a:ext cx="1089430" cy="702771"/>
            </a:xfrm>
            <a:prstGeom prst="rect">
              <a:avLst/>
            </a:prstGeom>
          </p:spPr>
        </p:pic>
        <p:sp>
          <p:nvSpPr>
            <p:cNvPr id="56" name="Rectangle 55"/>
            <p:cNvSpPr/>
            <p:nvPr/>
          </p:nvSpPr>
          <p:spPr>
            <a:xfrm>
              <a:off x="8031950" y="4795338"/>
              <a:ext cx="559316" cy="317423"/>
            </a:xfrm>
            <a:prstGeom prst="rect">
              <a:avLst/>
            </a:prstGeom>
          </p:spPr>
          <p:txBody>
            <a:bodyPr wrap="none">
              <a:spAutoFit/>
            </a:bodyPr>
            <a:lstStyle/>
            <a:p>
              <a:pPr algn="ctr">
                <a:lnSpc>
                  <a:spcPts val="1500"/>
                </a:lnSpc>
              </a:pPr>
              <a:r>
                <a:rPr lang="en-US" altLang="zh-CN" sz="1600" kern="0" spc="-125" dirty="0" smtClean="0">
                  <a:ln w="3175">
                    <a:noFill/>
                  </a:ln>
                  <a:solidFill>
                    <a:schemeClr val="bg1"/>
                  </a:solidFill>
                  <a:effectLst>
                    <a:outerShdw blurRad="88900" dist="12700" dir="2700000" algn="tl" rotWithShape="0">
                      <a:prstClr val="black"/>
                    </a:outerShdw>
                  </a:effectLst>
                  <a:latin typeface="+mj-lt"/>
                  <a:ea typeface="宋体" pitchFamily="2" charset="-122"/>
                  <a:cs typeface="Arial" charset="0"/>
                </a:rPr>
                <a:t>Cloud</a:t>
              </a:r>
              <a:endParaRPr lang="en-US" sz="1600" kern="0" spc="-125" dirty="0">
                <a:ln w="3175">
                  <a:noFill/>
                </a:ln>
                <a:solidFill>
                  <a:schemeClr val="bg1"/>
                </a:solidFill>
                <a:effectLst>
                  <a:outerShdw blurRad="88900" dist="12700" dir="2700000" algn="tl" rotWithShape="0">
                    <a:prstClr val="black"/>
                  </a:outerShdw>
                </a:effectLst>
                <a:latin typeface="+mj-lt"/>
                <a:ea typeface="宋体" pitchFamily="2" charset="-122"/>
                <a:cs typeface="Arial" charset="0"/>
              </a:endParaRPr>
            </a:p>
          </p:txBody>
        </p:sp>
      </p:grpSp>
      <p:pic>
        <p:nvPicPr>
          <p:cNvPr id="57" name="Picture 2" descr="\\showsrus\images\MS_LOGOS_PACKAGING\R-T\SQL Server 2005\sql server generic logo rev.png"/>
          <p:cNvPicPr>
            <a:picLocks noChangeAspect="1" noChangeArrowheads="1"/>
          </p:cNvPicPr>
          <p:nvPr/>
        </p:nvPicPr>
        <p:blipFill>
          <a:blip r:embed="rId13" cstate="print"/>
          <a:srcRect/>
          <a:stretch>
            <a:fillRect/>
          </a:stretch>
        </p:blipFill>
        <p:spPr bwMode="auto">
          <a:xfrm>
            <a:off x="5823287" y="5169978"/>
            <a:ext cx="1387641" cy="384906"/>
          </a:xfrm>
          <a:prstGeom prst="rect">
            <a:avLst/>
          </a:prstGeom>
          <a:noFill/>
        </p:spPr>
      </p:pic>
      <p:sp>
        <p:nvSpPr>
          <p:cNvPr id="58" name="Title 66"/>
          <p:cNvSpPr txBox="1">
            <a:spLocks/>
          </p:cNvSpPr>
          <p:nvPr/>
        </p:nvSpPr>
        <p:spPr>
          <a:xfrm>
            <a:off x="382588" y="228600"/>
            <a:ext cx="8380412" cy="1500411"/>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Segoe" pitchFamily="34" charset="0"/>
              <a:ea typeface="+mj-ea"/>
              <a:cs typeface="+mj-cs"/>
            </a:endParaRPr>
          </a:p>
        </p:txBody>
      </p:sp>
      <p:grpSp>
        <p:nvGrpSpPr>
          <p:cNvPr id="59" name="Group 73"/>
          <p:cNvGrpSpPr/>
          <p:nvPr/>
        </p:nvGrpSpPr>
        <p:grpSpPr>
          <a:xfrm>
            <a:off x="6143806" y="4019549"/>
            <a:ext cx="625491" cy="999646"/>
            <a:chOff x="6074236" y="4041138"/>
            <a:chExt cx="653136" cy="1061817"/>
          </a:xfrm>
        </p:grpSpPr>
        <p:sp>
          <p:nvSpPr>
            <p:cNvPr id="60" name="Rectangle 59"/>
            <p:cNvSpPr/>
            <p:nvPr/>
          </p:nvSpPr>
          <p:spPr>
            <a:xfrm>
              <a:off x="6074236" y="4794153"/>
              <a:ext cx="653136" cy="308802"/>
            </a:xfrm>
            <a:prstGeom prst="rect">
              <a:avLst/>
            </a:prstGeom>
          </p:spPr>
          <p:txBody>
            <a:bodyPr wrap="none">
              <a:spAutoFit/>
            </a:bodyPr>
            <a:lstStyle/>
            <a:p>
              <a:pPr algn="ctr">
                <a:lnSpc>
                  <a:spcPts val="1500"/>
                </a:lnSpc>
              </a:pPr>
              <a:r>
                <a:rPr lang="en-US" altLang="zh-CN" sz="1600" kern="0" spc="-125" dirty="0" smtClean="0">
                  <a:ln w="3175">
                    <a:noFill/>
                  </a:ln>
                  <a:solidFill>
                    <a:schemeClr val="bg1"/>
                  </a:solidFill>
                  <a:effectLst>
                    <a:outerShdw blurRad="88900" dist="12700" dir="2700000" algn="tl" rotWithShape="0">
                      <a:prstClr val="black"/>
                    </a:outerShdw>
                  </a:effectLst>
                  <a:latin typeface="+mj-lt"/>
                  <a:ea typeface="宋体" pitchFamily="2" charset="-122"/>
                  <a:cs typeface="Arial" charset="0"/>
                </a:rPr>
                <a:t>Server</a:t>
              </a:r>
              <a:endParaRPr lang="en-US" altLang="zh-CN" sz="1600" kern="0" spc="-125" dirty="0">
                <a:ln w="3175">
                  <a:noFill/>
                </a:ln>
                <a:solidFill>
                  <a:schemeClr val="bg1"/>
                </a:solidFill>
                <a:effectLst>
                  <a:outerShdw blurRad="88900" dist="12700" dir="2700000" algn="tl" rotWithShape="0">
                    <a:prstClr val="black"/>
                  </a:outerShdw>
                </a:effectLst>
                <a:latin typeface="+mj-lt"/>
                <a:ea typeface="宋体" pitchFamily="2" charset="-122"/>
                <a:cs typeface="Arial" charset="0"/>
              </a:endParaRPr>
            </a:p>
          </p:txBody>
        </p:sp>
        <p:pic>
          <p:nvPicPr>
            <p:cNvPr id="61" name="Picture 2" descr="E:\Clip_Installer\DVD_ART\Artwork_Imagery\HARDWARE_IMAGERY\Illustration - Misc Hardware\XML Icons\Server SQL database.png"/>
            <p:cNvPicPr>
              <a:picLocks noChangeAspect="1" noChangeArrowheads="1"/>
            </p:cNvPicPr>
            <p:nvPr/>
          </p:nvPicPr>
          <p:blipFill>
            <a:blip r:embed="rId14" cstate="print"/>
            <a:srcRect/>
            <a:stretch>
              <a:fillRect/>
            </a:stretch>
          </p:blipFill>
          <p:spPr bwMode="auto">
            <a:xfrm>
              <a:off x="6188772" y="4041138"/>
              <a:ext cx="457199" cy="676715"/>
            </a:xfrm>
            <a:prstGeom prst="rect">
              <a:avLst/>
            </a:prstGeom>
            <a:noFill/>
          </p:spPr>
        </p:pic>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Callout 5"/>
          <p:cNvSpPr/>
          <p:nvPr/>
        </p:nvSpPr>
        <p:spPr>
          <a:xfrm>
            <a:off x="457200" y="1600200"/>
            <a:ext cx="5638800" cy="4724400"/>
          </a:xfrm>
          <a:prstGeom prst="rightArrowCallout">
            <a:avLst>
              <a:gd name="adj1" fmla="val 26968"/>
              <a:gd name="adj2" fmla="val 24672"/>
              <a:gd name="adj3" fmla="val 18438"/>
              <a:gd name="adj4" fmla="val 84418"/>
            </a:avLst>
          </a:prstGeom>
          <a:solidFill>
            <a:schemeClr val="accent1">
              <a:lumMod val="50000"/>
              <a:alpha val="8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zh-TW" altLang="en-US" sz="4800" dirty="0" smtClean="0"/>
              <a:t>總結 </a:t>
            </a:r>
            <a:r>
              <a:rPr lang="en-US" dirty="0" smtClean="0"/>
              <a:t/>
            </a:r>
            <a:br>
              <a:rPr lang="en-US" dirty="0" smtClean="0"/>
            </a:br>
            <a:r>
              <a:rPr lang="en-US" dirty="0" smtClean="0">
                <a:solidFill>
                  <a:srgbClr val="A94C39"/>
                </a:solidFill>
              </a:rPr>
              <a:t>SQL Server 2008 </a:t>
            </a:r>
            <a:r>
              <a:rPr lang="zh-TW" altLang="en-US" dirty="0" smtClean="0">
                <a:solidFill>
                  <a:srgbClr val="A94C39"/>
                </a:solidFill>
              </a:rPr>
              <a:t>商業智慧</a:t>
            </a:r>
            <a:r>
              <a:rPr lang="en-US" dirty="0" smtClean="0">
                <a:solidFill>
                  <a:srgbClr val="A94C39"/>
                </a:solidFill>
              </a:rPr>
              <a:t> </a:t>
            </a:r>
            <a:endParaRPr lang="en-US" dirty="0">
              <a:solidFill>
                <a:srgbClr val="A94C39"/>
              </a:solidFill>
            </a:endParaRPr>
          </a:p>
        </p:txBody>
      </p:sp>
      <p:graphicFrame>
        <p:nvGraphicFramePr>
          <p:cNvPr id="4" name="Diagram 3"/>
          <p:cNvGraphicFramePr/>
          <p:nvPr/>
        </p:nvGraphicFramePr>
        <p:xfrm>
          <a:off x="762000" y="1447800"/>
          <a:ext cx="6096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4419600" y="18796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p:cNvPicPr>
            <a:picLocks noChangeAspect="1" noChangeArrowheads="1"/>
          </p:cNvPicPr>
          <p:nvPr/>
        </p:nvPicPr>
        <p:blipFill>
          <a:blip r:embed="rId11">
            <a:duotone>
              <a:prstClr val="black"/>
              <a:schemeClr val="tx1">
                <a:tint val="45000"/>
                <a:satMod val="400000"/>
              </a:schemeClr>
            </a:duotone>
            <a:lum bright="100000" contrast="100000"/>
          </a:blip>
          <a:srcRect/>
          <a:stretch>
            <a:fillRect/>
          </a:stretch>
        </p:blipFill>
        <p:spPr bwMode="auto">
          <a:xfrm>
            <a:off x="685800" y="3733800"/>
            <a:ext cx="2024873" cy="457199"/>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ppt_w/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ppt_x</p:attrName>
                                        </p:attrNameLst>
                                      </p:cBhvr>
                                      <p:tavLst>
                                        <p:tav tm="0">
                                          <p:val>
                                            <p:strVal val="#ppt_x-#ppt_w/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4" grpId="0">
        <p:bldAsOne/>
      </p:bldGraphic>
      <p:bldGraphic spid="5"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95265"/>
          <p:cNvSpPr txBox="1">
            <a:spLocks noChangeArrowheads="1"/>
          </p:cNvSpPr>
          <p:nvPr/>
        </p:nvSpPr>
        <p:spPr>
          <a:xfrm>
            <a:off x="838200" y="6172200"/>
            <a:ext cx="3954463" cy="325438"/>
          </a:xfrm>
          <a:prstGeom prst="rect">
            <a:avLst/>
          </a:prstGeom>
        </p:spPr>
        <p:txBody>
          <a:bodyPr>
            <a:normAutofit lnSpcReduction="10000"/>
          </a:bodyPr>
          <a:lstStyle/>
          <a:p>
            <a:pPr marL="333375" indent="-333375" defTabSz="912813" fontAlgn="auto">
              <a:spcBef>
                <a:spcPts val="0"/>
              </a:spcBef>
              <a:spcAft>
                <a:spcPts val="0"/>
              </a:spcAft>
              <a:buClr>
                <a:schemeClr val="accent6">
                  <a:lumMod val="75000"/>
                </a:schemeClr>
              </a:buClr>
              <a:buFont typeface="Wingdings 2" pitchFamily="18" charset="2"/>
              <a:buNone/>
              <a:defRPr/>
            </a:pPr>
            <a:r>
              <a:rPr lang="en-US" sz="1700" dirty="0">
                <a:latin typeface="Segoe" pitchFamily="34" charset="0"/>
              </a:rPr>
              <a:t>http://www.olapreport.com </a:t>
            </a:r>
            <a:endParaRPr lang="en-US" sz="3200" dirty="0">
              <a:latin typeface="Segoe" pitchFamily="34" charset="0"/>
            </a:endParaRPr>
          </a:p>
        </p:txBody>
      </p:sp>
      <p:sp>
        <p:nvSpPr>
          <p:cNvPr id="14" name="Rectangle 13"/>
          <p:cNvSpPr>
            <a:spLocks noChangeArrowheads="1"/>
          </p:cNvSpPr>
          <p:nvPr/>
        </p:nvSpPr>
        <p:spPr bwMode="auto">
          <a:xfrm>
            <a:off x="304800" y="1143000"/>
            <a:ext cx="8458200" cy="2438834"/>
          </a:xfrm>
          <a:prstGeom prst="rect">
            <a:avLst/>
          </a:prstGeom>
          <a:noFill/>
          <a:ln w="9525" algn="ctr">
            <a:noFill/>
            <a:miter lim="800000"/>
            <a:headEnd/>
            <a:tailEnd/>
          </a:ln>
        </p:spPr>
        <p:txBody>
          <a:bodyPr lIns="80988" tIns="40494" rIns="80988" bIns="40494">
            <a:spAutoFit/>
          </a:bodyPr>
          <a:lstStyle/>
          <a:p>
            <a:pPr marL="514350" indent="-514350">
              <a:spcBef>
                <a:spcPts val="80"/>
              </a:spcBef>
              <a:spcAft>
                <a:spcPts val="1080"/>
              </a:spcAft>
              <a:buFont typeface="Calibri" pitchFamily="34" charset="0"/>
              <a:buAutoNum type="arabicPeriod"/>
            </a:pPr>
            <a:r>
              <a:rPr lang="en-US" dirty="0" smtClean="0"/>
              <a:t>Microsoft is positioned in Leaders Quadrant for Magic Quadrant for Data Warehouse Database Management Systems, 2007  </a:t>
            </a:r>
          </a:p>
          <a:p>
            <a:pPr marL="514350" indent="-514350">
              <a:lnSpc>
                <a:spcPct val="200000"/>
              </a:lnSpc>
              <a:buFont typeface="Calibri" pitchFamily="34" charset="0"/>
              <a:buAutoNum type="arabicPeriod"/>
            </a:pPr>
            <a:r>
              <a:rPr lang="en-US" dirty="0" smtClean="0">
                <a:latin typeface="Segoe Semibold"/>
              </a:rPr>
              <a:t>SQL Server</a:t>
            </a:r>
            <a:r>
              <a:rPr lang="zh-TW" altLang="en-US" dirty="0" smtClean="0">
                <a:latin typeface="Segoe Semibold"/>
              </a:rPr>
              <a:t> 是成長最快的 </a:t>
            </a:r>
            <a:r>
              <a:rPr lang="en-US" u="sng" dirty="0" smtClean="0">
                <a:latin typeface="Segoe Semibold"/>
              </a:rPr>
              <a:t>DBMS and BI </a:t>
            </a:r>
            <a:r>
              <a:rPr lang="en-US" dirty="0" smtClean="0">
                <a:latin typeface="Segoe Semibold"/>
              </a:rPr>
              <a:t>vendor</a:t>
            </a:r>
          </a:p>
          <a:p>
            <a:pPr marL="514350" indent="-514350">
              <a:lnSpc>
                <a:spcPct val="200000"/>
              </a:lnSpc>
              <a:buFont typeface="Calibri" pitchFamily="34" charset="0"/>
              <a:buAutoNum type="arabicPeriod"/>
            </a:pPr>
            <a:r>
              <a:rPr lang="en-US" dirty="0" smtClean="0">
                <a:latin typeface="Segoe Semibold"/>
              </a:rPr>
              <a:t>SQL </a:t>
            </a:r>
            <a:r>
              <a:rPr lang="en-US" dirty="0">
                <a:latin typeface="Segoe Semibold"/>
              </a:rPr>
              <a:t>Server is the </a:t>
            </a:r>
            <a:r>
              <a:rPr lang="en-US" u="sng" dirty="0">
                <a:latin typeface="Segoe Semibold"/>
              </a:rPr>
              <a:t>#1 OLAP Server on the </a:t>
            </a:r>
            <a:r>
              <a:rPr lang="en-US" u="sng" dirty="0" smtClean="0">
                <a:latin typeface="Segoe Semibold"/>
              </a:rPr>
              <a:t>market </a:t>
            </a:r>
            <a:endParaRPr lang="en-US" u="sng" dirty="0">
              <a:latin typeface="Segoe Semibold"/>
            </a:endParaRPr>
          </a:p>
          <a:p>
            <a:pPr marL="514350" indent="-514350">
              <a:lnSpc>
                <a:spcPct val="200000"/>
              </a:lnSpc>
              <a:buFont typeface="Calibri" pitchFamily="34" charset="0"/>
              <a:buAutoNum type="arabicPeriod"/>
            </a:pPr>
            <a:r>
              <a:rPr lang="en-US" dirty="0">
                <a:latin typeface="Segoe Semibold"/>
              </a:rPr>
              <a:t>SQL Server </a:t>
            </a:r>
            <a:r>
              <a:rPr lang="zh-TW" altLang="en-US" dirty="0" smtClean="0">
                <a:latin typeface="Segoe Semibold"/>
              </a:rPr>
              <a:t>交貨數量大於</a:t>
            </a:r>
            <a:r>
              <a:rPr lang="en-US" u="sng" dirty="0" smtClean="0">
                <a:latin typeface="Segoe Semibold"/>
              </a:rPr>
              <a:t> </a:t>
            </a:r>
            <a:r>
              <a:rPr lang="en-US" u="sng" dirty="0">
                <a:latin typeface="Segoe Semibold"/>
              </a:rPr>
              <a:t>Oracle and IBM </a:t>
            </a:r>
            <a:r>
              <a:rPr lang="zh-TW" altLang="en-US" dirty="0" smtClean="0">
                <a:latin typeface="Segoe Semibold"/>
              </a:rPr>
              <a:t>兩者加起來</a:t>
            </a:r>
            <a:endParaRPr lang="en-US" dirty="0">
              <a:latin typeface="Segoe Semibold"/>
            </a:endParaRPr>
          </a:p>
        </p:txBody>
      </p:sp>
      <p:sp>
        <p:nvSpPr>
          <p:cNvPr id="17" name="Rectangle 14"/>
          <p:cNvSpPr>
            <a:spLocks noGrp="1" noChangeArrowheads="1"/>
          </p:cNvSpPr>
          <p:nvPr>
            <p:ph type="title"/>
          </p:nvPr>
        </p:nvSpPr>
        <p:spPr/>
        <p:txBody>
          <a:bodyPr rtlCol="0">
            <a:normAutofit fontScale="90000"/>
          </a:bodyPr>
          <a:lstStyle/>
          <a:p>
            <a:pPr eaLnBrk="1" fontAlgn="auto" hangingPunct="1">
              <a:spcAft>
                <a:spcPts val="0"/>
              </a:spcAft>
              <a:defRPr/>
            </a:pPr>
            <a:r>
              <a:rPr lang="en-US" sz="4800" dirty="0" smtClean="0"/>
              <a:t>Incredible Market Momentum</a:t>
            </a:r>
            <a:endParaRPr lang="en-US" dirty="0" smtClean="0">
              <a:solidFill>
                <a:schemeClr val="accent1"/>
              </a:solidFill>
            </a:endParaRPr>
          </a:p>
        </p:txBody>
      </p:sp>
      <p:pic>
        <p:nvPicPr>
          <p:cNvPr id="7" name="Picture 14"/>
          <p:cNvPicPr>
            <a:picLocks noChangeAspect="1" noChangeArrowheads="1"/>
          </p:cNvPicPr>
          <p:nvPr/>
        </p:nvPicPr>
        <p:blipFill>
          <a:blip r:embed="rId3">
            <a:duotone>
              <a:schemeClr val="accent1">
                <a:shade val="45000"/>
                <a:satMod val="135000"/>
              </a:schemeClr>
              <a:prstClr val="white"/>
            </a:duotone>
            <a:lum bright="-20000"/>
          </a:blip>
          <a:srcRect/>
          <a:stretch>
            <a:fillRect/>
          </a:stretch>
        </p:blipFill>
        <p:spPr bwMode="auto">
          <a:xfrm>
            <a:off x="914400" y="3778706"/>
            <a:ext cx="6172200" cy="22831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p:txBody>
          <a:bodyPr>
            <a:normAutofit/>
          </a:bodyPr>
          <a:lstStyle/>
          <a:p>
            <a:r>
              <a:rPr lang="en-US" sz="2800" dirty="0" smtClean="0"/>
              <a:t>Learn more about SQL Server 2008</a:t>
            </a:r>
          </a:p>
          <a:p>
            <a:pPr lvl="1"/>
            <a:r>
              <a:rPr lang="en-US" sz="2400" dirty="0" smtClean="0"/>
              <a:t>Visit the SQL Server 2008 web site for more details </a:t>
            </a:r>
            <a:r>
              <a:rPr lang="en-US" sz="1700" dirty="0" smtClean="0">
                <a:hlinkClick r:id="rId2"/>
              </a:rPr>
              <a:t>http://www.microsoft.com/sql/prodinfo/futureversion/default.mspx</a:t>
            </a:r>
            <a:endParaRPr lang="en-US" sz="1700" dirty="0" smtClean="0"/>
          </a:p>
          <a:p>
            <a:pPr lvl="1"/>
            <a:r>
              <a:rPr lang="en-US" sz="2400" dirty="0" smtClean="0"/>
              <a:t>Get hands on experience through the latest CTP</a:t>
            </a:r>
            <a:r>
              <a:rPr lang="en-US" sz="2000" dirty="0" smtClean="0"/>
              <a:t> </a:t>
            </a:r>
            <a:r>
              <a:rPr lang="en-US" sz="1700" dirty="0" smtClean="0">
                <a:hlinkClick r:id="rId3"/>
              </a:rPr>
              <a:t>https://connect.microsoft.com/SQLServer/content/content.aspx?ContentID=5395</a:t>
            </a:r>
            <a:endParaRPr lang="en-US" sz="1700" dirty="0" smtClean="0"/>
          </a:p>
          <a:p>
            <a:pPr lvl="1"/>
            <a:r>
              <a:rPr lang="en-US" sz="2400" dirty="0" smtClean="0"/>
              <a:t>Get up to speed on new Data Warehouse improvements </a:t>
            </a:r>
            <a:r>
              <a:rPr lang="en-US" sz="1800" dirty="0" smtClean="0">
                <a:hlinkClick r:id="rId4"/>
              </a:rPr>
              <a:t>http://msevents.microsoft.com/CUI/WebCastEventDetails.aspx?culture=en-US&amp;EventID=1032344498&amp;CountryCode=US</a:t>
            </a:r>
            <a:endParaRPr lang="en-US" sz="2400" dirty="0" smtClean="0"/>
          </a:p>
          <a:p>
            <a:pPr lvl="1"/>
            <a:r>
              <a:rPr lang="en-US" sz="2400" dirty="0" smtClean="0"/>
              <a:t>Attend more of the upcoming SQL Server 2008 Webcasts </a:t>
            </a:r>
            <a:r>
              <a:rPr lang="en-US" sz="1700" dirty="0" smtClean="0">
                <a:hlinkClick r:id="rId5"/>
              </a:rPr>
              <a:t>http://www.microsoft.com/sql/prodinfo/futureversion/webcasts.mspx</a:t>
            </a:r>
            <a:endParaRPr lang="en-US" sz="1700" dirty="0" smtClean="0"/>
          </a:p>
          <a:p>
            <a:pPr lvl="1"/>
            <a:endParaRPr lang="en-US" sz="2400" dirty="0" smtClean="0"/>
          </a:p>
          <a:p>
            <a:pPr lvl="1">
              <a:buNone/>
            </a:pPr>
            <a:endParaRPr lang="en-US" sz="24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idx="4294967295"/>
          </p:nvPr>
        </p:nvSpPr>
        <p:spPr>
          <a:xfrm>
            <a:off x="0" y="374650"/>
            <a:ext cx="8510588" cy="750888"/>
          </a:xfrm>
          <a:noFill/>
          <a:ln/>
        </p:spPr>
        <p:txBody>
          <a:bodyPr lIns="92075" tIns="46038" rIns="92075" bIns="46038"/>
          <a:lstStyle/>
          <a:p>
            <a:r>
              <a:rPr lang="zh-TW" altLang="en-US">
                <a:latin typeface="新細明體" charset="-120"/>
                <a:ea typeface="新細明體" charset="-120"/>
              </a:rPr>
              <a:t>在何處取得</a:t>
            </a:r>
            <a:r>
              <a:rPr lang="zh-CN" altLang="en-US">
                <a:latin typeface="新細明體" charset="-120"/>
                <a:ea typeface="新細明體" charset="-120"/>
              </a:rPr>
              <a:t> </a:t>
            </a:r>
            <a:r>
              <a:rPr lang="en-US" altLang="zh-CN">
                <a:latin typeface="新細明體" charset="-120"/>
                <a:ea typeface="新細明體" charset="-120"/>
              </a:rPr>
              <a:t>TechNet</a:t>
            </a:r>
            <a:r>
              <a:rPr lang="en-US" altLang="zh-TW">
                <a:latin typeface="新細明體" charset="-120"/>
                <a:ea typeface="新細明體" charset="-120"/>
              </a:rPr>
              <a:t> </a:t>
            </a:r>
            <a:r>
              <a:rPr lang="zh-TW" altLang="en-US">
                <a:latin typeface="新細明體" charset="-120"/>
                <a:ea typeface="新細明體" charset="-120"/>
              </a:rPr>
              <a:t>相關資訊？</a:t>
            </a:r>
            <a:endParaRPr lang="zh-CN" altLang="en-US">
              <a:latin typeface="新細明體" charset="-120"/>
              <a:ea typeface="新細明體" charset="-120"/>
            </a:endParaRPr>
          </a:p>
        </p:txBody>
      </p:sp>
      <p:sp>
        <p:nvSpPr>
          <p:cNvPr id="789507" name="Rectangle 3"/>
          <p:cNvSpPr>
            <a:spLocks noGrp="1" noChangeArrowheads="1"/>
          </p:cNvSpPr>
          <p:nvPr>
            <p:ph type="body" idx="4294967295"/>
          </p:nvPr>
        </p:nvSpPr>
        <p:spPr>
          <a:xfrm>
            <a:off x="0" y="1557338"/>
            <a:ext cx="9144000" cy="5184775"/>
          </a:xfrm>
          <a:noFill/>
          <a:ln/>
        </p:spPr>
        <p:txBody>
          <a:bodyPr lIns="92075" tIns="46038" rIns="92075" bIns="46038"/>
          <a:lstStyle/>
          <a:p>
            <a:pPr marL="344488" indent="-344488">
              <a:lnSpc>
                <a:spcPts val="2500"/>
              </a:lnSpc>
              <a:spcAft>
                <a:spcPts val="800"/>
              </a:spcAft>
            </a:pPr>
            <a:r>
              <a:rPr lang="zh-TW" altLang="en-US" sz="2800" b="1">
                <a:ea typeface="新細明體" charset="-120"/>
              </a:rPr>
              <a:t>訂閱 </a:t>
            </a:r>
            <a:r>
              <a:rPr lang="en-US" altLang="zh-CN" sz="2800" b="1">
                <a:ea typeface="新細明體" charset="-120"/>
              </a:rPr>
              <a:t>TechNet</a:t>
            </a:r>
            <a:r>
              <a:rPr lang="en-US" altLang="zh-TW" sz="2800" b="1">
                <a:ea typeface="新細明體" charset="-120"/>
              </a:rPr>
              <a:t> </a:t>
            </a:r>
            <a:r>
              <a:rPr lang="zh-TW" altLang="en-US" sz="2800" b="1">
                <a:ea typeface="新細明體" charset="-120"/>
              </a:rPr>
              <a:t>資訊技術人快訊</a:t>
            </a:r>
            <a:r>
              <a:rPr lang="zh-CN" altLang="en-US" sz="2800">
                <a:ea typeface="新細明體" charset="-120"/>
              </a:rPr>
              <a:t> </a:t>
            </a:r>
            <a:r>
              <a:rPr lang="en-US" altLang="zh-CN" sz="2800">
                <a:ea typeface="新細明體" charset="-120"/>
              </a:rPr>
              <a:t>http://www.microsoft.com/taiwan/technet/flash/</a:t>
            </a:r>
            <a:endParaRPr lang="en-US" altLang="zh-TW" sz="2800">
              <a:ea typeface="新細明體" charset="-120"/>
            </a:endParaRPr>
          </a:p>
          <a:p>
            <a:pPr marL="344488" indent="-344488">
              <a:lnSpc>
                <a:spcPts val="2500"/>
              </a:lnSpc>
              <a:spcAft>
                <a:spcPts val="800"/>
              </a:spcAft>
            </a:pPr>
            <a:r>
              <a:rPr lang="zh-TW" altLang="en-US" sz="2800" b="1">
                <a:ea typeface="新細明體" charset="-120"/>
              </a:rPr>
              <a:t>訂閱 </a:t>
            </a:r>
            <a:r>
              <a:rPr lang="en-US" altLang="zh-TW" sz="2800" b="1">
                <a:ea typeface="新細明體" charset="-120"/>
              </a:rPr>
              <a:t>TechNet Plus</a:t>
            </a:r>
          </a:p>
          <a:p>
            <a:pPr marL="344488" indent="-344488">
              <a:lnSpc>
                <a:spcPts val="2500"/>
              </a:lnSpc>
              <a:spcAft>
                <a:spcPts val="800"/>
              </a:spcAft>
              <a:buFontTx/>
              <a:buNone/>
            </a:pPr>
            <a:r>
              <a:rPr lang="en-US" altLang="zh-TW" sz="2800">
                <a:ea typeface="新細明體" charset="-120"/>
              </a:rPr>
              <a:t>  </a:t>
            </a: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參加</a:t>
            </a:r>
            <a:r>
              <a:rPr lang="zh-CN" altLang="zh-TW" sz="2800" b="1">
                <a:ea typeface="新細明體" charset="-120"/>
              </a:rPr>
              <a:t> </a:t>
            </a:r>
            <a:r>
              <a:rPr lang="en-US" altLang="zh-CN" sz="2800" b="1">
                <a:ea typeface="新細明體" charset="-120"/>
              </a:rPr>
              <a:t>TechNet</a:t>
            </a:r>
            <a:r>
              <a:rPr lang="en-US" altLang="zh-TW" sz="2800" b="1">
                <a:ea typeface="新細明體" charset="-120"/>
              </a:rPr>
              <a:t> </a:t>
            </a:r>
            <a:r>
              <a:rPr lang="zh-CN" altLang="en-US" sz="2800" b="1">
                <a:ea typeface="新細明體" charset="-120"/>
              </a:rPr>
              <a:t>的活</a:t>
            </a:r>
            <a:r>
              <a:rPr lang="zh-TW" altLang="en-US" sz="2800" b="1">
                <a:ea typeface="新細明體" charset="-120"/>
              </a:rPr>
              <a:t>動</a:t>
            </a:r>
            <a:r>
              <a:rPr lang="zh-CN" altLang="en-US" sz="2800" b="1">
                <a:ea typeface="新細明體" charset="-120"/>
              </a:rPr>
              <a:t/>
            </a:r>
            <a:br>
              <a:rPr lang="zh-CN" altLang="en-US" sz="2800" b="1">
                <a:ea typeface="新細明體" charset="-120"/>
              </a:rPr>
            </a:b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下載 </a:t>
            </a:r>
            <a:r>
              <a:rPr lang="en-US" altLang="zh-TW" sz="2800" b="1">
                <a:ea typeface="新細明體" charset="-120"/>
              </a:rPr>
              <a:t>TechNet </a:t>
            </a:r>
            <a:r>
              <a:rPr lang="zh-TW" altLang="en-US" sz="2800" b="1">
                <a:ea typeface="新細明體" charset="-120"/>
              </a:rPr>
              <a:t>研討會簡報與錄影檔</a:t>
            </a:r>
            <a:br>
              <a:rPr lang="zh-TW" altLang="en-US" sz="2800" b="1">
                <a:ea typeface="新細明體" charset="-120"/>
              </a:rPr>
            </a:br>
            <a:r>
              <a:rPr lang="en-US" altLang="zh-CN" sz="2800">
                <a:ea typeface="宋体" charset="-122"/>
              </a:rPr>
              <a:t>http://www.microsoft.com/taiwan/technet/webcast/</a:t>
            </a:r>
          </a:p>
        </p:txBody>
      </p:sp>
    </p:spTree>
    <p:custDataLst>
      <p:tags r:id="rId1"/>
    </p:custData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5" name="Picture 3"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
          <p:cNvSpPr>
            <a:spLocks/>
          </p:cNvSpPr>
          <p:nvPr/>
        </p:nvSpPr>
        <p:spPr bwMode="invGray">
          <a:xfrm>
            <a:off x="0" y="3505200"/>
            <a:ext cx="9144000" cy="3352801"/>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solidFill>
            <a:srgbClr val="BB543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687" fontAlgn="base">
              <a:spcBef>
                <a:spcPct val="0"/>
              </a:spcBef>
              <a:spcAft>
                <a:spcPct val="0"/>
              </a:spcAft>
            </a:pPr>
            <a:endParaRPr lang="en-US" sz="5700" dirty="0" smtClean="0">
              <a:solidFill>
                <a:srgbClr val="000000"/>
              </a:solidFill>
              <a:latin typeface="Segoe" pitchFamily="34" charset="0"/>
            </a:endParaRPr>
          </a:p>
        </p:txBody>
      </p:sp>
      <p:grpSp>
        <p:nvGrpSpPr>
          <p:cNvPr id="4" name="Group 49"/>
          <p:cNvGrpSpPr/>
          <p:nvPr/>
        </p:nvGrpSpPr>
        <p:grpSpPr>
          <a:xfrm>
            <a:off x="1371600" y="6096800"/>
            <a:ext cx="6324600" cy="608800"/>
            <a:chOff x="1371600" y="5868200"/>
            <a:chExt cx="6324600" cy="762000"/>
          </a:xfrm>
        </p:grpSpPr>
        <p:sp>
          <p:nvSpPr>
            <p:cNvPr id="13" name="Cube 12"/>
            <p:cNvSpPr/>
            <p:nvPr/>
          </p:nvSpPr>
          <p:spPr bwMode="invGray">
            <a:xfrm>
              <a:off x="5757136" y="5906300"/>
              <a:ext cx="914400" cy="685800"/>
            </a:xfrm>
            <a:prstGeom prst="cube">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a:p>
          </p:txBody>
        </p:sp>
        <p:sp>
          <p:nvSpPr>
            <p:cNvPr id="58" name="Flowchart: Punched Tape 57"/>
            <p:cNvSpPr/>
            <p:nvPr/>
          </p:nvSpPr>
          <p:spPr bwMode="invGray">
            <a:xfrm>
              <a:off x="6781800" y="5906300"/>
              <a:ext cx="914400" cy="685800"/>
            </a:xfrm>
            <a:prstGeom prst="flowChartPunchedTape">
              <a:avLst/>
            </a:prstGeom>
            <a:gradFill flip="none" rotWithShape="1">
              <a:gsLst>
                <a:gs pos="0">
                  <a:schemeClr val="bg2">
                    <a:lumMod val="50000"/>
                  </a:schemeClr>
                </a:gs>
                <a:gs pos="39000">
                  <a:schemeClr val="bg2"/>
                </a:gs>
                <a:gs pos="58000">
                  <a:schemeClr val="bg2">
                    <a:lumMod val="60000"/>
                    <a:lumOff val="40000"/>
                  </a:schemeClr>
                </a:gs>
                <a:gs pos="100000">
                  <a:schemeClr val="bg2">
                    <a:lumMod val="75000"/>
                  </a:schemeClr>
                </a:gs>
              </a:gsLst>
              <a:lin ang="0" scaled="1"/>
              <a:tileRect/>
            </a:gradFill>
            <a:ln w="3175">
              <a:solidFill>
                <a:schemeClr val="bg2">
                  <a:lumMod val="60000"/>
                  <a:lumOff val="40000"/>
                  <a:alpha val="44000"/>
                </a:scheme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solidFill>
                  <a:schemeClr val="lt1"/>
                </a:solidFill>
              </a:endParaRPr>
            </a:p>
          </p:txBody>
        </p:sp>
        <p:sp>
          <p:nvSpPr>
            <p:cNvPr id="101" name="Can 100"/>
            <p:cNvSpPr/>
            <p:nvPr/>
          </p:nvSpPr>
          <p:spPr bwMode="invGray">
            <a:xfrm>
              <a:off x="1371600"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p>
          </p:txBody>
        </p:sp>
        <p:sp>
          <p:nvSpPr>
            <p:cNvPr id="104" name="Can 103"/>
            <p:cNvSpPr/>
            <p:nvPr/>
          </p:nvSpPr>
          <p:spPr bwMode="invGray">
            <a:xfrm>
              <a:off x="2467984"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p>
          </p:txBody>
        </p:sp>
        <p:sp>
          <p:nvSpPr>
            <p:cNvPr id="107" name="Can 106"/>
            <p:cNvSpPr/>
            <p:nvPr/>
          </p:nvSpPr>
          <p:spPr bwMode="invGray">
            <a:xfrm>
              <a:off x="3564368"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p>
          </p:txBody>
        </p:sp>
        <p:sp>
          <p:nvSpPr>
            <p:cNvPr id="110" name="Can 109"/>
            <p:cNvSpPr/>
            <p:nvPr/>
          </p:nvSpPr>
          <p:spPr bwMode="invGray">
            <a:xfrm>
              <a:off x="4664885"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p>
          </p:txBody>
        </p:sp>
        <p:pic>
          <p:nvPicPr>
            <p:cNvPr id="146434" name="Picture 2" descr="\\showsrus\images\LOGOS\GEN_LOGO\O\ORACLE.png"/>
            <p:cNvPicPr>
              <a:picLocks noChangeAspect="1" noChangeArrowheads="1"/>
            </p:cNvPicPr>
            <p:nvPr/>
          </p:nvPicPr>
          <p:blipFill>
            <a:blip r:embed="rId4" cstate="print">
              <a:lum bright="10000"/>
            </a:blip>
            <a:srcRect/>
            <a:stretch>
              <a:fillRect/>
            </a:stretch>
          </p:blipFill>
          <p:spPr bwMode="black">
            <a:xfrm>
              <a:off x="1407459" y="6268646"/>
              <a:ext cx="914400" cy="116681"/>
            </a:xfrm>
            <a:prstGeom prst="rect">
              <a:avLst/>
            </a:prstGeom>
            <a:noFill/>
          </p:spPr>
        </p:pic>
        <p:pic>
          <p:nvPicPr>
            <p:cNvPr id="146435" name="Picture 3" descr="\\showsrus\images\LOGOS\GEN_LOGO\S\SAP logo med.png"/>
            <p:cNvPicPr>
              <a:picLocks noChangeAspect="1" noChangeArrowheads="1"/>
            </p:cNvPicPr>
            <p:nvPr/>
          </p:nvPicPr>
          <p:blipFill>
            <a:blip r:embed="rId5" cstate="print">
              <a:lum bright="10000"/>
            </a:blip>
            <a:srcRect/>
            <a:stretch>
              <a:fillRect/>
            </a:stretch>
          </p:blipFill>
          <p:spPr bwMode="invGray">
            <a:xfrm>
              <a:off x="2655414" y="6249200"/>
              <a:ext cx="688258" cy="304800"/>
            </a:xfrm>
            <a:prstGeom prst="rect">
              <a:avLst/>
            </a:prstGeom>
            <a:noFill/>
          </p:spPr>
        </p:pic>
        <p:pic>
          <p:nvPicPr>
            <p:cNvPr id="146436" name="Picture 4" descr="\\showsrus\images\LOGOS\GEN_LOGO\S\Siebel-logo-color.png"/>
            <p:cNvPicPr>
              <a:picLocks noChangeAspect="1" noChangeArrowheads="1"/>
            </p:cNvPicPr>
            <p:nvPr/>
          </p:nvPicPr>
          <p:blipFill>
            <a:blip r:embed="rId6" cstate="print">
              <a:lum bright="20000"/>
            </a:blip>
            <a:srcRect/>
            <a:stretch>
              <a:fillRect/>
            </a:stretch>
          </p:blipFill>
          <p:spPr bwMode="invGray">
            <a:xfrm>
              <a:off x="3608437" y="6325400"/>
              <a:ext cx="897980" cy="177800"/>
            </a:xfrm>
            <a:prstGeom prst="rect">
              <a:avLst/>
            </a:prstGeom>
            <a:noFill/>
          </p:spPr>
        </p:pic>
        <p:pic>
          <p:nvPicPr>
            <p:cNvPr id="146437" name="Picture 5" descr="C:\Program Files\Microsoft Resource DVD Artwork\DVD_ART\BoxShots_Logos\Microsoft Dynamics\Dynamics-Brand signature\MS Dynamics logo reverse v.png"/>
            <p:cNvPicPr>
              <a:picLocks noChangeAspect="1" noChangeArrowheads="1"/>
            </p:cNvPicPr>
            <p:nvPr/>
          </p:nvPicPr>
          <p:blipFill>
            <a:blip r:embed="rId7" cstate="print"/>
            <a:srcRect/>
            <a:stretch>
              <a:fillRect/>
            </a:stretch>
          </p:blipFill>
          <p:spPr bwMode="invGray">
            <a:xfrm>
              <a:off x="4648200" y="6172200"/>
              <a:ext cx="1019489" cy="365317"/>
            </a:xfrm>
            <a:prstGeom prst="rect">
              <a:avLst/>
            </a:prstGeom>
            <a:noFill/>
          </p:spPr>
        </p:pic>
      </p:grpSp>
      <p:grpSp>
        <p:nvGrpSpPr>
          <p:cNvPr id="5" name="Group 48"/>
          <p:cNvGrpSpPr/>
          <p:nvPr/>
        </p:nvGrpSpPr>
        <p:grpSpPr>
          <a:xfrm>
            <a:off x="1521761" y="5715000"/>
            <a:ext cx="6060141" cy="657452"/>
            <a:chOff x="1521760" y="5486400"/>
            <a:chExt cx="6060141" cy="657452"/>
          </a:xfrm>
        </p:grpSpPr>
        <p:pic>
          <p:nvPicPr>
            <p:cNvPr id="146438"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1535936" y="5472224"/>
              <a:ext cx="657447" cy="685800"/>
            </a:xfrm>
            <a:prstGeom prst="rect">
              <a:avLst/>
            </a:prstGeom>
            <a:noFill/>
          </p:spPr>
        </p:pic>
        <p:pic>
          <p:nvPicPr>
            <p:cNvPr id="113"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2632320" y="5472225"/>
              <a:ext cx="657447" cy="685800"/>
            </a:xfrm>
            <a:prstGeom prst="rect">
              <a:avLst/>
            </a:prstGeom>
            <a:noFill/>
          </p:spPr>
        </p:pic>
        <p:pic>
          <p:nvPicPr>
            <p:cNvPr id="114"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3728704" y="5472226"/>
              <a:ext cx="657447" cy="685800"/>
            </a:xfrm>
            <a:prstGeom prst="rect">
              <a:avLst/>
            </a:prstGeom>
            <a:noFill/>
          </p:spPr>
        </p:pic>
        <p:pic>
          <p:nvPicPr>
            <p:cNvPr id="115"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4829221" y="5472227"/>
              <a:ext cx="657447" cy="685800"/>
            </a:xfrm>
            <a:prstGeom prst="rect">
              <a:avLst/>
            </a:prstGeom>
            <a:noFill/>
          </p:spPr>
        </p:pic>
        <p:pic>
          <p:nvPicPr>
            <p:cNvPr id="116"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5885613" y="5472228"/>
              <a:ext cx="657447" cy="685800"/>
            </a:xfrm>
            <a:prstGeom prst="rect">
              <a:avLst/>
            </a:prstGeom>
            <a:noFill/>
          </p:spPr>
        </p:pic>
        <p:pic>
          <p:nvPicPr>
            <p:cNvPr id="117"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6910277" y="5472229"/>
              <a:ext cx="657447" cy="685800"/>
            </a:xfrm>
            <a:prstGeom prst="rect">
              <a:avLst/>
            </a:prstGeom>
            <a:noFill/>
          </p:spPr>
        </p:pic>
      </p:grpSp>
      <p:grpSp>
        <p:nvGrpSpPr>
          <p:cNvPr id="6" name="Group 123"/>
          <p:cNvGrpSpPr/>
          <p:nvPr/>
        </p:nvGrpSpPr>
        <p:grpSpPr bwMode="invGray">
          <a:xfrm>
            <a:off x="1066800" y="3887000"/>
            <a:ext cx="7013448" cy="2011680"/>
            <a:chOff x="1066800" y="3658400"/>
            <a:chExt cx="7013448" cy="2011680"/>
          </a:xfrm>
        </p:grpSpPr>
        <p:sp>
          <p:nvSpPr>
            <p:cNvPr id="72" name="Round Same Side Corner Rectangle 71"/>
            <p:cNvSpPr/>
            <p:nvPr/>
          </p:nvSpPr>
          <p:spPr bwMode="invGray">
            <a:xfrm>
              <a:off x="1066800" y="3658400"/>
              <a:ext cx="7013448" cy="2011680"/>
            </a:xfrm>
            <a:prstGeom prst="round2SameRect">
              <a:avLst>
                <a:gd name="adj1" fmla="val 3680"/>
                <a:gd name="adj2" fmla="val 25222"/>
              </a:avLst>
            </a:prstGeom>
            <a:gradFill flip="none" rotWithShape="1">
              <a:gsLst>
                <a:gs pos="0">
                  <a:srgbClr val="FFFFFF"/>
                </a:gs>
                <a:gs pos="27000">
                  <a:srgbClr val="FFFFFF">
                    <a:alpha val="20000"/>
                  </a:srgbClr>
                </a:gs>
                <a:gs pos="100000">
                  <a:schemeClr val="accent4">
                    <a:lumMod val="50000"/>
                    <a:alpha val="37000"/>
                  </a:schemeClr>
                </a:gs>
              </a:gsLst>
              <a:lin ang="5400000" scaled="1"/>
              <a:tileRect/>
            </a:gradFill>
            <a:ln w="19050">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rgbClr val="080808"/>
                  </a:solidFill>
                </a:rPr>
                <a:t>BI PLATFORM</a:t>
              </a:r>
              <a:endParaRPr lang="en-US" sz="1600" dirty="0">
                <a:solidFill>
                  <a:srgbClr val="080808"/>
                </a:solidFill>
              </a:endParaRPr>
            </a:p>
          </p:txBody>
        </p:sp>
        <p:sp>
          <p:nvSpPr>
            <p:cNvPr id="64" name="Rounded Rectangle 63"/>
            <p:cNvSpPr/>
            <p:nvPr/>
          </p:nvSpPr>
          <p:spPr bwMode="invGray">
            <a:xfrm>
              <a:off x="1524000" y="4025075"/>
              <a:ext cx="2971800" cy="533400"/>
            </a:xfrm>
            <a:prstGeom prst="roundRect">
              <a:avLst/>
            </a:prstGeom>
            <a:solidFill>
              <a:srgbClr val="BB543F">
                <a:alpha val="56000"/>
              </a:srgbClr>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SQL Server </a:t>
              </a:r>
            </a:p>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Reporting Services</a:t>
              </a:r>
            </a:p>
          </p:txBody>
        </p:sp>
        <p:sp>
          <p:nvSpPr>
            <p:cNvPr id="65" name="Rounded Rectangle 64"/>
            <p:cNvSpPr/>
            <p:nvPr/>
          </p:nvSpPr>
          <p:spPr bwMode="invGray">
            <a:xfrm>
              <a:off x="4565125" y="4025075"/>
              <a:ext cx="2971800" cy="533400"/>
            </a:xfrm>
            <a:prstGeom prst="roundRect">
              <a:avLst/>
            </a:prstGeom>
            <a:solidFill>
              <a:srgbClr val="BB543F">
                <a:alpha val="56000"/>
              </a:srgbClr>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SQL Server </a:t>
              </a:r>
            </a:p>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Analysis Services</a:t>
              </a:r>
            </a:p>
          </p:txBody>
        </p:sp>
        <p:sp>
          <p:nvSpPr>
            <p:cNvPr id="70" name="Rounded Rectangle 69"/>
            <p:cNvSpPr/>
            <p:nvPr/>
          </p:nvSpPr>
          <p:spPr bwMode="invGray">
            <a:xfrm>
              <a:off x="1524000" y="4620525"/>
              <a:ext cx="6019800" cy="422825"/>
            </a:xfrm>
            <a:prstGeom prst="roundRect">
              <a:avLst/>
            </a:prstGeom>
            <a:solidFill>
              <a:srgbClr val="BB543F">
                <a:alpha val="56000"/>
              </a:srgbClr>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SQL Server RDBMS</a:t>
              </a:r>
            </a:p>
          </p:txBody>
        </p:sp>
        <p:sp>
          <p:nvSpPr>
            <p:cNvPr id="118" name="Round Same Side Corner Rectangle 117"/>
            <p:cNvSpPr/>
            <p:nvPr/>
          </p:nvSpPr>
          <p:spPr bwMode="invGray">
            <a:xfrm>
              <a:off x="1524000" y="5105400"/>
              <a:ext cx="6016752" cy="420624"/>
            </a:xfrm>
            <a:prstGeom prst="round2SameRect">
              <a:avLst>
                <a:gd name="adj1" fmla="val 12834"/>
                <a:gd name="adj2" fmla="val 50000"/>
              </a:avLst>
            </a:prstGeom>
            <a:solidFill>
              <a:srgbClr val="BB543F">
                <a:alpha val="56000"/>
              </a:srgbClr>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SQL Server Integration Services</a:t>
              </a:r>
            </a:p>
          </p:txBody>
        </p:sp>
      </p:grpSp>
      <p:grpSp>
        <p:nvGrpSpPr>
          <p:cNvPr id="7" name="Group 47"/>
          <p:cNvGrpSpPr/>
          <p:nvPr/>
        </p:nvGrpSpPr>
        <p:grpSpPr>
          <a:xfrm>
            <a:off x="1045029" y="1219200"/>
            <a:ext cx="7053942" cy="3657600"/>
            <a:chOff x="1045029" y="990600"/>
            <a:chExt cx="7053942" cy="3657600"/>
          </a:xfrm>
        </p:grpSpPr>
        <p:sp>
          <p:nvSpPr>
            <p:cNvPr id="55" name="Chord 54"/>
            <p:cNvSpPr/>
            <p:nvPr/>
          </p:nvSpPr>
          <p:spPr bwMode="invGray">
            <a:xfrm>
              <a:off x="1045029" y="990600"/>
              <a:ext cx="7053942" cy="3657600"/>
            </a:xfrm>
            <a:prstGeom prst="chord">
              <a:avLst>
                <a:gd name="adj1" fmla="val 11061125"/>
                <a:gd name="adj2" fmla="val 21333444"/>
              </a:avLst>
            </a:prstGeom>
            <a:gradFill flip="none" rotWithShape="1">
              <a:gsLst>
                <a:gs pos="0">
                  <a:schemeClr val="tx1">
                    <a:alpha val="52000"/>
                  </a:schemeClr>
                </a:gs>
                <a:gs pos="77000">
                  <a:srgbClr val="FFFFFF">
                    <a:alpha val="0"/>
                  </a:srgbClr>
                </a:gs>
                <a:gs pos="100000">
                  <a:srgbClr val="FFFFFF">
                    <a:alpha val="0"/>
                  </a:srgbClr>
                </a:gs>
              </a:gsLst>
              <a:lin ang="54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200" dirty="0" smtClean="0"/>
            </a:p>
          </p:txBody>
        </p:sp>
        <p:sp>
          <p:nvSpPr>
            <p:cNvPr id="56" name="Chord 55"/>
            <p:cNvSpPr/>
            <p:nvPr/>
          </p:nvSpPr>
          <p:spPr bwMode="invGray">
            <a:xfrm>
              <a:off x="1485900" y="1338944"/>
              <a:ext cx="6172200" cy="2895600"/>
            </a:xfrm>
            <a:prstGeom prst="chord">
              <a:avLst>
                <a:gd name="adj1" fmla="val 11061125"/>
                <a:gd name="adj2" fmla="val 21333444"/>
              </a:avLst>
            </a:prstGeom>
            <a:gradFill flip="none" rotWithShape="1">
              <a:gsLst>
                <a:gs pos="38000">
                  <a:schemeClr val="accent3">
                    <a:lumMod val="50000"/>
                    <a:alpha val="70000"/>
                  </a:schemeClr>
                </a:gs>
                <a:gs pos="87000">
                  <a:schemeClr val="accent3">
                    <a:lumMod val="75000"/>
                    <a:alpha val="93000"/>
                  </a:schemeClr>
                </a:gs>
                <a:gs pos="100000">
                  <a:schemeClr val="accent3">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dirty="0" smtClean="0">
                <a:solidFill>
                  <a:srgbClr val="080808"/>
                </a:solidFill>
              </a:endParaRPr>
            </a:p>
          </p:txBody>
        </p:sp>
        <p:sp>
          <p:nvSpPr>
            <p:cNvPr id="39" name="TextBox 38"/>
            <p:cNvSpPr txBox="1"/>
            <p:nvPr/>
          </p:nvSpPr>
          <p:spPr bwMode="invGray">
            <a:xfrm>
              <a:off x="3229275" y="1705275"/>
              <a:ext cx="2726227" cy="282128"/>
            </a:xfrm>
            <a:prstGeom prst="rect">
              <a:avLst/>
            </a:prstGeom>
            <a:noFill/>
          </p:spPr>
          <p:txBody>
            <a:bodyPr wrap="square" lIns="0" tIns="0" rIns="0" bIns="0" rtlCol="0">
              <a:spAutoFit/>
            </a:bodyPr>
            <a:lstStyle/>
            <a:p>
              <a:pPr algn="ctr"/>
              <a:r>
                <a:rPr lang="en-US" dirty="0" smtClean="0">
                  <a:solidFill>
                    <a:srgbClr val="FFFFFF"/>
                  </a:solidFill>
                  <a:effectLst>
                    <a:outerShdw blurRad="292100" dist="38100" dir="2700000" sx="101000" sy="101000" algn="tl" rotWithShape="0">
                      <a:srgbClr val="080808"/>
                    </a:outerShdw>
                  </a:effectLst>
                  <a:latin typeface="Segoe Semibold" pitchFamily="34" charset="0"/>
                </a:rPr>
                <a:t>SharePoint Server</a:t>
              </a:r>
              <a:endParaRPr lang="en-US"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66" name="Rectangle 65"/>
            <p:cNvSpPr/>
            <p:nvPr/>
          </p:nvSpPr>
          <p:spPr bwMode="invGray">
            <a:xfrm rot="20407984">
              <a:off x="2044850" y="1793510"/>
              <a:ext cx="1522527" cy="372138"/>
            </a:xfrm>
            <a:prstGeom prst="rect">
              <a:avLst/>
            </a:prstGeom>
            <a:noFill/>
          </p:spPr>
          <p:txBody>
            <a:bodyPr wrap="none" lIns="91440" tIns="45720" rIns="91440" bIns="45720">
              <a:prstTxWarp prst="textArchUp">
                <a:avLst/>
              </a:prstTxWarp>
              <a:spAutoFit/>
            </a:bodyPr>
            <a:lstStyle/>
            <a:p>
              <a:pPr algn="ctr"/>
              <a:r>
                <a:rPr lang="en-US" sz="1400" i="1" dirty="0" smtClean="0"/>
                <a:t>SEARCH</a:t>
              </a:r>
              <a:endParaRPr lang="en-US" sz="1400" i="1" dirty="0"/>
            </a:p>
          </p:txBody>
        </p:sp>
        <p:sp>
          <p:nvSpPr>
            <p:cNvPr id="74" name="Rectangle 73"/>
            <p:cNvSpPr/>
            <p:nvPr/>
          </p:nvSpPr>
          <p:spPr bwMode="invGray">
            <a:xfrm>
              <a:off x="4114800" y="1066800"/>
              <a:ext cx="792075" cy="246221"/>
            </a:xfrm>
            <a:prstGeom prst="rect">
              <a:avLst/>
            </a:prstGeom>
          </p:spPr>
          <p:txBody>
            <a:bodyPr wrap="none" lIns="0" tIns="0" rIns="0" bIns="0">
              <a:spAutoFit/>
            </a:bodyPr>
            <a:lstStyle/>
            <a:p>
              <a:pPr algn="ctr" fontAlgn="base">
                <a:spcBef>
                  <a:spcPct val="0"/>
                </a:spcBef>
                <a:spcAft>
                  <a:spcPct val="0"/>
                </a:spcAft>
                <a:defRPr/>
              </a:pPr>
              <a:r>
                <a:rPr lang="en-US" sz="1600" dirty="0" smtClean="0">
                  <a:solidFill>
                    <a:srgbClr val="080808"/>
                  </a:solidFill>
                </a:rPr>
                <a:t>DELIVERY</a:t>
              </a:r>
            </a:p>
          </p:txBody>
        </p:sp>
        <p:grpSp>
          <p:nvGrpSpPr>
            <p:cNvPr id="8" name="Group 83"/>
            <p:cNvGrpSpPr/>
            <p:nvPr/>
          </p:nvGrpSpPr>
          <p:grpSpPr bwMode="invGray">
            <a:xfrm>
              <a:off x="1790701" y="2086275"/>
              <a:ext cx="5562599" cy="457200"/>
              <a:chOff x="1752600" y="2133600"/>
              <a:chExt cx="6061509" cy="381000"/>
            </a:xfrm>
          </p:grpSpPr>
          <p:sp>
            <p:nvSpPr>
              <p:cNvPr id="78" name="Round Same Side Corner Rectangle 77"/>
              <p:cNvSpPr/>
              <p:nvPr/>
            </p:nvSpPr>
            <p:spPr bwMode="invGray">
              <a:xfrm>
                <a:off x="1752600"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Reports</a:t>
                </a:r>
                <a:endParaRPr lang="en-US" sz="1400" dirty="0">
                  <a:solidFill>
                    <a:srgbClr val="FFFFFF"/>
                  </a:solidFill>
                  <a:effectLst>
                    <a:outerShdw blurRad="50800" dist="38100" dir="2700000" algn="tl" rotWithShape="0">
                      <a:prstClr val="black">
                        <a:alpha val="40000"/>
                      </a:prstClr>
                    </a:outerShdw>
                  </a:effectLst>
                </a:endParaRPr>
              </a:p>
            </p:txBody>
          </p:sp>
          <p:sp>
            <p:nvSpPr>
              <p:cNvPr id="79" name="Round Same Side Corner Rectangle 78"/>
              <p:cNvSpPr/>
              <p:nvPr/>
            </p:nvSpPr>
            <p:spPr bwMode="invGray">
              <a:xfrm>
                <a:off x="2766782"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Dashboards</a:t>
                </a:r>
              </a:p>
            </p:txBody>
          </p:sp>
          <p:sp>
            <p:nvSpPr>
              <p:cNvPr id="80" name="Round Same Side Corner Rectangle 79"/>
              <p:cNvSpPr/>
              <p:nvPr/>
            </p:nvSpPr>
            <p:spPr bwMode="invGray">
              <a:xfrm>
                <a:off x="3780964"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Excel </a:t>
                </a:r>
              </a:p>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Workbooks</a:t>
                </a:r>
              </a:p>
            </p:txBody>
          </p:sp>
          <p:sp>
            <p:nvSpPr>
              <p:cNvPr id="81" name="Round Same Side Corner Rectangle 80"/>
              <p:cNvSpPr/>
              <p:nvPr/>
            </p:nvSpPr>
            <p:spPr bwMode="invGray">
              <a:xfrm>
                <a:off x="4795146"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Analytic</a:t>
                </a:r>
              </a:p>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Views</a:t>
                </a:r>
              </a:p>
            </p:txBody>
          </p:sp>
          <p:sp>
            <p:nvSpPr>
              <p:cNvPr id="82" name="Round Same Side Corner Rectangle 81"/>
              <p:cNvSpPr/>
              <p:nvPr/>
            </p:nvSpPr>
            <p:spPr bwMode="invGray">
              <a:xfrm>
                <a:off x="5809328"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Scorecards</a:t>
                </a:r>
              </a:p>
            </p:txBody>
          </p:sp>
          <p:sp>
            <p:nvSpPr>
              <p:cNvPr id="83" name="Round Same Side Corner Rectangle 82"/>
              <p:cNvSpPr/>
              <p:nvPr/>
            </p:nvSpPr>
            <p:spPr bwMode="invGray">
              <a:xfrm>
                <a:off x="6823509"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Plans</a:t>
                </a:r>
              </a:p>
            </p:txBody>
          </p:sp>
        </p:grpSp>
        <p:sp>
          <p:nvSpPr>
            <p:cNvPr id="120" name="Rectangle 119"/>
            <p:cNvSpPr/>
            <p:nvPr/>
          </p:nvSpPr>
          <p:spPr bwMode="invGray">
            <a:xfrm rot="760022">
              <a:off x="3868822" y="1623816"/>
              <a:ext cx="3622486" cy="1244762"/>
            </a:xfrm>
            <a:prstGeom prst="rect">
              <a:avLst/>
            </a:prstGeom>
            <a:noFill/>
          </p:spPr>
          <p:txBody>
            <a:bodyPr wrap="none" lIns="91440" tIns="45720" rIns="91440" bIns="45720">
              <a:prstTxWarp prst="textArchUp">
                <a:avLst/>
              </a:prstTxWarp>
              <a:spAutoFit/>
            </a:bodyPr>
            <a:lstStyle/>
            <a:p>
              <a:pPr algn="ctr"/>
              <a:r>
                <a:rPr lang="en-US" sz="1400" i="1" dirty="0" smtClean="0"/>
                <a:t>CONTENT MANAGEMENT</a:t>
              </a:r>
            </a:p>
          </p:txBody>
        </p:sp>
        <p:sp>
          <p:nvSpPr>
            <p:cNvPr id="121" name="Rectangle 120"/>
            <p:cNvSpPr/>
            <p:nvPr/>
          </p:nvSpPr>
          <p:spPr bwMode="invGray">
            <a:xfrm rot="21189507">
              <a:off x="2254339" y="1543299"/>
              <a:ext cx="3460558" cy="1102784"/>
            </a:xfrm>
            <a:prstGeom prst="rect">
              <a:avLst/>
            </a:prstGeom>
            <a:noFill/>
          </p:spPr>
          <p:txBody>
            <a:bodyPr wrap="none" lIns="91440" tIns="45720" rIns="91440" bIns="45720">
              <a:prstTxWarp prst="textArchUp">
                <a:avLst/>
              </a:prstTxWarp>
              <a:spAutoFit/>
            </a:bodyPr>
            <a:lstStyle/>
            <a:p>
              <a:pPr algn="ctr"/>
              <a:r>
                <a:rPr lang="en-US" sz="1400" i="1" dirty="0" smtClean="0"/>
                <a:t>COLLABORATION</a:t>
              </a:r>
            </a:p>
          </p:txBody>
        </p:sp>
      </p:grpSp>
      <p:grpSp>
        <p:nvGrpSpPr>
          <p:cNvPr id="51" name="Group 50"/>
          <p:cNvGrpSpPr/>
          <p:nvPr/>
        </p:nvGrpSpPr>
        <p:grpSpPr>
          <a:xfrm>
            <a:off x="1066800" y="2879814"/>
            <a:ext cx="7010400" cy="914400"/>
            <a:chOff x="1066800" y="2879814"/>
            <a:chExt cx="7010400" cy="914400"/>
          </a:xfrm>
        </p:grpSpPr>
        <p:grpSp>
          <p:nvGrpSpPr>
            <p:cNvPr id="3" name="Group 122"/>
            <p:cNvGrpSpPr/>
            <p:nvPr/>
          </p:nvGrpSpPr>
          <p:grpSpPr bwMode="invGray">
            <a:xfrm>
              <a:off x="1066800" y="2879814"/>
              <a:ext cx="7010400" cy="914400"/>
              <a:chOff x="1066800" y="2651214"/>
              <a:chExt cx="7010400" cy="914400"/>
            </a:xfrm>
          </p:grpSpPr>
          <p:sp>
            <p:nvSpPr>
              <p:cNvPr id="61" name="Rounded Rectangle 60"/>
              <p:cNvSpPr/>
              <p:nvPr/>
            </p:nvSpPr>
            <p:spPr bwMode="invGray">
              <a:xfrm>
                <a:off x="1066800" y="2651214"/>
                <a:ext cx="7010400" cy="914400"/>
              </a:xfrm>
              <a:prstGeom prst="roundRect">
                <a:avLst>
                  <a:gd name="adj" fmla="val 11310"/>
                </a:avLst>
              </a:prstGeom>
              <a:gradFill flip="none" rotWithShape="1">
                <a:gsLst>
                  <a:gs pos="0">
                    <a:srgbClr val="FFFFFF"/>
                  </a:gs>
                  <a:gs pos="61000">
                    <a:srgbClr val="FFFFFF">
                      <a:alpha val="20000"/>
                    </a:srgbClr>
                  </a:gs>
                  <a:gs pos="100000">
                    <a:schemeClr val="accent2">
                      <a:lumMod val="50000"/>
                      <a:alpha val="40000"/>
                    </a:schemeClr>
                  </a:gs>
                </a:gsLst>
                <a:lin ang="5400000" scaled="1"/>
                <a:tileRect/>
              </a:gradFill>
              <a:ln w="19050">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rgbClr val="080808"/>
                    </a:solidFill>
                  </a:rPr>
                  <a:t>END USER TOOLS &amp; PERFORMANCE MANAGEMENT APPS</a:t>
                </a:r>
                <a:endParaRPr lang="en-US" sz="1600" dirty="0">
                  <a:solidFill>
                    <a:srgbClr val="080808"/>
                  </a:solidFill>
                </a:endParaRPr>
              </a:p>
            </p:txBody>
          </p:sp>
          <p:sp>
            <p:nvSpPr>
              <p:cNvPr id="62" name="Rounded Rectangle 61"/>
              <p:cNvSpPr/>
              <p:nvPr/>
            </p:nvSpPr>
            <p:spPr bwMode="invGray">
              <a:xfrm>
                <a:off x="4585607" y="3032214"/>
                <a:ext cx="2971800" cy="429399"/>
              </a:xfrm>
              <a:prstGeom prst="roundRect">
                <a:avLst/>
              </a:prstGeom>
              <a:gradFill flip="none" rotWithShape="1">
                <a:gsLst>
                  <a:gs pos="0">
                    <a:schemeClr val="accent2">
                      <a:lumMod val="50000"/>
                      <a:alpha val="70000"/>
                    </a:schemeClr>
                  </a:gs>
                  <a:gs pos="77000">
                    <a:schemeClr val="accent2">
                      <a:alpha val="50000"/>
                    </a:schemeClr>
                  </a:gs>
                  <a:gs pos="100000">
                    <a:schemeClr val="accent2">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err="1" smtClean="0">
                    <a:solidFill>
                      <a:srgbClr val="FFFFFF"/>
                    </a:solidFill>
                    <a:effectLst>
                      <a:outerShdw blurRad="292100" dist="38100" dir="2700000" sx="101000" sy="101000" algn="tl" rotWithShape="0">
                        <a:srgbClr val="080808"/>
                      </a:outerShdw>
                    </a:effectLst>
                    <a:latin typeface="Segoe Semibold" pitchFamily="34" charset="0"/>
                  </a:rPr>
                  <a:t>PerformancePoint</a:t>
                </a:r>
                <a:r>
                  <a:rPr lang="en-US" dirty="0" smtClean="0">
                    <a:solidFill>
                      <a:srgbClr val="FFFFFF"/>
                    </a:solidFill>
                    <a:effectLst>
                      <a:outerShdw blurRad="292100" dist="38100" dir="2700000" sx="101000" sy="101000" algn="tl" rotWithShape="0">
                        <a:srgbClr val="080808"/>
                      </a:outerShdw>
                    </a:effectLst>
                    <a:latin typeface="Segoe Semibold" pitchFamily="34" charset="0"/>
                  </a:rPr>
                  <a:t> Server</a:t>
                </a:r>
              </a:p>
            </p:txBody>
          </p:sp>
        </p:grpSp>
        <p:sp>
          <p:nvSpPr>
            <p:cNvPr id="49" name="Rounded Rectangle 48"/>
            <p:cNvSpPr/>
            <p:nvPr/>
          </p:nvSpPr>
          <p:spPr bwMode="invGray">
            <a:xfrm>
              <a:off x="1524000" y="3228201"/>
              <a:ext cx="2971800" cy="429399"/>
            </a:xfrm>
            <a:prstGeom prst="roundRect">
              <a:avLst/>
            </a:prstGeom>
            <a:gradFill flip="none" rotWithShape="1">
              <a:gsLst>
                <a:gs pos="0">
                  <a:schemeClr val="accent2">
                    <a:lumMod val="50000"/>
                    <a:alpha val="70000"/>
                  </a:schemeClr>
                </a:gs>
                <a:gs pos="77000">
                  <a:schemeClr val="accent2">
                    <a:alpha val="50000"/>
                  </a:schemeClr>
                </a:gs>
                <a:gs pos="100000">
                  <a:schemeClr val="accent2">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smtClean="0">
                  <a:solidFill>
                    <a:srgbClr val="FFFFFF"/>
                  </a:solidFill>
                  <a:effectLst>
                    <a:outerShdw blurRad="292100" dist="38100" dir="2700000" sx="101000" sy="101000" algn="tl" rotWithShape="0">
                      <a:srgbClr val="080808"/>
                    </a:outerShdw>
                  </a:effectLst>
                  <a:latin typeface="Segoe Semibold" pitchFamily="34" charset="0"/>
                </a:rPr>
                <a:t>Excel</a:t>
              </a:r>
            </a:p>
          </p:txBody>
        </p:sp>
      </p:grpSp>
      <p:sp>
        <p:nvSpPr>
          <p:cNvPr id="50" name="Rectangle 14"/>
          <p:cNvSpPr txBox="1">
            <a:spLocks noChangeArrowheads="1"/>
          </p:cNvSpPr>
          <p:nvPr/>
        </p:nvSpPr>
        <p:spPr>
          <a:xfrm>
            <a:off x="381000" y="228600"/>
            <a:ext cx="8393113" cy="1034129"/>
          </a:xfrm>
          <a:prstGeom prst="rect">
            <a:avLst/>
          </a:prstGeom>
        </p:spPr>
        <p:txBody>
          <a:bodyPr vert="horz" lIns="91440" tIns="45720" rIns="91440" bIns="45720" rtlCol="0" anchor="ctr">
            <a:normAutofit fontScale="97500"/>
          </a:bodyPr>
          <a:lstStyle/>
          <a:p>
            <a:pPr lvl="0">
              <a:spcBef>
                <a:spcPct val="0"/>
              </a:spcBef>
              <a:defRPr/>
            </a:pPr>
            <a:r>
              <a:rPr lang="zh-TW" altLang="en-US" sz="4800" dirty="0" smtClean="0">
                <a:latin typeface="Segoe" pitchFamily="34" charset="0"/>
                <a:ea typeface="+mj-ea"/>
                <a:cs typeface="+mj-cs"/>
              </a:rPr>
              <a:t>微軟商業智慧平台</a:t>
            </a:r>
            <a:endParaRPr kumimoji="0" lang="en-US" sz="3200" b="0" i="0" u="none" strike="noStrike" kern="1200" cap="none" spc="0" normalizeH="0" baseline="0" noProof="0" dirty="0" smtClean="0">
              <a:ln>
                <a:noFill/>
              </a:ln>
              <a:solidFill>
                <a:schemeClr val="accent1"/>
              </a:solidFill>
              <a:effectLst/>
              <a:uLnTx/>
              <a:uFillTx/>
              <a:latin typeface="Segoe" pitchFamily="34" charset="0"/>
              <a:ea typeface="+mj-ea"/>
              <a:cs typeface="+mj-cs"/>
            </a:endParaRPr>
          </a:p>
        </p:txBody>
      </p:sp>
    </p:spTree>
    <p:custDataLst>
      <p:tags r:id="rId1"/>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7"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ppt_h/2"/>
                                          </p:val>
                                        </p:tav>
                                        <p:tav tm="100000">
                                          <p:val>
                                            <p:strVal val="#ppt_y"/>
                                          </p:val>
                                        </p:tav>
                                      </p:tavLst>
                                    </p:anim>
                                    <p:anim calcmode="lin" valueType="num">
                                      <p:cBhvr>
                                        <p:cTn id="14" dur="500" fill="hold"/>
                                        <p:tgtEl>
                                          <p:spTgt spid="5"/>
                                        </p:tgtEl>
                                        <p:attrNameLst>
                                          <p:attrName>ppt_w</p:attrName>
                                        </p:attrNameLst>
                                      </p:cBhvr>
                                      <p:tavLst>
                                        <p:tav tm="0">
                                          <p:val>
                                            <p:strVal val="#ppt_w"/>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1500" y="1615041"/>
          <a:ext cx="8388350" cy="4556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descr="C:\Work\Katmai Marketing\PAG_icon library\PAG_icon library\Commerce Sm.png"/>
          <p:cNvPicPr>
            <a:picLocks noChangeAspect="1" noChangeArrowheads="1"/>
          </p:cNvPicPr>
          <p:nvPr/>
        </p:nvPicPr>
        <p:blipFill>
          <a:blip r:embed="rId7"/>
          <a:srcRect/>
          <a:stretch>
            <a:fillRect/>
          </a:stretch>
        </p:blipFill>
        <p:spPr bwMode="auto">
          <a:xfrm>
            <a:off x="730634" y="3300895"/>
            <a:ext cx="771390" cy="964237"/>
          </a:xfrm>
          <a:prstGeom prst="rect">
            <a:avLst/>
          </a:prstGeom>
          <a:noFill/>
        </p:spPr>
      </p:pic>
      <p:grpSp>
        <p:nvGrpSpPr>
          <p:cNvPr id="3" name="Group 16"/>
          <p:cNvGrpSpPr/>
          <p:nvPr/>
        </p:nvGrpSpPr>
        <p:grpSpPr>
          <a:xfrm>
            <a:off x="394138" y="1706414"/>
            <a:ext cx="1324438" cy="883986"/>
            <a:chOff x="394138" y="1706414"/>
            <a:chExt cx="1324438" cy="883986"/>
          </a:xfrm>
        </p:grpSpPr>
        <p:pic>
          <p:nvPicPr>
            <p:cNvPr id="3074" name="Picture 2" descr="C:\Work\Katmai Marketing\PAG_icon library\PAG_icon library\SQL sm.png"/>
            <p:cNvPicPr>
              <a:picLocks noChangeAspect="1" noChangeArrowheads="1"/>
            </p:cNvPicPr>
            <p:nvPr/>
          </p:nvPicPr>
          <p:blipFill>
            <a:blip r:embed="rId8" cstate="print"/>
            <a:srcRect/>
            <a:stretch>
              <a:fillRect/>
            </a:stretch>
          </p:blipFill>
          <p:spPr bwMode="auto">
            <a:xfrm>
              <a:off x="1339936" y="2033576"/>
              <a:ext cx="378640" cy="556824"/>
            </a:xfrm>
            <a:prstGeom prst="rect">
              <a:avLst/>
            </a:prstGeom>
            <a:noFill/>
          </p:spPr>
        </p:pic>
        <p:pic>
          <p:nvPicPr>
            <p:cNvPr id="3076" name="Picture 4" descr="C:\Work\Katmai Marketing\PAG_icon library\PAG_icon library\Host Integration Server - HIS.png"/>
            <p:cNvPicPr>
              <a:picLocks noChangeAspect="1" noChangeArrowheads="1"/>
            </p:cNvPicPr>
            <p:nvPr/>
          </p:nvPicPr>
          <p:blipFill>
            <a:blip r:embed="rId9" cstate="print"/>
            <a:srcRect/>
            <a:stretch>
              <a:fillRect/>
            </a:stretch>
          </p:blipFill>
          <p:spPr bwMode="auto">
            <a:xfrm>
              <a:off x="788276" y="1706414"/>
              <a:ext cx="542025" cy="842310"/>
            </a:xfrm>
            <a:prstGeom prst="rect">
              <a:avLst/>
            </a:prstGeom>
            <a:noFill/>
          </p:spPr>
        </p:pic>
        <p:pic>
          <p:nvPicPr>
            <p:cNvPr id="8" name="Picture 2" descr="C:\Work\Katmai Marketing\PAG_icon library\PAG_icon library\SQL sm.png"/>
            <p:cNvPicPr>
              <a:picLocks noChangeAspect="1" noChangeArrowheads="1"/>
            </p:cNvPicPr>
            <p:nvPr/>
          </p:nvPicPr>
          <p:blipFill>
            <a:blip r:embed="rId8" cstate="print"/>
            <a:srcRect/>
            <a:stretch>
              <a:fillRect/>
            </a:stretch>
          </p:blipFill>
          <p:spPr bwMode="auto">
            <a:xfrm>
              <a:off x="394138" y="1979877"/>
              <a:ext cx="378640" cy="556824"/>
            </a:xfrm>
            <a:prstGeom prst="rect">
              <a:avLst/>
            </a:prstGeom>
            <a:noFill/>
          </p:spPr>
        </p:pic>
      </p:grpSp>
      <p:pic>
        <p:nvPicPr>
          <p:cNvPr id="3080" name="Picture 8" descr="C:\Work\Katmai Marketing\PAG_icon library\PAG_icon library\user business man.png"/>
          <p:cNvPicPr>
            <a:picLocks noChangeAspect="1" noChangeArrowheads="1"/>
          </p:cNvPicPr>
          <p:nvPr/>
        </p:nvPicPr>
        <p:blipFill>
          <a:blip r:embed="rId10" cstate="print"/>
          <a:srcRect/>
          <a:stretch>
            <a:fillRect/>
          </a:stretch>
        </p:blipFill>
        <p:spPr bwMode="auto">
          <a:xfrm>
            <a:off x="937094" y="4949161"/>
            <a:ext cx="628716" cy="835251"/>
          </a:xfrm>
          <a:prstGeom prst="rect">
            <a:avLst/>
          </a:prstGeom>
          <a:noFill/>
        </p:spPr>
      </p:pic>
      <p:pic>
        <p:nvPicPr>
          <p:cNvPr id="3081" name="Picture 9" descr="C:\Work\Katmai Marketing\PAG_icon library\PAG_icon library\user business user woman.png"/>
          <p:cNvPicPr>
            <a:picLocks noChangeAspect="1" noChangeArrowheads="1"/>
          </p:cNvPicPr>
          <p:nvPr/>
        </p:nvPicPr>
        <p:blipFill>
          <a:blip r:embed="rId11" cstate="print"/>
          <a:srcRect/>
          <a:stretch>
            <a:fillRect/>
          </a:stretch>
        </p:blipFill>
        <p:spPr bwMode="auto">
          <a:xfrm>
            <a:off x="362596" y="4823038"/>
            <a:ext cx="618085" cy="835250"/>
          </a:xfrm>
          <a:prstGeom prst="rect">
            <a:avLst/>
          </a:prstGeom>
          <a:noFill/>
        </p:spPr>
      </p:pic>
      <p:pic>
        <p:nvPicPr>
          <p:cNvPr id="3079" name="Picture 7" descr="C:\Work\Katmai Marketing\PAG_icon library\PAG_icon library\user business casual man.png"/>
          <p:cNvPicPr>
            <a:picLocks noChangeAspect="1" noChangeArrowheads="1"/>
          </p:cNvPicPr>
          <p:nvPr/>
        </p:nvPicPr>
        <p:blipFill>
          <a:blip r:embed="rId12" cstate="print"/>
          <a:srcRect/>
          <a:stretch>
            <a:fillRect/>
          </a:stretch>
        </p:blipFill>
        <p:spPr bwMode="auto">
          <a:xfrm>
            <a:off x="511424" y="5264471"/>
            <a:ext cx="628716" cy="835251"/>
          </a:xfrm>
          <a:prstGeom prst="rect">
            <a:avLst/>
          </a:prstGeom>
          <a:noFill/>
        </p:spPr>
      </p:pic>
      <p:pic>
        <p:nvPicPr>
          <p:cNvPr id="15" name="Picture 3" descr="C:\Work\Katmai Marketing\PAG_icon library\PAG_icon library\Commerce Sm.png"/>
          <p:cNvPicPr>
            <a:picLocks noChangeAspect="1" noChangeArrowheads="1"/>
          </p:cNvPicPr>
          <p:nvPr/>
        </p:nvPicPr>
        <p:blipFill>
          <a:blip r:embed="rId7"/>
          <a:srcRect/>
          <a:stretch>
            <a:fillRect/>
          </a:stretch>
        </p:blipFill>
        <p:spPr bwMode="auto">
          <a:xfrm>
            <a:off x="646552" y="3390233"/>
            <a:ext cx="771390" cy="964237"/>
          </a:xfrm>
          <a:prstGeom prst="rect">
            <a:avLst/>
          </a:prstGeom>
          <a:noFill/>
        </p:spPr>
      </p:pic>
      <p:pic>
        <p:nvPicPr>
          <p:cNvPr id="16" name="Picture 3" descr="C:\Work\Katmai Marketing\PAG_icon library\PAG_icon library\Commerce Sm.png"/>
          <p:cNvPicPr>
            <a:picLocks noChangeAspect="1" noChangeArrowheads="1"/>
          </p:cNvPicPr>
          <p:nvPr/>
        </p:nvPicPr>
        <p:blipFill>
          <a:blip r:embed="rId7"/>
          <a:srcRect/>
          <a:stretch>
            <a:fillRect/>
          </a:stretch>
        </p:blipFill>
        <p:spPr bwMode="auto">
          <a:xfrm>
            <a:off x="562470" y="3479571"/>
            <a:ext cx="771390" cy="964237"/>
          </a:xfrm>
          <a:prstGeom prst="rect">
            <a:avLst/>
          </a:prstGeom>
          <a:noFill/>
        </p:spPr>
      </p:pic>
      <p:sp>
        <p:nvSpPr>
          <p:cNvPr id="17" name="Rectangle 14"/>
          <p:cNvSpPr txBox="1">
            <a:spLocks noChangeArrowheads="1"/>
          </p:cNvSpPr>
          <p:nvPr/>
        </p:nvSpPr>
        <p:spPr>
          <a:xfrm>
            <a:off x="381000" y="228600"/>
            <a:ext cx="8393113" cy="1034129"/>
          </a:xfrm>
          <a:prstGeom prst="rect">
            <a:avLst/>
          </a:prstGeom>
        </p:spPr>
        <p:txBody>
          <a:bodyPr vert="horz" lIns="91440" tIns="45720" rIns="91440" bIns="45720" rtlCol="0"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latin typeface="Segoe" pitchFamily="34" charset="0"/>
                <a:ea typeface="+mj-ea"/>
                <a:cs typeface="+mj-cs"/>
              </a:rPr>
              <a:t>SQL Server 2008</a:t>
            </a:r>
          </a:p>
          <a:p>
            <a:pPr lvl="0">
              <a:spcBef>
                <a:spcPct val="0"/>
              </a:spcBef>
              <a:defRPr/>
            </a:pPr>
            <a:r>
              <a:rPr lang="zh-TW" altLang="en-US" sz="3200" dirty="0" smtClean="0">
                <a:solidFill>
                  <a:schemeClr val="accent1"/>
                </a:solidFill>
                <a:latin typeface="Segoe" pitchFamily="34" charset="0"/>
                <a:ea typeface="+mj-ea"/>
                <a:cs typeface="+mj-cs"/>
              </a:rPr>
              <a:t>商業智慧今日所面臨的挑戰</a:t>
            </a:r>
            <a:endParaRPr kumimoji="0" lang="en-US" sz="3200" b="0" i="0" u="none" strike="noStrike" kern="1200" cap="none" spc="0" normalizeH="0" baseline="0" noProof="0" dirty="0" smtClean="0">
              <a:ln>
                <a:noFill/>
              </a:ln>
              <a:solidFill>
                <a:schemeClr val="accent1"/>
              </a:solidFill>
              <a:effectLst/>
              <a:uLnTx/>
              <a:uFillTx/>
              <a:latin typeface="Segoe" pitchFamily="34" charset="0"/>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ontent Placeholder 35"/>
          <p:cNvGraphicFramePr>
            <a:graphicFrameLocks noGrp="1"/>
          </p:cNvGraphicFramePr>
          <p:nvPr>
            <p:ph idx="1"/>
          </p:nvPr>
        </p:nvGraphicFramePr>
        <p:xfrm>
          <a:off x="304800" y="1295400"/>
          <a:ext cx="8686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34"/>
          <p:cNvGrpSpPr/>
          <p:nvPr/>
        </p:nvGrpSpPr>
        <p:grpSpPr>
          <a:xfrm>
            <a:off x="4038600" y="5176345"/>
            <a:ext cx="1116555" cy="1157689"/>
            <a:chOff x="4023360" y="5199669"/>
            <a:chExt cx="1436595" cy="1489519"/>
          </a:xfrm>
        </p:grpSpPr>
        <p:pic>
          <p:nvPicPr>
            <p:cNvPr id="1036" name="Picture 12" descr="D:\My Documents\Ann\business\Content Masters\Katmai\Copies from Portal\Project Resources\Graphics\PAG_icon library\Business Process (developer).png"/>
            <p:cNvPicPr>
              <a:picLocks noChangeAspect="1" noChangeArrowheads="1"/>
            </p:cNvPicPr>
            <p:nvPr/>
          </p:nvPicPr>
          <p:blipFill>
            <a:blip r:embed="rId7" cstate="print"/>
            <a:srcRect/>
            <a:stretch>
              <a:fillRect/>
            </a:stretch>
          </p:blipFill>
          <p:spPr bwMode="auto">
            <a:xfrm>
              <a:off x="4487595" y="5199669"/>
              <a:ext cx="972360" cy="1489519"/>
            </a:xfrm>
            <a:prstGeom prst="rect">
              <a:avLst/>
            </a:prstGeom>
            <a:noFill/>
          </p:spPr>
        </p:pic>
        <p:pic>
          <p:nvPicPr>
            <p:cNvPr id="1035" name="Picture 11" descr="D:\My Documents\Ann\business\Content Masters\Katmai\Copies from Portal\Project Resources\Graphics\PAG_icon library\user blue.png"/>
            <p:cNvPicPr>
              <a:picLocks noChangeAspect="1" noChangeArrowheads="1"/>
            </p:cNvPicPr>
            <p:nvPr/>
          </p:nvPicPr>
          <p:blipFill>
            <a:blip r:embed="rId8" cstate="print"/>
            <a:srcRect/>
            <a:stretch>
              <a:fillRect/>
            </a:stretch>
          </p:blipFill>
          <p:spPr bwMode="auto">
            <a:xfrm>
              <a:off x="4023360" y="5482936"/>
              <a:ext cx="675250" cy="950518"/>
            </a:xfrm>
            <a:prstGeom prst="rect">
              <a:avLst/>
            </a:prstGeom>
            <a:noFill/>
          </p:spPr>
        </p:pic>
      </p:grpSp>
      <p:pic>
        <p:nvPicPr>
          <p:cNvPr id="2050" name="Picture 2" descr="C:\Work\Katmai Marketing\PAG_icon library\PAG_icon library\Connecting people icon.png"/>
          <p:cNvPicPr>
            <a:picLocks noChangeAspect="1" noChangeArrowheads="1"/>
          </p:cNvPicPr>
          <p:nvPr/>
        </p:nvPicPr>
        <p:blipFill>
          <a:blip r:embed="rId9" cstate="print"/>
          <a:srcRect/>
          <a:stretch>
            <a:fillRect/>
          </a:stretch>
        </p:blipFill>
        <p:spPr bwMode="auto">
          <a:xfrm>
            <a:off x="6781800" y="5023945"/>
            <a:ext cx="1453055" cy="1453055"/>
          </a:xfrm>
          <a:prstGeom prst="rect">
            <a:avLst/>
          </a:prstGeom>
          <a:noFill/>
        </p:spPr>
      </p:pic>
      <p:sp>
        <p:nvSpPr>
          <p:cNvPr id="38" name="Rectangle 14"/>
          <p:cNvSpPr>
            <a:spLocks noGrp="1" noChangeArrowheads="1"/>
          </p:cNvSpPr>
          <p:nvPr>
            <p:ph type="title"/>
          </p:nvPr>
        </p:nvSpPr>
        <p:spPr>
          <a:xfrm>
            <a:off x="381000" y="228600"/>
            <a:ext cx="8393113" cy="1034129"/>
          </a:xfrm>
        </p:spPr>
        <p:txBody>
          <a:bodyPr>
            <a:normAutofit fontScale="90000"/>
          </a:bodyPr>
          <a:lstStyle/>
          <a:p>
            <a:r>
              <a:rPr lang="en-US" sz="4800" dirty="0" smtClean="0"/>
              <a:t>SQL Server 2008</a:t>
            </a:r>
            <a:r>
              <a:rPr lang="en-US" b="1" dirty="0" smtClean="0"/>
              <a:t/>
            </a:r>
            <a:br>
              <a:rPr lang="en-US" b="1" dirty="0" smtClean="0"/>
            </a:br>
            <a:r>
              <a:rPr lang="zh-TW" altLang="en-US" dirty="0" smtClean="0">
                <a:solidFill>
                  <a:srgbClr val="D16349"/>
                </a:solidFill>
              </a:rPr>
              <a:t>智慧型資料平台</a:t>
            </a:r>
            <a:endParaRPr lang="en-US" sz="3200" dirty="0" smtClean="0">
              <a:solidFill>
                <a:schemeClr val="accent1"/>
              </a:solidFill>
            </a:endParaRPr>
          </a:p>
        </p:txBody>
      </p:sp>
      <p:grpSp>
        <p:nvGrpSpPr>
          <p:cNvPr id="39" name="Group 38"/>
          <p:cNvGrpSpPr/>
          <p:nvPr/>
        </p:nvGrpSpPr>
        <p:grpSpPr>
          <a:xfrm>
            <a:off x="990600" y="5328745"/>
            <a:ext cx="1463861" cy="922796"/>
            <a:chOff x="3929550" y="4834597"/>
            <a:chExt cx="1231216" cy="776140"/>
          </a:xfrm>
        </p:grpSpPr>
        <p:pic>
          <p:nvPicPr>
            <p:cNvPr id="40" name="Picture 8" descr="D:\My Documents\Ann\business\Content Masters\Katmai\Copies from Portal\Project Resources\Graphics\PAG_icon library\database green.png"/>
            <p:cNvPicPr>
              <a:picLocks noChangeAspect="1" noChangeArrowheads="1"/>
            </p:cNvPicPr>
            <p:nvPr/>
          </p:nvPicPr>
          <p:blipFill>
            <a:blip r:embed="rId10" cstate="print"/>
            <a:srcRect/>
            <a:stretch>
              <a:fillRect/>
            </a:stretch>
          </p:blipFill>
          <p:spPr bwMode="auto">
            <a:xfrm>
              <a:off x="4646587" y="4862572"/>
              <a:ext cx="514179" cy="600844"/>
            </a:xfrm>
            <a:prstGeom prst="rect">
              <a:avLst/>
            </a:prstGeom>
            <a:noFill/>
          </p:spPr>
        </p:pic>
        <p:pic>
          <p:nvPicPr>
            <p:cNvPr id="41" name="Picture 9" descr="D:\My Documents\Ann\business\Content Masters\Katmai\Copies from Portal\Project Resources\Graphics\PAG_icon library\database purple.png"/>
            <p:cNvPicPr>
              <a:picLocks noChangeAspect="1" noChangeArrowheads="1"/>
            </p:cNvPicPr>
            <p:nvPr/>
          </p:nvPicPr>
          <p:blipFill>
            <a:blip r:embed="rId11" cstate="print"/>
            <a:srcRect/>
            <a:stretch>
              <a:fillRect/>
            </a:stretch>
          </p:blipFill>
          <p:spPr bwMode="auto">
            <a:xfrm>
              <a:off x="3929550" y="4834597"/>
              <a:ext cx="490499" cy="587423"/>
            </a:xfrm>
            <a:prstGeom prst="rect">
              <a:avLst/>
            </a:prstGeom>
            <a:noFill/>
          </p:spPr>
        </p:pic>
        <p:pic>
          <p:nvPicPr>
            <p:cNvPr id="43" name="Picture 7" descr="D:\My Documents\Ann\business\Content Masters\Katmai\Copies from Portal\Project Resources\Graphics\PAG_icon library\Database blue.png"/>
            <p:cNvPicPr>
              <a:picLocks noChangeAspect="1" noChangeArrowheads="1"/>
            </p:cNvPicPr>
            <p:nvPr/>
          </p:nvPicPr>
          <p:blipFill>
            <a:blip r:embed="rId12" cstate="print"/>
            <a:srcRect/>
            <a:stretch>
              <a:fillRect/>
            </a:stretch>
          </p:blipFill>
          <p:spPr bwMode="auto">
            <a:xfrm>
              <a:off x="4267200" y="4953000"/>
              <a:ext cx="516736" cy="657737"/>
            </a:xfrm>
            <a:prstGeom prst="rect">
              <a:avLst/>
            </a:prstGeom>
            <a:noFill/>
          </p:spPr>
        </p:pic>
      </p:grpSp>
      <p:grpSp>
        <p:nvGrpSpPr>
          <p:cNvPr id="25" name="Group 24"/>
          <p:cNvGrpSpPr/>
          <p:nvPr/>
        </p:nvGrpSpPr>
        <p:grpSpPr>
          <a:xfrm>
            <a:off x="304800" y="1676400"/>
            <a:ext cx="8686800" cy="990605"/>
            <a:chOff x="307372" y="6998013"/>
            <a:chExt cx="8450987" cy="1002987"/>
          </a:xfrm>
        </p:grpSpPr>
        <p:grpSp>
          <p:nvGrpSpPr>
            <p:cNvPr id="26" name="Group 14"/>
            <p:cNvGrpSpPr/>
            <p:nvPr/>
          </p:nvGrpSpPr>
          <p:grpSpPr>
            <a:xfrm>
              <a:off x="307372" y="6998018"/>
              <a:ext cx="2594601" cy="1002982"/>
              <a:chOff x="-149829" y="617302"/>
              <a:chExt cx="2594601" cy="1002982"/>
            </a:xfrm>
            <a:scene3d>
              <a:camera prst="orthographicFront"/>
              <a:lightRig rig="flat" dir="t"/>
            </a:scene3d>
          </p:grpSpPr>
          <p:sp>
            <p:nvSpPr>
              <p:cNvPr id="33" name="Rectangle 32"/>
              <p:cNvSpPr/>
              <p:nvPr/>
            </p:nvSpPr>
            <p:spPr>
              <a:xfrm>
                <a:off x="-149829" y="617302"/>
                <a:ext cx="2594601" cy="1002982"/>
              </a:xfrm>
              <a:prstGeom prst="rect">
                <a:avLst/>
              </a:prstGeom>
              <a:solidFill>
                <a:schemeClr val="accent1"/>
              </a:solidFill>
              <a:ln>
                <a:solidFill>
                  <a:schemeClr val="accent1">
                    <a:hueOff val="0"/>
                    <a:satOff val="0"/>
                    <a:lumOff val="0"/>
                    <a:shade val="95000"/>
                    <a:satMod val="105000"/>
                  </a:schemeClr>
                </a:solidFill>
              </a:ln>
              <a:sp3d prstMaterial="plastic">
                <a:bevelT w="120900" h="88900"/>
                <a:bevelB w="88900" h="31750" prst="angle"/>
              </a:sp3d>
            </p:spPr>
            <p:style>
              <a:lnRef idx="1">
                <a:schemeClr val="accent1">
                  <a:alpha val="90000"/>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34" name="Rectangle 33"/>
              <p:cNvSpPr/>
              <p:nvPr/>
            </p:nvSpPr>
            <p:spPr>
              <a:xfrm>
                <a:off x="-149829" y="617302"/>
                <a:ext cx="2507456" cy="1002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TW" altLang="en-US" sz="2500" dirty="0" smtClean="0"/>
                  <a:t>整合服務</a:t>
                </a:r>
                <a:endParaRPr lang="en-GB" sz="2500" kern="1200" dirty="0"/>
              </a:p>
            </p:txBody>
          </p:sp>
        </p:grpSp>
        <p:grpSp>
          <p:nvGrpSpPr>
            <p:cNvPr id="27" name="Group 15"/>
            <p:cNvGrpSpPr/>
            <p:nvPr/>
          </p:nvGrpSpPr>
          <p:grpSpPr>
            <a:xfrm>
              <a:off x="3198498" y="6998013"/>
              <a:ext cx="2668734" cy="1002987"/>
              <a:chOff x="2741297" y="617297"/>
              <a:chExt cx="2668734" cy="1002987"/>
            </a:xfrm>
            <a:scene3d>
              <a:camera prst="orthographicFront"/>
              <a:lightRig rig="flat" dir="t"/>
            </a:scene3d>
          </p:grpSpPr>
          <p:sp>
            <p:nvSpPr>
              <p:cNvPr id="31" name="Rectangle 30"/>
              <p:cNvSpPr/>
              <p:nvPr/>
            </p:nvSpPr>
            <p:spPr>
              <a:xfrm>
                <a:off x="2741297" y="617297"/>
                <a:ext cx="2668734" cy="1002982"/>
              </a:xfrm>
              <a:prstGeom prst="rect">
                <a:avLst/>
              </a:prstGeom>
              <a:solidFill>
                <a:schemeClr val="accent1"/>
              </a:solidFill>
              <a:sp3d prstMaterial="plastic">
                <a:bevelT w="120900" h="88900"/>
                <a:bevelB w="88900" h="31750" prst="angle"/>
              </a:sp3d>
            </p:spPr>
            <p:style>
              <a:lnRef idx="1">
                <a:schemeClr val="accent1">
                  <a:alpha val="90000"/>
                  <a:hueOff val="0"/>
                  <a:satOff val="0"/>
                  <a:lumOff val="0"/>
                  <a:alphaOff val="-20000"/>
                </a:schemeClr>
              </a:lnRef>
              <a:fillRef idx="3">
                <a:schemeClr val="accent1">
                  <a:alpha val="90000"/>
                  <a:hueOff val="0"/>
                  <a:satOff val="0"/>
                  <a:lumOff val="0"/>
                  <a:alphaOff val="-20000"/>
                </a:schemeClr>
              </a:fillRef>
              <a:effectRef idx="2">
                <a:schemeClr val="accent1">
                  <a:alpha val="90000"/>
                  <a:hueOff val="0"/>
                  <a:satOff val="0"/>
                  <a:lumOff val="0"/>
                  <a:alphaOff val="-20000"/>
                </a:schemeClr>
              </a:effectRef>
              <a:fontRef idx="minor">
                <a:schemeClr val="lt1"/>
              </a:fontRef>
            </p:style>
          </p:sp>
          <p:sp>
            <p:nvSpPr>
              <p:cNvPr id="32" name="Rectangle 31"/>
              <p:cNvSpPr/>
              <p:nvPr/>
            </p:nvSpPr>
            <p:spPr>
              <a:xfrm>
                <a:off x="2861071" y="617302"/>
                <a:ext cx="2507456" cy="1002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TW" altLang="en-US" sz="2500" dirty="0" smtClean="0"/>
                  <a:t>報表服務</a:t>
                </a:r>
                <a:endParaRPr lang="en-GB" sz="2500" kern="1200" dirty="0"/>
              </a:p>
            </p:txBody>
          </p:sp>
        </p:grpSp>
        <p:grpSp>
          <p:nvGrpSpPr>
            <p:cNvPr id="28" name="Group 16"/>
            <p:cNvGrpSpPr/>
            <p:nvPr/>
          </p:nvGrpSpPr>
          <p:grpSpPr>
            <a:xfrm>
              <a:off x="6163757" y="6998018"/>
              <a:ext cx="2594602" cy="1002982"/>
              <a:chOff x="5706556" y="617302"/>
              <a:chExt cx="2594602" cy="1002982"/>
            </a:xfrm>
            <a:scene3d>
              <a:camera prst="orthographicFront"/>
              <a:lightRig rig="flat" dir="t"/>
            </a:scene3d>
          </p:grpSpPr>
          <p:sp>
            <p:nvSpPr>
              <p:cNvPr id="29" name="Rectangle 28"/>
              <p:cNvSpPr/>
              <p:nvPr/>
            </p:nvSpPr>
            <p:spPr>
              <a:xfrm>
                <a:off x="5706556" y="617302"/>
                <a:ext cx="2594602" cy="1002982"/>
              </a:xfrm>
              <a:prstGeom prst="rect">
                <a:avLst/>
              </a:prstGeom>
              <a:solidFill>
                <a:schemeClr val="accent1"/>
              </a:solidFill>
              <a:sp3d prstMaterial="plastic">
                <a:bevelT w="120900" h="88900"/>
                <a:bevelB w="88900" h="31750" prst="angle"/>
              </a:sp3d>
            </p:spPr>
            <p:style>
              <a:lnRef idx="1">
                <a:schemeClr val="accent1">
                  <a:alpha val="90000"/>
                  <a:hueOff val="0"/>
                  <a:satOff val="0"/>
                  <a:lumOff val="0"/>
                  <a:alphaOff val="-4000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sp>
          <p:sp>
            <p:nvSpPr>
              <p:cNvPr id="30" name="Rectangle 29"/>
              <p:cNvSpPr/>
              <p:nvPr/>
            </p:nvSpPr>
            <p:spPr>
              <a:xfrm>
                <a:off x="5719571" y="617302"/>
                <a:ext cx="2507456" cy="1002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TW" altLang="en-US" sz="2500" dirty="0" smtClean="0"/>
                  <a:t>分析服務</a:t>
                </a:r>
                <a:endParaRPr lang="en-GB" sz="2500" kern="1200" dirty="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609600"/>
          <a:ext cx="9372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p:cNvPicPr>
            <a:picLocks noChangeAspect="1" noChangeArrowheads="1"/>
          </p:cNvPicPr>
          <p:nvPr/>
        </p:nvPicPr>
        <p:blipFill>
          <a:blip r:embed="rId7">
            <a:duotone>
              <a:prstClr val="black"/>
              <a:schemeClr val="tx1">
                <a:tint val="45000"/>
                <a:satMod val="400000"/>
              </a:schemeClr>
            </a:duotone>
            <a:lum bright="100000" contrast="100000"/>
          </a:blip>
          <a:srcRect/>
          <a:stretch>
            <a:fillRect/>
          </a:stretch>
        </p:blipFill>
        <p:spPr bwMode="auto">
          <a:xfrm>
            <a:off x="3429000" y="3657600"/>
            <a:ext cx="1906814" cy="430542"/>
          </a:xfrm>
          <a:prstGeom prst="rect">
            <a:avLst/>
          </a:prstGeom>
          <a:noFill/>
          <a:ln w="9525">
            <a:noFill/>
            <a:miter lim="800000"/>
            <a:headEnd/>
            <a:tailEnd/>
          </a:ln>
          <a:effectLst/>
        </p:spPr>
      </p:pic>
      <p:grpSp>
        <p:nvGrpSpPr>
          <p:cNvPr id="31" name="Group 30"/>
          <p:cNvGrpSpPr/>
          <p:nvPr/>
        </p:nvGrpSpPr>
        <p:grpSpPr>
          <a:xfrm>
            <a:off x="1600200" y="1295400"/>
            <a:ext cx="6248400" cy="5029200"/>
            <a:chOff x="1600200" y="990600"/>
            <a:chExt cx="6248400" cy="5029200"/>
          </a:xfrm>
        </p:grpSpPr>
        <p:grpSp>
          <p:nvGrpSpPr>
            <p:cNvPr id="13" name="Diagram group"/>
            <p:cNvGrpSpPr/>
            <p:nvPr/>
          </p:nvGrpSpPr>
          <p:grpSpPr>
            <a:xfrm>
              <a:off x="1600200" y="4038600"/>
              <a:ext cx="1981200" cy="1981200"/>
              <a:chOff x="4397203" y="4621523"/>
              <a:chExt cx="1548904" cy="1548904"/>
            </a:xfrm>
            <a:scene3d>
              <a:camera prst="perspectiveRelaxedModerately" zoom="92000"/>
              <a:lightRig rig="balanced" dir="t">
                <a:rot lat="0" lon="0" rev="12700000"/>
              </a:lightRig>
            </a:scene3d>
          </p:grpSpPr>
          <p:grpSp>
            <p:nvGrpSpPr>
              <p:cNvPr id="17" name="Group 16"/>
              <p:cNvGrpSpPr/>
              <p:nvPr/>
            </p:nvGrpSpPr>
            <p:grpSpPr>
              <a:xfrm>
                <a:off x="4397203" y="4621523"/>
                <a:ext cx="1548904" cy="1548904"/>
                <a:chOff x="4397203" y="4621523"/>
                <a:chExt cx="1548904" cy="1548904"/>
              </a:xfrm>
            </p:grpSpPr>
            <p:sp>
              <p:nvSpPr>
                <p:cNvPr id="21" name="Oval 20"/>
                <p:cNvSpPr/>
                <p:nvPr/>
              </p:nvSpPr>
              <p:spPr>
                <a:xfrm>
                  <a:off x="4397203" y="4621523"/>
                  <a:ext cx="1548904" cy="1548904"/>
                </a:xfrm>
                <a:prstGeom prst="ellipse">
                  <a:avLst/>
                </a:prstGeom>
                <a:solidFill>
                  <a:srgbClr val="D5877D"/>
                </a:solidFill>
                <a:sp3d prstMaterial="plastic">
                  <a:bevelT w="50800" h="50800"/>
                  <a:bevelB w="50800" h="50800"/>
                </a:sp3d>
              </p:spPr>
              <p:style>
                <a:lnRef idx="0">
                  <a:schemeClr val="lt1">
                    <a:hueOff val="0"/>
                    <a:satOff val="0"/>
                    <a:lumOff val="0"/>
                    <a:alphaOff val="0"/>
                  </a:schemeClr>
                </a:lnRef>
                <a:fillRef idx="1">
                  <a:scrgbClr r="0" g="0" b="0"/>
                </a:fillRef>
                <a:effectRef idx="2">
                  <a:schemeClr val="accent1">
                    <a:shade val="80000"/>
                    <a:hueOff val="-157043"/>
                    <a:satOff val="1755"/>
                    <a:lumOff val="16815"/>
                    <a:alphaOff val="0"/>
                  </a:schemeClr>
                </a:effectRef>
                <a:fontRef idx="minor">
                  <a:schemeClr val="lt1"/>
                </a:fontRef>
              </p:style>
            </p:sp>
            <p:sp>
              <p:nvSpPr>
                <p:cNvPr id="22" name="Oval 4"/>
                <p:cNvSpPr/>
                <p:nvPr/>
              </p:nvSpPr>
              <p:spPr>
                <a:xfrm>
                  <a:off x="4624035" y="4848355"/>
                  <a:ext cx="1095240" cy="10952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dirty="0" smtClean="0"/>
                    <a:t>豐富使用者經驗</a:t>
                  </a:r>
                  <a:endParaRPr lang="en-US" sz="1800" kern="1200" dirty="0"/>
                </a:p>
              </p:txBody>
            </p:sp>
          </p:grpSp>
        </p:grpSp>
        <p:grpSp>
          <p:nvGrpSpPr>
            <p:cNvPr id="23" name="Diagram group"/>
            <p:cNvGrpSpPr/>
            <p:nvPr/>
          </p:nvGrpSpPr>
          <p:grpSpPr>
            <a:xfrm>
              <a:off x="3200400" y="990600"/>
              <a:ext cx="1828800" cy="1656222"/>
              <a:chOff x="3334984" y="0"/>
              <a:chExt cx="1656222" cy="1656222"/>
            </a:xfrm>
            <a:scene3d>
              <a:camera prst="perspectiveRelaxedModerately" zoom="92000"/>
              <a:lightRig rig="balanced" dir="t">
                <a:rot lat="0" lon="0" rev="12700000"/>
              </a:lightRig>
            </a:scene3d>
          </p:grpSpPr>
          <p:grpSp>
            <p:nvGrpSpPr>
              <p:cNvPr id="24" name="Group 23"/>
              <p:cNvGrpSpPr/>
              <p:nvPr/>
            </p:nvGrpSpPr>
            <p:grpSpPr>
              <a:xfrm>
                <a:off x="3334984" y="0"/>
                <a:ext cx="1656222" cy="1656222"/>
                <a:chOff x="3334984" y="0"/>
                <a:chExt cx="1656222" cy="1656222"/>
              </a:xfrm>
            </p:grpSpPr>
            <p:sp>
              <p:nvSpPr>
                <p:cNvPr id="25" name="Oval 24"/>
                <p:cNvSpPr/>
                <p:nvPr/>
              </p:nvSpPr>
              <p:spPr>
                <a:xfrm>
                  <a:off x="3334984" y="0"/>
                  <a:ext cx="1656222" cy="1656222"/>
                </a:xfrm>
                <a:prstGeom prst="ellipse">
                  <a:avLst/>
                </a:prstGeom>
                <a:solidFill>
                  <a:srgbClr val="A24C38"/>
                </a:solidFill>
                <a:sp3d prstMaterial="plastic">
                  <a:bevelT w="50800" h="50800"/>
                  <a:bevelB w="50800" h="50800"/>
                </a:sp3d>
              </p:spPr>
              <p:style>
                <a:lnRef idx="0">
                  <a:schemeClr val="lt1">
                    <a:hueOff val="0"/>
                    <a:satOff val="0"/>
                    <a:lumOff val="0"/>
                    <a:alphaOff val="0"/>
                  </a:schemeClr>
                </a:lnRef>
                <a:fillRef idx="1">
                  <a:scrgbClr r="0" g="0" b="0"/>
                </a:fillRef>
                <a:effectRef idx="2">
                  <a:schemeClr val="accent1">
                    <a:shade val="80000"/>
                    <a:hueOff val="0"/>
                    <a:satOff val="0"/>
                    <a:lumOff val="0"/>
                    <a:alphaOff val="0"/>
                  </a:schemeClr>
                </a:effectRef>
                <a:fontRef idx="minor">
                  <a:schemeClr val="lt1"/>
                </a:fontRef>
              </p:style>
            </p:sp>
            <p:sp>
              <p:nvSpPr>
                <p:cNvPr id="26" name="Oval 4"/>
                <p:cNvSpPr/>
                <p:nvPr/>
              </p:nvSpPr>
              <p:spPr>
                <a:xfrm>
                  <a:off x="3577532" y="242548"/>
                  <a:ext cx="1171126" cy="11711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TW" altLang="en-US" sz="1900" dirty="0" smtClean="0"/>
                    <a:t>提高開發者產能</a:t>
                  </a:r>
                  <a:endParaRPr lang="en-US" sz="1900" kern="1200" dirty="0"/>
                </a:p>
              </p:txBody>
            </p:sp>
          </p:grpSp>
        </p:grpSp>
        <p:grpSp>
          <p:nvGrpSpPr>
            <p:cNvPr id="27" name="Diagram group"/>
            <p:cNvGrpSpPr/>
            <p:nvPr/>
          </p:nvGrpSpPr>
          <p:grpSpPr>
            <a:xfrm>
              <a:off x="5791200" y="2819400"/>
              <a:ext cx="2057400" cy="1828800"/>
              <a:chOff x="6339130" y="2802707"/>
              <a:chExt cx="1656222" cy="1656222"/>
            </a:xfrm>
            <a:scene3d>
              <a:camera prst="perspectiveRelaxedModerately" zoom="92000"/>
              <a:lightRig rig="balanced" dir="t">
                <a:rot lat="0" lon="0" rev="12700000"/>
              </a:lightRig>
            </a:scene3d>
          </p:grpSpPr>
          <p:grpSp>
            <p:nvGrpSpPr>
              <p:cNvPr id="28" name="Group 27"/>
              <p:cNvGrpSpPr/>
              <p:nvPr/>
            </p:nvGrpSpPr>
            <p:grpSpPr>
              <a:xfrm>
                <a:off x="6339130" y="2802707"/>
                <a:ext cx="1656222" cy="1656222"/>
                <a:chOff x="6339130" y="2802707"/>
                <a:chExt cx="1656222" cy="1656222"/>
              </a:xfrm>
            </p:grpSpPr>
            <p:sp>
              <p:nvSpPr>
                <p:cNvPr id="29" name="Oval 28"/>
                <p:cNvSpPr/>
                <p:nvPr/>
              </p:nvSpPr>
              <p:spPr>
                <a:xfrm>
                  <a:off x="6339130" y="2802707"/>
                  <a:ext cx="1656222" cy="1656222"/>
                </a:xfrm>
                <a:prstGeom prst="ellipse">
                  <a:avLst/>
                </a:prstGeom>
                <a:solidFill>
                  <a:srgbClr val="BB543F"/>
                </a:solidFill>
                <a:sp3d prstMaterial="plastic">
                  <a:bevelT w="50800" h="50800"/>
                  <a:bevelB w="50800" h="50800"/>
                </a:sp3d>
              </p:spPr>
              <p:style>
                <a:lnRef idx="0">
                  <a:schemeClr val="lt1">
                    <a:hueOff val="0"/>
                    <a:satOff val="0"/>
                    <a:lumOff val="0"/>
                    <a:alphaOff val="0"/>
                  </a:schemeClr>
                </a:lnRef>
                <a:fillRef idx="1">
                  <a:scrgbClr r="0" g="0" b="0"/>
                </a:fillRef>
                <a:effectRef idx="2">
                  <a:schemeClr val="accent1">
                    <a:shade val="80000"/>
                    <a:hueOff val="-117783"/>
                    <a:satOff val="1316"/>
                    <a:lumOff val="12612"/>
                    <a:alphaOff val="0"/>
                  </a:schemeClr>
                </a:effectRef>
                <a:fontRef idx="minor">
                  <a:schemeClr val="lt1"/>
                </a:fontRef>
              </p:style>
            </p:sp>
            <p:sp>
              <p:nvSpPr>
                <p:cNvPr id="30" name="Oval 4"/>
                <p:cNvSpPr/>
                <p:nvPr/>
              </p:nvSpPr>
              <p:spPr>
                <a:xfrm>
                  <a:off x="6581678" y="3045255"/>
                  <a:ext cx="1171126" cy="11711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TW" altLang="en-US" sz="1900" dirty="0" smtClean="0"/>
                    <a:t>效能提昇</a:t>
                  </a:r>
                  <a:endParaRPr lang="en-US" sz="1900" kern="1200" dirty="0"/>
                </a:p>
              </p:txBody>
            </p:sp>
          </p:grpSp>
        </p:grpSp>
      </p:grpSp>
      <p:sp>
        <p:nvSpPr>
          <p:cNvPr id="34" name="Rectangle 14"/>
          <p:cNvSpPr>
            <a:spLocks noGrp="1" noChangeArrowheads="1"/>
          </p:cNvSpPr>
          <p:nvPr>
            <p:ph type="title"/>
          </p:nvPr>
        </p:nvSpPr>
        <p:spPr>
          <a:xfrm>
            <a:off x="304800" y="228600"/>
            <a:ext cx="8393113" cy="1034129"/>
          </a:xfrm>
        </p:spPr>
        <p:txBody>
          <a:bodyPr>
            <a:normAutofit fontScale="90000"/>
          </a:bodyPr>
          <a:lstStyle/>
          <a:p>
            <a:r>
              <a:rPr lang="en-US" sz="4800" dirty="0" smtClean="0"/>
              <a:t>SQL Server 2008</a:t>
            </a:r>
            <a:r>
              <a:rPr lang="en-US" b="1" dirty="0" smtClean="0"/>
              <a:t/>
            </a:r>
            <a:br>
              <a:rPr lang="en-US" b="1" dirty="0" smtClean="0"/>
            </a:br>
            <a:r>
              <a:rPr lang="en-US" sz="3100" dirty="0" smtClean="0">
                <a:solidFill>
                  <a:schemeClr val="accent1"/>
                </a:solidFill>
              </a:rPr>
              <a:t>SQL Server 2008 </a:t>
            </a:r>
            <a:r>
              <a:rPr lang="zh-TW" altLang="en-US" sz="3100" dirty="0" smtClean="0">
                <a:solidFill>
                  <a:schemeClr val="accent1"/>
                </a:solidFill>
              </a:rPr>
              <a:t>商業智慧技術設計主軸</a:t>
            </a:r>
            <a:endParaRPr lang="en-US" sz="3100" dirty="0" smtClean="0">
              <a:solidFill>
                <a:schemeClr val="accent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議程</a:t>
            </a:r>
            <a:endParaRPr lang="en-US" dirty="0"/>
          </a:p>
        </p:txBody>
      </p:sp>
      <p:sp>
        <p:nvSpPr>
          <p:cNvPr id="3" name="Content Placeholder 2"/>
          <p:cNvSpPr>
            <a:spLocks noGrp="1"/>
          </p:cNvSpPr>
          <p:nvPr>
            <p:ph idx="1"/>
          </p:nvPr>
        </p:nvSpPr>
        <p:spPr>
          <a:xfrm>
            <a:off x="457200" y="1066800"/>
            <a:ext cx="8458200" cy="4724400"/>
          </a:xfrm>
        </p:spPr>
        <p:txBody>
          <a:bodyPr/>
          <a:lstStyle/>
          <a:p>
            <a:pPr>
              <a:lnSpc>
                <a:spcPct val="100000"/>
              </a:lnSpc>
            </a:pPr>
            <a:r>
              <a:rPr lang="en-US" altLang="zh-TW" sz="2400" dirty="0" smtClean="0">
                <a:solidFill>
                  <a:srgbClr val="A94C39"/>
                </a:solidFill>
              </a:rPr>
              <a:t>Integration Service </a:t>
            </a:r>
            <a:r>
              <a:rPr lang="zh-TW" altLang="en-US" sz="2400" dirty="0" smtClean="0">
                <a:solidFill>
                  <a:srgbClr val="A94C39"/>
                </a:solidFill>
              </a:rPr>
              <a:t>新增功能</a:t>
            </a:r>
            <a:endParaRPr lang="en-US" altLang="zh-TW" sz="2400" dirty="0" smtClean="0">
              <a:solidFill>
                <a:srgbClr val="A94C39"/>
              </a:solidFill>
            </a:endParaRPr>
          </a:p>
          <a:p>
            <a:pPr lvl="1">
              <a:spcBef>
                <a:spcPts val="0"/>
              </a:spcBef>
              <a:buFont typeface="Wingdings" pitchFamily="2" charset="2"/>
              <a:buChar char="Ø"/>
            </a:pPr>
            <a:r>
              <a:rPr lang="en-US" altLang="zh-TW" sz="2400" dirty="0" smtClean="0">
                <a:solidFill>
                  <a:srgbClr val="A24C38"/>
                </a:solidFill>
              </a:rPr>
              <a:t>Change Data Capture </a:t>
            </a:r>
            <a:r>
              <a:rPr lang="en-US" sz="2400" dirty="0" smtClean="0">
                <a:solidFill>
                  <a:srgbClr val="A24C38"/>
                </a:solidFill>
              </a:rPr>
              <a:t>(</a:t>
            </a:r>
            <a:r>
              <a:rPr lang="zh-TW" altLang="en-US" sz="2400" dirty="0" smtClean="0">
                <a:solidFill>
                  <a:srgbClr val="A24C38"/>
                </a:solidFill>
                <a:latin typeface="Segoe Semibold" pitchFamily="34" charset="0"/>
              </a:rPr>
              <a:t>變更資料擷取</a:t>
            </a:r>
            <a:r>
              <a:rPr lang="en-US" altLang="zh-TW" sz="2400" dirty="0" smtClean="0">
                <a:solidFill>
                  <a:srgbClr val="A24C38"/>
                </a:solidFill>
                <a:latin typeface="Segoe Semibold" pitchFamily="34" charset="0"/>
              </a:rPr>
              <a:t>)</a:t>
            </a:r>
            <a:endParaRPr lang="en-US" altLang="zh-TW" sz="2400" dirty="0" smtClean="0">
              <a:solidFill>
                <a:srgbClr val="A24C38"/>
              </a:solidFill>
            </a:endParaRPr>
          </a:p>
          <a:p>
            <a:pPr lvl="1">
              <a:spcBef>
                <a:spcPts val="0"/>
              </a:spcBef>
              <a:buFont typeface="Wingdings" pitchFamily="2" charset="2"/>
              <a:buChar char="Ø"/>
            </a:pPr>
            <a:r>
              <a:rPr lang="en-US" altLang="zh-TW" sz="2400" dirty="0" smtClean="0">
                <a:solidFill>
                  <a:srgbClr val="A24C38"/>
                </a:solidFill>
              </a:rPr>
              <a:t>Cache Transform (</a:t>
            </a:r>
            <a:r>
              <a:rPr lang="zh-TW" altLang="en-US" sz="2400" dirty="0" smtClean="0">
                <a:solidFill>
                  <a:srgbClr val="A24C38"/>
                </a:solidFill>
              </a:rPr>
              <a:t>資料轉換快取</a:t>
            </a:r>
            <a:r>
              <a:rPr lang="en-US" altLang="zh-TW" sz="2400" dirty="0" smtClean="0">
                <a:solidFill>
                  <a:srgbClr val="A24C38"/>
                </a:solidFill>
              </a:rPr>
              <a:t>)</a:t>
            </a:r>
          </a:p>
          <a:p>
            <a:pPr lvl="1">
              <a:spcBef>
                <a:spcPts val="0"/>
              </a:spcBef>
              <a:buFont typeface="Wingdings" pitchFamily="2" charset="2"/>
              <a:buChar char="Ø"/>
            </a:pPr>
            <a:r>
              <a:rPr lang="en-US" altLang="zh-TW" sz="2400" dirty="0" smtClean="0">
                <a:solidFill>
                  <a:srgbClr val="A24C38"/>
                </a:solidFill>
              </a:rPr>
              <a:t>Lookup Transform (</a:t>
            </a:r>
            <a:r>
              <a:rPr lang="zh-TW" altLang="en-US" sz="2400" dirty="0" smtClean="0">
                <a:solidFill>
                  <a:srgbClr val="A24C38"/>
                </a:solidFill>
              </a:rPr>
              <a:t>資料轉換比對</a:t>
            </a:r>
            <a:r>
              <a:rPr lang="en-US" altLang="zh-TW" sz="2400" dirty="0" smtClean="0">
                <a:solidFill>
                  <a:srgbClr val="A24C38"/>
                </a:solidFill>
              </a:rPr>
              <a:t>)</a:t>
            </a:r>
          </a:p>
          <a:p>
            <a:pPr>
              <a:lnSpc>
                <a:spcPct val="100000"/>
              </a:lnSpc>
            </a:pPr>
            <a:r>
              <a:rPr lang="en-US" altLang="zh-TW" sz="2400" dirty="0" smtClean="0"/>
              <a:t>Reporting Service </a:t>
            </a:r>
            <a:r>
              <a:rPr lang="zh-TW" altLang="en-US" sz="2400" dirty="0" smtClean="0"/>
              <a:t>新增功能</a:t>
            </a:r>
            <a:endParaRPr lang="en-US" altLang="zh-TW" sz="2400" dirty="0" smtClean="0"/>
          </a:p>
          <a:p>
            <a:pPr lvl="1">
              <a:buFont typeface="Wingdings" pitchFamily="2" charset="2"/>
              <a:buChar char="Ø"/>
            </a:pPr>
            <a:r>
              <a:rPr lang="zh-TW" altLang="en-US" sz="2400" dirty="0" smtClean="0"/>
              <a:t>新增資料區域結構</a:t>
            </a:r>
            <a:r>
              <a:rPr lang="en-US" sz="2400" dirty="0" smtClean="0"/>
              <a:t>: </a:t>
            </a:r>
            <a:r>
              <a:rPr lang="en-US" sz="2400" dirty="0" err="1" smtClean="0"/>
              <a:t>Tablix</a:t>
            </a:r>
            <a:endParaRPr lang="en-US" sz="2400" dirty="0" smtClean="0"/>
          </a:p>
          <a:p>
            <a:pPr>
              <a:lnSpc>
                <a:spcPct val="100000"/>
              </a:lnSpc>
            </a:pPr>
            <a:r>
              <a:rPr lang="en-US" altLang="zh-TW" sz="2400" dirty="0" smtClean="0"/>
              <a:t>Analysis Service </a:t>
            </a:r>
            <a:r>
              <a:rPr lang="zh-TW" altLang="en-US" sz="2400" dirty="0" smtClean="0"/>
              <a:t>新增功能</a:t>
            </a:r>
            <a:endParaRPr lang="en-US" altLang="zh-TW" sz="2400" dirty="0" smtClean="0"/>
          </a:p>
          <a:p>
            <a:pPr lvl="1">
              <a:buFont typeface="Wingdings" pitchFamily="2" charset="2"/>
              <a:buChar char="Ø"/>
            </a:pPr>
            <a:r>
              <a:rPr lang="en-US" sz="2400" dirty="0" smtClean="0"/>
              <a:t>Best Practice Design Alerts (</a:t>
            </a:r>
            <a:r>
              <a:rPr lang="zh-TW" altLang="en-US" sz="2400" dirty="0" smtClean="0"/>
              <a:t>最佳化設計警示</a:t>
            </a:r>
            <a:r>
              <a:rPr lang="en-US" altLang="zh-TW" sz="2400" dirty="0" smtClean="0"/>
              <a:t>)</a:t>
            </a:r>
          </a:p>
          <a:p>
            <a:pPr lvl="1">
              <a:buFont typeface="Wingdings" pitchFamily="2" charset="2"/>
              <a:buChar char="Ø"/>
            </a:pPr>
            <a:r>
              <a:rPr lang="zh-TW" altLang="en-US" sz="2400" dirty="0" smtClean="0">
                <a:latin typeface="Segoe"/>
              </a:rPr>
              <a:t>資料倉儲全方面效能提升</a:t>
            </a:r>
            <a:endParaRPr lang="en-US" sz="2400" dirty="0">
              <a:latin typeface="Segoe"/>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1|1"/>
</p:tagLst>
</file>

<file path=ppt/tags/tag2.xml><?xml version="1.0" encoding="utf-8"?>
<p:tagLst xmlns:a="http://schemas.openxmlformats.org/drawingml/2006/main" xmlns:r="http://schemas.openxmlformats.org/officeDocument/2006/relationships" xmlns:p="http://schemas.openxmlformats.org/presentationml/2006/main">
  <p:tag name="PLACEWARE-AUD-SLIDE-NAME" val="Where Can I Get TechNet"/>
</p:tagLst>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15180</TotalTime>
  <Words>3080</Words>
  <Application>Microsoft Office PowerPoint</Application>
  <PresentationFormat>On-screen Show (4:3)</PresentationFormat>
  <Paragraphs>571</Paragraphs>
  <Slides>44</Slides>
  <Notes>22</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Q3FY06 TechNet Template</vt:lpstr>
      <vt:lpstr>Welcome</vt:lpstr>
      <vt:lpstr>Slide 2</vt:lpstr>
      <vt:lpstr>議程</vt:lpstr>
      <vt:lpstr>SQL Server 2008  您的資料任何地點，任何時間</vt:lpstr>
      <vt:lpstr>Slide 5</vt:lpstr>
      <vt:lpstr>Slide 6</vt:lpstr>
      <vt:lpstr>SQL Server 2008 智慧型資料平台</vt:lpstr>
      <vt:lpstr>SQL Server 2008 SQL Server 2008 商業智慧技術設計主軸</vt:lpstr>
      <vt:lpstr>議程</vt:lpstr>
      <vt:lpstr>資料整合技術</vt:lpstr>
      <vt:lpstr>Demo  Change Data Capture (變更資料擷取)</vt:lpstr>
      <vt:lpstr>Cache Transform – 搜尋Foreign Key</vt:lpstr>
      <vt:lpstr>Cache Connection Manager – 將資料儲存在 file cache (.caw)</vt:lpstr>
      <vt:lpstr>Lookup transformation  搜尋file cache 資料, 比對Foreign Key</vt:lpstr>
      <vt:lpstr>Demo SQL Server 2008 整合服務 Lookup Transform (資料轉換比對) </vt:lpstr>
      <vt:lpstr>議程</vt:lpstr>
      <vt:lpstr>報表製作功能大幅提昇</vt:lpstr>
      <vt:lpstr>Table </vt:lpstr>
      <vt:lpstr>Matrix</vt:lpstr>
      <vt:lpstr>Tablix</vt:lpstr>
      <vt:lpstr>彈性的報表製作</vt:lpstr>
      <vt:lpstr>Flexible Report Layout</vt:lpstr>
      <vt:lpstr>Parallel Dynamic Groups</vt:lpstr>
      <vt:lpstr>Demo  SQL Server 2008 報表服務 Tablix</vt:lpstr>
      <vt:lpstr>豐富的視覺化設計 – Chart (圖表)</vt:lpstr>
      <vt:lpstr>豐富的視覺化設計 – Gauge (計量圖表)</vt:lpstr>
      <vt:lpstr>議程</vt:lpstr>
      <vt:lpstr>深入執行決策</vt:lpstr>
      <vt:lpstr>建制企業級的分析解決方案</vt:lpstr>
      <vt:lpstr>Slide 30</vt:lpstr>
      <vt:lpstr>Demo Best Practice Design Alerts (最佳化設計警示)  </vt:lpstr>
      <vt:lpstr>議程</vt:lpstr>
      <vt:lpstr>資料倉儲查詢最佳化</vt:lpstr>
      <vt:lpstr>Analysis Services 2005 Write Back(回寫功能)</vt:lpstr>
      <vt:lpstr>Analysis Services 2008 Write Back(回寫功能)</vt:lpstr>
      <vt:lpstr>資料倉儲查詢最佳化– Bitmap Filter</vt:lpstr>
      <vt:lpstr>Bitmap Filter</vt:lpstr>
      <vt:lpstr>Demo Star Join Query (星狀結構查詢) </vt:lpstr>
      <vt:lpstr>SQL Server 2008 資料採礦</vt:lpstr>
      <vt:lpstr>總結  SQL Server 2008 商業智慧 </vt:lpstr>
      <vt:lpstr>Incredible Market Momentum</vt:lpstr>
      <vt:lpstr>Call To Action</vt:lpstr>
      <vt:lpstr>在何處取得 TechNet 相關資訊？</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dc:title>
  <dc:creator>tonyd</dc:creator>
  <cp:lastModifiedBy>Morse Best Employee</cp:lastModifiedBy>
  <cp:revision>769</cp:revision>
  <dcterms:created xsi:type="dcterms:W3CDTF">2006-08-16T00:00:00Z</dcterms:created>
  <dcterms:modified xsi:type="dcterms:W3CDTF">2008-08-18T19:04:52Z</dcterms:modified>
</cp:coreProperties>
</file>