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tiff" ContentType="image/tif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4"/>
  </p:notesMasterIdLst>
  <p:handoutMasterIdLst>
    <p:handoutMasterId r:id="rId35"/>
  </p:handoutMasterIdLst>
  <p:sldIdLst>
    <p:sldId id="482" r:id="rId2"/>
    <p:sldId id="480" r:id="rId3"/>
    <p:sldId id="481" r:id="rId4"/>
    <p:sldId id="511" r:id="rId5"/>
    <p:sldId id="500" r:id="rId6"/>
    <p:sldId id="484" r:id="rId7"/>
    <p:sldId id="498" r:id="rId8"/>
    <p:sldId id="502" r:id="rId9"/>
    <p:sldId id="512" r:id="rId10"/>
    <p:sldId id="485" r:id="rId11"/>
    <p:sldId id="486" r:id="rId12"/>
    <p:sldId id="490" r:id="rId13"/>
    <p:sldId id="508" r:id="rId14"/>
    <p:sldId id="509" r:id="rId15"/>
    <p:sldId id="487" r:id="rId16"/>
    <p:sldId id="499" r:id="rId17"/>
    <p:sldId id="510" r:id="rId18"/>
    <p:sldId id="503" r:id="rId19"/>
    <p:sldId id="504" r:id="rId20"/>
    <p:sldId id="506" r:id="rId21"/>
    <p:sldId id="507" r:id="rId22"/>
    <p:sldId id="483" r:id="rId23"/>
    <p:sldId id="501" r:id="rId24"/>
    <p:sldId id="505" r:id="rId25"/>
    <p:sldId id="491" r:id="rId26"/>
    <p:sldId id="492" r:id="rId27"/>
    <p:sldId id="493" r:id="rId28"/>
    <p:sldId id="496" r:id="rId29"/>
    <p:sldId id="495" r:id="rId30"/>
    <p:sldId id="497" r:id="rId31"/>
    <p:sldId id="494" r:id="rId32"/>
    <p:sldId id="472" r:id="rId33"/>
  </p:sldIdLst>
  <p:sldSz cx="9144000" cy="6858000" type="screen4x3"/>
  <p:notesSz cx="6858000" cy="9144000"/>
  <p:defaultTextStyle>
    <a:defPPr>
      <a:defRPr lang="en-US"/>
    </a:defPPr>
    <a:lvl1pPr algn="ctr" rtl="0" fontAlgn="base">
      <a:lnSpc>
        <a:spcPct val="85000"/>
      </a:lnSpc>
      <a:spcBef>
        <a:spcPct val="20000"/>
      </a:spcBef>
      <a:spcAft>
        <a:spcPct val="0"/>
      </a:spcAft>
      <a:defRPr b="1" kern="1200">
        <a:solidFill>
          <a:schemeClr val="tx1"/>
        </a:solidFill>
        <a:latin typeface="Segoe Semibold" pitchFamily="34" charset="0"/>
        <a:ea typeface="標楷體" pitchFamily="65" charset="-120"/>
        <a:cs typeface="+mn-cs"/>
      </a:defRPr>
    </a:lvl1pPr>
    <a:lvl2pPr marL="457200" algn="ctr" rtl="0" fontAlgn="base">
      <a:lnSpc>
        <a:spcPct val="85000"/>
      </a:lnSpc>
      <a:spcBef>
        <a:spcPct val="20000"/>
      </a:spcBef>
      <a:spcAft>
        <a:spcPct val="0"/>
      </a:spcAft>
      <a:defRPr b="1" kern="1200">
        <a:solidFill>
          <a:schemeClr val="tx1"/>
        </a:solidFill>
        <a:latin typeface="Segoe Semibold" pitchFamily="34" charset="0"/>
        <a:ea typeface="標楷體" pitchFamily="65" charset="-120"/>
        <a:cs typeface="+mn-cs"/>
      </a:defRPr>
    </a:lvl2pPr>
    <a:lvl3pPr marL="914400" algn="ctr" rtl="0" fontAlgn="base">
      <a:lnSpc>
        <a:spcPct val="85000"/>
      </a:lnSpc>
      <a:spcBef>
        <a:spcPct val="20000"/>
      </a:spcBef>
      <a:spcAft>
        <a:spcPct val="0"/>
      </a:spcAft>
      <a:defRPr b="1" kern="1200">
        <a:solidFill>
          <a:schemeClr val="tx1"/>
        </a:solidFill>
        <a:latin typeface="Segoe Semibold" pitchFamily="34" charset="0"/>
        <a:ea typeface="標楷體" pitchFamily="65" charset="-120"/>
        <a:cs typeface="+mn-cs"/>
      </a:defRPr>
    </a:lvl3pPr>
    <a:lvl4pPr marL="1371600" algn="ctr" rtl="0" fontAlgn="base">
      <a:lnSpc>
        <a:spcPct val="85000"/>
      </a:lnSpc>
      <a:spcBef>
        <a:spcPct val="20000"/>
      </a:spcBef>
      <a:spcAft>
        <a:spcPct val="0"/>
      </a:spcAft>
      <a:defRPr b="1" kern="1200">
        <a:solidFill>
          <a:schemeClr val="tx1"/>
        </a:solidFill>
        <a:latin typeface="Segoe Semibold" pitchFamily="34" charset="0"/>
        <a:ea typeface="標楷體" pitchFamily="65" charset="-120"/>
        <a:cs typeface="+mn-cs"/>
      </a:defRPr>
    </a:lvl4pPr>
    <a:lvl5pPr marL="1828800" algn="ctr" rtl="0" fontAlgn="base">
      <a:lnSpc>
        <a:spcPct val="85000"/>
      </a:lnSpc>
      <a:spcBef>
        <a:spcPct val="20000"/>
      </a:spcBef>
      <a:spcAft>
        <a:spcPct val="0"/>
      </a:spcAft>
      <a:defRPr b="1" kern="1200">
        <a:solidFill>
          <a:schemeClr val="tx1"/>
        </a:solidFill>
        <a:latin typeface="Segoe Semibold" pitchFamily="34" charset="0"/>
        <a:ea typeface="標楷體" pitchFamily="65" charset="-120"/>
        <a:cs typeface="+mn-cs"/>
      </a:defRPr>
    </a:lvl5pPr>
    <a:lvl6pPr marL="2286000" algn="l" defTabSz="914400" rtl="0" eaLnBrk="1" latinLnBrk="0" hangingPunct="1">
      <a:defRPr b="1" kern="1200">
        <a:solidFill>
          <a:schemeClr val="tx1"/>
        </a:solidFill>
        <a:latin typeface="Segoe Semibold" pitchFamily="34" charset="0"/>
        <a:ea typeface="標楷體" pitchFamily="65" charset="-120"/>
        <a:cs typeface="+mn-cs"/>
      </a:defRPr>
    </a:lvl6pPr>
    <a:lvl7pPr marL="2743200" algn="l" defTabSz="914400" rtl="0" eaLnBrk="1" latinLnBrk="0" hangingPunct="1">
      <a:defRPr b="1" kern="1200">
        <a:solidFill>
          <a:schemeClr val="tx1"/>
        </a:solidFill>
        <a:latin typeface="Segoe Semibold" pitchFamily="34" charset="0"/>
        <a:ea typeface="標楷體" pitchFamily="65" charset="-120"/>
        <a:cs typeface="+mn-cs"/>
      </a:defRPr>
    </a:lvl7pPr>
    <a:lvl8pPr marL="3200400" algn="l" defTabSz="914400" rtl="0" eaLnBrk="1" latinLnBrk="0" hangingPunct="1">
      <a:defRPr b="1" kern="1200">
        <a:solidFill>
          <a:schemeClr val="tx1"/>
        </a:solidFill>
        <a:latin typeface="Segoe Semibold" pitchFamily="34" charset="0"/>
        <a:ea typeface="標楷體" pitchFamily="65" charset="-120"/>
        <a:cs typeface="+mn-cs"/>
      </a:defRPr>
    </a:lvl8pPr>
    <a:lvl9pPr marL="3657600" algn="l" defTabSz="914400" rtl="0" eaLnBrk="1" latinLnBrk="0" hangingPunct="1">
      <a:defRPr b="1" kern="1200">
        <a:solidFill>
          <a:schemeClr val="tx1"/>
        </a:solidFill>
        <a:latin typeface="Segoe Semibold" pitchFamily="34" charset="0"/>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1C62B0"/>
    <a:srgbClr val="186DB4"/>
    <a:srgbClr val="1E7EAE"/>
    <a:srgbClr val="1D6DAF"/>
    <a:srgbClr val="2A74A2"/>
    <a:srgbClr val="336699"/>
    <a:srgbClr val="FFFF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735" autoAdjust="0"/>
    <p:restoredTop sz="94718" autoAdjust="0"/>
  </p:normalViewPr>
  <p:slideViewPr>
    <p:cSldViewPr snapToGrid="0">
      <p:cViewPr>
        <p:scale>
          <a:sx n="66" d="100"/>
          <a:sy n="66" d="100"/>
        </p:scale>
        <p:origin x="-324" y="-234"/>
      </p:cViewPr>
      <p:guideLst>
        <p:guide orient="horz" pos="4176"/>
        <p:guide orient="horz" pos="1484"/>
        <p:guide orient="horz" pos="175"/>
        <p:guide orient="horz" pos="892"/>
        <p:guide orient="horz" pos="1196"/>
        <p:guide pos="240"/>
        <p:guide pos="55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250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77AEC2-15E5-4824-A5F1-EF9908A4C8DD}" type="doc">
      <dgm:prSet loTypeId="urn:microsoft.com/office/officeart/2005/8/layout/cycle2" loCatId="cycle" qsTypeId="urn:microsoft.com/office/officeart/2005/8/quickstyle/3d2" qsCatId="3D" csTypeId="urn:microsoft.com/office/officeart/2005/8/colors/accent2_2" csCatId="accent2" phldr="1"/>
      <dgm:spPr/>
      <dgm:t>
        <a:bodyPr/>
        <a:lstStyle/>
        <a:p>
          <a:endParaRPr lang="zh-TW" altLang="en-US"/>
        </a:p>
      </dgm:t>
    </dgm:pt>
    <dgm:pt modelId="{91C3470B-5405-4124-B682-3E6B878C1A9F}">
      <dgm:prSet phldrT="[文字]" custT="1"/>
      <dgm:spPr/>
      <dgm:t>
        <a:bodyPr/>
        <a:lstStyle/>
        <a:p>
          <a:r>
            <a:rPr lang="zh-TW" altLang="en-US" sz="4300" dirty="0" smtClean="0"/>
            <a:t>加班</a:t>
          </a:r>
          <a:endParaRPr lang="zh-TW" altLang="en-US" sz="4300" dirty="0"/>
        </a:p>
      </dgm:t>
    </dgm:pt>
    <dgm:pt modelId="{F73E34CE-AD6D-4F33-BD0F-F3DC3588414C}" type="parTrans" cxnId="{3AC5DE3D-F468-416F-ACBD-B5AF2F94B477}">
      <dgm:prSet/>
      <dgm:spPr/>
      <dgm:t>
        <a:bodyPr/>
        <a:lstStyle/>
        <a:p>
          <a:endParaRPr lang="zh-TW" altLang="en-US"/>
        </a:p>
      </dgm:t>
    </dgm:pt>
    <dgm:pt modelId="{E4A63EF1-2B21-44B4-914A-AB22B6B953BC}" type="sibTrans" cxnId="{3AC5DE3D-F468-416F-ACBD-B5AF2F94B477}">
      <dgm:prSet/>
      <dgm:spPr/>
      <dgm:t>
        <a:bodyPr/>
        <a:lstStyle/>
        <a:p>
          <a:endParaRPr lang="zh-TW" altLang="en-US"/>
        </a:p>
      </dgm:t>
    </dgm:pt>
    <dgm:pt modelId="{D5DD9C51-BD82-4E6C-9CB1-1951E23CEF5F}">
      <dgm:prSet phldrT="[文字]"/>
      <dgm:spPr/>
      <dgm:t>
        <a:bodyPr/>
        <a:lstStyle/>
        <a:p>
          <a:r>
            <a:rPr lang="zh-TW" altLang="en-US" dirty="0" smtClean="0"/>
            <a:t>救火</a:t>
          </a:r>
          <a:endParaRPr lang="zh-TW" altLang="en-US" dirty="0"/>
        </a:p>
      </dgm:t>
    </dgm:pt>
    <dgm:pt modelId="{C5B82DB9-3AFF-469B-A69C-5D48015EF9FA}" type="parTrans" cxnId="{26B27EEC-4741-49E6-92D0-CF714ECCF52B}">
      <dgm:prSet/>
      <dgm:spPr/>
      <dgm:t>
        <a:bodyPr/>
        <a:lstStyle/>
        <a:p>
          <a:endParaRPr lang="zh-TW" altLang="en-US"/>
        </a:p>
      </dgm:t>
    </dgm:pt>
    <dgm:pt modelId="{F2A0AE71-768A-40C0-9516-D3777F263ACE}" type="sibTrans" cxnId="{26B27EEC-4741-49E6-92D0-CF714ECCF52B}">
      <dgm:prSet/>
      <dgm:spPr/>
      <dgm:t>
        <a:bodyPr/>
        <a:lstStyle/>
        <a:p>
          <a:endParaRPr lang="zh-TW" altLang="en-US"/>
        </a:p>
      </dgm:t>
    </dgm:pt>
    <dgm:pt modelId="{61C1FBE6-1FA4-43AE-B600-2198891C2342}">
      <dgm:prSet phldrT="[文字]"/>
      <dgm:spPr/>
      <dgm:t>
        <a:bodyPr/>
        <a:lstStyle/>
        <a:p>
          <a:r>
            <a:rPr lang="zh-TW" altLang="en-US" dirty="0" smtClean="0"/>
            <a:t>報表</a:t>
          </a:r>
          <a:endParaRPr lang="zh-TW" altLang="en-US" dirty="0"/>
        </a:p>
      </dgm:t>
    </dgm:pt>
    <dgm:pt modelId="{88123B61-8A6B-4C65-99BD-E9446D83B0DB}" type="parTrans" cxnId="{39801B6C-ECA6-4A86-9584-3AB6ADE580F6}">
      <dgm:prSet/>
      <dgm:spPr/>
      <dgm:t>
        <a:bodyPr/>
        <a:lstStyle/>
        <a:p>
          <a:endParaRPr lang="zh-TW" altLang="en-US"/>
        </a:p>
      </dgm:t>
    </dgm:pt>
    <dgm:pt modelId="{03B565BA-0444-4665-A49B-5EBBA00E6B6E}" type="sibTrans" cxnId="{39801B6C-ECA6-4A86-9584-3AB6ADE580F6}">
      <dgm:prSet/>
      <dgm:spPr/>
      <dgm:t>
        <a:bodyPr/>
        <a:lstStyle/>
        <a:p>
          <a:endParaRPr lang="zh-TW" altLang="en-US"/>
        </a:p>
      </dgm:t>
    </dgm:pt>
    <dgm:pt modelId="{C9DC25A2-A5B0-47F4-BA07-F6A907257E08}">
      <dgm:prSet phldrT="[文字]"/>
      <dgm:spPr/>
      <dgm:t>
        <a:bodyPr/>
        <a:lstStyle/>
        <a:p>
          <a:r>
            <a:rPr lang="zh-TW" altLang="en-US" dirty="0" smtClean="0"/>
            <a:t>預算</a:t>
          </a:r>
          <a:endParaRPr lang="zh-TW" altLang="en-US" dirty="0"/>
        </a:p>
      </dgm:t>
    </dgm:pt>
    <dgm:pt modelId="{D8395872-73C8-47CA-85A7-3C1198F757BC}" type="parTrans" cxnId="{35E5CDE7-7CBB-4BB9-80DF-FD3DA8ECCD54}">
      <dgm:prSet/>
      <dgm:spPr/>
      <dgm:t>
        <a:bodyPr/>
        <a:lstStyle/>
        <a:p>
          <a:endParaRPr lang="zh-TW" altLang="en-US"/>
        </a:p>
      </dgm:t>
    </dgm:pt>
    <dgm:pt modelId="{130916F7-3BDC-416B-BD70-41009D99D52D}" type="sibTrans" cxnId="{35E5CDE7-7CBB-4BB9-80DF-FD3DA8ECCD54}">
      <dgm:prSet/>
      <dgm:spPr/>
      <dgm:t>
        <a:bodyPr/>
        <a:lstStyle/>
        <a:p>
          <a:endParaRPr lang="zh-TW" altLang="en-US"/>
        </a:p>
      </dgm:t>
    </dgm:pt>
    <dgm:pt modelId="{0A40BDF8-E57C-4D88-8845-A62891B72FEF}">
      <dgm:prSet phldrT="[文字]"/>
      <dgm:spPr/>
      <dgm:t>
        <a:bodyPr/>
        <a:lstStyle/>
        <a:p>
          <a:r>
            <a:rPr lang="zh-TW" altLang="en-US" dirty="0" smtClean="0"/>
            <a:t>受氣</a:t>
          </a:r>
          <a:endParaRPr lang="zh-TW" altLang="en-US" dirty="0"/>
        </a:p>
      </dgm:t>
    </dgm:pt>
    <dgm:pt modelId="{5AD66CCB-E1CA-4283-B1B7-1F9914E4A55C}" type="parTrans" cxnId="{884E853B-61E5-4EFC-A391-43E3827782AC}">
      <dgm:prSet/>
      <dgm:spPr/>
      <dgm:t>
        <a:bodyPr/>
        <a:lstStyle/>
        <a:p>
          <a:endParaRPr lang="zh-TW" altLang="en-US"/>
        </a:p>
      </dgm:t>
    </dgm:pt>
    <dgm:pt modelId="{1FF50337-5D7A-4071-8086-2861575FDDC7}" type="sibTrans" cxnId="{884E853B-61E5-4EFC-A391-43E3827782AC}">
      <dgm:prSet/>
      <dgm:spPr/>
      <dgm:t>
        <a:bodyPr/>
        <a:lstStyle/>
        <a:p>
          <a:endParaRPr lang="zh-TW" altLang="en-US"/>
        </a:p>
      </dgm:t>
    </dgm:pt>
    <dgm:pt modelId="{2F4A1A9F-B680-4540-BFDD-08260AE4B415}" type="pres">
      <dgm:prSet presAssocID="{3577AEC2-15E5-4824-A5F1-EF9908A4C8DD}" presName="cycle" presStyleCnt="0">
        <dgm:presLayoutVars>
          <dgm:dir/>
          <dgm:resizeHandles val="exact"/>
        </dgm:presLayoutVars>
      </dgm:prSet>
      <dgm:spPr/>
      <dgm:t>
        <a:bodyPr/>
        <a:lstStyle/>
        <a:p>
          <a:endParaRPr lang="zh-TW" altLang="en-US"/>
        </a:p>
      </dgm:t>
    </dgm:pt>
    <dgm:pt modelId="{48B980E1-8707-4220-8AF6-CC61E6BC1639}" type="pres">
      <dgm:prSet presAssocID="{91C3470B-5405-4124-B682-3E6B878C1A9F}" presName="node" presStyleLbl="node1" presStyleIdx="0" presStyleCnt="5">
        <dgm:presLayoutVars>
          <dgm:bulletEnabled val="1"/>
        </dgm:presLayoutVars>
      </dgm:prSet>
      <dgm:spPr/>
      <dgm:t>
        <a:bodyPr/>
        <a:lstStyle/>
        <a:p>
          <a:endParaRPr lang="zh-TW" altLang="en-US"/>
        </a:p>
      </dgm:t>
    </dgm:pt>
    <dgm:pt modelId="{C5D59A36-BB11-4F48-B031-9282E74FBB4D}" type="pres">
      <dgm:prSet presAssocID="{E4A63EF1-2B21-44B4-914A-AB22B6B953BC}" presName="sibTrans" presStyleLbl="sibTrans2D1" presStyleIdx="0" presStyleCnt="5"/>
      <dgm:spPr/>
      <dgm:t>
        <a:bodyPr/>
        <a:lstStyle/>
        <a:p>
          <a:endParaRPr lang="zh-TW" altLang="en-US"/>
        </a:p>
      </dgm:t>
    </dgm:pt>
    <dgm:pt modelId="{B342DB82-559B-458B-868C-FB5584291B0A}" type="pres">
      <dgm:prSet presAssocID="{E4A63EF1-2B21-44B4-914A-AB22B6B953BC}" presName="connectorText" presStyleLbl="sibTrans2D1" presStyleIdx="0" presStyleCnt="5"/>
      <dgm:spPr/>
      <dgm:t>
        <a:bodyPr/>
        <a:lstStyle/>
        <a:p>
          <a:endParaRPr lang="zh-TW" altLang="en-US"/>
        </a:p>
      </dgm:t>
    </dgm:pt>
    <dgm:pt modelId="{06CB9C1A-8ADA-484C-987F-E2FD0C9282E8}" type="pres">
      <dgm:prSet presAssocID="{D5DD9C51-BD82-4E6C-9CB1-1951E23CEF5F}" presName="node" presStyleLbl="node1" presStyleIdx="1" presStyleCnt="5">
        <dgm:presLayoutVars>
          <dgm:bulletEnabled val="1"/>
        </dgm:presLayoutVars>
      </dgm:prSet>
      <dgm:spPr/>
      <dgm:t>
        <a:bodyPr/>
        <a:lstStyle/>
        <a:p>
          <a:endParaRPr lang="zh-TW" altLang="en-US"/>
        </a:p>
      </dgm:t>
    </dgm:pt>
    <dgm:pt modelId="{4E96E5D3-1F31-4D6C-8552-EC76DCBB2E60}" type="pres">
      <dgm:prSet presAssocID="{F2A0AE71-768A-40C0-9516-D3777F263ACE}" presName="sibTrans" presStyleLbl="sibTrans2D1" presStyleIdx="1" presStyleCnt="5"/>
      <dgm:spPr/>
      <dgm:t>
        <a:bodyPr/>
        <a:lstStyle/>
        <a:p>
          <a:endParaRPr lang="zh-TW" altLang="en-US"/>
        </a:p>
      </dgm:t>
    </dgm:pt>
    <dgm:pt modelId="{770D3DF5-56D3-4B3B-B643-4392B37EED2E}" type="pres">
      <dgm:prSet presAssocID="{F2A0AE71-768A-40C0-9516-D3777F263ACE}" presName="connectorText" presStyleLbl="sibTrans2D1" presStyleIdx="1" presStyleCnt="5"/>
      <dgm:spPr/>
      <dgm:t>
        <a:bodyPr/>
        <a:lstStyle/>
        <a:p>
          <a:endParaRPr lang="zh-TW" altLang="en-US"/>
        </a:p>
      </dgm:t>
    </dgm:pt>
    <dgm:pt modelId="{A3F916DD-6D11-4FE9-ACCC-41ECC3305232}" type="pres">
      <dgm:prSet presAssocID="{61C1FBE6-1FA4-43AE-B600-2198891C2342}" presName="node" presStyleLbl="node1" presStyleIdx="2" presStyleCnt="5">
        <dgm:presLayoutVars>
          <dgm:bulletEnabled val="1"/>
        </dgm:presLayoutVars>
      </dgm:prSet>
      <dgm:spPr/>
      <dgm:t>
        <a:bodyPr/>
        <a:lstStyle/>
        <a:p>
          <a:endParaRPr lang="zh-TW" altLang="en-US"/>
        </a:p>
      </dgm:t>
    </dgm:pt>
    <dgm:pt modelId="{CF37F98E-50A1-49E6-AA54-090506D5B2DB}" type="pres">
      <dgm:prSet presAssocID="{03B565BA-0444-4665-A49B-5EBBA00E6B6E}" presName="sibTrans" presStyleLbl="sibTrans2D1" presStyleIdx="2" presStyleCnt="5"/>
      <dgm:spPr/>
      <dgm:t>
        <a:bodyPr/>
        <a:lstStyle/>
        <a:p>
          <a:endParaRPr lang="zh-TW" altLang="en-US"/>
        </a:p>
      </dgm:t>
    </dgm:pt>
    <dgm:pt modelId="{C26D9730-23BF-4BB7-8293-F8D662F7EEEE}" type="pres">
      <dgm:prSet presAssocID="{03B565BA-0444-4665-A49B-5EBBA00E6B6E}" presName="connectorText" presStyleLbl="sibTrans2D1" presStyleIdx="2" presStyleCnt="5"/>
      <dgm:spPr/>
      <dgm:t>
        <a:bodyPr/>
        <a:lstStyle/>
        <a:p>
          <a:endParaRPr lang="zh-TW" altLang="en-US"/>
        </a:p>
      </dgm:t>
    </dgm:pt>
    <dgm:pt modelId="{E475E323-A33F-4CE0-A061-688934A5C32A}" type="pres">
      <dgm:prSet presAssocID="{C9DC25A2-A5B0-47F4-BA07-F6A907257E08}" presName="node" presStyleLbl="node1" presStyleIdx="3" presStyleCnt="5">
        <dgm:presLayoutVars>
          <dgm:bulletEnabled val="1"/>
        </dgm:presLayoutVars>
      </dgm:prSet>
      <dgm:spPr/>
      <dgm:t>
        <a:bodyPr/>
        <a:lstStyle/>
        <a:p>
          <a:endParaRPr lang="zh-TW" altLang="en-US"/>
        </a:p>
      </dgm:t>
    </dgm:pt>
    <dgm:pt modelId="{52CC2621-77E3-4E97-916F-F9A3246A0DA8}" type="pres">
      <dgm:prSet presAssocID="{130916F7-3BDC-416B-BD70-41009D99D52D}" presName="sibTrans" presStyleLbl="sibTrans2D1" presStyleIdx="3" presStyleCnt="5"/>
      <dgm:spPr/>
      <dgm:t>
        <a:bodyPr/>
        <a:lstStyle/>
        <a:p>
          <a:endParaRPr lang="zh-TW" altLang="en-US"/>
        </a:p>
      </dgm:t>
    </dgm:pt>
    <dgm:pt modelId="{2D531313-4984-4BB6-813F-2F20BCC4EDFF}" type="pres">
      <dgm:prSet presAssocID="{130916F7-3BDC-416B-BD70-41009D99D52D}" presName="connectorText" presStyleLbl="sibTrans2D1" presStyleIdx="3" presStyleCnt="5"/>
      <dgm:spPr/>
      <dgm:t>
        <a:bodyPr/>
        <a:lstStyle/>
        <a:p>
          <a:endParaRPr lang="zh-TW" altLang="en-US"/>
        </a:p>
      </dgm:t>
    </dgm:pt>
    <dgm:pt modelId="{56F0E019-3F71-4B88-BC57-ADAC73DDCD6D}" type="pres">
      <dgm:prSet presAssocID="{0A40BDF8-E57C-4D88-8845-A62891B72FEF}" presName="node" presStyleLbl="node1" presStyleIdx="4" presStyleCnt="5">
        <dgm:presLayoutVars>
          <dgm:bulletEnabled val="1"/>
        </dgm:presLayoutVars>
      </dgm:prSet>
      <dgm:spPr/>
      <dgm:t>
        <a:bodyPr/>
        <a:lstStyle/>
        <a:p>
          <a:endParaRPr lang="zh-TW" altLang="en-US"/>
        </a:p>
      </dgm:t>
    </dgm:pt>
    <dgm:pt modelId="{0FF1DF18-7098-4D9F-8739-C98211E016A1}" type="pres">
      <dgm:prSet presAssocID="{1FF50337-5D7A-4071-8086-2861575FDDC7}" presName="sibTrans" presStyleLbl="sibTrans2D1" presStyleIdx="4" presStyleCnt="5"/>
      <dgm:spPr/>
      <dgm:t>
        <a:bodyPr/>
        <a:lstStyle/>
        <a:p>
          <a:endParaRPr lang="zh-TW" altLang="en-US"/>
        </a:p>
      </dgm:t>
    </dgm:pt>
    <dgm:pt modelId="{90D6D85A-258F-4B2A-9CB8-F6A1A7E87C51}" type="pres">
      <dgm:prSet presAssocID="{1FF50337-5D7A-4071-8086-2861575FDDC7}" presName="connectorText" presStyleLbl="sibTrans2D1" presStyleIdx="4" presStyleCnt="5"/>
      <dgm:spPr/>
      <dgm:t>
        <a:bodyPr/>
        <a:lstStyle/>
        <a:p>
          <a:endParaRPr lang="zh-TW" altLang="en-US"/>
        </a:p>
      </dgm:t>
    </dgm:pt>
  </dgm:ptLst>
  <dgm:cxnLst>
    <dgm:cxn modelId="{4220EE08-7C27-48CC-8247-CFCEF1148AA0}" type="presOf" srcId="{E4A63EF1-2B21-44B4-914A-AB22B6B953BC}" destId="{B342DB82-559B-458B-868C-FB5584291B0A}" srcOrd="1" destOrd="0" presId="urn:microsoft.com/office/officeart/2005/8/layout/cycle2"/>
    <dgm:cxn modelId="{E70645B9-59EF-4634-B594-5EDAB53A3A13}" type="presOf" srcId="{03B565BA-0444-4665-A49B-5EBBA00E6B6E}" destId="{C26D9730-23BF-4BB7-8293-F8D662F7EEEE}" srcOrd="1" destOrd="0" presId="urn:microsoft.com/office/officeart/2005/8/layout/cycle2"/>
    <dgm:cxn modelId="{0EA841D1-8FE8-4A7F-A5B8-88096211E15A}" type="presOf" srcId="{130916F7-3BDC-416B-BD70-41009D99D52D}" destId="{2D531313-4984-4BB6-813F-2F20BCC4EDFF}" srcOrd="1" destOrd="0" presId="urn:microsoft.com/office/officeart/2005/8/layout/cycle2"/>
    <dgm:cxn modelId="{884E853B-61E5-4EFC-A391-43E3827782AC}" srcId="{3577AEC2-15E5-4824-A5F1-EF9908A4C8DD}" destId="{0A40BDF8-E57C-4D88-8845-A62891B72FEF}" srcOrd="4" destOrd="0" parTransId="{5AD66CCB-E1CA-4283-B1B7-1F9914E4A55C}" sibTransId="{1FF50337-5D7A-4071-8086-2861575FDDC7}"/>
    <dgm:cxn modelId="{C73638D4-7316-42BB-B46B-BD914D725D3E}" type="presOf" srcId="{91C3470B-5405-4124-B682-3E6B878C1A9F}" destId="{48B980E1-8707-4220-8AF6-CC61E6BC1639}" srcOrd="0" destOrd="0" presId="urn:microsoft.com/office/officeart/2005/8/layout/cycle2"/>
    <dgm:cxn modelId="{70C8BE8C-D027-4EF3-AE52-8CB64DE554F0}" type="presOf" srcId="{D5DD9C51-BD82-4E6C-9CB1-1951E23CEF5F}" destId="{06CB9C1A-8ADA-484C-987F-E2FD0C9282E8}" srcOrd="0" destOrd="0" presId="urn:microsoft.com/office/officeart/2005/8/layout/cycle2"/>
    <dgm:cxn modelId="{6DA01E0D-1AA5-4B18-B808-0F03217C7B20}" type="presOf" srcId="{1FF50337-5D7A-4071-8086-2861575FDDC7}" destId="{90D6D85A-258F-4B2A-9CB8-F6A1A7E87C51}" srcOrd="1" destOrd="0" presId="urn:microsoft.com/office/officeart/2005/8/layout/cycle2"/>
    <dgm:cxn modelId="{566B7D10-660B-4C50-BB74-37D8562CEBE7}" type="presOf" srcId="{3577AEC2-15E5-4824-A5F1-EF9908A4C8DD}" destId="{2F4A1A9F-B680-4540-BFDD-08260AE4B415}" srcOrd="0" destOrd="0" presId="urn:microsoft.com/office/officeart/2005/8/layout/cycle2"/>
    <dgm:cxn modelId="{C95D51DD-FCCC-45EC-8B24-A08AFF213832}" type="presOf" srcId="{C9DC25A2-A5B0-47F4-BA07-F6A907257E08}" destId="{E475E323-A33F-4CE0-A061-688934A5C32A}" srcOrd="0" destOrd="0" presId="urn:microsoft.com/office/officeart/2005/8/layout/cycle2"/>
    <dgm:cxn modelId="{2C59744F-A157-4B76-A1DE-1B9CD1585735}" type="presOf" srcId="{0A40BDF8-E57C-4D88-8845-A62891B72FEF}" destId="{56F0E019-3F71-4B88-BC57-ADAC73DDCD6D}" srcOrd="0" destOrd="0" presId="urn:microsoft.com/office/officeart/2005/8/layout/cycle2"/>
    <dgm:cxn modelId="{26B27EEC-4741-49E6-92D0-CF714ECCF52B}" srcId="{3577AEC2-15E5-4824-A5F1-EF9908A4C8DD}" destId="{D5DD9C51-BD82-4E6C-9CB1-1951E23CEF5F}" srcOrd="1" destOrd="0" parTransId="{C5B82DB9-3AFF-469B-A69C-5D48015EF9FA}" sibTransId="{F2A0AE71-768A-40C0-9516-D3777F263ACE}"/>
    <dgm:cxn modelId="{4305FEFD-7142-47C2-9514-36F50E8AB91C}" type="presOf" srcId="{E4A63EF1-2B21-44B4-914A-AB22B6B953BC}" destId="{C5D59A36-BB11-4F48-B031-9282E74FBB4D}" srcOrd="0" destOrd="0" presId="urn:microsoft.com/office/officeart/2005/8/layout/cycle2"/>
    <dgm:cxn modelId="{D1EF1C31-5DE2-44C9-8F14-8508CDFEF4C1}" type="presOf" srcId="{130916F7-3BDC-416B-BD70-41009D99D52D}" destId="{52CC2621-77E3-4E97-916F-F9A3246A0DA8}" srcOrd="0" destOrd="0" presId="urn:microsoft.com/office/officeart/2005/8/layout/cycle2"/>
    <dgm:cxn modelId="{29AF56C6-9A31-4172-9656-5B409FF3FDE2}" type="presOf" srcId="{03B565BA-0444-4665-A49B-5EBBA00E6B6E}" destId="{CF37F98E-50A1-49E6-AA54-090506D5B2DB}" srcOrd="0" destOrd="0" presId="urn:microsoft.com/office/officeart/2005/8/layout/cycle2"/>
    <dgm:cxn modelId="{39801B6C-ECA6-4A86-9584-3AB6ADE580F6}" srcId="{3577AEC2-15E5-4824-A5F1-EF9908A4C8DD}" destId="{61C1FBE6-1FA4-43AE-B600-2198891C2342}" srcOrd="2" destOrd="0" parTransId="{88123B61-8A6B-4C65-99BD-E9446D83B0DB}" sibTransId="{03B565BA-0444-4665-A49B-5EBBA00E6B6E}"/>
    <dgm:cxn modelId="{A1818920-F47C-4E12-914A-6B5911BB1F88}" type="presOf" srcId="{F2A0AE71-768A-40C0-9516-D3777F263ACE}" destId="{770D3DF5-56D3-4B3B-B643-4392B37EED2E}" srcOrd="1" destOrd="0" presId="urn:microsoft.com/office/officeart/2005/8/layout/cycle2"/>
    <dgm:cxn modelId="{6D1A31C5-BB7B-4B54-9742-7BF93A8A50E7}" type="presOf" srcId="{F2A0AE71-768A-40C0-9516-D3777F263ACE}" destId="{4E96E5D3-1F31-4D6C-8552-EC76DCBB2E60}" srcOrd="0" destOrd="0" presId="urn:microsoft.com/office/officeart/2005/8/layout/cycle2"/>
    <dgm:cxn modelId="{3AC5DE3D-F468-416F-ACBD-B5AF2F94B477}" srcId="{3577AEC2-15E5-4824-A5F1-EF9908A4C8DD}" destId="{91C3470B-5405-4124-B682-3E6B878C1A9F}" srcOrd="0" destOrd="0" parTransId="{F73E34CE-AD6D-4F33-BD0F-F3DC3588414C}" sibTransId="{E4A63EF1-2B21-44B4-914A-AB22B6B953BC}"/>
    <dgm:cxn modelId="{7613BCBB-F490-48AD-891F-523AEF3B891A}" type="presOf" srcId="{61C1FBE6-1FA4-43AE-B600-2198891C2342}" destId="{A3F916DD-6D11-4FE9-ACCC-41ECC3305232}" srcOrd="0" destOrd="0" presId="urn:microsoft.com/office/officeart/2005/8/layout/cycle2"/>
    <dgm:cxn modelId="{35E5CDE7-7CBB-4BB9-80DF-FD3DA8ECCD54}" srcId="{3577AEC2-15E5-4824-A5F1-EF9908A4C8DD}" destId="{C9DC25A2-A5B0-47F4-BA07-F6A907257E08}" srcOrd="3" destOrd="0" parTransId="{D8395872-73C8-47CA-85A7-3C1198F757BC}" sibTransId="{130916F7-3BDC-416B-BD70-41009D99D52D}"/>
    <dgm:cxn modelId="{B5D2B80B-2300-4B54-B6EF-B065FE1C2B50}" type="presOf" srcId="{1FF50337-5D7A-4071-8086-2861575FDDC7}" destId="{0FF1DF18-7098-4D9F-8739-C98211E016A1}" srcOrd="0" destOrd="0" presId="urn:microsoft.com/office/officeart/2005/8/layout/cycle2"/>
    <dgm:cxn modelId="{610BF7BB-FEE7-41E5-99CF-ED433ECFF38A}" type="presParOf" srcId="{2F4A1A9F-B680-4540-BFDD-08260AE4B415}" destId="{48B980E1-8707-4220-8AF6-CC61E6BC1639}" srcOrd="0" destOrd="0" presId="urn:microsoft.com/office/officeart/2005/8/layout/cycle2"/>
    <dgm:cxn modelId="{568B186B-C48E-4307-B51A-36CCF2514D4E}" type="presParOf" srcId="{2F4A1A9F-B680-4540-BFDD-08260AE4B415}" destId="{C5D59A36-BB11-4F48-B031-9282E74FBB4D}" srcOrd="1" destOrd="0" presId="urn:microsoft.com/office/officeart/2005/8/layout/cycle2"/>
    <dgm:cxn modelId="{66CD7EBB-93BD-4825-A7BF-9E9CD3B92501}" type="presParOf" srcId="{C5D59A36-BB11-4F48-B031-9282E74FBB4D}" destId="{B342DB82-559B-458B-868C-FB5584291B0A}" srcOrd="0" destOrd="0" presId="urn:microsoft.com/office/officeart/2005/8/layout/cycle2"/>
    <dgm:cxn modelId="{9BF9E24C-2DC8-49DB-8F71-A90730DD049E}" type="presParOf" srcId="{2F4A1A9F-B680-4540-BFDD-08260AE4B415}" destId="{06CB9C1A-8ADA-484C-987F-E2FD0C9282E8}" srcOrd="2" destOrd="0" presId="urn:microsoft.com/office/officeart/2005/8/layout/cycle2"/>
    <dgm:cxn modelId="{CB040601-9C1E-485A-830E-AB238FBA1EE2}" type="presParOf" srcId="{2F4A1A9F-B680-4540-BFDD-08260AE4B415}" destId="{4E96E5D3-1F31-4D6C-8552-EC76DCBB2E60}" srcOrd="3" destOrd="0" presId="urn:microsoft.com/office/officeart/2005/8/layout/cycle2"/>
    <dgm:cxn modelId="{1836475F-DEC5-4EAA-A717-B91AD8DF84CD}" type="presParOf" srcId="{4E96E5D3-1F31-4D6C-8552-EC76DCBB2E60}" destId="{770D3DF5-56D3-4B3B-B643-4392B37EED2E}" srcOrd="0" destOrd="0" presId="urn:microsoft.com/office/officeart/2005/8/layout/cycle2"/>
    <dgm:cxn modelId="{57CF46BF-0CB0-4FDB-B269-2499A0B299BD}" type="presParOf" srcId="{2F4A1A9F-B680-4540-BFDD-08260AE4B415}" destId="{A3F916DD-6D11-4FE9-ACCC-41ECC3305232}" srcOrd="4" destOrd="0" presId="urn:microsoft.com/office/officeart/2005/8/layout/cycle2"/>
    <dgm:cxn modelId="{CD08E5FB-DFCF-46D8-A391-C5F8A721BF0E}" type="presParOf" srcId="{2F4A1A9F-B680-4540-BFDD-08260AE4B415}" destId="{CF37F98E-50A1-49E6-AA54-090506D5B2DB}" srcOrd="5" destOrd="0" presId="urn:microsoft.com/office/officeart/2005/8/layout/cycle2"/>
    <dgm:cxn modelId="{57259A4D-17F3-4DDC-8858-E9D6236B5EC0}" type="presParOf" srcId="{CF37F98E-50A1-49E6-AA54-090506D5B2DB}" destId="{C26D9730-23BF-4BB7-8293-F8D662F7EEEE}" srcOrd="0" destOrd="0" presId="urn:microsoft.com/office/officeart/2005/8/layout/cycle2"/>
    <dgm:cxn modelId="{B4C24A31-5259-49BE-A0E3-03BB725FF4C4}" type="presParOf" srcId="{2F4A1A9F-B680-4540-BFDD-08260AE4B415}" destId="{E475E323-A33F-4CE0-A061-688934A5C32A}" srcOrd="6" destOrd="0" presId="urn:microsoft.com/office/officeart/2005/8/layout/cycle2"/>
    <dgm:cxn modelId="{407F8711-3A94-4458-9025-750329E4ED3F}" type="presParOf" srcId="{2F4A1A9F-B680-4540-BFDD-08260AE4B415}" destId="{52CC2621-77E3-4E97-916F-F9A3246A0DA8}" srcOrd="7" destOrd="0" presId="urn:microsoft.com/office/officeart/2005/8/layout/cycle2"/>
    <dgm:cxn modelId="{6407EB50-152A-4819-A7CD-F39891B47A0A}" type="presParOf" srcId="{52CC2621-77E3-4E97-916F-F9A3246A0DA8}" destId="{2D531313-4984-4BB6-813F-2F20BCC4EDFF}" srcOrd="0" destOrd="0" presId="urn:microsoft.com/office/officeart/2005/8/layout/cycle2"/>
    <dgm:cxn modelId="{C47AD6CC-EBA0-44D7-8332-63FB928CDC0D}" type="presParOf" srcId="{2F4A1A9F-B680-4540-BFDD-08260AE4B415}" destId="{56F0E019-3F71-4B88-BC57-ADAC73DDCD6D}" srcOrd="8" destOrd="0" presId="urn:microsoft.com/office/officeart/2005/8/layout/cycle2"/>
    <dgm:cxn modelId="{F40AFDB9-1C85-437D-9262-591C23FFAE3A}" type="presParOf" srcId="{2F4A1A9F-B680-4540-BFDD-08260AE4B415}" destId="{0FF1DF18-7098-4D9F-8739-C98211E016A1}" srcOrd="9" destOrd="0" presId="urn:microsoft.com/office/officeart/2005/8/layout/cycle2"/>
    <dgm:cxn modelId="{DCD1251D-AA8F-43D1-87AC-22C62125E5B9}" type="presParOf" srcId="{0FF1DF18-7098-4D9F-8739-C98211E016A1}" destId="{90D6D85A-258F-4B2A-9CB8-F6A1A7E87C51}" srcOrd="0" destOrd="0" presId="urn:microsoft.com/office/officeart/2005/8/layout/cycle2"/>
  </dgm:cxnLst>
  <dgm:bg/>
  <dgm:whole/>
</dgm:dataModel>
</file>

<file path=ppt/diagrams/data2.xml><?xml version="1.0" encoding="utf-8"?>
<dgm:dataModel xmlns:dgm="http://schemas.openxmlformats.org/drawingml/2006/diagram" xmlns:a="http://schemas.openxmlformats.org/drawingml/2006/main">
  <dgm:ptLst>
    <dgm:pt modelId="{10A8C394-08F4-4CA0-881C-6869C81F5F41}" type="doc">
      <dgm:prSet loTypeId="urn:microsoft.com/office/officeart/2005/8/layout/arrow4" loCatId="relationship" qsTypeId="urn:microsoft.com/office/officeart/2005/8/quickstyle/3d2" qsCatId="3D" csTypeId="urn:microsoft.com/office/officeart/2005/8/colors/colorful4" csCatId="colorful" phldr="1"/>
      <dgm:spPr/>
      <dgm:t>
        <a:bodyPr/>
        <a:lstStyle/>
        <a:p>
          <a:endParaRPr lang="zh-TW" altLang="en-US"/>
        </a:p>
      </dgm:t>
    </dgm:pt>
    <dgm:pt modelId="{3C701D6C-7DED-435B-81CE-A41F9CBC5C48}">
      <dgm:prSet phldrT="[文字]"/>
      <dgm:spPr/>
      <dgm:t>
        <a:bodyPr/>
        <a:lstStyle/>
        <a:p>
          <a:r>
            <a:rPr lang="en-US" altLang="zh-TW" b="1" cap="all" spc="0" dirty="0" smtClean="0">
              <a:ln w="9000" cmpd="sng">
                <a:prstDash val="solid"/>
              </a:ln>
              <a:effectLst>
                <a:reflection blurRad="12700" stA="28000" endPos="45000" dist="1000" dir="5400000" sy="-100000" algn="bl" rotWithShape="0"/>
              </a:effectLst>
            </a:rPr>
            <a:t>IT</a:t>
          </a:r>
          <a:r>
            <a:rPr lang="zh-TW" altLang="en-US" b="1" cap="all" spc="0" dirty="0" smtClean="0">
              <a:ln w="9000" cmpd="sng">
                <a:prstDash val="solid"/>
              </a:ln>
              <a:effectLst>
                <a:reflection blurRad="12700" stA="28000" endPos="45000" dist="1000" dir="5400000" sy="-100000" algn="bl" rotWithShape="0"/>
              </a:effectLst>
            </a:rPr>
            <a:t>效率</a:t>
          </a:r>
          <a:endParaRPr lang="zh-TW" altLang="en-US" b="1" cap="all" spc="0" dirty="0">
            <a:ln w="9000" cmpd="sng">
              <a:prstDash val="solid"/>
            </a:ln>
            <a:effectLst>
              <a:reflection blurRad="12700" stA="28000" endPos="45000" dist="1000" dir="5400000" sy="-100000" algn="bl" rotWithShape="0"/>
            </a:effectLst>
          </a:endParaRPr>
        </a:p>
      </dgm:t>
    </dgm:pt>
    <dgm:pt modelId="{A7439E51-3B1C-4A7F-B2E1-7EF74D2B80FD}" type="parTrans" cxnId="{96BAA98F-2DAF-4903-BEAA-94DED73A4F90}">
      <dgm:prSet/>
      <dgm:spPr/>
      <dgm:t>
        <a:bodyPr/>
        <a:lstStyle/>
        <a:p>
          <a:endParaRPr lang="zh-TW" altLang="en-U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AE279BA6-0780-4186-ADF0-3881E73E3EDF}" type="sibTrans" cxnId="{96BAA98F-2DAF-4903-BEAA-94DED73A4F90}">
      <dgm:prSet/>
      <dgm:spPr/>
      <dgm:t>
        <a:bodyPr/>
        <a:lstStyle/>
        <a:p>
          <a:endParaRPr lang="zh-TW" altLang="en-U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251912EA-33E4-4360-A0D4-40813A4B5BA7}">
      <dgm:prSet phldrT="[文字]"/>
      <dgm:spPr/>
      <dgm:t>
        <a:bodyPr/>
        <a:lstStyle/>
        <a:p>
          <a:r>
            <a:rPr lang="en-US" altLang="zh-TW" b="1" cap="all" spc="0" smtClean="0">
              <a:ln w="9000" cmpd="sng">
                <a:prstDash val="solid"/>
              </a:ln>
              <a:effectLst>
                <a:reflection blurRad="12700" stA="28000" endPos="45000" dist="1000" dir="5400000" sy="-100000" algn="bl" rotWithShape="0"/>
              </a:effectLst>
            </a:rPr>
            <a:t>IT</a:t>
          </a:r>
          <a:r>
            <a:rPr lang="zh-TW" altLang="en-US" b="1" cap="all" spc="0" smtClean="0">
              <a:ln w="9000" cmpd="sng">
                <a:prstDash val="solid"/>
              </a:ln>
              <a:effectLst>
                <a:reflection blurRad="12700" stA="28000" endPos="45000" dist="1000" dir="5400000" sy="-100000" algn="bl" rotWithShape="0"/>
              </a:effectLst>
            </a:rPr>
            <a:t>成本</a:t>
          </a:r>
          <a:endParaRPr lang="zh-TW" altLang="en-US" b="1" cap="all" spc="0" dirty="0">
            <a:ln w="9000" cmpd="sng">
              <a:prstDash val="solid"/>
            </a:ln>
            <a:effectLst>
              <a:reflection blurRad="12700" stA="28000" endPos="45000" dist="1000" dir="5400000" sy="-100000" algn="bl" rotWithShape="0"/>
            </a:effectLst>
          </a:endParaRPr>
        </a:p>
      </dgm:t>
    </dgm:pt>
    <dgm:pt modelId="{C15775C7-4437-425D-BA52-4928FE9E247B}" type="parTrans" cxnId="{57CD2AD9-A85A-4CEC-91EE-270579C22A46}">
      <dgm:prSet/>
      <dgm:spPr/>
      <dgm:t>
        <a:bodyPr/>
        <a:lstStyle/>
        <a:p>
          <a:endParaRPr lang="zh-TW" altLang="en-U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9B88A282-387D-4A43-A3BD-B19925655D39}" type="sibTrans" cxnId="{57CD2AD9-A85A-4CEC-91EE-270579C22A46}">
      <dgm:prSet/>
      <dgm:spPr/>
      <dgm:t>
        <a:bodyPr/>
        <a:lstStyle/>
        <a:p>
          <a:endParaRPr lang="zh-TW" altLang="en-U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ACC6A1C4-125E-45A7-A930-8669A90F4924}" type="pres">
      <dgm:prSet presAssocID="{10A8C394-08F4-4CA0-881C-6869C81F5F41}" presName="compositeShape" presStyleCnt="0">
        <dgm:presLayoutVars>
          <dgm:chMax val="2"/>
          <dgm:dir/>
          <dgm:resizeHandles val="exact"/>
        </dgm:presLayoutVars>
      </dgm:prSet>
      <dgm:spPr/>
      <dgm:t>
        <a:bodyPr/>
        <a:lstStyle/>
        <a:p>
          <a:endParaRPr lang="zh-TW" altLang="en-US"/>
        </a:p>
      </dgm:t>
    </dgm:pt>
    <dgm:pt modelId="{8A16CED8-FFB6-45FD-A31C-4E934B90BC98}" type="pres">
      <dgm:prSet presAssocID="{3C701D6C-7DED-435B-81CE-A41F9CBC5C48}" presName="upArrow" presStyleLbl="node1" presStyleIdx="0" presStyleCnt="2"/>
      <dgm:spPr/>
    </dgm:pt>
    <dgm:pt modelId="{B809D1D6-9E4B-4023-B4C6-9C25A0349073}" type="pres">
      <dgm:prSet presAssocID="{3C701D6C-7DED-435B-81CE-A41F9CBC5C48}" presName="upArrowText" presStyleLbl="revTx" presStyleIdx="0" presStyleCnt="2">
        <dgm:presLayoutVars>
          <dgm:chMax val="0"/>
          <dgm:bulletEnabled val="1"/>
        </dgm:presLayoutVars>
      </dgm:prSet>
      <dgm:spPr/>
      <dgm:t>
        <a:bodyPr/>
        <a:lstStyle/>
        <a:p>
          <a:endParaRPr lang="zh-TW" altLang="en-US"/>
        </a:p>
      </dgm:t>
    </dgm:pt>
    <dgm:pt modelId="{A36BB7CB-1C3A-44DD-8DDF-A31A0D086E96}" type="pres">
      <dgm:prSet presAssocID="{251912EA-33E4-4360-A0D4-40813A4B5BA7}" presName="downArrow" presStyleLbl="node1" presStyleIdx="1" presStyleCnt="2"/>
      <dgm:spPr/>
    </dgm:pt>
    <dgm:pt modelId="{1D4797EB-CBFC-45CD-AC77-30D76497811C}" type="pres">
      <dgm:prSet presAssocID="{251912EA-33E4-4360-A0D4-40813A4B5BA7}" presName="downArrowText" presStyleLbl="revTx" presStyleIdx="1" presStyleCnt="2">
        <dgm:presLayoutVars>
          <dgm:chMax val="0"/>
          <dgm:bulletEnabled val="1"/>
        </dgm:presLayoutVars>
      </dgm:prSet>
      <dgm:spPr/>
      <dgm:t>
        <a:bodyPr/>
        <a:lstStyle/>
        <a:p>
          <a:endParaRPr lang="zh-TW" altLang="en-US"/>
        </a:p>
      </dgm:t>
    </dgm:pt>
  </dgm:ptLst>
  <dgm:cxnLst>
    <dgm:cxn modelId="{96BAA98F-2DAF-4903-BEAA-94DED73A4F90}" srcId="{10A8C394-08F4-4CA0-881C-6869C81F5F41}" destId="{3C701D6C-7DED-435B-81CE-A41F9CBC5C48}" srcOrd="0" destOrd="0" parTransId="{A7439E51-3B1C-4A7F-B2E1-7EF74D2B80FD}" sibTransId="{AE279BA6-0780-4186-ADF0-3881E73E3EDF}"/>
    <dgm:cxn modelId="{57CD2AD9-A85A-4CEC-91EE-270579C22A46}" srcId="{10A8C394-08F4-4CA0-881C-6869C81F5F41}" destId="{251912EA-33E4-4360-A0D4-40813A4B5BA7}" srcOrd="1" destOrd="0" parTransId="{C15775C7-4437-425D-BA52-4928FE9E247B}" sibTransId="{9B88A282-387D-4A43-A3BD-B19925655D39}"/>
    <dgm:cxn modelId="{F52E2613-FE84-4445-8721-3D4A93333C21}" type="presOf" srcId="{3C701D6C-7DED-435B-81CE-A41F9CBC5C48}" destId="{B809D1D6-9E4B-4023-B4C6-9C25A0349073}" srcOrd="0" destOrd="0" presId="urn:microsoft.com/office/officeart/2005/8/layout/arrow4"/>
    <dgm:cxn modelId="{1973E533-A87C-4E2B-84DD-B7D1986D706F}" type="presOf" srcId="{10A8C394-08F4-4CA0-881C-6869C81F5F41}" destId="{ACC6A1C4-125E-45A7-A930-8669A90F4924}" srcOrd="0" destOrd="0" presId="urn:microsoft.com/office/officeart/2005/8/layout/arrow4"/>
    <dgm:cxn modelId="{6B7B86B1-BC65-4B1E-928B-35C707060AF5}" type="presOf" srcId="{251912EA-33E4-4360-A0D4-40813A4B5BA7}" destId="{1D4797EB-CBFC-45CD-AC77-30D76497811C}" srcOrd="0" destOrd="0" presId="urn:microsoft.com/office/officeart/2005/8/layout/arrow4"/>
    <dgm:cxn modelId="{5A2CAC3C-9CAF-4C1E-A58B-A4F9F7CBBF5F}" type="presParOf" srcId="{ACC6A1C4-125E-45A7-A930-8669A90F4924}" destId="{8A16CED8-FFB6-45FD-A31C-4E934B90BC98}" srcOrd="0" destOrd="0" presId="urn:microsoft.com/office/officeart/2005/8/layout/arrow4"/>
    <dgm:cxn modelId="{2EF5D25F-405D-4741-9342-5E25CB279AA5}" type="presParOf" srcId="{ACC6A1C4-125E-45A7-A930-8669A90F4924}" destId="{B809D1D6-9E4B-4023-B4C6-9C25A0349073}" srcOrd="1" destOrd="0" presId="urn:microsoft.com/office/officeart/2005/8/layout/arrow4"/>
    <dgm:cxn modelId="{83C9FA90-321B-4D9C-A301-A69590654711}" type="presParOf" srcId="{ACC6A1C4-125E-45A7-A930-8669A90F4924}" destId="{A36BB7CB-1C3A-44DD-8DDF-A31A0D086E96}" srcOrd="2" destOrd="0" presId="urn:microsoft.com/office/officeart/2005/8/layout/arrow4"/>
    <dgm:cxn modelId="{0751EFE7-876B-49F0-8639-2EE0A38AD1A6}" type="presParOf" srcId="{ACC6A1C4-125E-45A7-A930-8669A90F4924}" destId="{1D4797EB-CBFC-45CD-AC77-30D76497811C}" srcOrd="3" destOrd="0" presId="urn:microsoft.com/office/officeart/2005/8/layout/arrow4"/>
  </dgm:cxnLst>
  <dgm:bg/>
  <dgm:whole/>
</dgm:dataModel>
</file>

<file path=ppt/diagrams/data3.xml><?xml version="1.0" encoding="utf-8"?>
<dgm:dataModel xmlns:dgm="http://schemas.openxmlformats.org/drawingml/2006/diagram" xmlns:a="http://schemas.openxmlformats.org/drawingml/2006/main">
  <dgm:ptLst>
    <dgm:pt modelId="{4AEAE3EA-8F32-47AB-BEC8-4AD5EA4C0560}" type="doc">
      <dgm:prSet loTypeId="urn:microsoft.com/office/officeart/2005/8/layout/radial1" loCatId="cycle" qsTypeId="urn:microsoft.com/office/officeart/2005/8/quickstyle/3d1" qsCatId="3D" csTypeId="urn:microsoft.com/office/officeart/2005/8/colors/colorful5" csCatId="colorful" phldr="1"/>
      <dgm:spPr/>
      <dgm:t>
        <a:bodyPr/>
        <a:lstStyle/>
        <a:p>
          <a:endParaRPr lang="zh-TW" altLang="en-US"/>
        </a:p>
      </dgm:t>
    </dgm:pt>
    <dgm:pt modelId="{AD64E7F3-5661-40F8-8E09-7195E8619F67}">
      <dgm:prSet phldrT="[文字]"/>
      <dgm:spPr/>
      <dgm:t>
        <a:bodyPr/>
        <a:lstStyle/>
        <a:p>
          <a:endParaRPr lang="zh-TW" altLang="en-US" dirty="0"/>
        </a:p>
      </dgm:t>
    </dgm:pt>
    <dgm:pt modelId="{A806DA95-2DC9-4398-8FD2-3AA14AB22DAA}" type="parTrans" cxnId="{8FCFE582-31A1-465F-9171-379EA1B3177B}">
      <dgm:prSet/>
      <dgm:spPr/>
      <dgm:t>
        <a:bodyPr/>
        <a:lstStyle/>
        <a:p>
          <a:endParaRPr lang="zh-TW" altLang="en-US"/>
        </a:p>
      </dgm:t>
    </dgm:pt>
    <dgm:pt modelId="{87C87CB8-3CC8-49E3-AC83-8294F4BCAF41}" type="sibTrans" cxnId="{8FCFE582-31A1-465F-9171-379EA1B3177B}">
      <dgm:prSet/>
      <dgm:spPr/>
      <dgm:t>
        <a:bodyPr/>
        <a:lstStyle/>
        <a:p>
          <a:endParaRPr lang="zh-TW" altLang="en-US"/>
        </a:p>
      </dgm:t>
    </dgm:pt>
    <dgm:pt modelId="{0D0F42FE-1962-4360-8004-3E3A46BDAFA0}">
      <dgm:prSet phldrT="[文字]"/>
      <dgm:spPr/>
      <dgm:t>
        <a:bodyPr/>
        <a:lstStyle/>
        <a:p>
          <a:endParaRPr lang="zh-TW" altLang="en-US" dirty="0"/>
        </a:p>
      </dgm:t>
    </dgm:pt>
    <dgm:pt modelId="{0F763FEC-89A7-48B6-85E4-636A1151ED61}" type="parTrans" cxnId="{C8E3BD6F-6670-4FEF-B64B-1A998D9236AF}">
      <dgm:prSet/>
      <dgm:spPr/>
      <dgm:t>
        <a:bodyPr/>
        <a:lstStyle/>
        <a:p>
          <a:endParaRPr lang="zh-TW" altLang="en-US"/>
        </a:p>
      </dgm:t>
    </dgm:pt>
    <dgm:pt modelId="{A056F447-6A33-4FC8-8DA5-7E8FFAF5BD8F}" type="sibTrans" cxnId="{C8E3BD6F-6670-4FEF-B64B-1A998D9236AF}">
      <dgm:prSet/>
      <dgm:spPr/>
      <dgm:t>
        <a:bodyPr/>
        <a:lstStyle/>
        <a:p>
          <a:endParaRPr lang="zh-TW" altLang="en-US"/>
        </a:p>
      </dgm:t>
    </dgm:pt>
    <dgm:pt modelId="{694AD628-6ECC-4BA4-992E-8A454B08F0D0}">
      <dgm:prSet phldrT="[文字]"/>
      <dgm:spPr/>
      <dgm:t>
        <a:bodyPr/>
        <a:lstStyle/>
        <a:p>
          <a:endParaRPr lang="zh-TW" altLang="en-US" dirty="0"/>
        </a:p>
      </dgm:t>
    </dgm:pt>
    <dgm:pt modelId="{68F266CD-E609-4F4D-ADB9-559218BE210D}" type="parTrans" cxnId="{7589D6C7-6A2C-483F-80A1-6D22C93C97D7}">
      <dgm:prSet/>
      <dgm:spPr/>
      <dgm:t>
        <a:bodyPr/>
        <a:lstStyle/>
        <a:p>
          <a:endParaRPr lang="zh-TW" altLang="en-US"/>
        </a:p>
      </dgm:t>
    </dgm:pt>
    <dgm:pt modelId="{2CE2E72E-DE6E-4391-87A7-5B3B5A088B7C}" type="sibTrans" cxnId="{7589D6C7-6A2C-483F-80A1-6D22C93C97D7}">
      <dgm:prSet/>
      <dgm:spPr/>
      <dgm:t>
        <a:bodyPr/>
        <a:lstStyle/>
        <a:p>
          <a:endParaRPr lang="zh-TW" altLang="en-US"/>
        </a:p>
      </dgm:t>
    </dgm:pt>
    <dgm:pt modelId="{B7B242D9-C313-4A26-B75B-D4AF1D68492D}">
      <dgm:prSet phldrT="[文字]"/>
      <dgm:spPr/>
      <dgm:t>
        <a:bodyPr/>
        <a:lstStyle/>
        <a:p>
          <a:endParaRPr lang="zh-TW" altLang="en-US" dirty="0"/>
        </a:p>
      </dgm:t>
    </dgm:pt>
    <dgm:pt modelId="{AE5F8104-E87D-4583-B55F-59AE696BCB62}" type="parTrans" cxnId="{644B0CC1-26F8-4D22-BD32-06A0CAD7864E}">
      <dgm:prSet/>
      <dgm:spPr/>
      <dgm:t>
        <a:bodyPr/>
        <a:lstStyle/>
        <a:p>
          <a:endParaRPr lang="zh-TW" altLang="en-US"/>
        </a:p>
      </dgm:t>
    </dgm:pt>
    <dgm:pt modelId="{9A681A66-D411-4AF6-9459-1C070FAA11C3}" type="sibTrans" cxnId="{644B0CC1-26F8-4D22-BD32-06A0CAD7864E}">
      <dgm:prSet/>
      <dgm:spPr/>
      <dgm:t>
        <a:bodyPr/>
        <a:lstStyle/>
        <a:p>
          <a:endParaRPr lang="zh-TW" altLang="en-US"/>
        </a:p>
      </dgm:t>
    </dgm:pt>
    <dgm:pt modelId="{22C3A96A-8147-473C-83FF-E660FC622DC6}">
      <dgm:prSet phldrT="[文字]"/>
      <dgm:spPr/>
      <dgm:t>
        <a:bodyPr/>
        <a:lstStyle/>
        <a:p>
          <a:endParaRPr lang="zh-TW" altLang="en-US" dirty="0"/>
        </a:p>
      </dgm:t>
    </dgm:pt>
    <dgm:pt modelId="{26F9D973-63F1-4A77-9301-A92C9F0114BD}" type="parTrans" cxnId="{84A466C3-F61D-4F07-8641-E529275CEB69}">
      <dgm:prSet/>
      <dgm:spPr/>
      <dgm:t>
        <a:bodyPr/>
        <a:lstStyle/>
        <a:p>
          <a:endParaRPr lang="zh-TW" altLang="en-US"/>
        </a:p>
      </dgm:t>
    </dgm:pt>
    <dgm:pt modelId="{8883C857-79BC-468C-81C8-F9F5F7B32272}" type="sibTrans" cxnId="{84A466C3-F61D-4F07-8641-E529275CEB69}">
      <dgm:prSet/>
      <dgm:spPr/>
      <dgm:t>
        <a:bodyPr/>
        <a:lstStyle/>
        <a:p>
          <a:endParaRPr lang="zh-TW" altLang="en-US"/>
        </a:p>
      </dgm:t>
    </dgm:pt>
    <dgm:pt modelId="{3141E317-AE0B-4E45-AE95-7F3647ECA004}">
      <dgm:prSet phldrT="[文字]"/>
      <dgm:spPr/>
      <dgm:t>
        <a:bodyPr/>
        <a:lstStyle/>
        <a:p>
          <a:endParaRPr lang="zh-TW" altLang="en-US" dirty="0"/>
        </a:p>
      </dgm:t>
    </dgm:pt>
    <dgm:pt modelId="{9C6E4E8D-7FAB-4A1E-B584-3C0A8345E25C}" type="parTrans" cxnId="{6514D300-D9D3-4A03-9E14-357033F52706}">
      <dgm:prSet/>
      <dgm:spPr/>
      <dgm:t>
        <a:bodyPr/>
        <a:lstStyle/>
        <a:p>
          <a:endParaRPr lang="zh-TW" altLang="en-US"/>
        </a:p>
      </dgm:t>
    </dgm:pt>
    <dgm:pt modelId="{53E19F46-814D-48E9-B29C-DAAEA569AC97}" type="sibTrans" cxnId="{6514D300-D9D3-4A03-9E14-357033F52706}">
      <dgm:prSet/>
      <dgm:spPr/>
      <dgm:t>
        <a:bodyPr/>
        <a:lstStyle/>
        <a:p>
          <a:endParaRPr lang="zh-TW" altLang="en-US"/>
        </a:p>
      </dgm:t>
    </dgm:pt>
    <dgm:pt modelId="{C935DE4B-5555-461D-B35B-5FAADCFB90EC}">
      <dgm:prSet phldrT="[文字]"/>
      <dgm:spPr/>
      <dgm:t>
        <a:bodyPr/>
        <a:lstStyle/>
        <a:p>
          <a:endParaRPr lang="zh-TW" altLang="en-US" dirty="0"/>
        </a:p>
      </dgm:t>
    </dgm:pt>
    <dgm:pt modelId="{EE50E62B-A23B-4D6A-B0B3-BE1EAFD1EAAF}" type="sibTrans" cxnId="{F6C0A773-AD5D-44C2-832E-25E81113113F}">
      <dgm:prSet/>
      <dgm:spPr/>
      <dgm:t>
        <a:bodyPr/>
        <a:lstStyle/>
        <a:p>
          <a:endParaRPr lang="zh-TW" altLang="en-US"/>
        </a:p>
      </dgm:t>
    </dgm:pt>
    <dgm:pt modelId="{92168481-E442-465F-9BDA-973EA7E60748}" type="parTrans" cxnId="{F6C0A773-AD5D-44C2-832E-25E81113113F}">
      <dgm:prSet/>
      <dgm:spPr/>
      <dgm:t>
        <a:bodyPr/>
        <a:lstStyle/>
        <a:p>
          <a:endParaRPr lang="zh-TW" altLang="en-US"/>
        </a:p>
      </dgm:t>
    </dgm:pt>
    <dgm:pt modelId="{0BEF8E17-1996-4DDA-96FD-86B37C22E80C}" type="pres">
      <dgm:prSet presAssocID="{4AEAE3EA-8F32-47AB-BEC8-4AD5EA4C0560}" presName="cycle" presStyleCnt="0">
        <dgm:presLayoutVars>
          <dgm:chMax val="1"/>
          <dgm:dir/>
          <dgm:animLvl val="ctr"/>
          <dgm:resizeHandles val="exact"/>
        </dgm:presLayoutVars>
      </dgm:prSet>
      <dgm:spPr/>
      <dgm:t>
        <a:bodyPr/>
        <a:lstStyle/>
        <a:p>
          <a:endParaRPr lang="zh-TW" altLang="en-US"/>
        </a:p>
      </dgm:t>
    </dgm:pt>
    <dgm:pt modelId="{2378A12E-5D9F-461C-9DAA-4790FFD6CBEC}" type="pres">
      <dgm:prSet presAssocID="{AD64E7F3-5661-40F8-8E09-7195E8619F67}" presName="centerShape" presStyleLbl="node0" presStyleIdx="0" presStyleCnt="1"/>
      <dgm:spPr/>
      <dgm:t>
        <a:bodyPr/>
        <a:lstStyle/>
        <a:p>
          <a:endParaRPr lang="zh-TW" altLang="en-US"/>
        </a:p>
      </dgm:t>
    </dgm:pt>
    <dgm:pt modelId="{2D68F9E3-CEE1-40D6-8035-6EFC37BF91A2}" type="pres">
      <dgm:prSet presAssocID="{0F763FEC-89A7-48B6-85E4-636A1151ED61}" presName="Name9" presStyleLbl="parChTrans1D2" presStyleIdx="0" presStyleCnt="6"/>
      <dgm:spPr/>
      <dgm:t>
        <a:bodyPr/>
        <a:lstStyle/>
        <a:p>
          <a:endParaRPr lang="zh-TW" altLang="en-US"/>
        </a:p>
      </dgm:t>
    </dgm:pt>
    <dgm:pt modelId="{05F6D711-8381-4B3D-8D8F-77AB37EBEB2C}" type="pres">
      <dgm:prSet presAssocID="{0F763FEC-89A7-48B6-85E4-636A1151ED61}" presName="connTx" presStyleLbl="parChTrans1D2" presStyleIdx="0" presStyleCnt="6"/>
      <dgm:spPr/>
      <dgm:t>
        <a:bodyPr/>
        <a:lstStyle/>
        <a:p>
          <a:endParaRPr lang="zh-TW" altLang="en-US"/>
        </a:p>
      </dgm:t>
    </dgm:pt>
    <dgm:pt modelId="{1CC18727-1AAC-4120-BCA2-E1DCE3850BFA}" type="pres">
      <dgm:prSet presAssocID="{0D0F42FE-1962-4360-8004-3E3A46BDAFA0}" presName="node" presStyleLbl="node1" presStyleIdx="0" presStyleCnt="6">
        <dgm:presLayoutVars>
          <dgm:bulletEnabled val="1"/>
        </dgm:presLayoutVars>
      </dgm:prSet>
      <dgm:spPr/>
      <dgm:t>
        <a:bodyPr/>
        <a:lstStyle/>
        <a:p>
          <a:endParaRPr lang="zh-TW" altLang="en-US"/>
        </a:p>
      </dgm:t>
    </dgm:pt>
    <dgm:pt modelId="{A6A4B6EC-BA21-4B49-AAAB-4E5AD277E5CD}" type="pres">
      <dgm:prSet presAssocID="{26F9D973-63F1-4A77-9301-A92C9F0114BD}" presName="Name9" presStyleLbl="parChTrans1D2" presStyleIdx="1" presStyleCnt="6"/>
      <dgm:spPr/>
      <dgm:t>
        <a:bodyPr/>
        <a:lstStyle/>
        <a:p>
          <a:endParaRPr lang="zh-TW" altLang="en-US"/>
        </a:p>
      </dgm:t>
    </dgm:pt>
    <dgm:pt modelId="{EC4942CD-5E57-4204-B3D0-C8482AB26F90}" type="pres">
      <dgm:prSet presAssocID="{26F9D973-63F1-4A77-9301-A92C9F0114BD}" presName="connTx" presStyleLbl="parChTrans1D2" presStyleIdx="1" presStyleCnt="6"/>
      <dgm:spPr/>
      <dgm:t>
        <a:bodyPr/>
        <a:lstStyle/>
        <a:p>
          <a:endParaRPr lang="zh-TW" altLang="en-US"/>
        </a:p>
      </dgm:t>
    </dgm:pt>
    <dgm:pt modelId="{F905A145-D34E-4A60-A161-E2B863DD7FC0}" type="pres">
      <dgm:prSet presAssocID="{22C3A96A-8147-473C-83FF-E660FC622DC6}" presName="node" presStyleLbl="node1" presStyleIdx="1" presStyleCnt="6">
        <dgm:presLayoutVars>
          <dgm:bulletEnabled val="1"/>
        </dgm:presLayoutVars>
      </dgm:prSet>
      <dgm:spPr/>
      <dgm:t>
        <a:bodyPr/>
        <a:lstStyle/>
        <a:p>
          <a:endParaRPr lang="zh-TW" altLang="en-US"/>
        </a:p>
      </dgm:t>
    </dgm:pt>
    <dgm:pt modelId="{14A69FA3-2905-4077-A33E-0BF9AD103743}" type="pres">
      <dgm:prSet presAssocID="{9C6E4E8D-7FAB-4A1E-B584-3C0A8345E25C}" presName="Name9" presStyleLbl="parChTrans1D2" presStyleIdx="2" presStyleCnt="6"/>
      <dgm:spPr/>
      <dgm:t>
        <a:bodyPr/>
        <a:lstStyle/>
        <a:p>
          <a:endParaRPr lang="zh-TW" altLang="en-US"/>
        </a:p>
      </dgm:t>
    </dgm:pt>
    <dgm:pt modelId="{71212A0F-DE78-4679-90DB-EE854C498F5B}" type="pres">
      <dgm:prSet presAssocID="{9C6E4E8D-7FAB-4A1E-B584-3C0A8345E25C}" presName="connTx" presStyleLbl="parChTrans1D2" presStyleIdx="2" presStyleCnt="6"/>
      <dgm:spPr/>
      <dgm:t>
        <a:bodyPr/>
        <a:lstStyle/>
        <a:p>
          <a:endParaRPr lang="zh-TW" altLang="en-US"/>
        </a:p>
      </dgm:t>
    </dgm:pt>
    <dgm:pt modelId="{F4BBEB74-0E43-4861-A045-5B4148F44E33}" type="pres">
      <dgm:prSet presAssocID="{3141E317-AE0B-4E45-AE95-7F3647ECA004}" presName="node" presStyleLbl="node1" presStyleIdx="2" presStyleCnt="6">
        <dgm:presLayoutVars>
          <dgm:bulletEnabled val="1"/>
        </dgm:presLayoutVars>
      </dgm:prSet>
      <dgm:spPr/>
      <dgm:t>
        <a:bodyPr/>
        <a:lstStyle/>
        <a:p>
          <a:endParaRPr lang="zh-TW" altLang="en-US"/>
        </a:p>
      </dgm:t>
    </dgm:pt>
    <dgm:pt modelId="{B436662A-B66C-4771-989A-C0AB1B61E35C}" type="pres">
      <dgm:prSet presAssocID="{68F266CD-E609-4F4D-ADB9-559218BE210D}" presName="Name9" presStyleLbl="parChTrans1D2" presStyleIdx="3" presStyleCnt="6"/>
      <dgm:spPr/>
      <dgm:t>
        <a:bodyPr/>
        <a:lstStyle/>
        <a:p>
          <a:endParaRPr lang="zh-TW" altLang="en-US"/>
        </a:p>
      </dgm:t>
    </dgm:pt>
    <dgm:pt modelId="{9DEA75EB-98B0-4222-9501-6EF1C441831E}" type="pres">
      <dgm:prSet presAssocID="{68F266CD-E609-4F4D-ADB9-559218BE210D}" presName="connTx" presStyleLbl="parChTrans1D2" presStyleIdx="3" presStyleCnt="6"/>
      <dgm:spPr/>
      <dgm:t>
        <a:bodyPr/>
        <a:lstStyle/>
        <a:p>
          <a:endParaRPr lang="zh-TW" altLang="en-US"/>
        </a:p>
      </dgm:t>
    </dgm:pt>
    <dgm:pt modelId="{12FDA85A-4F3F-4112-AD67-E5BCA39172A8}" type="pres">
      <dgm:prSet presAssocID="{694AD628-6ECC-4BA4-992E-8A454B08F0D0}" presName="node" presStyleLbl="node1" presStyleIdx="3" presStyleCnt="6">
        <dgm:presLayoutVars>
          <dgm:bulletEnabled val="1"/>
        </dgm:presLayoutVars>
      </dgm:prSet>
      <dgm:spPr/>
      <dgm:t>
        <a:bodyPr/>
        <a:lstStyle/>
        <a:p>
          <a:endParaRPr lang="zh-TW" altLang="en-US"/>
        </a:p>
      </dgm:t>
    </dgm:pt>
    <dgm:pt modelId="{3A30D74F-1B4F-4A64-9853-6CA894C06A93}" type="pres">
      <dgm:prSet presAssocID="{92168481-E442-465F-9BDA-973EA7E60748}" presName="Name9" presStyleLbl="parChTrans1D2" presStyleIdx="4" presStyleCnt="6"/>
      <dgm:spPr/>
      <dgm:t>
        <a:bodyPr/>
        <a:lstStyle/>
        <a:p>
          <a:endParaRPr lang="zh-TW" altLang="en-US"/>
        </a:p>
      </dgm:t>
    </dgm:pt>
    <dgm:pt modelId="{D09E0A15-C4D3-4CC2-967D-11135E715579}" type="pres">
      <dgm:prSet presAssocID="{92168481-E442-465F-9BDA-973EA7E60748}" presName="connTx" presStyleLbl="parChTrans1D2" presStyleIdx="4" presStyleCnt="6"/>
      <dgm:spPr/>
      <dgm:t>
        <a:bodyPr/>
        <a:lstStyle/>
        <a:p>
          <a:endParaRPr lang="zh-TW" altLang="en-US"/>
        </a:p>
      </dgm:t>
    </dgm:pt>
    <dgm:pt modelId="{65D99304-05FD-4C67-B64D-49ED170088E5}" type="pres">
      <dgm:prSet presAssocID="{C935DE4B-5555-461D-B35B-5FAADCFB90EC}" presName="node" presStyleLbl="node1" presStyleIdx="4" presStyleCnt="6">
        <dgm:presLayoutVars>
          <dgm:bulletEnabled val="1"/>
        </dgm:presLayoutVars>
      </dgm:prSet>
      <dgm:spPr/>
      <dgm:t>
        <a:bodyPr/>
        <a:lstStyle/>
        <a:p>
          <a:endParaRPr lang="zh-TW" altLang="en-US"/>
        </a:p>
      </dgm:t>
    </dgm:pt>
    <dgm:pt modelId="{1A206F02-E4E0-431D-A0AB-4F67E976A219}" type="pres">
      <dgm:prSet presAssocID="{AE5F8104-E87D-4583-B55F-59AE696BCB62}" presName="Name9" presStyleLbl="parChTrans1D2" presStyleIdx="5" presStyleCnt="6"/>
      <dgm:spPr/>
      <dgm:t>
        <a:bodyPr/>
        <a:lstStyle/>
        <a:p>
          <a:endParaRPr lang="zh-TW" altLang="en-US"/>
        </a:p>
      </dgm:t>
    </dgm:pt>
    <dgm:pt modelId="{E5862A44-C330-49B0-A6D1-AD730AFBF13F}" type="pres">
      <dgm:prSet presAssocID="{AE5F8104-E87D-4583-B55F-59AE696BCB62}" presName="connTx" presStyleLbl="parChTrans1D2" presStyleIdx="5" presStyleCnt="6"/>
      <dgm:spPr/>
      <dgm:t>
        <a:bodyPr/>
        <a:lstStyle/>
        <a:p>
          <a:endParaRPr lang="zh-TW" altLang="en-US"/>
        </a:p>
      </dgm:t>
    </dgm:pt>
    <dgm:pt modelId="{7E4F7980-F6A7-4138-A14D-D2983F919ECA}" type="pres">
      <dgm:prSet presAssocID="{B7B242D9-C313-4A26-B75B-D4AF1D68492D}" presName="node" presStyleLbl="node1" presStyleIdx="5" presStyleCnt="6">
        <dgm:presLayoutVars>
          <dgm:bulletEnabled val="1"/>
        </dgm:presLayoutVars>
      </dgm:prSet>
      <dgm:spPr/>
      <dgm:t>
        <a:bodyPr/>
        <a:lstStyle/>
        <a:p>
          <a:endParaRPr lang="zh-TW" altLang="en-US"/>
        </a:p>
      </dgm:t>
    </dgm:pt>
  </dgm:ptLst>
  <dgm:cxnLst>
    <dgm:cxn modelId="{FDD637CB-3FCF-4876-A041-9748A94F7715}" type="presOf" srcId="{C935DE4B-5555-461D-B35B-5FAADCFB90EC}" destId="{65D99304-05FD-4C67-B64D-49ED170088E5}" srcOrd="0" destOrd="0" presId="urn:microsoft.com/office/officeart/2005/8/layout/radial1"/>
    <dgm:cxn modelId="{84A466C3-F61D-4F07-8641-E529275CEB69}" srcId="{AD64E7F3-5661-40F8-8E09-7195E8619F67}" destId="{22C3A96A-8147-473C-83FF-E660FC622DC6}" srcOrd="1" destOrd="0" parTransId="{26F9D973-63F1-4A77-9301-A92C9F0114BD}" sibTransId="{8883C857-79BC-468C-81C8-F9F5F7B32272}"/>
    <dgm:cxn modelId="{3D690675-8FF0-4B9F-BF1B-D7A9678009BA}" type="presOf" srcId="{26F9D973-63F1-4A77-9301-A92C9F0114BD}" destId="{EC4942CD-5E57-4204-B3D0-C8482AB26F90}" srcOrd="1" destOrd="0" presId="urn:microsoft.com/office/officeart/2005/8/layout/radial1"/>
    <dgm:cxn modelId="{21EAFB64-B1CF-4637-BF53-8B8DF6F63E08}" type="presOf" srcId="{68F266CD-E609-4F4D-ADB9-559218BE210D}" destId="{9DEA75EB-98B0-4222-9501-6EF1C441831E}" srcOrd="1" destOrd="0" presId="urn:microsoft.com/office/officeart/2005/8/layout/radial1"/>
    <dgm:cxn modelId="{02167C42-2D00-4534-935F-33915CB5085A}" type="presOf" srcId="{4AEAE3EA-8F32-47AB-BEC8-4AD5EA4C0560}" destId="{0BEF8E17-1996-4DDA-96FD-86B37C22E80C}" srcOrd="0" destOrd="0" presId="urn:microsoft.com/office/officeart/2005/8/layout/radial1"/>
    <dgm:cxn modelId="{A4FB3B9A-3D63-4D76-9629-7633FE762BE7}" type="presOf" srcId="{0F763FEC-89A7-48B6-85E4-636A1151ED61}" destId="{05F6D711-8381-4B3D-8D8F-77AB37EBEB2C}" srcOrd="1" destOrd="0" presId="urn:microsoft.com/office/officeart/2005/8/layout/radial1"/>
    <dgm:cxn modelId="{975ACEE9-8474-4648-9B50-4DF8B748CC62}" type="presOf" srcId="{9C6E4E8D-7FAB-4A1E-B584-3C0A8345E25C}" destId="{71212A0F-DE78-4679-90DB-EE854C498F5B}" srcOrd="1" destOrd="0" presId="urn:microsoft.com/office/officeart/2005/8/layout/radial1"/>
    <dgm:cxn modelId="{9CF78781-FE6B-4750-97BC-17C987BFF840}" type="presOf" srcId="{AE5F8104-E87D-4583-B55F-59AE696BCB62}" destId="{1A206F02-E4E0-431D-A0AB-4F67E976A219}" srcOrd="0" destOrd="0" presId="urn:microsoft.com/office/officeart/2005/8/layout/radial1"/>
    <dgm:cxn modelId="{5ECF3AC0-BA9F-4355-84D8-243601CB0F64}" type="presOf" srcId="{68F266CD-E609-4F4D-ADB9-559218BE210D}" destId="{B436662A-B66C-4771-989A-C0AB1B61E35C}" srcOrd="0" destOrd="0" presId="urn:microsoft.com/office/officeart/2005/8/layout/radial1"/>
    <dgm:cxn modelId="{B71A538A-2882-43F9-A08D-AAE850EA6361}" type="presOf" srcId="{0D0F42FE-1962-4360-8004-3E3A46BDAFA0}" destId="{1CC18727-1AAC-4120-BCA2-E1DCE3850BFA}" srcOrd="0" destOrd="0" presId="urn:microsoft.com/office/officeart/2005/8/layout/radial1"/>
    <dgm:cxn modelId="{C8E3BD6F-6670-4FEF-B64B-1A998D9236AF}" srcId="{AD64E7F3-5661-40F8-8E09-7195E8619F67}" destId="{0D0F42FE-1962-4360-8004-3E3A46BDAFA0}" srcOrd="0" destOrd="0" parTransId="{0F763FEC-89A7-48B6-85E4-636A1151ED61}" sibTransId="{A056F447-6A33-4FC8-8DA5-7E8FFAF5BD8F}"/>
    <dgm:cxn modelId="{7EB04013-73E4-4569-A556-B64ABE133C64}" type="presOf" srcId="{694AD628-6ECC-4BA4-992E-8A454B08F0D0}" destId="{12FDA85A-4F3F-4112-AD67-E5BCA39172A8}" srcOrd="0" destOrd="0" presId="urn:microsoft.com/office/officeart/2005/8/layout/radial1"/>
    <dgm:cxn modelId="{BF901BFD-325B-40AF-8A7C-4853961DDB53}" type="presOf" srcId="{0F763FEC-89A7-48B6-85E4-636A1151ED61}" destId="{2D68F9E3-CEE1-40D6-8035-6EFC37BF91A2}" srcOrd="0" destOrd="0" presId="urn:microsoft.com/office/officeart/2005/8/layout/radial1"/>
    <dgm:cxn modelId="{644B0CC1-26F8-4D22-BD32-06A0CAD7864E}" srcId="{AD64E7F3-5661-40F8-8E09-7195E8619F67}" destId="{B7B242D9-C313-4A26-B75B-D4AF1D68492D}" srcOrd="5" destOrd="0" parTransId="{AE5F8104-E87D-4583-B55F-59AE696BCB62}" sibTransId="{9A681A66-D411-4AF6-9459-1C070FAA11C3}"/>
    <dgm:cxn modelId="{CF5D142D-5134-450E-8326-1EC40FF60F72}" type="presOf" srcId="{AE5F8104-E87D-4583-B55F-59AE696BCB62}" destId="{E5862A44-C330-49B0-A6D1-AD730AFBF13F}" srcOrd="1" destOrd="0" presId="urn:microsoft.com/office/officeart/2005/8/layout/radial1"/>
    <dgm:cxn modelId="{42745B70-9FF7-4121-96E7-5AE6953B1C12}" type="presOf" srcId="{22C3A96A-8147-473C-83FF-E660FC622DC6}" destId="{F905A145-D34E-4A60-A161-E2B863DD7FC0}" srcOrd="0" destOrd="0" presId="urn:microsoft.com/office/officeart/2005/8/layout/radial1"/>
    <dgm:cxn modelId="{401453BF-10FC-4C9C-8697-847703F2CFBE}" type="presOf" srcId="{26F9D973-63F1-4A77-9301-A92C9F0114BD}" destId="{A6A4B6EC-BA21-4B49-AAAB-4E5AD277E5CD}" srcOrd="0" destOrd="0" presId="urn:microsoft.com/office/officeart/2005/8/layout/radial1"/>
    <dgm:cxn modelId="{6514D300-D9D3-4A03-9E14-357033F52706}" srcId="{AD64E7F3-5661-40F8-8E09-7195E8619F67}" destId="{3141E317-AE0B-4E45-AE95-7F3647ECA004}" srcOrd="2" destOrd="0" parTransId="{9C6E4E8D-7FAB-4A1E-B584-3C0A8345E25C}" sibTransId="{53E19F46-814D-48E9-B29C-DAAEA569AC97}"/>
    <dgm:cxn modelId="{8FCFE582-31A1-465F-9171-379EA1B3177B}" srcId="{4AEAE3EA-8F32-47AB-BEC8-4AD5EA4C0560}" destId="{AD64E7F3-5661-40F8-8E09-7195E8619F67}" srcOrd="0" destOrd="0" parTransId="{A806DA95-2DC9-4398-8FD2-3AA14AB22DAA}" sibTransId="{87C87CB8-3CC8-49E3-AC83-8294F4BCAF41}"/>
    <dgm:cxn modelId="{36498158-4DB0-4884-8CF1-D408E4920D98}" type="presOf" srcId="{9C6E4E8D-7FAB-4A1E-B584-3C0A8345E25C}" destId="{14A69FA3-2905-4077-A33E-0BF9AD103743}" srcOrd="0" destOrd="0" presId="urn:microsoft.com/office/officeart/2005/8/layout/radial1"/>
    <dgm:cxn modelId="{3DF64DAD-2BAD-484E-AD41-F17CFE1E7200}" type="presOf" srcId="{3141E317-AE0B-4E45-AE95-7F3647ECA004}" destId="{F4BBEB74-0E43-4861-A045-5B4148F44E33}" srcOrd="0" destOrd="0" presId="urn:microsoft.com/office/officeart/2005/8/layout/radial1"/>
    <dgm:cxn modelId="{46FC266B-E2CC-461A-9392-8ADAE149A215}" type="presOf" srcId="{92168481-E442-465F-9BDA-973EA7E60748}" destId="{3A30D74F-1B4F-4A64-9853-6CA894C06A93}" srcOrd="0" destOrd="0" presId="urn:microsoft.com/office/officeart/2005/8/layout/radial1"/>
    <dgm:cxn modelId="{F6C0A773-AD5D-44C2-832E-25E81113113F}" srcId="{AD64E7F3-5661-40F8-8E09-7195E8619F67}" destId="{C935DE4B-5555-461D-B35B-5FAADCFB90EC}" srcOrd="4" destOrd="0" parTransId="{92168481-E442-465F-9BDA-973EA7E60748}" sibTransId="{EE50E62B-A23B-4D6A-B0B3-BE1EAFD1EAAF}"/>
    <dgm:cxn modelId="{7589D6C7-6A2C-483F-80A1-6D22C93C97D7}" srcId="{AD64E7F3-5661-40F8-8E09-7195E8619F67}" destId="{694AD628-6ECC-4BA4-992E-8A454B08F0D0}" srcOrd="3" destOrd="0" parTransId="{68F266CD-E609-4F4D-ADB9-559218BE210D}" sibTransId="{2CE2E72E-DE6E-4391-87A7-5B3B5A088B7C}"/>
    <dgm:cxn modelId="{EFC55EFD-399B-48F1-9CDD-C0EB2A567358}" type="presOf" srcId="{AD64E7F3-5661-40F8-8E09-7195E8619F67}" destId="{2378A12E-5D9F-461C-9DAA-4790FFD6CBEC}" srcOrd="0" destOrd="0" presId="urn:microsoft.com/office/officeart/2005/8/layout/radial1"/>
    <dgm:cxn modelId="{9AD63F68-9A7E-4D3A-8699-9A1D0EB8B10A}" type="presOf" srcId="{B7B242D9-C313-4A26-B75B-D4AF1D68492D}" destId="{7E4F7980-F6A7-4138-A14D-D2983F919ECA}" srcOrd="0" destOrd="0" presId="urn:microsoft.com/office/officeart/2005/8/layout/radial1"/>
    <dgm:cxn modelId="{C4057D9C-E917-4DD0-8114-9AF86444DDE6}" type="presOf" srcId="{92168481-E442-465F-9BDA-973EA7E60748}" destId="{D09E0A15-C4D3-4CC2-967D-11135E715579}" srcOrd="1" destOrd="0" presId="urn:microsoft.com/office/officeart/2005/8/layout/radial1"/>
    <dgm:cxn modelId="{7A4C21CF-255C-4F20-858B-06AB3ABA7176}" type="presParOf" srcId="{0BEF8E17-1996-4DDA-96FD-86B37C22E80C}" destId="{2378A12E-5D9F-461C-9DAA-4790FFD6CBEC}" srcOrd="0" destOrd="0" presId="urn:microsoft.com/office/officeart/2005/8/layout/radial1"/>
    <dgm:cxn modelId="{595E4325-F586-477B-846F-3F385957E736}" type="presParOf" srcId="{0BEF8E17-1996-4DDA-96FD-86B37C22E80C}" destId="{2D68F9E3-CEE1-40D6-8035-6EFC37BF91A2}" srcOrd="1" destOrd="0" presId="urn:microsoft.com/office/officeart/2005/8/layout/radial1"/>
    <dgm:cxn modelId="{715D07E3-1796-420F-A617-D53315D426D9}" type="presParOf" srcId="{2D68F9E3-CEE1-40D6-8035-6EFC37BF91A2}" destId="{05F6D711-8381-4B3D-8D8F-77AB37EBEB2C}" srcOrd="0" destOrd="0" presId="urn:microsoft.com/office/officeart/2005/8/layout/radial1"/>
    <dgm:cxn modelId="{C0BE80CA-2043-4005-9341-688232EDAB53}" type="presParOf" srcId="{0BEF8E17-1996-4DDA-96FD-86B37C22E80C}" destId="{1CC18727-1AAC-4120-BCA2-E1DCE3850BFA}" srcOrd="2" destOrd="0" presId="urn:microsoft.com/office/officeart/2005/8/layout/radial1"/>
    <dgm:cxn modelId="{93CDC4B3-5DD3-4060-A9D1-D0B0A52BE3DA}" type="presParOf" srcId="{0BEF8E17-1996-4DDA-96FD-86B37C22E80C}" destId="{A6A4B6EC-BA21-4B49-AAAB-4E5AD277E5CD}" srcOrd="3" destOrd="0" presId="urn:microsoft.com/office/officeart/2005/8/layout/radial1"/>
    <dgm:cxn modelId="{28E88416-0148-4132-BA25-C32B882B5BC2}" type="presParOf" srcId="{A6A4B6EC-BA21-4B49-AAAB-4E5AD277E5CD}" destId="{EC4942CD-5E57-4204-B3D0-C8482AB26F90}" srcOrd="0" destOrd="0" presId="urn:microsoft.com/office/officeart/2005/8/layout/radial1"/>
    <dgm:cxn modelId="{5659A2DC-A8F2-446F-B27A-DED10B277BCD}" type="presParOf" srcId="{0BEF8E17-1996-4DDA-96FD-86B37C22E80C}" destId="{F905A145-D34E-4A60-A161-E2B863DD7FC0}" srcOrd="4" destOrd="0" presId="urn:microsoft.com/office/officeart/2005/8/layout/radial1"/>
    <dgm:cxn modelId="{E6C3E984-D327-4E73-98A8-5A4B907C2554}" type="presParOf" srcId="{0BEF8E17-1996-4DDA-96FD-86B37C22E80C}" destId="{14A69FA3-2905-4077-A33E-0BF9AD103743}" srcOrd="5" destOrd="0" presId="urn:microsoft.com/office/officeart/2005/8/layout/radial1"/>
    <dgm:cxn modelId="{2DD31FFE-368C-4CF3-A74E-97EC5F19C10E}" type="presParOf" srcId="{14A69FA3-2905-4077-A33E-0BF9AD103743}" destId="{71212A0F-DE78-4679-90DB-EE854C498F5B}" srcOrd="0" destOrd="0" presId="urn:microsoft.com/office/officeart/2005/8/layout/radial1"/>
    <dgm:cxn modelId="{989161E5-677D-4BE9-B8FC-A4D382DC386C}" type="presParOf" srcId="{0BEF8E17-1996-4DDA-96FD-86B37C22E80C}" destId="{F4BBEB74-0E43-4861-A045-5B4148F44E33}" srcOrd="6" destOrd="0" presId="urn:microsoft.com/office/officeart/2005/8/layout/radial1"/>
    <dgm:cxn modelId="{AE15BB5F-800A-4670-9DFE-56DCCE511FBF}" type="presParOf" srcId="{0BEF8E17-1996-4DDA-96FD-86B37C22E80C}" destId="{B436662A-B66C-4771-989A-C0AB1B61E35C}" srcOrd="7" destOrd="0" presId="urn:microsoft.com/office/officeart/2005/8/layout/radial1"/>
    <dgm:cxn modelId="{26B3B7C8-2E25-4E3D-8DBA-0C1F7EF6C6F8}" type="presParOf" srcId="{B436662A-B66C-4771-989A-C0AB1B61E35C}" destId="{9DEA75EB-98B0-4222-9501-6EF1C441831E}" srcOrd="0" destOrd="0" presId="urn:microsoft.com/office/officeart/2005/8/layout/radial1"/>
    <dgm:cxn modelId="{E99989ED-D47B-40EC-A006-80069470865A}" type="presParOf" srcId="{0BEF8E17-1996-4DDA-96FD-86B37C22E80C}" destId="{12FDA85A-4F3F-4112-AD67-E5BCA39172A8}" srcOrd="8" destOrd="0" presId="urn:microsoft.com/office/officeart/2005/8/layout/radial1"/>
    <dgm:cxn modelId="{E59BEAD8-3423-4A79-BC95-ED10FFFC1BFB}" type="presParOf" srcId="{0BEF8E17-1996-4DDA-96FD-86B37C22E80C}" destId="{3A30D74F-1B4F-4A64-9853-6CA894C06A93}" srcOrd="9" destOrd="0" presId="urn:microsoft.com/office/officeart/2005/8/layout/radial1"/>
    <dgm:cxn modelId="{3EDC1800-0DD6-4DE2-AF50-0FA6D5ACB5F2}" type="presParOf" srcId="{3A30D74F-1B4F-4A64-9853-6CA894C06A93}" destId="{D09E0A15-C4D3-4CC2-967D-11135E715579}" srcOrd="0" destOrd="0" presId="urn:microsoft.com/office/officeart/2005/8/layout/radial1"/>
    <dgm:cxn modelId="{55232F2A-CA38-4EB5-8667-FA65325C28E4}" type="presParOf" srcId="{0BEF8E17-1996-4DDA-96FD-86B37C22E80C}" destId="{65D99304-05FD-4C67-B64D-49ED170088E5}" srcOrd="10" destOrd="0" presId="urn:microsoft.com/office/officeart/2005/8/layout/radial1"/>
    <dgm:cxn modelId="{6B7486BE-CF82-4748-9A7F-810E6B4D07B1}" type="presParOf" srcId="{0BEF8E17-1996-4DDA-96FD-86B37C22E80C}" destId="{1A206F02-E4E0-431D-A0AB-4F67E976A219}" srcOrd="11" destOrd="0" presId="urn:microsoft.com/office/officeart/2005/8/layout/radial1"/>
    <dgm:cxn modelId="{F483BFA7-1D9B-4DF3-B6D7-04D7DAF68338}" type="presParOf" srcId="{1A206F02-E4E0-431D-A0AB-4F67E976A219}" destId="{E5862A44-C330-49B0-A6D1-AD730AFBF13F}" srcOrd="0" destOrd="0" presId="urn:microsoft.com/office/officeart/2005/8/layout/radial1"/>
    <dgm:cxn modelId="{3D876D5C-BD74-4D0C-9B14-AB2ACBD2B100}" type="presParOf" srcId="{0BEF8E17-1996-4DDA-96FD-86B37C22E80C}" destId="{7E4F7980-F6A7-4138-A14D-D2983F919ECA}" srcOrd="12" destOrd="0" presId="urn:microsoft.com/office/officeart/2005/8/layout/radial1"/>
  </dgm:cxnLst>
  <dgm:bg/>
  <dgm:whole/>
</dgm:dataModel>
</file>

<file path=ppt/diagrams/data4.xml><?xml version="1.0" encoding="utf-8"?>
<dgm:dataModel xmlns:dgm="http://schemas.openxmlformats.org/drawingml/2006/diagram" xmlns:a="http://schemas.openxmlformats.org/drawingml/2006/main">
  <dgm:ptLst>
    <dgm:pt modelId="{F7076B41-4C26-4F92-992B-EFE85A5E97D4}" type="doc">
      <dgm:prSet loTypeId="urn:microsoft.com/office/officeart/2005/8/layout/hProcess11" loCatId="process" qsTypeId="urn:microsoft.com/office/officeart/2005/8/quickstyle/3d2" qsCatId="3D" csTypeId="urn:microsoft.com/office/officeart/2005/8/colors/colorful1" csCatId="colorful" phldr="1"/>
      <dgm:spPr/>
      <dgm:t>
        <a:bodyPr/>
        <a:lstStyle/>
        <a:p>
          <a:endParaRPr lang="zh-TW" altLang="en-US"/>
        </a:p>
      </dgm:t>
    </dgm:pt>
    <dgm:pt modelId="{2BBC6D30-1EB1-40C7-A4C0-567E876B3109}">
      <dgm:prSet/>
      <dgm:spPr/>
      <dgm:t>
        <a:bodyPr/>
        <a:lstStyle/>
        <a:p>
          <a:pPr rtl="0"/>
          <a:r>
            <a:rPr kumimoji="1" lang="zh-TW" dirty="0" smtClean="0"/>
            <a:t>安裝伺服端主程式、報表元件、稽核服務</a:t>
          </a:r>
          <a:endParaRPr kumimoji="1" lang="en-US" dirty="0"/>
        </a:p>
      </dgm:t>
    </dgm:pt>
    <dgm:pt modelId="{E360DB7B-358B-4353-BC79-61FA223B861D}" type="parTrans" cxnId="{BEC2E992-98DD-4819-95F8-FFE19200BE24}">
      <dgm:prSet/>
      <dgm:spPr/>
      <dgm:t>
        <a:bodyPr/>
        <a:lstStyle/>
        <a:p>
          <a:endParaRPr lang="zh-TW" altLang="en-US"/>
        </a:p>
      </dgm:t>
    </dgm:pt>
    <dgm:pt modelId="{74485B92-557C-4911-9247-7A5521C54C9C}" type="sibTrans" cxnId="{BEC2E992-98DD-4819-95F8-FFE19200BE24}">
      <dgm:prSet/>
      <dgm:spPr/>
      <dgm:t>
        <a:bodyPr/>
        <a:lstStyle/>
        <a:p>
          <a:endParaRPr lang="zh-TW" altLang="en-US"/>
        </a:p>
      </dgm:t>
    </dgm:pt>
    <dgm:pt modelId="{DA4381D5-92B5-48B6-B62B-451D5E721393}">
      <dgm:prSet/>
      <dgm:spPr/>
      <dgm:t>
        <a:bodyPr/>
        <a:lstStyle/>
        <a:p>
          <a:pPr rtl="0"/>
          <a:r>
            <a:rPr kumimoji="1" lang="zh-TW" dirty="0" smtClean="0"/>
            <a:t>設定</a:t>
          </a:r>
          <a:r>
            <a:rPr kumimoji="1" lang="en-US" dirty="0" smtClean="0"/>
            <a:t>Email</a:t>
          </a:r>
          <a:r>
            <a:rPr kumimoji="1" lang="zh-TW" dirty="0" smtClean="0"/>
            <a:t>或其它通知機制</a:t>
          </a:r>
          <a:endParaRPr kumimoji="1" lang="en-US" dirty="0"/>
        </a:p>
      </dgm:t>
    </dgm:pt>
    <dgm:pt modelId="{4370B5F2-E450-4122-AC8B-44993E7A103F}" type="parTrans" cxnId="{65DB6BE7-8E46-4B8A-A62D-B3293800B214}">
      <dgm:prSet/>
      <dgm:spPr/>
      <dgm:t>
        <a:bodyPr/>
        <a:lstStyle/>
        <a:p>
          <a:endParaRPr lang="zh-TW" altLang="en-US"/>
        </a:p>
      </dgm:t>
    </dgm:pt>
    <dgm:pt modelId="{C301EB91-F9DE-47A5-B3D9-6DBB8F045DB9}" type="sibTrans" cxnId="{65DB6BE7-8E46-4B8A-A62D-B3293800B214}">
      <dgm:prSet/>
      <dgm:spPr/>
      <dgm:t>
        <a:bodyPr/>
        <a:lstStyle/>
        <a:p>
          <a:endParaRPr lang="zh-TW" altLang="en-US"/>
        </a:p>
      </dgm:t>
    </dgm:pt>
    <dgm:pt modelId="{1D1B06BB-11C7-4899-870A-533957E7F647}">
      <dgm:prSet/>
      <dgm:spPr/>
      <dgm:t>
        <a:bodyPr/>
        <a:lstStyle/>
        <a:p>
          <a:pPr rtl="0"/>
          <a:r>
            <a:rPr kumimoji="1" lang="zh-TW" dirty="0" smtClean="0"/>
            <a:t>遠端大量安裝代理程式（</a:t>
          </a:r>
          <a:r>
            <a:rPr kumimoji="1" lang="en-US" dirty="0" smtClean="0"/>
            <a:t>Agent</a:t>
          </a:r>
          <a:r>
            <a:rPr kumimoji="1" lang="zh-TW" dirty="0" smtClean="0"/>
            <a:t>）</a:t>
          </a:r>
          <a:endParaRPr kumimoji="1" lang="en-US" dirty="0"/>
        </a:p>
      </dgm:t>
    </dgm:pt>
    <dgm:pt modelId="{C8470450-922A-442B-A112-052F1A978A98}" type="parTrans" cxnId="{C6AFB3FA-7FF2-4A98-A35D-C8BB354FD1BD}">
      <dgm:prSet/>
      <dgm:spPr/>
      <dgm:t>
        <a:bodyPr/>
        <a:lstStyle/>
        <a:p>
          <a:endParaRPr lang="zh-TW" altLang="en-US"/>
        </a:p>
      </dgm:t>
    </dgm:pt>
    <dgm:pt modelId="{A78EBB8F-F49A-40F4-9CCA-E7DFF66C75AE}" type="sibTrans" cxnId="{C6AFB3FA-7FF2-4A98-A35D-C8BB354FD1BD}">
      <dgm:prSet/>
      <dgm:spPr/>
      <dgm:t>
        <a:bodyPr/>
        <a:lstStyle/>
        <a:p>
          <a:endParaRPr lang="zh-TW" altLang="en-US"/>
        </a:p>
      </dgm:t>
    </dgm:pt>
    <dgm:pt modelId="{23DE740E-ADC4-4003-A924-63B683749079}">
      <dgm:prSet/>
      <dgm:spPr/>
      <dgm:t>
        <a:bodyPr/>
        <a:lstStyle/>
        <a:p>
          <a:pPr rtl="0"/>
          <a:r>
            <a:rPr kumimoji="1" lang="zh-TW" dirty="0" smtClean="0"/>
            <a:t>安裝所需管理組件</a:t>
          </a:r>
          <a:endParaRPr kumimoji="1" lang="en-US" altLang="zh-TW" dirty="0" smtClean="0"/>
        </a:p>
        <a:p>
          <a:pPr rtl="0"/>
          <a:r>
            <a:rPr kumimoji="1" lang="zh-TW" dirty="0" smtClean="0"/>
            <a:t>例如：</a:t>
          </a:r>
          <a:r>
            <a:rPr kumimoji="1" lang="en-US" dirty="0" smtClean="0"/>
            <a:t>AD </a:t>
          </a:r>
          <a:r>
            <a:rPr kumimoji="1" lang="zh-TW" dirty="0" smtClean="0"/>
            <a:t>、</a:t>
          </a:r>
          <a:r>
            <a:rPr kumimoji="1" lang="en-US" dirty="0" smtClean="0"/>
            <a:t>SQL</a:t>
          </a:r>
          <a:endParaRPr kumimoji="1" lang="zh-TW" dirty="0"/>
        </a:p>
      </dgm:t>
    </dgm:pt>
    <dgm:pt modelId="{C5119E52-E3ED-449D-A821-25EFEBDD3207}" type="parTrans" cxnId="{612AD262-D995-4929-A792-0DD699C7EC54}">
      <dgm:prSet/>
      <dgm:spPr/>
      <dgm:t>
        <a:bodyPr/>
        <a:lstStyle/>
        <a:p>
          <a:endParaRPr lang="zh-TW" altLang="en-US"/>
        </a:p>
      </dgm:t>
    </dgm:pt>
    <dgm:pt modelId="{10DC910D-8CE9-47A9-A2FE-AE42A5040327}" type="sibTrans" cxnId="{612AD262-D995-4929-A792-0DD699C7EC54}">
      <dgm:prSet/>
      <dgm:spPr/>
      <dgm:t>
        <a:bodyPr/>
        <a:lstStyle/>
        <a:p>
          <a:endParaRPr lang="zh-TW" altLang="en-US"/>
        </a:p>
      </dgm:t>
    </dgm:pt>
    <dgm:pt modelId="{648B7ECC-4C53-4B7A-B6B2-EE43C485894F}" type="pres">
      <dgm:prSet presAssocID="{F7076B41-4C26-4F92-992B-EFE85A5E97D4}" presName="Name0" presStyleCnt="0">
        <dgm:presLayoutVars>
          <dgm:dir/>
          <dgm:resizeHandles val="exact"/>
        </dgm:presLayoutVars>
      </dgm:prSet>
      <dgm:spPr/>
      <dgm:t>
        <a:bodyPr/>
        <a:lstStyle/>
        <a:p>
          <a:endParaRPr lang="zh-TW" altLang="en-US"/>
        </a:p>
      </dgm:t>
    </dgm:pt>
    <dgm:pt modelId="{29522244-D3CB-4AF5-906C-D2D92AAF4AD9}" type="pres">
      <dgm:prSet presAssocID="{F7076B41-4C26-4F92-992B-EFE85A5E97D4}" presName="arrow" presStyleLbl="bgShp" presStyleIdx="0" presStyleCnt="1"/>
      <dgm:spPr/>
    </dgm:pt>
    <dgm:pt modelId="{47FFBD79-C58E-4873-B6F3-FA6802FE2674}" type="pres">
      <dgm:prSet presAssocID="{F7076B41-4C26-4F92-992B-EFE85A5E97D4}" presName="points" presStyleCnt="0"/>
      <dgm:spPr/>
    </dgm:pt>
    <dgm:pt modelId="{685FCC1A-8CE5-471E-B437-A20948B26E87}" type="pres">
      <dgm:prSet presAssocID="{2BBC6D30-1EB1-40C7-A4C0-567E876B3109}" presName="compositeA" presStyleCnt="0"/>
      <dgm:spPr/>
    </dgm:pt>
    <dgm:pt modelId="{24D601DD-63CB-49FE-9E50-58F6EDCDB896}" type="pres">
      <dgm:prSet presAssocID="{2BBC6D30-1EB1-40C7-A4C0-567E876B3109}" presName="textA" presStyleLbl="revTx" presStyleIdx="0" presStyleCnt="4">
        <dgm:presLayoutVars>
          <dgm:bulletEnabled val="1"/>
        </dgm:presLayoutVars>
      </dgm:prSet>
      <dgm:spPr/>
      <dgm:t>
        <a:bodyPr/>
        <a:lstStyle/>
        <a:p>
          <a:endParaRPr lang="zh-TW" altLang="en-US"/>
        </a:p>
      </dgm:t>
    </dgm:pt>
    <dgm:pt modelId="{E638DEA3-7E1B-40A2-ABEA-4E334A09477E}" type="pres">
      <dgm:prSet presAssocID="{2BBC6D30-1EB1-40C7-A4C0-567E876B3109}" presName="circleA" presStyleLbl="node1" presStyleIdx="0" presStyleCnt="4"/>
      <dgm:spPr/>
    </dgm:pt>
    <dgm:pt modelId="{C5250522-0615-4735-B766-69B690C6047A}" type="pres">
      <dgm:prSet presAssocID="{2BBC6D30-1EB1-40C7-A4C0-567E876B3109}" presName="spaceA" presStyleCnt="0"/>
      <dgm:spPr/>
    </dgm:pt>
    <dgm:pt modelId="{C67957AD-70B9-4EEC-9766-6069F523A3F6}" type="pres">
      <dgm:prSet presAssocID="{74485B92-557C-4911-9247-7A5521C54C9C}" presName="space" presStyleCnt="0"/>
      <dgm:spPr/>
    </dgm:pt>
    <dgm:pt modelId="{E0F3F69B-9390-4E0B-A3D6-1E9F13E784CB}" type="pres">
      <dgm:prSet presAssocID="{DA4381D5-92B5-48B6-B62B-451D5E721393}" presName="compositeB" presStyleCnt="0"/>
      <dgm:spPr/>
    </dgm:pt>
    <dgm:pt modelId="{B42F0152-B23D-458E-8919-88110E7EEE89}" type="pres">
      <dgm:prSet presAssocID="{DA4381D5-92B5-48B6-B62B-451D5E721393}" presName="textB" presStyleLbl="revTx" presStyleIdx="1" presStyleCnt="4">
        <dgm:presLayoutVars>
          <dgm:bulletEnabled val="1"/>
        </dgm:presLayoutVars>
      </dgm:prSet>
      <dgm:spPr/>
      <dgm:t>
        <a:bodyPr/>
        <a:lstStyle/>
        <a:p>
          <a:endParaRPr lang="zh-TW" altLang="en-US"/>
        </a:p>
      </dgm:t>
    </dgm:pt>
    <dgm:pt modelId="{259D8F36-EA11-4783-B286-EA4F1E99902A}" type="pres">
      <dgm:prSet presAssocID="{DA4381D5-92B5-48B6-B62B-451D5E721393}" presName="circleB" presStyleLbl="node1" presStyleIdx="1" presStyleCnt="4"/>
      <dgm:spPr/>
    </dgm:pt>
    <dgm:pt modelId="{CFDFD379-40DB-49BA-A9E5-B923B2D42BD0}" type="pres">
      <dgm:prSet presAssocID="{DA4381D5-92B5-48B6-B62B-451D5E721393}" presName="spaceB" presStyleCnt="0"/>
      <dgm:spPr/>
    </dgm:pt>
    <dgm:pt modelId="{72EC9BA1-7A2C-457D-9452-C3EA66E34A42}" type="pres">
      <dgm:prSet presAssocID="{C301EB91-F9DE-47A5-B3D9-6DBB8F045DB9}" presName="space" presStyleCnt="0"/>
      <dgm:spPr/>
    </dgm:pt>
    <dgm:pt modelId="{3B221C3A-1681-4C94-9CDF-1CF89C427B52}" type="pres">
      <dgm:prSet presAssocID="{1D1B06BB-11C7-4899-870A-533957E7F647}" presName="compositeA" presStyleCnt="0"/>
      <dgm:spPr/>
    </dgm:pt>
    <dgm:pt modelId="{4B30BACE-E1FA-4AB2-890E-129A8CB98ECA}" type="pres">
      <dgm:prSet presAssocID="{1D1B06BB-11C7-4899-870A-533957E7F647}" presName="textA" presStyleLbl="revTx" presStyleIdx="2" presStyleCnt="4">
        <dgm:presLayoutVars>
          <dgm:bulletEnabled val="1"/>
        </dgm:presLayoutVars>
      </dgm:prSet>
      <dgm:spPr/>
      <dgm:t>
        <a:bodyPr/>
        <a:lstStyle/>
        <a:p>
          <a:endParaRPr lang="zh-TW" altLang="en-US"/>
        </a:p>
      </dgm:t>
    </dgm:pt>
    <dgm:pt modelId="{A62BBA48-1D90-4276-A89D-F212D6851510}" type="pres">
      <dgm:prSet presAssocID="{1D1B06BB-11C7-4899-870A-533957E7F647}" presName="circleA" presStyleLbl="node1" presStyleIdx="2" presStyleCnt="4"/>
      <dgm:spPr/>
    </dgm:pt>
    <dgm:pt modelId="{C975C5D4-3090-4B9D-BB71-DE3AB86C8295}" type="pres">
      <dgm:prSet presAssocID="{1D1B06BB-11C7-4899-870A-533957E7F647}" presName="spaceA" presStyleCnt="0"/>
      <dgm:spPr/>
    </dgm:pt>
    <dgm:pt modelId="{4BE113FB-6268-49A5-9026-953C0E7D50AE}" type="pres">
      <dgm:prSet presAssocID="{A78EBB8F-F49A-40F4-9CCA-E7DFF66C75AE}" presName="space" presStyleCnt="0"/>
      <dgm:spPr/>
    </dgm:pt>
    <dgm:pt modelId="{491123EF-A80F-4BFF-AF57-0B88FBA8A745}" type="pres">
      <dgm:prSet presAssocID="{23DE740E-ADC4-4003-A924-63B683749079}" presName="compositeB" presStyleCnt="0"/>
      <dgm:spPr/>
    </dgm:pt>
    <dgm:pt modelId="{ABCCB3F6-6551-46A2-B90A-258EC093495A}" type="pres">
      <dgm:prSet presAssocID="{23DE740E-ADC4-4003-A924-63B683749079}" presName="textB" presStyleLbl="revTx" presStyleIdx="3" presStyleCnt="4" custScaleX="139493">
        <dgm:presLayoutVars>
          <dgm:bulletEnabled val="1"/>
        </dgm:presLayoutVars>
      </dgm:prSet>
      <dgm:spPr/>
      <dgm:t>
        <a:bodyPr/>
        <a:lstStyle/>
        <a:p>
          <a:endParaRPr lang="zh-TW" altLang="en-US"/>
        </a:p>
      </dgm:t>
    </dgm:pt>
    <dgm:pt modelId="{020078FF-0E83-4E04-AE64-9ADCA87FFF3E}" type="pres">
      <dgm:prSet presAssocID="{23DE740E-ADC4-4003-A924-63B683749079}" presName="circleB" presStyleLbl="node1" presStyleIdx="3" presStyleCnt="4"/>
      <dgm:spPr/>
    </dgm:pt>
    <dgm:pt modelId="{4B83CF1E-705B-4C02-A1B6-38C5099C9BBB}" type="pres">
      <dgm:prSet presAssocID="{23DE740E-ADC4-4003-A924-63B683749079}" presName="spaceB" presStyleCnt="0"/>
      <dgm:spPr/>
    </dgm:pt>
  </dgm:ptLst>
  <dgm:cxnLst>
    <dgm:cxn modelId="{65DB6BE7-8E46-4B8A-A62D-B3293800B214}" srcId="{F7076B41-4C26-4F92-992B-EFE85A5E97D4}" destId="{DA4381D5-92B5-48B6-B62B-451D5E721393}" srcOrd="1" destOrd="0" parTransId="{4370B5F2-E450-4122-AC8B-44993E7A103F}" sibTransId="{C301EB91-F9DE-47A5-B3D9-6DBB8F045DB9}"/>
    <dgm:cxn modelId="{DA82CCBD-468A-409D-8478-553E2A2E5B7C}" type="presOf" srcId="{2BBC6D30-1EB1-40C7-A4C0-567E876B3109}" destId="{24D601DD-63CB-49FE-9E50-58F6EDCDB896}" srcOrd="0" destOrd="0" presId="urn:microsoft.com/office/officeart/2005/8/layout/hProcess11"/>
    <dgm:cxn modelId="{DDFF682E-9CC7-4098-AD5B-D4A38E224E0E}" type="presOf" srcId="{23DE740E-ADC4-4003-A924-63B683749079}" destId="{ABCCB3F6-6551-46A2-B90A-258EC093495A}" srcOrd="0" destOrd="0" presId="urn:microsoft.com/office/officeart/2005/8/layout/hProcess11"/>
    <dgm:cxn modelId="{BEC2E992-98DD-4819-95F8-FFE19200BE24}" srcId="{F7076B41-4C26-4F92-992B-EFE85A5E97D4}" destId="{2BBC6D30-1EB1-40C7-A4C0-567E876B3109}" srcOrd="0" destOrd="0" parTransId="{E360DB7B-358B-4353-BC79-61FA223B861D}" sibTransId="{74485B92-557C-4911-9247-7A5521C54C9C}"/>
    <dgm:cxn modelId="{13975D89-72AA-4B9B-AA7E-ACA64BBA80D5}" type="presOf" srcId="{1D1B06BB-11C7-4899-870A-533957E7F647}" destId="{4B30BACE-E1FA-4AB2-890E-129A8CB98ECA}" srcOrd="0" destOrd="0" presId="urn:microsoft.com/office/officeart/2005/8/layout/hProcess11"/>
    <dgm:cxn modelId="{B9B9C7F0-5508-411B-84F9-6248DC6033CF}" type="presOf" srcId="{F7076B41-4C26-4F92-992B-EFE85A5E97D4}" destId="{648B7ECC-4C53-4B7A-B6B2-EE43C485894F}" srcOrd="0" destOrd="0" presId="urn:microsoft.com/office/officeart/2005/8/layout/hProcess11"/>
    <dgm:cxn modelId="{C6AFB3FA-7FF2-4A98-A35D-C8BB354FD1BD}" srcId="{F7076B41-4C26-4F92-992B-EFE85A5E97D4}" destId="{1D1B06BB-11C7-4899-870A-533957E7F647}" srcOrd="2" destOrd="0" parTransId="{C8470450-922A-442B-A112-052F1A978A98}" sibTransId="{A78EBB8F-F49A-40F4-9CCA-E7DFF66C75AE}"/>
    <dgm:cxn modelId="{612AD262-D995-4929-A792-0DD699C7EC54}" srcId="{F7076B41-4C26-4F92-992B-EFE85A5E97D4}" destId="{23DE740E-ADC4-4003-A924-63B683749079}" srcOrd="3" destOrd="0" parTransId="{C5119E52-E3ED-449D-A821-25EFEBDD3207}" sibTransId="{10DC910D-8CE9-47A9-A2FE-AE42A5040327}"/>
    <dgm:cxn modelId="{850A55A0-1FC5-4C2D-AC2C-58CCB245AECD}" type="presOf" srcId="{DA4381D5-92B5-48B6-B62B-451D5E721393}" destId="{B42F0152-B23D-458E-8919-88110E7EEE89}" srcOrd="0" destOrd="0" presId="urn:microsoft.com/office/officeart/2005/8/layout/hProcess11"/>
    <dgm:cxn modelId="{BE139AFB-849D-4561-A819-3CA5132A8B26}" type="presParOf" srcId="{648B7ECC-4C53-4B7A-B6B2-EE43C485894F}" destId="{29522244-D3CB-4AF5-906C-D2D92AAF4AD9}" srcOrd="0" destOrd="0" presId="urn:microsoft.com/office/officeart/2005/8/layout/hProcess11"/>
    <dgm:cxn modelId="{8B2EE463-B564-4B25-83C4-FD4C854B0A27}" type="presParOf" srcId="{648B7ECC-4C53-4B7A-B6B2-EE43C485894F}" destId="{47FFBD79-C58E-4873-B6F3-FA6802FE2674}" srcOrd="1" destOrd="0" presId="urn:microsoft.com/office/officeart/2005/8/layout/hProcess11"/>
    <dgm:cxn modelId="{F5309810-9F00-4105-B285-12EBA543D1EF}" type="presParOf" srcId="{47FFBD79-C58E-4873-B6F3-FA6802FE2674}" destId="{685FCC1A-8CE5-471E-B437-A20948B26E87}" srcOrd="0" destOrd="0" presId="urn:microsoft.com/office/officeart/2005/8/layout/hProcess11"/>
    <dgm:cxn modelId="{42B81F67-4BDD-4F14-AC33-3350F6EE39C5}" type="presParOf" srcId="{685FCC1A-8CE5-471E-B437-A20948B26E87}" destId="{24D601DD-63CB-49FE-9E50-58F6EDCDB896}" srcOrd="0" destOrd="0" presId="urn:microsoft.com/office/officeart/2005/8/layout/hProcess11"/>
    <dgm:cxn modelId="{5A002829-9992-4FBC-9654-9B75325E854D}" type="presParOf" srcId="{685FCC1A-8CE5-471E-B437-A20948B26E87}" destId="{E638DEA3-7E1B-40A2-ABEA-4E334A09477E}" srcOrd="1" destOrd="0" presId="urn:microsoft.com/office/officeart/2005/8/layout/hProcess11"/>
    <dgm:cxn modelId="{E86F08A6-6ADD-4A98-93A3-E2164A1C6564}" type="presParOf" srcId="{685FCC1A-8CE5-471E-B437-A20948B26E87}" destId="{C5250522-0615-4735-B766-69B690C6047A}" srcOrd="2" destOrd="0" presId="urn:microsoft.com/office/officeart/2005/8/layout/hProcess11"/>
    <dgm:cxn modelId="{23780A8D-A0C0-41D4-B77D-1DF2112A5E4A}" type="presParOf" srcId="{47FFBD79-C58E-4873-B6F3-FA6802FE2674}" destId="{C67957AD-70B9-4EEC-9766-6069F523A3F6}" srcOrd="1" destOrd="0" presId="urn:microsoft.com/office/officeart/2005/8/layout/hProcess11"/>
    <dgm:cxn modelId="{17846454-4A0A-4CE4-925B-F198BD632C07}" type="presParOf" srcId="{47FFBD79-C58E-4873-B6F3-FA6802FE2674}" destId="{E0F3F69B-9390-4E0B-A3D6-1E9F13E784CB}" srcOrd="2" destOrd="0" presId="urn:microsoft.com/office/officeart/2005/8/layout/hProcess11"/>
    <dgm:cxn modelId="{9E88926B-99A0-4296-BC52-65E87F0442F7}" type="presParOf" srcId="{E0F3F69B-9390-4E0B-A3D6-1E9F13E784CB}" destId="{B42F0152-B23D-458E-8919-88110E7EEE89}" srcOrd="0" destOrd="0" presId="urn:microsoft.com/office/officeart/2005/8/layout/hProcess11"/>
    <dgm:cxn modelId="{C610E146-1047-44E0-9C41-63888E12598A}" type="presParOf" srcId="{E0F3F69B-9390-4E0B-A3D6-1E9F13E784CB}" destId="{259D8F36-EA11-4783-B286-EA4F1E99902A}" srcOrd="1" destOrd="0" presId="urn:microsoft.com/office/officeart/2005/8/layout/hProcess11"/>
    <dgm:cxn modelId="{8D16DAE7-F5CF-4CCB-9E26-EEDC2FDBB6F2}" type="presParOf" srcId="{E0F3F69B-9390-4E0B-A3D6-1E9F13E784CB}" destId="{CFDFD379-40DB-49BA-A9E5-B923B2D42BD0}" srcOrd="2" destOrd="0" presId="urn:microsoft.com/office/officeart/2005/8/layout/hProcess11"/>
    <dgm:cxn modelId="{4CA50476-DA09-49C2-A6D2-CC3BE2610A4B}" type="presParOf" srcId="{47FFBD79-C58E-4873-B6F3-FA6802FE2674}" destId="{72EC9BA1-7A2C-457D-9452-C3EA66E34A42}" srcOrd="3" destOrd="0" presId="urn:microsoft.com/office/officeart/2005/8/layout/hProcess11"/>
    <dgm:cxn modelId="{51D3AB2E-1979-4007-8494-74ED26F6295D}" type="presParOf" srcId="{47FFBD79-C58E-4873-B6F3-FA6802FE2674}" destId="{3B221C3A-1681-4C94-9CDF-1CF89C427B52}" srcOrd="4" destOrd="0" presId="urn:microsoft.com/office/officeart/2005/8/layout/hProcess11"/>
    <dgm:cxn modelId="{08AF66E6-3CD9-4CC4-8C5B-19E71CF11DC7}" type="presParOf" srcId="{3B221C3A-1681-4C94-9CDF-1CF89C427B52}" destId="{4B30BACE-E1FA-4AB2-890E-129A8CB98ECA}" srcOrd="0" destOrd="0" presId="urn:microsoft.com/office/officeart/2005/8/layout/hProcess11"/>
    <dgm:cxn modelId="{9EB489B8-725E-4D42-A484-AFDFB8BD2B49}" type="presParOf" srcId="{3B221C3A-1681-4C94-9CDF-1CF89C427B52}" destId="{A62BBA48-1D90-4276-A89D-F212D6851510}" srcOrd="1" destOrd="0" presId="urn:microsoft.com/office/officeart/2005/8/layout/hProcess11"/>
    <dgm:cxn modelId="{F1420D29-FB5F-4B28-921F-22BB3050F65C}" type="presParOf" srcId="{3B221C3A-1681-4C94-9CDF-1CF89C427B52}" destId="{C975C5D4-3090-4B9D-BB71-DE3AB86C8295}" srcOrd="2" destOrd="0" presId="urn:microsoft.com/office/officeart/2005/8/layout/hProcess11"/>
    <dgm:cxn modelId="{EBD88C97-5D18-46CF-B0C9-7661BBF47E10}" type="presParOf" srcId="{47FFBD79-C58E-4873-B6F3-FA6802FE2674}" destId="{4BE113FB-6268-49A5-9026-953C0E7D50AE}" srcOrd="5" destOrd="0" presId="urn:microsoft.com/office/officeart/2005/8/layout/hProcess11"/>
    <dgm:cxn modelId="{C9810F9B-451C-4E75-B139-51F160D4E50E}" type="presParOf" srcId="{47FFBD79-C58E-4873-B6F3-FA6802FE2674}" destId="{491123EF-A80F-4BFF-AF57-0B88FBA8A745}" srcOrd="6" destOrd="0" presId="urn:microsoft.com/office/officeart/2005/8/layout/hProcess11"/>
    <dgm:cxn modelId="{F073F352-4CDC-4884-B829-B57CFD4D37D1}" type="presParOf" srcId="{491123EF-A80F-4BFF-AF57-0B88FBA8A745}" destId="{ABCCB3F6-6551-46A2-B90A-258EC093495A}" srcOrd="0" destOrd="0" presId="urn:microsoft.com/office/officeart/2005/8/layout/hProcess11"/>
    <dgm:cxn modelId="{8C9BEEFC-7CCF-4F2F-B513-F4CB90CC0CDC}" type="presParOf" srcId="{491123EF-A80F-4BFF-AF57-0B88FBA8A745}" destId="{020078FF-0E83-4E04-AE64-9ADCA87FFF3E}" srcOrd="1" destOrd="0" presId="urn:microsoft.com/office/officeart/2005/8/layout/hProcess11"/>
    <dgm:cxn modelId="{B0F97667-03F7-45BE-B0CB-C448D25A6230}" type="presParOf" srcId="{491123EF-A80F-4BFF-AF57-0B88FBA8A745}" destId="{4B83CF1E-705B-4C02-A1B6-38C5099C9BBB}" srcOrd="2" destOrd="0" presId="urn:microsoft.com/office/officeart/2005/8/layout/hProcess11"/>
  </dgm:cxnLst>
  <dgm:bg/>
  <dgm:whole/>
</dgm:dataModel>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200" smtClean="0">
                <a:ea typeface="+mn-ea"/>
              </a:defRPr>
            </a:lvl1pPr>
          </a:lstStyle>
          <a:p>
            <a:pPr>
              <a:defRPr/>
            </a:pPr>
            <a:endParaRPr lang="en-US" altLang="zh-TW"/>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smtClean="0">
                <a:latin typeface="Segoe" pitchFamily="34" charset="0"/>
                <a:ea typeface="+mn-ea"/>
              </a:defRPr>
            </a:lvl1pPr>
          </a:lstStyle>
          <a:p>
            <a:pPr>
              <a:defRPr/>
            </a:pPr>
            <a:fld id="{832BA091-710D-4935-BB3A-B9485E32980A}" type="datetime8">
              <a:rPr lang="zh-TW" altLang="en-US"/>
              <a:pPr>
                <a:defRPr/>
              </a:pPr>
              <a:t>二○○七年五月九日</a:t>
            </a:fld>
            <a:endParaRPr lang="en-US" altLang="zh-TW"/>
          </a:p>
        </p:txBody>
      </p:sp>
      <p:sp>
        <p:nvSpPr>
          <p:cNvPr id="19460" name="Rectangle 4"/>
          <p:cNvSpPr>
            <a:spLocks noGrp="1" noChangeArrowheads="1"/>
          </p:cNvSpPr>
          <p:nvPr>
            <p:ph type="ftr" sz="quarter" idx="2"/>
          </p:nvPr>
        </p:nvSpPr>
        <p:spPr bwMode="auto">
          <a:xfrm>
            <a:off x="0" y="8686800"/>
            <a:ext cx="6184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defRPr sz="800" b="0" smtClean="0">
                <a:latin typeface="Segoe" pitchFamily="34" charset="0"/>
                <a:ea typeface="+mn-ea"/>
                <a:cs typeface="Arial" charset="0"/>
              </a:defRPr>
            </a:lvl1pPr>
          </a:lstStyle>
          <a:p>
            <a:pPr>
              <a:defRPr/>
            </a:pPr>
            <a:r>
              <a:rPr lang="en-US" altLang="zh-TW"/>
              <a:t>2006 Microsoft Corporation. All rights reserved.</a:t>
            </a:r>
          </a:p>
          <a:p>
            <a:pPr>
              <a:defRPr/>
            </a:pPr>
            <a:r>
              <a:rPr lang="en-US" altLang="zh-TW"/>
              <a:t>This presentation is for informational purposes only. Microsoft makes no warranties, express or implied, in this summary.</a:t>
            </a:r>
          </a:p>
        </p:txBody>
      </p:sp>
      <p:sp>
        <p:nvSpPr>
          <p:cNvPr id="19461" name="Rectangle 5"/>
          <p:cNvSpPr>
            <a:spLocks noGrp="1" noChangeArrowheads="1"/>
          </p:cNvSpPr>
          <p:nvPr>
            <p:ph type="sldNum" sz="quarter" idx="3"/>
          </p:nvPr>
        </p:nvSpPr>
        <p:spPr bwMode="auto">
          <a:xfrm>
            <a:off x="6246813" y="8686800"/>
            <a:ext cx="61118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smtClean="0">
                <a:ea typeface="+mn-ea"/>
              </a:defRPr>
            </a:lvl1pPr>
          </a:lstStyle>
          <a:p>
            <a:pPr>
              <a:defRPr/>
            </a:pPr>
            <a:fld id="{F0E75675-66C1-4B0E-ABA8-FFE759D5A31F}"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200" b="0" smtClean="0">
                <a:latin typeface="Times New Roman" pitchFamily="18" charset="0"/>
                <a:ea typeface="+mn-ea"/>
              </a:defRPr>
            </a:lvl1pPr>
          </a:lstStyle>
          <a:p>
            <a:pPr>
              <a:defRPr/>
            </a:pPr>
            <a:endParaRPr lang="en-US" altLang="zh-TW"/>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b="0" smtClean="0">
                <a:latin typeface="Times New Roman" pitchFamily="18" charset="0"/>
                <a:ea typeface="+mn-ea"/>
              </a:defRPr>
            </a:lvl1pPr>
          </a:lstStyle>
          <a:p>
            <a:pPr>
              <a:defRPr/>
            </a:pPr>
            <a:fld id="{08AD75BF-A895-4B68-9654-BB1F5408B71D}" type="datetime8">
              <a:rPr lang="zh-TW" altLang="en-US"/>
              <a:pPr>
                <a:defRPr/>
              </a:pPr>
              <a:t>二○○七年五月九日</a:t>
            </a:fld>
            <a:endParaRPr lang="en-US" altLang="zh-TW"/>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29702" name="Rectangle 6"/>
          <p:cNvSpPr>
            <a:spLocks noGrp="1" noChangeArrowheads="1"/>
          </p:cNvSpPr>
          <p:nvPr>
            <p:ph type="ftr" sz="quarter" idx="4"/>
          </p:nvPr>
        </p:nvSpPr>
        <p:spPr bwMode="auto">
          <a:xfrm>
            <a:off x="0" y="8791575"/>
            <a:ext cx="56673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defRPr sz="800" b="0" smtClean="0">
                <a:latin typeface="Segoe" pitchFamily="34" charset="0"/>
                <a:ea typeface="+mn-ea"/>
                <a:cs typeface="Arial" charset="0"/>
              </a:defRPr>
            </a:lvl1pPr>
          </a:lstStyle>
          <a:p>
            <a:pPr>
              <a:defRPr/>
            </a:pPr>
            <a:r>
              <a:rPr lang="en-US" altLang="zh-TW"/>
              <a:t>©2005 Microsoft Corporation. All rights reserved.</a:t>
            </a:r>
          </a:p>
          <a:p>
            <a:pPr>
              <a:defRPr/>
            </a:pPr>
            <a:r>
              <a:rPr lang="en-US" altLang="zh-TW"/>
              <a:t>This presentation is for informational purposes only. Microsoft makes no warranties, express or implied, in this summary.</a:t>
            </a:r>
          </a:p>
        </p:txBody>
      </p:sp>
      <p:sp>
        <p:nvSpPr>
          <p:cNvPr id="29703" name="Rectangle 7"/>
          <p:cNvSpPr>
            <a:spLocks noGrp="1" noChangeArrowheads="1"/>
          </p:cNvSpPr>
          <p:nvPr>
            <p:ph type="sldNum" sz="quarter" idx="5"/>
          </p:nvPr>
        </p:nvSpPr>
        <p:spPr bwMode="auto">
          <a:xfrm>
            <a:off x="5583238" y="8685213"/>
            <a:ext cx="1273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b="0" smtClean="0">
                <a:latin typeface="Times New Roman" pitchFamily="18" charset="0"/>
                <a:ea typeface="+mn-ea"/>
              </a:defRPr>
            </a:lvl1pPr>
          </a:lstStyle>
          <a:p>
            <a:pPr>
              <a:defRPr/>
            </a:pPr>
            <a:fld id="{640D654F-512E-4094-9232-C3D155C66D7C}"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noFill/>
        </p:spPr>
        <p:txBody>
          <a:bodyPr/>
          <a:lstStyle/>
          <a:p>
            <a:fld id="{42AFC4E8-D9CD-4A4A-8362-11AC3FBBDBB8}" type="datetime8">
              <a:rPr lang="zh-TW" altLang="en-US"/>
              <a:pPr/>
              <a:t>二○○七年五月九日</a:t>
            </a:fld>
            <a:endParaRPr lang="en-US" altLang="zh-TW"/>
          </a:p>
        </p:txBody>
      </p:sp>
      <p:sp>
        <p:nvSpPr>
          <p:cNvPr id="8195" name="Rectangle 6"/>
          <p:cNvSpPr>
            <a:spLocks noGrp="1" noChangeArrowheads="1"/>
          </p:cNvSpPr>
          <p:nvPr>
            <p:ph type="ftr" sz="quarter" idx="4"/>
          </p:nvPr>
        </p:nvSpPr>
        <p:spPr>
          <a:noFill/>
        </p:spPr>
        <p:txBody>
          <a:bodyPr/>
          <a:lstStyle/>
          <a:p>
            <a:pPr eaLnBrk="1" hangingPunct="1"/>
            <a:r>
              <a:rPr lang="en-US" altLang="zh-TW"/>
              <a:t>©2005 Microsoft Corporation. All rights reserved.</a:t>
            </a:r>
          </a:p>
          <a:p>
            <a:r>
              <a:rPr lang="en-US" altLang="zh-TW"/>
              <a:t>This presentation is for informational purposes only. Microsoft makes no warranties, express or implied, in this summary.</a:t>
            </a:r>
          </a:p>
        </p:txBody>
      </p:sp>
      <p:sp>
        <p:nvSpPr>
          <p:cNvPr id="8196" name="Rectangle 7"/>
          <p:cNvSpPr>
            <a:spLocks noGrp="1" noChangeArrowheads="1"/>
          </p:cNvSpPr>
          <p:nvPr>
            <p:ph type="sldNum" sz="quarter" idx="5"/>
          </p:nvPr>
        </p:nvSpPr>
        <p:spPr>
          <a:noFill/>
        </p:spPr>
        <p:txBody>
          <a:bodyPr/>
          <a:lstStyle/>
          <a:p>
            <a:fld id="{4103563C-3CFE-42E0-A6B2-9B34310DA208}" type="slidenum">
              <a:rPr lang="zh-TW" altLang="en-US"/>
              <a:pPr/>
              <a:t>1</a:t>
            </a:fld>
            <a:endParaRPr lang="en-US" altLang="zh-TW"/>
          </a:p>
        </p:txBody>
      </p:sp>
      <p:sp>
        <p:nvSpPr>
          <p:cNvPr id="8197" name="Rectangle 2"/>
          <p:cNvSpPr>
            <a:spLocks noGrp="1" noRot="1" noChangeAspect="1" noChangeArrowheads="1" noTextEdit="1"/>
          </p:cNvSpPr>
          <p:nvPr>
            <p:ph type="sldImg"/>
          </p:nvPr>
        </p:nvSpPr>
        <p:spPr>
          <a:ln/>
        </p:spPr>
      </p:sp>
      <p:sp>
        <p:nvSpPr>
          <p:cNvPr id="8198" name="Rectangle 3"/>
          <p:cNvSpPr>
            <a:spLocks noGrp="1" noChangeArrowheads="1"/>
          </p:cNvSpPr>
          <p:nvPr>
            <p:ph type="body" idx="1"/>
          </p:nvPr>
        </p:nvSpPr>
        <p:spPr>
          <a:noFill/>
          <a:ln/>
        </p:spPr>
        <p:txBody>
          <a:bodyPr/>
          <a:lstStyle/>
          <a:p>
            <a:pPr eaLnBrk="1" hangingPunct="1"/>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dt" sz="quarter" idx="1"/>
          </p:nvPr>
        </p:nvSpPr>
        <p:spPr>
          <a:noFill/>
        </p:spPr>
        <p:txBody>
          <a:bodyPr/>
          <a:lstStyle/>
          <a:p>
            <a:fld id="{E0F4E642-45BF-4B75-B7E2-64E05798CFA5}" type="datetime8">
              <a:rPr lang="zh-TW" altLang="en-US"/>
              <a:pPr/>
              <a:t>二○○七年五月九日</a:t>
            </a:fld>
            <a:endParaRPr lang="en-US" altLang="zh-TW"/>
          </a:p>
        </p:txBody>
      </p:sp>
      <p:sp>
        <p:nvSpPr>
          <p:cNvPr id="9219" name="Rectangle 6"/>
          <p:cNvSpPr>
            <a:spLocks noGrp="1" noChangeArrowheads="1"/>
          </p:cNvSpPr>
          <p:nvPr>
            <p:ph type="ftr" sz="quarter" idx="4"/>
          </p:nvPr>
        </p:nvSpPr>
        <p:spPr>
          <a:noFill/>
        </p:spPr>
        <p:txBody>
          <a:bodyPr/>
          <a:lstStyle/>
          <a:p>
            <a:pPr eaLnBrk="1" hangingPunct="1"/>
            <a:r>
              <a:rPr lang="en-US" altLang="zh-TW"/>
              <a:t>©2005 Microsoft Corporation. All rights reserved.</a:t>
            </a:r>
          </a:p>
          <a:p>
            <a:r>
              <a:rPr lang="en-US" altLang="zh-TW"/>
              <a:t>This presentation is for informational purposes only. Microsoft makes no warranties, express or implied, in this summary.</a:t>
            </a:r>
          </a:p>
        </p:txBody>
      </p:sp>
      <p:sp>
        <p:nvSpPr>
          <p:cNvPr id="9220" name="Rectangle 7"/>
          <p:cNvSpPr>
            <a:spLocks noGrp="1" noChangeArrowheads="1"/>
          </p:cNvSpPr>
          <p:nvPr>
            <p:ph type="sldNum" sz="quarter" idx="5"/>
          </p:nvPr>
        </p:nvSpPr>
        <p:spPr>
          <a:noFill/>
        </p:spPr>
        <p:txBody>
          <a:bodyPr/>
          <a:lstStyle/>
          <a:p>
            <a:fld id="{713ED984-6FB6-4783-A906-AEED67819455}" type="slidenum">
              <a:rPr lang="zh-TW" altLang="en-US"/>
              <a:pPr/>
              <a:t>2</a:t>
            </a:fld>
            <a:endParaRPr lang="en-US" altLang="zh-TW"/>
          </a:p>
        </p:txBody>
      </p:sp>
      <p:sp>
        <p:nvSpPr>
          <p:cNvPr id="9221" name="Rectangle 2"/>
          <p:cNvSpPr>
            <a:spLocks noGrp="1" noRot="1" noChangeAspect="1" noChangeArrowheads="1" noTextEdit="1"/>
          </p:cNvSpPr>
          <p:nvPr>
            <p:ph type="sldImg"/>
          </p:nvPr>
        </p:nvSpPr>
        <p:spPr>
          <a:ln/>
        </p:spPr>
      </p:sp>
      <p:sp>
        <p:nvSpPr>
          <p:cNvPr id="9222" name="Rectangle 3"/>
          <p:cNvSpPr>
            <a:spLocks noGrp="1" noChangeArrowheads="1"/>
          </p:cNvSpPr>
          <p:nvPr>
            <p:ph type="body" idx="1"/>
          </p:nvPr>
        </p:nvSpPr>
        <p:spPr>
          <a:noFill/>
          <a:ln/>
        </p:spPr>
        <p:txBody>
          <a:bodyPr/>
          <a:lstStyle/>
          <a:p>
            <a:pPr eaLnBrk="1" hangingPunct="1"/>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noFill/>
        </p:spPr>
        <p:txBody>
          <a:bodyPr/>
          <a:lstStyle/>
          <a:p>
            <a:fld id="{7A4D73CC-25F7-4C3D-B362-2A0DBF50E798}" type="datetime8">
              <a:rPr lang="zh-TW" altLang="en-US"/>
              <a:pPr/>
              <a:t>二○○七年五月九日</a:t>
            </a:fld>
            <a:endParaRPr lang="en-US" altLang="zh-TW"/>
          </a:p>
        </p:txBody>
      </p:sp>
      <p:sp>
        <p:nvSpPr>
          <p:cNvPr id="10243" name="Rectangle 6"/>
          <p:cNvSpPr>
            <a:spLocks noGrp="1" noChangeArrowheads="1"/>
          </p:cNvSpPr>
          <p:nvPr>
            <p:ph type="ftr" sz="quarter" idx="4"/>
          </p:nvPr>
        </p:nvSpPr>
        <p:spPr>
          <a:noFill/>
        </p:spPr>
        <p:txBody>
          <a:bodyPr/>
          <a:lstStyle/>
          <a:p>
            <a:pPr eaLnBrk="1" hangingPunct="1"/>
            <a:r>
              <a:rPr lang="en-US" altLang="zh-TW"/>
              <a:t>©2005 Microsoft Corporation. All rights reserved.</a:t>
            </a:r>
          </a:p>
          <a:p>
            <a:r>
              <a:rPr lang="en-US" altLang="zh-TW"/>
              <a:t>This presentation is for informational purposes only. Microsoft makes no warranties, express or implied, in this summary.</a:t>
            </a:r>
          </a:p>
        </p:txBody>
      </p:sp>
      <p:sp>
        <p:nvSpPr>
          <p:cNvPr id="10244" name="Rectangle 7"/>
          <p:cNvSpPr>
            <a:spLocks noGrp="1" noChangeArrowheads="1"/>
          </p:cNvSpPr>
          <p:nvPr>
            <p:ph type="sldNum" sz="quarter" idx="5"/>
          </p:nvPr>
        </p:nvSpPr>
        <p:spPr>
          <a:noFill/>
        </p:spPr>
        <p:txBody>
          <a:bodyPr/>
          <a:lstStyle/>
          <a:p>
            <a:fld id="{6F783786-BEF5-40B8-8C45-C7FF72783865}" type="slidenum">
              <a:rPr lang="zh-TW" altLang="en-US"/>
              <a:pPr/>
              <a:t>3</a:t>
            </a:fld>
            <a:endParaRPr lang="en-US" altLang="zh-TW"/>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p:spPr>
        <p:txBody>
          <a:bodyPr/>
          <a:lstStyle/>
          <a:p>
            <a:pPr eaLnBrk="1" hangingPunct="1"/>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n-US"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altLang="zh-T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zh-TW" altLang="en-US" smtClean="0"/>
          </a:p>
        </p:txBody>
      </p:sp>
      <p:sp>
        <p:nvSpPr>
          <p:cNvPr id="94212" name="Date Placeholder 3"/>
          <p:cNvSpPr>
            <a:spLocks noGrp="1"/>
          </p:cNvSpPr>
          <p:nvPr>
            <p:ph type="dt" sz="quarter" idx="1"/>
          </p:nvPr>
        </p:nvSpPr>
        <p:spPr>
          <a:noFill/>
        </p:spPr>
        <p:txBody>
          <a:bodyPr/>
          <a:lstStyle/>
          <a:p>
            <a:fld id="{AB5CA80A-DA26-4AED-A4C2-5C1AC490148C}" type="datetime8">
              <a:rPr lang="en-US" altLang="zh-TW" smtClean="0"/>
              <a:pPr/>
              <a:t>5/9/2007 9:20 AM</a:t>
            </a:fld>
            <a:endParaRPr lang="en-US" altLang="zh-TW" smtClean="0"/>
          </a:p>
        </p:txBody>
      </p:sp>
      <p:sp>
        <p:nvSpPr>
          <p:cNvPr id="5" name="Footer Placeholder 4"/>
          <p:cNvSpPr>
            <a:spLocks noGrp="1"/>
          </p:cNvSpPr>
          <p:nvPr>
            <p:ph type="ftr" sz="quarter" idx="4"/>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94214" name="Slide Number Placeholder 5"/>
          <p:cNvSpPr>
            <a:spLocks noGrp="1"/>
          </p:cNvSpPr>
          <p:nvPr>
            <p:ph type="sldNum" sz="quarter" idx="5"/>
          </p:nvPr>
        </p:nvSpPr>
        <p:spPr>
          <a:noFill/>
        </p:spPr>
        <p:txBody>
          <a:bodyPr/>
          <a:lstStyle/>
          <a:p>
            <a:fld id="{3757CA28-2AD1-489C-9DE7-F4A10A7C1B72}" type="slidenum">
              <a:rPr lang="en-US" altLang="zh-TW" smtClean="0"/>
              <a:pPr/>
              <a:t>14</a:t>
            </a:fld>
            <a:endParaRPr lang="en-US" altLang="zh-T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marL="228600" indent="-228600">
              <a:buFontTx/>
              <a:buChar char="•"/>
            </a:pPr>
            <a:r>
              <a:rPr lang="en-US" altLang="zh-TW" sz="1000" smtClean="0">
                <a:latin typeface="Arial" pitchFamily="34" charset="0"/>
              </a:rPr>
              <a:t>Operations Manager includes management packs with prescriptive knowledge that is developed by the application and OS development teams and verified in production deployments to improve monitoring, troubleshooting, and problem resolution for more than 50 Microsoft applications and Windows server components.</a:t>
            </a:r>
          </a:p>
          <a:p>
            <a:pPr marL="228600" indent="-228600">
              <a:buFontTx/>
              <a:buChar char="•"/>
            </a:pPr>
            <a:r>
              <a:rPr lang="en-US" altLang="zh-TW" sz="1000" smtClean="0">
                <a:latin typeface="Arial" pitchFamily="34" charset="0"/>
              </a:rPr>
              <a:t>Operations Manager enables proactive problem management by analyzing and reporting on application and system crash and hang data collected agentlessly from clients and servers via Windows Error Reporting (Watson).  Problems are automatically linked to the latest troubleshooting and resolution knowledge about Microsoft and 3rd party causes and information can be gathered for developers to analyze.</a:t>
            </a:r>
          </a:p>
          <a:p>
            <a:pPr marL="228600" indent="-228600">
              <a:buFontTx/>
              <a:buChar char="•"/>
            </a:pPr>
            <a:r>
              <a:rPr lang="en-US" altLang="zh-TW" sz="1000" smtClean="0">
                <a:latin typeface="Arial" pitchFamily="34" charset="0"/>
              </a:rPr>
              <a:t>Operations Manager includes proactive monitoring of system utilization, reliability, and errors for Windows Vista and XP clients, Internet Explorer, and the Office suite with troubleshooting knowledge and tasks to accelerate identification and resolution of end user problems.</a:t>
            </a:r>
          </a:p>
          <a:p>
            <a:pPr marL="228600" indent="-228600">
              <a:buFontTx/>
              <a:buChar char="•"/>
            </a:pPr>
            <a:r>
              <a:rPr lang="en-US" altLang="zh-TW" sz="1000" smtClean="0">
                <a:latin typeface="Arial" pitchFamily="34" charset="0"/>
              </a:rPr>
              <a:t>Operations Manager introduces an audit collection service that efficiently and securely gathers all security event log data from Windows systems for forensic reporting and compliance auditing.  Active Directory security logs can be archived to prevent data loss from log rollover.</a:t>
            </a:r>
          </a:p>
          <a:p>
            <a:pPr marL="228600" indent="-228600">
              <a:buFontTx/>
              <a:buChar char="•"/>
            </a:pPr>
            <a:r>
              <a:rPr lang="en-US" altLang="zh-TW" sz="1000" smtClean="0">
                <a:latin typeface="Arial" pitchFamily="34" charset="0"/>
              </a:rPr>
              <a:t>Operations Manager integrates best-of-breed management of the Windows environment with existing management tools via the MOM Connector Framework and bi-directional, synchronized partner connector solutions.</a:t>
            </a:r>
          </a:p>
          <a:p>
            <a:pPr marL="228600" indent="-228600">
              <a:buFontTx/>
              <a:buChar char="•"/>
            </a:pPr>
            <a:r>
              <a:rPr lang="en-US" altLang="zh-TW" sz="1000" smtClean="0">
                <a:latin typeface="Arial" pitchFamily="34" charset="0"/>
              </a:rPr>
              <a:t>Operations Manager leverages tight integration with other Windows technologies such as Active Directory, SQL Server, IIS, and Windows Server.</a:t>
            </a:r>
          </a:p>
          <a:p>
            <a:pPr marL="228600" indent="-228600"/>
            <a:endParaRPr lang="en-US" altLang="zh-TW" sz="100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dt" sz="quarter" idx="1"/>
          </p:nvPr>
        </p:nvSpPr>
        <p:spPr>
          <a:noFill/>
        </p:spPr>
        <p:txBody>
          <a:bodyPr/>
          <a:lstStyle/>
          <a:p>
            <a:fld id="{F92CA87A-D322-4A11-BD9A-DBF417E004CB}" type="datetime8">
              <a:rPr lang="zh-TW" altLang="en-US"/>
              <a:pPr/>
              <a:t>二○○七年五月九日</a:t>
            </a:fld>
            <a:endParaRPr lang="en-US" altLang="zh-TW"/>
          </a:p>
        </p:txBody>
      </p:sp>
      <p:sp>
        <p:nvSpPr>
          <p:cNvPr id="11267" name="Rectangle 6"/>
          <p:cNvSpPr>
            <a:spLocks noGrp="1" noChangeArrowheads="1"/>
          </p:cNvSpPr>
          <p:nvPr>
            <p:ph type="ftr" sz="quarter" idx="4"/>
          </p:nvPr>
        </p:nvSpPr>
        <p:spPr>
          <a:noFill/>
        </p:spPr>
        <p:txBody>
          <a:bodyPr/>
          <a:lstStyle/>
          <a:p>
            <a:pPr eaLnBrk="1" hangingPunct="1"/>
            <a:r>
              <a:rPr lang="en-US" altLang="zh-TW"/>
              <a:t>©2005 Microsoft Corporation. All rights reserved.</a:t>
            </a:r>
          </a:p>
          <a:p>
            <a:r>
              <a:rPr lang="en-US" altLang="zh-TW"/>
              <a:t>This presentation is for informational purposes only. Microsoft makes no warranties, express or implied, in this summary.</a:t>
            </a:r>
          </a:p>
        </p:txBody>
      </p:sp>
      <p:sp>
        <p:nvSpPr>
          <p:cNvPr id="11268" name="Rectangle 7"/>
          <p:cNvSpPr>
            <a:spLocks noGrp="1" noChangeArrowheads="1"/>
          </p:cNvSpPr>
          <p:nvPr>
            <p:ph type="sldNum" sz="quarter" idx="5"/>
          </p:nvPr>
        </p:nvSpPr>
        <p:spPr>
          <a:noFill/>
        </p:spPr>
        <p:txBody>
          <a:bodyPr/>
          <a:lstStyle/>
          <a:p>
            <a:fld id="{33B79822-012B-4840-91D5-DA4AD996F8F6}" type="slidenum">
              <a:rPr lang="zh-TW" altLang="en-US"/>
              <a:pPr/>
              <a:t>32</a:t>
            </a:fld>
            <a:endParaRPr lang="en-US" altLang="zh-TW"/>
          </a:p>
        </p:txBody>
      </p:sp>
      <p:sp>
        <p:nvSpPr>
          <p:cNvPr id="11269" name="Rectangle 2"/>
          <p:cNvSpPr>
            <a:spLocks noGrp="1" noRot="1" noChangeAspect="1" noChangeArrowheads="1" noTextEdit="1"/>
          </p:cNvSpPr>
          <p:nvPr>
            <p:ph type="sldImg"/>
          </p:nvPr>
        </p:nvSpPr>
        <p:spPr>
          <a:ln/>
        </p:spPr>
      </p:sp>
      <p:sp>
        <p:nvSpPr>
          <p:cNvPr id="11270" name="Rectangle 3"/>
          <p:cNvSpPr>
            <a:spLocks noGrp="1" noChangeArrowheads="1"/>
          </p:cNvSpPr>
          <p:nvPr>
            <p:ph type="body" idx="1"/>
          </p:nvPr>
        </p:nvSpPr>
        <p:spPr>
          <a:noFill/>
          <a:ln/>
        </p:spPr>
        <p:txBody>
          <a:bodyPr/>
          <a:lstStyle/>
          <a:p>
            <a:pPr eaLnBrk="1" hangingPunct="1"/>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3" descr="bullet"/>
          <p:cNvPicPr>
            <a:picLocks noChangeAspect="1" noChangeArrowheads="1"/>
          </p:cNvPicPr>
          <p:nvPr/>
        </p:nvPicPr>
        <p:blipFill>
          <a:blip r:embed="rId2"/>
          <a:srcRect/>
          <a:stretch>
            <a:fillRect/>
          </a:stretch>
        </p:blipFill>
        <p:spPr bwMode="auto">
          <a:xfrm>
            <a:off x="9336088" y="0"/>
            <a:ext cx="241300" cy="241300"/>
          </a:xfrm>
          <a:prstGeom prst="rect">
            <a:avLst/>
          </a:prstGeom>
          <a:noFill/>
          <a:ln w="9525">
            <a:noFill/>
            <a:miter lim="800000"/>
            <a:headEnd/>
            <a:tailEnd/>
          </a:ln>
        </p:spPr>
      </p:pic>
      <p:pic>
        <p:nvPicPr>
          <p:cNvPr id="5" name="Picture 4" descr="7-00029_BAK_v03TOP"/>
          <p:cNvPicPr>
            <a:picLocks noChangeAspect="1" noChangeArrowheads="1"/>
          </p:cNvPicPr>
          <p:nvPr/>
        </p:nvPicPr>
        <p:blipFill>
          <a:blip r:embed="rId3"/>
          <a:srcRect/>
          <a:stretch>
            <a:fillRect/>
          </a:stretch>
        </p:blipFill>
        <p:spPr bwMode="auto">
          <a:xfrm>
            <a:off x="0" y="0"/>
            <a:ext cx="9159875" cy="3460750"/>
          </a:xfrm>
          <a:prstGeom prst="rect">
            <a:avLst/>
          </a:prstGeom>
          <a:noFill/>
          <a:ln w="9525">
            <a:noFill/>
            <a:miter lim="800000"/>
            <a:headEnd/>
            <a:tailEnd/>
          </a:ln>
        </p:spPr>
      </p:pic>
      <p:pic>
        <p:nvPicPr>
          <p:cNvPr id="6" name="Picture 9" descr="Microsoft logo with new tagline reverse"/>
          <p:cNvPicPr>
            <a:picLocks noChangeAspect="1" noChangeArrowheads="1"/>
          </p:cNvPicPr>
          <p:nvPr userDrawn="1"/>
        </p:nvPicPr>
        <p:blipFill>
          <a:blip r:embed="rId4" cstate="print"/>
          <a:srcRect/>
          <a:stretch>
            <a:fillRect/>
          </a:stretch>
        </p:blipFill>
        <p:spPr bwMode="invGray">
          <a:xfrm>
            <a:off x="7112000" y="6405563"/>
            <a:ext cx="2032000" cy="452437"/>
          </a:xfrm>
          <a:prstGeom prst="rect">
            <a:avLst/>
          </a:prstGeom>
          <a:noFill/>
          <a:ln w="9525">
            <a:noFill/>
            <a:miter lim="800000"/>
            <a:headEnd/>
            <a:tailEnd/>
          </a:ln>
        </p:spPr>
      </p:pic>
      <p:sp>
        <p:nvSpPr>
          <p:cNvPr id="738306" name="Rectangle 2"/>
          <p:cNvSpPr>
            <a:spLocks noGrp="1" noChangeArrowheads="1"/>
          </p:cNvSpPr>
          <p:nvPr>
            <p:ph type="subTitle" idx="1"/>
          </p:nvPr>
        </p:nvSpPr>
        <p:spPr>
          <a:xfrm>
            <a:off x="1371600" y="3886200"/>
            <a:ext cx="6400800" cy="1752600"/>
          </a:xfrm>
        </p:spPr>
        <p:txBody>
          <a:bodyPr/>
          <a:lstStyle>
            <a:lvl1pPr marL="0" indent="0" algn="ctr">
              <a:buFontTx/>
              <a:buNone/>
              <a:defRPr b="1"/>
            </a:lvl1pPr>
          </a:lstStyle>
          <a:p>
            <a:r>
              <a:rPr lang="zh-TW" altLang="en-US"/>
              <a:t>按一下以編輯母片副標題樣式</a:t>
            </a:r>
          </a:p>
        </p:txBody>
      </p:sp>
      <p:sp>
        <p:nvSpPr>
          <p:cNvPr id="738309" name="Rectangle 5"/>
          <p:cNvSpPr>
            <a:spLocks noGrp="1" noChangeArrowheads="1"/>
          </p:cNvSpPr>
          <p:nvPr>
            <p:ph type="ctrTitle"/>
          </p:nvPr>
        </p:nvSpPr>
        <p:spPr>
          <a:xfrm>
            <a:off x="685800" y="2130425"/>
            <a:ext cx="7772400" cy="655638"/>
          </a:xfrm>
        </p:spPr>
        <p:txBody>
          <a:bodyPr/>
          <a:lstStyle>
            <a:lvl1pPr>
              <a:defRPr sz="4000">
                <a:solidFill>
                  <a:schemeClr val="folHlink"/>
                </a:solidFill>
              </a:defRPr>
            </a:lvl1pPr>
          </a:lstStyle>
          <a:p>
            <a:r>
              <a:rPr lang="zh-TW" altLang="en-US"/>
              <a:t>按一下以編輯母片標題樣式</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53225" y="277813"/>
            <a:ext cx="2122488" cy="33528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81000" y="277813"/>
            <a:ext cx="6219825" cy="3352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553200" y="6248400"/>
            <a:ext cx="1905000" cy="457200"/>
          </a:xfrm>
          <a:prstGeom prst="rect">
            <a:avLst/>
          </a:prstGeom>
        </p:spPr>
        <p:txBody>
          <a:bodyPr/>
          <a:lstStyle>
            <a:lvl1pPr>
              <a:defRPr/>
            </a:lvl1pPr>
          </a:lstStyle>
          <a:p>
            <a:pPr>
              <a:defRPr/>
            </a:pPr>
            <a:fld id="{7DD32B02-B6AF-46EB-ABE1-53D8625D579D}" type="slidenum">
              <a:rPr lang="en-US" altLang="zh-TW"/>
              <a:pPr>
                <a:defRPr/>
              </a:pPr>
              <a:t>‹#›</a:t>
            </a:fld>
            <a:endParaRPr lang="en-US" altLang="zh-TW"/>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81000" y="1416050"/>
            <a:ext cx="4170363"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703763" y="1416050"/>
            <a:ext cx="4171950"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invGray">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36258" name="Rectangle 2"/>
          <p:cNvSpPr>
            <a:spLocks noGrp="1" noChangeArrowheads="1"/>
          </p:cNvSpPr>
          <p:nvPr>
            <p:ph type="body" idx="1"/>
          </p:nvPr>
        </p:nvSpPr>
        <p:spPr bwMode="auto">
          <a:xfrm>
            <a:off x="381000" y="1416050"/>
            <a:ext cx="8494713" cy="221456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1027" name="Picture 3" descr="bullet"/>
          <p:cNvPicPr>
            <a:picLocks noChangeAspect="1" noChangeArrowheads="1"/>
          </p:cNvPicPr>
          <p:nvPr/>
        </p:nvPicPr>
        <p:blipFill>
          <a:blip r:embed="rId16"/>
          <a:srcRect/>
          <a:stretch>
            <a:fillRect/>
          </a:stretch>
        </p:blipFill>
        <p:spPr bwMode="auto">
          <a:xfrm>
            <a:off x="9336088" y="0"/>
            <a:ext cx="241300" cy="241300"/>
          </a:xfrm>
          <a:prstGeom prst="rect">
            <a:avLst/>
          </a:prstGeom>
          <a:noFill/>
          <a:ln w="9525">
            <a:noFill/>
            <a:miter lim="800000"/>
            <a:headEnd/>
            <a:tailEnd/>
          </a:ln>
        </p:spPr>
      </p:pic>
      <p:pic>
        <p:nvPicPr>
          <p:cNvPr id="1028" name="Picture 4" descr="7-00029_BAK_v03TOP"/>
          <p:cNvPicPr>
            <a:picLocks noChangeAspect="1" noChangeArrowheads="1"/>
          </p:cNvPicPr>
          <p:nvPr/>
        </p:nvPicPr>
        <p:blipFill>
          <a:blip r:embed="rId17"/>
          <a:srcRect/>
          <a:stretch>
            <a:fillRect/>
          </a:stretch>
        </p:blipFill>
        <p:spPr bwMode="auto">
          <a:xfrm>
            <a:off x="0" y="0"/>
            <a:ext cx="9159875" cy="849313"/>
          </a:xfrm>
          <a:prstGeom prst="rect">
            <a:avLst/>
          </a:prstGeom>
          <a:noFill/>
          <a:ln w="9525">
            <a:noFill/>
            <a:miter lim="800000"/>
            <a:headEnd/>
            <a:tailEnd/>
          </a:ln>
        </p:spPr>
      </p:pic>
      <p:sp>
        <p:nvSpPr>
          <p:cNvPr id="736261" name="Rectangle 5"/>
          <p:cNvSpPr>
            <a:spLocks noGrp="1" noChangeArrowheads="1"/>
          </p:cNvSpPr>
          <p:nvPr>
            <p:ph type="title"/>
          </p:nvPr>
        </p:nvSpPr>
        <p:spPr bwMode="auto">
          <a:xfrm>
            <a:off x="381000" y="277813"/>
            <a:ext cx="8480425" cy="595312"/>
          </a:xfrm>
          <a:prstGeom prst="rect">
            <a:avLst/>
          </a:prstGeom>
          <a:noFill/>
          <a:ln w="9525">
            <a:noFill/>
            <a:miter lim="800000"/>
            <a:headEnd/>
            <a:tailEnd/>
          </a:ln>
          <a:effectLst/>
        </p:spPr>
        <p:txBody>
          <a:bodyPr vert="horz" wrap="square" lIns="91440" tIns="0" rIns="91440" bIns="45720" numCol="1" anchor="t" anchorCtr="0" compatLnSpc="1">
            <a:prstTxWarp prst="textNoShape">
              <a:avLst/>
            </a:prstTxWarp>
            <a:spAutoFit/>
          </a:bodyPr>
          <a:lstStyle/>
          <a:p>
            <a:pPr lvl="0"/>
            <a:r>
              <a:rPr lang="en-US" altLang="zh-TW" smtClean="0"/>
              <a:t>Click to edit Title Slide</a:t>
            </a:r>
          </a:p>
        </p:txBody>
      </p:sp>
      <p:pic>
        <p:nvPicPr>
          <p:cNvPr id="1030" name="Picture 9" descr="Microsoft logo with new tagline reverse"/>
          <p:cNvPicPr>
            <a:picLocks noChangeAspect="1" noChangeArrowheads="1"/>
          </p:cNvPicPr>
          <p:nvPr userDrawn="1"/>
        </p:nvPicPr>
        <p:blipFill>
          <a:blip r:embed="rId18" cstate="print"/>
          <a:srcRect/>
          <a:stretch>
            <a:fillRect/>
          </a:stretch>
        </p:blipFill>
        <p:spPr bwMode="invGray">
          <a:xfrm>
            <a:off x="7112000" y="6405563"/>
            <a:ext cx="2032000" cy="45243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 id="2147483676" r:id="rId13"/>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kumimoji="1" sz="36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3600" b="1">
          <a:solidFill>
            <a:schemeClr val="tx1"/>
          </a:solidFill>
          <a:effectLst>
            <a:outerShdw blurRad="38100" dist="38100" dir="2700000" algn="tl">
              <a:srgbClr val="000000"/>
            </a:outerShdw>
          </a:effectLst>
          <a:latin typeface="Arial" charset="0"/>
          <a:ea typeface="標楷體" pitchFamily="65" charset="-120"/>
        </a:defRPr>
      </a:lvl2pPr>
      <a:lvl3pPr algn="l" rtl="0" eaLnBrk="0" fontAlgn="base" hangingPunct="0">
        <a:spcBef>
          <a:spcPct val="0"/>
        </a:spcBef>
        <a:spcAft>
          <a:spcPct val="0"/>
        </a:spcAft>
        <a:defRPr kumimoji="1" sz="3600" b="1">
          <a:solidFill>
            <a:schemeClr val="tx1"/>
          </a:solidFill>
          <a:effectLst>
            <a:outerShdw blurRad="38100" dist="38100" dir="2700000" algn="tl">
              <a:srgbClr val="000000"/>
            </a:outerShdw>
          </a:effectLst>
          <a:latin typeface="Arial" charset="0"/>
          <a:ea typeface="標楷體" pitchFamily="65" charset="-120"/>
        </a:defRPr>
      </a:lvl3pPr>
      <a:lvl4pPr algn="l" rtl="0" eaLnBrk="0" fontAlgn="base" hangingPunct="0">
        <a:spcBef>
          <a:spcPct val="0"/>
        </a:spcBef>
        <a:spcAft>
          <a:spcPct val="0"/>
        </a:spcAft>
        <a:defRPr kumimoji="1" sz="3600" b="1">
          <a:solidFill>
            <a:schemeClr val="tx1"/>
          </a:solidFill>
          <a:effectLst>
            <a:outerShdw blurRad="38100" dist="38100" dir="2700000" algn="tl">
              <a:srgbClr val="000000"/>
            </a:outerShdw>
          </a:effectLst>
          <a:latin typeface="Arial" charset="0"/>
          <a:ea typeface="標楷體" pitchFamily="65" charset="-120"/>
        </a:defRPr>
      </a:lvl4pPr>
      <a:lvl5pPr algn="l" rtl="0" eaLnBrk="0" fontAlgn="base" hangingPunct="0">
        <a:spcBef>
          <a:spcPct val="0"/>
        </a:spcBef>
        <a:spcAft>
          <a:spcPct val="0"/>
        </a:spcAft>
        <a:defRPr kumimoji="1" sz="3600" b="1">
          <a:solidFill>
            <a:schemeClr val="tx1"/>
          </a:solidFill>
          <a:effectLst>
            <a:outerShdw blurRad="38100" dist="38100" dir="2700000" algn="tl">
              <a:srgbClr val="000000"/>
            </a:outerShdw>
          </a:effectLst>
          <a:latin typeface="Arial" charset="0"/>
          <a:ea typeface="標楷體" pitchFamily="65" charset="-120"/>
        </a:defRPr>
      </a:lvl5pPr>
      <a:lvl6pPr marL="457200" algn="l" rtl="0" fontAlgn="base">
        <a:spcBef>
          <a:spcPct val="0"/>
        </a:spcBef>
        <a:spcAft>
          <a:spcPct val="0"/>
        </a:spcAft>
        <a:defRPr kumimoji="1" sz="3600" b="1">
          <a:solidFill>
            <a:schemeClr val="tx1"/>
          </a:solidFill>
          <a:effectLst>
            <a:outerShdw blurRad="38100" dist="38100" dir="2700000" algn="tl">
              <a:srgbClr val="000000"/>
            </a:outerShdw>
          </a:effectLst>
          <a:latin typeface="Arial" charset="0"/>
          <a:ea typeface="標楷體" pitchFamily="65" charset="-120"/>
        </a:defRPr>
      </a:lvl6pPr>
      <a:lvl7pPr marL="914400" algn="l" rtl="0" fontAlgn="base">
        <a:spcBef>
          <a:spcPct val="0"/>
        </a:spcBef>
        <a:spcAft>
          <a:spcPct val="0"/>
        </a:spcAft>
        <a:defRPr kumimoji="1" sz="3600" b="1">
          <a:solidFill>
            <a:schemeClr val="tx1"/>
          </a:solidFill>
          <a:effectLst>
            <a:outerShdw blurRad="38100" dist="38100" dir="2700000" algn="tl">
              <a:srgbClr val="000000"/>
            </a:outerShdw>
          </a:effectLst>
          <a:latin typeface="Arial" charset="0"/>
          <a:ea typeface="標楷體" pitchFamily="65" charset="-120"/>
        </a:defRPr>
      </a:lvl7pPr>
      <a:lvl8pPr marL="1371600" algn="l" rtl="0" fontAlgn="base">
        <a:spcBef>
          <a:spcPct val="0"/>
        </a:spcBef>
        <a:spcAft>
          <a:spcPct val="0"/>
        </a:spcAft>
        <a:defRPr kumimoji="1" sz="3600" b="1">
          <a:solidFill>
            <a:schemeClr val="tx1"/>
          </a:solidFill>
          <a:effectLst>
            <a:outerShdw blurRad="38100" dist="38100" dir="2700000" algn="tl">
              <a:srgbClr val="000000"/>
            </a:outerShdw>
          </a:effectLst>
          <a:latin typeface="Arial" charset="0"/>
          <a:ea typeface="標楷體" pitchFamily="65" charset="-120"/>
        </a:defRPr>
      </a:lvl8pPr>
      <a:lvl9pPr marL="1828800" algn="l" rtl="0" fontAlgn="base">
        <a:spcBef>
          <a:spcPct val="0"/>
        </a:spcBef>
        <a:spcAft>
          <a:spcPct val="0"/>
        </a:spcAft>
        <a:defRPr kumimoji="1" sz="3600" b="1">
          <a:solidFill>
            <a:schemeClr val="tx1"/>
          </a:solidFill>
          <a:effectLst>
            <a:outerShdw blurRad="38100" dist="38100" dir="2700000" algn="tl">
              <a:srgbClr val="000000"/>
            </a:outerShdw>
          </a:effectLst>
          <a:latin typeface="Arial" charset="0"/>
          <a:ea typeface="標楷體" pitchFamily="65" charset="-120"/>
        </a:defRPr>
      </a:lvl9pPr>
    </p:titleStyle>
    <p:bodyStyle>
      <a:lvl1pPr marL="342900" indent="-342900" algn="l" rtl="0" eaLnBrk="0" fontAlgn="base" hangingPunct="0">
        <a:lnSpc>
          <a:spcPct val="90000"/>
        </a:lnSpc>
        <a:spcBef>
          <a:spcPct val="30000"/>
        </a:spcBef>
        <a:spcAft>
          <a:spcPct val="0"/>
        </a:spcAft>
        <a:buChar char="•"/>
        <a:defRPr kumimoji="1" sz="2800">
          <a:solidFill>
            <a:schemeClr val="tx2"/>
          </a:solidFill>
          <a:effectLst>
            <a:outerShdw blurRad="38100" dist="38100" dir="2700000" algn="tl">
              <a:srgbClr val="000000"/>
            </a:outerShdw>
          </a:effectLst>
          <a:latin typeface="+mn-lt"/>
          <a:ea typeface="+mn-ea"/>
          <a:cs typeface="+mn-cs"/>
        </a:defRPr>
      </a:lvl1pPr>
      <a:lvl2pPr marL="685800" indent="-341313" algn="l" rtl="0" eaLnBrk="0" fontAlgn="base" hangingPunct="0">
        <a:lnSpc>
          <a:spcPct val="90000"/>
        </a:lnSpc>
        <a:spcBef>
          <a:spcPct val="30000"/>
        </a:spcBef>
        <a:spcAft>
          <a:spcPct val="0"/>
        </a:spcAft>
        <a:buChar char="–"/>
        <a:defRPr kumimoji="1" sz="2400">
          <a:solidFill>
            <a:schemeClr val="tx2"/>
          </a:solidFill>
          <a:effectLst>
            <a:outerShdw blurRad="38100" dist="38100" dir="2700000" algn="tl">
              <a:srgbClr val="000000"/>
            </a:outerShdw>
          </a:effectLst>
          <a:latin typeface="+mn-lt"/>
          <a:ea typeface="+mn-ea"/>
        </a:defRPr>
      </a:lvl2pPr>
      <a:lvl3pPr marL="968375" indent="-280988" algn="l" rtl="0" eaLnBrk="0" fontAlgn="base" hangingPunct="0">
        <a:lnSpc>
          <a:spcPct val="90000"/>
        </a:lnSpc>
        <a:spcBef>
          <a:spcPct val="30000"/>
        </a:spcBef>
        <a:spcAft>
          <a:spcPct val="0"/>
        </a:spcAft>
        <a:buChar char="•"/>
        <a:defRPr kumimoji="1" sz="2000">
          <a:solidFill>
            <a:schemeClr val="tx2"/>
          </a:solidFill>
          <a:effectLst>
            <a:outerShdw blurRad="38100" dist="38100" dir="2700000" algn="tl">
              <a:srgbClr val="000000"/>
            </a:outerShdw>
          </a:effectLst>
          <a:latin typeface="+mn-lt"/>
          <a:ea typeface="+mn-ea"/>
        </a:defRPr>
      </a:lvl3pPr>
      <a:lvl4pPr marL="1257300" indent="-287338" algn="l" rtl="0" eaLnBrk="0" fontAlgn="base" hangingPunct="0">
        <a:lnSpc>
          <a:spcPct val="90000"/>
        </a:lnSpc>
        <a:spcBef>
          <a:spcPct val="30000"/>
        </a:spcBef>
        <a:spcAft>
          <a:spcPct val="0"/>
        </a:spcAft>
        <a:buChar char="–"/>
        <a:defRPr kumimoji="1" sz="2000">
          <a:solidFill>
            <a:schemeClr val="tx2"/>
          </a:solidFill>
          <a:effectLst>
            <a:outerShdw blurRad="38100" dist="38100" dir="2700000" algn="tl">
              <a:srgbClr val="000000"/>
            </a:outerShdw>
          </a:effectLst>
          <a:latin typeface="+mn-lt"/>
          <a:ea typeface="+mn-ea"/>
        </a:defRPr>
      </a:lvl4pPr>
      <a:lvl5pPr marL="1546225" indent="-287338" algn="l" rtl="0" eaLnBrk="0" fontAlgn="base" hangingPunct="0">
        <a:lnSpc>
          <a:spcPct val="90000"/>
        </a:lnSpc>
        <a:spcBef>
          <a:spcPct val="30000"/>
        </a:spcBef>
        <a:spcAft>
          <a:spcPct val="0"/>
        </a:spcAft>
        <a:buChar char="»"/>
        <a:defRPr kumimoji="1" sz="2000">
          <a:solidFill>
            <a:schemeClr val="tx2"/>
          </a:solidFill>
          <a:effectLst>
            <a:outerShdw blurRad="38100" dist="38100" dir="2700000" algn="tl">
              <a:srgbClr val="000000"/>
            </a:outerShdw>
          </a:effectLst>
          <a:latin typeface="+mn-lt"/>
          <a:ea typeface="+mn-ea"/>
        </a:defRPr>
      </a:lvl5pPr>
      <a:lvl6pPr marL="2003425" indent="-287338" algn="l" rtl="0" fontAlgn="base">
        <a:lnSpc>
          <a:spcPct val="90000"/>
        </a:lnSpc>
        <a:spcBef>
          <a:spcPct val="30000"/>
        </a:spcBef>
        <a:spcAft>
          <a:spcPct val="0"/>
        </a:spcAft>
        <a:buChar char="»"/>
        <a:defRPr kumimoji="1" sz="2000">
          <a:solidFill>
            <a:schemeClr val="tx2"/>
          </a:solidFill>
          <a:effectLst>
            <a:outerShdw blurRad="38100" dist="38100" dir="2700000" algn="tl">
              <a:srgbClr val="000000"/>
            </a:outerShdw>
          </a:effectLst>
          <a:latin typeface="+mn-lt"/>
          <a:ea typeface="+mn-ea"/>
        </a:defRPr>
      </a:lvl6pPr>
      <a:lvl7pPr marL="2460625" indent="-287338" algn="l" rtl="0" fontAlgn="base">
        <a:lnSpc>
          <a:spcPct val="90000"/>
        </a:lnSpc>
        <a:spcBef>
          <a:spcPct val="30000"/>
        </a:spcBef>
        <a:spcAft>
          <a:spcPct val="0"/>
        </a:spcAft>
        <a:buChar char="»"/>
        <a:defRPr kumimoji="1" sz="2000">
          <a:solidFill>
            <a:schemeClr val="tx2"/>
          </a:solidFill>
          <a:effectLst>
            <a:outerShdw blurRad="38100" dist="38100" dir="2700000" algn="tl">
              <a:srgbClr val="000000"/>
            </a:outerShdw>
          </a:effectLst>
          <a:latin typeface="+mn-lt"/>
          <a:ea typeface="+mn-ea"/>
        </a:defRPr>
      </a:lvl7pPr>
      <a:lvl8pPr marL="2917825" indent="-287338" algn="l" rtl="0" fontAlgn="base">
        <a:lnSpc>
          <a:spcPct val="90000"/>
        </a:lnSpc>
        <a:spcBef>
          <a:spcPct val="30000"/>
        </a:spcBef>
        <a:spcAft>
          <a:spcPct val="0"/>
        </a:spcAft>
        <a:buChar char="»"/>
        <a:defRPr kumimoji="1" sz="2000">
          <a:solidFill>
            <a:schemeClr val="tx2"/>
          </a:solidFill>
          <a:effectLst>
            <a:outerShdw blurRad="38100" dist="38100" dir="2700000" algn="tl">
              <a:srgbClr val="000000"/>
            </a:outerShdw>
          </a:effectLst>
          <a:latin typeface="+mn-lt"/>
          <a:ea typeface="+mn-ea"/>
        </a:defRPr>
      </a:lvl8pPr>
      <a:lvl9pPr marL="3375025" indent="-287338" algn="l" rtl="0" fontAlgn="base">
        <a:lnSpc>
          <a:spcPct val="90000"/>
        </a:lnSpc>
        <a:spcBef>
          <a:spcPct val="30000"/>
        </a:spcBef>
        <a:spcAft>
          <a:spcPct val="0"/>
        </a:spcAft>
        <a:buChar char="»"/>
        <a:defRPr kumimoji="1" sz="2000">
          <a:solidFill>
            <a:schemeClr val="tx2"/>
          </a:solidFill>
          <a:effectLst>
            <a:outerShdw blurRad="38100" dist="38100" dir="2700000" algn="tl">
              <a:srgbClr val="000000"/>
            </a:outerShdw>
          </a:effectLst>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6.xml"/><Relationship Id="rId7" Type="http://schemas.openxmlformats.org/officeDocument/2006/relationships/image" Target="../media/image47.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Layout" Target="../diagrams/layout3.xml"/><Relationship Id="rId7" Type="http://schemas.openxmlformats.org/officeDocument/2006/relationships/image" Target="../media/image6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diagramColors" Target="../diagrams/colors3.xml"/><Relationship Id="rId10" Type="http://schemas.openxmlformats.org/officeDocument/2006/relationships/image" Target="../media/image66.png"/><Relationship Id="rId4" Type="http://schemas.openxmlformats.org/officeDocument/2006/relationships/diagramQuickStyle" Target="../diagrams/quickStyle3.xml"/><Relationship Id="rId9" Type="http://schemas.openxmlformats.org/officeDocument/2006/relationships/image" Target="../media/image65.png"/></Relationships>
</file>

<file path=ppt/slides/_rels/slide2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diagramLayout" Target="../diagrams/layout4.xml"/><Relationship Id="rId7" Type="http://schemas.openxmlformats.org/officeDocument/2006/relationships/image" Target="../media/image7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7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2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cooltools-1" TargetMode="External"/><Relationship Id="rId3" Type="http://schemas.openxmlformats.org/officeDocument/2006/relationships/diagramLayout" Target="../diagrams/layout1.xml"/><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diagramColors" Target="../diagrams/colors1.xml"/><Relationship Id="rId10" Type="http://schemas.openxmlformats.org/officeDocument/2006/relationships/image" Target="../media/image16.png"/><Relationship Id="rId4" Type="http://schemas.openxmlformats.org/officeDocument/2006/relationships/diagramQuickStyle" Target="../diagrams/quickStyle1.xm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19.tiff"/><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4.xml"/><Relationship Id="rId16"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群組 9"/>
          <p:cNvGrpSpPr>
            <a:grpSpLocks/>
          </p:cNvGrpSpPr>
          <p:nvPr/>
        </p:nvGrpSpPr>
        <p:grpSpPr bwMode="auto">
          <a:xfrm>
            <a:off x="0" y="12700"/>
            <a:ext cx="9144000" cy="6845300"/>
            <a:chOff x="0" y="12025"/>
            <a:chExt cx="9144000" cy="6845975"/>
          </a:xfrm>
        </p:grpSpPr>
        <p:sp>
          <p:nvSpPr>
            <p:cNvPr id="3075" name="矩形 8"/>
            <p:cNvSpPr>
              <a:spLocks noChangeArrowheads="1"/>
            </p:cNvSpPr>
            <p:nvPr/>
          </p:nvSpPr>
          <p:spPr bwMode="auto">
            <a:xfrm>
              <a:off x="0" y="2075543"/>
              <a:ext cx="9144000" cy="4782457"/>
            </a:xfrm>
            <a:prstGeom prst="rect">
              <a:avLst/>
            </a:prstGeom>
            <a:solidFill>
              <a:schemeClr val="tx2"/>
            </a:solidFill>
            <a:ln w="12700" algn="ctr">
              <a:noFill/>
              <a:round/>
              <a:headEnd/>
              <a:tailEnd/>
            </a:ln>
          </p:spPr>
          <p:txBody>
            <a:bodyPr anchor="ctr"/>
            <a:lstStyle/>
            <a:p>
              <a:endParaRPr lang="zh-TW" altLang="en-US"/>
            </a:p>
          </p:txBody>
        </p:sp>
        <p:pic>
          <p:nvPicPr>
            <p:cNvPr id="3076" name="Picture 6"/>
            <p:cNvPicPr>
              <a:picLocks noChangeAspect="1" noChangeArrowheads="1"/>
            </p:cNvPicPr>
            <p:nvPr/>
          </p:nvPicPr>
          <p:blipFill>
            <a:blip r:embed="rId3"/>
            <a:srcRect/>
            <a:stretch>
              <a:fillRect/>
            </a:stretch>
          </p:blipFill>
          <p:spPr bwMode="auto">
            <a:xfrm>
              <a:off x="0" y="12025"/>
              <a:ext cx="9144000" cy="2049004"/>
            </a:xfrm>
            <a:prstGeom prst="rect">
              <a:avLst/>
            </a:prstGeom>
            <a:noFill/>
            <a:ln w="12700" algn="ctr">
              <a:noFill/>
              <a:miter lim="800000"/>
              <a:headEnd/>
              <a:tailEnd/>
            </a:ln>
          </p:spPr>
        </p:pic>
        <p:pic>
          <p:nvPicPr>
            <p:cNvPr id="3077" name="Picture 7"/>
            <p:cNvPicPr>
              <a:picLocks noChangeAspect="1" noChangeArrowheads="1"/>
            </p:cNvPicPr>
            <p:nvPr/>
          </p:nvPicPr>
          <p:blipFill>
            <a:blip r:embed="rId4"/>
            <a:srcRect/>
            <a:stretch>
              <a:fillRect/>
            </a:stretch>
          </p:blipFill>
          <p:spPr bwMode="auto">
            <a:xfrm>
              <a:off x="551532" y="2216599"/>
              <a:ext cx="3120583" cy="381458"/>
            </a:xfrm>
            <a:prstGeom prst="rect">
              <a:avLst/>
            </a:prstGeom>
            <a:noFill/>
            <a:ln w="12700" algn="ctr">
              <a:noFill/>
              <a:miter lim="800000"/>
              <a:headEnd/>
              <a:tailEnd/>
            </a:ln>
          </p:spPr>
        </p:pic>
        <p:pic>
          <p:nvPicPr>
            <p:cNvPr id="3078" name="Picture 8"/>
            <p:cNvPicPr>
              <a:picLocks noChangeAspect="1" noChangeArrowheads="1"/>
            </p:cNvPicPr>
            <p:nvPr/>
          </p:nvPicPr>
          <p:blipFill>
            <a:blip r:embed="rId5"/>
            <a:srcRect/>
            <a:stretch>
              <a:fillRect/>
            </a:stretch>
          </p:blipFill>
          <p:spPr bwMode="auto">
            <a:xfrm>
              <a:off x="522504" y="2535688"/>
              <a:ext cx="888959" cy="338141"/>
            </a:xfrm>
            <a:prstGeom prst="rect">
              <a:avLst/>
            </a:prstGeom>
            <a:noFill/>
            <a:ln w="12700" algn="ctr">
              <a:noFill/>
              <a:miter lim="800000"/>
              <a:headEnd/>
              <a:tailEnd/>
            </a:ln>
          </p:spPr>
        </p:pic>
        <p:pic>
          <p:nvPicPr>
            <p:cNvPr id="3079" name="Picture 9"/>
            <p:cNvPicPr>
              <a:picLocks noChangeAspect="1" noChangeArrowheads="1"/>
            </p:cNvPicPr>
            <p:nvPr/>
          </p:nvPicPr>
          <p:blipFill>
            <a:blip r:embed="rId6"/>
            <a:srcRect/>
            <a:stretch>
              <a:fillRect/>
            </a:stretch>
          </p:blipFill>
          <p:spPr bwMode="auto">
            <a:xfrm>
              <a:off x="1375669" y="2534327"/>
              <a:ext cx="7524750" cy="4314825"/>
            </a:xfrm>
            <a:prstGeom prst="rect">
              <a:avLst/>
            </a:prstGeom>
            <a:noFill/>
            <a:ln w="12700" algn="ctr">
              <a:noFill/>
              <a:miter lim="800000"/>
              <a:headEnd/>
              <a:tailEnd/>
            </a:ln>
          </p:spPr>
        </p:pic>
        <p:pic>
          <p:nvPicPr>
            <p:cNvPr id="3080" name="Picture 10"/>
            <p:cNvPicPr>
              <a:picLocks noChangeAspect="1" noChangeArrowheads="1"/>
            </p:cNvPicPr>
            <p:nvPr/>
          </p:nvPicPr>
          <p:blipFill>
            <a:blip r:embed="rId7"/>
            <a:srcRect/>
            <a:stretch>
              <a:fillRect/>
            </a:stretch>
          </p:blipFill>
          <p:spPr bwMode="auto">
            <a:xfrm>
              <a:off x="268562" y="6328229"/>
              <a:ext cx="1036352" cy="354915"/>
            </a:xfrm>
            <a:prstGeom prst="rect">
              <a:avLst/>
            </a:prstGeom>
            <a:noFill/>
            <a:ln w="12700" algn="ctr">
              <a:noFill/>
              <a:miter lim="800000"/>
              <a:headEnd/>
              <a:tailEnd/>
            </a:ln>
          </p:spPr>
        </p:pic>
      </p:gr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76131"/>
          <p:cNvSpPr>
            <a:spLocks noGrp="1" noChangeArrowheads="1"/>
          </p:cNvSpPr>
          <p:nvPr>
            <p:ph type="title" idx="4294967295"/>
          </p:nvPr>
        </p:nvSpPr>
        <p:spPr>
          <a:xfrm>
            <a:off x="428596" y="214290"/>
            <a:ext cx="7772400" cy="1143000"/>
          </a:xfrm>
        </p:spPr>
        <p:txBody>
          <a:bodyPr/>
          <a:lstStyle/>
          <a:p>
            <a:pPr>
              <a:defRPr/>
            </a:pPr>
            <a:r>
              <a:rPr lang="zh-TW" altLang="en-US" sz="4000" dirty="0" smtClean="0">
                <a:latin typeface="微軟正黑體" pitchFamily="34" charset="-120"/>
                <a:ea typeface="微軟正黑體" pitchFamily="34" charset="-120"/>
              </a:rPr>
              <a:t>狀態監控示意圖</a:t>
            </a:r>
            <a:endParaRPr lang="en-US" altLang="zh-TW" sz="4000" dirty="0" smtClean="0">
              <a:latin typeface="微軟正黑體" pitchFamily="34" charset="-120"/>
              <a:ea typeface="微軟正黑體" pitchFamily="34" charset="-120"/>
            </a:endParaRPr>
          </a:p>
        </p:txBody>
      </p:sp>
      <p:pic>
        <p:nvPicPr>
          <p:cNvPr id="13315" name="Rectangle 27649"/>
          <p:cNvPicPr>
            <a:picLocks noChangeAspect="1" noChangeArrowheads="1"/>
          </p:cNvPicPr>
          <p:nvPr/>
        </p:nvPicPr>
        <p:blipFill>
          <a:blip r:embed="rId4"/>
          <a:srcRect/>
          <a:stretch>
            <a:fillRect/>
          </a:stretch>
        </p:blipFill>
        <p:spPr bwMode="auto">
          <a:xfrm>
            <a:off x="569913" y="1635125"/>
            <a:ext cx="762000" cy="762000"/>
          </a:xfrm>
          <a:prstGeom prst="rect">
            <a:avLst/>
          </a:prstGeom>
          <a:noFill/>
          <a:ln w="9525">
            <a:noFill/>
            <a:miter lim="800000"/>
            <a:headEnd/>
            <a:tailEnd/>
          </a:ln>
        </p:spPr>
      </p:pic>
      <p:pic>
        <p:nvPicPr>
          <p:cNvPr id="176135" name="Rectangle 176134"/>
          <p:cNvPicPr>
            <a:picLocks noChangeAspect="1" noChangeArrowheads="1"/>
          </p:cNvPicPr>
          <p:nvPr/>
        </p:nvPicPr>
        <p:blipFill>
          <a:blip r:embed="rId5"/>
          <a:srcRect/>
          <a:stretch>
            <a:fillRect/>
          </a:stretch>
        </p:blipFill>
        <p:spPr bwMode="auto">
          <a:xfrm>
            <a:off x="4019550" y="1633538"/>
            <a:ext cx="762000" cy="762000"/>
          </a:xfrm>
          <a:prstGeom prst="rect">
            <a:avLst/>
          </a:prstGeom>
          <a:noFill/>
          <a:ln w="9525">
            <a:noFill/>
            <a:miter lim="800000"/>
            <a:headEnd/>
            <a:tailEnd/>
          </a:ln>
        </p:spPr>
      </p:pic>
      <p:sp>
        <p:nvSpPr>
          <p:cNvPr id="13317" name="TextBox 27651"/>
          <p:cNvSpPr txBox="1">
            <a:spLocks noChangeArrowheads="1"/>
          </p:cNvSpPr>
          <p:nvPr/>
        </p:nvSpPr>
        <p:spPr bwMode="auto">
          <a:xfrm>
            <a:off x="0" y="2419350"/>
            <a:ext cx="1860550" cy="304800"/>
          </a:xfrm>
          <a:prstGeom prst="rect">
            <a:avLst/>
          </a:prstGeom>
          <a:noFill/>
          <a:ln w="9525">
            <a:noFill/>
            <a:miter lim="800000"/>
            <a:headEnd/>
            <a:tailEnd/>
          </a:ln>
        </p:spPr>
        <p:txBody>
          <a:bodyPr>
            <a:spAutoFit/>
          </a:bodyPr>
          <a:lstStyle/>
          <a:p>
            <a:pPr>
              <a:buSzPct val="95000"/>
              <a:buFont typeface="Webdings" pitchFamily="18" charset="2"/>
              <a:buNone/>
            </a:pPr>
            <a:r>
              <a:rPr lang="en-US" altLang="zh-TW" sz="1400">
                <a:ea typeface="新細明體" pitchFamily="18" charset="-120"/>
              </a:rPr>
              <a:t>Object</a:t>
            </a:r>
          </a:p>
        </p:txBody>
      </p:sp>
      <p:sp>
        <p:nvSpPr>
          <p:cNvPr id="176139" name="TextBox 176138"/>
          <p:cNvSpPr txBox="1">
            <a:spLocks noChangeArrowheads="1"/>
          </p:cNvSpPr>
          <p:nvPr/>
        </p:nvSpPr>
        <p:spPr bwMode="auto">
          <a:xfrm>
            <a:off x="4200525" y="3983038"/>
            <a:ext cx="1563688" cy="560387"/>
          </a:xfrm>
          <a:prstGeom prst="rect">
            <a:avLst/>
          </a:prstGeom>
          <a:noFill/>
          <a:ln w="9525">
            <a:noFill/>
            <a:miter lim="800000"/>
            <a:headEnd/>
            <a:tailEnd/>
          </a:ln>
        </p:spPr>
        <p:txBody>
          <a:bodyPr>
            <a:spAutoFit/>
          </a:bodyPr>
          <a:lstStyle/>
          <a:p>
            <a:pPr>
              <a:buSzPct val="95000"/>
              <a:buFont typeface="Webdings" pitchFamily="18" charset="2"/>
              <a:buNone/>
            </a:pPr>
            <a:r>
              <a:rPr lang="en-US" altLang="zh-TW" sz="1400">
                <a:ea typeface="新細明體" pitchFamily="18" charset="-120"/>
              </a:rPr>
              <a:t>Security</a:t>
            </a:r>
          </a:p>
          <a:p>
            <a:pPr>
              <a:buSzPct val="95000"/>
              <a:buFont typeface="Webdings" pitchFamily="18" charset="2"/>
              <a:buNone/>
            </a:pPr>
            <a:r>
              <a:rPr lang="en-US" altLang="zh-TW" sz="1400">
                <a:ea typeface="新細明體" pitchFamily="18" charset="-120"/>
              </a:rPr>
              <a:t>Health</a:t>
            </a:r>
          </a:p>
        </p:txBody>
      </p:sp>
      <p:sp>
        <p:nvSpPr>
          <p:cNvPr id="176140" name="TextBox 176139"/>
          <p:cNvSpPr txBox="1">
            <a:spLocks noChangeArrowheads="1"/>
          </p:cNvSpPr>
          <p:nvPr/>
        </p:nvSpPr>
        <p:spPr bwMode="auto">
          <a:xfrm>
            <a:off x="5459413" y="3983038"/>
            <a:ext cx="1563687" cy="560387"/>
          </a:xfrm>
          <a:prstGeom prst="rect">
            <a:avLst/>
          </a:prstGeom>
          <a:noFill/>
          <a:ln w="9525">
            <a:noFill/>
            <a:miter lim="800000"/>
            <a:headEnd/>
            <a:tailEnd/>
          </a:ln>
        </p:spPr>
        <p:txBody>
          <a:bodyPr>
            <a:spAutoFit/>
          </a:bodyPr>
          <a:lstStyle/>
          <a:p>
            <a:pPr>
              <a:buSzPct val="95000"/>
              <a:buFont typeface="Webdings" pitchFamily="18" charset="2"/>
              <a:buNone/>
            </a:pPr>
            <a:r>
              <a:rPr lang="en-US" altLang="zh-TW" sz="1400">
                <a:ea typeface="新細明體" pitchFamily="18" charset="-120"/>
              </a:rPr>
              <a:t>Configuration</a:t>
            </a:r>
          </a:p>
          <a:p>
            <a:pPr>
              <a:buSzPct val="95000"/>
              <a:buFont typeface="Webdings" pitchFamily="18" charset="2"/>
              <a:buNone/>
            </a:pPr>
            <a:r>
              <a:rPr lang="en-US" altLang="zh-TW" sz="1400">
                <a:ea typeface="新細明體" pitchFamily="18" charset="-120"/>
              </a:rPr>
              <a:t>Health</a:t>
            </a:r>
          </a:p>
        </p:txBody>
      </p:sp>
      <p:sp>
        <p:nvSpPr>
          <p:cNvPr id="176141" name="TextBox 176140"/>
          <p:cNvSpPr txBox="1">
            <a:spLocks noChangeArrowheads="1"/>
          </p:cNvSpPr>
          <p:nvPr/>
        </p:nvSpPr>
        <p:spPr bwMode="auto">
          <a:xfrm>
            <a:off x="3638550" y="1076325"/>
            <a:ext cx="1563688" cy="560388"/>
          </a:xfrm>
          <a:prstGeom prst="rect">
            <a:avLst/>
          </a:prstGeom>
          <a:noFill/>
          <a:ln w="9525">
            <a:noFill/>
            <a:miter lim="800000"/>
            <a:headEnd/>
            <a:tailEnd/>
          </a:ln>
        </p:spPr>
        <p:txBody>
          <a:bodyPr>
            <a:spAutoFit/>
          </a:bodyPr>
          <a:lstStyle/>
          <a:p>
            <a:pPr>
              <a:buSzPct val="95000"/>
              <a:buFont typeface="Webdings" pitchFamily="18" charset="2"/>
              <a:buNone/>
            </a:pPr>
            <a:r>
              <a:rPr lang="en-US" altLang="zh-TW" sz="1400">
                <a:ea typeface="新細明體" pitchFamily="18" charset="-120"/>
              </a:rPr>
              <a:t>Overall</a:t>
            </a:r>
          </a:p>
          <a:p>
            <a:pPr>
              <a:buSzPct val="95000"/>
              <a:buFont typeface="Webdings" pitchFamily="18" charset="2"/>
              <a:buNone/>
            </a:pPr>
            <a:r>
              <a:rPr lang="en-US" altLang="zh-TW" sz="1400">
                <a:ea typeface="新細明體" pitchFamily="18" charset="-120"/>
              </a:rPr>
              <a:t>Health</a:t>
            </a:r>
          </a:p>
        </p:txBody>
      </p:sp>
      <p:cxnSp>
        <p:nvCxnSpPr>
          <p:cNvPr id="176142" name="Straight Arrow Connector 176141"/>
          <p:cNvCxnSpPr>
            <a:cxnSpLocks noChangeShapeType="1"/>
          </p:cNvCxnSpPr>
          <p:nvPr/>
        </p:nvCxnSpPr>
        <p:spPr bwMode="auto">
          <a:xfrm flipH="1">
            <a:off x="1331913" y="2014538"/>
            <a:ext cx="2687637" cy="1587"/>
          </a:xfrm>
          <a:prstGeom prst="straightConnector1">
            <a:avLst/>
          </a:prstGeom>
          <a:noFill/>
          <a:ln w="38100" algn="ctr">
            <a:solidFill>
              <a:schemeClr val="hlink"/>
            </a:solidFill>
            <a:round/>
            <a:headEnd/>
            <a:tailEnd type="triangle" w="med" len="med"/>
          </a:ln>
        </p:spPr>
      </p:cxnSp>
      <p:sp>
        <p:nvSpPr>
          <p:cNvPr id="176143" name="Straight Connector 176142"/>
          <p:cNvSpPr>
            <a:spLocks noChangeShapeType="1"/>
          </p:cNvSpPr>
          <p:nvPr/>
        </p:nvSpPr>
        <p:spPr bwMode="auto">
          <a:xfrm flipV="1">
            <a:off x="2486025" y="2200275"/>
            <a:ext cx="1600200" cy="1314450"/>
          </a:xfrm>
          <a:prstGeom prst="line">
            <a:avLst/>
          </a:prstGeom>
          <a:noFill/>
          <a:ln w="38100" algn="ctr">
            <a:solidFill>
              <a:schemeClr val="hlink"/>
            </a:solidFill>
            <a:round/>
            <a:headEnd/>
            <a:tailEnd type="triangle" w="med" len="med"/>
          </a:ln>
        </p:spPr>
        <p:txBody>
          <a:bodyPr wrap="none" anchor="ctr"/>
          <a:lstStyle/>
          <a:p>
            <a:endParaRPr lang="zh-TW" altLang="en-US"/>
          </a:p>
        </p:txBody>
      </p:sp>
      <p:sp>
        <p:nvSpPr>
          <p:cNvPr id="176144" name="Straight Connector 176143"/>
          <p:cNvSpPr>
            <a:spLocks noChangeShapeType="1"/>
          </p:cNvSpPr>
          <p:nvPr/>
        </p:nvSpPr>
        <p:spPr bwMode="auto">
          <a:xfrm flipV="1">
            <a:off x="3705225" y="2333625"/>
            <a:ext cx="552450" cy="1209675"/>
          </a:xfrm>
          <a:prstGeom prst="line">
            <a:avLst/>
          </a:prstGeom>
          <a:noFill/>
          <a:ln w="38100" algn="ctr">
            <a:solidFill>
              <a:schemeClr val="hlink"/>
            </a:solidFill>
            <a:round/>
            <a:headEnd/>
            <a:tailEnd type="triangle" w="med" len="med"/>
          </a:ln>
        </p:spPr>
        <p:txBody>
          <a:bodyPr wrap="none" anchor="ctr"/>
          <a:lstStyle/>
          <a:p>
            <a:endParaRPr lang="zh-TW" altLang="en-US"/>
          </a:p>
        </p:txBody>
      </p:sp>
      <p:sp>
        <p:nvSpPr>
          <p:cNvPr id="176145" name="Straight Connector 176144"/>
          <p:cNvSpPr>
            <a:spLocks noChangeShapeType="1"/>
          </p:cNvSpPr>
          <p:nvPr/>
        </p:nvSpPr>
        <p:spPr bwMode="auto">
          <a:xfrm flipH="1" flipV="1">
            <a:off x="4476750" y="2371725"/>
            <a:ext cx="476250" cy="1133475"/>
          </a:xfrm>
          <a:prstGeom prst="line">
            <a:avLst/>
          </a:prstGeom>
          <a:noFill/>
          <a:ln w="38100" algn="ctr">
            <a:solidFill>
              <a:schemeClr val="hlink"/>
            </a:solidFill>
            <a:round/>
            <a:headEnd/>
            <a:tailEnd type="triangle" w="med" len="med"/>
          </a:ln>
        </p:spPr>
        <p:txBody>
          <a:bodyPr wrap="none" anchor="ctr"/>
          <a:lstStyle/>
          <a:p>
            <a:endParaRPr lang="zh-TW" altLang="en-US"/>
          </a:p>
        </p:txBody>
      </p:sp>
      <p:sp>
        <p:nvSpPr>
          <p:cNvPr id="176146" name="Straight Connector 176145"/>
          <p:cNvSpPr>
            <a:spLocks noChangeShapeType="1"/>
          </p:cNvSpPr>
          <p:nvPr/>
        </p:nvSpPr>
        <p:spPr bwMode="auto">
          <a:xfrm flipH="1" flipV="1">
            <a:off x="4752975" y="2190750"/>
            <a:ext cx="1466850" cy="1362075"/>
          </a:xfrm>
          <a:prstGeom prst="line">
            <a:avLst/>
          </a:prstGeom>
          <a:noFill/>
          <a:ln w="38100" algn="ctr">
            <a:solidFill>
              <a:schemeClr val="hlink"/>
            </a:solidFill>
            <a:round/>
            <a:headEnd/>
            <a:tailEnd type="triangle" w="med" len="med"/>
          </a:ln>
        </p:spPr>
        <p:txBody>
          <a:bodyPr wrap="none" anchor="ctr"/>
          <a:lstStyle/>
          <a:p>
            <a:endParaRPr lang="zh-TW" altLang="en-US"/>
          </a:p>
        </p:txBody>
      </p:sp>
      <p:pic>
        <p:nvPicPr>
          <p:cNvPr id="176147" name="Rectangle 176146"/>
          <p:cNvPicPr>
            <a:picLocks noChangeAspect="1" noChangeArrowheads="1"/>
          </p:cNvPicPr>
          <p:nvPr/>
        </p:nvPicPr>
        <p:blipFill>
          <a:blip r:embed="rId5"/>
          <a:srcRect/>
          <a:stretch>
            <a:fillRect/>
          </a:stretch>
        </p:blipFill>
        <p:spPr bwMode="auto">
          <a:xfrm>
            <a:off x="2106613" y="3173413"/>
            <a:ext cx="762000" cy="762000"/>
          </a:xfrm>
          <a:prstGeom prst="rect">
            <a:avLst/>
          </a:prstGeom>
          <a:noFill/>
          <a:ln w="9525">
            <a:noFill/>
            <a:miter lim="800000"/>
            <a:headEnd/>
            <a:tailEnd/>
          </a:ln>
        </p:spPr>
      </p:pic>
      <p:pic>
        <p:nvPicPr>
          <p:cNvPr id="176148" name="Rectangle 176147"/>
          <p:cNvPicPr>
            <a:picLocks noChangeAspect="1" noChangeArrowheads="1"/>
          </p:cNvPicPr>
          <p:nvPr/>
        </p:nvPicPr>
        <p:blipFill>
          <a:blip r:embed="rId5"/>
          <a:srcRect/>
          <a:stretch>
            <a:fillRect/>
          </a:stretch>
        </p:blipFill>
        <p:spPr bwMode="auto">
          <a:xfrm>
            <a:off x="5857875" y="3173413"/>
            <a:ext cx="762000" cy="762000"/>
          </a:xfrm>
          <a:prstGeom prst="rect">
            <a:avLst/>
          </a:prstGeom>
          <a:noFill/>
          <a:ln w="9525">
            <a:noFill/>
            <a:miter lim="800000"/>
            <a:headEnd/>
            <a:tailEnd/>
          </a:ln>
        </p:spPr>
      </p:pic>
      <p:pic>
        <p:nvPicPr>
          <p:cNvPr id="176149" name="Rectangle 176148"/>
          <p:cNvPicPr>
            <a:picLocks noChangeAspect="1" noChangeArrowheads="1"/>
          </p:cNvPicPr>
          <p:nvPr/>
        </p:nvPicPr>
        <p:blipFill>
          <a:blip r:embed="rId5"/>
          <a:srcRect/>
          <a:stretch>
            <a:fillRect/>
          </a:stretch>
        </p:blipFill>
        <p:spPr bwMode="auto">
          <a:xfrm>
            <a:off x="4600575" y="3173413"/>
            <a:ext cx="762000" cy="762000"/>
          </a:xfrm>
          <a:prstGeom prst="rect">
            <a:avLst/>
          </a:prstGeom>
          <a:noFill/>
          <a:ln w="9525">
            <a:noFill/>
            <a:miter lim="800000"/>
            <a:headEnd/>
            <a:tailEnd/>
          </a:ln>
        </p:spPr>
      </p:pic>
      <p:pic>
        <p:nvPicPr>
          <p:cNvPr id="176150" name="Rectangle 176149"/>
          <p:cNvPicPr>
            <a:picLocks noChangeAspect="1" noChangeArrowheads="1"/>
          </p:cNvPicPr>
          <p:nvPr/>
        </p:nvPicPr>
        <p:blipFill>
          <a:blip r:embed="rId5"/>
          <a:srcRect/>
          <a:stretch>
            <a:fillRect/>
          </a:stretch>
        </p:blipFill>
        <p:spPr bwMode="auto">
          <a:xfrm>
            <a:off x="3425825" y="3173413"/>
            <a:ext cx="762000" cy="762000"/>
          </a:xfrm>
          <a:prstGeom prst="rect">
            <a:avLst/>
          </a:prstGeom>
          <a:noFill/>
          <a:ln w="9525">
            <a:noFill/>
            <a:miter lim="800000"/>
            <a:headEnd/>
            <a:tailEnd/>
          </a:ln>
        </p:spPr>
      </p:pic>
      <p:pic>
        <p:nvPicPr>
          <p:cNvPr id="176151" name="Rectangle 176150"/>
          <p:cNvPicPr>
            <a:picLocks noChangeAspect="1" noChangeArrowheads="1"/>
          </p:cNvPicPr>
          <p:nvPr/>
        </p:nvPicPr>
        <p:blipFill>
          <a:blip r:embed="rId6"/>
          <a:srcRect/>
          <a:stretch>
            <a:fillRect/>
          </a:stretch>
        </p:blipFill>
        <p:spPr bwMode="auto">
          <a:xfrm>
            <a:off x="550863" y="5122863"/>
            <a:ext cx="762000" cy="762000"/>
          </a:xfrm>
          <a:prstGeom prst="rect">
            <a:avLst/>
          </a:prstGeom>
          <a:noFill/>
          <a:ln w="9525">
            <a:noFill/>
            <a:miter lim="800000"/>
            <a:headEnd/>
            <a:tailEnd/>
          </a:ln>
        </p:spPr>
      </p:pic>
      <p:sp>
        <p:nvSpPr>
          <p:cNvPr id="176172" name="Straight Connector 176171"/>
          <p:cNvSpPr>
            <a:spLocks noChangeShapeType="1"/>
          </p:cNvSpPr>
          <p:nvPr/>
        </p:nvSpPr>
        <p:spPr bwMode="auto">
          <a:xfrm flipH="1" flipV="1">
            <a:off x="2476500" y="3914775"/>
            <a:ext cx="9525" cy="1533525"/>
          </a:xfrm>
          <a:prstGeom prst="line">
            <a:avLst/>
          </a:prstGeom>
          <a:noFill/>
          <a:ln w="38100" algn="ctr">
            <a:solidFill>
              <a:schemeClr val="hlink"/>
            </a:solidFill>
            <a:round/>
            <a:headEnd/>
            <a:tailEnd type="triangle" w="med" len="med"/>
          </a:ln>
        </p:spPr>
        <p:txBody>
          <a:bodyPr wrap="none" anchor="ctr"/>
          <a:lstStyle/>
          <a:p>
            <a:endParaRPr lang="zh-TW" altLang="en-US"/>
          </a:p>
        </p:txBody>
      </p:sp>
      <p:sp>
        <p:nvSpPr>
          <p:cNvPr id="176173" name="Straight Connector 176172"/>
          <p:cNvSpPr>
            <a:spLocks noChangeShapeType="1"/>
          </p:cNvSpPr>
          <p:nvPr/>
        </p:nvSpPr>
        <p:spPr bwMode="auto">
          <a:xfrm flipH="1" flipV="1">
            <a:off x="3810000" y="3895725"/>
            <a:ext cx="9525" cy="1533525"/>
          </a:xfrm>
          <a:prstGeom prst="line">
            <a:avLst/>
          </a:prstGeom>
          <a:noFill/>
          <a:ln w="38100" algn="ctr">
            <a:solidFill>
              <a:schemeClr val="hlink"/>
            </a:solidFill>
            <a:round/>
            <a:headEnd/>
            <a:tailEnd type="triangle" w="med" len="med"/>
          </a:ln>
        </p:spPr>
        <p:txBody>
          <a:bodyPr wrap="none" anchor="ctr"/>
          <a:lstStyle/>
          <a:p>
            <a:endParaRPr lang="zh-TW" altLang="en-US"/>
          </a:p>
        </p:txBody>
      </p:sp>
      <p:pic>
        <p:nvPicPr>
          <p:cNvPr id="176170" name="Rectangle 176169"/>
          <p:cNvPicPr>
            <a:picLocks noChangeAspect="1" noChangeArrowheads="1"/>
          </p:cNvPicPr>
          <p:nvPr/>
        </p:nvPicPr>
        <p:blipFill>
          <a:blip r:embed="rId5"/>
          <a:srcRect/>
          <a:stretch>
            <a:fillRect/>
          </a:stretch>
        </p:blipFill>
        <p:spPr bwMode="auto">
          <a:xfrm>
            <a:off x="2106613" y="5087938"/>
            <a:ext cx="762000" cy="762000"/>
          </a:xfrm>
          <a:prstGeom prst="rect">
            <a:avLst/>
          </a:prstGeom>
          <a:noFill/>
          <a:ln w="9525">
            <a:noFill/>
            <a:miter lim="800000"/>
            <a:headEnd/>
            <a:tailEnd/>
          </a:ln>
        </p:spPr>
      </p:pic>
      <p:pic>
        <p:nvPicPr>
          <p:cNvPr id="176171" name="Rectangle 176170"/>
          <p:cNvPicPr>
            <a:picLocks noChangeAspect="1" noChangeArrowheads="1"/>
          </p:cNvPicPr>
          <p:nvPr/>
        </p:nvPicPr>
        <p:blipFill>
          <a:blip r:embed="rId5"/>
          <a:srcRect/>
          <a:stretch>
            <a:fillRect/>
          </a:stretch>
        </p:blipFill>
        <p:spPr bwMode="auto">
          <a:xfrm>
            <a:off x="3425825" y="5068888"/>
            <a:ext cx="762000" cy="762000"/>
          </a:xfrm>
          <a:prstGeom prst="rect">
            <a:avLst/>
          </a:prstGeom>
          <a:noFill/>
          <a:ln w="9525">
            <a:noFill/>
            <a:miter lim="800000"/>
            <a:headEnd/>
            <a:tailEnd/>
          </a:ln>
        </p:spPr>
      </p:pic>
      <p:sp>
        <p:nvSpPr>
          <p:cNvPr id="176137" name="TextBox 176136"/>
          <p:cNvSpPr txBox="1">
            <a:spLocks noChangeArrowheads="1"/>
          </p:cNvSpPr>
          <p:nvPr/>
        </p:nvSpPr>
        <p:spPr bwMode="auto">
          <a:xfrm>
            <a:off x="1677988" y="3983038"/>
            <a:ext cx="1562100" cy="560387"/>
          </a:xfrm>
          <a:prstGeom prst="rect">
            <a:avLst/>
          </a:prstGeom>
          <a:noFill/>
          <a:ln w="9525">
            <a:noFill/>
            <a:miter lim="800000"/>
            <a:headEnd/>
            <a:tailEnd/>
          </a:ln>
        </p:spPr>
        <p:txBody>
          <a:bodyPr>
            <a:spAutoFit/>
          </a:bodyPr>
          <a:lstStyle/>
          <a:p>
            <a:pPr>
              <a:buSzPct val="95000"/>
              <a:buFont typeface="Webdings" pitchFamily="18" charset="2"/>
              <a:buNone/>
            </a:pPr>
            <a:r>
              <a:rPr lang="en-US" altLang="zh-TW" sz="1400">
                <a:ea typeface="新細明體" pitchFamily="18" charset="-120"/>
              </a:rPr>
              <a:t>Availability</a:t>
            </a:r>
          </a:p>
          <a:p>
            <a:pPr>
              <a:buSzPct val="95000"/>
              <a:buFont typeface="Webdings" pitchFamily="18" charset="2"/>
              <a:buNone/>
            </a:pPr>
            <a:r>
              <a:rPr lang="en-US" altLang="zh-TW" sz="1400">
                <a:ea typeface="新細明體" pitchFamily="18" charset="-120"/>
              </a:rPr>
              <a:t>Health</a:t>
            </a:r>
          </a:p>
        </p:txBody>
      </p:sp>
      <p:sp>
        <p:nvSpPr>
          <p:cNvPr id="176138" name="TextBox 176137"/>
          <p:cNvSpPr txBox="1">
            <a:spLocks noChangeArrowheads="1"/>
          </p:cNvSpPr>
          <p:nvPr/>
        </p:nvSpPr>
        <p:spPr bwMode="auto">
          <a:xfrm>
            <a:off x="3009900" y="3983038"/>
            <a:ext cx="1563688" cy="560387"/>
          </a:xfrm>
          <a:prstGeom prst="rect">
            <a:avLst/>
          </a:prstGeom>
          <a:noFill/>
          <a:ln w="9525">
            <a:noFill/>
            <a:miter lim="800000"/>
            <a:headEnd/>
            <a:tailEnd/>
          </a:ln>
        </p:spPr>
        <p:txBody>
          <a:bodyPr>
            <a:spAutoFit/>
          </a:bodyPr>
          <a:lstStyle/>
          <a:p>
            <a:pPr>
              <a:buSzPct val="95000"/>
              <a:buFont typeface="Webdings" pitchFamily="18" charset="2"/>
              <a:buNone/>
            </a:pPr>
            <a:r>
              <a:rPr lang="en-US" altLang="zh-TW" sz="1400">
                <a:ea typeface="新細明體" pitchFamily="18" charset="-120"/>
              </a:rPr>
              <a:t>Performance</a:t>
            </a:r>
          </a:p>
          <a:p>
            <a:pPr>
              <a:buSzPct val="95000"/>
              <a:buFont typeface="Webdings" pitchFamily="18" charset="2"/>
              <a:buNone/>
            </a:pPr>
            <a:r>
              <a:rPr lang="en-US" altLang="zh-TW" sz="1400">
                <a:ea typeface="新細明體" pitchFamily="18" charset="-120"/>
              </a:rPr>
              <a:t>Health</a:t>
            </a:r>
          </a:p>
        </p:txBody>
      </p:sp>
      <p:sp>
        <p:nvSpPr>
          <p:cNvPr id="176174" name="TextBox 176173"/>
          <p:cNvSpPr txBox="1">
            <a:spLocks noChangeArrowheads="1"/>
          </p:cNvSpPr>
          <p:nvPr/>
        </p:nvSpPr>
        <p:spPr bwMode="auto">
          <a:xfrm>
            <a:off x="1733550" y="5830888"/>
            <a:ext cx="1563688" cy="560387"/>
          </a:xfrm>
          <a:prstGeom prst="rect">
            <a:avLst/>
          </a:prstGeom>
          <a:noFill/>
          <a:ln w="9525">
            <a:noFill/>
            <a:miter lim="800000"/>
            <a:headEnd/>
            <a:tailEnd/>
          </a:ln>
        </p:spPr>
        <p:txBody>
          <a:bodyPr>
            <a:spAutoFit/>
          </a:bodyPr>
          <a:lstStyle/>
          <a:p>
            <a:pPr>
              <a:buSzPct val="95000"/>
              <a:buFont typeface="Webdings" pitchFamily="18" charset="2"/>
              <a:buNone/>
            </a:pPr>
            <a:r>
              <a:rPr lang="en-US" altLang="zh-TW" sz="1400">
                <a:ea typeface="新細明體" pitchFamily="18" charset="-120"/>
              </a:rPr>
              <a:t>Service</a:t>
            </a:r>
          </a:p>
          <a:p>
            <a:pPr>
              <a:buSzPct val="95000"/>
              <a:buFont typeface="Webdings" pitchFamily="18" charset="2"/>
              <a:buNone/>
            </a:pPr>
            <a:r>
              <a:rPr lang="en-US" altLang="zh-TW" sz="1400">
                <a:ea typeface="新細明體" pitchFamily="18" charset="-120"/>
              </a:rPr>
              <a:t>Check</a:t>
            </a:r>
          </a:p>
        </p:txBody>
      </p:sp>
      <p:sp>
        <p:nvSpPr>
          <p:cNvPr id="176175" name="TextBox 176174"/>
          <p:cNvSpPr txBox="1">
            <a:spLocks noChangeArrowheads="1"/>
          </p:cNvSpPr>
          <p:nvPr/>
        </p:nvSpPr>
        <p:spPr bwMode="auto">
          <a:xfrm>
            <a:off x="3086100" y="5840413"/>
            <a:ext cx="1563688" cy="560387"/>
          </a:xfrm>
          <a:prstGeom prst="rect">
            <a:avLst/>
          </a:prstGeom>
          <a:noFill/>
          <a:ln w="9525">
            <a:noFill/>
            <a:miter lim="800000"/>
            <a:headEnd/>
            <a:tailEnd/>
          </a:ln>
        </p:spPr>
        <p:txBody>
          <a:bodyPr>
            <a:spAutoFit/>
          </a:bodyPr>
          <a:lstStyle/>
          <a:p>
            <a:pPr>
              <a:buSzPct val="95000"/>
              <a:buFont typeface="Webdings" pitchFamily="18" charset="2"/>
              <a:buNone/>
            </a:pPr>
            <a:r>
              <a:rPr lang="en-US" altLang="zh-TW" sz="1400">
                <a:ea typeface="新細明體" pitchFamily="18" charset="-120"/>
              </a:rPr>
              <a:t>Process</a:t>
            </a:r>
          </a:p>
          <a:p>
            <a:pPr>
              <a:buSzPct val="95000"/>
              <a:buFont typeface="Webdings" pitchFamily="18" charset="2"/>
              <a:buNone/>
            </a:pPr>
            <a:r>
              <a:rPr lang="en-US" altLang="zh-TW" sz="1400">
                <a:ea typeface="新細明體" pitchFamily="18" charset="-120"/>
              </a:rPr>
              <a:t>Utilization</a:t>
            </a:r>
          </a:p>
        </p:txBody>
      </p:sp>
      <p:sp>
        <p:nvSpPr>
          <p:cNvPr id="176176" name="TextBox 176175"/>
          <p:cNvSpPr txBox="1">
            <a:spLocks noChangeArrowheads="1"/>
          </p:cNvSpPr>
          <p:nvPr/>
        </p:nvSpPr>
        <p:spPr bwMode="auto">
          <a:xfrm>
            <a:off x="0" y="5895975"/>
            <a:ext cx="1860550" cy="560388"/>
          </a:xfrm>
          <a:prstGeom prst="rect">
            <a:avLst/>
          </a:prstGeom>
          <a:noFill/>
          <a:ln w="9525">
            <a:noFill/>
            <a:miter lim="800000"/>
            <a:headEnd/>
            <a:tailEnd/>
          </a:ln>
        </p:spPr>
        <p:txBody>
          <a:bodyPr>
            <a:spAutoFit/>
          </a:bodyPr>
          <a:lstStyle/>
          <a:p>
            <a:pPr>
              <a:buSzPct val="95000"/>
              <a:buFont typeface="Webdings" pitchFamily="18" charset="2"/>
              <a:buNone/>
            </a:pPr>
            <a:r>
              <a:rPr lang="en-US" altLang="zh-TW" sz="1400">
                <a:ea typeface="新細明體" pitchFamily="18" charset="-120"/>
              </a:rPr>
              <a:t>SQL 2005</a:t>
            </a:r>
          </a:p>
          <a:p>
            <a:pPr>
              <a:buSzPct val="95000"/>
              <a:buFont typeface="Webdings" pitchFamily="18" charset="2"/>
              <a:buNone/>
            </a:pPr>
            <a:r>
              <a:rPr lang="en-US" altLang="zh-TW" sz="1400">
                <a:ea typeface="新細明體" pitchFamily="18" charset="-120"/>
              </a:rPr>
              <a:t>DB Engine</a:t>
            </a:r>
          </a:p>
        </p:txBody>
      </p:sp>
      <p:cxnSp>
        <p:nvCxnSpPr>
          <p:cNvPr id="176177" name="Straight Arrow Connector 176176"/>
          <p:cNvCxnSpPr>
            <a:cxnSpLocks noChangeShapeType="1"/>
          </p:cNvCxnSpPr>
          <p:nvPr/>
        </p:nvCxnSpPr>
        <p:spPr bwMode="auto">
          <a:xfrm flipH="1" flipV="1">
            <a:off x="930275" y="2724150"/>
            <a:ext cx="1588" cy="2409825"/>
          </a:xfrm>
          <a:prstGeom prst="straightConnector1">
            <a:avLst/>
          </a:prstGeom>
          <a:noFill/>
          <a:ln w="38100" algn="ctr">
            <a:solidFill>
              <a:schemeClr val="accent2"/>
            </a:solidFill>
            <a:prstDash val="sysDot"/>
            <a:round/>
            <a:headEnd/>
            <a:tailEnd type="triangle" w="med" len="med"/>
          </a:ln>
        </p:spPr>
      </p:cxnSp>
      <p:sp>
        <p:nvSpPr>
          <p:cNvPr id="176181" name="Straight Connector 176180"/>
          <p:cNvSpPr>
            <a:spLocks noChangeShapeType="1"/>
          </p:cNvSpPr>
          <p:nvPr/>
        </p:nvSpPr>
        <p:spPr bwMode="auto">
          <a:xfrm flipH="1">
            <a:off x="2809875" y="4886325"/>
            <a:ext cx="3676650" cy="409575"/>
          </a:xfrm>
          <a:prstGeom prst="line">
            <a:avLst/>
          </a:prstGeom>
          <a:noFill/>
          <a:ln w="63500" algn="ctr">
            <a:solidFill>
              <a:schemeClr val="accent2"/>
            </a:solidFill>
            <a:round/>
            <a:headEnd/>
            <a:tailEnd type="triangle" w="med" len="med"/>
          </a:ln>
        </p:spPr>
        <p:txBody>
          <a:bodyPr wrap="none" anchor="ctr"/>
          <a:lstStyle/>
          <a:p>
            <a:endParaRPr lang="zh-TW" altLang="en-US"/>
          </a:p>
        </p:txBody>
      </p:sp>
      <p:sp>
        <p:nvSpPr>
          <p:cNvPr id="176182" name="Straight Connector 176181"/>
          <p:cNvSpPr>
            <a:spLocks noChangeShapeType="1"/>
          </p:cNvSpPr>
          <p:nvPr/>
        </p:nvSpPr>
        <p:spPr bwMode="auto">
          <a:xfrm flipH="1">
            <a:off x="4171950" y="4914900"/>
            <a:ext cx="2314575" cy="504825"/>
          </a:xfrm>
          <a:prstGeom prst="line">
            <a:avLst/>
          </a:prstGeom>
          <a:noFill/>
          <a:ln w="63500" algn="ctr">
            <a:solidFill>
              <a:schemeClr val="accent2"/>
            </a:solidFill>
            <a:round/>
            <a:headEnd/>
            <a:tailEnd type="triangle" w="med" len="med"/>
          </a:ln>
        </p:spPr>
        <p:txBody>
          <a:bodyPr wrap="none" anchor="ctr"/>
          <a:lstStyle/>
          <a:p>
            <a:endParaRPr lang="zh-TW" altLang="en-US"/>
          </a:p>
        </p:txBody>
      </p:sp>
      <p:sp>
        <p:nvSpPr>
          <p:cNvPr id="176179" name="TextBox 176178"/>
          <p:cNvSpPr txBox="1">
            <a:spLocks noChangeArrowheads="1"/>
          </p:cNvSpPr>
          <p:nvPr/>
        </p:nvSpPr>
        <p:spPr bwMode="auto">
          <a:xfrm>
            <a:off x="6457950" y="4762500"/>
            <a:ext cx="1925638" cy="409575"/>
          </a:xfrm>
          <a:prstGeom prst="rect">
            <a:avLst/>
          </a:prstGeom>
          <a:solidFill>
            <a:schemeClr val="accent2"/>
          </a:solidFill>
          <a:ln w="12700" algn="ctr">
            <a:solidFill>
              <a:schemeClr val="bg2"/>
            </a:solidFill>
            <a:miter lim="800000"/>
            <a:headEnd/>
            <a:tailEnd/>
          </a:ln>
        </p:spPr>
        <p:txBody>
          <a:bodyPr>
            <a:spAutoFit/>
          </a:bodyPr>
          <a:lstStyle/>
          <a:p>
            <a:pPr>
              <a:buSzPct val="95000"/>
              <a:buFont typeface="Webdings" pitchFamily="18" charset="2"/>
              <a:buNone/>
            </a:pPr>
            <a:r>
              <a:rPr lang="en-US" altLang="zh-TW" sz="2000">
                <a:solidFill>
                  <a:schemeClr val="bg1"/>
                </a:solidFill>
                <a:ea typeface="新細明體" pitchFamily="18" charset="-120"/>
              </a:rPr>
              <a:t>Unit Monitors</a:t>
            </a:r>
          </a:p>
        </p:txBody>
      </p:sp>
      <p:sp>
        <p:nvSpPr>
          <p:cNvPr id="176184" name="Straight Connector 176183"/>
          <p:cNvSpPr>
            <a:spLocks noChangeShapeType="1"/>
          </p:cNvSpPr>
          <p:nvPr/>
        </p:nvSpPr>
        <p:spPr bwMode="auto">
          <a:xfrm flipH="1">
            <a:off x="2628900" y="1752600"/>
            <a:ext cx="4000500" cy="1438275"/>
          </a:xfrm>
          <a:prstGeom prst="line">
            <a:avLst/>
          </a:prstGeom>
          <a:noFill/>
          <a:ln w="63500" algn="ctr">
            <a:solidFill>
              <a:schemeClr val="accent2"/>
            </a:solidFill>
            <a:round/>
            <a:headEnd/>
            <a:tailEnd type="triangle" w="med" len="med"/>
          </a:ln>
        </p:spPr>
        <p:txBody>
          <a:bodyPr wrap="none" anchor="ctr"/>
          <a:lstStyle/>
          <a:p>
            <a:endParaRPr lang="zh-TW" altLang="en-US"/>
          </a:p>
        </p:txBody>
      </p:sp>
      <p:sp>
        <p:nvSpPr>
          <p:cNvPr id="176185" name="Straight Connector 176184"/>
          <p:cNvSpPr>
            <a:spLocks noChangeShapeType="1"/>
          </p:cNvSpPr>
          <p:nvPr/>
        </p:nvSpPr>
        <p:spPr bwMode="auto">
          <a:xfrm flipH="1">
            <a:off x="3952875" y="1771650"/>
            <a:ext cx="2686050" cy="1457325"/>
          </a:xfrm>
          <a:prstGeom prst="line">
            <a:avLst/>
          </a:prstGeom>
          <a:noFill/>
          <a:ln w="63500" algn="ctr">
            <a:solidFill>
              <a:schemeClr val="accent2"/>
            </a:solidFill>
            <a:round/>
            <a:headEnd/>
            <a:tailEnd type="triangle" w="med" len="med"/>
          </a:ln>
        </p:spPr>
        <p:txBody>
          <a:bodyPr wrap="none" anchor="ctr"/>
          <a:lstStyle/>
          <a:p>
            <a:endParaRPr lang="zh-TW" altLang="en-US"/>
          </a:p>
        </p:txBody>
      </p:sp>
      <p:sp>
        <p:nvSpPr>
          <p:cNvPr id="176186" name="Straight Connector 176185"/>
          <p:cNvSpPr>
            <a:spLocks noChangeShapeType="1"/>
          </p:cNvSpPr>
          <p:nvPr/>
        </p:nvSpPr>
        <p:spPr bwMode="auto">
          <a:xfrm flipH="1">
            <a:off x="4933950" y="1819275"/>
            <a:ext cx="1695450" cy="1381125"/>
          </a:xfrm>
          <a:prstGeom prst="line">
            <a:avLst/>
          </a:prstGeom>
          <a:noFill/>
          <a:ln w="63500" algn="ctr">
            <a:solidFill>
              <a:schemeClr val="accent2"/>
            </a:solidFill>
            <a:round/>
            <a:headEnd/>
            <a:tailEnd type="triangle" w="med" len="med"/>
          </a:ln>
        </p:spPr>
        <p:txBody>
          <a:bodyPr wrap="none" anchor="ctr"/>
          <a:lstStyle/>
          <a:p>
            <a:endParaRPr lang="zh-TW" altLang="en-US"/>
          </a:p>
        </p:txBody>
      </p:sp>
      <p:sp>
        <p:nvSpPr>
          <p:cNvPr id="176187" name="Straight Connector 176186"/>
          <p:cNvSpPr>
            <a:spLocks noChangeShapeType="1"/>
          </p:cNvSpPr>
          <p:nvPr/>
        </p:nvSpPr>
        <p:spPr bwMode="auto">
          <a:xfrm flipH="1">
            <a:off x="6143625" y="1885950"/>
            <a:ext cx="457200" cy="1323975"/>
          </a:xfrm>
          <a:prstGeom prst="line">
            <a:avLst/>
          </a:prstGeom>
          <a:noFill/>
          <a:ln w="63500" algn="ctr">
            <a:solidFill>
              <a:schemeClr val="accent2"/>
            </a:solidFill>
            <a:round/>
            <a:headEnd/>
            <a:tailEnd type="triangle" w="med" len="med"/>
          </a:ln>
        </p:spPr>
        <p:txBody>
          <a:bodyPr wrap="none" anchor="ctr"/>
          <a:lstStyle/>
          <a:p>
            <a:endParaRPr lang="zh-TW" altLang="en-US"/>
          </a:p>
        </p:txBody>
      </p:sp>
      <p:sp>
        <p:nvSpPr>
          <p:cNvPr id="176183" name="TextBox 176182"/>
          <p:cNvSpPr txBox="1">
            <a:spLocks noChangeArrowheads="1"/>
          </p:cNvSpPr>
          <p:nvPr/>
        </p:nvSpPr>
        <p:spPr bwMode="auto">
          <a:xfrm>
            <a:off x="6613525" y="1260475"/>
            <a:ext cx="2144713" cy="708025"/>
          </a:xfrm>
          <a:prstGeom prst="rect">
            <a:avLst/>
          </a:prstGeom>
          <a:solidFill>
            <a:schemeClr val="accent2"/>
          </a:solidFill>
          <a:ln w="12700" algn="ctr">
            <a:solidFill>
              <a:schemeClr val="bg2"/>
            </a:solidFill>
            <a:miter lim="800000"/>
            <a:headEnd/>
            <a:tailEnd/>
          </a:ln>
        </p:spPr>
        <p:txBody>
          <a:bodyPr>
            <a:spAutoFit/>
          </a:bodyPr>
          <a:lstStyle/>
          <a:p>
            <a:pPr>
              <a:buSzPct val="95000"/>
              <a:buFont typeface="Webdings" pitchFamily="18" charset="2"/>
              <a:buNone/>
            </a:pPr>
            <a:r>
              <a:rPr lang="en-US" altLang="zh-TW" sz="2000" dirty="0">
                <a:solidFill>
                  <a:schemeClr val="bg1"/>
                </a:solidFill>
                <a:ea typeface="新細明體" pitchFamily="18" charset="-120"/>
              </a:rPr>
              <a:t>Aggregate Monitors</a:t>
            </a:r>
          </a:p>
        </p:txBody>
      </p:sp>
      <p:sp>
        <p:nvSpPr>
          <p:cNvPr id="32805" name="Slide Number Placeholder 36"/>
          <p:cNvSpPr>
            <a:spLocks noGrp="1"/>
          </p:cNvSpPr>
          <p:nvPr>
            <p:ph type="sldNum" sz="quarter" idx="10"/>
          </p:nvPr>
        </p:nvSpPr>
        <p:spPr bwMode="auto">
          <a:ln>
            <a:miter lim="800000"/>
            <a:headEnd/>
            <a:tailEnd/>
          </a:ln>
        </p:spPr>
        <p:txBody>
          <a:bodyPr anchor="t"/>
          <a:lstStyle/>
          <a:p>
            <a:pPr>
              <a:defRPr/>
            </a:pPr>
            <a:fld id="{F476269E-44E3-4F80-9C71-B4E188218712}" type="slidenum">
              <a:rPr lang="en-US" altLang="zh-TW"/>
              <a:pPr>
                <a:defRPr/>
              </a:pPr>
              <a:t>10</a:t>
            </a:fld>
            <a:endParaRPr lang="en-US" altLang="zh-TW"/>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1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6141"/>
                                        </p:tgtEl>
                                        <p:attrNameLst>
                                          <p:attrName>style.visibility</p:attrName>
                                        </p:attrNameLst>
                                      </p:cBhvr>
                                      <p:to>
                                        <p:strVal val="visible"/>
                                      </p:to>
                                    </p:set>
                                  </p:childTnLst>
                                </p:cTn>
                              </p:par>
                            </p:childTnLst>
                          </p:cTn>
                        </p:par>
                        <p:par>
                          <p:cTn id="9" fill="hold">
                            <p:stCondLst>
                              <p:cond delay="0"/>
                            </p:stCondLst>
                            <p:childTnLst>
                              <p:par>
                                <p:cTn id="10" presetID="22" presetClass="entr" presetSubtype="2" fill="hold" nodeType="afterEffect">
                                  <p:stCondLst>
                                    <p:cond delay="0"/>
                                  </p:stCondLst>
                                  <p:childTnLst>
                                    <p:set>
                                      <p:cBhvr>
                                        <p:cTn id="11" dur="1" fill="hold">
                                          <p:stCondLst>
                                            <p:cond delay="0"/>
                                          </p:stCondLst>
                                        </p:cTn>
                                        <p:tgtEl>
                                          <p:spTgt spid="176142"/>
                                        </p:tgtEl>
                                        <p:attrNameLst>
                                          <p:attrName>style.visibility</p:attrName>
                                        </p:attrNameLst>
                                      </p:cBhvr>
                                      <p:to>
                                        <p:strVal val="visible"/>
                                      </p:to>
                                    </p:set>
                                    <p:animEffect transition="in" filter="wipe(right)">
                                      <p:cBhvr>
                                        <p:cTn id="12" dur="500"/>
                                        <p:tgtEl>
                                          <p:spTgt spid="17614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61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61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61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61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61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61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61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6140"/>
                                        </p:tgtEl>
                                        <p:attrNameLst>
                                          <p:attrName>style.visibility</p:attrName>
                                        </p:attrNameLst>
                                      </p:cBhvr>
                                      <p:to>
                                        <p:strVal val="visible"/>
                                      </p:to>
                                    </p:set>
                                  </p:childTnLst>
                                </p:cTn>
                              </p:par>
                            </p:childTnLst>
                          </p:cTn>
                        </p:par>
                        <p:par>
                          <p:cTn id="31" fill="hold">
                            <p:stCondLst>
                              <p:cond delay="0"/>
                            </p:stCondLst>
                            <p:childTnLst>
                              <p:par>
                                <p:cTn id="32" presetID="22" presetClass="entr" presetSubtype="4" fill="hold" grpId="0" nodeType="afterEffect">
                                  <p:stCondLst>
                                    <p:cond delay="0"/>
                                  </p:stCondLst>
                                  <p:childTnLst>
                                    <p:set>
                                      <p:cBhvr>
                                        <p:cTn id="33" dur="1" fill="hold">
                                          <p:stCondLst>
                                            <p:cond delay="0"/>
                                          </p:stCondLst>
                                        </p:cTn>
                                        <p:tgtEl>
                                          <p:spTgt spid="176143"/>
                                        </p:tgtEl>
                                        <p:attrNameLst>
                                          <p:attrName>style.visibility</p:attrName>
                                        </p:attrNameLst>
                                      </p:cBhvr>
                                      <p:to>
                                        <p:strVal val="visible"/>
                                      </p:to>
                                    </p:set>
                                    <p:animEffect transition="in" filter="wipe(down)">
                                      <p:cBhvr>
                                        <p:cTn id="34" dur="500"/>
                                        <p:tgtEl>
                                          <p:spTgt spid="17614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76144"/>
                                        </p:tgtEl>
                                        <p:attrNameLst>
                                          <p:attrName>style.visibility</p:attrName>
                                        </p:attrNameLst>
                                      </p:cBhvr>
                                      <p:to>
                                        <p:strVal val="visible"/>
                                      </p:to>
                                    </p:set>
                                    <p:animEffect transition="in" filter="wipe(down)">
                                      <p:cBhvr>
                                        <p:cTn id="37" dur="500"/>
                                        <p:tgtEl>
                                          <p:spTgt spid="17614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76145"/>
                                        </p:tgtEl>
                                        <p:attrNameLst>
                                          <p:attrName>style.visibility</p:attrName>
                                        </p:attrNameLst>
                                      </p:cBhvr>
                                      <p:to>
                                        <p:strVal val="visible"/>
                                      </p:to>
                                    </p:set>
                                    <p:animEffect transition="in" filter="wipe(down)">
                                      <p:cBhvr>
                                        <p:cTn id="40" dur="500"/>
                                        <p:tgtEl>
                                          <p:spTgt spid="17614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76146"/>
                                        </p:tgtEl>
                                        <p:attrNameLst>
                                          <p:attrName>style.visibility</p:attrName>
                                        </p:attrNameLst>
                                      </p:cBhvr>
                                      <p:to>
                                        <p:strVal val="visible"/>
                                      </p:to>
                                    </p:set>
                                    <p:animEffect transition="in" filter="wipe(down)">
                                      <p:cBhvr>
                                        <p:cTn id="43" dur="500"/>
                                        <p:tgtEl>
                                          <p:spTgt spid="176146"/>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76151"/>
                                        </p:tgtEl>
                                        <p:attrNameLst>
                                          <p:attrName>style.visibility</p:attrName>
                                        </p:attrNameLst>
                                      </p:cBhvr>
                                      <p:to>
                                        <p:strVal val="visible"/>
                                      </p:to>
                                    </p:set>
                                  </p:childTnLst>
                                </p:cTn>
                              </p:par>
                              <p:par>
                                <p:cTn id="48" presetID="22" presetClass="entr" presetSubtype="4" fill="hold" nodeType="withEffect">
                                  <p:stCondLst>
                                    <p:cond delay="0"/>
                                  </p:stCondLst>
                                  <p:childTnLst>
                                    <p:set>
                                      <p:cBhvr>
                                        <p:cTn id="49" dur="1" fill="hold">
                                          <p:stCondLst>
                                            <p:cond delay="0"/>
                                          </p:stCondLst>
                                        </p:cTn>
                                        <p:tgtEl>
                                          <p:spTgt spid="176177"/>
                                        </p:tgtEl>
                                        <p:attrNameLst>
                                          <p:attrName>style.visibility</p:attrName>
                                        </p:attrNameLst>
                                      </p:cBhvr>
                                      <p:to>
                                        <p:strVal val="visible"/>
                                      </p:to>
                                    </p:set>
                                    <p:animEffect transition="in" filter="wipe(down)">
                                      <p:cBhvr>
                                        <p:cTn id="50" dur="500"/>
                                        <p:tgtEl>
                                          <p:spTgt spid="176177"/>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17617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7617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6171"/>
                                        </p:tgtEl>
                                        <p:attrNameLst>
                                          <p:attrName>style.visibility</p:attrName>
                                        </p:attrNameLst>
                                      </p:cBhvr>
                                      <p:to>
                                        <p:strVal val="visible"/>
                                      </p:to>
                                    </p:set>
                                  </p:childTnLst>
                                </p:cTn>
                              </p:par>
                            </p:childTnLst>
                          </p:cTn>
                        </p:par>
                        <p:par>
                          <p:cTn id="59" fill="hold">
                            <p:stCondLst>
                              <p:cond delay="0"/>
                            </p:stCondLst>
                            <p:childTnLst>
                              <p:par>
                                <p:cTn id="60" presetID="22" presetClass="entr" presetSubtype="4" fill="hold" grpId="0" nodeType="afterEffect">
                                  <p:stCondLst>
                                    <p:cond delay="0"/>
                                  </p:stCondLst>
                                  <p:childTnLst>
                                    <p:set>
                                      <p:cBhvr>
                                        <p:cTn id="61" dur="1" fill="hold">
                                          <p:stCondLst>
                                            <p:cond delay="0"/>
                                          </p:stCondLst>
                                        </p:cTn>
                                        <p:tgtEl>
                                          <p:spTgt spid="176173"/>
                                        </p:tgtEl>
                                        <p:attrNameLst>
                                          <p:attrName>style.visibility</p:attrName>
                                        </p:attrNameLst>
                                      </p:cBhvr>
                                      <p:to>
                                        <p:strVal val="visible"/>
                                      </p:to>
                                    </p:set>
                                    <p:animEffect transition="in" filter="wipe(down)">
                                      <p:cBhvr>
                                        <p:cTn id="62" dur="500"/>
                                        <p:tgtEl>
                                          <p:spTgt spid="176173"/>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76172"/>
                                        </p:tgtEl>
                                        <p:attrNameLst>
                                          <p:attrName>style.visibility</p:attrName>
                                        </p:attrNameLst>
                                      </p:cBhvr>
                                      <p:to>
                                        <p:strVal val="visible"/>
                                      </p:to>
                                    </p:set>
                                    <p:animEffect transition="in" filter="wipe(down)">
                                      <p:cBhvr>
                                        <p:cTn id="65" dur="500"/>
                                        <p:tgtEl>
                                          <p:spTgt spid="176172"/>
                                        </p:tgtEl>
                                      </p:cBhvr>
                                    </p:animEffect>
                                  </p:childTnLst>
                                </p:cTn>
                              </p:par>
                              <p:par>
                                <p:cTn id="66" presetID="1" presetClass="entr" presetSubtype="0" fill="hold" grpId="0" nodeType="withEffect">
                                  <p:stCondLst>
                                    <p:cond delay="0"/>
                                  </p:stCondLst>
                                  <p:childTnLst>
                                    <p:set>
                                      <p:cBhvr>
                                        <p:cTn id="67" dur="1" fill="hold">
                                          <p:stCondLst>
                                            <p:cond delay="0"/>
                                          </p:stCondLst>
                                        </p:cTn>
                                        <p:tgtEl>
                                          <p:spTgt spid="176174"/>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7617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76181"/>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76182"/>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76179"/>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76187"/>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76186"/>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76185"/>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76184"/>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76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9" grpId="0"/>
      <p:bldP spid="176140" grpId="0"/>
      <p:bldP spid="176141" grpId="0"/>
      <p:bldP spid="176143" grpId="0" animBg="1"/>
      <p:bldP spid="176144" grpId="0" animBg="1"/>
      <p:bldP spid="176145" grpId="0" animBg="1"/>
      <p:bldP spid="176146" grpId="0" animBg="1"/>
      <p:bldP spid="176172" grpId="0" animBg="1"/>
      <p:bldP spid="176173" grpId="0" animBg="1"/>
      <p:bldP spid="176137" grpId="0"/>
      <p:bldP spid="176138" grpId="0"/>
      <p:bldP spid="176174" grpId="0"/>
      <p:bldP spid="176175" grpId="0"/>
      <p:bldP spid="176176" grpId="0"/>
      <p:bldP spid="176181" grpId="0" animBg="1"/>
      <p:bldP spid="176182" grpId="0" animBg="1"/>
      <p:bldP spid="176179" grpId="0" animBg="1"/>
      <p:bldP spid="176184" grpId="0" animBg="1"/>
      <p:bldP spid="176185" grpId="0" animBg="1"/>
      <p:bldP spid="176186" grpId="0" animBg="1"/>
      <p:bldP spid="176187" grpId="0" animBg="1"/>
      <p:bldP spid="17618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90467"/>
          <p:cNvSpPr>
            <a:spLocks noGrp="1" noChangeArrowheads="1"/>
          </p:cNvSpPr>
          <p:nvPr>
            <p:ph type="title" idx="4294967295"/>
          </p:nvPr>
        </p:nvSpPr>
        <p:spPr>
          <a:xfrm>
            <a:off x="642910" y="285728"/>
            <a:ext cx="7772400" cy="1143000"/>
          </a:xfrm>
        </p:spPr>
        <p:txBody>
          <a:bodyPr/>
          <a:lstStyle/>
          <a:p>
            <a:pPr>
              <a:defRPr/>
            </a:pPr>
            <a:r>
              <a:rPr lang="en-US" altLang="zh-TW" sz="4000" dirty="0" smtClean="0">
                <a:ea typeface="新細明體" charset="-120"/>
              </a:rPr>
              <a:t>Health Model – Roll up</a:t>
            </a:r>
          </a:p>
        </p:txBody>
      </p:sp>
      <p:sp>
        <p:nvSpPr>
          <p:cNvPr id="15363" name="TextBox 29698"/>
          <p:cNvSpPr txBox="1">
            <a:spLocks noChangeArrowheads="1"/>
          </p:cNvSpPr>
          <p:nvPr/>
        </p:nvSpPr>
        <p:spPr bwMode="auto">
          <a:xfrm>
            <a:off x="219075" y="2714625"/>
            <a:ext cx="2257425" cy="396875"/>
          </a:xfrm>
          <a:prstGeom prst="rect">
            <a:avLst/>
          </a:prstGeom>
          <a:noFill/>
          <a:ln w="9525">
            <a:noFill/>
            <a:miter lim="800000"/>
            <a:headEnd/>
            <a:tailEnd/>
          </a:ln>
        </p:spPr>
        <p:txBody>
          <a:bodyPr>
            <a:spAutoFit/>
          </a:bodyPr>
          <a:lstStyle/>
          <a:p>
            <a:pPr>
              <a:spcBef>
                <a:spcPct val="50000"/>
              </a:spcBef>
            </a:pPr>
            <a:r>
              <a:rPr lang="en-US" altLang="zh-TW" sz="2000">
                <a:ea typeface="新細明體" pitchFamily="18" charset="-120"/>
              </a:rPr>
              <a:t>SQL Server</a:t>
            </a:r>
          </a:p>
        </p:txBody>
      </p:sp>
      <p:cxnSp>
        <p:nvCxnSpPr>
          <p:cNvPr id="15364" name="Straight Arrow Connector 29699"/>
          <p:cNvCxnSpPr>
            <a:cxnSpLocks noChangeShapeType="1"/>
          </p:cNvCxnSpPr>
          <p:nvPr/>
        </p:nvCxnSpPr>
        <p:spPr bwMode="auto">
          <a:xfrm flipH="1">
            <a:off x="1560513" y="2138363"/>
            <a:ext cx="3630612" cy="1587"/>
          </a:xfrm>
          <a:prstGeom prst="straightConnector1">
            <a:avLst/>
          </a:prstGeom>
          <a:noFill/>
          <a:ln w="38100" algn="ctr">
            <a:solidFill>
              <a:schemeClr val="hlink"/>
            </a:solidFill>
            <a:round/>
            <a:headEnd/>
            <a:tailEnd type="triangle" w="med" len="med"/>
          </a:ln>
        </p:spPr>
      </p:cxnSp>
      <p:pic>
        <p:nvPicPr>
          <p:cNvPr id="15365" name="Rectangle 29700"/>
          <p:cNvPicPr>
            <a:picLocks noChangeAspect="1" noChangeArrowheads="1"/>
          </p:cNvPicPr>
          <p:nvPr/>
        </p:nvPicPr>
        <p:blipFill>
          <a:blip r:embed="rId4"/>
          <a:srcRect/>
          <a:stretch>
            <a:fillRect/>
          </a:stretch>
        </p:blipFill>
        <p:spPr bwMode="auto">
          <a:xfrm>
            <a:off x="5257800" y="1757363"/>
            <a:ext cx="762000" cy="762000"/>
          </a:xfrm>
          <a:prstGeom prst="rect">
            <a:avLst/>
          </a:prstGeom>
          <a:noFill/>
          <a:ln w="9525">
            <a:noFill/>
            <a:miter lim="800000"/>
            <a:headEnd/>
            <a:tailEnd/>
          </a:ln>
        </p:spPr>
      </p:pic>
      <p:pic>
        <p:nvPicPr>
          <p:cNvPr id="15366" name="Rectangle 29701"/>
          <p:cNvPicPr>
            <a:picLocks noChangeAspect="1" noChangeArrowheads="1"/>
          </p:cNvPicPr>
          <p:nvPr/>
        </p:nvPicPr>
        <p:blipFill>
          <a:blip r:embed="rId4"/>
          <a:srcRect/>
          <a:stretch>
            <a:fillRect/>
          </a:stretch>
        </p:blipFill>
        <p:spPr bwMode="auto">
          <a:xfrm>
            <a:off x="4730750" y="2771775"/>
            <a:ext cx="762000" cy="762000"/>
          </a:xfrm>
          <a:prstGeom prst="rect">
            <a:avLst/>
          </a:prstGeom>
          <a:noFill/>
          <a:ln w="9525">
            <a:noFill/>
            <a:miter lim="800000"/>
            <a:headEnd/>
            <a:tailEnd/>
          </a:ln>
        </p:spPr>
      </p:pic>
      <p:pic>
        <p:nvPicPr>
          <p:cNvPr id="15367" name="Rectangle 29702"/>
          <p:cNvPicPr>
            <a:picLocks noChangeAspect="1" noChangeArrowheads="1"/>
          </p:cNvPicPr>
          <p:nvPr/>
        </p:nvPicPr>
        <p:blipFill>
          <a:blip r:embed="rId4"/>
          <a:srcRect/>
          <a:stretch>
            <a:fillRect/>
          </a:stretch>
        </p:blipFill>
        <p:spPr bwMode="auto">
          <a:xfrm>
            <a:off x="5730875" y="2771775"/>
            <a:ext cx="762000" cy="762000"/>
          </a:xfrm>
          <a:prstGeom prst="rect">
            <a:avLst/>
          </a:prstGeom>
          <a:noFill/>
          <a:ln w="9525">
            <a:noFill/>
            <a:miter lim="800000"/>
            <a:headEnd/>
            <a:tailEnd/>
          </a:ln>
        </p:spPr>
      </p:pic>
      <p:pic>
        <p:nvPicPr>
          <p:cNvPr id="15368" name="Rectangle 29703"/>
          <p:cNvPicPr>
            <a:picLocks noChangeAspect="1" noChangeArrowheads="1"/>
          </p:cNvPicPr>
          <p:nvPr/>
        </p:nvPicPr>
        <p:blipFill>
          <a:blip r:embed="rId4"/>
          <a:srcRect/>
          <a:stretch>
            <a:fillRect/>
          </a:stretch>
        </p:blipFill>
        <p:spPr bwMode="auto">
          <a:xfrm>
            <a:off x="6672263" y="2771775"/>
            <a:ext cx="762000" cy="762000"/>
          </a:xfrm>
          <a:prstGeom prst="rect">
            <a:avLst/>
          </a:prstGeom>
          <a:noFill/>
          <a:ln w="9525">
            <a:noFill/>
            <a:miter lim="800000"/>
            <a:headEnd/>
            <a:tailEnd/>
          </a:ln>
        </p:spPr>
      </p:pic>
      <p:pic>
        <p:nvPicPr>
          <p:cNvPr id="15369" name="Rectangle 29704"/>
          <p:cNvPicPr>
            <a:picLocks noChangeAspect="1" noChangeArrowheads="1"/>
          </p:cNvPicPr>
          <p:nvPr/>
        </p:nvPicPr>
        <p:blipFill>
          <a:blip r:embed="rId4"/>
          <a:srcRect/>
          <a:stretch>
            <a:fillRect/>
          </a:stretch>
        </p:blipFill>
        <p:spPr bwMode="auto">
          <a:xfrm>
            <a:off x="3767138" y="2771775"/>
            <a:ext cx="762000" cy="762000"/>
          </a:xfrm>
          <a:prstGeom prst="rect">
            <a:avLst/>
          </a:prstGeom>
          <a:noFill/>
          <a:ln w="9525">
            <a:noFill/>
            <a:miter lim="800000"/>
            <a:headEnd/>
            <a:tailEnd/>
          </a:ln>
        </p:spPr>
      </p:pic>
      <p:pic>
        <p:nvPicPr>
          <p:cNvPr id="15370" name="Rectangle 29705"/>
          <p:cNvPicPr>
            <a:picLocks noChangeAspect="1" noChangeArrowheads="1"/>
          </p:cNvPicPr>
          <p:nvPr/>
        </p:nvPicPr>
        <p:blipFill>
          <a:blip r:embed="rId4"/>
          <a:srcRect/>
          <a:stretch>
            <a:fillRect/>
          </a:stretch>
        </p:blipFill>
        <p:spPr bwMode="auto">
          <a:xfrm>
            <a:off x="6419850" y="5634038"/>
            <a:ext cx="762000" cy="762000"/>
          </a:xfrm>
          <a:prstGeom prst="rect">
            <a:avLst/>
          </a:prstGeom>
          <a:noFill/>
          <a:ln w="9525">
            <a:noFill/>
            <a:miter lim="800000"/>
            <a:headEnd/>
            <a:tailEnd/>
          </a:ln>
        </p:spPr>
      </p:pic>
      <p:pic>
        <p:nvPicPr>
          <p:cNvPr id="15371" name="Rectangle 29706"/>
          <p:cNvPicPr>
            <a:picLocks noChangeAspect="1" noChangeArrowheads="1"/>
          </p:cNvPicPr>
          <p:nvPr/>
        </p:nvPicPr>
        <p:blipFill>
          <a:blip r:embed="rId4"/>
          <a:srcRect/>
          <a:stretch>
            <a:fillRect/>
          </a:stretch>
        </p:blipFill>
        <p:spPr bwMode="auto">
          <a:xfrm>
            <a:off x="6672263" y="3786188"/>
            <a:ext cx="762000" cy="762000"/>
          </a:xfrm>
          <a:prstGeom prst="rect">
            <a:avLst/>
          </a:prstGeom>
          <a:noFill/>
          <a:ln w="9525">
            <a:noFill/>
            <a:miter lim="800000"/>
            <a:headEnd/>
            <a:tailEnd/>
          </a:ln>
        </p:spPr>
      </p:pic>
      <p:sp>
        <p:nvSpPr>
          <p:cNvPr id="15372" name="Straight Connector 29707"/>
          <p:cNvSpPr>
            <a:spLocks noChangeShapeType="1"/>
          </p:cNvSpPr>
          <p:nvPr/>
        </p:nvSpPr>
        <p:spPr bwMode="auto">
          <a:xfrm flipV="1">
            <a:off x="4410075" y="2276475"/>
            <a:ext cx="866775" cy="542925"/>
          </a:xfrm>
          <a:prstGeom prst="line">
            <a:avLst/>
          </a:prstGeom>
          <a:noFill/>
          <a:ln w="38100" algn="ctr">
            <a:solidFill>
              <a:schemeClr val="hlink"/>
            </a:solidFill>
            <a:round/>
            <a:headEnd/>
            <a:tailEnd type="triangle" w="med" len="med"/>
          </a:ln>
        </p:spPr>
        <p:txBody>
          <a:bodyPr wrap="none" anchor="ctr"/>
          <a:lstStyle/>
          <a:p>
            <a:endParaRPr lang="zh-TW" altLang="en-US"/>
          </a:p>
        </p:txBody>
      </p:sp>
      <p:sp>
        <p:nvSpPr>
          <p:cNvPr id="15373" name="Straight Connector 29708"/>
          <p:cNvSpPr>
            <a:spLocks noChangeShapeType="1"/>
          </p:cNvSpPr>
          <p:nvPr/>
        </p:nvSpPr>
        <p:spPr bwMode="auto">
          <a:xfrm flipV="1">
            <a:off x="4152900" y="3495675"/>
            <a:ext cx="0" cy="657225"/>
          </a:xfrm>
          <a:prstGeom prst="line">
            <a:avLst/>
          </a:prstGeom>
          <a:noFill/>
          <a:ln w="38100" algn="ctr">
            <a:solidFill>
              <a:schemeClr val="hlink"/>
            </a:solidFill>
            <a:round/>
            <a:headEnd/>
            <a:tailEnd type="triangle" w="med" len="med"/>
          </a:ln>
        </p:spPr>
        <p:txBody>
          <a:bodyPr wrap="none" anchor="ctr"/>
          <a:lstStyle/>
          <a:p>
            <a:endParaRPr lang="zh-TW" altLang="en-US"/>
          </a:p>
        </p:txBody>
      </p:sp>
      <p:sp>
        <p:nvSpPr>
          <p:cNvPr id="15374" name="Straight Connector 29709"/>
          <p:cNvSpPr>
            <a:spLocks noChangeShapeType="1"/>
          </p:cNvSpPr>
          <p:nvPr/>
        </p:nvSpPr>
        <p:spPr bwMode="auto">
          <a:xfrm flipV="1">
            <a:off x="3448050" y="4419600"/>
            <a:ext cx="428625" cy="600075"/>
          </a:xfrm>
          <a:prstGeom prst="line">
            <a:avLst/>
          </a:prstGeom>
          <a:noFill/>
          <a:ln w="38100" algn="ctr">
            <a:solidFill>
              <a:schemeClr val="hlink"/>
            </a:solidFill>
            <a:round/>
            <a:headEnd/>
            <a:tailEnd type="triangle" w="med" len="med"/>
          </a:ln>
        </p:spPr>
        <p:txBody>
          <a:bodyPr wrap="none" anchor="ctr"/>
          <a:lstStyle/>
          <a:p>
            <a:endParaRPr lang="zh-TW" altLang="en-US"/>
          </a:p>
        </p:txBody>
      </p:sp>
      <p:sp>
        <p:nvSpPr>
          <p:cNvPr id="15375" name="Straight Connector 29710"/>
          <p:cNvSpPr>
            <a:spLocks noChangeShapeType="1"/>
          </p:cNvSpPr>
          <p:nvPr/>
        </p:nvSpPr>
        <p:spPr bwMode="auto">
          <a:xfrm flipH="1" flipV="1">
            <a:off x="4257675" y="4505325"/>
            <a:ext cx="466725" cy="552450"/>
          </a:xfrm>
          <a:prstGeom prst="line">
            <a:avLst/>
          </a:prstGeom>
          <a:noFill/>
          <a:ln w="38100" algn="ctr">
            <a:solidFill>
              <a:schemeClr val="hlink"/>
            </a:solidFill>
            <a:round/>
            <a:headEnd/>
            <a:tailEnd type="triangle" w="med" len="med"/>
          </a:ln>
        </p:spPr>
        <p:txBody>
          <a:bodyPr wrap="none" anchor="ctr"/>
          <a:lstStyle/>
          <a:p>
            <a:endParaRPr lang="zh-TW" altLang="en-US"/>
          </a:p>
        </p:txBody>
      </p:sp>
      <p:sp>
        <p:nvSpPr>
          <p:cNvPr id="15376" name="Straight Connector 29711"/>
          <p:cNvSpPr>
            <a:spLocks noChangeShapeType="1"/>
          </p:cNvSpPr>
          <p:nvPr/>
        </p:nvSpPr>
        <p:spPr bwMode="auto">
          <a:xfrm flipH="1" flipV="1">
            <a:off x="3429000" y="5400675"/>
            <a:ext cx="9525" cy="628650"/>
          </a:xfrm>
          <a:prstGeom prst="line">
            <a:avLst/>
          </a:prstGeom>
          <a:noFill/>
          <a:ln w="38100" algn="ctr">
            <a:solidFill>
              <a:schemeClr val="hlink"/>
            </a:solidFill>
            <a:round/>
            <a:headEnd/>
            <a:tailEnd type="triangle" w="med" len="med"/>
          </a:ln>
        </p:spPr>
        <p:txBody>
          <a:bodyPr wrap="none" anchor="ctr"/>
          <a:lstStyle/>
          <a:p>
            <a:endParaRPr lang="zh-TW" altLang="en-US"/>
          </a:p>
        </p:txBody>
      </p:sp>
      <p:sp>
        <p:nvSpPr>
          <p:cNvPr id="15377" name="Straight Connector 29712"/>
          <p:cNvSpPr>
            <a:spLocks noChangeShapeType="1"/>
          </p:cNvSpPr>
          <p:nvPr/>
        </p:nvSpPr>
        <p:spPr bwMode="auto">
          <a:xfrm flipV="1">
            <a:off x="6105525" y="3476625"/>
            <a:ext cx="0" cy="1581150"/>
          </a:xfrm>
          <a:prstGeom prst="line">
            <a:avLst/>
          </a:prstGeom>
          <a:noFill/>
          <a:ln w="38100" algn="ctr">
            <a:solidFill>
              <a:schemeClr val="hlink"/>
            </a:solidFill>
            <a:round/>
            <a:headEnd/>
            <a:tailEnd type="triangle" w="med" len="med"/>
          </a:ln>
        </p:spPr>
        <p:txBody>
          <a:bodyPr wrap="none" anchor="ctr"/>
          <a:lstStyle/>
          <a:p>
            <a:endParaRPr lang="zh-TW" altLang="en-US"/>
          </a:p>
        </p:txBody>
      </p:sp>
      <p:sp>
        <p:nvSpPr>
          <p:cNvPr id="15378" name="Straight Connector 29713"/>
          <p:cNvSpPr>
            <a:spLocks noChangeShapeType="1"/>
          </p:cNvSpPr>
          <p:nvPr/>
        </p:nvSpPr>
        <p:spPr bwMode="auto">
          <a:xfrm flipV="1">
            <a:off x="5143500" y="2428875"/>
            <a:ext cx="285750" cy="361950"/>
          </a:xfrm>
          <a:prstGeom prst="line">
            <a:avLst/>
          </a:prstGeom>
          <a:noFill/>
          <a:ln w="38100" algn="ctr">
            <a:solidFill>
              <a:schemeClr val="hlink"/>
            </a:solidFill>
            <a:round/>
            <a:headEnd/>
            <a:tailEnd type="triangle" w="med" len="med"/>
          </a:ln>
        </p:spPr>
        <p:txBody>
          <a:bodyPr wrap="none" anchor="ctr"/>
          <a:lstStyle/>
          <a:p>
            <a:endParaRPr lang="zh-TW" altLang="en-US"/>
          </a:p>
        </p:txBody>
      </p:sp>
      <p:sp>
        <p:nvSpPr>
          <p:cNvPr id="15379" name="Straight Connector 29714"/>
          <p:cNvSpPr>
            <a:spLocks noChangeShapeType="1"/>
          </p:cNvSpPr>
          <p:nvPr/>
        </p:nvSpPr>
        <p:spPr bwMode="auto">
          <a:xfrm flipH="1" flipV="1">
            <a:off x="5886450" y="2438400"/>
            <a:ext cx="200025" cy="323850"/>
          </a:xfrm>
          <a:prstGeom prst="line">
            <a:avLst/>
          </a:prstGeom>
          <a:noFill/>
          <a:ln w="38100" algn="ctr">
            <a:solidFill>
              <a:schemeClr val="hlink"/>
            </a:solidFill>
            <a:round/>
            <a:headEnd/>
            <a:tailEnd type="triangle" w="med" len="med"/>
          </a:ln>
        </p:spPr>
        <p:txBody>
          <a:bodyPr wrap="none" anchor="ctr"/>
          <a:lstStyle/>
          <a:p>
            <a:endParaRPr lang="zh-TW" altLang="en-US"/>
          </a:p>
        </p:txBody>
      </p:sp>
      <p:sp>
        <p:nvSpPr>
          <p:cNvPr id="15380" name="Straight Connector 29715"/>
          <p:cNvSpPr>
            <a:spLocks noChangeShapeType="1"/>
          </p:cNvSpPr>
          <p:nvPr/>
        </p:nvSpPr>
        <p:spPr bwMode="auto">
          <a:xfrm flipH="1" flipV="1">
            <a:off x="6048375" y="2295525"/>
            <a:ext cx="819150" cy="514350"/>
          </a:xfrm>
          <a:prstGeom prst="line">
            <a:avLst/>
          </a:prstGeom>
          <a:noFill/>
          <a:ln w="38100" algn="ctr">
            <a:solidFill>
              <a:schemeClr val="hlink"/>
            </a:solidFill>
            <a:round/>
            <a:headEnd/>
            <a:tailEnd type="triangle" w="med" len="med"/>
          </a:ln>
        </p:spPr>
        <p:txBody>
          <a:bodyPr wrap="none" anchor="ctr"/>
          <a:lstStyle/>
          <a:p>
            <a:endParaRPr lang="zh-TW" altLang="en-US"/>
          </a:p>
        </p:txBody>
      </p:sp>
      <p:sp>
        <p:nvSpPr>
          <p:cNvPr id="15381" name="Straight Connector 29716"/>
          <p:cNvSpPr>
            <a:spLocks noChangeShapeType="1"/>
          </p:cNvSpPr>
          <p:nvPr/>
        </p:nvSpPr>
        <p:spPr bwMode="auto">
          <a:xfrm flipV="1">
            <a:off x="5505450" y="5334000"/>
            <a:ext cx="381000" cy="666750"/>
          </a:xfrm>
          <a:prstGeom prst="line">
            <a:avLst/>
          </a:prstGeom>
          <a:noFill/>
          <a:ln w="38100" algn="ctr">
            <a:solidFill>
              <a:schemeClr val="hlink"/>
            </a:solidFill>
            <a:round/>
            <a:headEnd/>
            <a:tailEnd type="triangle" w="med" len="med"/>
          </a:ln>
        </p:spPr>
        <p:txBody>
          <a:bodyPr wrap="none" anchor="ctr"/>
          <a:lstStyle/>
          <a:p>
            <a:endParaRPr lang="zh-TW" altLang="en-US"/>
          </a:p>
        </p:txBody>
      </p:sp>
      <p:sp>
        <p:nvSpPr>
          <p:cNvPr id="15382" name="Straight Connector 29717"/>
          <p:cNvSpPr>
            <a:spLocks noChangeShapeType="1"/>
          </p:cNvSpPr>
          <p:nvPr/>
        </p:nvSpPr>
        <p:spPr bwMode="auto">
          <a:xfrm flipH="1" flipV="1">
            <a:off x="6343650" y="5295900"/>
            <a:ext cx="257175" cy="390525"/>
          </a:xfrm>
          <a:prstGeom prst="line">
            <a:avLst/>
          </a:prstGeom>
          <a:noFill/>
          <a:ln w="38100" algn="ctr">
            <a:solidFill>
              <a:schemeClr val="hlink"/>
            </a:solidFill>
            <a:round/>
            <a:headEnd/>
            <a:tailEnd type="triangle" w="med" len="med"/>
          </a:ln>
        </p:spPr>
        <p:txBody>
          <a:bodyPr wrap="none" anchor="ctr"/>
          <a:lstStyle/>
          <a:p>
            <a:endParaRPr lang="zh-TW" altLang="en-US"/>
          </a:p>
        </p:txBody>
      </p:sp>
      <p:pic>
        <p:nvPicPr>
          <p:cNvPr id="15383" name="Rectangle 29718"/>
          <p:cNvPicPr>
            <a:picLocks noChangeAspect="1" noChangeArrowheads="1"/>
          </p:cNvPicPr>
          <p:nvPr/>
        </p:nvPicPr>
        <p:blipFill>
          <a:blip r:embed="rId4"/>
          <a:srcRect/>
          <a:stretch>
            <a:fillRect/>
          </a:stretch>
        </p:blipFill>
        <p:spPr bwMode="auto">
          <a:xfrm>
            <a:off x="3767138" y="3786188"/>
            <a:ext cx="762000" cy="762000"/>
          </a:xfrm>
          <a:prstGeom prst="rect">
            <a:avLst/>
          </a:prstGeom>
          <a:noFill/>
          <a:ln w="9525">
            <a:noFill/>
            <a:miter lim="800000"/>
            <a:headEnd/>
            <a:tailEnd/>
          </a:ln>
        </p:spPr>
      </p:pic>
      <p:pic>
        <p:nvPicPr>
          <p:cNvPr id="15384" name="Rectangle 29719"/>
          <p:cNvPicPr>
            <a:picLocks noChangeAspect="1" noChangeArrowheads="1"/>
          </p:cNvPicPr>
          <p:nvPr/>
        </p:nvPicPr>
        <p:blipFill>
          <a:blip r:embed="rId4"/>
          <a:srcRect/>
          <a:stretch>
            <a:fillRect/>
          </a:stretch>
        </p:blipFill>
        <p:spPr bwMode="auto">
          <a:xfrm>
            <a:off x="3067050" y="4662488"/>
            <a:ext cx="762000" cy="762000"/>
          </a:xfrm>
          <a:prstGeom prst="rect">
            <a:avLst/>
          </a:prstGeom>
          <a:noFill/>
          <a:ln w="9525">
            <a:noFill/>
            <a:miter lim="800000"/>
            <a:headEnd/>
            <a:tailEnd/>
          </a:ln>
        </p:spPr>
      </p:pic>
      <p:pic>
        <p:nvPicPr>
          <p:cNvPr id="15385" name="Rectangle 29720"/>
          <p:cNvPicPr>
            <a:picLocks noChangeAspect="1" noChangeArrowheads="1"/>
          </p:cNvPicPr>
          <p:nvPr/>
        </p:nvPicPr>
        <p:blipFill>
          <a:blip r:embed="rId4"/>
          <a:srcRect/>
          <a:stretch>
            <a:fillRect/>
          </a:stretch>
        </p:blipFill>
        <p:spPr bwMode="auto">
          <a:xfrm>
            <a:off x="4400550" y="4662488"/>
            <a:ext cx="762000" cy="762000"/>
          </a:xfrm>
          <a:prstGeom prst="rect">
            <a:avLst/>
          </a:prstGeom>
          <a:noFill/>
          <a:ln w="9525">
            <a:noFill/>
            <a:miter lim="800000"/>
            <a:headEnd/>
            <a:tailEnd/>
          </a:ln>
        </p:spPr>
      </p:pic>
      <p:pic>
        <p:nvPicPr>
          <p:cNvPr id="15386" name="Rectangle 29721"/>
          <p:cNvPicPr>
            <a:picLocks noChangeAspect="1" noChangeArrowheads="1"/>
          </p:cNvPicPr>
          <p:nvPr/>
        </p:nvPicPr>
        <p:blipFill>
          <a:blip r:embed="rId4"/>
          <a:srcRect/>
          <a:stretch>
            <a:fillRect/>
          </a:stretch>
        </p:blipFill>
        <p:spPr bwMode="auto">
          <a:xfrm>
            <a:off x="3067050" y="5634038"/>
            <a:ext cx="762000" cy="762000"/>
          </a:xfrm>
          <a:prstGeom prst="rect">
            <a:avLst/>
          </a:prstGeom>
          <a:noFill/>
          <a:ln w="9525">
            <a:noFill/>
            <a:miter lim="800000"/>
            <a:headEnd/>
            <a:tailEnd/>
          </a:ln>
        </p:spPr>
      </p:pic>
      <p:pic>
        <p:nvPicPr>
          <p:cNvPr id="15387" name="Rectangle 29722"/>
          <p:cNvPicPr>
            <a:picLocks noChangeAspect="1" noChangeArrowheads="1"/>
          </p:cNvPicPr>
          <p:nvPr/>
        </p:nvPicPr>
        <p:blipFill>
          <a:blip r:embed="rId4"/>
          <a:srcRect/>
          <a:stretch>
            <a:fillRect/>
          </a:stretch>
        </p:blipFill>
        <p:spPr bwMode="auto">
          <a:xfrm>
            <a:off x="5730875" y="4662488"/>
            <a:ext cx="762000" cy="762000"/>
          </a:xfrm>
          <a:prstGeom prst="rect">
            <a:avLst/>
          </a:prstGeom>
          <a:noFill/>
          <a:ln w="9525">
            <a:noFill/>
            <a:miter lim="800000"/>
            <a:headEnd/>
            <a:tailEnd/>
          </a:ln>
        </p:spPr>
      </p:pic>
      <p:pic>
        <p:nvPicPr>
          <p:cNvPr id="15388" name="Rectangle 29723"/>
          <p:cNvPicPr>
            <a:picLocks noChangeAspect="1" noChangeArrowheads="1"/>
          </p:cNvPicPr>
          <p:nvPr/>
        </p:nvPicPr>
        <p:blipFill>
          <a:blip r:embed="rId4"/>
          <a:srcRect/>
          <a:stretch>
            <a:fillRect/>
          </a:stretch>
        </p:blipFill>
        <p:spPr bwMode="auto">
          <a:xfrm>
            <a:off x="5133975" y="5634038"/>
            <a:ext cx="762000" cy="762000"/>
          </a:xfrm>
          <a:prstGeom prst="rect">
            <a:avLst/>
          </a:prstGeom>
          <a:noFill/>
          <a:ln w="9525">
            <a:noFill/>
            <a:miter lim="800000"/>
            <a:headEnd/>
            <a:tailEnd/>
          </a:ln>
        </p:spPr>
      </p:pic>
      <p:pic>
        <p:nvPicPr>
          <p:cNvPr id="15389" name="Rectangle 29724"/>
          <p:cNvPicPr>
            <a:picLocks noChangeAspect="1" noChangeArrowheads="1"/>
          </p:cNvPicPr>
          <p:nvPr/>
        </p:nvPicPr>
        <p:blipFill>
          <a:blip r:embed="rId5"/>
          <a:srcRect/>
          <a:stretch>
            <a:fillRect/>
          </a:stretch>
        </p:blipFill>
        <p:spPr bwMode="auto">
          <a:xfrm>
            <a:off x="4953000" y="2971800"/>
            <a:ext cx="304800" cy="304800"/>
          </a:xfrm>
          <a:prstGeom prst="rect">
            <a:avLst/>
          </a:prstGeom>
          <a:noFill/>
          <a:ln w="9525">
            <a:noFill/>
            <a:miter lim="800000"/>
            <a:headEnd/>
            <a:tailEnd/>
          </a:ln>
        </p:spPr>
      </p:pic>
      <p:pic>
        <p:nvPicPr>
          <p:cNvPr id="15390" name="Rectangle 29725"/>
          <p:cNvPicPr>
            <a:picLocks noChangeAspect="1" noChangeArrowheads="1"/>
          </p:cNvPicPr>
          <p:nvPr/>
        </p:nvPicPr>
        <p:blipFill>
          <a:blip r:embed="rId5"/>
          <a:srcRect/>
          <a:stretch>
            <a:fillRect/>
          </a:stretch>
        </p:blipFill>
        <p:spPr bwMode="auto">
          <a:xfrm>
            <a:off x="3267075" y="5838825"/>
            <a:ext cx="304800" cy="304800"/>
          </a:xfrm>
          <a:prstGeom prst="rect">
            <a:avLst/>
          </a:prstGeom>
          <a:noFill/>
          <a:ln w="9525">
            <a:noFill/>
            <a:miter lim="800000"/>
            <a:headEnd/>
            <a:tailEnd/>
          </a:ln>
        </p:spPr>
      </p:pic>
      <p:pic>
        <p:nvPicPr>
          <p:cNvPr id="190531" name="Rectangle 190530"/>
          <p:cNvPicPr>
            <a:picLocks noChangeAspect="1" noChangeArrowheads="1"/>
          </p:cNvPicPr>
          <p:nvPr/>
        </p:nvPicPr>
        <p:blipFill>
          <a:blip r:embed="rId5"/>
          <a:srcRect/>
          <a:stretch>
            <a:fillRect/>
          </a:stretch>
        </p:blipFill>
        <p:spPr bwMode="auto">
          <a:xfrm>
            <a:off x="5467350" y="1971675"/>
            <a:ext cx="304800" cy="304800"/>
          </a:xfrm>
          <a:prstGeom prst="rect">
            <a:avLst/>
          </a:prstGeom>
          <a:noFill/>
          <a:ln w="9525">
            <a:noFill/>
            <a:miter lim="800000"/>
            <a:headEnd/>
            <a:tailEnd/>
          </a:ln>
        </p:spPr>
      </p:pic>
      <p:pic>
        <p:nvPicPr>
          <p:cNvPr id="15392" name="Rectangle 29727"/>
          <p:cNvPicPr>
            <a:picLocks noChangeAspect="1" noChangeArrowheads="1"/>
          </p:cNvPicPr>
          <p:nvPr/>
        </p:nvPicPr>
        <p:blipFill>
          <a:blip r:embed="rId5"/>
          <a:srcRect/>
          <a:stretch>
            <a:fillRect/>
          </a:stretch>
        </p:blipFill>
        <p:spPr bwMode="auto">
          <a:xfrm>
            <a:off x="3981450" y="2971800"/>
            <a:ext cx="304800" cy="304800"/>
          </a:xfrm>
          <a:prstGeom prst="rect">
            <a:avLst/>
          </a:prstGeom>
          <a:noFill/>
          <a:ln w="9525">
            <a:noFill/>
            <a:miter lim="800000"/>
            <a:headEnd/>
            <a:tailEnd/>
          </a:ln>
        </p:spPr>
      </p:pic>
      <p:pic>
        <p:nvPicPr>
          <p:cNvPr id="15393" name="Rectangle 29728"/>
          <p:cNvPicPr>
            <a:picLocks noChangeAspect="1" noChangeArrowheads="1"/>
          </p:cNvPicPr>
          <p:nvPr/>
        </p:nvPicPr>
        <p:blipFill>
          <a:blip r:embed="rId5"/>
          <a:srcRect/>
          <a:stretch>
            <a:fillRect/>
          </a:stretch>
        </p:blipFill>
        <p:spPr bwMode="auto">
          <a:xfrm>
            <a:off x="3971925" y="4000500"/>
            <a:ext cx="304800" cy="304800"/>
          </a:xfrm>
          <a:prstGeom prst="rect">
            <a:avLst/>
          </a:prstGeom>
          <a:noFill/>
          <a:ln w="9525">
            <a:noFill/>
            <a:miter lim="800000"/>
            <a:headEnd/>
            <a:tailEnd/>
          </a:ln>
        </p:spPr>
      </p:pic>
      <p:pic>
        <p:nvPicPr>
          <p:cNvPr id="15394" name="Rectangle 29729"/>
          <p:cNvPicPr>
            <a:picLocks noChangeAspect="1" noChangeArrowheads="1"/>
          </p:cNvPicPr>
          <p:nvPr/>
        </p:nvPicPr>
        <p:blipFill>
          <a:blip r:embed="rId5"/>
          <a:srcRect/>
          <a:stretch>
            <a:fillRect/>
          </a:stretch>
        </p:blipFill>
        <p:spPr bwMode="auto">
          <a:xfrm>
            <a:off x="4610100" y="4876800"/>
            <a:ext cx="304800" cy="304800"/>
          </a:xfrm>
          <a:prstGeom prst="rect">
            <a:avLst/>
          </a:prstGeom>
          <a:noFill/>
          <a:ln w="9525">
            <a:noFill/>
            <a:miter lim="800000"/>
            <a:headEnd/>
            <a:tailEnd/>
          </a:ln>
        </p:spPr>
      </p:pic>
      <p:pic>
        <p:nvPicPr>
          <p:cNvPr id="15395" name="Rectangle 29730"/>
          <p:cNvPicPr>
            <a:picLocks noChangeAspect="1" noChangeArrowheads="1"/>
          </p:cNvPicPr>
          <p:nvPr/>
        </p:nvPicPr>
        <p:blipFill>
          <a:blip r:embed="rId5"/>
          <a:srcRect/>
          <a:stretch>
            <a:fillRect/>
          </a:stretch>
        </p:blipFill>
        <p:spPr bwMode="auto">
          <a:xfrm>
            <a:off x="3267075" y="4876800"/>
            <a:ext cx="304800" cy="304800"/>
          </a:xfrm>
          <a:prstGeom prst="rect">
            <a:avLst/>
          </a:prstGeom>
          <a:noFill/>
          <a:ln w="9525">
            <a:noFill/>
            <a:miter lim="800000"/>
            <a:headEnd/>
            <a:tailEnd/>
          </a:ln>
        </p:spPr>
      </p:pic>
      <p:pic>
        <p:nvPicPr>
          <p:cNvPr id="190536" name="Rectangle 190535"/>
          <p:cNvPicPr>
            <a:picLocks noChangeAspect="1" noChangeArrowheads="1"/>
          </p:cNvPicPr>
          <p:nvPr/>
        </p:nvPicPr>
        <p:blipFill>
          <a:blip r:embed="rId5"/>
          <a:srcRect/>
          <a:stretch>
            <a:fillRect/>
          </a:stretch>
        </p:blipFill>
        <p:spPr bwMode="auto">
          <a:xfrm>
            <a:off x="5953125" y="2981325"/>
            <a:ext cx="304800" cy="304800"/>
          </a:xfrm>
          <a:prstGeom prst="rect">
            <a:avLst/>
          </a:prstGeom>
          <a:noFill/>
          <a:ln w="9525">
            <a:noFill/>
            <a:miter lim="800000"/>
            <a:headEnd/>
            <a:tailEnd/>
          </a:ln>
        </p:spPr>
      </p:pic>
      <p:pic>
        <p:nvPicPr>
          <p:cNvPr id="15397" name="Rectangle 29732"/>
          <p:cNvPicPr>
            <a:picLocks noChangeAspect="1" noChangeArrowheads="1"/>
          </p:cNvPicPr>
          <p:nvPr/>
        </p:nvPicPr>
        <p:blipFill>
          <a:blip r:embed="rId5"/>
          <a:srcRect/>
          <a:stretch>
            <a:fillRect/>
          </a:stretch>
        </p:blipFill>
        <p:spPr bwMode="auto">
          <a:xfrm>
            <a:off x="6896100" y="2971800"/>
            <a:ext cx="304800" cy="304800"/>
          </a:xfrm>
          <a:prstGeom prst="rect">
            <a:avLst/>
          </a:prstGeom>
          <a:noFill/>
          <a:ln w="9525">
            <a:noFill/>
            <a:miter lim="800000"/>
            <a:headEnd/>
            <a:tailEnd/>
          </a:ln>
        </p:spPr>
      </p:pic>
      <p:pic>
        <p:nvPicPr>
          <p:cNvPr id="15398" name="Rectangle 29733"/>
          <p:cNvPicPr>
            <a:picLocks noChangeAspect="1" noChangeArrowheads="1"/>
          </p:cNvPicPr>
          <p:nvPr/>
        </p:nvPicPr>
        <p:blipFill>
          <a:blip r:embed="rId5"/>
          <a:srcRect/>
          <a:stretch>
            <a:fillRect/>
          </a:stretch>
        </p:blipFill>
        <p:spPr bwMode="auto">
          <a:xfrm>
            <a:off x="6896100" y="4000500"/>
            <a:ext cx="304800" cy="304800"/>
          </a:xfrm>
          <a:prstGeom prst="rect">
            <a:avLst/>
          </a:prstGeom>
          <a:noFill/>
          <a:ln w="9525">
            <a:noFill/>
            <a:miter lim="800000"/>
            <a:headEnd/>
            <a:tailEnd/>
          </a:ln>
        </p:spPr>
      </p:pic>
      <p:pic>
        <p:nvPicPr>
          <p:cNvPr id="190539" name="Rectangle 190538"/>
          <p:cNvPicPr>
            <a:picLocks noChangeAspect="1" noChangeArrowheads="1"/>
          </p:cNvPicPr>
          <p:nvPr/>
        </p:nvPicPr>
        <p:blipFill>
          <a:blip r:embed="rId5"/>
          <a:srcRect/>
          <a:stretch>
            <a:fillRect/>
          </a:stretch>
        </p:blipFill>
        <p:spPr bwMode="auto">
          <a:xfrm>
            <a:off x="5953125" y="4876800"/>
            <a:ext cx="304800" cy="304800"/>
          </a:xfrm>
          <a:prstGeom prst="rect">
            <a:avLst/>
          </a:prstGeom>
          <a:noFill/>
          <a:ln w="9525">
            <a:noFill/>
            <a:miter lim="800000"/>
            <a:headEnd/>
            <a:tailEnd/>
          </a:ln>
        </p:spPr>
      </p:pic>
      <p:pic>
        <p:nvPicPr>
          <p:cNvPr id="190540" name="Rectangle 190539"/>
          <p:cNvPicPr>
            <a:picLocks noChangeAspect="1" noChangeArrowheads="1"/>
          </p:cNvPicPr>
          <p:nvPr/>
        </p:nvPicPr>
        <p:blipFill>
          <a:blip r:embed="rId5"/>
          <a:srcRect/>
          <a:stretch>
            <a:fillRect/>
          </a:stretch>
        </p:blipFill>
        <p:spPr bwMode="auto">
          <a:xfrm>
            <a:off x="5353050" y="5848350"/>
            <a:ext cx="304800" cy="304800"/>
          </a:xfrm>
          <a:prstGeom prst="rect">
            <a:avLst/>
          </a:prstGeom>
          <a:noFill/>
          <a:ln w="9525">
            <a:noFill/>
            <a:miter lim="800000"/>
            <a:headEnd/>
            <a:tailEnd/>
          </a:ln>
        </p:spPr>
      </p:pic>
      <p:pic>
        <p:nvPicPr>
          <p:cNvPr id="15401" name="Rectangle 29736"/>
          <p:cNvPicPr>
            <a:picLocks noChangeAspect="1" noChangeArrowheads="1"/>
          </p:cNvPicPr>
          <p:nvPr/>
        </p:nvPicPr>
        <p:blipFill>
          <a:blip r:embed="rId5"/>
          <a:srcRect/>
          <a:stretch>
            <a:fillRect/>
          </a:stretch>
        </p:blipFill>
        <p:spPr bwMode="auto">
          <a:xfrm>
            <a:off x="6648450" y="5857875"/>
            <a:ext cx="304800" cy="304800"/>
          </a:xfrm>
          <a:prstGeom prst="rect">
            <a:avLst/>
          </a:prstGeom>
          <a:noFill/>
          <a:ln w="9525">
            <a:noFill/>
            <a:miter lim="800000"/>
            <a:headEnd/>
            <a:tailEnd/>
          </a:ln>
        </p:spPr>
      </p:pic>
      <p:pic>
        <p:nvPicPr>
          <p:cNvPr id="190542" name="Rectangle 190541"/>
          <p:cNvPicPr>
            <a:picLocks noChangeAspect="1" noChangeArrowheads="1"/>
          </p:cNvPicPr>
          <p:nvPr/>
        </p:nvPicPr>
        <p:blipFill>
          <a:blip r:embed="rId5"/>
          <a:srcRect/>
          <a:stretch>
            <a:fillRect/>
          </a:stretch>
        </p:blipFill>
        <p:spPr bwMode="auto">
          <a:xfrm>
            <a:off x="676275" y="1685925"/>
            <a:ext cx="304800" cy="304800"/>
          </a:xfrm>
          <a:prstGeom prst="rect">
            <a:avLst/>
          </a:prstGeom>
          <a:noFill/>
          <a:ln w="9525">
            <a:noFill/>
            <a:miter lim="800000"/>
            <a:headEnd/>
            <a:tailEnd/>
          </a:ln>
        </p:spPr>
      </p:pic>
      <p:pic>
        <p:nvPicPr>
          <p:cNvPr id="190522" name="Rectangle 190521"/>
          <p:cNvPicPr>
            <a:picLocks noChangeAspect="1" noChangeArrowheads="1"/>
          </p:cNvPicPr>
          <p:nvPr/>
        </p:nvPicPr>
        <p:blipFill>
          <a:blip r:embed="rId6"/>
          <a:srcRect/>
          <a:stretch>
            <a:fillRect/>
          </a:stretch>
        </p:blipFill>
        <p:spPr bwMode="auto">
          <a:xfrm>
            <a:off x="3295650" y="5838825"/>
            <a:ext cx="314325" cy="314325"/>
          </a:xfrm>
          <a:prstGeom prst="rect">
            <a:avLst/>
          </a:prstGeom>
          <a:noFill/>
          <a:ln w="9525">
            <a:noFill/>
            <a:miter lim="800000"/>
            <a:headEnd/>
            <a:tailEnd/>
          </a:ln>
        </p:spPr>
      </p:pic>
      <p:pic>
        <p:nvPicPr>
          <p:cNvPr id="190523" name="Rectangle 190522"/>
          <p:cNvPicPr>
            <a:picLocks noChangeAspect="1" noChangeArrowheads="1"/>
          </p:cNvPicPr>
          <p:nvPr/>
        </p:nvPicPr>
        <p:blipFill>
          <a:blip r:embed="rId6"/>
          <a:srcRect/>
          <a:stretch>
            <a:fillRect/>
          </a:stretch>
        </p:blipFill>
        <p:spPr bwMode="auto">
          <a:xfrm>
            <a:off x="3286125" y="4876800"/>
            <a:ext cx="314325" cy="314325"/>
          </a:xfrm>
          <a:prstGeom prst="rect">
            <a:avLst/>
          </a:prstGeom>
          <a:noFill/>
          <a:ln w="9525">
            <a:noFill/>
            <a:miter lim="800000"/>
            <a:headEnd/>
            <a:tailEnd/>
          </a:ln>
        </p:spPr>
      </p:pic>
      <p:pic>
        <p:nvPicPr>
          <p:cNvPr id="190524" name="Rectangle 190523"/>
          <p:cNvPicPr>
            <a:picLocks noChangeAspect="1" noChangeArrowheads="1"/>
          </p:cNvPicPr>
          <p:nvPr/>
        </p:nvPicPr>
        <p:blipFill>
          <a:blip r:embed="rId6"/>
          <a:srcRect/>
          <a:stretch>
            <a:fillRect/>
          </a:stretch>
        </p:blipFill>
        <p:spPr bwMode="auto">
          <a:xfrm>
            <a:off x="3990975" y="4000500"/>
            <a:ext cx="314325" cy="314325"/>
          </a:xfrm>
          <a:prstGeom prst="rect">
            <a:avLst/>
          </a:prstGeom>
          <a:noFill/>
          <a:ln w="9525">
            <a:noFill/>
            <a:miter lim="800000"/>
            <a:headEnd/>
            <a:tailEnd/>
          </a:ln>
        </p:spPr>
      </p:pic>
      <p:pic>
        <p:nvPicPr>
          <p:cNvPr id="190525" name="Rectangle 190524"/>
          <p:cNvPicPr>
            <a:picLocks noChangeAspect="1" noChangeArrowheads="1"/>
          </p:cNvPicPr>
          <p:nvPr/>
        </p:nvPicPr>
        <p:blipFill>
          <a:blip r:embed="rId6"/>
          <a:srcRect/>
          <a:stretch>
            <a:fillRect/>
          </a:stretch>
        </p:blipFill>
        <p:spPr bwMode="auto">
          <a:xfrm>
            <a:off x="4000500" y="2971800"/>
            <a:ext cx="314325" cy="314325"/>
          </a:xfrm>
          <a:prstGeom prst="rect">
            <a:avLst/>
          </a:prstGeom>
          <a:noFill/>
          <a:ln w="9525">
            <a:noFill/>
            <a:miter lim="800000"/>
            <a:headEnd/>
            <a:tailEnd/>
          </a:ln>
        </p:spPr>
      </p:pic>
      <p:pic>
        <p:nvPicPr>
          <p:cNvPr id="190526" name="Rectangle 190525"/>
          <p:cNvPicPr>
            <a:picLocks noChangeAspect="1" noChangeArrowheads="1"/>
          </p:cNvPicPr>
          <p:nvPr/>
        </p:nvPicPr>
        <p:blipFill>
          <a:blip r:embed="rId6"/>
          <a:srcRect/>
          <a:stretch>
            <a:fillRect/>
          </a:stretch>
        </p:blipFill>
        <p:spPr bwMode="auto">
          <a:xfrm>
            <a:off x="5495925" y="1981200"/>
            <a:ext cx="314325" cy="314325"/>
          </a:xfrm>
          <a:prstGeom prst="rect">
            <a:avLst/>
          </a:prstGeom>
          <a:noFill/>
          <a:ln w="9525">
            <a:noFill/>
            <a:miter lim="800000"/>
            <a:headEnd/>
            <a:tailEnd/>
          </a:ln>
        </p:spPr>
      </p:pic>
      <p:pic>
        <p:nvPicPr>
          <p:cNvPr id="190527" name="Rectangle 190526"/>
          <p:cNvPicPr>
            <a:picLocks noChangeAspect="1" noChangeArrowheads="1"/>
          </p:cNvPicPr>
          <p:nvPr/>
        </p:nvPicPr>
        <p:blipFill>
          <a:blip r:embed="rId6"/>
          <a:srcRect/>
          <a:stretch>
            <a:fillRect/>
          </a:stretch>
        </p:blipFill>
        <p:spPr bwMode="auto">
          <a:xfrm>
            <a:off x="685800" y="1676400"/>
            <a:ext cx="314325" cy="314325"/>
          </a:xfrm>
          <a:prstGeom prst="rect">
            <a:avLst/>
          </a:prstGeom>
          <a:noFill/>
          <a:ln w="9525">
            <a:noFill/>
            <a:miter lim="800000"/>
            <a:headEnd/>
            <a:tailEnd/>
          </a:ln>
        </p:spPr>
      </p:pic>
      <p:pic>
        <p:nvPicPr>
          <p:cNvPr id="190543" name="Rectangle 190542"/>
          <p:cNvPicPr>
            <a:picLocks noChangeAspect="1" noChangeArrowheads="1"/>
          </p:cNvPicPr>
          <p:nvPr/>
        </p:nvPicPr>
        <p:blipFill>
          <a:blip r:embed="rId7"/>
          <a:srcRect/>
          <a:stretch>
            <a:fillRect/>
          </a:stretch>
        </p:blipFill>
        <p:spPr bwMode="auto">
          <a:xfrm>
            <a:off x="5972175" y="4886325"/>
            <a:ext cx="276225" cy="276225"/>
          </a:xfrm>
          <a:prstGeom prst="rect">
            <a:avLst/>
          </a:prstGeom>
          <a:noFill/>
          <a:ln w="9525">
            <a:noFill/>
            <a:miter lim="800000"/>
            <a:headEnd/>
            <a:tailEnd/>
          </a:ln>
        </p:spPr>
      </p:pic>
      <p:pic>
        <p:nvPicPr>
          <p:cNvPr id="190545" name="Rectangle 190544"/>
          <p:cNvPicPr>
            <a:picLocks noChangeAspect="1" noChangeArrowheads="1"/>
          </p:cNvPicPr>
          <p:nvPr/>
        </p:nvPicPr>
        <p:blipFill>
          <a:blip r:embed="rId7"/>
          <a:srcRect/>
          <a:stretch>
            <a:fillRect/>
          </a:stretch>
        </p:blipFill>
        <p:spPr bwMode="auto">
          <a:xfrm>
            <a:off x="5972175" y="2981325"/>
            <a:ext cx="276225" cy="276225"/>
          </a:xfrm>
          <a:prstGeom prst="rect">
            <a:avLst/>
          </a:prstGeom>
          <a:noFill/>
          <a:ln w="9525">
            <a:noFill/>
            <a:miter lim="800000"/>
            <a:headEnd/>
            <a:tailEnd/>
          </a:ln>
        </p:spPr>
      </p:pic>
      <p:pic>
        <p:nvPicPr>
          <p:cNvPr id="190546" name="Rectangle 190545"/>
          <p:cNvPicPr>
            <a:picLocks noChangeAspect="1" noChangeArrowheads="1"/>
          </p:cNvPicPr>
          <p:nvPr/>
        </p:nvPicPr>
        <p:blipFill>
          <a:blip r:embed="rId7"/>
          <a:srcRect/>
          <a:stretch>
            <a:fillRect/>
          </a:stretch>
        </p:blipFill>
        <p:spPr bwMode="auto">
          <a:xfrm>
            <a:off x="5495925" y="1990725"/>
            <a:ext cx="276225" cy="276225"/>
          </a:xfrm>
          <a:prstGeom prst="rect">
            <a:avLst/>
          </a:prstGeom>
          <a:noFill/>
          <a:ln w="9525">
            <a:noFill/>
            <a:miter lim="800000"/>
            <a:headEnd/>
            <a:tailEnd/>
          </a:ln>
        </p:spPr>
      </p:pic>
      <p:pic>
        <p:nvPicPr>
          <p:cNvPr id="190547" name="Rectangle 190546"/>
          <p:cNvPicPr>
            <a:picLocks noChangeAspect="1" noChangeArrowheads="1"/>
          </p:cNvPicPr>
          <p:nvPr/>
        </p:nvPicPr>
        <p:blipFill>
          <a:blip r:embed="rId7"/>
          <a:srcRect/>
          <a:stretch>
            <a:fillRect/>
          </a:stretch>
        </p:blipFill>
        <p:spPr bwMode="auto">
          <a:xfrm>
            <a:off x="695325" y="1685925"/>
            <a:ext cx="276225" cy="276225"/>
          </a:xfrm>
          <a:prstGeom prst="rect">
            <a:avLst/>
          </a:prstGeom>
          <a:noFill/>
          <a:ln w="9525">
            <a:noFill/>
            <a:miter lim="800000"/>
            <a:headEnd/>
            <a:tailEnd/>
          </a:ln>
        </p:spPr>
      </p:pic>
      <p:pic>
        <p:nvPicPr>
          <p:cNvPr id="190548" name="Rectangle 190547"/>
          <p:cNvPicPr>
            <a:picLocks noChangeAspect="1" noChangeArrowheads="1"/>
          </p:cNvPicPr>
          <p:nvPr/>
        </p:nvPicPr>
        <p:blipFill>
          <a:blip r:embed="rId7"/>
          <a:srcRect/>
          <a:stretch>
            <a:fillRect/>
          </a:stretch>
        </p:blipFill>
        <p:spPr bwMode="auto">
          <a:xfrm>
            <a:off x="5372100" y="5857875"/>
            <a:ext cx="276225" cy="276225"/>
          </a:xfrm>
          <a:prstGeom prst="rect">
            <a:avLst/>
          </a:prstGeom>
          <a:noFill/>
          <a:ln w="9525">
            <a:noFill/>
            <a:miter lim="800000"/>
            <a:headEnd/>
            <a:tailEnd/>
          </a:ln>
        </p:spPr>
      </p:pic>
      <p:pic>
        <p:nvPicPr>
          <p:cNvPr id="15414" name="Picture 25" descr="D:\SD\MOMv3.Main\private\product\ManagementPacks\Images\images\i390_ClassID_SQLServerRole_80.png"/>
          <p:cNvPicPr>
            <a:picLocks noChangeAspect="1" noChangeArrowheads="1"/>
          </p:cNvPicPr>
          <p:nvPr/>
        </p:nvPicPr>
        <p:blipFill>
          <a:blip r:embed="rId8"/>
          <a:srcRect/>
          <a:stretch>
            <a:fillRect/>
          </a:stretch>
        </p:blipFill>
        <p:spPr bwMode="auto">
          <a:xfrm>
            <a:off x="869950" y="1878013"/>
            <a:ext cx="762000" cy="762000"/>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52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9052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90524"/>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190525"/>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190526"/>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1000"/>
                                  </p:stCondLst>
                                  <p:childTnLst>
                                    <p:set>
                                      <p:cBhvr>
                                        <p:cTn id="21" dur="1" fill="hold">
                                          <p:stCondLst>
                                            <p:cond delay="0"/>
                                          </p:stCondLst>
                                        </p:cTn>
                                        <p:tgtEl>
                                          <p:spTgt spid="19052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90540"/>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190548"/>
                                        </p:tgtEl>
                                        <p:attrNameLst>
                                          <p:attrName>style.visibility</p:attrName>
                                        </p:attrNameLst>
                                      </p:cBhvr>
                                      <p:to>
                                        <p:strVal val="visible"/>
                                      </p:to>
                                    </p:set>
                                  </p:childTnLst>
                                </p:cTn>
                              </p:par>
                            </p:childTnLst>
                          </p:cTn>
                        </p:par>
                        <p:par>
                          <p:cTn id="28" fill="hold">
                            <p:stCondLst>
                              <p:cond delay="0"/>
                            </p:stCondLst>
                            <p:childTnLst>
                              <p:par>
                                <p:cTn id="29" presetID="1" presetClass="exit" presetSubtype="0" fill="hold" nodeType="afterEffect">
                                  <p:stCondLst>
                                    <p:cond delay="1000"/>
                                  </p:stCondLst>
                                  <p:childTnLst>
                                    <p:set>
                                      <p:cBhvr>
                                        <p:cTn id="30" dur="1" fill="hold">
                                          <p:stCondLst>
                                            <p:cond delay="0"/>
                                          </p:stCondLst>
                                        </p:cTn>
                                        <p:tgtEl>
                                          <p:spTgt spid="190539"/>
                                        </p:tgtEl>
                                        <p:attrNameLst>
                                          <p:attrName>style.visibility</p:attrName>
                                        </p:attrNameLst>
                                      </p:cBhvr>
                                      <p:to>
                                        <p:strVal val="hidden"/>
                                      </p:to>
                                    </p:set>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190543"/>
                                        </p:tgtEl>
                                        <p:attrNameLst>
                                          <p:attrName>style.visibility</p:attrName>
                                        </p:attrNameLst>
                                      </p:cBhvr>
                                      <p:to>
                                        <p:strVal val="visible"/>
                                      </p:to>
                                    </p:set>
                                  </p:childTnLst>
                                </p:cTn>
                              </p:par>
                            </p:childTnLst>
                          </p:cTn>
                        </p:par>
                        <p:par>
                          <p:cTn id="34" fill="hold">
                            <p:stCondLst>
                              <p:cond delay="1000"/>
                            </p:stCondLst>
                            <p:childTnLst>
                              <p:par>
                                <p:cTn id="35" presetID="1" presetClass="exit" presetSubtype="0" fill="hold" nodeType="afterEffect">
                                  <p:stCondLst>
                                    <p:cond delay="1000"/>
                                  </p:stCondLst>
                                  <p:childTnLst>
                                    <p:set>
                                      <p:cBhvr>
                                        <p:cTn id="36" dur="1" fill="hold">
                                          <p:stCondLst>
                                            <p:cond delay="0"/>
                                          </p:stCondLst>
                                        </p:cTn>
                                        <p:tgtEl>
                                          <p:spTgt spid="190536"/>
                                        </p:tgtEl>
                                        <p:attrNameLst>
                                          <p:attrName>style.visibility</p:attrName>
                                        </p:attrNameLst>
                                      </p:cBhvr>
                                      <p:to>
                                        <p:strVal val="hidden"/>
                                      </p:to>
                                    </p:set>
                                  </p:childTnLst>
                                </p:cTn>
                              </p:par>
                              <p:par>
                                <p:cTn id="37" presetID="1" presetClass="entr" presetSubtype="0" fill="hold" nodeType="withEffect">
                                  <p:stCondLst>
                                    <p:cond delay="1000"/>
                                  </p:stCondLst>
                                  <p:childTnLst>
                                    <p:set>
                                      <p:cBhvr>
                                        <p:cTn id="38" dur="1" fill="hold">
                                          <p:stCondLst>
                                            <p:cond delay="0"/>
                                          </p:stCondLst>
                                        </p:cTn>
                                        <p:tgtEl>
                                          <p:spTgt spid="1905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90522"/>
                                        </p:tgtEl>
                                        <p:attrNameLst>
                                          <p:attrName>style.visibility</p:attrName>
                                        </p:attrNameLst>
                                      </p:cBhvr>
                                      <p:to>
                                        <p:strVal val="hidden"/>
                                      </p:to>
                                    </p:set>
                                  </p:childTnLst>
                                </p:cTn>
                              </p:par>
                            </p:childTnLst>
                          </p:cTn>
                        </p:par>
                        <p:par>
                          <p:cTn id="43" fill="hold">
                            <p:stCondLst>
                              <p:cond delay="0"/>
                            </p:stCondLst>
                            <p:childTnLst>
                              <p:par>
                                <p:cTn id="44" presetID="1" presetClass="exit" presetSubtype="0" fill="hold" nodeType="afterEffect">
                                  <p:stCondLst>
                                    <p:cond delay="1000"/>
                                  </p:stCondLst>
                                  <p:childTnLst>
                                    <p:set>
                                      <p:cBhvr>
                                        <p:cTn id="45" dur="1" fill="hold">
                                          <p:stCondLst>
                                            <p:cond delay="0"/>
                                          </p:stCondLst>
                                        </p:cTn>
                                        <p:tgtEl>
                                          <p:spTgt spid="190523"/>
                                        </p:tgtEl>
                                        <p:attrNameLst>
                                          <p:attrName>style.visibility</p:attrName>
                                        </p:attrNameLst>
                                      </p:cBhvr>
                                      <p:to>
                                        <p:strVal val="hidden"/>
                                      </p:to>
                                    </p:set>
                                  </p:childTnLst>
                                </p:cTn>
                              </p:par>
                            </p:childTnLst>
                          </p:cTn>
                        </p:par>
                        <p:par>
                          <p:cTn id="46" fill="hold">
                            <p:stCondLst>
                              <p:cond delay="1000"/>
                            </p:stCondLst>
                            <p:childTnLst>
                              <p:par>
                                <p:cTn id="47" presetID="1" presetClass="exit" presetSubtype="0" fill="hold" nodeType="afterEffect">
                                  <p:stCondLst>
                                    <p:cond delay="1000"/>
                                  </p:stCondLst>
                                  <p:childTnLst>
                                    <p:set>
                                      <p:cBhvr>
                                        <p:cTn id="48" dur="1" fill="hold">
                                          <p:stCondLst>
                                            <p:cond delay="0"/>
                                          </p:stCondLst>
                                        </p:cTn>
                                        <p:tgtEl>
                                          <p:spTgt spid="190524"/>
                                        </p:tgtEl>
                                        <p:attrNameLst>
                                          <p:attrName>style.visibility</p:attrName>
                                        </p:attrNameLst>
                                      </p:cBhvr>
                                      <p:to>
                                        <p:strVal val="hidden"/>
                                      </p:to>
                                    </p:set>
                                  </p:childTnLst>
                                </p:cTn>
                              </p:par>
                            </p:childTnLst>
                          </p:cTn>
                        </p:par>
                        <p:par>
                          <p:cTn id="49" fill="hold">
                            <p:stCondLst>
                              <p:cond delay="2000"/>
                            </p:stCondLst>
                            <p:childTnLst>
                              <p:par>
                                <p:cTn id="50" presetID="1" presetClass="exit" presetSubtype="0" fill="hold" nodeType="afterEffect">
                                  <p:stCondLst>
                                    <p:cond delay="1000"/>
                                  </p:stCondLst>
                                  <p:childTnLst>
                                    <p:set>
                                      <p:cBhvr>
                                        <p:cTn id="51" dur="1" fill="hold">
                                          <p:stCondLst>
                                            <p:cond delay="0"/>
                                          </p:stCondLst>
                                        </p:cTn>
                                        <p:tgtEl>
                                          <p:spTgt spid="190525"/>
                                        </p:tgtEl>
                                        <p:attrNameLst>
                                          <p:attrName>style.visibility</p:attrName>
                                        </p:attrNameLst>
                                      </p:cBhvr>
                                      <p:to>
                                        <p:strVal val="hidden"/>
                                      </p:to>
                                    </p:set>
                                  </p:childTnLst>
                                </p:cTn>
                              </p:par>
                            </p:childTnLst>
                          </p:cTn>
                        </p:par>
                        <p:par>
                          <p:cTn id="52" fill="hold">
                            <p:stCondLst>
                              <p:cond delay="3000"/>
                            </p:stCondLst>
                            <p:childTnLst>
                              <p:par>
                                <p:cTn id="53" presetID="1" presetClass="exit" presetSubtype="0" fill="hold" nodeType="afterEffect">
                                  <p:stCondLst>
                                    <p:cond delay="1000"/>
                                  </p:stCondLst>
                                  <p:childTnLst>
                                    <p:set>
                                      <p:cBhvr>
                                        <p:cTn id="54" dur="1" fill="hold">
                                          <p:stCondLst>
                                            <p:cond delay="0"/>
                                          </p:stCondLst>
                                        </p:cTn>
                                        <p:tgtEl>
                                          <p:spTgt spid="190526"/>
                                        </p:tgtEl>
                                        <p:attrNameLst>
                                          <p:attrName>style.visibility</p:attrName>
                                        </p:attrNameLst>
                                      </p:cBhvr>
                                      <p:to>
                                        <p:strVal val="hidden"/>
                                      </p:to>
                                    </p:set>
                                  </p:childTnLst>
                                </p:cTn>
                              </p:par>
                              <p:par>
                                <p:cTn id="55" presetID="1" presetClass="exit" presetSubtype="0" fill="hold" nodeType="withEffect">
                                  <p:stCondLst>
                                    <p:cond delay="1000"/>
                                  </p:stCondLst>
                                  <p:childTnLst>
                                    <p:set>
                                      <p:cBhvr>
                                        <p:cTn id="56" dur="1" fill="hold">
                                          <p:stCondLst>
                                            <p:cond delay="0"/>
                                          </p:stCondLst>
                                        </p:cTn>
                                        <p:tgtEl>
                                          <p:spTgt spid="190531"/>
                                        </p:tgtEl>
                                        <p:attrNameLst>
                                          <p:attrName>style.visibility</p:attrName>
                                        </p:attrNameLst>
                                      </p:cBhvr>
                                      <p:to>
                                        <p:strVal val="hidden"/>
                                      </p:to>
                                    </p:set>
                                  </p:childTnLst>
                                </p:cTn>
                              </p:par>
                              <p:par>
                                <p:cTn id="57" presetID="1" presetClass="entr" presetSubtype="0" fill="hold" nodeType="withEffect">
                                  <p:stCondLst>
                                    <p:cond delay="1000"/>
                                  </p:stCondLst>
                                  <p:childTnLst>
                                    <p:set>
                                      <p:cBhvr>
                                        <p:cTn id="58" dur="1" fill="hold">
                                          <p:stCondLst>
                                            <p:cond delay="0"/>
                                          </p:stCondLst>
                                        </p:cTn>
                                        <p:tgtEl>
                                          <p:spTgt spid="190546"/>
                                        </p:tgtEl>
                                        <p:attrNameLst>
                                          <p:attrName>style.visibility</p:attrName>
                                        </p:attrNameLst>
                                      </p:cBhvr>
                                      <p:to>
                                        <p:strVal val="visible"/>
                                      </p:to>
                                    </p:set>
                                  </p:childTnLst>
                                </p:cTn>
                              </p:par>
                            </p:childTnLst>
                          </p:cTn>
                        </p:par>
                        <p:par>
                          <p:cTn id="59" fill="hold">
                            <p:stCondLst>
                              <p:cond delay="4000"/>
                            </p:stCondLst>
                            <p:childTnLst>
                              <p:par>
                                <p:cTn id="60" presetID="1" presetClass="exit" presetSubtype="0" fill="hold" nodeType="afterEffect">
                                  <p:stCondLst>
                                    <p:cond delay="1000"/>
                                  </p:stCondLst>
                                  <p:childTnLst>
                                    <p:set>
                                      <p:cBhvr>
                                        <p:cTn id="61" dur="1" fill="hold">
                                          <p:stCondLst>
                                            <p:cond delay="0"/>
                                          </p:stCondLst>
                                        </p:cTn>
                                        <p:tgtEl>
                                          <p:spTgt spid="190527"/>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190542"/>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190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0" y="854075"/>
            <a:ext cx="9144000" cy="6019800"/>
          </a:xfrm>
          <a:prstGeom prst="rect">
            <a:avLst/>
          </a:prstGeom>
          <a:noFill/>
          <a:ln w="12700" algn="ctr">
            <a:noFill/>
            <a:miter lim="800000"/>
            <a:headEnd/>
            <a:tailEnd/>
          </a:ln>
        </p:spPr>
      </p:pic>
      <p:sp>
        <p:nvSpPr>
          <p:cNvPr id="20483" name="Title 81921"/>
          <p:cNvSpPr txBox="1">
            <a:spLocks noChangeArrowheads="1"/>
          </p:cNvSpPr>
          <p:nvPr/>
        </p:nvSpPr>
        <p:spPr bwMode="auto">
          <a:xfrm>
            <a:off x="357158" y="285728"/>
            <a:ext cx="8372475" cy="646113"/>
          </a:xfrm>
          <a:prstGeom prst="rect">
            <a:avLst/>
          </a:prstGeom>
          <a:noFill/>
          <a:ln w="9525" algn="ctr">
            <a:noFill/>
            <a:miter lim="800000"/>
            <a:headEnd/>
            <a:tailEnd/>
          </a:ln>
        </p:spPr>
        <p:txBody>
          <a:bodyPr>
            <a:spAutoFit/>
          </a:bodyPr>
          <a:lstStyle/>
          <a:p>
            <a:pPr algn="l">
              <a:lnSpc>
                <a:spcPct val="90000"/>
              </a:lnSpc>
            </a:pPr>
            <a:r>
              <a:rPr lang="zh-TW" altLang="en-US" sz="4000" dirty="0" smtClean="0">
                <a:latin typeface="標楷體" pitchFamily="65" charset="-120"/>
              </a:rPr>
              <a:t>全面性的服務</a:t>
            </a:r>
            <a:r>
              <a:rPr lang="zh-TW" altLang="en-US" sz="4000" dirty="0">
                <a:latin typeface="標楷體" pitchFamily="65" charset="-120"/>
              </a:rPr>
              <a:t>監控</a:t>
            </a:r>
            <a:endParaRPr lang="en-US" altLang="zh-TW" sz="4400" dirty="0">
              <a:latin typeface="標楷體" pitchFamily="65" charset="-120"/>
            </a:endParaRPr>
          </a:p>
        </p:txBody>
      </p:sp>
      <p:sp>
        <p:nvSpPr>
          <p:cNvPr id="4" name="Rounded Rectangular Callout 3"/>
          <p:cNvSpPr/>
          <p:nvPr/>
        </p:nvSpPr>
        <p:spPr bwMode="auto">
          <a:xfrm>
            <a:off x="6286512" y="1214422"/>
            <a:ext cx="1920900" cy="428628"/>
          </a:xfrm>
          <a:prstGeom prst="wedgeRoundRectCallout">
            <a:avLst>
              <a:gd name="adj1" fmla="val -83572"/>
              <a:gd name="adj2" fmla="val 45093"/>
              <a:gd name="adj3" fmla="val 16667"/>
            </a:avLst>
          </a:prstGeom>
          <a:gradFill rotWithShape="0">
            <a:gsLst>
              <a:gs pos="0">
                <a:schemeClr val="accent2">
                  <a:gamma/>
                  <a:shade val="57255"/>
                  <a:invGamma/>
                </a:schemeClr>
              </a:gs>
              <a:gs pos="100000">
                <a:schemeClr val="accent2"/>
              </a:gs>
            </a:gsLst>
            <a:lin ang="2700000" scaled="1"/>
          </a:gradFill>
          <a:ln w="12700" cap="flat" cmpd="sng" algn="ctr">
            <a:solidFill>
              <a:schemeClr val="accent2"/>
            </a:solidFill>
            <a:prstDash val="solid"/>
            <a:round/>
            <a:headEnd type="none" w="med" len="med"/>
            <a:tailEnd type="none" w="med" len="med"/>
          </a:ln>
          <a:effectLst/>
        </p:spPr>
        <p:txBody>
          <a:bodyPr anchor="ctr"/>
          <a:lstStyle/>
          <a:p>
            <a:pPr>
              <a:defRPr/>
            </a:pPr>
            <a:r>
              <a:rPr lang="zh-TW" altLang="en-US" sz="1600" dirty="0">
                <a:solidFill>
                  <a:schemeClr val="bg1"/>
                </a:solidFill>
                <a:latin typeface="微軟正黑體" pitchFamily="34" charset="-120"/>
                <a:ea typeface="微軟正黑體" pitchFamily="34" charset="-120"/>
              </a:rPr>
              <a:t>企業入口網站</a:t>
            </a:r>
          </a:p>
        </p:txBody>
      </p:sp>
      <p:sp>
        <p:nvSpPr>
          <p:cNvPr id="6" name="Rounded Rectangular Callout 5"/>
          <p:cNvSpPr/>
          <p:nvPr/>
        </p:nvSpPr>
        <p:spPr bwMode="auto">
          <a:xfrm>
            <a:off x="255588" y="3286124"/>
            <a:ext cx="1971675" cy="474660"/>
          </a:xfrm>
          <a:prstGeom prst="wedgeRoundRectCallout">
            <a:avLst>
              <a:gd name="adj1" fmla="val 78934"/>
              <a:gd name="adj2" fmla="val 69723"/>
              <a:gd name="adj3" fmla="val 16667"/>
            </a:avLst>
          </a:prstGeom>
          <a:gradFill rotWithShape="0">
            <a:gsLst>
              <a:gs pos="0">
                <a:schemeClr val="accent2">
                  <a:gamma/>
                  <a:shade val="57255"/>
                  <a:invGamma/>
                </a:schemeClr>
              </a:gs>
              <a:gs pos="100000">
                <a:schemeClr val="accent2"/>
              </a:gs>
            </a:gsLst>
            <a:lin ang="2700000" scaled="1"/>
          </a:gradFill>
          <a:ln w="12700" cap="flat" cmpd="sng" algn="ctr">
            <a:solidFill>
              <a:schemeClr val="accent2"/>
            </a:solidFill>
            <a:prstDash val="solid"/>
            <a:round/>
            <a:headEnd type="none" w="med" len="med"/>
            <a:tailEnd type="none" w="med" len="med"/>
          </a:ln>
          <a:effectLst/>
        </p:spPr>
        <p:txBody>
          <a:bodyPr anchor="ctr"/>
          <a:lstStyle/>
          <a:p>
            <a:pPr>
              <a:defRPr/>
            </a:pPr>
            <a:r>
              <a:rPr lang="zh-TW" altLang="en-US" sz="1600" dirty="0">
                <a:solidFill>
                  <a:schemeClr val="bg1"/>
                </a:solidFill>
                <a:latin typeface="微軟正黑體" pitchFamily="34" charset="-120"/>
                <a:ea typeface="微軟正黑體" pitchFamily="34" charset="-120"/>
              </a:rPr>
              <a:t>處理器效能監控</a:t>
            </a:r>
          </a:p>
        </p:txBody>
      </p:sp>
      <p:sp>
        <p:nvSpPr>
          <p:cNvPr id="7" name="Rounded Rectangular Callout 6"/>
          <p:cNvSpPr/>
          <p:nvPr/>
        </p:nvSpPr>
        <p:spPr bwMode="auto">
          <a:xfrm>
            <a:off x="3609975" y="3286124"/>
            <a:ext cx="2028825" cy="498472"/>
          </a:xfrm>
          <a:prstGeom prst="wedgeRoundRectCallout">
            <a:avLst>
              <a:gd name="adj1" fmla="val -24983"/>
              <a:gd name="adj2" fmla="val 73611"/>
              <a:gd name="adj3" fmla="val 16667"/>
            </a:avLst>
          </a:prstGeom>
          <a:gradFill rotWithShape="0">
            <a:gsLst>
              <a:gs pos="0">
                <a:schemeClr val="accent2">
                  <a:gamma/>
                  <a:shade val="57255"/>
                  <a:invGamma/>
                </a:schemeClr>
              </a:gs>
              <a:gs pos="100000">
                <a:schemeClr val="accent2"/>
              </a:gs>
            </a:gsLst>
            <a:lin ang="2700000" scaled="1"/>
          </a:gradFill>
          <a:ln w="12700" cap="flat" cmpd="sng" algn="ctr">
            <a:solidFill>
              <a:schemeClr val="accent2"/>
            </a:solidFill>
            <a:prstDash val="solid"/>
            <a:round/>
            <a:headEnd type="none" w="med" len="med"/>
            <a:tailEnd type="none" w="med" len="med"/>
          </a:ln>
          <a:effectLst/>
        </p:spPr>
        <p:txBody>
          <a:bodyPr anchor="ctr"/>
          <a:lstStyle/>
          <a:p>
            <a:pPr>
              <a:defRPr/>
            </a:pPr>
            <a:r>
              <a:rPr lang="zh-TW" altLang="en-US" sz="1600">
                <a:solidFill>
                  <a:schemeClr val="bg1"/>
                </a:solidFill>
                <a:latin typeface="微軟正黑體" pitchFamily="34" charset="-120"/>
                <a:ea typeface="微軟正黑體" pitchFamily="34" charset="-120"/>
              </a:rPr>
              <a:t>磁碟可用容量監控</a:t>
            </a:r>
          </a:p>
        </p:txBody>
      </p:sp>
      <p:sp>
        <p:nvSpPr>
          <p:cNvPr id="8" name="Rounded Rectangular Callout 7"/>
          <p:cNvSpPr/>
          <p:nvPr/>
        </p:nvSpPr>
        <p:spPr bwMode="auto">
          <a:xfrm>
            <a:off x="6623050" y="3286124"/>
            <a:ext cx="2028825" cy="442914"/>
          </a:xfrm>
          <a:prstGeom prst="wedgeRoundRectCallout">
            <a:avLst>
              <a:gd name="adj1" fmla="val -24983"/>
              <a:gd name="adj2" fmla="val 73611"/>
              <a:gd name="adj3" fmla="val 16667"/>
            </a:avLst>
          </a:prstGeom>
          <a:gradFill rotWithShape="0">
            <a:gsLst>
              <a:gs pos="0">
                <a:schemeClr val="accent2">
                  <a:gamma/>
                  <a:shade val="57255"/>
                  <a:invGamma/>
                </a:schemeClr>
              </a:gs>
              <a:gs pos="100000">
                <a:schemeClr val="accent2"/>
              </a:gs>
            </a:gsLst>
            <a:lin ang="2700000" scaled="1"/>
          </a:gradFill>
          <a:ln w="12700" cap="flat" cmpd="sng" algn="ctr">
            <a:solidFill>
              <a:schemeClr val="accent2"/>
            </a:solidFill>
            <a:prstDash val="solid"/>
            <a:round/>
            <a:headEnd type="none" w="med" len="med"/>
            <a:tailEnd type="none" w="med" len="med"/>
          </a:ln>
          <a:effectLst/>
        </p:spPr>
        <p:txBody>
          <a:bodyPr anchor="ctr"/>
          <a:lstStyle/>
          <a:p>
            <a:pPr>
              <a:defRPr/>
            </a:pPr>
            <a:r>
              <a:rPr lang="zh-TW" altLang="en-US" sz="1600" dirty="0">
                <a:solidFill>
                  <a:schemeClr val="bg1"/>
                </a:solidFill>
                <a:latin typeface="微軟正黑體" pitchFamily="34" charset="-120"/>
                <a:ea typeface="微軟正黑體" pitchFamily="34" charset="-120"/>
              </a:rPr>
              <a:t>可用記憶體監控</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1000" y="277813"/>
            <a:ext cx="8480425" cy="538609"/>
          </a:xfrm>
        </p:spPr>
        <p:txBody>
          <a:bodyPr/>
          <a:lstStyle/>
          <a:p>
            <a:r>
              <a:rPr lang="zh-TW" altLang="en-US" sz="3200" dirty="0" smtClean="0"/>
              <a:t>模擬交易（</a:t>
            </a:r>
            <a:r>
              <a:rPr lang="en-US" altLang="zh-TW" sz="3200" dirty="0" smtClean="0"/>
              <a:t>Synthetic Transaction</a:t>
            </a:r>
            <a:r>
              <a:rPr lang="zh-TW" altLang="en-US" sz="3200" dirty="0" smtClean="0"/>
              <a:t>）診斷</a:t>
            </a:r>
            <a:endParaRPr lang="zh-TW" altLang="en-US" sz="3200" dirty="0"/>
          </a:p>
        </p:txBody>
      </p:sp>
      <p:sp>
        <p:nvSpPr>
          <p:cNvPr id="3" name="內容版面配置區 2"/>
          <p:cNvSpPr>
            <a:spLocks noGrp="1"/>
          </p:cNvSpPr>
          <p:nvPr>
            <p:ph idx="1"/>
          </p:nvPr>
        </p:nvSpPr>
        <p:spPr>
          <a:xfrm>
            <a:off x="381000" y="1416050"/>
            <a:ext cx="8494713" cy="2865664"/>
          </a:xfrm>
        </p:spPr>
        <p:txBody>
          <a:bodyPr/>
          <a:lstStyle/>
          <a:p>
            <a:r>
              <a:rPr lang="zh-TW" altLang="en-US" dirty="0" smtClean="0"/>
              <a:t>不需要安裝</a:t>
            </a:r>
            <a:r>
              <a:rPr lang="en-US" altLang="zh-TW" dirty="0" smtClean="0"/>
              <a:t>Agent</a:t>
            </a:r>
            <a:r>
              <a:rPr lang="zh-TW" altLang="en-US" dirty="0" smtClean="0"/>
              <a:t>即可監控</a:t>
            </a:r>
            <a:endParaRPr lang="en-US" altLang="zh-TW" dirty="0" smtClean="0"/>
          </a:p>
          <a:p>
            <a:r>
              <a:rPr lang="zh-TW" altLang="en-US" dirty="0" smtClean="0"/>
              <a:t>監控目標</a:t>
            </a:r>
            <a:endParaRPr lang="en-US" altLang="zh-TW" dirty="0" smtClean="0"/>
          </a:p>
          <a:p>
            <a:pPr lvl="1"/>
            <a:r>
              <a:rPr lang="en-US" altLang="zh-TW" dirty="0" smtClean="0"/>
              <a:t>OLE DB</a:t>
            </a:r>
            <a:r>
              <a:rPr lang="zh-TW" altLang="en-US" dirty="0" smtClean="0"/>
              <a:t>資料庫交易診斷</a:t>
            </a:r>
            <a:endParaRPr lang="en-US" altLang="zh-TW" dirty="0" smtClean="0"/>
          </a:p>
          <a:p>
            <a:pPr lvl="1"/>
            <a:r>
              <a:rPr lang="zh-TW" altLang="en-US" dirty="0" smtClean="0"/>
              <a:t>特定</a:t>
            </a:r>
            <a:r>
              <a:rPr lang="en-US" altLang="zh-TW" dirty="0" smtClean="0"/>
              <a:t>TCP</a:t>
            </a:r>
            <a:r>
              <a:rPr lang="zh-TW" altLang="en-US" dirty="0" smtClean="0"/>
              <a:t>埠口連線測試</a:t>
            </a:r>
            <a:endParaRPr lang="en-US" altLang="zh-TW" dirty="0" smtClean="0"/>
          </a:p>
          <a:p>
            <a:pPr lvl="1"/>
            <a:r>
              <a:rPr lang="en-US" altLang="zh-TW" dirty="0" smtClean="0"/>
              <a:t>Web </a:t>
            </a:r>
            <a:r>
              <a:rPr lang="zh-TW" altLang="en-US" dirty="0" smtClean="0"/>
              <a:t>網站交易診斷</a:t>
            </a:r>
            <a:endParaRPr lang="en-US" altLang="zh-TW" dirty="0" smtClean="0"/>
          </a:p>
          <a:p>
            <a:pPr lvl="1"/>
            <a:r>
              <a:rPr lang="zh-TW" altLang="en-US" dirty="0" smtClean="0"/>
              <a:t>特定</a:t>
            </a:r>
            <a:r>
              <a:rPr lang="en-US" altLang="zh-TW" dirty="0" smtClean="0"/>
              <a:t>Windows</a:t>
            </a:r>
            <a:r>
              <a:rPr lang="zh-TW" altLang="en-US" dirty="0" smtClean="0"/>
              <a:t>服務的監控</a:t>
            </a:r>
            <a:endParaRPr lang="zh-TW" altLang="en-US" dirty="0"/>
          </a:p>
        </p:txBody>
      </p:sp>
      <p:pic>
        <p:nvPicPr>
          <p:cNvPr id="6146" name="圖片 78" descr="Windows Service Monitor - 1x"/>
          <p:cNvPicPr>
            <a:picLocks noChangeAspect="1" noChangeArrowheads="1"/>
          </p:cNvPicPr>
          <p:nvPr/>
        </p:nvPicPr>
        <p:blipFill>
          <a:blip r:embed="rId2"/>
          <a:srcRect/>
          <a:stretch>
            <a:fillRect/>
          </a:stretch>
        </p:blipFill>
        <p:spPr bwMode="auto">
          <a:xfrm>
            <a:off x="4717142" y="2539999"/>
            <a:ext cx="4209143" cy="266382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NoShape">
              <a:avLst/>
            </a:prstTxWarp>
          </a:bodyPr>
          <a:lstStyle/>
          <a:p>
            <a:endParaRPr lang="zh-TW" altLang="en-US" smtClean="0">
              <a:ea typeface="新細明體" pitchFamily="18" charset="-120"/>
            </a:endParaRPr>
          </a:p>
        </p:txBody>
      </p:sp>
      <p:sp>
        <p:nvSpPr>
          <p:cNvPr id="3" name="Text Placeholder 2"/>
          <p:cNvSpPr>
            <a:spLocks noGrp="1"/>
          </p:cNvSpPr>
          <p:nvPr>
            <p:ph type="body" idx="1"/>
          </p:nvPr>
        </p:nvSpPr>
        <p:spPr/>
        <p:txBody>
          <a:bodyPr>
            <a:prstTxWarp prst="textNoShape">
              <a:avLst/>
            </a:prstTxWarp>
          </a:bodyPr>
          <a:lstStyle/>
          <a:p>
            <a:endParaRPr lang="zh-TW" altLang="en-US" smtClean="0">
              <a:ea typeface="新細明體" pitchFamily="18" charset="-120"/>
            </a:endParaRPr>
          </a:p>
        </p:txBody>
      </p:sp>
      <p:pic>
        <p:nvPicPr>
          <p:cNvPr id="31748" name="Picture 3" descr="web monitoring.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 name="Rounded Rectangular Callout 4"/>
          <p:cNvSpPr/>
          <p:nvPr/>
        </p:nvSpPr>
        <p:spPr bwMode="auto">
          <a:xfrm>
            <a:off x="4359275" y="681038"/>
            <a:ext cx="1509713" cy="391597"/>
          </a:xfrm>
          <a:prstGeom prst="wedgeRoundRectCallout">
            <a:avLst>
              <a:gd name="adj1" fmla="val -68977"/>
              <a:gd name="adj2" fmla="val 166108"/>
              <a:gd name="adj3" fmla="val 16667"/>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cap="flat" cmpd="sng" algn="ctr">
            <a:solidFill>
              <a:schemeClr val="hlink"/>
            </a:solidFill>
            <a:prstDash val="solid"/>
            <a:round/>
            <a:headEnd type="none" w="med" len="med"/>
            <a:tailEnd type="none" w="med" len="med"/>
          </a:ln>
          <a:effectLst/>
        </p:spPr>
        <p:txBody>
          <a:bodyPr>
            <a:spAutoFit/>
          </a:bodyPr>
          <a:lstStyle/>
          <a:p>
            <a:pPr algn="ctr">
              <a:lnSpc>
                <a:spcPct val="85000"/>
              </a:lnSpc>
              <a:spcBef>
                <a:spcPct val="20000"/>
              </a:spcBef>
              <a:defRPr/>
            </a:pPr>
            <a:r>
              <a:rPr lang="en-US" altLang="zh-TW" sz="2000" kern="0" dirty="0">
                <a:solidFill>
                  <a:schemeClr val="bg1"/>
                </a:solidFill>
                <a:latin typeface="微軟正黑體" pitchFamily="34" charset="-120"/>
                <a:ea typeface="微軟正黑體" pitchFamily="34" charset="-120"/>
              </a:rPr>
              <a:t>URL</a:t>
            </a:r>
            <a:r>
              <a:rPr lang="zh-TW" altLang="en-US" sz="2000" kern="0" dirty="0">
                <a:solidFill>
                  <a:schemeClr val="bg1"/>
                </a:solidFill>
                <a:latin typeface="微軟正黑體" pitchFamily="34" charset="-120"/>
                <a:ea typeface="微軟正黑體" pitchFamily="34" charset="-120"/>
              </a:rPr>
              <a:t> </a:t>
            </a:r>
            <a:r>
              <a:rPr lang="en-US" altLang="zh-TW" sz="2000" kern="0" dirty="0">
                <a:solidFill>
                  <a:schemeClr val="bg1"/>
                </a:solidFill>
                <a:latin typeface="微軟正黑體" pitchFamily="34" charset="-120"/>
                <a:ea typeface="微軟正黑體" pitchFamily="34" charset="-120"/>
              </a:rPr>
              <a:t>link</a:t>
            </a:r>
            <a:r>
              <a:rPr lang="zh-TW" altLang="en-US" sz="2000" kern="0" dirty="0">
                <a:solidFill>
                  <a:schemeClr val="bg1"/>
                </a:solidFill>
                <a:latin typeface="微軟正黑體" pitchFamily="34" charset="-120"/>
                <a:ea typeface="微軟正黑體" pitchFamily="34" charset="-120"/>
              </a:rPr>
              <a:t> </a:t>
            </a:r>
          </a:p>
        </p:txBody>
      </p:sp>
      <p:sp>
        <p:nvSpPr>
          <p:cNvPr id="6" name="Rounded Rectangular Callout 5"/>
          <p:cNvSpPr/>
          <p:nvPr/>
        </p:nvSpPr>
        <p:spPr bwMode="auto">
          <a:xfrm>
            <a:off x="5880100" y="1520825"/>
            <a:ext cx="1509713" cy="681038"/>
          </a:xfrm>
          <a:prstGeom prst="wedgeRoundRectCallout">
            <a:avLst>
              <a:gd name="adj1" fmla="val -70646"/>
              <a:gd name="adj2" fmla="val 179505"/>
              <a:gd name="adj3" fmla="val 16667"/>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cap="flat" cmpd="sng" algn="ctr">
            <a:solidFill>
              <a:schemeClr val="hlink"/>
            </a:solidFill>
            <a:prstDash val="solid"/>
            <a:round/>
            <a:headEnd type="none" w="med" len="med"/>
            <a:tailEnd type="none" w="med" len="med"/>
          </a:ln>
          <a:effectLst/>
        </p:spPr>
        <p:txBody>
          <a:bodyPr>
            <a:spAutoFit/>
          </a:bodyPr>
          <a:lstStyle/>
          <a:p>
            <a:pPr algn="ctr">
              <a:lnSpc>
                <a:spcPct val="85000"/>
              </a:lnSpc>
              <a:spcBef>
                <a:spcPct val="20000"/>
              </a:spcBef>
            </a:pPr>
            <a:r>
              <a:rPr lang="zh-TW" altLang="en-US" sz="2000" dirty="0">
                <a:solidFill>
                  <a:schemeClr val="bg1"/>
                </a:solidFill>
                <a:latin typeface="微軟正黑體" pitchFamily="34" charset="-120"/>
                <a:ea typeface="微軟正黑體" pitchFamily="34" charset="-120"/>
              </a:rPr>
              <a:t>監控目的地</a:t>
            </a:r>
            <a:r>
              <a:rPr lang="en-US" altLang="zh-TW" sz="2000" dirty="0">
                <a:solidFill>
                  <a:schemeClr val="bg1"/>
                </a:solidFill>
                <a:latin typeface="微軟正黑體" pitchFamily="34" charset="-120"/>
                <a:ea typeface="微軟正黑體" pitchFamily="34" charset="-120"/>
              </a:rPr>
              <a:t>URL</a:t>
            </a:r>
            <a:endParaRPr lang="zh-TW" altLang="en-US" sz="2000" dirty="0">
              <a:solidFill>
                <a:schemeClr val="bg1"/>
              </a:solidFill>
              <a:latin typeface="微軟正黑體" pitchFamily="34" charset="-120"/>
              <a:ea typeface="微軟正黑體" pitchFamily="34" charset="-120"/>
            </a:endParaRPr>
          </a:p>
        </p:txBody>
      </p:sp>
      <p:sp>
        <p:nvSpPr>
          <p:cNvPr id="7" name="Rounded Rectangular Callout 6"/>
          <p:cNvSpPr/>
          <p:nvPr/>
        </p:nvSpPr>
        <p:spPr bwMode="auto">
          <a:xfrm>
            <a:off x="4146550" y="1987550"/>
            <a:ext cx="1509713" cy="391597"/>
          </a:xfrm>
          <a:prstGeom prst="wedgeRoundRectCallout">
            <a:avLst>
              <a:gd name="adj1" fmla="val -28580"/>
              <a:gd name="adj2" fmla="val 307458"/>
              <a:gd name="adj3" fmla="val 16667"/>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cap="flat" cmpd="sng" algn="ctr">
            <a:solidFill>
              <a:schemeClr val="hlink"/>
            </a:solidFill>
            <a:prstDash val="solid"/>
            <a:round/>
            <a:headEnd type="none" w="med" len="med"/>
            <a:tailEnd type="none" w="med" len="med"/>
          </a:ln>
          <a:effectLst/>
        </p:spPr>
        <p:txBody>
          <a:bodyPr>
            <a:spAutoFit/>
          </a:bodyPr>
          <a:lstStyle/>
          <a:p>
            <a:pPr algn="ctr">
              <a:lnSpc>
                <a:spcPct val="85000"/>
              </a:lnSpc>
              <a:spcBef>
                <a:spcPct val="20000"/>
              </a:spcBef>
            </a:pPr>
            <a:r>
              <a:rPr lang="zh-TW" altLang="en-US" sz="2000" dirty="0">
                <a:solidFill>
                  <a:schemeClr val="bg1"/>
                </a:solidFill>
                <a:latin typeface="微軟正黑體" pitchFamily="34" charset="-120"/>
                <a:ea typeface="微軟正黑體" pitchFamily="34" charset="-120"/>
              </a:rPr>
              <a:t>控制錄製</a:t>
            </a:r>
          </a:p>
        </p:txBody>
      </p:sp>
      <p:sp>
        <p:nvSpPr>
          <p:cNvPr id="8" name="Rounded Rectangular Callout 7"/>
          <p:cNvSpPr/>
          <p:nvPr/>
        </p:nvSpPr>
        <p:spPr bwMode="auto">
          <a:xfrm>
            <a:off x="7634288" y="2285992"/>
            <a:ext cx="1509712" cy="391597"/>
          </a:xfrm>
          <a:prstGeom prst="wedgeRoundRectCallout">
            <a:avLst>
              <a:gd name="adj1" fmla="val -53204"/>
              <a:gd name="adj2" fmla="val 273424"/>
              <a:gd name="adj3" fmla="val 16667"/>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cap="flat" cmpd="sng" algn="ctr">
            <a:solidFill>
              <a:schemeClr val="hlink"/>
            </a:solidFill>
            <a:prstDash val="solid"/>
            <a:round/>
            <a:headEnd type="none" w="med" len="med"/>
            <a:tailEnd type="none" w="med" len="med"/>
          </a:ln>
          <a:effectLst/>
        </p:spPr>
        <p:txBody>
          <a:bodyPr>
            <a:spAutoFit/>
          </a:bodyPr>
          <a:lstStyle/>
          <a:p>
            <a:pPr algn="ctr">
              <a:lnSpc>
                <a:spcPct val="85000"/>
              </a:lnSpc>
              <a:spcBef>
                <a:spcPct val="20000"/>
              </a:spcBef>
            </a:pPr>
            <a:r>
              <a:rPr lang="zh-TW" altLang="en-US" sz="2000" dirty="0">
                <a:solidFill>
                  <a:schemeClr val="bg1"/>
                </a:solidFill>
                <a:latin typeface="微軟正黑體" pitchFamily="34" charset="-120"/>
                <a:ea typeface="微軟正黑體" pitchFamily="34" charset="-120"/>
              </a:rPr>
              <a:t>監控預覽</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142852"/>
            <a:ext cx="9158553" cy="6319573"/>
          </a:xfrm>
          <a:prstGeom prst="rect">
            <a:avLst/>
          </a:prstGeom>
          <a:gradFill rotWithShape="0">
            <a:gsLst>
              <a:gs pos="0">
                <a:srgbClr val="000000">
                  <a:alpha val="0"/>
                </a:srgbClr>
              </a:gs>
              <a:gs pos="100000">
                <a:srgbClr val="000000">
                  <a:alpha val="23000"/>
                </a:srgbClr>
              </a:gs>
            </a:gsLst>
            <a:lin ang="5400000" scaled="1"/>
          </a:gradFill>
          <a:ln w="12700">
            <a:noFill/>
            <a:miter lim="800000"/>
            <a:headEnd/>
            <a:tailEnd/>
          </a:ln>
        </p:spPr>
        <p:txBody>
          <a:bodyPr wrap="none" lIns="91436" tIns="45718" rIns="91436" bIns="45718" anchor="ctr"/>
          <a:lstStyle/>
          <a:p>
            <a:endParaRPr lang="zh-TW" altLang="zh-TW" sz="1800" b="1" dirty="0"/>
          </a:p>
        </p:txBody>
      </p:sp>
      <p:sp>
        <p:nvSpPr>
          <p:cNvPr id="13315" name="Rectangle 2"/>
          <p:cNvSpPr>
            <a:spLocks noGrp="1" noChangeArrowheads="1"/>
          </p:cNvSpPr>
          <p:nvPr>
            <p:ph type="title"/>
          </p:nvPr>
        </p:nvSpPr>
        <p:spPr>
          <a:xfrm>
            <a:off x="500034" y="214290"/>
            <a:ext cx="7772400" cy="661720"/>
          </a:xfrm>
        </p:spPr>
        <p:txBody>
          <a:bodyPr/>
          <a:lstStyle/>
          <a:p>
            <a:pPr eaLnBrk="1" hangingPunct="1"/>
            <a:r>
              <a:rPr lang="en-US" altLang="zh-TW" sz="4000" dirty="0" smtClean="0">
                <a:latin typeface="微軟正黑體" pitchFamily="34" charset="-120"/>
                <a:ea typeface="微軟正黑體" pitchFamily="34" charset="-120"/>
              </a:rPr>
              <a:t> </a:t>
            </a:r>
            <a:r>
              <a:rPr lang="en-US" altLang="zh-TW" sz="4000" dirty="0" smtClean="0">
                <a:latin typeface="標楷體" pitchFamily="65" charset="-120"/>
                <a:ea typeface="標楷體" pitchFamily="65" charset="-120"/>
              </a:rPr>
              <a:t>Windows </a:t>
            </a:r>
            <a:r>
              <a:rPr lang="zh-TW" altLang="en-US" sz="4000" dirty="0" smtClean="0">
                <a:latin typeface="標楷體" pitchFamily="65" charset="-120"/>
                <a:ea typeface="標楷體" pitchFamily="65" charset="-120"/>
              </a:rPr>
              <a:t>平台的最佳管理方案</a:t>
            </a:r>
            <a:endParaRPr lang="en-US" altLang="zh-TW" sz="4000" dirty="0" smtClean="0">
              <a:latin typeface="標楷體" pitchFamily="65" charset="-120"/>
              <a:ea typeface="標楷體" pitchFamily="65" charset="-120"/>
            </a:endParaRPr>
          </a:p>
        </p:txBody>
      </p:sp>
      <p:pic>
        <p:nvPicPr>
          <p:cNvPr id="13316" name="Picture 4"/>
          <p:cNvPicPr>
            <a:picLocks noGrp="1" noChangeAspect="1" noChangeArrowheads="1"/>
          </p:cNvPicPr>
          <p:nvPr>
            <p:ph idx="1"/>
          </p:nvPr>
        </p:nvPicPr>
        <p:blipFill>
          <a:blip r:embed="rId3"/>
          <a:srcRect/>
          <a:stretch>
            <a:fillRect/>
          </a:stretch>
        </p:blipFill>
        <p:spPr>
          <a:xfrm>
            <a:off x="4832615" y="1873251"/>
            <a:ext cx="4144698" cy="3782219"/>
          </a:xfrm>
        </p:spPr>
      </p:pic>
      <p:sp>
        <p:nvSpPr>
          <p:cNvPr id="13317" name="Rectangle 3"/>
          <p:cNvSpPr>
            <a:spLocks noGrp="1" noChangeArrowheads="1"/>
          </p:cNvSpPr>
          <p:nvPr>
            <p:ph type="body" sz="half" idx="4294967295"/>
          </p:nvPr>
        </p:nvSpPr>
        <p:spPr>
          <a:xfrm>
            <a:off x="428596" y="1643050"/>
            <a:ext cx="4071966" cy="4500595"/>
          </a:xfrm>
        </p:spPr>
        <p:txBody>
          <a:bodyPr>
            <a:normAutofit/>
          </a:bodyPr>
          <a:lstStyle/>
          <a:p>
            <a:pPr marL="239439" indent="-239439">
              <a:buSzPct val="100000"/>
            </a:pPr>
            <a:r>
              <a:rPr lang="zh-TW" altLang="en-US" sz="2400" dirty="0" smtClean="0">
                <a:latin typeface="+mn-ea"/>
              </a:rPr>
              <a:t>超過</a:t>
            </a:r>
            <a:r>
              <a:rPr lang="en-US" altLang="zh-TW" sz="2400" dirty="0" smtClean="0">
                <a:latin typeface="+mn-ea"/>
              </a:rPr>
              <a:t>50</a:t>
            </a:r>
            <a:r>
              <a:rPr lang="zh-TW" altLang="en-US" sz="2400" dirty="0" smtClean="0">
                <a:latin typeface="+mn-ea"/>
              </a:rPr>
              <a:t>個免費下載的管理套件</a:t>
            </a:r>
            <a:endParaRPr lang="en-US" altLang="zh-TW" sz="2400" dirty="0" smtClean="0">
              <a:latin typeface="+mn-ea"/>
            </a:endParaRPr>
          </a:p>
          <a:p>
            <a:pPr marL="239439" indent="-239439">
              <a:buSzPct val="100000"/>
            </a:pPr>
            <a:r>
              <a:rPr lang="zh-TW" altLang="en-US" sz="2400" dirty="0" smtClean="0">
                <a:latin typeface="+mn-ea"/>
              </a:rPr>
              <a:t>非置入式 </a:t>
            </a:r>
            <a:r>
              <a:rPr lang="en-US" altLang="zh-TW" sz="2400" dirty="0" smtClean="0">
                <a:latin typeface="+mn-ea"/>
              </a:rPr>
              <a:t>(</a:t>
            </a:r>
            <a:r>
              <a:rPr lang="en-US" altLang="zh-TW" sz="2400" dirty="0" err="1" smtClean="0">
                <a:latin typeface="+mn-ea"/>
              </a:rPr>
              <a:t>agentless</a:t>
            </a:r>
            <a:r>
              <a:rPr lang="en-US" altLang="zh-TW" sz="2400" dirty="0" smtClean="0">
                <a:latin typeface="+mn-ea"/>
              </a:rPr>
              <a:t>) </a:t>
            </a:r>
            <a:r>
              <a:rPr lang="zh-TW" altLang="en-US" sz="2400" dirty="0" smtClean="0">
                <a:latin typeface="+mn-ea"/>
              </a:rPr>
              <a:t>意外監控</a:t>
            </a:r>
            <a:endParaRPr lang="en-US" altLang="zh-TW" sz="2400" dirty="0" smtClean="0">
              <a:latin typeface="+mn-ea"/>
            </a:endParaRPr>
          </a:p>
          <a:p>
            <a:pPr marL="239439" indent="-239439">
              <a:buSzPct val="100000"/>
            </a:pPr>
            <a:r>
              <a:rPr lang="zh-TW" altLang="en-US" sz="2400" dirty="0" smtClean="0">
                <a:latin typeface="+mn-ea"/>
              </a:rPr>
              <a:t>對</a:t>
            </a:r>
            <a:r>
              <a:rPr lang="en-US" altLang="zh-TW" sz="2400" dirty="0" smtClean="0">
                <a:latin typeface="+mn-ea"/>
              </a:rPr>
              <a:t>Windows XP/Vista, Office </a:t>
            </a:r>
            <a:r>
              <a:rPr lang="zh-TW" altLang="en-US" sz="2400" dirty="0" smtClean="0">
                <a:latin typeface="+mn-ea"/>
              </a:rPr>
              <a:t>應用的深入管理</a:t>
            </a:r>
            <a:endParaRPr lang="en-US" altLang="zh-TW" sz="2400" dirty="0" smtClean="0">
              <a:latin typeface="+mn-ea"/>
            </a:endParaRPr>
          </a:p>
          <a:p>
            <a:pPr marL="239439" indent="-239439">
              <a:buSzPct val="100000"/>
            </a:pPr>
            <a:r>
              <a:rPr lang="zh-TW" altLang="en-US" sz="2400" dirty="0" smtClean="0">
                <a:latin typeface="+mn-ea"/>
              </a:rPr>
              <a:t>安全稽核過濾及管理</a:t>
            </a:r>
            <a:endParaRPr lang="en-US" altLang="zh-TW" sz="2400" dirty="0" smtClean="0">
              <a:latin typeface="+mn-ea"/>
            </a:endParaRPr>
          </a:p>
          <a:p>
            <a:pPr marL="239439" indent="-239439">
              <a:buSzPct val="100000"/>
            </a:pPr>
            <a:r>
              <a:rPr lang="zh-TW" altLang="en-US" sz="2400" dirty="0" smtClean="0">
                <a:latin typeface="+mn-ea"/>
              </a:rPr>
              <a:t>透過</a:t>
            </a:r>
            <a:r>
              <a:rPr lang="en-US" altLang="zh-TW" sz="2400" dirty="0" smtClean="0">
                <a:latin typeface="+mn-ea"/>
              </a:rPr>
              <a:t>Connectors</a:t>
            </a:r>
            <a:r>
              <a:rPr lang="zh-TW" altLang="en-US" sz="2400" dirty="0" smtClean="0">
                <a:latin typeface="+mn-ea"/>
              </a:rPr>
              <a:t>延伸對異質平台的管理及其它管理工具的整合</a:t>
            </a:r>
            <a:endParaRPr lang="en-US" altLang="zh-TW" sz="2400" dirty="0" smtClean="0">
              <a:latin typeface="+mn-ea"/>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監控用戶端哪些項目？</a:t>
            </a:r>
            <a:endParaRPr lang="zh-TW" altLang="en-US" dirty="0"/>
          </a:p>
        </p:txBody>
      </p:sp>
      <p:sp>
        <p:nvSpPr>
          <p:cNvPr id="3" name="內容版面配置區 2"/>
          <p:cNvSpPr>
            <a:spLocks noGrp="1"/>
          </p:cNvSpPr>
          <p:nvPr>
            <p:ph idx="1"/>
          </p:nvPr>
        </p:nvSpPr>
        <p:spPr>
          <a:xfrm>
            <a:off x="381000" y="1416050"/>
            <a:ext cx="8494713" cy="2851150"/>
          </a:xfrm>
        </p:spPr>
        <p:txBody>
          <a:bodyPr/>
          <a:lstStyle/>
          <a:p>
            <a:r>
              <a:rPr lang="zh-TW" altLang="en-US" dirty="0" smtClean="0"/>
              <a:t>監控</a:t>
            </a:r>
            <a:r>
              <a:rPr lang="en-US" altLang="zh-TW" dirty="0" smtClean="0"/>
              <a:t>Windows 2000</a:t>
            </a:r>
            <a:r>
              <a:rPr lang="zh-TW" altLang="en-US" dirty="0" smtClean="0"/>
              <a:t>、</a:t>
            </a:r>
            <a:r>
              <a:rPr lang="en-US" altLang="zh-TW" dirty="0" smtClean="0"/>
              <a:t>XP</a:t>
            </a:r>
            <a:r>
              <a:rPr lang="zh-TW" altLang="en-US" dirty="0" smtClean="0"/>
              <a:t>、</a:t>
            </a:r>
            <a:r>
              <a:rPr lang="en-US" altLang="zh-TW" dirty="0" smtClean="0"/>
              <a:t>Vista </a:t>
            </a:r>
            <a:r>
              <a:rPr lang="zh-TW" altLang="en-US" dirty="0" smtClean="0"/>
              <a:t>效能、健康狀態</a:t>
            </a:r>
            <a:endParaRPr lang="en-US" altLang="zh-TW" dirty="0" smtClean="0"/>
          </a:p>
          <a:p>
            <a:r>
              <a:rPr lang="zh-TW" altLang="en-US" dirty="0" smtClean="0"/>
              <a:t>監控</a:t>
            </a:r>
            <a:r>
              <a:rPr lang="en-US" altLang="zh-TW" dirty="0" smtClean="0"/>
              <a:t>Windows Application </a:t>
            </a:r>
            <a:r>
              <a:rPr lang="zh-TW" altLang="en-US" dirty="0" smtClean="0"/>
              <a:t>健康狀態</a:t>
            </a:r>
            <a:endParaRPr lang="en-US" altLang="zh-TW" dirty="0" smtClean="0"/>
          </a:p>
          <a:p>
            <a:r>
              <a:rPr lang="zh-TW" altLang="en-US" dirty="0" smtClean="0"/>
              <a:t>監控</a:t>
            </a:r>
            <a:r>
              <a:rPr lang="en-US" altLang="zh-TW" dirty="0" smtClean="0"/>
              <a:t>Office XP</a:t>
            </a:r>
            <a:r>
              <a:rPr lang="zh-TW" altLang="en-US" dirty="0" smtClean="0"/>
              <a:t>、</a:t>
            </a:r>
            <a:r>
              <a:rPr lang="en-US" altLang="zh-TW" dirty="0" smtClean="0"/>
              <a:t>2003</a:t>
            </a:r>
            <a:r>
              <a:rPr lang="zh-TW" altLang="en-US" dirty="0" smtClean="0"/>
              <a:t>、</a:t>
            </a:r>
            <a:r>
              <a:rPr lang="en-US" altLang="zh-TW" dirty="0" smtClean="0"/>
              <a:t>2007 </a:t>
            </a:r>
            <a:r>
              <a:rPr lang="zh-TW" altLang="en-US" dirty="0" smtClean="0"/>
              <a:t>健康狀態</a:t>
            </a:r>
            <a:endParaRPr lang="en-US" altLang="zh-TW" dirty="0" smtClean="0"/>
          </a:p>
          <a:p>
            <a:r>
              <a:rPr lang="zh-TW" altLang="en-US" dirty="0" smtClean="0"/>
              <a:t>哪一些應用程式大量耗損系統的各項資源</a:t>
            </a:r>
            <a:endParaRPr lang="en-US" altLang="zh-TW" dirty="0" smtClean="0"/>
          </a:p>
          <a:p>
            <a:r>
              <a:rPr lang="zh-TW" altLang="en-US" dirty="0" smtClean="0"/>
              <a:t>哪一些應用程式經常發生無預警的中斷</a:t>
            </a:r>
            <a:endParaRPr lang="en-US" altLang="zh-TW" dirty="0" smtClean="0"/>
          </a:p>
          <a:p>
            <a:r>
              <a:rPr lang="zh-TW" altLang="en-US" dirty="0" smtClean="0"/>
              <a:t>哪一些用戶端無法正常連線網際網路</a:t>
            </a:r>
            <a:endParaRPr lang="en-US" altLang="zh-TW" dirty="0" smtClean="0"/>
          </a:p>
          <a:p>
            <a:r>
              <a:rPr lang="zh-TW" altLang="en-US" dirty="0" smtClean="0"/>
              <a:t>哪一些用戶端無法正常經由</a:t>
            </a:r>
            <a:r>
              <a:rPr lang="en-US" dirty="0" smtClean="0"/>
              <a:t>Outlook</a:t>
            </a:r>
            <a:r>
              <a:rPr lang="zh-TW" altLang="en-US" dirty="0" smtClean="0"/>
              <a:t>來進行電子郵件的收發</a:t>
            </a:r>
            <a:endParaRPr lang="zh-TW" altLang="en-US" dirty="0"/>
          </a:p>
        </p:txBody>
      </p:sp>
      <p:pic>
        <p:nvPicPr>
          <p:cNvPr id="2050" name="圖片 14" descr="Office App Health"/>
          <p:cNvPicPr>
            <a:picLocks noChangeAspect="1" noChangeArrowheads="1"/>
          </p:cNvPicPr>
          <p:nvPr/>
        </p:nvPicPr>
        <p:blipFill>
          <a:blip r:embed="rId2"/>
          <a:srcRect l="32353" t="9186" r="18627" b="45607"/>
          <a:stretch>
            <a:fillRect/>
          </a:stretch>
        </p:blipFill>
        <p:spPr bwMode="auto">
          <a:xfrm>
            <a:off x="217715" y="1066800"/>
            <a:ext cx="6100657" cy="3802743"/>
          </a:xfrm>
          <a:prstGeom prst="rect">
            <a:avLst/>
          </a:prstGeom>
          <a:noFill/>
          <a:ln w="9525">
            <a:noFill/>
            <a:miter lim="800000"/>
            <a:headEnd/>
            <a:tailEnd/>
          </a:ln>
        </p:spPr>
      </p:pic>
      <p:pic>
        <p:nvPicPr>
          <p:cNvPr id="2051" name="圖片 15" descr="Monitor - Windows App Health-2"/>
          <p:cNvPicPr>
            <a:picLocks noChangeAspect="1" noChangeArrowheads="1"/>
          </p:cNvPicPr>
          <p:nvPr/>
        </p:nvPicPr>
        <p:blipFill>
          <a:blip r:embed="rId3"/>
          <a:srcRect l="32857" t="11589" r="19365" b="45165"/>
          <a:stretch>
            <a:fillRect/>
          </a:stretch>
        </p:blipFill>
        <p:spPr bwMode="auto">
          <a:xfrm>
            <a:off x="2129900" y="1632857"/>
            <a:ext cx="6767357" cy="3439886"/>
          </a:xfrm>
          <a:prstGeom prst="rect">
            <a:avLst/>
          </a:prstGeom>
          <a:noFill/>
          <a:ln w="9525">
            <a:noFill/>
            <a:miter lim="800000"/>
            <a:headEnd/>
            <a:tailEnd/>
          </a:ln>
        </p:spPr>
      </p:pic>
      <p:pic>
        <p:nvPicPr>
          <p:cNvPr id="2052" name="圖片 1" descr="Windows Vista.bmp"/>
          <p:cNvPicPr>
            <a:picLocks noChangeAspect="1" noChangeArrowheads="1"/>
          </p:cNvPicPr>
          <p:nvPr/>
        </p:nvPicPr>
        <p:blipFill>
          <a:blip r:embed="rId4"/>
          <a:srcRect l="17778" t="9747" r="22063" b="26241"/>
          <a:stretch>
            <a:fillRect/>
          </a:stretch>
        </p:blipFill>
        <p:spPr bwMode="auto">
          <a:xfrm>
            <a:off x="0" y="2288143"/>
            <a:ext cx="6154059" cy="3945743"/>
          </a:xfrm>
          <a:prstGeom prst="rect">
            <a:avLst/>
          </a:prstGeom>
          <a:noFill/>
          <a:ln w="9525">
            <a:noFill/>
            <a:miter lim="800000"/>
            <a:headEnd/>
            <a:tailEnd/>
          </a:ln>
        </p:spPr>
      </p:pic>
      <p:pic>
        <p:nvPicPr>
          <p:cNvPr id="2053" name="圖片 17" descr="Windows Client OS Performanace"/>
          <p:cNvPicPr>
            <a:picLocks noChangeAspect="1" noChangeArrowheads="1"/>
          </p:cNvPicPr>
          <p:nvPr/>
        </p:nvPicPr>
        <p:blipFill>
          <a:blip r:embed="rId5"/>
          <a:srcRect l="27915" t="9147" r="18551" b="36491"/>
          <a:stretch>
            <a:fillRect/>
          </a:stretch>
        </p:blipFill>
        <p:spPr bwMode="auto">
          <a:xfrm>
            <a:off x="3207657" y="2782886"/>
            <a:ext cx="5936343" cy="4075114"/>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ppt_x"/>
                                          </p:val>
                                        </p:tav>
                                        <p:tav tm="100000">
                                          <p:val>
                                            <p:strVal val="#ppt_x"/>
                                          </p:val>
                                        </p:tav>
                                      </p:tavLst>
                                    </p:anim>
                                    <p:anim calcmode="lin" valueType="num">
                                      <p:cBhvr additive="base">
                                        <p:cTn id="26"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網路設備監控</a:t>
            </a:r>
            <a:endParaRPr lang="zh-TW" altLang="en-US" dirty="0"/>
          </a:p>
        </p:txBody>
      </p:sp>
      <p:sp>
        <p:nvSpPr>
          <p:cNvPr id="3" name="內容版面配置區 2"/>
          <p:cNvSpPr>
            <a:spLocks noGrp="1"/>
          </p:cNvSpPr>
          <p:nvPr>
            <p:ph idx="1"/>
          </p:nvPr>
        </p:nvSpPr>
        <p:spPr>
          <a:xfrm>
            <a:off x="381000" y="1416050"/>
            <a:ext cx="8494713" cy="3010807"/>
          </a:xfrm>
        </p:spPr>
        <p:txBody>
          <a:bodyPr/>
          <a:lstStyle/>
          <a:p>
            <a:r>
              <a:rPr lang="zh-TW" altLang="en-US" dirty="0" smtClean="0"/>
              <a:t>探索網路中的所有</a:t>
            </a:r>
            <a:r>
              <a:rPr lang="en-US" altLang="zh-TW" dirty="0" smtClean="0"/>
              <a:t>SNMP</a:t>
            </a:r>
            <a:r>
              <a:rPr lang="zh-TW" altLang="en-US" dirty="0" smtClean="0"/>
              <a:t>設備</a:t>
            </a:r>
            <a:endParaRPr lang="en-US" altLang="zh-TW" dirty="0" smtClean="0"/>
          </a:p>
          <a:p>
            <a:r>
              <a:rPr lang="zh-TW" altLang="en-US" dirty="0" smtClean="0"/>
              <a:t>支援了</a:t>
            </a:r>
            <a:r>
              <a:rPr lang="en-US" dirty="0" smtClean="0"/>
              <a:t>SNMP Trap</a:t>
            </a:r>
            <a:r>
              <a:rPr lang="zh-TW" altLang="en-US" dirty="0" smtClean="0"/>
              <a:t>的監視</a:t>
            </a:r>
            <a:endParaRPr lang="en-US" altLang="zh-TW" dirty="0" smtClean="0"/>
          </a:p>
          <a:p>
            <a:r>
              <a:rPr lang="zh-TW" altLang="en-US" dirty="0" smtClean="0"/>
              <a:t>連線可用性分析</a:t>
            </a:r>
            <a:endParaRPr lang="en-US" altLang="zh-TW" dirty="0" smtClean="0"/>
          </a:p>
          <a:p>
            <a:r>
              <a:rPr lang="zh-TW" altLang="en-US" dirty="0" smtClean="0"/>
              <a:t>各類事件分析報告</a:t>
            </a:r>
            <a:endParaRPr lang="en-US" altLang="zh-TW" dirty="0" smtClean="0"/>
          </a:p>
          <a:p>
            <a:r>
              <a:rPr lang="zh-TW" altLang="en-US" dirty="0" smtClean="0"/>
              <a:t>設備組態的異動報表</a:t>
            </a:r>
            <a:endParaRPr lang="en-US" altLang="zh-TW" dirty="0" smtClean="0"/>
          </a:p>
          <a:p>
            <a:r>
              <a:rPr lang="zh-TW" altLang="en-US" dirty="0" smtClean="0"/>
              <a:t>可進階結合設備廠商提供的管理組件</a:t>
            </a:r>
            <a:endParaRPr lang="zh-TW" altLang="en-US" dirty="0"/>
          </a:p>
        </p:txBody>
      </p:sp>
      <p:pic>
        <p:nvPicPr>
          <p:cNvPr id="7170" name="圖片 23" descr="SNMP - monitor avaliablity"/>
          <p:cNvPicPr>
            <a:picLocks noChangeAspect="1" noChangeArrowheads="1"/>
          </p:cNvPicPr>
          <p:nvPr/>
        </p:nvPicPr>
        <p:blipFill>
          <a:blip r:embed="rId2"/>
          <a:srcRect/>
          <a:stretch>
            <a:fillRect/>
          </a:stretch>
        </p:blipFill>
        <p:spPr bwMode="auto">
          <a:xfrm>
            <a:off x="2467429" y="2020485"/>
            <a:ext cx="6676572" cy="4837516"/>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重大警示的通知機制</a:t>
            </a:r>
            <a:endParaRPr lang="zh-TW" altLang="en-US" dirty="0"/>
          </a:p>
        </p:txBody>
      </p:sp>
      <p:sp>
        <p:nvSpPr>
          <p:cNvPr id="3" name="內容版面配置區 2"/>
          <p:cNvSpPr>
            <a:spLocks noGrp="1"/>
          </p:cNvSpPr>
          <p:nvPr>
            <p:ph idx="1"/>
          </p:nvPr>
        </p:nvSpPr>
        <p:spPr/>
        <p:txBody>
          <a:bodyPr/>
          <a:lstStyle/>
          <a:p>
            <a:r>
              <a:rPr lang="zh-TW" altLang="en-US" dirty="0" smtClean="0"/>
              <a:t>電子郵件</a:t>
            </a:r>
            <a:endParaRPr lang="en-US" altLang="zh-TW" dirty="0" smtClean="0"/>
          </a:p>
          <a:p>
            <a:r>
              <a:rPr lang="zh-TW" altLang="en-US" dirty="0" smtClean="0"/>
              <a:t>即時訊息（</a:t>
            </a:r>
            <a:r>
              <a:rPr lang="en-US" altLang="zh-TW" dirty="0" smtClean="0"/>
              <a:t>IM</a:t>
            </a:r>
            <a:r>
              <a:rPr lang="zh-TW" altLang="en-US" dirty="0" smtClean="0"/>
              <a:t>）</a:t>
            </a:r>
            <a:endParaRPr lang="en-US" altLang="zh-TW" dirty="0" smtClean="0"/>
          </a:p>
          <a:p>
            <a:r>
              <a:rPr lang="zh-TW" altLang="en-US" dirty="0" smtClean="0"/>
              <a:t>手機簡訊</a:t>
            </a:r>
            <a:endParaRPr lang="en-US" altLang="zh-TW" dirty="0" smtClean="0"/>
          </a:p>
          <a:p>
            <a:r>
              <a:rPr lang="zh-TW" altLang="en-US" dirty="0" smtClean="0"/>
              <a:t>執行外部命令</a:t>
            </a:r>
            <a:endParaRPr lang="zh-TW" altLang="en-US" dirty="0"/>
          </a:p>
        </p:txBody>
      </p:sp>
      <p:pic>
        <p:nvPicPr>
          <p:cNvPr id="4" name="圖片 3" descr="Email - Notifer.bmp"/>
          <p:cNvPicPr>
            <a:picLocks noChangeAspect="1"/>
          </p:cNvPicPr>
          <p:nvPr/>
        </p:nvPicPr>
        <p:blipFill>
          <a:blip r:embed="rId2"/>
          <a:stretch>
            <a:fillRect/>
          </a:stretch>
        </p:blipFill>
        <p:spPr>
          <a:xfrm>
            <a:off x="0" y="1897127"/>
            <a:ext cx="7286171" cy="4869993"/>
          </a:xfrm>
          <a:prstGeom prst="rect">
            <a:avLst/>
          </a:prstGeom>
        </p:spPr>
      </p:pic>
      <p:pic>
        <p:nvPicPr>
          <p:cNvPr id="5" name="圖片 4" descr="New Rule -10.bmp"/>
          <p:cNvPicPr>
            <a:picLocks noChangeAspect="1"/>
          </p:cNvPicPr>
          <p:nvPr/>
        </p:nvPicPr>
        <p:blipFill>
          <a:blip r:embed="rId3"/>
          <a:stretch>
            <a:fillRect/>
          </a:stretch>
        </p:blipFill>
        <p:spPr>
          <a:xfrm>
            <a:off x="5518150" y="1589768"/>
            <a:ext cx="3390900" cy="478155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1000" y="277813"/>
            <a:ext cx="8480425" cy="600164"/>
          </a:xfrm>
        </p:spPr>
        <p:txBody>
          <a:bodyPr/>
          <a:lstStyle/>
          <a:p>
            <a:r>
              <a:rPr lang="zh-TW" altLang="en-US" dirty="0" smtClean="0"/>
              <a:t>電腦需要停機維護時怎麼辦？</a:t>
            </a:r>
            <a:endParaRPr lang="zh-TW" altLang="en-US" dirty="0"/>
          </a:p>
        </p:txBody>
      </p:sp>
      <p:sp>
        <p:nvSpPr>
          <p:cNvPr id="3" name="內容版面配置區 2"/>
          <p:cNvSpPr>
            <a:spLocks noGrp="1"/>
          </p:cNvSpPr>
          <p:nvPr>
            <p:ph idx="1"/>
          </p:nvPr>
        </p:nvSpPr>
        <p:spPr/>
        <p:txBody>
          <a:bodyPr/>
          <a:lstStyle/>
          <a:p>
            <a:r>
              <a:rPr lang="zh-TW" altLang="en-US" dirty="0" smtClean="0"/>
              <a:t>整部電腦</a:t>
            </a:r>
            <a:endParaRPr lang="en-US" altLang="zh-TW" dirty="0" smtClean="0"/>
          </a:p>
          <a:p>
            <a:pPr lvl="1"/>
            <a:r>
              <a:rPr lang="zh-TW" altLang="en-US" dirty="0" smtClean="0"/>
              <a:t>停機前將電腦設定維護模式即可</a:t>
            </a:r>
            <a:endParaRPr lang="en-US" altLang="zh-TW" dirty="0" smtClean="0"/>
          </a:p>
          <a:p>
            <a:r>
              <a:rPr lang="zh-TW" altLang="en-US" dirty="0" smtClean="0"/>
              <a:t>只是某個網站、資料庫或服務</a:t>
            </a:r>
            <a:endParaRPr lang="en-US" altLang="zh-TW" dirty="0" smtClean="0"/>
          </a:p>
          <a:p>
            <a:pPr lvl="1"/>
            <a:r>
              <a:rPr lang="zh-TW" altLang="en-US" dirty="0" smtClean="0"/>
              <a:t>可唯一針對個別元件設定維護模式</a:t>
            </a:r>
            <a:endParaRPr lang="zh-TW" altLang="en-US" dirty="0"/>
          </a:p>
        </p:txBody>
      </p:sp>
      <p:pic>
        <p:nvPicPr>
          <p:cNvPr id="4" name="圖片 3" descr="啟用維護模式設定.bmp"/>
          <p:cNvPicPr>
            <a:picLocks noChangeAspect="1"/>
          </p:cNvPicPr>
          <p:nvPr/>
        </p:nvPicPr>
        <p:blipFill>
          <a:blip r:embed="rId2"/>
          <a:stretch>
            <a:fillRect/>
          </a:stretch>
        </p:blipFill>
        <p:spPr>
          <a:xfrm>
            <a:off x="5220190" y="1896095"/>
            <a:ext cx="3923810" cy="496190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ctrTitle"/>
          </p:nvPr>
        </p:nvSpPr>
        <p:spPr>
          <a:xfrm>
            <a:off x="729343" y="2769053"/>
            <a:ext cx="7772400" cy="655638"/>
          </a:xfrm>
        </p:spPr>
        <p:txBody>
          <a:bodyPr/>
          <a:lstStyle/>
          <a:p>
            <a:pPr eaLnBrk="1" hangingPunct="1">
              <a:defRPr/>
            </a:pPr>
            <a:r>
              <a:rPr lang="zh-TW" altLang="en-US" dirty="0" smtClean="0"/>
              <a:t>打造企業資訊系統戰情室</a:t>
            </a:r>
          </a:p>
        </p:txBody>
      </p:sp>
      <p:sp>
        <p:nvSpPr>
          <p:cNvPr id="734211" name="Rectangle 3"/>
          <p:cNvSpPr>
            <a:spLocks noGrp="1" noChangeArrowheads="1"/>
          </p:cNvSpPr>
          <p:nvPr>
            <p:ph type="subTitle" idx="1"/>
          </p:nvPr>
        </p:nvSpPr>
        <p:spPr>
          <a:xfrm>
            <a:off x="210457" y="5018314"/>
            <a:ext cx="5769429" cy="1353458"/>
          </a:xfrm>
        </p:spPr>
        <p:txBody>
          <a:bodyPr/>
          <a:lstStyle/>
          <a:p>
            <a:pPr algn="l" eaLnBrk="1" hangingPunct="1">
              <a:defRPr/>
            </a:pPr>
            <a:r>
              <a:rPr lang="zh-TW" altLang="en-US" dirty="0" smtClean="0"/>
              <a:t>高傑信股份有限公司</a:t>
            </a:r>
            <a:r>
              <a:rPr lang="en-US" altLang="zh-TW" dirty="0" smtClean="0"/>
              <a:t>	</a:t>
            </a:r>
          </a:p>
          <a:p>
            <a:pPr algn="l" eaLnBrk="1" hangingPunct="1">
              <a:defRPr/>
            </a:pPr>
            <a:r>
              <a:rPr lang="zh-TW" altLang="en-US" dirty="0" smtClean="0"/>
              <a:t>技術顧問</a:t>
            </a:r>
            <a:r>
              <a:rPr lang="en-US" altLang="zh-TW" dirty="0" smtClean="0"/>
              <a:t>	</a:t>
            </a:r>
            <a:r>
              <a:rPr lang="zh-TW" altLang="en-US" dirty="0" smtClean="0"/>
              <a:t>顧武雄</a:t>
            </a:r>
          </a:p>
        </p:txBody>
      </p:sp>
      <p:pic>
        <p:nvPicPr>
          <p:cNvPr id="4" name="Picture 1"/>
          <p:cNvPicPr>
            <a:picLocks noChangeArrowheads="1"/>
          </p:cNvPicPr>
          <p:nvPr/>
        </p:nvPicPr>
        <p:blipFill>
          <a:blip r:embed="rId3"/>
          <a:srcRect/>
          <a:stretch>
            <a:fillRect/>
          </a:stretch>
        </p:blipFill>
        <p:spPr bwMode="auto">
          <a:xfrm>
            <a:off x="827062" y="1059543"/>
            <a:ext cx="5762424" cy="1665970"/>
          </a:xfrm>
          <a:prstGeom prst="rect">
            <a:avLst/>
          </a:prstGeom>
          <a:noFill/>
          <a:ln w="9525">
            <a:noFill/>
            <a:miter lim="800000"/>
            <a:headEnd/>
            <a:tailEnd/>
          </a:ln>
        </p:spPr>
      </p:pic>
      <p:pic>
        <p:nvPicPr>
          <p:cNvPr id="5" name="Picture 14" descr="New Cogate Logo"/>
          <p:cNvPicPr>
            <a:picLocks noChangeAspect="1" noChangeArrowheads="1"/>
          </p:cNvPicPr>
          <p:nvPr/>
        </p:nvPicPr>
        <p:blipFill>
          <a:blip r:embed="rId4"/>
          <a:srcRect/>
          <a:stretch>
            <a:fillRect/>
          </a:stretch>
        </p:blipFill>
        <p:spPr bwMode="auto">
          <a:xfrm>
            <a:off x="405268" y="6042479"/>
            <a:ext cx="1469842" cy="590550"/>
          </a:xfrm>
          <a:prstGeom prst="rect">
            <a:avLst/>
          </a:prstGeom>
          <a:noFill/>
          <a:ln w="9525">
            <a:noFill/>
            <a:miter lim="800000"/>
            <a:headEnd/>
            <a:tailEnd/>
          </a:ln>
        </p:spPr>
      </p:pic>
      <p:pic>
        <p:nvPicPr>
          <p:cNvPr id="6" name="Picture 12" descr="MVP_Horizontal_FullColor"/>
          <p:cNvPicPr>
            <a:picLocks noChangeAspect="1" noChangeArrowheads="1"/>
          </p:cNvPicPr>
          <p:nvPr/>
        </p:nvPicPr>
        <p:blipFill>
          <a:blip r:embed="rId5" cstate="print"/>
          <a:srcRect/>
          <a:stretch>
            <a:fillRect/>
          </a:stretch>
        </p:blipFill>
        <p:spPr bwMode="auto">
          <a:xfrm>
            <a:off x="2060348" y="6042479"/>
            <a:ext cx="1458477" cy="59054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安全稽核管理</a:t>
            </a:r>
            <a:endParaRPr lang="zh-TW" altLang="en-US" dirty="0"/>
          </a:p>
        </p:txBody>
      </p:sp>
      <p:sp>
        <p:nvSpPr>
          <p:cNvPr id="3" name="內容版面配置區 2"/>
          <p:cNvSpPr>
            <a:spLocks noGrp="1"/>
          </p:cNvSpPr>
          <p:nvPr>
            <p:ph idx="1"/>
          </p:nvPr>
        </p:nvSpPr>
        <p:spPr/>
        <p:txBody>
          <a:bodyPr/>
          <a:lstStyle/>
          <a:p>
            <a:r>
              <a:rPr lang="zh-TW" altLang="en-US" dirty="0" smtClean="0"/>
              <a:t>內建 </a:t>
            </a:r>
            <a:r>
              <a:rPr lang="en-US" dirty="0" smtClean="0"/>
              <a:t>Audit Collection Services</a:t>
            </a:r>
          </a:p>
          <a:p>
            <a:pPr lvl="1"/>
            <a:r>
              <a:rPr lang="zh-TW" altLang="en-US" dirty="0" smtClean="0"/>
              <a:t>帳戶管理事件</a:t>
            </a:r>
            <a:endParaRPr lang="en-US" altLang="zh-TW" dirty="0" smtClean="0"/>
          </a:p>
          <a:p>
            <a:pPr lvl="1"/>
            <a:r>
              <a:rPr lang="zh-TW" altLang="en-US" dirty="0" smtClean="0"/>
              <a:t>登入、登出、物件存取事件</a:t>
            </a:r>
            <a:endParaRPr lang="en-US" altLang="zh-TW" dirty="0" smtClean="0"/>
          </a:p>
          <a:p>
            <a:pPr lvl="1"/>
            <a:r>
              <a:rPr lang="zh-TW" altLang="en-US" dirty="0" smtClean="0"/>
              <a:t>稽核原則管理事件</a:t>
            </a:r>
            <a:endParaRPr lang="zh-TW" altLang="en-US" dirty="0"/>
          </a:p>
        </p:txBody>
      </p:sp>
      <p:pic>
        <p:nvPicPr>
          <p:cNvPr id="5122" name="圖片 94" descr="Audit Reports"/>
          <p:cNvPicPr>
            <a:picLocks noChangeAspect="1" noChangeArrowheads="1"/>
          </p:cNvPicPr>
          <p:nvPr/>
        </p:nvPicPr>
        <p:blipFill>
          <a:blip r:embed="rId2"/>
          <a:srcRect/>
          <a:stretch>
            <a:fillRect/>
          </a:stretch>
        </p:blipFill>
        <p:spPr bwMode="auto">
          <a:xfrm>
            <a:off x="4122056" y="2827650"/>
            <a:ext cx="5021944" cy="4030350"/>
          </a:xfrm>
          <a:prstGeom prst="rect">
            <a:avLst/>
          </a:prstGeom>
          <a:noFill/>
          <a:ln w="9525">
            <a:noFill/>
            <a:miter lim="800000"/>
            <a:headEnd/>
            <a:tailEnd/>
          </a:ln>
        </p:spPr>
      </p:pic>
      <p:pic>
        <p:nvPicPr>
          <p:cNvPr id="5123" name="圖片 96" descr="New Rule -9"/>
          <p:cNvPicPr>
            <a:picLocks noChangeAspect="1" noChangeArrowheads="1"/>
          </p:cNvPicPr>
          <p:nvPr/>
        </p:nvPicPr>
        <p:blipFill>
          <a:blip r:embed="rId3"/>
          <a:srcRect l="30544" t="9836" b="44399"/>
          <a:stretch>
            <a:fillRect/>
          </a:stretch>
        </p:blipFill>
        <p:spPr bwMode="auto">
          <a:xfrm>
            <a:off x="203201" y="3882571"/>
            <a:ext cx="5308090" cy="2474686"/>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ppt_x"/>
                                          </p:val>
                                        </p:tav>
                                        <p:tav tm="100000">
                                          <p:val>
                                            <p:strVal val="#ppt_x"/>
                                          </p:val>
                                        </p:tav>
                                      </p:tavLst>
                                    </p:anim>
                                    <p:anim calcmode="lin" valueType="num">
                                      <p:cBhvr additive="base">
                                        <p:cTn id="1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角色基礎的管理</a:t>
            </a:r>
            <a:endParaRPr lang="zh-TW" altLang="en-US" dirty="0"/>
          </a:p>
        </p:txBody>
      </p:sp>
      <p:graphicFrame>
        <p:nvGraphicFramePr>
          <p:cNvPr id="4" name="內容版面配置區 3"/>
          <p:cNvGraphicFramePr>
            <a:graphicFrameLocks noGrp="1"/>
          </p:cNvGraphicFramePr>
          <p:nvPr>
            <p:ph idx="1"/>
          </p:nvPr>
        </p:nvGraphicFramePr>
        <p:xfrm>
          <a:off x="-1" y="1517650"/>
          <a:ext cx="8897257" cy="4694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8"/>
          <p:cNvPicPr>
            <a:picLocks noChangeAspect="1" noChangeArrowheads="1"/>
          </p:cNvPicPr>
          <p:nvPr/>
        </p:nvPicPr>
        <p:blipFill>
          <a:blip r:embed="rId6"/>
          <a:srcRect/>
          <a:stretch>
            <a:fillRect/>
          </a:stretch>
        </p:blipFill>
        <p:spPr bwMode="auto">
          <a:xfrm>
            <a:off x="4095069" y="1698171"/>
            <a:ext cx="806450" cy="806450"/>
          </a:xfrm>
          <a:prstGeom prst="rect">
            <a:avLst/>
          </a:prstGeom>
          <a:noFill/>
          <a:ln w="12700" algn="ctr">
            <a:noFill/>
            <a:miter lim="800000"/>
            <a:headEnd/>
            <a:tailEnd/>
          </a:ln>
        </p:spPr>
      </p:pic>
      <p:sp>
        <p:nvSpPr>
          <p:cNvPr id="7" name="TextBox 15"/>
          <p:cNvSpPr txBox="1">
            <a:spLocks noChangeArrowheads="1"/>
          </p:cNvSpPr>
          <p:nvPr/>
        </p:nvSpPr>
        <p:spPr bwMode="auto">
          <a:xfrm>
            <a:off x="3602491" y="941160"/>
            <a:ext cx="1550080" cy="560153"/>
          </a:xfrm>
          <a:prstGeom prst="rect">
            <a:avLst/>
          </a:prstGeom>
          <a:noFill/>
          <a:ln w="9525">
            <a:noFill/>
            <a:miter lim="800000"/>
            <a:headEnd/>
            <a:tailEnd/>
          </a:ln>
        </p:spPr>
        <p:txBody>
          <a:bodyPr wrap="square">
            <a:spAutoFit/>
          </a:bodyPr>
          <a:lstStyle/>
          <a:p>
            <a:pPr>
              <a:defRPr/>
            </a:pPr>
            <a:r>
              <a:rPr lang="en-US" sz="1600" kern="0" dirty="0">
                <a:latin typeface="微軟正黑體" pitchFamily="34" charset="-120"/>
                <a:ea typeface="微軟正黑體" pitchFamily="34" charset="-120"/>
              </a:rPr>
              <a:t>Report</a:t>
            </a:r>
          </a:p>
          <a:p>
            <a:pPr>
              <a:defRPr/>
            </a:pPr>
            <a:r>
              <a:rPr lang="en-US" sz="1600" kern="0" dirty="0">
                <a:latin typeface="微軟正黑體" pitchFamily="34" charset="-120"/>
                <a:ea typeface="微軟正黑體" pitchFamily="34" charset="-120"/>
              </a:rPr>
              <a:t>Operator</a:t>
            </a:r>
          </a:p>
        </p:txBody>
      </p:sp>
      <p:pic>
        <p:nvPicPr>
          <p:cNvPr id="8" name="Picture 7" descr="\\smxfiles\scratch\lorenr\Presentations\Sessions\US Airlift\Operator.png"/>
          <p:cNvPicPr>
            <a:picLocks noChangeAspect="1" noChangeArrowheads="1"/>
          </p:cNvPicPr>
          <p:nvPr/>
        </p:nvPicPr>
        <p:blipFill>
          <a:blip r:embed="rId7">
            <a:grayscl/>
          </a:blip>
          <a:srcRect/>
          <a:stretch>
            <a:fillRect/>
          </a:stretch>
        </p:blipFill>
        <p:spPr bwMode="auto">
          <a:xfrm>
            <a:off x="5614081" y="4287837"/>
            <a:ext cx="617537" cy="714375"/>
          </a:xfrm>
          <a:prstGeom prst="rect">
            <a:avLst/>
          </a:prstGeom>
          <a:noFill/>
          <a:ln w="9525">
            <a:noFill/>
            <a:miter lim="800000"/>
            <a:headEnd/>
            <a:tailEnd/>
          </a:ln>
        </p:spPr>
      </p:pic>
      <p:pic>
        <p:nvPicPr>
          <p:cNvPr id="9" name="Picture 7" descr="\\smxfiles\scratch\lorenr\Presentations\Sessions\US Airlift\Operator.png"/>
          <p:cNvPicPr>
            <a:picLocks noChangeAspect="1" noChangeArrowheads="1"/>
          </p:cNvPicPr>
          <p:nvPr/>
        </p:nvPicPr>
        <p:blipFill>
          <a:blip r:embed="rId7"/>
          <a:srcRect/>
          <a:stretch>
            <a:fillRect/>
          </a:stretch>
        </p:blipFill>
        <p:spPr bwMode="auto">
          <a:xfrm>
            <a:off x="5631316" y="2618695"/>
            <a:ext cx="615950" cy="714375"/>
          </a:xfrm>
          <a:prstGeom prst="rect">
            <a:avLst/>
          </a:prstGeom>
          <a:noFill/>
          <a:ln w="9525">
            <a:noFill/>
            <a:miter lim="800000"/>
            <a:headEnd/>
            <a:tailEnd/>
          </a:ln>
        </p:spPr>
      </p:pic>
      <p:pic>
        <p:nvPicPr>
          <p:cNvPr id="10" name="Picture 9" descr="\\smxfiles\scratch\lorenr\Presentations\Sessions\US Airlift\Advanced_Operator.png"/>
          <p:cNvPicPr>
            <a:picLocks noChangeAspect="1" noChangeArrowheads="1"/>
          </p:cNvPicPr>
          <p:nvPr/>
        </p:nvPicPr>
        <p:blipFill>
          <a:blip r:embed="rId8"/>
          <a:srcRect/>
          <a:stretch>
            <a:fillRect/>
          </a:stretch>
        </p:blipFill>
        <p:spPr bwMode="auto">
          <a:xfrm>
            <a:off x="4151992" y="5173208"/>
            <a:ext cx="617538" cy="733425"/>
          </a:xfrm>
          <a:prstGeom prst="rect">
            <a:avLst/>
          </a:prstGeom>
          <a:noFill/>
          <a:ln w="9525">
            <a:noFill/>
            <a:miter lim="800000"/>
            <a:headEnd/>
            <a:tailEnd/>
          </a:ln>
        </p:spPr>
      </p:pic>
      <p:pic>
        <p:nvPicPr>
          <p:cNvPr id="11" name="Picture 8" descr="\\smxfiles\scratch\lorenr\Presentations\Sessions\US Airlift\Author.png"/>
          <p:cNvPicPr>
            <a:picLocks noChangeAspect="1" noChangeArrowheads="1"/>
          </p:cNvPicPr>
          <p:nvPr/>
        </p:nvPicPr>
        <p:blipFill>
          <a:blip r:embed="rId9"/>
          <a:srcRect/>
          <a:stretch>
            <a:fillRect/>
          </a:stretch>
        </p:blipFill>
        <p:spPr bwMode="auto">
          <a:xfrm>
            <a:off x="2659742" y="4302352"/>
            <a:ext cx="617538" cy="714375"/>
          </a:xfrm>
          <a:prstGeom prst="rect">
            <a:avLst/>
          </a:prstGeom>
          <a:noFill/>
          <a:ln w="9525">
            <a:noFill/>
            <a:miter lim="800000"/>
            <a:headEnd/>
            <a:tailEnd/>
          </a:ln>
        </p:spPr>
      </p:pic>
      <p:pic>
        <p:nvPicPr>
          <p:cNvPr id="12" name="Picture 10" descr="\\smxfiles\scratch\lorenr\Presentations\Sessions\US Airlift\Administrator.png"/>
          <p:cNvPicPr>
            <a:picLocks noChangeAspect="1" noChangeArrowheads="1"/>
          </p:cNvPicPr>
          <p:nvPr/>
        </p:nvPicPr>
        <p:blipFill>
          <a:blip r:embed="rId10"/>
          <a:srcRect/>
          <a:stretch>
            <a:fillRect/>
          </a:stretch>
        </p:blipFill>
        <p:spPr bwMode="auto">
          <a:xfrm>
            <a:off x="2721655" y="2604181"/>
            <a:ext cx="617537" cy="733425"/>
          </a:xfrm>
          <a:prstGeom prst="rect">
            <a:avLst/>
          </a:prstGeom>
          <a:noFill/>
          <a:ln w="9525">
            <a:noFill/>
            <a:miter lim="800000"/>
            <a:headEnd/>
            <a:tailEnd/>
          </a:ln>
        </p:spPr>
      </p:pic>
      <p:pic>
        <p:nvPicPr>
          <p:cNvPr id="13" name="圖片 12" descr="Windows Server 2003.bmp"/>
          <p:cNvPicPr>
            <a:picLocks noChangeAspect="1"/>
          </p:cNvPicPr>
          <p:nvPr/>
        </p:nvPicPr>
        <p:blipFill>
          <a:blip r:embed="rId11" cstate="print"/>
          <a:stretch>
            <a:fillRect/>
          </a:stretch>
        </p:blipFill>
        <p:spPr>
          <a:xfrm>
            <a:off x="3701144" y="3106058"/>
            <a:ext cx="1509485" cy="1422399"/>
          </a:xfrm>
          <a:prstGeom prst="ellipse">
            <a:avLst/>
          </a:prstGeom>
          <a:ln>
            <a:noFill/>
          </a:ln>
          <a:effectLst>
            <a:softEdge rad="112500"/>
          </a:effectLst>
        </p:spPr>
      </p:pic>
      <p:sp>
        <p:nvSpPr>
          <p:cNvPr id="14" name="TextBox 12"/>
          <p:cNvSpPr txBox="1">
            <a:spLocks noChangeArrowheads="1"/>
          </p:cNvSpPr>
          <p:nvPr/>
        </p:nvSpPr>
        <p:spPr bwMode="auto">
          <a:xfrm>
            <a:off x="6482896" y="2523216"/>
            <a:ext cx="1423788" cy="560153"/>
          </a:xfrm>
          <a:prstGeom prst="rect">
            <a:avLst/>
          </a:prstGeom>
          <a:noFill/>
          <a:ln w="9525">
            <a:noFill/>
            <a:miter lim="800000"/>
            <a:headEnd/>
            <a:tailEnd/>
          </a:ln>
        </p:spPr>
        <p:txBody>
          <a:bodyPr wrap="square">
            <a:spAutoFit/>
          </a:bodyPr>
          <a:lstStyle/>
          <a:p>
            <a:pPr>
              <a:defRPr/>
            </a:pPr>
            <a:r>
              <a:rPr lang="en-US" sz="1600" kern="0" dirty="0">
                <a:latin typeface="微軟正黑體" pitchFamily="34" charset="-120"/>
                <a:ea typeface="微軟正黑體" pitchFamily="34" charset="-120"/>
              </a:rPr>
              <a:t>Read-only</a:t>
            </a:r>
          </a:p>
          <a:p>
            <a:pPr>
              <a:defRPr/>
            </a:pPr>
            <a:r>
              <a:rPr lang="en-US" sz="1600" kern="0" dirty="0">
                <a:latin typeface="微軟正黑體" pitchFamily="34" charset="-120"/>
                <a:ea typeface="微軟正黑體" pitchFamily="34" charset="-120"/>
              </a:rPr>
              <a:t>Operator</a:t>
            </a:r>
          </a:p>
        </p:txBody>
      </p:sp>
      <p:sp>
        <p:nvSpPr>
          <p:cNvPr id="15" name="TextBox 7"/>
          <p:cNvSpPr txBox="1">
            <a:spLocks noChangeArrowheads="1"/>
          </p:cNvSpPr>
          <p:nvPr/>
        </p:nvSpPr>
        <p:spPr bwMode="auto">
          <a:xfrm>
            <a:off x="6450919" y="4497159"/>
            <a:ext cx="1287532" cy="301621"/>
          </a:xfrm>
          <a:prstGeom prst="rect">
            <a:avLst/>
          </a:prstGeom>
          <a:noFill/>
          <a:ln w="9525">
            <a:noFill/>
            <a:miter lim="800000"/>
            <a:headEnd/>
            <a:tailEnd/>
          </a:ln>
        </p:spPr>
        <p:txBody>
          <a:bodyPr wrap="square">
            <a:spAutoFit/>
          </a:bodyPr>
          <a:lstStyle/>
          <a:p>
            <a:pPr>
              <a:defRPr/>
            </a:pPr>
            <a:r>
              <a:rPr lang="en-US" sz="1600" kern="0" dirty="0">
                <a:latin typeface="微軟正黑體" pitchFamily="34" charset="-120"/>
                <a:ea typeface="微軟正黑體" pitchFamily="34" charset="-120"/>
              </a:rPr>
              <a:t>Operator</a:t>
            </a:r>
          </a:p>
        </p:txBody>
      </p:sp>
      <p:sp>
        <p:nvSpPr>
          <p:cNvPr id="16" name="TextBox 9"/>
          <p:cNvSpPr txBox="1">
            <a:spLocks noChangeArrowheads="1"/>
          </p:cNvSpPr>
          <p:nvPr/>
        </p:nvSpPr>
        <p:spPr bwMode="auto">
          <a:xfrm>
            <a:off x="3766456" y="6297847"/>
            <a:ext cx="1386918" cy="560153"/>
          </a:xfrm>
          <a:prstGeom prst="rect">
            <a:avLst/>
          </a:prstGeom>
          <a:noFill/>
          <a:ln w="9525">
            <a:noFill/>
            <a:miter lim="800000"/>
            <a:headEnd/>
            <a:tailEnd/>
          </a:ln>
        </p:spPr>
        <p:txBody>
          <a:bodyPr wrap="square">
            <a:spAutoFit/>
          </a:bodyPr>
          <a:lstStyle/>
          <a:p>
            <a:pPr>
              <a:defRPr/>
            </a:pPr>
            <a:r>
              <a:rPr lang="en-US" sz="1600" kern="0" dirty="0">
                <a:latin typeface="微軟正黑體" pitchFamily="34" charset="-120"/>
                <a:ea typeface="微軟正黑體" pitchFamily="34" charset="-120"/>
              </a:rPr>
              <a:t>Advanced</a:t>
            </a:r>
          </a:p>
          <a:p>
            <a:pPr>
              <a:defRPr/>
            </a:pPr>
            <a:r>
              <a:rPr lang="en-US" sz="1600" kern="0" dirty="0">
                <a:latin typeface="微軟正黑體" pitchFamily="34" charset="-120"/>
                <a:ea typeface="微軟正黑體" pitchFamily="34" charset="-120"/>
              </a:rPr>
              <a:t>Operator</a:t>
            </a:r>
          </a:p>
        </p:txBody>
      </p:sp>
      <p:sp>
        <p:nvSpPr>
          <p:cNvPr id="17" name="TextBox 10"/>
          <p:cNvSpPr txBox="1">
            <a:spLocks noChangeArrowheads="1"/>
          </p:cNvSpPr>
          <p:nvPr/>
        </p:nvSpPr>
        <p:spPr bwMode="auto">
          <a:xfrm>
            <a:off x="1378177" y="4598759"/>
            <a:ext cx="1024639" cy="301621"/>
          </a:xfrm>
          <a:prstGeom prst="rect">
            <a:avLst/>
          </a:prstGeom>
          <a:noFill/>
          <a:ln w="9525">
            <a:noFill/>
            <a:miter lim="800000"/>
            <a:headEnd/>
            <a:tailEnd/>
          </a:ln>
        </p:spPr>
        <p:txBody>
          <a:bodyPr wrap="square">
            <a:spAutoFit/>
          </a:bodyPr>
          <a:lstStyle/>
          <a:p>
            <a:pPr>
              <a:defRPr/>
            </a:pPr>
            <a:r>
              <a:rPr lang="en-US" sz="1600" kern="0" dirty="0">
                <a:latin typeface="微軟正黑體" pitchFamily="34" charset="-120"/>
                <a:ea typeface="微軟正黑體" pitchFamily="34" charset="-120"/>
              </a:rPr>
              <a:t>Author</a:t>
            </a:r>
          </a:p>
        </p:txBody>
      </p:sp>
      <p:sp>
        <p:nvSpPr>
          <p:cNvPr id="18" name="TextBox 11"/>
          <p:cNvSpPr txBox="1">
            <a:spLocks noChangeArrowheads="1"/>
          </p:cNvSpPr>
          <p:nvPr/>
        </p:nvSpPr>
        <p:spPr bwMode="auto">
          <a:xfrm>
            <a:off x="769256" y="2668358"/>
            <a:ext cx="1669143" cy="301621"/>
          </a:xfrm>
          <a:prstGeom prst="rect">
            <a:avLst/>
          </a:prstGeom>
          <a:noFill/>
          <a:ln w="9525">
            <a:noFill/>
            <a:miter lim="800000"/>
            <a:headEnd/>
            <a:tailEnd/>
          </a:ln>
        </p:spPr>
        <p:txBody>
          <a:bodyPr wrap="square">
            <a:spAutoFit/>
          </a:bodyPr>
          <a:lstStyle/>
          <a:p>
            <a:pPr>
              <a:defRPr/>
            </a:pPr>
            <a:r>
              <a:rPr lang="en-US" sz="1600" kern="0" dirty="0">
                <a:latin typeface="微軟正黑體" pitchFamily="34" charset="-120"/>
                <a:ea typeface="微軟正黑體" pitchFamily="34" charset="-120"/>
              </a:rPr>
              <a:t>Administrator</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支援高可用性架構（</a:t>
            </a:r>
            <a:r>
              <a:rPr lang="en-US" altLang="zh-TW" dirty="0" smtClean="0"/>
              <a:t>HA</a:t>
            </a:r>
            <a:r>
              <a:rPr lang="zh-TW" altLang="en-US" dirty="0" smtClean="0"/>
              <a:t>）設計</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28674" name="圖片 0" descr="SCOM 2007大型拓樸規劃.jpg"/>
          <p:cNvPicPr>
            <a:picLocks noChangeAspect="1" noChangeArrowheads="1"/>
          </p:cNvPicPr>
          <p:nvPr/>
        </p:nvPicPr>
        <p:blipFill>
          <a:blip r:embed="rId2"/>
          <a:srcRect/>
          <a:stretch>
            <a:fillRect/>
          </a:stretch>
        </p:blipFill>
        <p:spPr bwMode="auto">
          <a:xfrm>
            <a:off x="783771" y="1955799"/>
            <a:ext cx="7585718" cy="4691744"/>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提供三種全新管理介面</a:t>
            </a:r>
            <a:endParaRPr lang="zh-TW" altLang="en-US" dirty="0"/>
          </a:p>
        </p:txBody>
      </p:sp>
      <p:sp>
        <p:nvSpPr>
          <p:cNvPr id="3" name="內容版面配置區 2"/>
          <p:cNvSpPr>
            <a:spLocks noGrp="1"/>
          </p:cNvSpPr>
          <p:nvPr>
            <p:ph idx="1"/>
          </p:nvPr>
        </p:nvSpPr>
        <p:spPr/>
        <p:txBody>
          <a:bodyPr/>
          <a:lstStyle/>
          <a:p>
            <a:r>
              <a:rPr lang="zh-TW" altLang="en-US" dirty="0" smtClean="0"/>
              <a:t>近端管理：</a:t>
            </a:r>
            <a:r>
              <a:rPr lang="en-US" altLang="zh-TW" dirty="0" smtClean="0"/>
              <a:t>Operations Manager Console</a:t>
            </a:r>
          </a:p>
          <a:p>
            <a:r>
              <a:rPr lang="zh-TW" altLang="en-US" dirty="0" smtClean="0"/>
              <a:t>遠端管理：</a:t>
            </a:r>
            <a:r>
              <a:rPr lang="en-US" altLang="zh-TW" dirty="0" smtClean="0"/>
              <a:t>Web Console</a:t>
            </a:r>
          </a:p>
          <a:p>
            <a:r>
              <a:rPr lang="zh-TW" altLang="en-US" dirty="0" smtClean="0"/>
              <a:t>批次管理：</a:t>
            </a:r>
            <a:r>
              <a:rPr lang="en-US" dirty="0" smtClean="0"/>
              <a:t>Windows </a:t>
            </a:r>
            <a:r>
              <a:rPr lang="en-US" dirty="0" err="1" smtClean="0"/>
              <a:t>PowerShell</a:t>
            </a:r>
            <a:endParaRPr lang="zh-TW" altLang="en-US" dirty="0"/>
          </a:p>
        </p:txBody>
      </p:sp>
      <p:pic>
        <p:nvPicPr>
          <p:cNvPr id="4098" name="圖片 1" descr="SQL Server Performanace -2"/>
          <p:cNvPicPr>
            <a:picLocks noChangeAspect="1" noChangeArrowheads="1"/>
          </p:cNvPicPr>
          <p:nvPr/>
        </p:nvPicPr>
        <p:blipFill>
          <a:blip r:embed="rId2"/>
          <a:srcRect/>
          <a:stretch>
            <a:fillRect/>
          </a:stretch>
        </p:blipFill>
        <p:spPr bwMode="auto">
          <a:xfrm>
            <a:off x="0" y="1306287"/>
            <a:ext cx="5428343" cy="3952891"/>
          </a:xfrm>
          <a:prstGeom prst="rect">
            <a:avLst/>
          </a:prstGeom>
          <a:noFill/>
          <a:ln w="9525">
            <a:noFill/>
            <a:miter lim="800000"/>
            <a:headEnd/>
            <a:tailEnd/>
          </a:ln>
        </p:spPr>
      </p:pic>
      <p:pic>
        <p:nvPicPr>
          <p:cNvPr id="4099" name="圖片 3" descr="install - management server -9.bmp"/>
          <p:cNvPicPr>
            <a:picLocks noChangeAspect="1" noChangeArrowheads="1"/>
          </p:cNvPicPr>
          <p:nvPr/>
        </p:nvPicPr>
        <p:blipFill>
          <a:blip r:embed="rId3"/>
          <a:srcRect/>
          <a:stretch>
            <a:fillRect/>
          </a:stretch>
        </p:blipFill>
        <p:spPr bwMode="auto">
          <a:xfrm>
            <a:off x="3120572" y="2569029"/>
            <a:ext cx="6023428" cy="3632880"/>
          </a:xfrm>
          <a:prstGeom prst="rect">
            <a:avLst/>
          </a:prstGeom>
          <a:noFill/>
          <a:ln w="9525">
            <a:noFill/>
            <a:miter lim="800000"/>
            <a:headEnd/>
            <a:tailEnd/>
          </a:ln>
        </p:spPr>
      </p:pic>
      <p:pic>
        <p:nvPicPr>
          <p:cNvPr id="4100" name="圖片 19" descr="Web Console -4-2.bmp"/>
          <p:cNvPicPr>
            <a:picLocks noChangeAspect="1" noChangeArrowheads="1"/>
          </p:cNvPicPr>
          <p:nvPr/>
        </p:nvPicPr>
        <p:blipFill>
          <a:blip r:embed="rId4"/>
          <a:srcRect/>
          <a:stretch>
            <a:fillRect/>
          </a:stretch>
        </p:blipFill>
        <p:spPr bwMode="auto">
          <a:xfrm>
            <a:off x="391886" y="2852597"/>
            <a:ext cx="4920343" cy="400540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additive="base">
                                        <p:cTn id="13" dur="500" fill="hold"/>
                                        <p:tgtEl>
                                          <p:spTgt spid="4099"/>
                                        </p:tgtEl>
                                        <p:attrNameLst>
                                          <p:attrName>ppt_x</p:attrName>
                                        </p:attrNameLst>
                                      </p:cBhvr>
                                      <p:tavLst>
                                        <p:tav tm="0">
                                          <p:val>
                                            <p:strVal val="#ppt_x"/>
                                          </p:val>
                                        </p:tav>
                                        <p:tav tm="100000">
                                          <p:val>
                                            <p:strVal val="#ppt_x"/>
                                          </p:val>
                                        </p:tav>
                                      </p:tavLst>
                                    </p:anim>
                                    <p:anim calcmode="lin" valueType="num">
                                      <p:cBhvr additive="base">
                                        <p:cTn id="14"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ppt_x"/>
                                          </p:val>
                                        </p:tav>
                                        <p:tav tm="100000">
                                          <p:val>
                                            <p:strVal val="#ppt_x"/>
                                          </p:val>
                                        </p:tav>
                                      </p:tavLst>
                                    </p:anim>
                                    <p:anim calcmode="lin" valueType="num">
                                      <p:cBhvr additive="base">
                                        <p:cTn id="2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迅速部署</a:t>
            </a:r>
            <a:r>
              <a:rPr lang="en-US" altLang="zh-TW" dirty="0" smtClean="0"/>
              <a:t>SCOM 2007</a:t>
            </a:r>
            <a:r>
              <a:rPr lang="zh-TW" altLang="en-US" dirty="0" smtClean="0"/>
              <a:t>秘訣</a:t>
            </a:r>
            <a:endParaRPr lang="zh-TW" altLang="en-US" dirty="0"/>
          </a:p>
        </p:txBody>
      </p:sp>
      <p:graphicFrame>
        <p:nvGraphicFramePr>
          <p:cNvPr id="5" name="內容版面配置區 4"/>
          <p:cNvGraphicFramePr>
            <a:graphicFrameLocks noGrp="1"/>
          </p:cNvGraphicFramePr>
          <p:nvPr>
            <p:ph idx="1"/>
          </p:nvPr>
        </p:nvGraphicFramePr>
        <p:xfrm>
          <a:off x="395514" y="2185309"/>
          <a:ext cx="8494713" cy="3083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圖片 5" descr="1.bmp"/>
          <p:cNvPicPr>
            <a:picLocks noChangeAspect="1"/>
          </p:cNvPicPr>
          <p:nvPr/>
        </p:nvPicPr>
        <p:blipFill>
          <a:blip r:embed="rId6" cstate="print"/>
          <a:stretch>
            <a:fillRect/>
          </a:stretch>
        </p:blipFill>
        <p:spPr>
          <a:xfrm>
            <a:off x="449943" y="1083130"/>
            <a:ext cx="1703754" cy="1384300"/>
          </a:xfrm>
          <a:prstGeom prst="rect">
            <a:avLst/>
          </a:prstGeom>
        </p:spPr>
      </p:pic>
      <p:pic>
        <p:nvPicPr>
          <p:cNvPr id="7" name="圖片 6" descr="Discovery Wizard -1.bmp"/>
          <p:cNvPicPr>
            <a:picLocks noChangeAspect="1"/>
          </p:cNvPicPr>
          <p:nvPr/>
        </p:nvPicPr>
        <p:blipFill>
          <a:blip r:embed="rId7" cstate="print"/>
          <a:stretch>
            <a:fillRect/>
          </a:stretch>
        </p:blipFill>
        <p:spPr>
          <a:xfrm>
            <a:off x="3979407" y="1046843"/>
            <a:ext cx="1666650" cy="1464128"/>
          </a:xfrm>
          <a:prstGeom prst="rect">
            <a:avLst/>
          </a:prstGeom>
        </p:spPr>
      </p:pic>
      <p:pic>
        <p:nvPicPr>
          <p:cNvPr id="8" name="圖片 7" descr="Global - set-3.bmp"/>
          <p:cNvPicPr>
            <a:picLocks noChangeAspect="1"/>
          </p:cNvPicPr>
          <p:nvPr/>
        </p:nvPicPr>
        <p:blipFill>
          <a:blip r:embed="rId8" cstate="print"/>
          <a:stretch>
            <a:fillRect/>
          </a:stretch>
        </p:blipFill>
        <p:spPr>
          <a:xfrm>
            <a:off x="2290537" y="4883150"/>
            <a:ext cx="1581309" cy="1604736"/>
          </a:xfrm>
          <a:prstGeom prst="rect">
            <a:avLst/>
          </a:prstGeom>
        </p:spPr>
      </p:pic>
      <p:pic>
        <p:nvPicPr>
          <p:cNvPr id="9" name="圖片 8" descr="Information Worker -1.bmp"/>
          <p:cNvPicPr>
            <a:picLocks noChangeAspect="1"/>
          </p:cNvPicPr>
          <p:nvPr/>
        </p:nvPicPr>
        <p:blipFill>
          <a:blip r:embed="rId9" cstate="print"/>
          <a:stretch>
            <a:fillRect/>
          </a:stretch>
        </p:blipFill>
        <p:spPr>
          <a:xfrm>
            <a:off x="6212114" y="4891995"/>
            <a:ext cx="1605219" cy="158137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animEffect transition="in" filter="fade">
                                      <p:cBhvr>
                                        <p:cTn id="10" dur="1000"/>
                                        <p:tgtEl>
                                          <p:spTgt spid="6"/>
                                        </p:tgtEl>
                                      </p:cBhvr>
                                    </p:animEffect>
                                  </p:childTnLst>
                                </p:cTn>
                              </p:par>
                            </p:childTnLst>
                          </p:cTn>
                        </p:par>
                        <p:par>
                          <p:cTn id="11" fill="hold">
                            <p:stCondLst>
                              <p:cond delay="1000"/>
                            </p:stCondLst>
                            <p:childTnLst>
                              <p:par>
                                <p:cTn id="12" presetID="48" presetClass="entr" presetSubtype="0" accel="5000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8"/>
                                        </p:tgtEl>
                                        <p:attrNameLst>
                                          <p:attrName>ppt_y</p:attrName>
                                        </p:attrNameLst>
                                      </p:cBhvr>
                                      <p:tavLst>
                                        <p:tav tm="0">
                                          <p:val>
                                            <p:strVal val="#ppt_y"/>
                                          </p:val>
                                        </p:tav>
                                        <p:tav tm="100000">
                                          <p:val>
                                            <p:strVal val="#ppt_y"/>
                                          </p:val>
                                        </p:tav>
                                      </p:tavLst>
                                    </p:anim>
                                    <p:animEffect transition="in" filter="fade">
                                      <p:cBhvr>
                                        <p:cTn id="17" dur="1000"/>
                                        <p:tgtEl>
                                          <p:spTgt spid="8"/>
                                        </p:tgtEl>
                                      </p:cBhvr>
                                    </p:animEffect>
                                  </p:childTnLst>
                                </p:cTn>
                              </p:par>
                            </p:childTnLst>
                          </p:cTn>
                        </p:par>
                        <p:par>
                          <p:cTn id="18" fill="hold">
                            <p:stCondLst>
                              <p:cond delay="2000"/>
                            </p:stCondLst>
                            <p:childTnLst>
                              <p:par>
                                <p:cTn id="19" presetID="48" presetClass="entr" presetSubtype="0" accel="5000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fade">
                                      <p:cBhvr>
                                        <p:cTn id="24" dur="1000"/>
                                        <p:tgtEl>
                                          <p:spTgt spid="7"/>
                                        </p:tgtEl>
                                      </p:cBhvr>
                                    </p:animEffect>
                                  </p:childTnLst>
                                </p:cTn>
                              </p:par>
                            </p:childTnLst>
                          </p:cTn>
                        </p:par>
                        <p:par>
                          <p:cTn id="25" fill="hold">
                            <p:stCondLst>
                              <p:cond delay="3000"/>
                            </p:stCondLst>
                            <p:childTnLst>
                              <p:par>
                                <p:cTn id="26" presetID="48" presetClass="entr" presetSubtype="0" accel="5000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9"/>
                                        </p:tgtEl>
                                        <p:attrNameLst>
                                          <p:attrName>ppt_y</p:attrName>
                                        </p:attrNameLst>
                                      </p:cBhvr>
                                      <p:tavLst>
                                        <p:tav tm="0">
                                          <p:val>
                                            <p:strVal val="#ppt_y"/>
                                          </p:val>
                                        </p:tav>
                                        <p:tav tm="100000">
                                          <p:val>
                                            <p:strVal val="#ppt_y"/>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ctrTitle"/>
          </p:nvPr>
        </p:nvSpPr>
        <p:spPr>
          <a:xfrm>
            <a:off x="685800" y="2130425"/>
            <a:ext cx="7772400" cy="1892826"/>
          </a:xfrm>
        </p:spPr>
        <p:txBody>
          <a:bodyPr/>
          <a:lstStyle/>
          <a:p>
            <a:pPr algn="ctr"/>
            <a:r>
              <a:rPr lang="en-US" altLang="zh-TW" dirty="0" smtClean="0"/>
              <a:t>System Center Essentials 2007</a:t>
            </a:r>
            <a:r>
              <a:rPr lang="zh-TW" altLang="en-US" dirty="0" smtClean="0"/>
              <a:t>簡介</a:t>
            </a:r>
            <a:r>
              <a:rPr lang="en-US" altLang="zh-TW" dirty="0" smtClean="0"/>
              <a:t/>
            </a:r>
            <a:br>
              <a:rPr lang="en-US" altLang="zh-TW" dirty="0" smtClean="0"/>
            </a:br>
            <a:endParaRPr lang="zh-TW" alt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適用對象與關鍵特色</a:t>
            </a:r>
            <a:endParaRPr lang="zh-TW" altLang="en-US" dirty="0"/>
          </a:p>
        </p:txBody>
      </p:sp>
      <p:sp>
        <p:nvSpPr>
          <p:cNvPr id="3" name="內容版面配置區 2"/>
          <p:cNvSpPr>
            <a:spLocks noGrp="1"/>
          </p:cNvSpPr>
          <p:nvPr>
            <p:ph idx="1"/>
          </p:nvPr>
        </p:nvSpPr>
        <p:spPr/>
        <p:txBody>
          <a:bodyPr/>
          <a:lstStyle/>
          <a:p>
            <a:r>
              <a:rPr lang="zh-TW" altLang="en-US" dirty="0" smtClean="0"/>
              <a:t>適用對象</a:t>
            </a:r>
            <a:endParaRPr lang="en-US" altLang="zh-TW" dirty="0" smtClean="0"/>
          </a:p>
          <a:p>
            <a:pPr lvl="1"/>
            <a:r>
              <a:rPr lang="zh-TW" altLang="en-US" dirty="0" smtClean="0"/>
              <a:t>中小型企業</a:t>
            </a:r>
            <a:endParaRPr lang="en-US" altLang="zh-TW" dirty="0" smtClean="0"/>
          </a:p>
          <a:p>
            <a:pPr lvl="1"/>
            <a:r>
              <a:rPr lang="zh-TW" altLang="en-US" dirty="0" smtClean="0"/>
              <a:t>用戶端電腦</a:t>
            </a:r>
            <a:r>
              <a:rPr lang="en-US" altLang="zh-TW" dirty="0" smtClean="0"/>
              <a:t>x500</a:t>
            </a:r>
            <a:r>
              <a:rPr lang="zh-TW" altLang="en-US" dirty="0" smtClean="0"/>
              <a:t>以內 伺服器</a:t>
            </a:r>
            <a:r>
              <a:rPr lang="en-US" altLang="zh-TW" dirty="0" smtClean="0"/>
              <a:t>x30</a:t>
            </a:r>
            <a:r>
              <a:rPr lang="zh-TW" altLang="en-US" dirty="0" smtClean="0"/>
              <a:t>台以內</a:t>
            </a:r>
            <a:endParaRPr lang="en-US" altLang="zh-TW" dirty="0" smtClean="0"/>
          </a:p>
          <a:p>
            <a:r>
              <a:rPr lang="zh-TW" altLang="en-US" dirty="0" smtClean="0"/>
              <a:t>關鍵特色</a:t>
            </a:r>
            <a:endParaRPr lang="en-US" altLang="zh-TW" dirty="0" smtClean="0"/>
          </a:p>
          <a:p>
            <a:pPr lvl="1"/>
            <a:r>
              <a:rPr lang="zh-TW" altLang="en-US" dirty="0" smtClean="0"/>
              <a:t>主動監控、健康診斷（</a:t>
            </a:r>
            <a:r>
              <a:rPr lang="en-US" altLang="zh-TW" dirty="0" smtClean="0"/>
              <a:t>SCOM</a:t>
            </a:r>
            <a:r>
              <a:rPr lang="zh-TW" altLang="en-US" dirty="0" smtClean="0"/>
              <a:t> </a:t>
            </a:r>
            <a:r>
              <a:rPr lang="en-US" altLang="zh-TW" dirty="0" smtClean="0"/>
              <a:t>2007</a:t>
            </a:r>
            <a:r>
              <a:rPr lang="zh-TW" altLang="en-US" dirty="0" smtClean="0"/>
              <a:t>）</a:t>
            </a:r>
            <a:endParaRPr lang="en-US" altLang="zh-TW" dirty="0" smtClean="0"/>
          </a:p>
          <a:p>
            <a:pPr lvl="1"/>
            <a:r>
              <a:rPr lang="zh-TW" altLang="en-US" dirty="0" smtClean="0"/>
              <a:t>簡易軟體部署、軟硬體資產（</a:t>
            </a:r>
            <a:r>
              <a:rPr lang="en-US" altLang="zh-TW" dirty="0" smtClean="0"/>
              <a:t>SMS</a:t>
            </a:r>
            <a:r>
              <a:rPr lang="zh-TW" altLang="en-US" dirty="0" smtClean="0"/>
              <a:t>）</a:t>
            </a:r>
            <a:endParaRPr lang="en-US" altLang="zh-TW" dirty="0" smtClean="0"/>
          </a:p>
          <a:p>
            <a:pPr lvl="1"/>
            <a:r>
              <a:rPr lang="zh-TW" altLang="en-US" dirty="0" smtClean="0"/>
              <a:t>補強更新管理（</a:t>
            </a:r>
            <a:r>
              <a:rPr lang="en-US" altLang="zh-TW" dirty="0" smtClean="0"/>
              <a:t>WSUS</a:t>
            </a:r>
            <a:r>
              <a:rPr lang="zh-TW" altLang="en-US" dirty="0" smtClean="0"/>
              <a:t>）</a:t>
            </a:r>
            <a:endParaRPr lang="en-US" altLang="zh-TW" dirty="0" smtClean="0"/>
          </a:p>
        </p:txBody>
      </p:sp>
      <p:pic>
        <p:nvPicPr>
          <p:cNvPr id="24578" name="Picture 4" descr="C:\Documents and Settings\damills.REDMOND\My Documents\SCE\Documentation\RC1 Screens\Essentials Computer Space Overview Page.JPG"/>
          <p:cNvPicPr>
            <a:picLocks noChangeAspect="1" noChangeArrowheads="1"/>
          </p:cNvPicPr>
          <p:nvPr/>
        </p:nvPicPr>
        <p:blipFill>
          <a:blip r:embed="rId2"/>
          <a:srcRect/>
          <a:stretch>
            <a:fillRect/>
          </a:stretch>
        </p:blipFill>
        <p:spPr bwMode="auto">
          <a:xfrm>
            <a:off x="5436173" y="4187371"/>
            <a:ext cx="3707827" cy="267062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主動監控、健康診斷</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25602" name="Picture 3"/>
          <p:cNvPicPr>
            <a:picLocks noChangeAspect="1" noChangeArrowheads="1"/>
          </p:cNvPicPr>
          <p:nvPr/>
        </p:nvPicPr>
        <p:blipFill>
          <a:blip r:embed="rId2"/>
          <a:srcRect b="36132"/>
          <a:stretch>
            <a:fillRect/>
          </a:stretch>
        </p:blipFill>
        <p:spPr bwMode="auto">
          <a:xfrm>
            <a:off x="0" y="1219199"/>
            <a:ext cx="7227822" cy="3599544"/>
          </a:xfrm>
          <a:prstGeom prst="rect">
            <a:avLst/>
          </a:prstGeom>
          <a:noFill/>
          <a:ln w="9525">
            <a:noFill/>
            <a:miter lim="800000"/>
            <a:headEnd/>
            <a:tailEnd/>
          </a:ln>
        </p:spPr>
      </p:pic>
      <p:pic>
        <p:nvPicPr>
          <p:cNvPr id="25603" name="Picture 5" descr="C:\Documents and Settings\damills.REDMOND\My Documents\SCE\Documentation\RC1 Screens\Essentials Computer Space Computer Selected.JPG"/>
          <p:cNvPicPr>
            <a:picLocks noChangeAspect="1" noChangeArrowheads="1"/>
          </p:cNvPicPr>
          <p:nvPr/>
        </p:nvPicPr>
        <p:blipFill>
          <a:blip r:embed="rId3"/>
          <a:srcRect/>
          <a:stretch>
            <a:fillRect/>
          </a:stretch>
        </p:blipFill>
        <p:spPr bwMode="auto">
          <a:xfrm>
            <a:off x="2156179" y="1826769"/>
            <a:ext cx="6987821" cy="5031231"/>
          </a:xfrm>
          <a:prstGeom prst="rect">
            <a:avLst/>
          </a:prstGeom>
          <a:noFill/>
          <a:ln w="9525">
            <a:noFill/>
            <a:miter lim="800000"/>
            <a:headEnd/>
            <a:tailEnd/>
          </a:ln>
        </p:spPr>
      </p:pic>
      <p:pic>
        <p:nvPicPr>
          <p:cNvPr id="25604" name="Picture 8" descr="C:\Documents and Settings\damills.REDMOND\My Documents\SCE\Documentation\RC1 Screens\Essentials Performance View.JPG"/>
          <p:cNvPicPr>
            <a:picLocks noChangeAspect="1" noChangeArrowheads="1"/>
          </p:cNvPicPr>
          <p:nvPr/>
        </p:nvPicPr>
        <p:blipFill>
          <a:blip r:embed="rId4"/>
          <a:srcRect/>
          <a:stretch>
            <a:fillRect/>
          </a:stretch>
        </p:blipFill>
        <p:spPr bwMode="auto">
          <a:xfrm>
            <a:off x="0" y="2762250"/>
            <a:ext cx="5591175" cy="40957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gtEl>
                                        <p:attrNameLst>
                                          <p:attrName>style.visibility</p:attrName>
                                        </p:attrNameLst>
                                      </p:cBhvr>
                                      <p:to>
                                        <p:strVal val="visible"/>
                                      </p:to>
                                    </p:set>
                                    <p:anim calcmode="lin" valueType="num">
                                      <p:cBhvr additive="base">
                                        <p:cTn id="13" dur="500" fill="hold"/>
                                        <p:tgtEl>
                                          <p:spTgt spid="25603"/>
                                        </p:tgtEl>
                                        <p:attrNameLst>
                                          <p:attrName>ppt_x</p:attrName>
                                        </p:attrNameLst>
                                      </p:cBhvr>
                                      <p:tavLst>
                                        <p:tav tm="0">
                                          <p:val>
                                            <p:strVal val="#ppt_x"/>
                                          </p:val>
                                        </p:tav>
                                        <p:tav tm="100000">
                                          <p:val>
                                            <p:strVal val="#ppt_x"/>
                                          </p:val>
                                        </p:tav>
                                      </p:tavLst>
                                    </p:anim>
                                    <p:anim calcmode="lin" valueType="num">
                                      <p:cBhvr additive="base">
                                        <p:cTn id="14"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4"/>
                                        </p:tgtEl>
                                        <p:attrNameLst>
                                          <p:attrName>style.visibility</p:attrName>
                                        </p:attrNameLst>
                                      </p:cBhvr>
                                      <p:to>
                                        <p:strVal val="visible"/>
                                      </p:to>
                                    </p:set>
                                    <p:anim calcmode="lin" valueType="num">
                                      <p:cBhvr additive="base">
                                        <p:cTn id="19" dur="500" fill="hold"/>
                                        <p:tgtEl>
                                          <p:spTgt spid="25604"/>
                                        </p:tgtEl>
                                        <p:attrNameLst>
                                          <p:attrName>ppt_x</p:attrName>
                                        </p:attrNameLst>
                                      </p:cBhvr>
                                      <p:tavLst>
                                        <p:tav tm="0">
                                          <p:val>
                                            <p:strVal val="#ppt_x"/>
                                          </p:val>
                                        </p:tav>
                                        <p:tav tm="100000">
                                          <p:val>
                                            <p:strVal val="#ppt_x"/>
                                          </p:val>
                                        </p:tav>
                                      </p:tavLst>
                                    </p:anim>
                                    <p:anim calcmode="lin" valueType="num">
                                      <p:cBhvr additive="base">
                                        <p:cTn id="20"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簡易軟體部署、軟硬體資產</a:t>
            </a:r>
            <a:endParaRPr lang="zh-TW" altLang="en-US" dirty="0"/>
          </a:p>
        </p:txBody>
      </p:sp>
      <p:sp>
        <p:nvSpPr>
          <p:cNvPr id="3" name="內容版面配置區 2"/>
          <p:cNvSpPr>
            <a:spLocks noGrp="1"/>
          </p:cNvSpPr>
          <p:nvPr>
            <p:ph idx="1"/>
          </p:nvPr>
        </p:nvSpPr>
        <p:spPr/>
        <p:txBody>
          <a:bodyPr/>
          <a:lstStyle/>
          <a:p>
            <a:r>
              <a:rPr lang="zh-TW" altLang="en-US" dirty="0" smtClean="0"/>
              <a:t>軟體部署</a:t>
            </a:r>
            <a:endParaRPr lang="en-US" altLang="zh-TW" dirty="0" smtClean="0"/>
          </a:p>
          <a:p>
            <a:pPr lvl="1"/>
            <a:r>
              <a:rPr lang="zh-TW" altLang="en-US" dirty="0" smtClean="0"/>
              <a:t>建立軟體封裝</a:t>
            </a:r>
            <a:endParaRPr lang="en-US" altLang="zh-TW" dirty="0" smtClean="0"/>
          </a:p>
          <a:p>
            <a:pPr lvl="1"/>
            <a:r>
              <a:rPr lang="zh-TW" altLang="en-US" dirty="0" smtClean="0"/>
              <a:t>指定派送目標</a:t>
            </a:r>
            <a:endParaRPr lang="en-US" altLang="zh-TW" dirty="0" smtClean="0"/>
          </a:p>
          <a:p>
            <a:pPr lvl="1"/>
            <a:r>
              <a:rPr lang="zh-TW" altLang="en-US" dirty="0" smtClean="0"/>
              <a:t>追蹤部署狀況</a:t>
            </a:r>
            <a:endParaRPr lang="en-US" altLang="zh-TW" dirty="0" smtClean="0"/>
          </a:p>
          <a:p>
            <a:r>
              <a:rPr lang="zh-TW" altLang="en-US" dirty="0" smtClean="0"/>
              <a:t>軟硬體資產</a:t>
            </a:r>
            <a:endParaRPr lang="en-US" altLang="zh-TW" dirty="0" smtClean="0"/>
          </a:p>
          <a:p>
            <a:pPr lvl="1"/>
            <a:r>
              <a:rPr lang="zh-TW" altLang="en-US" dirty="0" smtClean="0"/>
              <a:t>檢視電腦硬體規格</a:t>
            </a:r>
            <a:endParaRPr lang="en-US" altLang="zh-TW" dirty="0" smtClean="0"/>
          </a:p>
          <a:p>
            <a:pPr lvl="1"/>
            <a:r>
              <a:rPr lang="zh-TW" altLang="en-US" dirty="0" smtClean="0"/>
              <a:t>檢視硬碟儲存空間狀態</a:t>
            </a:r>
            <a:endParaRPr lang="en-US" altLang="zh-TW" dirty="0" smtClean="0"/>
          </a:p>
          <a:p>
            <a:pPr lvl="1"/>
            <a:r>
              <a:rPr lang="zh-TW" altLang="en-US" dirty="0" smtClean="0"/>
              <a:t>檢視電腦中安裝了哪些軟體</a:t>
            </a:r>
            <a:endParaRPr lang="zh-TW" altLang="en-US" dirty="0"/>
          </a:p>
        </p:txBody>
      </p:sp>
      <p:pic>
        <p:nvPicPr>
          <p:cNvPr id="27651" name="Picture 7" descr="C:\Documents and Settings\damills.REDMOND\My Documents\SCE\Documentation\RC1 Screens\Software Deployment Approval.JPG"/>
          <p:cNvPicPr>
            <a:picLocks noChangeAspect="1" noChangeArrowheads="1"/>
          </p:cNvPicPr>
          <p:nvPr/>
        </p:nvPicPr>
        <p:blipFill>
          <a:blip r:embed="rId2"/>
          <a:srcRect/>
          <a:stretch>
            <a:fillRect/>
          </a:stretch>
        </p:blipFill>
        <p:spPr bwMode="auto">
          <a:xfrm>
            <a:off x="0" y="1195614"/>
            <a:ext cx="7554024" cy="5662386"/>
          </a:xfrm>
          <a:prstGeom prst="rect">
            <a:avLst/>
          </a:prstGeom>
          <a:noFill/>
          <a:ln w="9525">
            <a:noFill/>
            <a:miter lim="800000"/>
            <a:headEnd/>
            <a:tailEnd/>
          </a:ln>
        </p:spPr>
      </p:pic>
      <p:pic>
        <p:nvPicPr>
          <p:cNvPr id="27652" name="Picture 2" descr="C:\Documents and Settings\damills.REDMOND\My Documents\SCE\Documentation\RC1 Screens\Essentials Computer Cool Report.JPG"/>
          <p:cNvPicPr>
            <a:picLocks noChangeAspect="1" noChangeArrowheads="1"/>
          </p:cNvPicPr>
          <p:nvPr/>
        </p:nvPicPr>
        <p:blipFill>
          <a:blip r:embed="rId3"/>
          <a:srcRect/>
          <a:stretch>
            <a:fillRect/>
          </a:stretch>
        </p:blipFill>
        <p:spPr bwMode="auto">
          <a:xfrm>
            <a:off x="2569029" y="1498948"/>
            <a:ext cx="6574971" cy="535905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additive="base">
                                        <p:cTn id="7" dur="500" fill="hold"/>
                                        <p:tgtEl>
                                          <p:spTgt spid="27651"/>
                                        </p:tgtEl>
                                        <p:attrNameLst>
                                          <p:attrName>ppt_x</p:attrName>
                                        </p:attrNameLst>
                                      </p:cBhvr>
                                      <p:tavLst>
                                        <p:tav tm="0">
                                          <p:val>
                                            <p:strVal val="#ppt_x"/>
                                          </p:val>
                                        </p:tav>
                                        <p:tav tm="100000">
                                          <p:val>
                                            <p:strVal val="#ppt_x"/>
                                          </p:val>
                                        </p:tav>
                                      </p:tavLst>
                                    </p:anim>
                                    <p:anim calcmode="lin" valueType="num">
                                      <p:cBhvr additive="base">
                                        <p:cTn id="8"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2"/>
                                        </p:tgtEl>
                                        <p:attrNameLst>
                                          <p:attrName>style.visibility</p:attrName>
                                        </p:attrNameLst>
                                      </p:cBhvr>
                                      <p:to>
                                        <p:strVal val="visible"/>
                                      </p:to>
                                    </p:set>
                                    <p:anim calcmode="lin" valueType="num">
                                      <p:cBhvr additive="base">
                                        <p:cTn id="13" dur="500" fill="hold"/>
                                        <p:tgtEl>
                                          <p:spTgt spid="27652"/>
                                        </p:tgtEl>
                                        <p:attrNameLst>
                                          <p:attrName>ppt_x</p:attrName>
                                        </p:attrNameLst>
                                      </p:cBhvr>
                                      <p:tavLst>
                                        <p:tav tm="0">
                                          <p:val>
                                            <p:strVal val="#ppt_x"/>
                                          </p:val>
                                        </p:tav>
                                        <p:tav tm="100000">
                                          <p:val>
                                            <p:strVal val="#ppt_x"/>
                                          </p:val>
                                        </p:tav>
                                      </p:tavLst>
                                    </p:anim>
                                    <p:anim calcmode="lin" valueType="num">
                                      <p:cBhvr additive="base">
                                        <p:cTn id="14"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補強更新管理</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26626" name="Picture 6" descr="C:\Documents and Settings\damills.REDMOND\My Documents\SCE\Documentation\RC1 Screens\Computer Space Update Mgmt.JPG"/>
          <p:cNvPicPr>
            <a:picLocks noChangeAspect="1" noChangeArrowheads="1"/>
          </p:cNvPicPr>
          <p:nvPr/>
        </p:nvPicPr>
        <p:blipFill>
          <a:blip r:embed="rId2"/>
          <a:srcRect/>
          <a:stretch>
            <a:fillRect/>
          </a:stretch>
        </p:blipFill>
        <p:spPr bwMode="auto">
          <a:xfrm>
            <a:off x="203199" y="1001485"/>
            <a:ext cx="7997371" cy="576924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ChangeArrowheads="1"/>
          </p:cNvSpPr>
          <p:nvPr>
            <p:ph type="title"/>
          </p:nvPr>
        </p:nvSpPr>
        <p:spPr/>
        <p:txBody>
          <a:bodyPr/>
          <a:lstStyle/>
          <a:p>
            <a:pPr eaLnBrk="1" hangingPunct="1">
              <a:defRPr/>
            </a:pPr>
            <a:r>
              <a:rPr lang="zh-TW" altLang="en-US" dirty="0" smtClean="0"/>
              <a:t>議程</a:t>
            </a:r>
          </a:p>
        </p:txBody>
      </p:sp>
      <p:sp>
        <p:nvSpPr>
          <p:cNvPr id="742403" name="Rectangle 3"/>
          <p:cNvSpPr>
            <a:spLocks noGrp="1" noChangeArrowheads="1"/>
          </p:cNvSpPr>
          <p:nvPr>
            <p:ph type="body" idx="1"/>
          </p:nvPr>
        </p:nvSpPr>
        <p:spPr>
          <a:xfrm>
            <a:off x="381000" y="1416050"/>
            <a:ext cx="8494713" cy="2749550"/>
          </a:xfrm>
        </p:spPr>
        <p:txBody>
          <a:bodyPr/>
          <a:lstStyle/>
          <a:p>
            <a:pPr eaLnBrk="1" hangingPunct="1">
              <a:defRPr/>
            </a:pPr>
            <a:r>
              <a:rPr lang="zh-TW" altLang="en-US" dirty="0" smtClean="0"/>
              <a:t>企業</a:t>
            </a:r>
            <a:r>
              <a:rPr lang="en-US" altLang="zh-TW" dirty="0" smtClean="0"/>
              <a:t>IT</a:t>
            </a:r>
            <a:r>
              <a:rPr lang="zh-TW" altLang="en-US" dirty="0" smtClean="0"/>
              <a:t>難題面面觀</a:t>
            </a:r>
            <a:endParaRPr lang="en-US" altLang="zh-TW" dirty="0" smtClean="0"/>
          </a:p>
          <a:p>
            <a:pPr eaLnBrk="1" hangingPunct="1">
              <a:defRPr/>
            </a:pPr>
            <a:r>
              <a:rPr lang="en-US" altLang="zh-TW" dirty="0" smtClean="0"/>
              <a:t>System Center Operations 2007</a:t>
            </a:r>
            <a:r>
              <a:rPr lang="zh-TW" altLang="en-US" dirty="0" smtClean="0"/>
              <a:t>全面剖析</a:t>
            </a:r>
            <a:endParaRPr lang="en-US" altLang="zh-TW" dirty="0" smtClean="0"/>
          </a:p>
          <a:p>
            <a:pPr eaLnBrk="1" hangingPunct="1">
              <a:defRPr/>
            </a:pPr>
            <a:r>
              <a:rPr lang="en-US" altLang="zh-TW" dirty="0" smtClean="0"/>
              <a:t>System Center Essentials 2007</a:t>
            </a:r>
            <a:r>
              <a:rPr lang="zh-TW" altLang="en-US" dirty="0" smtClean="0"/>
              <a:t>簡介</a:t>
            </a:r>
            <a:endParaRPr lang="en-US" altLang="zh-TW" dirty="0" smtClean="0"/>
          </a:p>
          <a:p>
            <a:pPr eaLnBrk="1" hangingPunct="1">
              <a:defRPr/>
            </a:pPr>
            <a:r>
              <a:rPr lang="zh-TW" altLang="en-US" dirty="0" smtClean="0"/>
              <a:t>結論</a:t>
            </a:r>
            <a:endParaRPr lang="en-US" altLang="zh-TW" dirty="0" smtClean="0"/>
          </a:p>
          <a:p>
            <a:pPr eaLnBrk="1" hangingPunct="1">
              <a:defRPr/>
            </a:pPr>
            <a:r>
              <a:rPr lang="en-US" altLang="zh-TW" dirty="0" smtClean="0"/>
              <a:t>Q&amp;A</a:t>
            </a:r>
            <a:endParaRPr lang="zh-TW" altLang="en-US"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endParaRPr lang="zh-TW" altLang="en-US" dirty="0"/>
          </a:p>
        </p:txBody>
      </p:sp>
      <p:sp>
        <p:nvSpPr>
          <p:cNvPr id="3" name="內容版面配置區 2"/>
          <p:cNvSpPr>
            <a:spLocks noGrp="1"/>
          </p:cNvSpPr>
          <p:nvPr>
            <p:ph idx="1"/>
          </p:nvPr>
        </p:nvSpPr>
        <p:spPr/>
        <p:txBody>
          <a:bodyPr/>
          <a:lstStyle/>
          <a:p>
            <a:r>
              <a:rPr lang="zh-TW" altLang="en-US" dirty="0" smtClean="0"/>
              <a:t>聰明的</a:t>
            </a:r>
            <a:r>
              <a:rPr lang="en-US" altLang="zh-TW" dirty="0" smtClean="0"/>
              <a:t>IT</a:t>
            </a:r>
            <a:r>
              <a:rPr lang="zh-TW" altLang="en-US" dirty="0" smtClean="0"/>
              <a:t>查</a:t>
            </a:r>
            <a:r>
              <a:rPr lang="en-US" altLang="zh-TW" dirty="0" smtClean="0"/>
              <a:t>KB </a:t>
            </a:r>
            <a:r>
              <a:rPr lang="zh-TW" altLang="en-US" dirty="0" smtClean="0"/>
              <a:t>，有智慧的</a:t>
            </a:r>
            <a:r>
              <a:rPr lang="en-US" altLang="zh-TW" dirty="0" smtClean="0"/>
              <a:t>IT</a:t>
            </a:r>
            <a:r>
              <a:rPr lang="zh-TW" altLang="en-US" dirty="0" smtClean="0"/>
              <a:t>使用</a:t>
            </a:r>
            <a:r>
              <a:rPr lang="en-US" altLang="zh-TW" dirty="0" smtClean="0"/>
              <a:t>SCOM 2007</a:t>
            </a:r>
          </a:p>
          <a:p>
            <a:r>
              <a:rPr lang="zh-TW" altLang="en-US" dirty="0" smtClean="0"/>
              <a:t>靠</a:t>
            </a:r>
            <a:r>
              <a:rPr lang="zh-TW" altLang="en-US" dirty="0" smtClean="0"/>
              <a:t>直覺的繼續</a:t>
            </a:r>
            <a:r>
              <a:rPr lang="zh-TW" altLang="en-US" dirty="0" smtClean="0"/>
              <a:t>加班，使用</a:t>
            </a:r>
            <a:r>
              <a:rPr lang="en-US" altLang="zh-TW" dirty="0" smtClean="0"/>
              <a:t>SCOM 2007</a:t>
            </a:r>
            <a:r>
              <a:rPr lang="zh-TW" altLang="en-US" dirty="0" smtClean="0"/>
              <a:t>的準時下班</a:t>
            </a:r>
            <a:endParaRPr lang="en-US" altLang="zh-TW" dirty="0" smtClean="0"/>
          </a:p>
          <a:p>
            <a:r>
              <a:rPr lang="zh-TW" altLang="en-US" dirty="0" smtClean="0"/>
              <a:t>鐵齒的繼續挨罵，導入</a:t>
            </a:r>
            <a:r>
              <a:rPr lang="en-US" altLang="zh-TW" dirty="0" smtClean="0"/>
              <a:t>SCOM 2007</a:t>
            </a:r>
            <a:r>
              <a:rPr lang="zh-TW" altLang="en-US" dirty="0" smtClean="0"/>
              <a:t>的獲得賞識</a:t>
            </a:r>
            <a:endParaRPr lang="zh-TW" altLang="en-US" dirty="0"/>
          </a:p>
        </p:txBody>
      </p:sp>
      <p:pic>
        <p:nvPicPr>
          <p:cNvPr id="3074" name="圖片 5" descr="IT維運問題的三大療程.jpg"/>
          <p:cNvPicPr>
            <a:picLocks noChangeAspect="1" noChangeArrowheads="1"/>
          </p:cNvPicPr>
          <p:nvPr/>
        </p:nvPicPr>
        <p:blipFill>
          <a:blip r:embed="rId2"/>
          <a:srcRect/>
          <a:stretch>
            <a:fillRect/>
          </a:stretch>
        </p:blipFill>
        <p:spPr bwMode="auto">
          <a:xfrm>
            <a:off x="594468" y="3164113"/>
            <a:ext cx="8157646" cy="2768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Q &amp; A gold"/>
          <p:cNvPicPr>
            <a:picLocks noChangeAspect="1" noChangeArrowheads="1"/>
          </p:cNvPicPr>
          <p:nvPr/>
        </p:nvPicPr>
        <p:blipFill>
          <a:blip r:embed="rId2"/>
          <a:srcRect/>
          <a:stretch>
            <a:fillRect/>
          </a:stretch>
        </p:blipFill>
        <p:spPr bwMode="auto">
          <a:xfrm>
            <a:off x="2733675" y="2409825"/>
            <a:ext cx="3676650" cy="2038350"/>
          </a:xfrm>
          <a:prstGeom prst="rect">
            <a:avLst/>
          </a:prstGeom>
          <a:noFill/>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descr="Microsoft logo with new tagline reverse"/>
          <p:cNvPicPr>
            <a:picLocks noChangeAspect="1" noChangeArrowheads="1"/>
          </p:cNvPicPr>
          <p:nvPr/>
        </p:nvPicPr>
        <p:blipFill>
          <a:blip r:embed="rId3"/>
          <a:srcRect/>
          <a:stretch>
            <a:fillRect/>
          </a:stretch>
        </p:blipFill>
        <p:spPr bwMode="invGray">
          <a:xfrm>
            <a:off x="2346325" y="3786188"/>
            <a:ext cx="5026025" cy="1117600"/>
          </a:xfrm>
          <a:prstGeom prst="rect">
            <a:avLst/>
          </a:prstGeom>
          <a:noFill/>
          <a:ln w="9525">
            <a:noFill/>
            <a:miter lim="800000"/>
            <a:headEnd/>
            <a:tailEnd/>
          </a:ln>
        </p:spPr>
      </p:pic>
      <p:pic>
        <p:nvPicPr>
          <p:cNvPr id="6147" name="Picture 6"/>
          <p:cNvPicPr>
            <a:picLocks noChangeAspect="1" noChangeArrowheads="1"/>
          </p:cNvPicPr>
          <p:nvPr/>
        </p:nvPicPr>
        <p:blipFill>
          <a:blip r:embed="rId4"/>
          <a:srcRect/>
          <a:stretch>
            <a:fillRect/>
          </a:stretch>
        </p:blipFill>
        <p:spPr bwMode="auto">
          <a:xfrm>
            <a:off x="0" y="1146175"/>
            <a:ext cx="9144000" cy="2249488"/>
          </a:xfrm>
          <a:prstGeom prst="rect">
            <a:avLst/>
          </a:prstGeom>
          <a:noFill/>
          <a:ln w="12700" algn="ctr">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1000" y="277813"/>
            <a:ext cx="8480425" cy="1154162"/>
          </a:xfrm>
        </p:spPr>
        <p:txBody>
          <a:bodyPr/>
          <a:lstStyle/>
          <a:p>
            <a:r>
              <a:rPr lang="zh-TW" altLang="en-US" dirty="0" smtClean="0"/>
              <a:t>企業</a:t>
            </a:r>
            <a:r>
              <a:rPr lang="en-US" altLang="zh-TW" dirty="0" smtClean="0"/>
              <a:t>IT</a:t>
            </a:r>
            <a:r>
              <a:rPr lang="zh-TW" altLang="en-US" dirty="0" smtClean="0"/>
              <a:t>難題面面觀</a:t>
            </a:r>
            <a:r>
              <a:rPr lang="en-US" altLang="zh-TW" dirty="0" smtClean="0"/>
              <a:t/>
            </a:r>
            <a:br>
              <a:rPr lang="en-US" altLang="zh-TW" dirty="0" smtClean="0"/>
            </a:br>
            <a:endParaRPr lang="zh-TW" altLang="en-US" dirty="0"/>
          </a:p>
        </p:txBody>
      </p:sp>
      <p:graphicFrame>
        <p:nvGraphicFramePr>
          <p:cNvPr id="8" name="內容版面配置區 7"/>
          <p:cNvGraphicFramePr>
            <a:graphicFrameLocks noGrp="1"/>
          </p:cNvGraphicFramePr>
          <p:nvPr>
            <p:ph idx="1"/>
          </p:nvPr>
        </p:nvGraphicFramePr>
        <p:xfrm>
          <a:off x="0" y="1182915"/>
          <a:ext cx="9144000" cy="5500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8" name="Group 8"/>
          <p:cNvGrpSpPr>
            <a:grpSpLocks/>
          </p:cNvGrpSpPr>
          <p:nvPr/>
        </p:nvGrpSpPr>
        <p:grpSpPr bwMode="auto">
          <a:xfrm>
            <a:off x="3301632" y="2989943"/>
            <a:ext cx="2827053" cy="2141605"/>
            <a:chOff x="2106" y="1819"/>
            <a:chExt cx="2268" cy="1487"/>
          </a:xfrm>
        </p:grpSpPr>
        <p:grpSp>
          <p:nvGrpSpPr>
            <p:cNvPr id="49" name="Group 29"/>
            <p:cNvGrpSpPr>
              <a:grpSpLocks/>
            </p:cNvGrpSpPr>
            <p:nvPr/>
          </p:nvGrpSpPr>
          <p:grpSpPr bwMode="auto">
            <a:xfrm>
              <a:off x="2106" y="1819"/>
              <a:ext cx="2268" cy="1487"/>
              <a:chOff x="1758" y="1523"/>
              <a:chExt cx="2748" cy="1802"/>
            </a:xfrm>
          </p:grpSpPr>
          <p:pic>
            <p:nvPicPr>
              <p:cNvPr id="51" name="Picture 16"/>
              <p:cNvPicPr>
                <a:picLocks noChangeArrowheads="1"/>
              </p:cNvPicPr>
              <p:nvPr/>
            </p:nvPicPr>
            <p:blipFill>
              <a:blip r:embed="rId6">
                <a:lum bright="-18000"/>
              </a:blip>
              <a:srcRect/>
              <a:stretch>
                <a:fillRect/>
              </a:stretch>
            </p:blipFill>
            <p:spPr bwMode="auto">
              <a:xfrm>
                <a:off x="1758" y="1523"/>
                <a:ext cx="2748" cy="1802"/>
              </a:xfrm>
              <a:prstGeom prst="rect">
                <a:avLst/>
              </a:prstGeom>
              <a:noFill/>
              <a:ln w="9525">
                <a:noFill/>
                <a:miter lim="800000"/>
                <a:headEnd/>
                <a:tailEnd/>
              </a:ln>
            </p:spPr>
          </p:pic>
          <p:grpSp>
            <p:nvGrpSpPr>
              <p:cNvPr id="52" name="Group 28"/>
              <p:cNvGrpSpPr>
                <a:grpSpLocks/>
              </p:cNvGrpSpPr>
              <p:nvPr/>
            </p:nvGrpSpPr>
            <p:grpSpPr bwMode="auto">
              <a:xfrm>
                <a:off x="2518" y="1941"/>
                <a:ext cx="346" cy="226"/>
                <a:chOff x="1876" y="2047"/>
                <a:chExt cx="598" cy="389"/>
              </a:xfrm>
            </p:grpSpPr>
            <p:pic>
              <p:nvPicPr>
                <p:cNvPr id="56" name="Picture 21" descr="cooltools-1"/>
                <p:cNvPicPr>
                  <a:picLocks noChangeArrowheads="1"/>
                </p:cNvPicPr>
                <p:nvPr/>
              </p:nvPicPr>
              <p:blipFill>
                <a:blip r:embed="rId7" r:link="rId8"/>
                <a:srcRect/>
                <a:stretch>
                  <a:fillRect/>
                </a:stretch>
              </p:blipFill>
              <p:spPr bwMode="auto">
                <a:xfrm>
                  <a:off x="1876" y="2047"/>
                  <a:ext cx="472" cy="229"/>
                </a:xfrm>
                <a:prstGeom prst="rect">
                  <a:avLst/>
                </a:prstGeom>
                <a:noFill/>
                <a:ln w="9525">
                  <a:noFill/>
                  <a:miter lim="800000"/>
                  <a:headEnd/>
                  <a:tailEnd/>
                </a:ln>
              </p:spPr>
            </p:pic>
            <p:pic>
              <p:nvPicPr>
                <p:cNvPr id="57" name="Picture 22" descr="cooltools-1"/>
                <p:cNvPicPr>
                  <a:picLocks noChangeArrowheads="1"/>
                </p:cNvPicPr>
                <p:nvPr/>
              </p:nvPicPr>
              <p:blipFill>
                <a:blip r:embed="rId9" r:link="rId8"/>
                <a:srcRect/>
                <a:stretch>
                  <a:fillRect/>
                </a:stretch>
              </p:blipFill>
              <p:spPr bwMode="auto">
                <a:xfrm>
                  <a:off x="2109" y="2269"/>
                  <a:ext cx="365" cy="167"/>
                </a:xfrm>
                <a:prstGeom prst="rect">
                  <a:avLst/>
                </a:prstGeom>
                <a:noFill/>
                <a:ln w="9525">
                  <a:noFill/>
                  <a:miter lim="800000"/>
                  <a:headEnd/>
                  <a:tailEnd/>
                </a:ln>
              </p:spPr>
            </p:pic>
          </p:grpSp>
          <p:grpSp>
            <p:nvGrpSpPr>
              <p:cNvPr id="53" name="Group 25"/>
              <p:cNvGrpSpPr>
                <a:grpSpLocks/>
              </p:cNvGrpSpPr>
              <p:nvPr/>
            </p:nvGrpSpPr>
            <p:grpSpPr bwMode="auto">
              <a:xfrm>
                <a:off x="2912" y="2084"/>
                <a:ext cx="972" cy="387"/>
                <a:chOff x="2920" y="1930"/>
                <a:chExt cx="972" cy="387"/>
              </a:xfrm>
            </p:grpSpPr>
            <p:pic>
              <p:nvPicPr>
                <p:cNvPr id="54" name="Picture 19" descr="cooltools-1"/>
                <p:cNvPicPr>
                  <a:picLocks noChangeArrowheads="1"/>
                </p:cNvPicPr>
                <p:nvPr/>
              </p:nvPicPr>
              <p:blipFill>
                <a:blip r:embed="rId10" r:link="rId8"/>
                <a:srcRect/>
                <a:stretch>
                  <a:fillRect/>
                </a:stretch>
              </p:blipFill>
              <p:spPr bwMode="auto">
                <a:xfrm>
                  <a:off x="3086" y="1930"/>
                  <a:ext cx="476" cy="226"/>
                </a:xfrm>
                <a:prstGeom prst="rect">
                  <a:avLst/>
                </a:prstGeom>
                <a:noFill/>
                <a:ln w="9525">
                  <a:noFill/>
                  <a:miter lim="800000"/>
                  <a:headEnd/>
                  <a:tailEnd/>
                </a:ln>
              </p:spPr>
            </p:pic>
            <p:pic>
              <p:nvPicPr>
                <p:cNvPr id="55" name="Picture 20" descr="cooltools-1"/>
                <p:cNvPicPr>
                  <a:picLocks noChangeArrowheads="1"/>
                </p:cNvPicPr>
                <p:nvPr/>
              </p:nvPicPr>
              <p:blipFill>
                <a:blip r:embed="rId11" r:link="rId8"/>
                <a:srcRect/>
                <a:stretch>
                  <a:fillRect/>
                </a:stretch>
              </p:blipFill>
              <p:spPr bwMode="auto">
                <a:xfrm>
                  <a:off x="2920" y="2138"/>
                  <a:ext cx="972" cy="179"/>
                </a:xfrm>
                <a:prstGeom prst="rect">
                  <a:avLst/>
                </a:prstGeom>
                <a:noFill/>
                <a:ln w="9525">
                  <a:noFill/>
                  <a:miter lim="800000"/>
                  <a:headEnd/>
                  <a:tailEnd/>
                </a:ln>
              </p:spPr>
            </p:pic>
          </p:grpSp>
        </p:grpSp>
        <p:pic>
          <p:nvPicPr>
            <p:cNvPr id="50" name="Picture 15"/>
            <p:cNvPicPr>
              <a:picLocks noChangeArrowheads="1"/>
            </p:cNvPicPr>
            <p:nvPr/>
          </p:nvPicPr>
          <p:blipFill>
            <a:blip r:embed="rId12">
              <a:lum bright="6000"/>
            </a:blip>
            <a:srcRect/>
            <a:stretch>
              <a:fillRect/>
            </a:stretch>
          </p:blipFill>
          <p:spPr bwMode="auto">
            <a:xfrm>
              <a:off x="2304" y="2826"/>
              <a:ext cx="1146" cy="302"/>
            </a:xfrm>
            <a:prstGeom prst="rect">
              <a:avLst/>
            </a:prstGeom>
            <a:noFill/>
            <a:ln w="9525">
              <a:noFill/>
              <a:miter lim="800000"/>
              <a:headEnd/>
              <a:tailEnd/>
            </a:ln>
            <a:effectLst>
              <a:outerShdw dist="12700" dir="10800000" algn="ctr" rotWithShape="0">
                <a:srgbClr val="808080"/>
              </a:outerShdw>
            </a:effectLst>
          </p:spPr>
        </p:pic>
      </p:grpSp>
      <p:sp>
        <p:nvSpPr>
          <p:cNvPr id="58" name="Rectangle 44"/>
          <p:cNvSpPr txBox="1">
            <a:spLocks noChangeArrowheads="1"/>
          </p:cNvSpPr>
          <p:nvPr/>
        </p:nvSpPr>
        <p:spPr bwMode="auto">
          <a:xfrm>
            <a:off x="5998683" y="1187881"/>
            <a:ext cx="3145318" cy="907941"/>
          </a:xfrm>
          <a:prstGeom prst="rect">
            <a:avLst/>
          </a:prstGeom>
          <a:noFill/>
          <a:ln w="9525">
            <a:noFill/>
            <a:miter lim="800000"/>
            <a:headEnd/>
            <a:tailEnd/>
          </a:ln>
          <a:effectLst/>
        </p:spPr>
        <p:txBody>
          <a:bodyPr vert="horz" wrap="square" lIns="91440" tIns="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j-cs"/>
                <a:sym typeface="Wingdings" pitchFamily="2" charset="2"/>
              </a:rPr>
              <a:t>IT </a:t>
            </a:r>
            <a:r>
              <a:rPr kumimoji="1" lang="zh-TW"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j-cs"/>
                <a:sym typeface="Wingdings" pitchFamily="2" charset="2"/>
              </a:rPr>
              <a:t>難為</a:t>
            </a:r>
            <a:r>
              <a:rPr kumimoji="1" lang="en-US" altLang="zh-TW"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j-cs"/>
                <a:sym typeface="Wingdings" pitchFamily="2" charset="2"/>
              </a:rPr>
              <a:t>….</a:t>
            </a:r>
            <a:r>
              <a:rPr kumimoji="1" lang="zh-TW"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j-cs"/>
                <a:sym typeface="Wingdings" pitchFamily="2" charset="2"/>
              </a:rPr>
              <a:t>  </a:t>
            </a:r>
            <a:endParaRPr kumimoji="1" lang="en-US" altLang="zh-TW"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j-cs"/>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j-cs"/>
                <a:sym typeface="Wingdings" pitchFamily="2" charset="2"/>
              </a:rPr>
              <a:t>壓力與日俱增</a:t>
            </a:r>
            <a:r>
              <a:rPr kumimoji="1" lang="en-US" altLang="zh-TW"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j-cs"/>
                <a:sym typeface="Wingdings" pitchFamily="2" charset="2"/>
              </a:rPr>
              <a:t>….</a:t>
            </a:r>
            <a:endParaRPr kumimoji="1" lang="en-US" sz="2800" b="1" i="0" u="none" strike="noStrike" kern="0" cap="none" spc="0" normalizeH="0" baseline="0" noProof="0" dirty="0">
              <a:ln>
                <a:noFill/>
              </a:ln>
              <a:solidFill>
                <a:schemeClr val="tx1"/>
              </a:solidFill>
              <a:effectLst>
                <a:outerShdw blurRad="38100" dist="38100" dir="2700000" algn="tl">
                  <a:srgbClr val="000000"/>
                </a:outerShdw>
              </a:effectLst>
              <a:uLnTx/>
              <a:uFillTx/>
              <a:latin typeface="+mj-lt"/>
              <a:ea typeface="+mj-ea"/>
              <a:cs typeface="+mj-cs"/>
              <a:sym typeface="Wingdings" pitchFamily="2" charset="2"/>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什麼是</a:t>
            </a:r>
            <a:r>
              <a:rPr lang="en-US" altLang="zh-TW" dirty="0" smtClean="0"/>
              <a:t>SCOM 2007</a:t>
            </a:r>
            <a:r>
              <a:rPr lang="zh-TW" altLang="en-US" dirty="0" smtClean="0"/>
              <a:t>？</a:t>
            </a:r>
            <a:endParaRPr lang="zh-TW" altLang="en-US" dirty="0"/>
          </a:p>
        </p:txBody>
      </p:sp>
      <p:sp>
        <p:nvSpPr>
          <p:cNvPr id="3" name="內容版面配置區 2"/>
          <p:cNvSpPr>
            <a:spLocks noGrp="1"/>
          </p:cNvSpPr>
          <p:nvPr>
            <p:ph idx="1"/>
          </p:nvPr>
        </p:nvSpPr>
        <p:spPr/>
        <p:txBody>
          <a:bodyPr/>
          <a:lstStyle/>
          <a:p>
            <a:r>
              <a:rPr lang="en-US" altLang="zh-TW" dirty="0" smtClean="0"/>
              <a:t>SCOM 2007 = MOM 2005</a:t>
            </a:r>
            <a:r>
              <a:rPr lang="zh-TW" altLang="en-US" dirty="0" smtClean="0"/>
              <a:t>更新版</a:t>
            </a:r>
            <a:endParaRPr lang="en-US" altLang="zh-TW" dirty="0" smtClean="0"/>
          </a:p>
          <a:p>
            <a:r>
              <a:rPr lang="zh-TW" altLang="en-US" dirty="0" smtClean="0"/>
              <a:t>集中監控企業</a:t>
            </a:r>
            <a:r>
              <a:rPr lang="en-US" altLang="zh-TW" dirty="0" smtClean="0"/>
              <a:t>IT</a:t>
            </a:r>
            <a:r>
              <a:rPr lang="zh-TW" altLang="en-US" dirty="0" smtClean="0"/>
              <a:t>所有營運系統</a:t>
            </a:r>
            <a:endParaRPr lang="en-US" altLang="zh-TW" dirty="0" smtClean="0"/>
          </a:p>
          <a:p>
            <a:r>
              <a:rPr lang="zh-TW" altLang="en-US" dirty="0" smtClean="0"/>
              <a:t>作為資訊部門的</a:t>
            </a:r>
            <a:r>
              <a:rPr lang="en-US" altLang="zh-TW" dirty="0" smtClean="0"/>
              <a:t>IT</a:t>
            </a:r>
            <a:r>
              <a:rPr lang="zh-TW" altLang="en-US" dirty="0" smtClean="0"/>
              <a:t>知識管理系統</a:t>
            </a:r>
            <a:endParaRPr lang="zh-TW" altLang="en-US" dirty="0"/>
          </a:p>
        </p:txBody>
      </p:sp>
      <p:pic>
        <p:nvPicPr>
          <p:cNvPr id="4" name="圖片 3" descr="SCOM 2007監控範例.tif"/>
          <p:cNvPicPr>
            <a:picLocks noChangeAspect="1"/>
          </p:cNvPicPr>
          <p:nvPr/>
        </p:nvPicPr>
        <p:blipFill>
          <a:blip r:embed="rId2"/>
          <a:stretch>
            <a:fillRect/>
          </a:stretch>
        </p:blipFill>
        <p:spPr>
          <a:xfrm>
            <a:off x="1104672" y="3046412"/>
            <a:ext cx="6905625" cy="3000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資料庫圖表 4"/>
          <p:cNvGraphicFramePr/>
          <p:nvPr/>
        </p:nvGraphicFramePr>
        <p:xfrm>
          <a:off x="6502399" y="1513114"/>
          <a:ext cx="2293258" cy="1389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a:stretch>
            <a:fillRect/>
          </a:stretch>
        </p:blipFill>
        <p:spPr bwMode="auto">
          <a:xfrm>
            <a:off x="142844" y="4714884"/>
            <a:ext cx="8851900" cy="1571636"/>
          </a:xfrm>
          <a:prstGeom prst="rect">
            <a:avLst/>
          </a:prstGeom>
          <a:noFill/>
          <a:ln w="9525">
            <a:noFill/>
            <a:miter lim="800000"/>
            <a:headEnd/>
            <a:tailEnd/>
          </a:ln>
        </p:spPr>
      </p:pic>
      <p:pic>
        <p:nvPicPr>
          <p:cNvPr id="10243" name="Picture 3"/>
          <p:cNvPicPr>
            <a:picLocks noChangeAspect="1" noChangeArrowheads="1"/>
          </p:cNvPicPr>
          <p:nvPr/>
        </p:nvPicPr>
        <p:blipFill>
          <a:blip r:embed="rId4"/>
          <a:srcRect/>
          <a:stretch>
            <a:fillRect/>
          </a:stretch>
        </p:blipFill>
        <p:spPr bwMode="auto">
          <a:xfrm>
            <a:off x="165100" y="2857496"/>
            <a:ext cx="8851900" cy="1571635"/>
          </a:xfrm>
          <a:prstGeom prst="rect">
            <a:avLst/>
          </a:prstGeom>
          <a:noFill/>
          <a:ln w="9525">
            <a:noFill/>
            <a:miter lim="800000"/>
            <a:headEnd/>
            <a:tailEnd/>
          </a:ln>
        </p:spPr>
      </p:pic>
      <p:pic>
        <p:nvPicPr>
          <p:cNvPr id="10244" name="Picture 4"/>
          <p:cNvPicPr>
            <a:picLocks noChangeAspect="1" noChangeArrowheads="1"/>
          </p:cNvPicPr>
          <p:nvPr/>
        </p:nvPicPr>
        <p:blipFill>
          <a:blip r:embed="rId5"/>
          <a:srcRect/>
          <a:stretch>
            <a:fillRect/>
          </a:stretch>
        </p:blipFill>
        <p:spPr bwMode="auto">
          <a:xfrm>
            <a:off x="142844" y="1000108"/>
            <a:ext cx="8851900" cy="1643074"/>
          </a:xfrm>
          <a:prstGeom prst="rect">
            <a:avLst/>
          </a:prstGeom>
          <a:noFill/>
          <a:ln w="9525">
            <a:noFill/>
            <a:miter lim="800000"/>
            <a:headEnd/>
            <a:tailEnd/>
          </a:ln>
        </p:spPr>
      </p:pic>
      <p:sp>
        <p:nvSpPr>
          <p:cNvPr id="6149" name="Rectangle 5"/>
          <p:cNvSpPr>
            <a:spLocks noGrp="1" noChangeArrowheads="1"/>
          </p:cNvSpPr>
          <p:nvPr>
            <p:ph type="title"/>
          </p:nvPr>
        </p:nvSpPr>
        <p:spPr>
          <a:xfrm>
            <a:off x="714348" y="285728"/>
            <a:ext cx="7772400" cy="857232"/>
          </a:xfrm>
        </p:spPr>
        <p:txBody>
          <a:bodyPr>
            <a:normAutofit/>
          </a:bodyPr>
          <a:lstStyle/>
          <a:p>
            <a:r>
              <a:rPr lang="en-US" sz="2800" dirty="0" smtClean="0"/>
              <a:t>System Center Operations Manager 2007 </a:t>
            </a:r>
          </a:p>
        </p:txBody>
      </p:sp>
      <p:sp>
        <p:nvSpPr>
          <p:cNvPr id="10246" name="Rectangle 6"/>
          <p:cNvSpPr>
            <a:spLocks noGrp="1" noChangeArrowheads="1"/>
          </p:cNvSpPr>
          <p:nvPr>
            <p:ph type="body" idx="4294967295"/>
          </p:nvPr>
        </p:nvSpPr>
        <p:spPr>
          <a:xfrm>
            <a:off x="2778125" y="1196968"/>
            <a:ext cx="5294337" cy="1231900"/>
          </a:xfrm>
        </p:spPr>
        <p:txBody>
          <a:bodyPr anchor="ctr">
            <a:prstTxWarp prst="textNoShape">
              <a:avLst/>
            </a:prstTxWarp>
          </a:bodyPr>
          <a:lstStyle/>
          <a:p>
            <a:pPr marL="285739" indent="-285739">
              <a:lnSpc>
                <a:spcPct val="85000"/>
              </a:lnSpc>
            </a:pPr>
            <a:r>
              <a:rPr lang="zh-TW" altLang="en-US" sz="1800" dirty="0" smtClean="0">
                <a:solidFill>
                  <a:schemeClr val="tx1"/>
                </a:solidFill>
              </a:rPr>
              <a:t>主動管理企業</a:t>
            </a:r>
            <a:r>
              <a:rPr lang="en-US" altLang="zh-TW" sz="1800" dirty="0" smtClean="0">
                <a:solidFill>
                  <a:schemeClr val="tx1"/>
                </a:solidFill>
              </a:rPr>
              <a:t>IT</a:t>
            </a:r>
            <a:r>
              <a:rPr lang="zh-TW" altLang="en-US" sz="1800" dirty="0" smtClean="0">
                <a:solidFill>
                  <a:schemeClr val="tx1"/>
                </a:solidFill>
              </a:rPr>
              <a:t>服務</a:t>
            </a:r>
            <a:endParaRPr lang="en-US" altLang="zh-TW" sz="1800" dirty="0" smtClean="0">
              <a:solidFill>
                <a:schemeClr val="tx1"/>
              </a:solidFill>
            </a:endParaRPr>
          </a:p>
          <a:p>
            <a:pPr marL="285739" indent="-285739">
              <a:lnSpc>
                <a:spcPct val="85000"/>
              </a:lnSpc>
            </a:pPr>
            <a:r>
              <a:rPr lang="zh-TW" altLang="en-US" sz="1800" dirty="0" smtClean="0">
                <a:solidFill>
                  <a:schemeClr val="tx1"/>
                </a:solidFill>
              </a:rPr>
              <a:t>整合監控分散式應用系統</a:t>
            </a:r>
            <a:r>
              <a:rPr lang="en-US" altLang="zh-TW" sz="1800" dirty="0" smtClean="0">
                <a:solidFill>
                  <a:schemeClr val="tx1"/>
                </a:solidFill>
              </a:rPr>
              <a:t>, </a:t>
            </a:r>
            <a:r>
              <a:rPr lang="zh-TW" altLang="en-US" sz="1800" dirty="0" smtClean="0">
                <a:solidFill>
                  <a:schemeClr val="tx1"/>
                </a:solidFill>
              </a:rPr>
              <a:t>兼顧使用者觀點及基礎元件</a:t>
            </a:r>
            <a:endParaRPr lang="en-US" sz="1800" dirty="0" smtClean="0">
              <a:solidFill>
                <a:schemeClr val="tx1"/>
              </a:solidFill>
            </a:endParaRPr>
          </a:p>
        </p:txBody>
      </p:sp>
      <p:sp>
        <p:nvSpPr>
          <p:cNvPr id="6151" name="Rectangle 7"/>
          <p:cNvSpPr>
            <a:spLocks noChangeArrowheads="1"/>
          </p:cNvSpPr>
          <p:nvPr/>
        </p:nvSpPr>
        <p:spPr bwMode="auto">
          <a:xfrm>
            <a:off x="2778127" y="3092450"/>
            <a:ext cx="5222898" cy="1144925"/>
          </a:xfrm>
          <a:prstGeom prst="rect">
            <a:avLst/>
          </a:prstGeom>
        </p:spPr>
        <p:txBody>
          <a:bodyPr wrap="square" lIns="91436" tIns="45718" rIns="91436" bIns="45718" anchor="ctr">
            <a:spAutoFit/>
          </a:bodyPr>
          <a:lstStyle/>
          <a:p>
            <a:pPr marL="285739" indent="-285739" algn="l">
              <a:lnSpc>
                <a:spcPct val="85000"/>
              </a:lnSpc>
              <a:spcBef>
                <a:spcPct val="20000"/>
              </a:spcBef>
              <a:spcAft>
                <a:spcPct val="20000"/>
              </a:spcAft>
              <a:buClr>
                <a:schemeClr val="tx1"/>
              </a:buClr>
              <a:buSzPct val="135000"/>
              <a:buFont typeface="Arial" pitchFamily="34" charset="0"/>
              <a:buChar char="•"/>
              <a:defRPr/>
            </a:pPr>
            <a:r>
              <a:rPr lang="zh-TW" altLang="en-US" sz="1800" dirty="0" smtClean="0"/>
              <a:t>大幅降低問題解決時間</a:t>
            </a:r>
            <a:endParaRPr lang="en-US" altLang="zh-TW" sz="1800" dirty="0" smtClean="0"/>
          </a:p>
          <a:p>
            <a:pPr marL="285739" indent="-285739" algn="l">
              <a:lnSpc>
                <a:spcPct val="85000"/>
              </a:lnSpc>
              <a:spcBef>
                <a:spcPct val="20000"/>
              </a:spcBef>
              <a:spcAft>
                <a:spcPct val="20000"/>
              </a:spcAft>
              <a:buClr>
                <a:schemeClr val="tx1"/>
              </a:buClr>
              <a:buSzPct val="135000"/>
              <a:buFont typeface="Arial" pitchFamily="34" charset="0"/>
              <a:buChar char="•"/>
              <a:defRPr/>
            </a:pPr>
            <a:r>
              <a:rPr lang="zh-TW" altLang="en-US" sz="1800" dirty="0" smtClean="0"/>
              <a:t>超過</a:t>
            </a:r>
            <a:r>
              <a:rPr lang="en-US" altLang="zh-TW" sz="1800" dirty="0" smtClean="0"/>
              <a:t>50</a:t>
            </a:r>
            <a:r>
              <a:rPr lang="zh-TW" altLang="en-US" sz="1800" dirty="0" smtClean="0"/>
              <a:t>個管理套件</a:t>
            </a:r>
            <a:r>
              <a:rPr lang="en-US" altLang="zh-TW" sz="1800" dirty="0" smtClean="0"/>
              <a:t>, </a:t>
            </a:r>
            <a:r>
              <a:rPr lang="en-US" sz="1800" dirty="0" err="1" smtClean="0"/>
              <a:t>來自</a:t>
            </a:r>
            <a:r>
              <a:rPr lang="en-US" sz="1800" dirty="0" smtClean="0"/>
              <a:t> Microsoft </a:t>
            </a:r>
            <a:r>
              <a:rPr lang="en-US" sz="1800" dirty="0" err="1" smtClean="0"/>
              <a:t>伺服器、用戶端和應用程式團隊的專業智慧，提昇您的管理效率</a:t>
            </a:r>
            <a:r>
              <a:rPr lang="en-US" sz="1800" dirty="0" smtClean="0"/>
              <a:t>。</a:t>
            </a:r>
            <a:endParaRPr lang="en-US" sz="1800" dirty="0"/>
          </a:p>
        </p:txBody>
      </p:sp>
      <p:sp>
        <p:nvSpPr>
          <p:cNvPr id="6152" name="Rectangle 8"/>
          <p:cNvSpPr>
            <a:spLocks noChangeArrowheads="1"/>
          </p:cNvSpPr>
          <p:nvPr/>
        </p:nvSpPr>
        <p:spPr bwMode="auto">
          <a:xfrm>
            <a:off x="2786050" y="5143512"/>
            <a:ext cx="5143536" cy="798676"/>
          </a:xfrm>
          <a:prstGeom prst="rect">
            <a:avLst/>
          </a:prstGeom>
        </p:spPr>
        <p:txBody>
          <a:bodyPr wrap="square" lIns="91436" tIns="45718" rIns="91436" bIns="45718" anchor="ctr">
            <a:spAutoFit/>
          </a:bodyPr>
          <a:lstStyle/>
          <a:p>
            <a:pPr marL="285739" indent="-285739" algn="l">
              <a:lnSpc>
                <a:spcPct val="85000"/>
              </a:lnSpc>
              <a:spcBef>
                <a:spcPct val="20000"/>
              </a:spcBef>
              <a:spcAft>
                <a:spcPct val="20000"/>
              </a:spcAft>
              <a:buClr>
                <a:schemeClr val="tx1"/>
              </a:buClr>
              <a:buSzPct val="135000"/>
              <a:buFont typeface="Arial" pitchFamily="34" charset="0"/>
              <a:buChar char="•"/>
              <a:defRPr/>
            </a:pPr>
            <a:r>
              <a:rPr lang="en-US" sz="1800" dirty="0" err="1" smtClean="0"/>
              <a:t>將例行、重複的工作自動化，並提供智慧型報告和監視，以協助增加效率，並且更妥善地控制您的</a:t>
            </a:r>
            <a:r>
              <a:rPr lang="en-US" sz="1800" dirty="0" smtClean="0"/>
              <a:t> IT </a:t>
            </a:r>
            <a:r>
              <a:rPr lang="en-US" sz="1800" dirty="0" err="1" smtClean="0"/>
              <a:t>環境</a:t>
            </a:r>
            <a:endParaRPr lang="en-US" sz="1800" dirty="0"/>
          </a:p>
        </p:txBody>
      </p:sp>
      <p:sp>
        <p:nvSpPr>
          <p:cNvPr id="43017" name="Text Box 9"/>
          <p:cNvSpPr txBox="1">
            <a:spLocks noChangeArrowheads="1"/>
          </p:cNvSpPr>
          <p:nvPr/>
        </p:nvSpPr>
        <p:spPr bwMode="auto">
          <a:xfrm>
            <a:off x="443705" y="3786190"/>
            <a:ext cx="2248367" cy="553998"/>
          </a:xfrm>
          <a:prstGeom prst="rect">
            <a:avLst/>
          </a:prstGeom>
          <a:noFill/>
          <a:ln w="9525" algn="ctr">
            <a:noFill/>
            <a:miter lim="800000"/>
            <a:headEnd/>
            <a:tailEnd/>
          </a:ln>
          <a:effectLst/>
        </p:spPr>
        <p:txBody>
          <a:bodyPr wrap="square" lIns="0" tIns="0" rIns="0" bIns="0" anchor="ctr">
            <a:spAutoFit/>
          </a:bodyPr>
          <a:lstStyle/>
          <a:p>
            <a:pPr algn="ctr">
              <a:lnSpc>
                <a:spcPct val="90000"/>
              </a:lnSpc>
              <a:spcBef>
                <a:spcPct val="20000"/>
              </a:spcBef>
              <a:defRPr/>
            </a:pPr>
            <a:r>
              <a:rPr lang="en-US" sz="2000" b="1" dirty="0" smtClean="0">
                <a:cs typeface="+mn-cs"/>
              </a:rPr>
              <a:t>Windows </a:t>
            </a:r>
            <a:r>
              <a:rPr lang="zh-TW" altLang="en-US" sz="2000" b="1" dirty="0" smtClean="0">
                <a:cs typeface="+mn-cs"/>
              </a:rPr>
              <a:t>平台的最佳管理方案</a:t>
            </a:r>
            <a:endParaRPr lang="en-US" sz="2000" b="1" dirty="0">
              <a:cs typeface="+mn-cs"/>
            </a:endParaRPr>
          </a:p>
        </p:txBody>
      </p:sp>
      <p:sp>
        <p:nvSpPr>
          <p:cNvPr id="43018" name="Text Box 10"/>
          <p:cNvSpPr txBox="1">
            <a:spLocks noChangeArrowheads="1"/>
          </p:cNvSpPr>
          <p:nvPr/>
        </p:nvSpPr>
        <p:spPr bwMode="auto">
          <a:xfrm>
            <a:off x="364332" y="5676900"/>
            <a:ext cx="2564594" cy="276999"/>
          </a:xfrm>
          <a:prstGeom prst="rect">
            <a:avLst/>
          </a:prstGeom>
          <a:noFill/>
          <a:ln w="9525" algn="ctr">
            <a:noFill/>
            <a:miter lim="800000"/>
            <a:headEnd/>
            <a:tailEnd/>
          </a:ln>
          <a:effectLst/>
        </p:spPr>
        <p:txBody>
          <a:bodyPr wrap="square" lIns="0" tIns="0" rIns="0" bIns="0" anchor="ctr">
            <a:spAutoFit/>
          </a:bodyPr>
          <a:lstStyle/>
          <a:p>
            <a:pPr algn="ctr">
              <a:lnSpc>
                <a:spcPct val="90000"/>
              </a:lnSpc>
              <a:spcBef>
                <a:spcPct val="20000"/>
              </a:spcBef>
              <a:defRPr/>
            </a:pPr>
            <a:r>
              <a:rPr lang="zh-TW" altLang="en-US" sz="2000" b="1" dirty="0" smtClean="0">
                <a:cs typeface="+mn-cs"/>
              </a:rPr>
              <a:t>提昇</a:t>
            </a:r>
            <a:r>
              <a:rPr lang="en-US" altLang="zh-TW" sz="2000" b="1" dirty="0" smtClean="0">
                <a:cs typeface="+mn-cs"/>
              </a:rPr>
              <a:t>IT</a:t>
            </a:r>
            <a:r>
              <a:rPr lang="zh-TW" altLang="en-US" sz="2000" b="1" dirty="0" smtClean="0">
                <a:cs typeface="+mn-cs"/>
              </a:rPr>
              <a:t>掌握度及效率</a:t>
            </a:r>
            <a:endParaRPr lang="en-US" sz="2000" b="1" dirty="0">
              <a:cs typeface="+mn-cs"/>
            </a:endParaRPr>
          </a:p>
        </p:txBody>
      </p:sp>
      <p:sp>
        <p:nvSpPr>
          <p:cNvPr id="43019" name="Text Box 11"/>
          <p:cNvSpPr txBox="1">
            <a:spLocks noChangeArrowheads="1"/>
          </p:cNvSpPr>
          <p:nvPr/>
        </p:nvSpPr>
        <p:spPr bwMode="auto">
          <a:xfrm>
            <a:off x="-127000" y="2016002"/>
            <a:ext cx="3395086" cy="276999"/>
          </a:xfrm>
          <a:prstGeom prst="rect">
            <a:avLst/>
          </a:prstGeom>
          <a:noFill/>
          <a:ln w="9525" algn="ctr">
            <a:noFill/>
            <a:miter lim="800000"/>
            <a:headEnd/>
            <a:tailEnd/>
          </a:ln>
          <a:effectLst/>
        </p:spPr>
        <p:txBody>
          <a:bodyPr wrap="square" lIns="0" tIns="0" rIns="0" bIns="0" anchor="ctr">
            <a:spAutoFit/>
          </a:bodyPr>
          <a:lstStyle/>
          <a:p>
            <a:pPr algn="ctr">
              <a:lnSpc>
                <a:spcPct val="90000"/>
              </a:lnSpc>
              <a:spcBef>
                <a:spcPct val="20000"/>
              </a:spcBef>
              <a:defRPr/>
            </a:pPr>
            <a:r>
              <a:rPr lang="zh-TW" altLang="en-US" sz="2000" b="1" dirty="0" smtClean="0">
                <a:cs typeface="+mn-cs"/>
              </a:rPr>
              <a:t>端對端服務管理</a:t>
            </a:r>
            <a:endParaRPr lang="en-US" sz="2000" b="1" dirty="0">
              <a:cs typeface="+mn-cs"/>
            </a:endParaRPr>
          </a:p>
        </p:txBody>
      </p:sp>
      <p:grpSp>
        <p:nvGrpSpPr>
          <p:cNvPr id="2" name="Group 12"/>
          <p:cNvGrpSpPr>
            <a:grpSpLocks/>
          </p:cNvGrpSpPr>
          <p:nvPr/>
        </p:nvGrpSpPr>
        <p:grpSpPr bwMode="auto">
          <a:xfrm>
            <a:off x="781050" y="1109540"/>
            <a:ext cx="1384300" cy="882650"/>
            <a:chOff x="448" y="709"/>
            <a:chExt cx="872" cy="556"/>
          </a:xfrm>
        </p:grpSpPr>
        <p:pic>
          <p:nvPicPr>
            <p:cNvPr id="10264" name="Picture 13"/>
            <p:cNvPicPr preferRelativeResize="0">
              <a:picLocks noChangeArrowheads="1"/>
            </p:cNvPicPr>
            <p:nvPr/>
          </p:nvPicPr>
          <p:blipFill>
            <a:blip r:embed="rId6" cstate="email"/>
            <a:srcRect/>
            <a:stretch>
              <a:fillRect/>
            </a:stretch>
          </p:blipFill>
          <p:spPr bwMode="auto">
            <a:xfrm>
              <a:off x="448" y="867"/>
              <a:ext cx="872" cy="398"/>
            </a:xfrm>
            <a:prstGeom prst="rect">
              <a:avLst/>
            </a:prstGeom>
            <a:noFill/>
            <a:ln w="9525">
              <a:noFill/>
              <a:miter lim="800000"/>
              <a:headEnd/>
              <a:tailEnd/>
            </a:ln>
          </p:spPr>
        </p:pic>
        <p:grpSp>
          <p:nvGrpSpPr>
            <p:cNvPr id="3" name="Group 14"/>
            <p:cNvGrpSpPr>
              <a:grpSpLocks/>
            </p:cNvGrpSpPr>
            <p:nvPr/>
          </p:nvGrpSpPr>
          <p:grpSpPr bwMode="auto">
            <a:xfrm>
              <a:off x="546" y="709"/>
              <a:ext cx="589" cy="498"/>
              <a:chOff x="-1056" y="1413"/>
              <a:chExt cx="580" cy="490"/>
            </a:xfrm>
          </p:grpSpPr>
          <p:pic>
            <p:nvPicPr>
              <p:cNvPr id="10266" name="Picture 15"/>
              <p:cNvPicPr>
                <a:picLocks noChangeAspect="1" noChangeArrowheads="1"/>
              </p:cNvPicPr>
              <p:nvPr/>
            </p:nvPicPr>
            <p:blipFill>
              <a:blip r:embed="rId7" cstate="email"/>
              <a:srcRect/>
              <a:stretch>
                <a:fillRect/>
              </a:stretch>
            </p:blipFill>
            <p:spPr bwMode="auto">
              <a:xfrm>
                <a:off x="-831" y="1413"/>
                <a:ext cx="221" cy="326"/>
              </a:xfrm>
              <a:prstGeom prst="rect">
                <a:avLst/>
              </a:prstGeom>
              <a:noFill/>
              <a:ln w="9525">
                <a:noFill/>
                <a:miter lim="800000"/>
                <a:headEnd/>
                <a:tailEnd/>
              </a:ln>
            </p:spPr>
          </p:pic>
          <p:pic>
            <p:nvPicPr>
              <p:cNvPr id="10267" name="Picture 16"/>
              <p:cNvPicPr preferRelativeResize="0">
                <a:picLocks noChangeArrowheads="1"/>
              </p:cNvPicPr>
              <p:nvPr/>
            </p:nvPicPr>
            <p:blipFill>
              <a:blip r:embed="rId8" cstate="email"/>
              <a:srcRect/>
              <a:stretch>
                <a:fillRect/>
              </a:stretch>
            </p:blipFill>
            <p:spPr bwMode="auto">
              <a:xfrm rot="3362081">
                <a:off x="-1010" y="1596"/>
                <a:ext cx="362" cy="124"/>
              </a:xfrm>
              <a:prstGeom prst="rect">
                <a:avLst/>
              </a:prstGeom>
              <a:noFill/>
              <a:ln w="9525">
                <a:noFill/>
                <a:miter lim="800000"/>
                <a:headEnd/>
                <a:tailEnd/>
              </a:ln>
            </p:spPr>
          </p:pic>
          <p:pic>
            <p:nvPicPr>
              <p:cNvPr id="10268" name="Picture 17"/>
              <p:cNvPicPr preferRelativeResize="0">
                <a:picLocks noChangeArrowheads="1"/>
              </p:cNvPicPr>
              <p:nvPr/>
            </p:nvPicPr>
            <p:blipFill>
              <a:blip r:embed="rId8" cstate="email"/>
              <a:srcRect/>
              <a:stretch>
                <a:fillRect/>
              </a:stretch>
            </p:blipFill>
            <p:spPr bwMode="auto">
              <a:xfrm rot="-2335036">
                <a:off x="-842" y="1582"/>
                <a:ext cx="361" cy="125"/>
              </a:xfrm>
              <a:prstGeom prst="rect">
                <a:avLst/>
              </a:prstGeom>
              <a:noFill/>
              <a:ln w="9525">
                <a:noFill/>
                <a:miter lim="800000"/>
                <a:headEnd/>
                <a:tailEnd/>
              </a:ln>
            </p:spPr>
          </p:pic>
          <p:pic>
            <p:nvPicPr>
              <p:cNvPr id="10269" name="Picture 18"/>
              <p:cNvPicPr>
                <a:picLocks noChangeAspect="1" noChangeArrowheads="1"/>
              </p:cNvPicPr>
              <p:nvPr/>
            </p:nvPicPr>
            <p:blipFill>
              <a:blip r:embed="rId9" cstate="email"/>
              <a:srcRect/>
              <a:stretch>
                <a:fillRect/>
              </a:stretch>
            </p:blipFill>
            <p:spPr bwMode="auto">
              <a:xfrm>
                <a:off x="-696" y="1578"/>
                <a:ext cx="220" cy="325"/>
              </a:xfrm>
              <a:prstGeom prst="rect">
                <a:avLst/>
              </a:prstGeom>
              <a:noFill/>
              <a:ln w="9525">
                <a:noFill/>
                <a:miter lim="800000"/>
                <a:headEnd/>
                <a:tailEnd/>
              </a:ln>
            </p:spPr>
          </p:pic>
          <p:pic>
            <p:nvPicPr>
              <p:cNvPr id="10270" name="Picture 19"/>
              <p:cNvPicPr>
                <a:picLocks noChangeAspect="1" noChangeArrowheads="1"/>
              </p:cNvPicPr>
              <p:nvPr/>
            </p:nvPicPr>
            <p:blipFill>
              <a:blip r:embed="rId7" cstate="email"/>
              <a:srcRect/>
              <a:stretch>
                <a:fillRect/>
              </a:stretch>
            </p:blipFill>
            <p:spPr bwMode="auto">
              <a:xfrm>
                <a:off x="-1056" y="1546"/>
                <a:ext cx="221" cy="326"/>
              </a:xfrm>
              <a:prstGeom prst="rect">
                <a:avLst/>
              </a:prstGeom>
              <a:noFill/>
              <a:ln w="9525">
                <a:noFill/>
                <a:miter lim="800000"/>
                <a:headEnd/>
                <a:tailEnd/>
              </a:ln>
            </p:spPr>
          </p:pic>
          <p:pic>
            <p:nvPicPr>
              <p:cNvPr id="10271" name="Picture 20"/>
              <p:cNvPicPr preferRelativeResize="0">
                <a:picLocks noChangeArrowheads="1"/>
              </p:cNvPicPr>
              <p:nvPr/>
            </p:nvPicPr>
            <p:blipFill>
              <a:blip r:embed="rId10" cstate="email"/>
              <a:srcRect/>
              <a:stretch>
                <a:fillRect/>
              </a:stretch>
            </p:blipFill>
            <p:spPr bwMode="auto">
              <a:xfrm rot="5400000">
                <a:off x="-824" y="1624"/>
                <a:ext cx="96" cy="208"/>
              </a:xfrm>
              <a:prstGeom prst="rect">
                <a:avLst/>
              </a:prstGeom>
              <a:noFill/>
              <a:ln w="9525">
                <a:noFill/>
                <a:miter lim="800000"/>
                <a:headEnd/>
                <a:tailEnd/>
              </a:ln>
            </p:spPr>
          </p:pic>
        </p:grpSp>
      </p:grpSp>
      <p:grpSp>
        <p:nvGrpSpPr>
          <p:cNvPr id="4" name="Group 21"/>
          <p:cNvGrpSpPr>
            <a:grpSpLocks/>
          </p:cNvGrpSpPr>
          <p:nvPr/>
        </p:nvGrpSpPr>
        <p:grpSpPr bwMode="auto">
          <a:xfrm>
            <a:off x="902494" y="3019426"/>
            <a:ext cx="1141413" cy="839787"/>
            <a:chOff x="-1104" y="2529"/>
            <a:chExt cx="858" cy="631"/>
          </a:xfrm>
        </p:grpSpPr>
        <p:pic>
          <p:nvPicPr>
            <p:cNvPr id="10259" name="Picture 22"/>
            <p:cNvPicPr preferRelativeResize="0">
              <a:picLocks noChangeArrowheads="1"/>
            </p:cNvPicPr>
            <p:nvPr/>
          </p:nvPicPr>
          <p:blipFill>
            <a:blip r:embed="rId11" cstate="email"/>
            <a:srcRect/>
            <a:stretch>
              <a:fillRect/>
            </a:stretch>
          </p:blipFill>
          <p:spPr bwMode="auto">
            <a:xfrm>
              <a:off x="-1104" y="2768"/>
              <a:ext cx="858" cy="392"/>
            </a:xfrm>
            <a:prstGeom prst="rect">
              <a:avLst/>
            </a:prstGeom>
            <a:noFill/>
            <a:ln w="9525">
              <a:noFill/>
              <a:miter lim="800000"/>
              <a:headEnd/>
              <a:tailEnd/>
            </a:ln>
          </p:spPr>
        </p:pic>
        <p:grpSp>
          <p:nvGrpSpPr>
            <p:cNvPr id="5" name="Group 23"/>
            <p:cNvGrpSpPr>
              <a:grpSpLocks/>
            </p:cNvGrpSpPr>
            <p:nvPr/>
          </p:nvGrpSpPr>
          <p:grpSpPr bwMode="auto">
            <a:xfrm>
              <a:off x="-960" y="2529"/>
              <a:ext cx="600" cy="495"/>
              <a:chOff x="-1032" y="2381"/>
              <a:chExt cx="744" cy="614"/>
            </a:xfrm>
          </p:grpSpPr>
          <p:pic>
            <p:nvPicPr>
              <p:cNvPr id="10261" name="Picture 24" descr="closed-purple-book"/>
              <p:cNvPicPr>
                <a:picLocks noChangeAspect="1" noChangeArrowheads="1"/>
              </p:cNvPicPr>
              <p:nvPr/>
            </p:nvPicPr>
            <p:blipFill>
              <a:blip r:embed="rId12" cstate="email"/>
              <a:srcRect/>
              <a:stretch>
                <a:fillRect/>
              </a:stretch>
            </p:blipFill>
            <p:spPr bwMode="auto">
              <a:xfrm>
                <a:off x="-1032" y="2381"/>
                <a:ext cx="360" cy="614"/>
              </a:xfrm>
              <a:prstGeom prst="rect">
                <a:avLst/>
              </a:prstGeom>
              <a:noFill/>
              <a:ln w="9525">
                <a:noFill/>
                <a:miter lim="800000"/>
                <a:headEnd/>
                <a:tailEnd/>
              </a:ln>
            </p:spPr>
          </p:pic>
          <p:pic>
            <p:nvPicPr>
              <p:cNvPr id="10262" name="Picture 25" descr="closed-yellow-book"/>
              <p:cNvPicPr>
                <a:picLocks noChangeAspect="1" noChangeArrowheads="1"/>
              </p:cNvPicPr>
              <p:nvPr/>
            </p:nvPicPr>
            <p:blipFill>
              <a:blip r:embed="rId13" cstate="email"/>
              <a:srcRect/>
              <a:stretch>
                <a:fillRect/>
              </a:stretch>
            </p:blipFill>
            <p:spPr bwMode="auto">
              <a:xfrm>
                <a:off x="-840" y="2381"/>
                <a:ext cx="360" cy="614"/>
              </a:xfrm>
              <a:prstGeom prst="rect">
                <a:avLst/>
              </a:prstGeom>
              <a:noFill/>
              <a:ln w="9525">
                <a:noFill/>
                <a:miter lim="800000"/>
                <a:headEnd/>
                <a:tailEnd/>
              </a:ln>
            </p:spPr>
          </p:pic>
          <p:pic>
            <p:nvPicPr>
              <p:cNvPr id="10263" name="Picture 26" descr="closed-green-book"/>
              <p:cNvPicPr>
                <a:picLocks noChangeAspect="1" noChangeArrowheads="1"/>
              </p:cNvPicPr>
              <p:nvPr/>
            </p:nvPicPr>
            <p:blipFill>
              <a:blip r:embed="rId14" cstate="email"/>
              <a:srcRect/>
              <a:stretch>
                <a:fillRect/>
              </a:stretch>
            </p:blipFill>
            <p:spPr bwMode="auto">
              <a:xfrm>
                <a:off x="-648" y="2381"/>
                <a:ext cx="360" cy="614"/>
              </a:xfrm>
              <a:prstGeom prst="rect">
                <a:avLst/>
              </a:prstGeom>
              <a:noFill/>
              <a:ln w="9525">
                <a:noFill/>
                <a:miter lim="800000"/>
                <a:headEnd/>
                <a:tailEnd/>
              </a:ln>
            </p:spPr>
          </p:pic>
        </p:grpSp>
      </p:grpSp>
      <p:grpSp>
        <p:nvGrpSpPr>
          <p:cNvPr id="6" name="Group 21"/>
          <p:cNvGrpSpPr>
            <a:grpSpLocks/>
          </p:cNvGrpSpPr>
          <p:nvPr/>
        </p:nvGrpSpPr>
        <p:grpSpPr bwMode="auto">
          <a:xfrm>
            <a:off x="824707" y="4773612"/>
            <a:ext cx="1296987" cy="852488"/>
            <a:chOff x="411" y="711"/>
            <a:chExt cx="945" cy="617"/>
          </a:xfrm>
        </p:grpSpPr>
        <p:pic>
          <p:nvPicPr>
            <p:cNvPr id="10255" name="Picture 22"/>
            <p:cNvPicPr preferRelativeResize="0">
              <a:picLocks noChangeArrowheads="1"/>
            </p:cNvPicPr>
            <p:nvPr/>
          </p:nvPicPr>
          <p:blipFill>
            <a:blip r:embed="rId15" cstate="email"/>
            <a:srcRect/>
            <a:stretch>
              <a:fillRect/>
            </a:stretch>
          </p:blipFill>
          <p:spPr bwMode="auto">
            <a:xfrm>
              <a:off x="411" y="896"/>
              <a:ext cx="945" cy="432"/>
            </a:xfrm>
            <a:prstGeom prst="rect">
              <a:avLst/>
            </a:prstGeom>
            <a:noFill/>
            <a:ln w="9525">
              <a:noFill/>
              <a:miter lim="800000"/>
              <a:headEnd/>
              <a:tailEnd/>
            </a:ln>
          </p:spPr>
        </p:pic>
        <p:pic>
          <p:nvPicPr>
            <p:cNvPr id="10256" name="Picture 23" descr="PC with flat panel"/>
            <p:cNvPicPr>
              <a:picLocks noChangeAspect="1" noChangeArrowheads="1"/>
            </p:cNvPicPr>
            <p:nvPr/>
          </p:nvPicPr>
          <p:blipFill>
            <a:blip r:embed="rId16" cstate="email"/>
            <a:srcRect/>
            <a:stretch>
              <a:fillRect/>
            </a:stretch>
          </p:blipFill>
          <p:spPr bwMode="auto">
            <a:xfrm>
              <a:off x="696" y="711"/>
              <a:ext cx="498" cy="500"/>
            </a:xfrm>
            <a:prstGeom prst="rect">
              <a:avLst/>
            </a:prstGeom>
            <a:noFill/>
            <a:ln w="9525">
              <a:noFill/>
              <a:miter lim="800000"/>
              <a:headEnd/>
              <a:tailEnd/>
            </a:ln>
          </p:spPr>
        </p:pic>
        <p:pic>
          <p:nvPicPr>
            <p:cNvPr id="10257" name="Picture 24" descr="User green"/>
            <p:cNvPicPr>
              <a:picLocks noChangeAspect="1" noChangeArrowheads="1"/>
            </p:cNvPicPr>
            <p:nvPr/>
          </p:nvPicPr>
          <p:blipFill>
            <a:blip r:embed="rId17" cstate="email"/>
            <a:srcRect/>
            <a:stretch>
              <a:fillRect/>
            </a:stretch>
          </p:blipFill>
          <p:spPr bwMode="auto">
            <a:xfrm>
              <a:off x="522" y="852"/>
              <a:ext cx="282" cy="381"/>
            </a:xfrm>
            <a:prstGeom prst="rect">
              <a:avLst/>
            </a:prstGeom>
            <a:noFill/>
            <a:ln w="9525">
              <a:noFill/>
              <a:miter lim="800000"/>
              <a:headEnd/>
              <a:tailEnd/>
            </a:ln>
          </p:spPr>
        </p:pic>
        <p:pic>
          <p:nvPicPr>
            <p:cNvPr id="10258" name="Picture 25"/>
            <p:cNvPicPr>
              <a:picLocks noChangeAspect="1" noChangeArrowheads="1"/>
            </p:cNvPicPr>
            <p:nvPr/>
          </p:nvPicPr>
          <p:blipFill>
            <a:blip r:embed="rId18" cstate="email"/>
            <a:srcRect/>
            <a:stretch>
              <a:fillRect/>
            </a:stretch>
          </p:blipFill>
          <p:spPr bwMode="auto">
            <a:xfrm>
              <a:off x="953" y="845"/>
              <a:ext cx="98" cy="98"/>
            </a:xfrm>
            <a:prstGeom prst="rect">
              <a:avLst/>
            </a:prstGeom>
            <a:noFill/>
            <a:ln w="12700">
              <a:noFill/>
              <a:miter lim="800000"/>
              <a:headEnd/>
              <a:tailEnd/>
            </a:ln>
          </p:spPr>
        </p:pic>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端對端服務監控（以</a:t>
            </a:r>
            <a:r>
              <a:rPr lang="en-US" altLang="zh-TW" dirty="0" smtClean="0"/>
              <a:t>SharePoint</a:t>
            </a:r>
            <a:r>
              <a:rPr lang="zh-TW" altLang="en-US" dirty="0" smtClean="0"/>
              <a:t>為例）</a:t>
            </a:r>
            <a:endParaRPr lang="zh-TW" altLang="en-US" dirty="0"/>
          </a:p>
        </p:txBody>
      </p:sp>
      <p:pic>
        <p:nvPicPr>
          <p:cNvPr id="1027" name="圖片 41" descr="Offline - SharePoint Config Database-4"/>
          <p:cNvPicPr>
            <a:picLocks noChangeAspect="1" noChangeArrowheads="1"/>
          </p:cNvPicPr>
          <p:nvPr/>
        </p:nvPicPr>
        <p:blipFill>
          <a:blip r:embed="rId2"/>
          <a:srcRect/>
          <a:stretch>
            <a:fillRect/>
          </a:stretch>
        </p:blipFill>
        <p:spPr bwMode="auto">
          <a:xfrm>
            <a:off x="-1" y="1030513"/>
            <a:ext cx="7547429" cy="5484465"/>
          </a:xfrm>
          <a:prstGeom prst="rect">
            <a:avLst/>
          </a:prstGeom>
          <a:noFill/>
          <a:ln w="9525">
            <a:noFill/>
            <a:miter lim="800000"/>
            <a:headEnd/>
            <a:tailEnd/>
          </a:ln>
        </p:spPr>
      </p:pic>
      <p:pic>
        <p:nvPicPr>
          <p:cNvPr id="1026" name="圖片 0" descr="STOP - Application Pool-3.bmp"/>
          <p:cNvPicPr>
            <a:picLocks noChangeAspect="1" noChangeArrowheads="1"/>
          </p:cNvPicPr>
          <p:nvPr/>
        </p:nvPicPr>
        <p:blipFill>
          <a:blip r:embed="rId3"/>
          <a:srcRect/>
          <a:stretch>
            <a:fillRect/>
          </a:stretch>
        </p:blipFill>
        <p:spPr bwMode="auto">
          <a:xfrm>
            <a:off x="1741714" y="1491342"/>
            <a:ext cx="7402286" cy="5366657"/>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端對端服務監控（以</a:t>
            </a:r>
            <a:r>
              <a:rPr lang="en-US" altLang="zh-TW" dirty="0" smtClean="0"/>
              <a:t>Exchange</a:t>
            </a:r>
            <a:r>
              <a:rPr lang="zh-TW" altLang="en-US" dirty="0" smtClean="0"/>
              <a:t>為例）</a:t>
            </a:r>
            <a:endParaRPr lang="zh-TW" altLang="en-US" dirty="0"/>
          </a:p>
        </p:txBody>
      </p:sp>
      <p:pic>
        <p:nvPicPr>
          <p:cNvPr id="3" name="圖片 2" descr="Monitor Exchange 2007-1.bmp"/>
          <p:cNvPicPr>
            <a:picLocks noChangeAspect="1"/>
          </p:cNvPicPr>
          <p:nvPr/>
        </p:nvPicPr>
        <p:blipFill>
          <a:blip r:embed="rId2"/>
          <a:stretch>
            <a:fillRect/>
          </a:stretch>
        </p:blipFill>
        <p:spPr>
          <a:xfrm>
            <a:off x="348343" y="918864"/>
            <a:ext cx="8011886" cy="579761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端對端服務監控（</a:t>
            </a:r>
            <a:r>
              <a:rPr lang="zh-TW" altLang="en-US" dirty="0" smtClean="0"/>
              <a:t>以</a:t>
            </a:r>
            <a:r>
              <a:rPr lang="en-US" altLang="zh-TW" dirty="0" smtClean="0"/>
              <a:t>AD</a:t>
            </a:r>
            <a:r>
              <a:rPr lang="zh-TW" altLang="en-US" dirty="0" smtClean="0"/>
              <a:t>為</a:t>
            </a:r>
            <a:r>
              <a:rPr lang="zh-TW" altLang="en-US" dirty="0" smtClean="0"/>
              <a:t>例）</a:t>
            </a:r>
            <a:endParaRPr lang="zh-TW" altLang="en-US" dirty="0"/>
          </a:p>
        </p:txBody>
      </p:sp>
      <p:sp>
        <p:nvSpPr>
          <p:cNvPr id="3" name="內容版面配置區 2"/>
          <p:cNvSpPr>
            <a:spLocks noGrp="1"/>
          </p:cNvSpPr>
          <p:nvPr>
            <p:ph idx="1"/>
          </p:nvPr>
        </p:nvSpPr>
        <p:spPr/>
        <p:txBody>
          <a:bodyPr/>
          <a:lstStyle/>
          <a:p>
            <a:r>
              <a:rPr lang="zh-TW" altLang="en-US" dirty="0" smtClean="0"/>
              <a:t>監控</a:t>
            </a:r>
            <a:r>
              <a:rPr lang="en-US" altLang="zh-TW" dirty="0" smtClean="0"/>
              <a:t>DC</a:t>
            </a:r>
            <a:r>
              <a:rPr lang="zh-TW" altLang="en-US" dirty="0" smtClean="0"/>
              <a:t>、</a:t>
            </a:r>
            <a:r>
              <a:rPr lang="en-US" dirty="0" smtClean="0"/>
              <a:t>GC</a:t>
            </a:r>
            <a:r>
              <a:rPr lang="zh-TW" altLang="en-US" dirty="0" smtClean="0"/>
              <a:t>、</a:t>
            </a:r>
            <a:r>
              <a:rPr lang="en-US" dirty="0" smtClean="0"/>
              <a:t>Operations Master </a:t>
            </a:r>
            <a:r>
              <a:rPr lang="zh-TW" altLang="en-US" dirty="0" smtClean="0"/>
              <a:t>健康狀態</a:t>
            </a:r>
            <a:endParaRPr lang="en-US" altLang="zh-TW" dirty="0" smtClean="0"/>
          </a:p>
          <a:p>
            <a:r>
              <a:rPr lang="zh-TW" altLang="en-US" dirty="0" smtClean="0"/>
              <a:t>監控</a:t>
            </a:r>
            <a:r>
              <a:rPr lang="en-US" altLang="zh-TW" dirty="0" smtClean="0"/>
              <a:t>DC</a:t>
            </a:r>
            <a:r>
              <a:rPr lang="zh-TW" altLang="en-US" dirty="0" smtClean="0"/>
              <a:t>間的</a:t>
            </a:r>
            <a:r>
              <a:rPr lang="zh-TW" altLang="en-US" dirty="0" smtClean="0"/>
              <a:t>複寫效能、</a:t>
            </a:r>
            <a:r>
              <a:rPr lang="zh-TW" altLang="en-US" dirty="0" smtClean="0"/>
              <a:t>複寫</a:t>
            </a:r>
            <a:r>
              <a:rPr lang="zh-TW" altLang="en-US" dirty="0" smtClean="0"/>
              <a:t>健康狀態</a:t>
            </a:r>
            <a:endParaRPr lang="en-US" altLang="zh-TW" dirty="0" smtClean="0"/>
          </a:p>
          <a:p>
            <a:r>
              <a:rPr lang="zh-TW" altLang="en-US" dirty="0" smtClean="0"/>
              <a:t>監控</a:t>
            </a:r>
            <a:r>
              <a:rPr lang="zh-TW" altLang="en-US" dirty="0" smtClean="0"/>
              <a:t>目錄</a:t>
            </a:r>
            <a:r>
              <a:rPr lang="zh-TW" altLang="en-US" dirty="0" smtClean="0"/>
              <a:t>服務的資料庫、交易記錄檔的</a:t>
            </a:r>
            <a:r>
              <a:rPr lang="zh-TW" altLang="en-US" dirty="0" smtClean="0"/>
              <a:t>成長</a:t>
            </a:r>
            <a:endParaRPr lang="en-US" altLang="zh-TW" dirty="0" smtClean="0"/>
          </a:p>
          <a:p>
            <a:r>
              <a:rPr lang="zh-TW" altLang="en-US" dirty="0" smtClean="0"/>
              <a:t>提供超過四百種</a:t>
            </a:r>
            <a:r>
              <a:rPr lang="zh-TW" altLang="en-US" dirty="0" smtClean="0"/>
              <a:t>以上知識庫</a:t>
            </a:r>
            <a:endParaRPr lang="zh-TW" altLang="en-US" dirty="0"/>
          </a:p>
        </p:txBody>
      </p:sp>
      <p:pic>
        <p:nvPicPr>
          <p:cNvPr id="5" name="圖片 4" descr="AD-2.bmp"/>
          <p:cNvPicPr>
            <a:picLocks noChangeAspect="1"/>
          </p:cNvPicPr>
          <p:nvPr/>
        </p:nvPicPr>
        <p:blipFill>
          <a:blip r:embed="rId2"/>
          <a:stretch>
            <a:fillRect/>
          </a:stretch>
        </p:blipFill>
        <p:spPr>
          <a:xfrm>
            <a:off x="0" y="1096508"/>
            <a:ext cx="9144000" cy="5529263"/>
          </a:xfrm>
          <a:prstGeom prst="rect">
            <a:avLst/>
          </a:prstGeom>
        </p:spPr>
      </p:pic>
      <p:pic>
        <p:nvPicPr>
          <p:cNvPr id="9" name="圖片 8" descr="AD-1.bmp"/>
          <p:cNvPicPr>
            <a:picLocks noChangeAspect="1"/>
          </p:cNvPicPr>
          <p:nvPr/>
        </p:nvPicPr>
        <p:blipFill>
          <a:blip r:embed="rId3"/>
          <a:stretch>
            <a:fillRect/>
          </a:stretch>
        </p:blipFill>
        <p:spPr>
          <a:xfrm>
            <a:off x="0" y="1067480"/>
            <a:ext cx="9144000" cy="5529263"/>
          </a:xfrm>
          <a:prstGeom prst="rect">
            <a:avLst/>
          </a:prstGeom>
        </p:spPr>
      </p:pic>
      <p:pic>
        <p:nvPicPr>
          <p:cNvPr id="10" name="圖片 9" descr="Monitoring -4.bmp"/>
          <p:cNvPicPr>
            <a:picLocks noChangeAspect="1"/>
          </p:cNvPicPr>
          <p:nvPr/>
        </p:nvPicPr>
        <p:blipFill>
          <a:blip r:embed="rId4"/>
          <a:stretch>
            <a:fillRect/>
          </a:stretch>
        </p:blipFill>
        <p:spPr>
          <a:xfrm>
            <a:off x="0" y="1070768"/>
            <a:ext cx="9144000" cy="552926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9|.5|6.1|.5|28.1|3.6|.5|13.8|16.6"/>
</p:tagLst>
</file>

<file path=ppt/tags/tag2.xml><?xml version="1.0" encoding="utf-8"?>
<p:tagLst xmlns:a="http://schemas.openxmlformats.org/drawingml/2006/main" xmlns:r="http://schemas.openxmlformats.org/officeDocument/2006/relationships" xmlns:p="http://schemas.openxmlformats.org/presentationml/2006/main">
  <p:tag name="TIMING" val="|13.6|1|1|1|1|1|14.6|1|0|1|8.6|1|1|1|1|1"/>
</p:tagLst>
</file>

<file path=ppt/theme/theme1.xml><?xml version="1.0" encoding="utf-8"?>
<a:theme xmlns:a="http://schemas.openxmlformats.org/drawingml/2006/main" name="1_7-00029_template_v02color-v2">
  <a:themeElements>
    <a:clrScheme name="1_7-00029_template_v02color-v2 2">
      <a:dk1>
        <a:srgbClr val="0099FF"/>
      </a:dk1>
      <a:lt1>
        <a:srgbClr val="FFFFFF"/>
      </a:lt1>
      <a:dk2>
        <a:srgbClr val="112E58"/>
      </a:dk2>
      <a:lt2>
        <a:srgbClr val="FFFFFF"/>
      </a:lt2>
      <a:accent1>
        <a:srgbClr val="FFFFCC"/>
      </a:accent1>
      <a:accent2>
        <a:srgbClr val="66CC33"/>
      </a:accent2>
      <a:accent3>
        <a:srgbClr val="AAADB4"/>
      </a:accent3>
      <a:accent4>
        <a:srgbClr val="DADADA"/>
      </a:accent4>
      <a:accent5>
        <a:srgbClr val="FFFFE2"/>
      </a:accent5>
      <a:accent6>
        <a:srgbClr val="5CB92D"/>
      </a:accent6>
      <a:hlink>
        <a:srgbClr val="FF3300"/>
      </a:hlink>
      <a:folHlink>
        <a:srgbClr val="FFCC00"/>
      </a:folHlink>
    </a:clrScheme>
    <a:fontScheme name="1_7-00029_template_v02color-v2">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5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spDef>
    <a:lnDef>
      <a:spPr bwMode="auto">
        <a:xfrm>
          <a:off x="0" y="0"/>
          <a:ext cx="1" cy="1"/>
        </a:xfrm>
        <a:custGeom>
          <a:avLst/>
          <a:gdLst/>
          <a:ahLst/>
          <a:cxnLst/>
          <a:rect l="0" t="0" r="0" b="0"/>
          <a:pathLst/>
        </a:cu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5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lnDef>
  </a:objectDefaults>
  <a:extraClrSchemeLst>
    <a:extraClrScheme>
      <a:clrScheme name="1_7-00029_template_v02color-v2 1">
        <a:dk1>
          <a:srgbClr val="000000"/>
        </a:dk1>
        <a:lt1>
          <a:srgbClr val="FFFFFF"/>
        </a:lt1>
        <a:dk2>
          <a:srgbClr val="30237F"/>
        </a:dk2>
        <a:lt2>
          <a:srgbClr val="FFFFFF"/>
        </a:lt2>
        <a:accent1>
          <a:srgbClr val="FFFFCC"/>
        </a:accent1>
        <a:accent2>
          <a:srgbClr val="66CC33"/>
        </a:accent2>
        <a:accent3>
          <a:srgbClr val="ADACC0"/>
        </a:accent3>
        <a:accent4>
          <a:srgbClr val="DADADA"/>
        </a:accent4>
        <a:accent5>
          <a:srgbClr val="FFFFE2"/>
        </a:accent5>
        <a:accent6>
          <a:srgbClr val="5CB92D"/>
        </a:accent6>
        <a:hlink>
          <a:srgbClr val="FF3300"/>
        </a:hlink>
        <a:folHlink>
          <a:srgbClr val="FFCC00"/>
        </a:folHlink>
      </a:clrScheme>
      <a:clrMap bg1="dk2" tx1="lt1" bg2="dk1" tx2="lt2" accent1="accent1" accent2="accent2" accent3="accent3" accent4="accent4" accent5="accent5" accent6="accent6" hlink="hlink" folHlink="folHlink"/>
    </a:extraClrScheme>
    <a:extraClrScheme>
      <a:clrScheme name="1_7-00029_template_v02color-v2 2">
        <a:dk1>
          <a:srgbClr val="0099FF"/>
        </a:dk1>
        <a:lt1>
          <a:srgbClr val="FFFFFF"/>
        </a:lt1>
        <a:dk2>
          <a:srgbClr val="112E58"/>
        </a:dk2>
        <a:lt2>
          <a:srgbClr val="FFFFFF"/>
        </a:lt2>
        <a:accent1>
          <a:srgbClr val="FFFFCC"/>
        </a:accent1>
        <a:accent2>
          <a:srgbClr val="66CC33"/>
        </a:accent2>
        <a:accent3>
          <a:srgbClr val="AAADB4"/>
        </a:accent3>
        <a:accent4>
          <a:srgbClr val="DADADA"/>
        </a:accent4>
        <a:accent5>
          <a:srgbClr val="FFFFE2"/>
        </a:accent5>
        <a:accent6>
          <a:srgbClr val="5CB92D"/>
        </a:accent6>
        <a:hlink>
          <a:srgbClr val="FF3300"/>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7-00029_template_v02color-v2</Template>
  <TotalTime>1681</TotalTime>
  <Words>1155</Words>
  <Application>Microsoft PowerPoint</Application>
  <PresentationFormat>如螢幕大小 (4:3)</PresentationFormat>
  <Paragraphs>185</Paragraphs>
  <Slides>32</Slides>
  <Notes>9</Notes>
  <HiddenSlides>0</HiddenSlides>
  <MMClips>0</MMClips>
  <ScaleCrop>false</ScaleCrop>
  <HeadingPairs>
    <vt:vector size="4" baseType="variant">
      <vt:variant>
        <vt:lpstr>佈景主題</vt:lpstr>
      </vt:variant>
      <vt:variant>
        <vt:i4>1</vt:i4>
      </vt:variant>
      <vt:variant>
        <vt:lpstr>投影片標題</vt:lpstr>
      </vt:variant>
      <vt:variant>
        <vt:i4>32</vt:i4>
      </vt:variant>
    </vt:vector>
  </HeadingPairs>
  <TitlesOfParts>
    <vt:vector size="33" baseType="lpstr">
      <vt:lpstr>1_7-00029_template_v02color-v2</vt:lpstr>
      <vt:lpstr>投影片 1</vt:lpstr>
      <vt:lpstr>打造企業資訊系統戰情室</vt:lpstr>
      <vt:lpstr>議程</vt:lpstr>
      <vt:lpstr>企業IT難題面面觀 </vt:lpstr>
      <vt:lpstr>什麼是SCOM 2007？</vt:lpstr>
      <vt:lpstr>System Center Operations Manager 2007 </vt:lpstr>
      <vt:lpstr>端對端服務監控（以SharePoint為例）</vt:lpstr>
      <vt:lpstr>端對端服務監控（以Exchange為例）</vt:lpstr>
      <vt:lpstr>端對端服務監控（以AD為例）</vt:lpstr>
      <vt:lpstr>狀態監控示意圖</vt:lpstr>
      <vt:lpstr>Health Model – Roll up</vt:lpstr>
      <vt:lpstr>投影片 12</vt:lpstr>
      <vt:lpstr>模擬交易（Synthetic Transaction）診斷</vt:lpstr>
      <vt:lpstr>投影片 14</vt:lpstr>
      <vt:lpstr> Windows 平台的最佳管理方案</vt:lpstr>
      <vt:lpstr>監控用戶端哪些項目？</vt:lpstr>
      <vt:lpstr>網路設備監控</vt:lpstr>
      <vt:lpstr>重大警示的通知機制</vt:lpstr>
      <vt:lpstr>電腦需要停機維護時怎麼辦？</vt:lpstr>
      <vt:lpstr>安全稽核管理</vt:lpstr>
      <vt:lpstr>角色基礎的管理</vt:lpstr>
      <vt:lpstr>支援高可用性架構（HA）設計</vt:lpstr>
      <vt:lpstr>提供三種全新管理介面</vt:lpstr>
      <vt:lpstr>迅速部署SCOM 2007秘訣</vt:lpstr>
      <vt:lpstr>System Center Essentials 2007簡介 </vt:lpstr>
      <vt:lpstr>適用對象與關鍵特色</vt:lpstr>
      <vt:lpstr>主動監控、健康診斷</vt:lpstr>
      <vt:lpstr>簡易軟體部署、軟硬體資產</vt:lpstr>
      <vt:lpstr>補強更新管理</vt:lpstr>
      <vt:lpstr>結論</vt:lpstr>
      <vt:lpstr>投影片 31</vt:lpstr>
      <vt:lpstr>投影片 32</vt:lpstr>
    </vt:vector>
  </TitlesOfParts>
  <Company>Microsoft Taiwan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2007 Microsoft Solution Day</dc:title>
  <dc:creator>Laura Huang</dc:creator>
  <cp:lastModifiedBy>Jovi Ku</cp:lastModifiedBy>
  <cp:revision>147</cp:revision>
  <dcterms:created xsi:type="dcterms:W3CDTF">2006-02-17T10:50:44Z</dcterms:created>
  <dcterms:modified xsi:type="dcterms:W3CDTF">2007-05-09T02:12:59Z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ies>
</file>