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70" r:id="rId5"/>
    <p:sldId id="260" r:id="rId6"/>
    <p:sldId id="261" r:id="rId7"/>
    <p:sldId id="262" r:id="rId8"/>
    <p:sldId id="276" r:id="rId9"/>
    <p:sldId id="263" r:id="rId10"/>
    <p:sldId id="264" r:id="rId11"/>
    <p:sldId id="265" r:id="rId12"/>
    <p:sldId id="272" r:id="rId13"/>
    <p:sldId id="274" r:id="rId14"/>
    <p:sldId id="277" r:id="rId15"/>
    <p:sldId id="266" r:id="rId16"/>
    <p:sldId id="267" r:id="rId17"/>
    <p:sldId id="268" r:id="rId18"/>
    <p:sldId id="271" r:id="rId19"/>
    <p:sldId id="275"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56" autoAdjust="0"/>
    <p:restoredTop sz="56574" autoAdjust="0"/>
  </p:normalViewPr>
  <p:slideViewPr>
    <p:cSldViewPr>
      <p:cViewPr varScale="1">
        <p:scale>
          <a:sx n="52" d="100"/>
          <a:sy n="52" d="100"/>
        </p:scale>
        <p:origin x="-576"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B244B-DA6B-4677-8530-162ED5AD408F}"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s-ES"/>
        </a:p>
      </dgm:t>
    </dgm:pt>
    <dgm:pt modelId="{031454AF-B3C5-4DD7-B298-AFB3B15F4D8C}">
      <dgm:prSet/>
      <dgm:spPr/>
      <dgm:t>
        <a:bodyPr/>
        <a:lstStyle/>
        <a:p>
          <a:pPr rtl="0"/>
          <a:r>
            <a:rPr lang="es-ES" dirty="0" smtClean="0"/>
            <a:t>La necesidad de conectividad hoy en día está generalizada</a:t>
          </a:r>
          <a:endParaRPr lang="es-ES" dirty="0"/>
        </a:p>
      </dgm:t>
    </dgm:pt>
    <dgm:pt modelId="{21724DAB-B8BC-4446-B3A5-54AF8C65180E}" type="parTrans" cxnId="{465932F3-7B97-477A-ACA0-10ED25C3401C}">
      <dgm:prSet/>
      <dgm:spPr/>
      <dgm:t>
        <a:bodyPr/>
        <a:lstStyle/>
        <a:p>
          <a:endParaRPr lang="es-ES"/>
        </a:p>
      </dgm:t>
    </dgm:pt>
    <dgm:pt modelId="{7DA28CA2-869A-47A1-9F9C-BE0681ED0CDD}" type="sibTrans" cxnId="{465932F3-7B97-477A-ACA0-10ED25C3401C}">
      <dgm:prSet/>
      <dgm:spPr/>
      <dgm:t>
        <a:bodyPr/>
        <a:lstStyle/>
        <a:p>
          <a:endParaRPr lang="es-ES"/>
        </a:p>
      </dgm:t>
    </dgm:pt>
    <dgm:pt modelId="{31D15AB6-3C1D-4A53-AC6D-2537084E214D}">
      <dgm:prSet/>
      <dgm:spPr/>
      <dgm:t>
        <a:bodyPr/>
        <a:lstStyle/>
        <a:p>
          <a:pPr rtl="0"/>
          <a:r>
            <a:rPr lang="es-ES" dirty="0" smtClean="0"/>
            <a:t>WCF proporciona un </a:t>
          </a:r>
          <a:r>
            <a:rPr lang="es-ES" b="1" dirty="0" smtClean="0"/>
            <a:t>modelo de programación</a:t>
          </a:r>
          <a:r>
            <a:rPr lang="es-ES" dirty="0" smtClean="0"/>
            <a:t> NET unificado</a:t>
          </a:r>
          <a:endParaRPr lang="es-ES" dirty="0"/>
        </a:p>
      </dgm:t>
    </dgm:pt>
    <dgm:pt modelId="{D9823E2F-4955-4A2A-8508-C5E32B357062}" type="parTrans" cxnId="{193CB0EE-6425-4114-A013-B1307F956490}">
      <dgm:prSet/>
      <dgm:spPr/>
      <dgm:t>
        <a:bodyPr/>
        <a:lstStyle/>
        <a:p>
          <a:endParaRPr lang="es-ES"/>
        </a:p>
      </dgm:t>
    </dgm:pt>
    <dgm:pt modelId="{87875BFE-4D3A-4EFB-B326-77B15AF8601F}" type="sibTrans" cxnId="{193CB0EE-6425-4114-A013-B1307F956490}">
      <dgm:prSet/>
      <dgm:spPr/>
      <dgm:t>
        <a:bodyPr/>
        <a:lstStyle/>
        <a:p>
          <a:endParaRPr lang="es-ES"/>
        </a:p>
      </dgm:t>
    </dgm:pt>
    <dgm:pt modelId="{EDB4830C-197F-4F69-AB78-4207A23B569E}">
      <dgm:prSet/>
      <dgm:spPr/>
      <dgm:t>
        <a:bodyPr/>
        <a:lstStyle/>
        <a:p>
          <a:pPr rtl="0"/>
          <a:r>
            <a:rPr lang="es-ES" dirty="0" smtClean="0"/>
            <a:t>BizTalk Server proporciona un </a:t>
          </a:r>
          <a:r>
            <a:rPr lang="es-ES" b="1" dirty="0" smtClean="0"/>
            <a:t>modelo de adaptador</a:t>
          </a:r>
          <a:r>
            <a:rPr lang="es-ES" dirty="0" smtClean="0"/>
            <a:t> unificado</a:t>
          </a:r>
          <a:endParaRPr lang="es-ES" dirty="0"/>
        </a:p>
      </dgm:t>
    </dgm:pt>
    <dgm:pt modelId="{9678A7A0-8C9B-43CF-B5D8-5499327E2337}" type="parTrans" cxnId="{7092F10F-8AE1-45E4-9F32-731B327FF267}">
      <dgm:prSet/>
      <dgm:spPr/>
      <dgm:t>
        <a:bodyPr/>
        <a:lstStyle/>
        <a:p>
          <a:endParaRPr lang="es-ES"/>
        </a:p>
      </dgm:t>
    </dgm:pt>
    <dgm:pt modelId="{79CC94E5-DBBE-4284-80DA-555B414D1023}" type="sibTrans" cxnId="{7092F10F-8AE1-45E4-9F32-731B327FF267}">
      <dgm:prSet/>
      <dgm:spPr/>
      <dgm:t>
        <a:bodyPr/>
        <a:lstStyle/>
        <a:p>
          <a:endParaRPr lang="es-ES"/>
        </a:p>
      </dgm:t>
    </dgm:pt>
    <dgm:pt modelId="{FD0D3E9A-CCA7-4C47-84EA-5CAE7C95CE2E}">
      <dgm:prSet/>
      <dgm:spPr/>
      <dgm:t>
        <a:bodyPr/>
        <a:lstStyle/>
        <a:p>
          <a:pPr rtl="0"/>
          <a:r>
            <a:rPr lang="es-ES" dirty="0" smtClean="0"/>
            <a:t>Unificar los dos modelos tiene sentido</a:t>
          </a:r>
          <a:endParaRPr lang="es-ES" dirty="0"/>
        </a:p>
      </dgm:t>
    </dgm:pt>
    <dgm:pt modelId="{E7E3B66E-465E-4F11-BA10-A72FCCD08040}" type="parTrans" cxnId="{C0D5E8F3-913D-4522-A4DE-4C7ABA835156}">
      <dgm:prSet/>
      <dgm:spPr/>
      <dgm:t>
        <a:bodyPr/>
        <a:lstStyle/>
        <a:p>
          <a:endParaRPr lang="es-ES"/>
        </a:p>
      </dgm:t>
    </dgm:pt>
    <dgm:pt modelId="{CE96B40A-67CB-4F0D-A5B5-C347434C2B5B}" type="sibTrans" cxnId="{C0D5E8F3-913D-4522-A4DE-4C7ABA835156}">
      <dgm:prSet/>
      <dgm:spPr/>
      <dgm:t>
        <a:bodyPr/>
        <a:lstStyle/>
        <a:p>
          <a:endParaRPr lang="es-ES"/>
        </a:p>
      </dgm:t>
    </dgm:pt>
    <dgm:pt modelId="{0DFA29D6-B96C-4B0A-8AEC-A1871655D787}">
      <dgm:prSet/>
      <dgm:spPr/>
      <dgm:t>
        <a:bodyPr/>
        <a:lstStyle/>
        <a:p>
          <a:pPr rtl="0"/>
          <a:r>
            <a:rPr lang="es-ES" dirty="0" smtClean="0"/>
            <a:t>Un </a:t>
          </a:r>
          <a:r>
            <a:rPr lang="es-ES" b="1" dirty="0" smtClean="0"/>
            <a:t>solo modelo </a:t>
          </a:r>
          <a:r>
            <a:rPr lang="es-ES" dirty="0" smtClean="0"/>
            <a:t>para comunicación e integración</a:t>
          </a:r>
          <a:endParaRPr lang="es-ES" dirty="0"/>
        </a:p>
      </dgm:t>
    </dgm:pt>
    <dgm:pt modelId="{7E7DC997-C83A-45D8-A0FB-35231CD6DC0F}" type="parTrans" cxnId="{FCF24BF7-E985-4341-8D61-C1BE6FF0E1AE}">
      <dgm:prSet/>
      <dgm:spPr/>
      <dgm:t>
        <a:bodyPr/>
        <a:lstStyle/>
        <a:p>
          <a:endParaRPr lang="es-ES"/>
        </a:p>
      </dgm:t>
    </dgm:pt>
    <dgm:pt modelId="{D5863007-93AC-4708-9843-2F4443E8EFB0}" type="sibTrans" cxnId="{FCF24BF7-E985-4341-8D61-C1BE6FF0E1AE}">
      <dgm:prSet/>
      <dgm:spPr/>
      <dgm:t>
        <a:bodyPr/>
        <a:lstStyle/>
        <a:p>
          <a:endParaRPr lang="es-ES"/>
        </a:p>
      </dgm:t>
    </dgm:pt>
    <dgm:pt modelId="{20863757-E4B3-4073-8FA0-FC06A1C37A6C}">
      <dgm:prSet/>
      <dgm:spPr/>
      <dgm:t>
        <a:bodyPr/>
        <a:lstStyle/>
        <a:p>
          <a:pPr rtl="0"/>
          <a:endParaRPr lang="es-ES" dirty="0"/>
        </a:p>
      </dgm:t>
    </dgm:pt>
    <dgm:pt modelId="{05700D3F-87EF-4433-8D7E-05512A3DB76C}" type="parTrans" cxnId="{05779778-8AA9-4519-82AD-3E01AE59C555}">
      <dgm:prSet/>
      <dgm:spPr/>
      <dgm:t>
        <a:bodyPr/>
        <a:lstStyle/>
        <a:p>
          <a:endParaRPr lang="es-ES"/>
        </a:p>
      </dgm:t>
    </dgm:pt>
    <dgm:pt modelId="{F270CB02-6B33-4A30-8519-D182C9597C0E}" type="sibTrans" cxnId="{05779778-8AA9-4519-82AD-3E01AE59C555}">
      <dgm:prSet/>
      <dgm:spPr/>
      <dgm:t>
        <a:bodyPr/>
        <a:lstStyle/>
        <a:p>
          <a:endParaRPr lang="es-ES"/>
        </a:p>
      </dgm:t>
    </dgm:pt>
    <dgm:pt modelId="{C06174DF-12E1-48B0-94D8-08A108856EA5}">
      <dgm:prSet/>
      <dgm:spPr/>
      <dgm:t>
        <a:bodyPr/>
        <a:lstStyle/>
        <a:p>
          <a:pPr rtl="0"/>
          <a:endParaRPr lang="es-ES" dirty="0"/>
        </a:p>
      </dgm:t>
    </dgm:pt>
    <dgm:pt modelId="{06EF49A1-2990-4C2B-87FD-FA4C827E25D8}" type="parTrans" cxnId="{8E290BC9-B8E8-4513-9F17-C905161A2BC0}">
      <dgm:prSet/>
      <dgm:spPr/>
      <dgm:t>
        <a:bodyPr/>
        <a:lstStyle/>
        <a:p>
          <a:endParaRPr lang="es-ES"/>
        </a:p>
      </dgm:t>
    </dgm:pt>
    <dgm:pt modelId="{E0C895D4-8BDA-44FF-8C6B-2EB254717237}" type="sibTrans" cxnId="{8E290BC9-B8E8-4513-9F17-C905161A2BC0}">
      <dgm:prSet/>
      <dgm:spPr/>
      <dgm:t>
        <a:bodyPr/>
        <a:lstStyle/>
        <a:p>
          <a:endParaRPr lang="es-ES"/>
        </a:p>
      </dgm:t>
    </dgm:pt>
    <dgm:pt modelId="{B2DD23E9-0327-404B-A519-528D05E3A0AD}" type="pres">
      <dgm:prSet presAssocID="{A56B244B-DA6B-4677-8530-162ED5AD408F}" presName="linearFlow" presStyleCnt="0">
        <dgm:presLayoutVars>
          <dgm:dir/>
          <dgm:resizeHandles val="exact"/>
        </dgm:presLayoutVars>
      </dgm:prSet>
      <dgm:spPr/>
      <dgm:t>
        <a:bodyPr/>
        <a:lstStyle/>
        <a:p>
          <a:endParaRPr lang="es-ES"/>
        </a:p>
      </dgm:t>
    </dgm:pt>
    <dgm:pt modelId="{0057C28A-45E6-4ABD-8A98-9726B7FD4A1C}" type="pres">
      <dgm:prSet presAssocID="{031454AF-B3C5-4DD7-B298-AFB3B15F4D8C}" presName="composite" presStyleCnt="0"/>
      <dgm:spPr/>
    </dgm:pt>
    <dgm:pt modelId="{573F1D6F-F197-40A0-AC54-F3C71556A6E1}" type="pres">
      <dgm:prSet presAssocID="{031454AF-B3C5-4DD7-B298-AFB3B15F4D8C}" presName="imgShp" presStyleLbl="fgImgPlace1" presStyleIdx="0" presStyleCnt="2"/>
      <dgm:spPr>
        <a:blipFill rotWithShape="0">
          <a:blip xmlns:r="http://schemas.openxmlformats.org/officeDocument/2006/relationships" r:embed="rId1"/>
          <a:stretch>
            <a:fillRect/>
          </a:stretch>
        </a:blipFill>
      </dgm:spPr>
    </dgm:pt>
    <dgm:pt modelId="{45F6F21C-3E5B-42A4-AAD0-B4A22BEE045F}" type="pres">
      <dgm:prSet presAssocID="{031454AF-B3C5-4DD7-B298-AFB3B15F4D8C}" presName="txShp" presStyleLbl="node1" presStyleIdx="0" presStyleCnt="2">
        <dgm:presLayoutVars>
          <dgm:bulletEnabled val="1"/>
        </dgm:presLayoutVars>
      </dgm:prSet>
      <dgm:spPr/>
      <dgm:t>
        <a:bodyPr/>
        <a:lstStyle/>
        <a:p>
          <a:endParaRPr lang="es-ES"/>
        </a:p>
      </dgm:t>
    </dgm:pt>
    <dgm:pt modelId="{9C02BB00-BC9D-4C67-8B14-68109CA0BDA1}" type="pres">
      <dgm:prSet presAssocID="{7DA28CA2-869A-47A1-9F9C-BE0681ED0CDD}" presName="spacing" presStyleCnt="0"/>
      <dgm:spPr/>
    </dgm:pt>
    <dgm:pt modelId="{57B49FA0-4BB0-4BCF-9D26-261A4683E79C}" type="pres">
      <dgm:prSet presAssocID="{FD0D3E9A-CCA7-4C47-84EA-5CAE7C95CE2E}" presName="composite" presStyleCnt="0"/>
      <dgm:spPr/>
    </dgm:pt>
    <dgm:pt modelId="{DE3C9AEE-74E8-46CC-A0BB-AEBC0FDA28C5}" type="pres">
      <dgm:prSet presAssocID="{FD0D3E9A-CCA7-4C47-84EA-5CAE7C95CE2E}" presName="imgShp" presStyleLbl="fgImgPlace1" presStyleIdx="1" presStyleCnt="2"/>
      <dgm:spPr>
        <a:blipFill rotWithShape="0">
          <a:blip xmlns:r="http://schemas.openxmlformats.org/officeDocument/2006/relationships" r:embed="rId2"/>
          <a:stretch>
            <a:fillRect/>
          </a:stretch>
        </a:blipFill>
      </dgm:spPr>
    </dgm:pt>
    <dgm:pt modelId="{C2FAF2B9-58AC-42AB-AF60-4EC99D4ECF5B}" type="pres">
      <dgm:prSet presAssocID="{FD0D3E9A-CCA7-4C47-84EA-5CAE7C95CE2E}" presName="txShp" presStyleLbl="node1" presStyleIdx="1" presStyleCnt="2">
        <dgm:presLayoutVars>
          <dgm:bulletEnabled val="1"/>
        </dgm:presLayoutVars>
      </dgm:prSet>
      <dgm:spPr/>
      <dgm:t>
        <a:bodyPr/>
        <a:lstStyle/>
        <a:p>
          <a:endParaRPr lang="es-ES"/>
        </a:p>
      </dgm:t>
    </dgm:pt>
  </dgm:ptLst>
  <dgm:cxnLst>
    <dgm:cxn modelId="{90ECFF4D-A07D-406A-A4E9-B3D570C5D39E}" type="presOf" srcId="{031454AF-B3C5-4DD7-B298-AFB3B15F4D8C}" destId="{45F6F21C-3E5B-42A4-AAD0-B4A22BEE045F}" srcOrd="0" destOrd="0" presId="urn:microsoft.com/office/officeart/2005/8/layout/vList3"/>
    <dgm:cxn modelId="{FCF24BF7-E985-4341-8D61-C1BE6FF0E1AE}" srcId="{FD0D3E9A-CCA7-4C47-84EA-5CAE7C95CE2E}" destId="{0DFA29D6-B96C-4B0A-8AEC-A1871655D787}" srcOrd="0" destOrd="0" parTransId="{7E7DC997-C83A-45D8-A0FB-35231CD6DC0F}" sibTransId="{D5863007-93AC-4708-9843-2F4443E8EFB0}"/>
    <dgm:cxn modelId="{0050A3C4-4C9F-4CF0-950C-C63D4E441DA1}" type="presOf" srcId="{20863757-E4B3-4073-8FA0-FC06A1C37A6C}" destId="{C2FAF2B9-58AC-42AB-AF60-4EC99D4ECF5B}" srcOrd="0" destOrd="2" presId="urn:microsoft.com/office/officeart/2005/8/layout/vList3"/>
    <dgm:cxn modelId="{465932F3-7B97-477A-ACA0-10ED25C3401C}" srcId="{A56B244B-DA6B-4677-8530-162ED5AD408F}" destId="{031454AF-B3C5-4DD7-B298-AFB3B15F4D8C}" srcOrd="0" destOrd="0" parTransId="{21724DAB-B8BC-4446-B3A5-54AF8C65180E}" sibTransId="{7DA28CA2-869A-47A1-9F9C-BE0681ED0CDD}"/>
    <dgm:cxn modelId="{193CB0EE-6425-4114-A013-B1307F956490}" srcId="{031454AF-B3C5-4DD7-B298-AFB3B15F4D8C}" destId="{31D15AB6-3C1D-4A53-AC6D-2537084E214D}" srcOrd="0" destOrd="0" parTransId="{D9823E2F-4955-4A2A-8508-C5E32B357062}" sibTransId="{87875BFE-4D3A-4EFB-B326-77B15AF8601F}"/>
    <dgm:cxn modelId="{22FDAE80-0D78-4597-82C8-C20E4BFA4C36}" type="presOf" srcId="{FD0D3E9A-CCA7-4C47-84EA-5CAE7C95CE2E}" destId="{C2FAF2B9-58AC-42AB-AF60-4EC99D4ECF5B}" srcOrd="0" destOrd="0" presId="urn:microsoft.com/office/officeart/2005/8/layout/vList3"/>
    <dgm:cxn modelId="{E1CDD3C1-ADF4-443B-83FD-037173D3BE21}" type="presOf" srcId="{C06174DF-12E1-48B0-94D8-08A108856EA5}" destId="{C2FAF2B9-58AC-42AB-AF60-4EC99D4ECF5B}" srcOrd="0" destOrd="3" presId="urn:microsoft.com/office/officeart/2005/8/layout/vList3"/>
    <dgm:cxn modelId="{ACA69E6F-E12B-4B4C-B402-BDB7BA5A36AD}" type="presOf" srcId="{EDB4830C-197F-4F69-AB78-4207A23B569E}" destId="{45F6F21C-3E5B-42A4-AAD0-B4A22BEE045F}" srcOrd="0" destOrd="2" presId="urn:microsoft.com/office/officeart/2005/8/layout/vList3"/>
    <dgm:cxn modelId="{05779778-8AA9-4519-82AD-3E01AE59C555}" srcId="{FD0D3E9A-CCA7-4C47-84EA-5CAE7C95CE2E}" destId="{20863757-E4B3-4073-8FA0-FC06A1C37A6C}" srcOrd="1" destOrd="0" parTransId="{05700D3F-87EF-4433-8D7E-05512A3DB76C}" sibTransId="{F270CB02-6B33-4A30-8519-D182C9597C0E}"/>
    <dgm:cxn modelId="{94BA210E-B26A-466E-950A-1335C6A2F038}" type="presOf" srcId="{31D15AB6-3C1D-4A53-AC6D-2537084E214D}" destId="{45F6F21C-3E5B-42A4-AAD0-B4A22BEE045F}" srcOrd="0" destOrd="1" presId="urn:microsoft.com/office/officeart/2005/8/layout/vList3"/>
    <dgm:cxn modelId="{2993F9D8-AD10-432E-9986-8F7998142CE3}" type="presOf" srcId="{0DFA29D6-B96C-4B0A-8AEC-A1871655D787}" destId="{C2FAF2B9-58AC-42AB-AF60-4EC99D4ECF5B}" srcOrd="0" destOrd="1" presId="urn:microsoft.com/office/officeart/2005/8/layout/vList3"/>
    <dgm:cxn modelId="{C0D5E8F3-913D-4522-A4DE-4C7ABA835156}" srcId="{A56B244B-DA6B-4677-8530-162ED5AD408F}" destId="{FD0D3E9A-CCA7-4C47-84EA-5CAE7C95CE2E}" srcOrd="1" destOrd="0" parTransId="{E7E3B66E-465E-4F11-BA10-A72FCCD08040}" sibTransId="{CE96B40A-67CB-4F0D-A5B5-C347434C2B5B}"/>
    <dgm:cxn modelId="{7092F10F-8AE1-45E4-9F32-731B327FF267}" srcId="{031454AF-B3C5-4DD7-B298-AFB3B15F4D8C}" destId="{EDB4830C-197F-4F69-AB78-4207A23B569E}" srcOrd="1" destOrd="0" parTransId="{9678A7A0-8C9B-43CF-B5D8-5499327E2337}" sibTransId="{79CC94E5-DBBE-4284-80DA-555B414D1023}"/>
    <dgm:cxn modelId="{8E290BC9-B8E8-4513-9F17-C905161A2BC0}" srcId="{FD0D3E9A-CCA7-4C47-84EA-5CAE7C95CE2E}" destId="{C06174DF-12E1-48B0-94D8-08A108856EA5}" srcOrd="2" destOrd="0" parTransId="{06EF49A1-2990-4C2B-87FD-FA4C827E25D8}" sibTransId="{E0C895D4-8BDA-44FF-8C6B-2EB254717237}"/>
    <dgm:cxn modelId="{631F3D3D-CBFB-4268-8DC1-8EB255A2DEE9}" type="presOf" srcId="{A56B244B-DA6B-4677-8530-162ED5AD408F}" destId="{B2DD23E9-0327-404B-A519-528D05E3A0AD}" srcOrd="0" destOrd="0" presId="urn:microsoft.com/office/officeart/2005/8/layout/vList3"/>
    <dgm:cxn modelId="{37225335-E339-471E-9ACF-C2519FE1DE34}" type="presParOf" srcId="{B2DD23E9-0327-404B-A519-528D05E3A0AD}" destId="{0057C28A-45E6-4ABD-8A98-9726B7FD4A1C}" srcOrd="0" destOrd="0" presId="urn:microsoft.com/office/officeart/2005/8/layout/vList3"/>
    <dgm:cxn modelId="{B6B4FB09-BE83-4AA0-AF66-817D2C2FACF8}" type="presParOf" srcId="{0057C28A-45E6-4ABD-8A98-9726B7FD4A1C}" destId="{573F1D6F-F197-40A0-AC54-F3C71556A6E1}" srcOrd="0" destOrd="0" presId="urn:microsoft.com/office/officeart/2005/8/layout/vList3"/>
    <dgm:cxn modelId="{38B6CBDE-1A84-4C0D-814D-094288B24E70}" type="presParOf" srcId="{0057C28A-45E6-4ABD-8A98-9726B7FD4A1C}" destId="{45F6F21C-3E5B-42A4-AAD0-B4A22BEE045F}" srcOrd="1" destOrd="0" presId="urn:microsoft.com/office/officeart/2005/8/layout/vList3"/>
    <dgm:cxn modelId="{EF08036F-F82C-4E16-9C5A-601FC5DAC2A6}" type="presParOf" srcId="{B2DD23E9-0327-404B-A519-528D05E3A0AD}" destId="{9C02BB00-BC9D-4C67-8B14-68109CA0BDA1}" srcOrd="1" destOrd="0" presId="urn:microsoft.com/office/officeart/2005/8/layout/vList3"/>
    <dgm:cxn modelId="{3270F339-A286-4334-890B-8F6B7DDBBCD5}" type="presParOf" srcId="{B2DD23E9-0327-404B-A519-528D05E3A0AD}" destId="{57B49FA0-4BB0-4BCF-9D26-261A4683E79C}" srcOrd="2" destOrd="0" presId="urn:microsoft.com/office/officeart/2005/8/layout/vList3"/>
    <dgm:cxn modelId="{6F126FF4-9EAD-47BD-A923-ED193EA64C59}" type="presParOf" srcId="{57B49FA0-4BB0-4BCF-9D26-261A4683E79C}" destId="{DE3C9AEE-74E8-46CC-A0BB-AEBC0FDA28C5}" srcOrd="0" destOrd="0" presId="urn:microsoft.com/office/officeart/2005/8/layout/vList3"/>
    <dgm:cxn modelId="{CDFE9BB2-9B19-49DB-B562-C9C4AD363204}" type="presParOf" srcId="{57B49FA0-4BB0-4BCF-9D26-261A4683E79C}" destId="{C2FAF2B9-58AC-42AB-AF60-4EC99D4ECF5B}"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DCC07AC2-E074-482B-A004-35D4C273CC57}" type="doc">
      <dgm:prSet loTypeId="urn:microsoft.com/office/officeart/2005/8/layout/list1" loCatId="list" qsTypeId="urn:microsoft.com/office/officeart/2005/8/quickstyle/simple5" qsCatId="simple" csTypeId="urn:microsoft.com/office/officeart/2005/8/colors/accent1_2" csCatId="accent1"/>
      <dgm:spPr/>
      <dgm:t>
        <a:bodyPr/>
        <a:lstStyle/>
        <a:p>
          <a:endParaRPr lang="es-ES"/>
        </a:p>
      </dgm:t>
    </dgm:pt>
    <dgm:pt modelId="{490DBDA2-219A-4809-8F4D-A9154FEA1FFC}">
      <dgm:prSet/>
      <dgm:spPr/>
      <dgm:t>
        <a:bodyPr/>
        <a:lstStyle/>
        <a:p>
          <a:pPr rtl="0"/>
          <a:r>
            <a:rPr lang="es-ES" dirty="0" smtClean="0"/>
            <a:t>BTS 2006 R2 viene con adaptadores WCF</a:t>
          </a:r>
          <a:endParaRPr lang="es-ES" dirty="0"/>
        </a:p>
      </dgm:t>
    </dgm:pt>
    <dgm:pt modelId="{68DA62B4-3490-4BC9-A520-BDBE40DB0095}" type="parTrans" cxnId="{F6E91666-600E-4951-94B8-E88DDBF3CBD0}">
      <dgm:prSet/>
      <dgm:spPr/>
      <dgm:t>
        <a:bodyPr/>
        <a:lstStyle/>
        <a:p>
          <a:endParaRPr lang="es-ES"/>
        </a:p>
      </dgm:t>
    </dgm:pt>
    <dgm:pt modelId="{2485B0B1-72EC-4015-B46E-ADC90CE4CF84}" type="sibTrans" cxnId="{F6E91666-600E-4951-94B8-E88DDBF3CBD0}">
      <dgm:prSet/>
      <dgm:spPr/>
      <dgm:t>
        <a:bodyPr/>
        <a:lstStyle/>
        <a:p>
          <a:endParaRPr lang="es-ES"/>
        </a:p>
      </dgm:t>
    </dgm:pt>
    <dgm:pt modelId="{2587BF9E-48A5-4791-B488-9C4E87F33C61}">
      <dgm:prSet/>
      <dgm:spPr/>
      <dgm:t>
        <a:bodyPr/>
        <a:lstStyle/>
        <a:p>
          <a:pPr rtl="0"/>
          <a:r>
            <a:rPr lang="es-ES" dirty="0" smtClean="0"/>
            <a:t>Adaptadores comunes de WCF</a:t>
          </a:r>
          <a:endParaRPr lang="es-ES" dirty="0"/>
        </a:p>
      </dgm:t>
    </dgm:pt>
    <dgm:pt modelId="{41BD7E61-56DE-445D-8E8B-AF7B76700229}" type="parTrans" cxnId="{D4FFCF99-03A3-48E3-87AA-CD9EEAE111ED}">
      <dgm:prSet/>
      <dgm:spPr/>
      <dgm:t>
        <a:bodyPr/>
        <a:lstStyle/>
        <a:p>
          <a:endParaRPr lang="es-ES"/>
        </a:p>
      </dgm:t>
    </dgm:pt>
    <dgm:pt modelId="{A83FBF89-F5F5-4D26-9D2D-397BFD68CC6F}" type="sibTrans" cxnId="{D4FFCF99-03A3-48E3-87AA-CD9EEAE111ED}">
      <dgm:prSet/>
      <dgm:spPr/>
      <dgm:t>
        <a:bodyPr/>
        <a:lstStyle/>
        <a:p>
          <a:endParaRPr lang="es-ES"/>
        </a:p>
      </dgm:t>
    </dgm:pt>
    <dgm:pt modelId="{3C494620-8AD9-45CF-98D4-49D81D24B81B}">
      <dgm:prSet/>
      <dgm:spPr/>
      <dgm:t>
        <a:bodyPr/>
        <a:lstStyle/>
        <a:p>
          <a:pPr rtl="0"/>
          <a:r>
            <a:rPr lang="es-ES" dirty="0" smtClean="0"/>
            <a:t>WCF-</a:t>
          </a:r>
          <a:r>
            <a:rPr lang="es-ES" dirty="0" err="1" smtClean="0"/>
            <a:t>Custom</a:t>
          </a:r>
          <a:r>
            <a:rPr lang="es-ES" dirty="0" smtClean="0"/>
            <a:t> para configuraciones personalizadas</a:t>
          </a:r>
          <a:endParaRPr lang="es-ES" dirty="0"/>
        </a:p>
      </dgm:t>
    </dgm:pt>
    <dgm:pt modelId="{E10BAE60-E823-4542-A4E0-C5CD88D51658}" type="parTrans" cxnId="{E7BB9EEE-7A5F-42A8-8B10-06735B308482}">
      <dgm:prSet/>
      <dgm:spPr/>
      <dgm:t>
        <a:bodyPr/>
        <a:lstStyle/>
        <a:p>
          <a:endParaRPr lang="es-ES"/>
        </a:p>
      </dgm:t>
    </dgm:pt>
    <dgm:pt modelId="{D17B299E-A6B9-424C-86A6-61D1B9E33E93}" type="sibTrans" cxnId="{E7BB9EEE-7A5F-42A8-8B10-06735B308482}">
      <dgm:prSet/>
      <dgm:spPr/>
      <dgm:t>
        <a:bodyPr/>
        <a:lstStyle/>
        <a:p>
          <a:endParaRPr lang="es-ES"/>
        </a:p>
      </dgm:t>
    </dgm:pt>
    <dgm:pt modelId="{4C4373E2-B5CF-485B-B216-CC0911E01620}">
      <dgm:prSet/>
      <dgm:spPr/>
      <dgm:t>
        <a:bodyPr/>
        <a:lstStyle/>
        <a:p>
          <a:pPr rtl="0"/>
          <a:r>
            <a:rPr lang="es-ES" dirty="0" smtClean="0"/>
            <a:t>Hace mas fácil usar WCF en puertos envío/recepción</a:t>
          </a:r>
          <a:endParaRPr lang="es-ES" dirty="0"/>
        </a:p>
      </dgm:t>
    </dgm:pt>
    <dgm:pt modelId="{49166CB9-A586-4FD0-A415-9FD3C02A112D}" type="parTrans" cxnId="{50B63112-10F6-4A3B-B3AE-97B64B19546F}">
      <dgm:prSet/>
      <dgm:spPr/>
      <dgm:t>
        <a:bodyPr/>
        <a:lstStyle/>
        <a:p>
          <a:endParaRPr lang="es-ES"/>
        </a:p>
      </dgm:t>
    </dgm:pt>
    <dgm:pt modelId="{EC3B0B23-3BBE-4280-9E51-4DAC5CF90A75}" type="sibTrans" cxnId="{50B63112-10F6-4A3B-B3AE-97B64B19546F}">
      <dgm:prSet/>
      <dgm:spPr/>
      <dgm:t>
        <a:bodyPr/>
        <a:lstStyle/>
        <a:p>
          <a:endParaRPr lang="es-ES"/>
        </a:p>
      </dgm:t>
    </dgm:pt>
    <dgm:pt modelId="{0301F8BD-0C07-4B14-8EF2-08ED876C1A66}">
      <dgm:prSet/>
      <dgm:spPr/>
      <dgm:t>
        <a:bodyPr/>
        <a:lstStyle/>
        <a:p>
          <a:pPr rtl="0"/>
          <a:r>
            <a:rPr lang="es-ES" dirty="0" smtClean="0"/>
            <a:t>BizTalk puede hablar con cualquier servicio compatible con WCF</a:t>
          </a:r>
          <a:endParaRPr lang="es-ES" dirty="0"/>
        </a:p>
      </dgm:t>
    </dgm:pt>
    <dgm:pt modelId="{228FAD7E-EE9A-4995-9AD7-8AC6A68D9DDB}" type="parTrans" cxnId="{91932900-12DD-42A5-9961-B82480ED54D3}">
      <dgm:prSet/>
      <dgm:spPr/>
      <dgm:t>
        <a:bodyPr/>
        <a:lstStyle/>
        <a:p>
          <a:endParaRPr lang="es-ES"/>
        </a:p>
      </dgm:t>
    </dgm:pt>
    <dgm:pt modelId="{A163BF1F-3857-4107-82E6-651119F12805}" type="sibTrans" cxnId="{91932900-12DD-42A5-9961-B82480ED54D3}">
      <dgm:prSet/>
      <dgm:spPr/>
      <dgm:t>
        <a:bodyPr/>
        <a:lstStyle/>
        <a:p>
          <a:endParaRPr lang="es-ES"/>
        </a:p>
      </dgm:t>
    </dgm:pt>
    <dgm:pt modelId="{8658F3A1-D003-4FCA-B4D0-B659194E9CB8}">
      <dgm:prSet/>
      <dgm:spPr/>
      <dgm:t>
        <a:bodyPr/>
        <a:lstStyle/>
        <a:p>
          <a:pPr rtl="0"/>
          <a:r>
            <a:rPr lang="es-ES" dirty="0" smtClean="0"/>
            <a:t>BizTalk puede exponer servicios WCF</a:t>
          </a:r>
          <a:endParaRPr lang="es-ES" dirty="0"/>
        </a:p>
      </dgm:t>
    </dgm:pt>
    <dgm:pt modelId="{4B1B9A3F-8F5C-4CC1-9C91-5CA81971AAAF}" type="parTrans" cxnId="{55D5BE11-857B-4BFC-B807-90328D71C589}">
      <dgm:prSet/>
      <dgm:spPr/>
      <dgm:t>
        <a:bodyPr/>
        <a:lstStyle/>
        <a:p>
          <a:endParaRPr lang="es-ES"/>
        </a:p>
      </dgm:t>
    </dgm:pt>
    <dgm:pt modelId="{6316396B-959D-49F5-A3DA-3E34AE3BE86D}" type="sibTrans" cxnId="{55D5BE11-857B-4BFC-B807-90328D71C589}">
      <dgm:prSet/>
      <dgm:spPr/>
      <dgm:t>
        <a:bodyPr/>
        <a:lstStyle/>
        <a:p>
          <a:endParaRPr lang="es-ES"/>
        </a:p>
      </dgm:t>
    </dgm:pt>
    <dgm:pt modelId="{1789E4EA-41F8-4141-A885-C44FEE6DBA48}" type="pres">
      <dgm:prSet presAssocID="{DCC07AC2-E074-482B-A004-35D4C273CC57}" presName="linear" presStyleCnt="0">
        <dgm:presLayoutVars>
          <dgm:dir/>
          <dgm:animLvl val="lvl"/>
          <dgm:resizeHandles val="exact"/>
        </dgm:presLayoutVars>
      </dgm:prSet>
      <dgm:spPr/>
      <dgm:t>
        <a:bodyPr/>
        <a:lstStyle/>
        <a:p>
          <a:endParaRPr lang="es-ES"/>
        </a:p>
      </dgm:t>
    </dgm:pt>
    <dgm:pt modelId="{64148352-839A-4202-943D-C9C8D4081C74}" type="pres">
      <dgm:prSet presAssocID="{490DBDA2-219A-4809-8F4D-A9154FEA1FFC}" presName="parentLin" presStyleCnt="0"/>
      <dgm:spPr/>
    </dgm:pt>
    <dgm:pt modelId="{A3BE5FAD-DC4F-42F8-A530-0040821B98DF}" type="pres">
      <dgm:prSet presAssocID="{490DBDA2-219A-4809-8F4D-A9154FEA1FFC}" presName="parentLeftMargin" presStyleLbl="node1" presStyleIdx="0" presStyleCnt="2"/>
      <dgm:spPr/>
      <dgm:t>
        <a:bodyPr/>
        <a:lstStyle/>
        <a:p>
          <a:endParaRPr lang="es-ES"/>
        </a:p>
      </dgm:t>
    </dgm:pt>
    <dgm:pt modelId="{0803D362-A2CE-4FA2-A579-FEBC47FB8679}" type="pres">
      <dgm:prSet presAssocID="{490DBDA2-219A-4809-8F4D-A9154FEA1FFC}" presName="parentText" presStyleLbl="node1" presStyleIdx="0" presStyleCnt="2">
        <dgm:presLayoutVars>
          <dgm:chMax val="0"/>
          <dgm:bulletEnabled val="1"/>
        </dgm:presLayoutVars>
      </dgm:prSet>
      <dgm:spPr/>
      <dgm:t>
        <a:bodyPr/>
        <a:lstStyle/>
        <a:p>
          <a:endParaRPr lang="es-ES"/>
        </a:p>
      </dgm:t>
    </dgm:pt>
    <dgm:pt modelId="{5D1FB15E-D082-4309-B17E-AC8B2946318F}" type="pres">
      <dgm:prSet presAssocID="{490DBDA2-219A-4809-8F4D-A9154FEA1FFC}" presName="negativeSpace" presStyleCnt="0"/>
      <dgm:spPr/>
    </dgm:pt>
    <dgm:pt modelId="{017FC221-7145-43A0-B313-041A69766523}" type="pres">
      <dgm:prSet presAssocID="{490DBDA2-219A-4809-8F4D-A9154FEA1FFC}" presName="childText" presStyleLbl="conFgAcc1" presStyleIdx="0" presStyleCnt="2">
        <dgm:presLayoutVars>
          <dgm:bulletEnabled val="1"/>
        </dgm:presLayoutVars>
      </dgm:prSet>
      <dgm:spPr/>
      <dgm:t>
        <a:bodyPr/>
        <a:lstStyle/>
        <a:p>
          <a:endParaRPr lang="es-ES"/>
        </a:p>
      </dgm:t>
    </dgm:pt>
    <dgm:pt modelId="{0BB17D71-0D2F-499D-BD6E-F02B54755B92}" type="pres">
      <dgm:prSet presAssocID="{2485B0B1-72EC-4015-B46E-ADC90CE4CF84}" presName="spaceBetweenRectangles" presStyleCnt="0"/>
      <dgm:spPr/>
    </dgm:pt>
    <dgm:pt modelId="{E5144534-716D-4F8D-A118-489F8E678727}" type="pres">
      <dgm:prSet presAssocID="{4C4373E2-B5CF-485B-B216-CC0911E01620}" presName="parentLin" presStyleCnt="0"/>
      <dgm:spPr/>
    </dgm:pt>
    <dgm:pt modelId="{11BA90C5-214D-4179-B232-BB8D29ECD9DD}" type="pres">
      <dgm:prSet presAssocID="{4C4373E2-B5CF-485B-B216-CC0911E01620}" presName="parentLeftMargin" presStyleLbl="node1" presStyleIdx="0" presStyleCnt="2"/>
      <dgm:spPr/>
      <dgm:t>
        <a:bodyPr/>
        <a:lstStyle/>
        <a:p>
          <a:endParaRPr lang="es-ES"/>
        </a:p>
      </dgm:t>
    </dgm:pt>
    <dgm:pt modelId="{F80DC33D-00D6-462B-A910-07554A86FE57}" type="pres">
      <dgm:prSet presAssocID="{4C4373E2-B5CF-485B-B216-CC0911E01620}" presName="parentText" presStyleLbl="node1" presStyleIdx="1" presStyleCnt="2">
        <dgm:presLayoutVars>
          <dgm:chMax val="0"/>
          <dgm:bulletEnabled val="1"/>
        </dgm:presLayoutVars>
      </dgm:prSet>
      <dgm:spPr/>
      <dgm:t>
        <a:bodyPr/>
        <a:lstStyle/>
        <a:p>
          <a:endParaRPr lang="es-ES"/>
        </a:p>
      </dgm:t>
    </dgm:pt>
    <dgm:pt modelId="{4F64448E-72A7-4805-8621-6D581D8AF7C0}" type="pres">
      <dgm:prSet presAssocID="{4C4373E2-B5CF-485B-B216-CC0911E01620}" presName="negativeSpace" presStyleCnt="0"/>
      <dgm:spPr/>
    </dgm:pt>
    <dgm:pt modelId="{DA536FEC-FC54-419F-9D6A-17B578B7D3C8}" type="pres">
      <dgm:prSet presAssocID="{4C4373E2-B5CF-485B-B216-CC0911E01620}" presName="childText" presStyleLbl="conFgAcc1" presStyleIdx="1" presStyleCnt="2">
        <dgm:presLayoutVars>
          <dgm:bulletEnabled val="1"/>
        </dgm:presLayoutVars>
      </dgm:prSet>
      <dgm:spPr/>
      <dgm:t>
        <a:bodyPr/>
        <a:lstStyle/>
        <a:p>
          <a:endParaRPr lang="es-ES"/>
        </a:p>
      </dgm:t>
    </dgm:pt>
  </dgm:ptLst>
  <dgm:cxnLst>
    <dgm:cxn modelId="{156CAF34-CA68-4E55-A52C-CE61B54D8590}" type="presOf" srcId="{3C494620-8AD9-45CF-98D4-49D81D24B81B}" destId="{017FC221-7145-43A0-B313-041A69766523}" srcOrd="0" destOrd="1" presId="urn:microsoft.com/office/officeart/2005/8/layout/list1"/>
    <dgm:cxn modelId="{19EC28A4-1460-41D4-99C3-B3BC1666D109}" type="presOf" srcId="{4C4373E2-B5CF-485B-B216-CC0911E01620}" destId="{F80DC33D-00D6-462B-A910-07554A86FE57}" srcOrd="1" destOrd="0" presId="urn:microsoft.com/office/officeart/2005/8/layout/list1"/>
    <dgm:cxn modelId="{91932900-12DD-42A5-9961-B82480ED54D3}" srcId="{4C4373E2-B5CF-485B-B216-CC0911E01620}" destId="{0301F8BD-0C07-4B14-8EF2-08ED876C1A66}" srcOrd="0" destOrd="0" parTransId="{228FAD7E-EE9A-4995-9AD7-8AC6A68D9DDB}" sibTransId="{A163BF1F-3857-4107-82E6-651119F12805}"/>
    <dgm:cxn modelId="{F18B57C5-63D5-40FC-BBC4-FBAD806A8359}" type="presOf" srcId="{DCC07AC2-E074-482B-A004-35D4C273CC57}" destId="{1789E4EA-41F8-4141-A885-C44FEE6DBA48}" srcOrd="0" destOrd="0" presId="urn:microsoft.com/office/officeart/2005/8/layout/list1"/>
    <dgm:cxn modelId="{91BD4C49-073A-4DBC-89A8-95B6FD69A26F}" type="presOf" srcId="{490DBDA2-219A-4809-8F4D-A9154FEA1FFC}" destId="{0803D362-A2CE-4FA2-A579-FEBC47FB8679}" srcOrd="1" destOrd="0" presId="urn:microsoft.com/office/officeart/2005/8/layout/list1"/>
    <dgm:cxn modelId="{F6E91666-600E-4951-94B8-E88DDBF3CBD0}" srcId="{DCC07AC2-E074-482B-A004-35D4C273CC57}" destId="{490DBDA2-219A-4809-8F4D-A9154FEA1FFC}" srcOrd="0" destOrd="0" parTransId="{68DA62B4-3490-4BC9-A520-BDBE40DB0095}" sibTransId="{2485B0B1-72EC-4015-B46E-ADC90CE4CF84}"/>
    <dgm:cxn modelId="{50B63112-10F6-4A3B-B3AE-97B64B19546F}" srcId="{DCC07AC2-E074-482B-A004-35D4C273CC57}" destId="{4C4373E2-B5CF-485B-B216-CC0911E01620}" srcOrd="1" destOrd="0" parTransId="{49166CB9-A586-4FD0-A415-9FD3C02A112D}" sibTransId="{EC3B0B23-3BBE-4280-9E51-4DAC5CF90A75}"/>
    <dgm:cxn modelId="{E7BB9EEE-7A5F-42A8-8B10-06735B308482}" srcId="{490DBDA2-219A-4809-8F4D-A9154FEA1FFC}" destId="{3C494620-8AD9-45CF-98D4-49D81D24B81B}" srcOrd="1" destOrd="0" parTransId="{E10BAE60-E823-4542-A4E0-C5CD88D51658}" sibTransId="{D17B299E-A6B9-424C-86A6-61D1B9E33E93}"/>
    <dgm:cxn modelId="{F284C6E0-CC00-4876-B8B7-5BABBA9A101D}" type="presOf" srcId="{0301F8BD-0C07-4B14-8EF2-08ED876C1A66}" destId="{DA536FEC-FC54-419F-9D6A-17B578B7D3C8}" srcOrd="0" destOrd="0" presId="urn:microsoft.com/office/officeart/2005/8/layout/list1"/>
    <dgm:cxn modelId="{D4FFCF99-03A3-48E3-87AA-CD9EEAE111ED}" srcId="{490DBDA2-219A-4809-8F4D-A9154FEA1FFC}" destId="{2587BF9E-48A5-4791-B488-9C4E87F33C61}" srcOrd="0" destOrd="0" parTransId="{41BD7E61-56DE-445D-8E8B-AF7B76700229}" sibTransId="{A83FBF89-F5F5-4D26-9D2D-397BFD68CC6F}"/>
    <dgm:cxn modelId="{97964E8F-15C5-480F-ABBF-EADCD00051C0}" type="presOf" srcId="{4C4373E2-B5CF-485B-B216-CC0911E01620}" destId="{11BA90C5-214D-4179-B232-BB8D29ECD9DD}" srcOrd="0" destOrd="0" presId="urn:microsoft.com/office/officeart/2005/8/layout/list1"/>
    <dgm:cxn modelId="{78D4871A-A86B-4AEC-89F5-7FFF12433B31}" type="presOf" srcId="{8658F3A1-D003-4FCA-B4D0-B659194E9CB8}" destId="{DA536FEC-FC54-419F-9D6A-17B578B7D3C8}" srcOrd="0" destOrd="1" presId="urn:microsoft.com/office/officeart/2005/8/layout/list1"/>
    <dgm:cxn modelId="{55D5BE11-857B-4BFC-B807-90328D71C589}" srcId="{4C4373E2-B5CF-485B-B216-CC0911E01620}" destId="{8658F3A1-D003-4FCA-B4D0-B659194E9CB8}" srcOrd="1" destOrd="0" parTransId="{4B1B9A3F-8F5C-4CC1-9C91-5CA81971AAAF}" sibTransId="{6316396B-959D-49F5-A3DA-3E34AE3BE86D}"/>
    <dgm:cxn modelId="{362B4696-6264-4857-BAE5-DC1FC1C3A951}" type="presOf" srcId="{2587BF9E-48A5-4791-B488-9C4E87F33C61}" destId="{017FC221-7145-43A0-B313-041A69766523}" srcOrd="0" destOrd="0" presId="urn:microsoft.com/office/officeart/2005/8/layout/list1"/>
    <dgm:cxn modelId="{7D3D4535-B118-48F6-B93C-A7B9E58EE53F}" type="presOf" srcId="{490DBDA2-219A-4809-8F4D-A9154FEA1FFC}" destId="{A3BE5FAD-DC4F-42F8-A530-0040821B98DF}" srcOrd="0" destOrd="0" presId="urn:microsoft.com/office/officeart/2005/8/layout/list1"/>
    <dgm:cxn modelId="{1771CA04-F2F5-4FFA-B72E-483C61655AE5}" type="presParOf" srcId="{1789E4EA-41F8-4141-A885-C44FEE6DBA48}" destId="{64148352-839A-4202-943D-C9C8D4081C74}" srcOrd="0" destOrd="0" presId="urn:microsoft.com/office/officeart/2005/8/layout/list1"/>
    <dgm:cxn modelId="{A196525F-D45D-43F9-A37E-BD40E8467557}" type="presParOf" srcId="{64148352-839A-4202-943D-C9C8D4081C74}" destId="{A3BE5FAD-DC4F-42F8-A530-0040821B98DF}" srcOrd="0" destOrd="0" presId="urn:microsoft.com/office/officeart/2005/8/layout/list1"/>
    <dgm:cxn modelId="{410725CE-6989-4B21-9A72-66E7C431E28F}" type="presParOf" srcId="{64148352-839A-4202-943D-C9C8D4081C74}" destId="{0803D362-A2CE-4FA2-A579-FEBC47FB8679}" srcOrd="1" destOrd="0" presId="urn:microsoft.com/office/officeart/2005/8/layout/list1"/>
    <dgm:cxn modelId="{80509388-7B0B-46E9-9564-95DF3B78AFA7}" type="presParOf" srcId="{1789E4EA-41F8-4141-A885-C44FEE6DBA48}" destId="{5D1FB15E-D082-4309-B17E-AC8B2946318F}" srcOrd="1" destOrd="0" presId="urn:microsoft.com/office/officeart/2005/8/layout/list1"/>
    <dgm:cxn modelId="{187AA0FA-52CB-4838-A1E6-526B121E35A2}" type="presParOf" srcId="{1789E4EA-41F8-4141-A885-C44FEE6DBA48}" destId="{017FC221-7145-43A0-B313-041A69766523}" srcOrd="2" destOrd="0" presId="urn:microsoft.com/office/officeart/2005/8/layout/list1"/>
    <dgm:cxn modelId="{24E4569A-9AD3-47EB-AD3A-CED56673D0E5}" type="presParOf" srcId="{1789E4EA-41F8-4141-A885-C44FEE6DBA48}" destId="{0BB17D71-0D2F-499D-BD6E-F02B54755B92}" srcOrd="3" destOrd="0" presId="urn:microsoft.com/office/officeart/2005/8/layout/list1"/>
    <dgm:cxn modelId="{C079FE36-59E6-4F1C-8F54-0D4321C12D40}" type="presParOf" srcId="{1789E4EA-41F8-4141-A885-C44FEE6DBA48}" destId="{E5144534-716D-4F8D-A118-489F8E678727}" srcOrd="4" destOrd="0" presId="urn:microsoft.com/office/officeart/2005/8/layout/list1"/>
    <dgm:cxn modelId="{7018B6C3-FCF7-413A-8432-9221A2AC6FF8}" type="presParOf" srcId="{E5144534-716D-4F8D-A118-489F8E678727}" destId="{11BA90C5-214D-4179-B232-BB8D29ECD9DD}" srcOrd="0" destOrd="0" presId="urn:microsoft.com/office/officeart/2005/8/layout/list1"/>
    <dgm:cxn modelId="{89DD5707-8553-49CB-96AB-5B6DF4900B13}" type="presParOf" srcId="{E5144534-716D-4F8D-A118-489F8E678727}" destId="{F80DC33D-00D6-462B-A910-07554A86FE57}" srcOrd="1" destOrd="0" presId="urn:microsoft.com/office/officeart/2005/8/layout/list1"/>
    <dgm:cxn modelId="{E864C524-01F8-45A8-8BCE-581F70F3B5C7}" type="presParOf" srcId="{1789E4EA-41F8-4141-A885-C44FEE6DBA48}" destId="{4F64448E-72A7-4805-8621-6D581D8AF7C0}" srcOrd="5" destOrd="0" presId="urn:microsoft.com/office/officeart/2005/8/layout/list1"/>
    <dgm:cxn modelId="{EA7FA950-6567-434B-99BD-4775444B90F4}" type="presParOf" srcId="{1789E4EA-41F8-4141-A885-C44FEE6DBA48}" destId="{DA536FEC-FC54-419F-9D6A-17B578B7D3C8}" srcOrd="6"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3079B4FC-B977-4168-A237-8FF9D3CC0BD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A661D945-DDCD-409D-8FE3-3B4EE75A1038}">
      <dgm:prSet phldrT="[Text]" custT="1"/>
      <dgm:spPr/>
      <dgm:t>
        <a:bodyPr/>
        <a:lstStyle/>
        <a:p>
          <a:r>
            <a:rPr lang="es-ES" sz="3200" noProof="0" dirty="0" smtClean="0">
              <a:effectLst>
                <a:outerShdw blurRad="38100" dist="38100" dir="2700000" algn="tl">
                  <a:srgbClr val="000000">
                    <a:alpha val="43137"/>
                  </a:srgbClr>
                </a:outerShdw>
              </a:effectLst>
            </a:rPr>
            <a:t>Adaptadores de Protocolo</a:t>
          </a:r>
          <a:endParaRPr lang="es-ES" sz="3200" noProof="0" dirty="0">
            <a:effectLst>
              <a:outerShdw blurRad="38100" dist="38100" dir="2700000" algn="tl">
                <a:srgbClr val="000000">
                  <a:alpha val="43137"/>
                </a:srgbClr>
              </a:outerShdw>
            </a:effectLst>
          </a:endParaRPr>
        </a:p>
      </dgm:t>
    </dgm:pt>
    <dgm:pt modelId="{8DA4BC0E-2888-41DD-9FDD-794AF9503F41}" type="parTrans" cxnId="{18115EB9-CB46-4207-A3E1-64DBCF8FF535}">
      <dgm:prSet/>
      <dgm:spPr/>
      <dgm:t>
        <a:bodyPr/>
        <a:lstStyle/>
        <a:p>
          <a:endParaRPr lang="en-US"/>
        </a:p>
      </dgm:t>
    </dgm:pt>
    <dgm:pt modelId="{620C8662-0330-4E3B-B26D-D71AB6570B99}" type="sibTrans" cxnId="{18115EB9-CB46-4207-A3E1-64DBCF8FF535}">
      <dgm:prSet/>
      <dgm:spPr/>
      <dgm:t>
        <a:bodyPr/>
        <a:lstStyle/>
        <a:p>
          <a:endParaRPr lang="en-US"/>
        </a:p>
      </dgm:t>
    </dgm:pt>
    <dgm:pt modelId="{7B74F023-DC5D-441D-A4DA-932DE756A632}">
      <dgm:prSet phldrT="[Text]"/>
      <dgm:spPr/>
      <dgm:t>
        <a:bodyPr/>
        <a:lstStyle/>
        <a:p>
          <a:r>
            <a:rPr lang="es-ES" noProof="0" dirty="0" smtClean="0"/>
            <a:t>Proporcionan conectividad (transporte, protocolo o mensajería (</a:t>
          </a:r>
          <a:r>
            <a:rPr lang="es-ES" noProof="0" dirty="0" err="1" smtClean="0"/>
            <a:t>e.j.</a:t>
          </a:r>
          <a:r>
            <a:rPr lang="es-ES" noProof="0" dirty="0" smtClean="0"/>
            <a:t>, WCF, Archivos, FTP, SMTP, MSMQ, </a:t>
          </a:r>
          <a:r>
            <a:rPr lang="es-ES" noProof="0" dirty="0" err="1" smtClean="0"/>
            <a:t>etc</a:t>
          </a:r>
          <a:r>
            <a:rPr lang="es-ES" noProof="0" dirty="0" smtClean="0"/>
            <a:t>)</a:t>
          </a:r>
          <a:endParaRPr lang="es-ES" noProof="0" dirty="0"/>
        </a:p>
      </dgm:t>
    </dgm:pt>
    <dgm:pt modelId="{CDFB45F5-D62E-478A-8151-CC60EDAB7053}" type="parTrans" cxnId="{066C5E20-E942-4D45-95F6-381519DE4F4C}">
      <dgm:prSet/>
      <dgm:spPr/>
      <dgm:t>
        <a:bodyPr/>
        <a:lstStyle/>
        <a:p>
          <a:endParaRPr lang="en-US"/>
        </a:p>
      </dgm:t>
    </dgm:pt>
    <dgm:pt modelId="{64349D02-F868-4984-9602-F2F19FC6E355}" type="sibTrans" cxnId="{066C5E20-E942-4D45-95F6-381519DE4F4C}">
      <dgm:prSet/>
      <dgm:spPr/>
      <dgm:t>
        <a:bodyPr/>
        <a:lstStyle/>
        <a:p>
          <a:endParaRPr lang="en-US"/>
        </a:p>
      </dgm:t>
    </dgm:pt>
    <dgm:pt modelId="{77008017-A104-4ECA-B76E-C12013F46EB3}">
      <dgm:prSet phldrT="[Text]" custT="1"/>
      <dgm:spPr/>
      <dgm:t>
        <a:bodyPr/>
        <a:lstStyle/>
        <a:p>
          <a:r>
            <a:rPr lang="es-ES" sz="3200" noProof="0" dirty="0" smtClean="0">
              <a:effectLst>
                <a:outerShdw blurRad="38100" dist="38100" dir="2700000" algn="tl">
                  <a:srgbClr val="000000">
                    <a:alpha val="43137"/>
                  </a:srgbClr>
                </a:outerShdw>
              </a:effectLst>
            </a:rPr>
            <a:t>Adaptadores LOB</a:t>
          </a:r>
          <a:endParaRPr lang="es-ES" sz="3200" noProof="0" dirty="0">
            <a:effectLst>
              <a:outerShdw blurRad="38100" dist="38100" dir="2700000" algn="tl">
                <a:srgbClr val="000000">
                  <a:alpha val="43137"/>
                </a:srgbClr>
              </a:outerShdw>
            </a:effectLst>
          </a:endParaRPr>
        </a:p>
      </dgm:t>
    </dgm:pt>
    <dgm:pt modelId="{84CEBF24-8B3D-4D6D-8470-55E5A882855D}" type="parTrans" cxnId="{A6759884-F0A3-48C6-A831-3D9952284BAF}">
      <dgm:prSet/>
      <dgm:spPr/>
      <dgm:t>
        <a:bodyPr/>
        <a:lstStyle/>
        <a:p>
          <a:endParaRPr lang="en-US"/>
        </a:p>
      </dgm:t>
    </dgm:pt>
    <dgm:pt modelId="{5E2AC97E-644F-40F2-91F6-5575B3A01BED}" type="sibTrans" cxnId="{A6759884-F0A3-48C6-A831-3D9952284BAF}">
      <dgm:prSet/>
      <dgm:spPr/>
      <dgm:t>
        <a:bodyPr/>
        <a:lstStyle/>
        <a:p>
          <a:endParaRPr lang="en-US"/>
        </a:p>
      </dgm:t>
    </dgm:pt>
    <dgm:pt modelId="{3C130A4F-1466-4BB7-9999-07BAA68814FD}">
      <dgm:prSet phldrT="[Text]"/>
      <dgm:spPr/>
      <dgm:t>
        <a:bodyPr/>
        <a:lstStyle/>
        <a:p>
          <a:r>
            <a:rPr lang="es-ES" noProof="0" dirty="0" smtClean="0"/>
            <a:t>Proporciona conectividad a aplicaciones de línea de negocio (LOB) usando un interface de programación de aplicaciones nativo (API) (</a:t>
          </a:r>
          <a:r>
            <a:rPr lang="es-ES" noProof="0" dirty="0" err="1" smtClean="0"/>
            <a:t>e.j.</a:t>
          </a:r>
          <a:r>
            <a:rPr lang="es-ES" noProof="0" dirty="0" smtClean="0"/>
            <a:t>, SAP, Siebel, </a:t>
          </a:r>
          <a:r>
            <a:rPr lang="es-ES" noProof="0" dirty="0" err="1" smtClean="0"/>
            <a:t>PeopleSoft</a:t>
          </a:r>
          <a:r>
            <a:rPr lang="es-ES" noProof="0" dirty="0" smtClean="0"/>
            <a:t>, </a:t>
          </a:r>
          <a:r>
            <a:rPr lang="es-ES" noProof="0" dirty="0" err="1" smtClean="0"/>
            <a:t>etc</a:t>
          </a:r>
          <a:r>
            <a:rPr lang="es-ES" noProof="0" dirty="0" smtClean="0"/>
            <a:t>)</a:t>
          </a:r>
          <a:endParaRPr lang="es-ES" noProof="0" dirty="0"/>
        </a:p>
      </dgm:t>
    </dgm:pt>
    <dgm:pt modelId="{F19FB74E-E718-4379-AA2D-7AD8260E7A86}" type="parTrans" cxnId="{A577A8C8-35CA-418E-A7FB-346DC17C586F}">
      <dgm:prSet/>
      <dgm:spPr/>
      <dgm:t>
        <a:bodyPr/>
        <a:lstStyle/>
        <a:p>
          <a:endParaRPr lang="en-US"/>
        </a:p>
      </dgm:t>
    </dgm:pt>
    <dgm:pt modelId="{22BE03F7-7263-4DF8-9115-3CAB35884729}" type="sibTrans" cxnId="{A577A8C8-35CA-418E-A7FB-346DC17C586F}">
      <dgm:prSet/>
      <dgm:spPr/>
      <dgm:t>
        <a:bodyPr/>
        <a:lstStyle/>
        <a:p>
          <a:endParaRPr lang="en-US"/>
        </a:p>
      </dgm:t>
    </dgm:pt>
    <dgm:pt modelId="{97FDDCD0-6F1B-48D9-A90A-00ED8B51212F}" type="pres">
      <dgm:prSet presAssocID="{3079B4FC-B977-4168-A237-8FF9D3CC0BDB}" presName="Name0" presStyleCnt="0">
        <dgm:presLayoutVars>
          <dgm:dir/>
          <dgm:animLvl val="lvl"/>
          <dgm:resizeHandles val="exact"/>
        </dgm:presLayoutVars>
      </dgm:prSet>
      <dgm:spPr/>
      <dgm:t>
        <a:bodyPr/>
        <a:lstStyle/>
        <a:p>
          <a:endParaRPr lang="en-US"/>
        </a:p>
      </dgm:t>
    </dgm:pt>
    <dgm:pt modelId="{775EF03C-FD7D-4329-AC56-D2D1ACEBF022}" type="pres">
      <dgm:prSet presAssocID="{A661D945-DDCD-409D-8FE3-3B4EE75A1038}" presName="linNode" presStyleCnt="0"/>
      <dgm:spPr/>
    </dgm:pt>
    <dgm:pt modelId="{B4FA29B7-D630-4546-B422-4CE2D9468388}" type="pres">
      <dgm:prSet presAssocID="{A661D945-DDCD-409D-8FE3-3B4EE75A1038}" presName="parentText" presStyleLbl="node1" presStyleIdx="0" presStyleCnt="2">
        <dgm:presLayoutVars>
          <dgm:chMax val="1"/>
          <dgm:bulletEnabled val="1"/>
        </dgm:presLayoutVars>
      </dgm:prSet>
      <dgm:spPr/>
      <dgm:t>
        <a:bodyPr/>
        <a:lstStyle/>
        <a:p>
          <a:endParaRPr lang="en-US"/>
        </a:p>
      </dgm:t>
    </dgm:pt>
    <dgm:pt modelId="{BB1054CE-58C1-45C2-ADE3-4EC4490C4EBE}" type="pres">
      <dgm:prSet presAssocID="{A661D945-DDCD-409D-8FE3-3B4EE75A1038}" presName="descendantText" presStyleLbl="alignAccFollowNode1" presStyleIdx="0" presStyleCnt="2">
        <dgm:presLayoutVars>
          <dgm:bulletEnabled val="1"/>
        </dgm:presLayoutVars>
      </dgm:prSet>
      <dgm:spPr/>
      <dgm:t>
        <a:bodyPr/>
        <a:lstStyle/>
        <a:p>
          <a:endParaRPr lang="en-US"/>
        </a:p>
      </dgm:t>
    </dgm:pt>
    <dgm:pt modelId="{CE00CAA3-BF44-4D70-A3C8-391E1EF99DBD}" type="pres">
      <dgm:prSet presAssocID="{620C8662-0330-4E3B-B26D-D71AB6570B99}" presName="sp" presStyleCnt="0"/>
      <dgm:spPr/>
    </dgm:pt>
    <dgm:pt modelId="{56BE20E7-E4B6-4D67-913E-6545F82F8818}" type="pres">
      <dgm:prSet presAssocID="{77008017-A104-4ECA-B76E-C12013F46EB3}" presName="linNode" presStyleCnt="0"/>
      <dgm:spPr/>
    </dgm:pt>
    <dgm:pt modelId="{90D7D22D-5993-4C67-A0B3-EEF7D208AE15}" type="pres">
      <dgm:prSet presAssocID="{77008017-A104-4ECA-B76E-C12013F46EB3}" presName="parentText" presStyleLbl="node1" presStyleIdx="1" presStyleCnt="2">
        <dgm:presLayoutVars>
          <dgm:chMax val="1"/>
          <dgm:bulletEnabled val="1"/>
        </dgm:presLayoutVars>
      </dgm:prSet>
      <dgm:spPr/>
      <dgm:t>
        <a:bodyPr/>
        <a:lstStyle/>
        <a:p>
          <a:endParaRPr lang="en-US"/>
        </a:p>
      </dgm:t>
    </dgm:pt>
    <dgm:pt modelId="{09A444E0-5474-4CB4-9556-3046545F354D}" type="pres">
      <dgm:prSet presAssocID="{77008017-A104-4ECA-B76E-C12013F46EB3}" presName="descendantText" presStyleLbl="alignAccFollowNode1" presStyleIdx="1" presStyleCnt="2">
        <dgm:presLayoutVars>
          <dgm:bulletEnabled val="1"/>
        </dgm:presLayoutVars>
      </dgm:prSet>
      <dgm:spPr/>
      <dgm:t>
        <a:bodyPr/>
        <a:lstStyle/>
        <a:p>
          <a:endParaRPr lang="en-US"/>
        </a:p>
      </dgm:t>
    </dgm:pt>
  </dgm:ptLst>
  <dgm:cxnLst>
    <dgm:cxn modelId="{18115EB9-CB46-4207-A3E1-64DBCF8FF535}" srcId="{3079B4FC-B977-4168-A237-8FF9D3CC0BDB}" destId="{A661D945-DDCD-409D-8FE3-3B4EE75A1038}" srcOrd="0" destOrd="0" parTransId="{8DA4BC0E-2888-41DD-9FDD-794AF9503F41}" sibTransId="{620C8662-0330-4E3B-B26D-D71AB6570B99}"/>
    <dgm:cxn modelId="{C0359314-404B-4CD1-AB99-F58246CCC028}" type="presOf" srcId="{77008017-A104-4ECA-B76E-C12013F46EB3}" destId="{90D7D22D-5993-4C67-A0B3-EEF7D208AE15}" srcOrd="0" destOrd="0" presId="urn:microsoft.com/office/officeart/2005/8/layout/vList5"/>
    <dgm:cxn modelId="{66254AEE-0411-4EDD-9A9E-C50E4329429C}" type="presOf" srcId="{3079B4FC-B977-4168-A237-8FF9D3CC0BDB}" destId="{97FDDCD0-6F1B-48D9-A90A-00ED8B51212F}" srcOrd="0" destOrd="0" presId="urn:microsoft.com/office/officeart/2005/8/layout/vList5"/>
    <dgm:cxn modelId="{A6759884-F0A3-48C6-A831-3D9952284BAF}" srcId="{3079B4FC-B977-4168-A237-8FF9D3CC0BDB}" destId="{77008017-A104-4ECA-B76E-C12013F46EB3}" srcOrd="1" destOrd="0" parTransId="{84CEBF24-8B3D-4D6D-8470-55E5A882855D}" sibTransId="{5E2AC97E-644F-40F2-91F6-5575B3A01BED}"/>
    <dgm:cxn modelId="{F0374596-13B6-4329-8893-C273E0BCEFE7}" type="presOf" srcId="{7B74F023-DC5D-441D-A4DA-932DE756A632}" destId="{BB1054CE-58C1-45C2-ADE3-4EC4490C4EBE}" srcOrd="0" destOrd="0" presId="urn:microsoft.com/office/officeart/2005/8/layout/vList5"/>
    <dgm:cxn modelId="{A577A8C8-35CA-418E-A7FB-346DC17C586F}" srcId="{77008017-A104-4ECA-B76E-C12013F46EB3}" destId="{3C130A4F-1466-4BB7-9999-07BAA68814FD}" srcOrd="0" destOrd="0" parTransId="{F19FB74E-E718-4379-AA2D-7AD8260E7A86}" sibTransId="{22BE03F7-7263-4DF8-9115-3CAB35884729}"/>
    <dgm:cxn modelId="{FD442D66-77AF-4916-9BB9-FF74E62C9521}" type="presOf" srcId="{A661D945-DDCD-409D-8FE3-3B4EE75A1038}" destId="{B4FA29B7-D630-4546-B422-4CE2D9468388}" srcOrd="0" destOrd="0" presId="urn:microsoft.com/office/officeart/2005/8/layout/vList5"/>
    <dgm:cxn modelId="{066C5E20-E942-4D45-95F6-381519DE4F4C}" srcId="{A661D945-DDCD-409D-8FE3-3B4EE75A1038}" destId="{7B74F023-DC5D-441D-A4DA-932DE756A632}" srcOrd="0" destOrd="0" parTransId="{CDFB45F5-D62E-478A-8151-CC60EDAB7053}" sibTransId="{64349D02-F868-4984-9602-F2F19FC6E355}"/>
    <dgm:cxn modelId="{5C53253D-5757-4DAF-91E8-C570E7DDE436}" type="presOf" srcId="{3C130A4F-1466-4BB7-9999-07BAA68814FD}" destId="{09A444E0-5474-4CB4-9556-3046545F354D}" srcOrd="0" destOrd="0" presId="urn:microsoft.com/office/officeart/2005/8/layout/vList5"/>
    <dgm:cxn modelId="{7E420F8F-D2D3-46DC-AEE3-382C24273FD6}" type="presParOf" srcId="{97FDDCD0-6F1B-48D9-A90A-00ED8B51212F}" destId="{775EF03C-FD7D-4329-AC56-D2D1ACEBF022}" srcOrd="0" destOrd="0" presId="urn:microsoft.com/office/officeart/2005/8/layout/vList5"/>
    <dgm:cxn modelId="{FA9ED1D8-39DE-453F-8352-D19C27CDA0D8}" type="presParOf" srcId="{775EF03C-FD7D-4329-AC56-D2D1ACEBF022}" destId="{B4FA29B7-D630-4546-B422-4CE2D9468388}" srcOrd="0" destOrd="0" presId="urn:microsoft.com/office/officeart/2005/8/layout/vList5"/>
    <dgm:cxn modelId="{AD84FD6C-CD95-40E0-A20B-9F8A127563CA}" type="presParOf" srcId="{775EF03C-FD7D-4329-AC56-D2D1ACEBF022}" destId="{BB1054CE-58C1-45C2-ADE3-4EC4490C4EBE}" srcOrd="1" destOrd="0" presId="urn:microsoft.com/office/officeart/2005/8/layout/vList5"/>
    <dgm:cxn modelId="{E74435C8-4CEE-4D34-8976-A1AF5FB52034}" type="presParOf" srcId="{97FDDCD0-6F1B-48D9-A90A-00ED8B51212F}" destId="{CE00CAA3-BF44-4D70-A3C8-391E1EF99DBD}" srcOrd="1" destOrd="0" presId="urn:microsoft.com/office/officeart/2005/8/layout/vList5"/>
    <dgm:cxn modelId="{21ABC7D4-74E0-4BD6-AC39-021B0959F421}" type="presParOf" srcId="{97FDDCD0-6F1B-48D9-A90A-00ED8B51212F}" destId="{56BE20E7-E4B6-4D67-913E-6545F82F8818}" srcOrd="2" destOrd="0" presId="urn:microsoft.com/office/officeart/2005/8/layout/vList5"/>
    <dgm:cxn modelId="{E927B630-16AD-428A-8748-246F7992B268}" type="presParOf" srcId="{56BE20E7-E4B6-4D67-913E-6545F82F8818}" destId="{90D7D22D-5993-4C67-A0B3-EEF7D208AE15}" srcOrd="0" destOrd="0" presId="urn:microsoft.com/office/officeart/2005/8/layout/vList5"/>
    <dgm:cxn modelId="{F4166717-59D3-4E65-BB3C-F94E7CF6DB54}" type="presParOf" srcId="{56BE20E7-E4B6-4D67-913E-6545F82F8818}" destId="{09A444E0-5474-4CB4-9556-3046545F354D}"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39265-3837-491A-AB43-6F356B088468}" type="datetimeFigureOut">
              <a:rPr lang="es-ES" smtClean="0"/>
              <a:pPr/>
              <a:t>24/11/2008</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BFC52-EA01-40D3-8F62-74D03CD272F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5"/>
          </p:nvPr>
        </p:nvSpPr>
        <p:spPr/>
        <p:txBody>
          <a:bodyPr/>
          <a:lstStyle/>
          <a:p>
            <a:fld id="{A506EB0B-FBF5-4621-A9A6-65F4F9201962}"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defTabSz="931699" fontAlgn="auto">
              <a:spcBef>
                <a:spcPts val="0"/>
              </a:spcBef>
              <a:spcAft>
                <a:spcPts val="339"/>
              </a:spcAft>
              <a:defRPr/>
            </a:pPr>
            <a:endParaRPr lang="en-US" dirty="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EF40A0AF-3DCB-4F63-ABAC-34FDE428701C}" type="slidenum">
              <a:rPr lang="en-US">
                <a:latin typeface="Arial" charset="0"/>
              </a:rPr>
              <a:pPr defTabSz="930156"/>
              <a:t>4</a:t>
            </a:fld>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3"/>
          <p:cNvSpPr>
            <a:spLocks noGrp="1" noChangeArrowheads="1"/>
          </p:cNvSpPr>
          <p:nvPr>
            <p:ph type="dt" sz="quarter" idx="1"/>
          </p:nvPr>
        </p:nvSpPr>
        <p:spPr>
          <a:noFill/>
        </p:spPr>
        <p:txBody>
          <a:bodyPr lIns="91432" tIns="45716" rIns="91432" bIns="45716"/>
          <a:lstStyle/>
          <a:p>
            <a:fld id="{1DAB4274-27D2-40C0-943C-C91023000C8B}" type="datetime8">
              <a:rPr lang="en-US" smtClean="0"/>
              <a:pPr/>
              <a:t>11/24/2008 7:15 PM</a:t>
            </a:fld>
            <a:endParaRPr lang="en-US" smtClean="0"/>
          </a:p>
        </p:txBody>
      </p:sp>
      <p:sp>
        <p:nvSpPr>
          <p:cNvPr id="81923" name="Rectangle 6"/>
          <p:cNvSpPr>
            <a:spLocks noGrp="1" noChangeArrowheads="1"/>
          </p:cNvSpPr>
          <p:nvPr>
            <p:ph type="ftr" sz="quarter" idx="4"/>
          </p:nvPr>
        </p:nvSpPr>
        <p:spPr>
          <a:noFill/>
        </p:spPr>
        <p:txBody>
          <a:bodyPr lIns="91432" tIns="45716" rIns="91432" bIns="45716"/>
          <a:lstStyle/>
          <a:p>
            <a:r>
              <a:rPr lang="en-US"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81924" name="Rectangle 7"/>
          <p:cNvSpPr>
            <a:spLocks noGrp="1" noChangeArrowheads="1"/>
          </p:cNvSpPr>
          <p:nvPr>
            <p:ph type="sldNum" sz="quarter" idx="5"/>
          </p:nvPr>
        </p:nvSpPr>
        <p:spPr>
          <a:noFill/>
          <a:ln>
            <a:headEnd/>
            <a:tailEnd/>
          </a:ln>
        </p:spPr>
        <p:txBody>
          <a:bodyPr lIns="91432" tIns="45716" rIns="91432" bIns="45716"/>
          <a:lstStyle/>
          <a:p>
            <a:fld id="{AAFD7AAF-CAD9-4228-AF35-07F1409AB180}" type="slidenum">
              <a:rPr lang="en-US" smtClean="0"/>
              <a:pPr/>
              <a:t>8</a:t>
            </a:fld>
            <a:endParaRPr lang="en-US" smtClean="0"/>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fondo-power2.jpg"/>
          <p:cNvPicPr>
            <a:picLocks noChangeAspect="1"/>
          </p:cNvPicPr>
          <p:nvPr userDrawn="1"/>
        </p:nvPicPr>
        <p:blipFill>
          <a:blip r:embed="rId2"/>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descr="fondo-power.jpg"/>
          <p:cNvPicPr>
            <a:picLocks noChangeAspect="1"/>
          </p:cNvPicPr>
          <p:nvPr userDrawn="1"/>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82B36A-4CB1-4CBA-B096-0E8888F120B4}" type="datetimeFigureOut">
              <a:rPr lang="es-ES" smtClean="0"/>
              <a:pPr/>
              <a:t>24/11/2008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2B36A-4CB1-4CBA-B096-0E8888F120B4}" type="datetimeFigureOut">
              <a:rPr lang="es-ES" smtClean="0"/>
              <a:pPr/>
              <a:t>24/11/2008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2C056-42D0-4AAC-9EDD-392AA55A42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hinkingtogether.net/" TargetMode="External"/><Relationship Id="rId2" Type="http://schemas.openxmlformats.org/officeDocument/2006/relationships/hyperlink" Target="http://blogs.msdn.com/adapters/default.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Desarrollo de adaptadores mediante WCF LOB </a:t>
            </a:r>
            <a:r>
              <a:rPr lang="es-ES" dirty="0" err="1" smtClean="0"/>
              <a:t>Adapter</a:t>
            </a:r>
            <a:r>
              <a:rPr lang="es-ES" dirty="0" smtClean="0"/>
              <a:t> SDK</a:t>
            </a:r>
            <a:endParaRPr lang="es-ES" dirty="0"/>
          </a:p>
        </p:txBody>
      </p:sp>
      <p:sp>
        <p:nvSpPr>
          <p:cNvPr id="3" name="2 Subtítulo"/>
          <p:cNvSpPr>
            <a:spLocks noGrp="1"/>
          </p:cNvSpPr>
          <p:nvPr>
            <p:ph type="subTitle" idx="1"/>
          </p:nvPr>
        </p:nvSpPr>
        <p:spPr>
          <a:xfrm>
            <a:off x="1357290" y="4071942"/>
            <a:ext cx="6400800" cy="1752600"/>
          </a:xfrm>
        </p:spPr>
        <p:txBody>
          <a:bodyPr/>
          <a:lstStyle/>
          <a:p>
            <a:r>
              <a:rPr lang="es-ES" dirty="0" smtClean="0"/>
              <a:t>Roberto González – MVP BizTalk</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BizTalk Adapter Pack</a:t>
            </a:r>
            <a:endParaRPr lang="es-ES"/>
          </a:p>
        </p:txBody>
      </p:sp>
      <p:sp>
        <p:nvSpPr>
          <p:cNvPr id="3" name="Content Placeholder 2"/>
          <p:cNvSpPr>
            <a:spLocks noGrp="1"/>
          </p:cNvSpPr>
          <p:nvPr>
            <p:ph idx="1"/>
          </p:nvPr>
        </p:nvSpPr>
        <p:spPr>
          <a:xfrm>
            <a:off x="381000" y="1412874"/>
            <a:ext cx="8382000" cy="4516455"/>
          </a:xfrm>
        </p:spPr>
        <p:txBody>
          <a:bodyPr>
            <a:normAutofit lnSpcReduction="10000"/>
          </a:bodyPr>
          <a:lstStyle/>
          <a:p>
            <a:r>
              <a:rPr lang="es-ES" dirty="0" smtClean="0"/>
              <a:t>Una colección de adaptadores basados en WCF</a:t>
            </a:r>
          </a:p>
          <a:p>
            <a:pPr lvl="1"/>
            <a:r>
              <a:rPr lang="es-ES" dirty="0" smtClean="0"/>
              <a:t>Construidos usando WCF LOB </a:t>
            </a:r>
            <a:r>
              <a:rPr lang="es-ES" dirty="0" err="1" smtClean="0"/>
              <a:t>Adapter</a:t>
            </a:r>
            <a:r>
              <a:rPr lang="es-ES" dirty="0" smtClean="0"/>
              <a:t> SDK SP1</a:t>
            </a:r>
          </a:p>
          <a:p>
            <a:pPr lvl="1"/>
            <a:r>
              <a:rPr lang="es-ES" dirty="0" smtClean="0"/>
              <a:t>v1.0 incluye SAP, Siebel y bases de datos Oracle</a:t>
            </a:r>
          </a:p>
          <a:p>
            <a:pPr lvl="2"/>
            <a:r>
              <a:rPr lang="es-ES" dirty="0" smtClean="0"/>
              <a:t>Proveedores de datos ADO.NET para SAP y Siebel</a:t>
            </a:r>
          </a:p>
          <a:p>
            <a:pPr lvl="1">
              <a:buNone/>
            </a:pPr>
            <a:r>
              <a:rPr lang="es-ES" dirty="0" smtClean="0"/>
              <a:t> </a:t>
            </a:r>
          </a:p>
          <a:p>
            <a:pPr lvl="1"/>
            <a:endParaRPr lang="es-ES" dirty="0" smtClean="0"/>
          </a:p>
          <a:p>
            <a:pPr lvl="1"/>
            <a:endParaRPr lang="es-ES" dirty="0" smtClean="0"/>
          </a:p>
          <a:p>
            <a:pPr lvl="1"/>
            <a:endParaRPr lang="es-ES" dirty="0" smtClean="0"/>
          </a:p>
          <a:p>
            <a:pPr lvl="1"/>
            <a:r>
              <a:rPr lang="es-ES" dirty="0" smtClean="0"/>
              <a:t>v2.0 incluye Oracle </a:t>
            </a:r>
            <a:r>
              <a:rPr lang="es-ES" dirty="0" err="1" smtClean="0"/>
              <a:t>eBusiness</a:t>
            </a:r>
            <a:r>
              <a:rPr lang="es-ES" dirty="0" smtClean="0"/>
              <a:t> Suite y SQL Server</a:t>
            </a:r>
          </a:p>
        </p:txBody>
      </p:sp>
      <p:graphicFrame>
        <p:nvGraphicFramePr>
          <p:cNvPr id="5" name="Table 4"/>
          <p:cNvGraphicFramePr>
            <a:graphicFrameLocks noGrp="1"/>
          </p:cNvGraphicFramePr>
          <p:nvPr/>
        </p:nvGraphicFramePr>
        <p:xfrm>
          <a:off x="1500166" y="3286124"/>
          <a:ext cx="6215106" cy="1483360"/>
        </p:xfrm>
        <a:graphic>
          <a:graphicData uri="http://schemas.openxmlformats.org/drawingml/2006/table">
            <a:tbl>
              <a:tblPr firstRow="1" bandRow="1">
                <a:tableStyleId>{5C22544A-7EE6-4342-B048-85BDC9FD1C3A}</a:tableStyleId>
              </a:tblPr>
              <a:tblGrid>
                <a:gridCol w="2330665"/>
                <a:gridCol w="3884441"/>
              </a:tblGrid>
              <a:tr h="370840">
                <a:tc>
                  <a:txBody>
                    <a:bodyPr/>
                    <a:lstStyle/>
                    <a:p>
                      <a:r>
                        <a:rPr lang="es-ES" sz="1600" dirty="0" smtClean="0"/>
                        <a:t>Adaptador</a:t>
                      </a:r>
                      <a:endParaRPr lang="es-ES" sz="1600" dirty="0"/>
                    </a:p>
                  </a:txBody>
                  <a:tcPr/>
                </a:tc>
                <a:tc>
                  <a:txBody>
                    <a:bodyPr/>
                    <a:lstStyle/>
                    <a:p>
                      <a:r>
                        <a:rPr lang="es-ES" sz="1600" dirty="0" smtClean="0"/>
                        <a:t>Versiones Soportadas</a:t>
                      </a:r>
                      <a:endParaRPr lang="es-ES" sz="1600" dirty="0"/>
                    </a:p>
                  </a:txBody>
                  <a:tcPr/>
                </a:tc>
              </a:tr>
              <a:tr h="370840">
                <a:tc>
                  <a:txBody>
                    <a:bodyPr/>
                    <a:lstStyle/>
                    <a:p>
                      <a:r>
                        <a:rPr lang="es-ES" sz="1200" dirty="0" smtClean="0"/>
                        <a:t>SAP</a:t>
                      </a:r>
                      <a:endParaRPr lang="es-ES" sz="1200" dirty="0"/>
                    </a:p>
                  </a:txBody>
                  <a:tcPr/>
                </a:tc>
                <a:tc>
                  <a:txBody>
                    <a:bodyPr/>
                    <a:lstStyle/>
                    <a:p>
                      <a:pPr marL="0" algn="l" defTabSz="914400" rtl="0" eaLnBrk="1" latinLnBrk="0" hangingPunct="1"/>
                      <a:r>
                        <a:rPr lang="es-ES" sz="1200" kern="1200" dirty="0" smtClean="0">
                          <a:solidFill>
                            <a:schemeClr val="dk1"/>
                          </a:solidFill>
                          <a:latin typeface="+mn-lt"/>
                          <a:ea typeface="+mn-ea"/>
                          <a:cs typeface="+mn-cs"/>
                        </a:rPr>
                        <a:t>SAP R/3 4.6c, 4.7ECC 5.0 y 6.0</a:t>
                      </a:r>
                    </a:p>
                  </a:txBody>
                  <a:tcPr/>
                </a:tc>
              </a:tr>
              <a:tr h="370840">
                <a:tc>
                  <a:txBody>
                    <a:bodyPr/>
                    <a:lstStyle/>
                    <a:p>
                      <a:r>
                        <a:rPr lang="es-ES" sz="1200" dirty="0" smtClean="0"/>
                        <a:t>Siebel </a:t>
                      </a:r>
                      <a:r>
                        <a:rPr lang="es-ES" sz="1200" dirty="0" err="1" smtClean="0"/>
                        <a:t>eBussines</a:t>
                      </a:r>
                      <a:r>
                        <a:rPr lang="es-ES" sz="1200" dirty="0" smtClean="0"/>
                        <a:t> </a:t>
                      </a:r>
                      <a:r>
                        <a:rPr lang="es-ES" sz="1200" dirty="0" err="1" smtClean="0"/>
                        <a:t>Applications</a:t>
                      </a:r>
                      <a:endParaRPr lang="es-ES" sz="1200" dirty="0"/>
                    </a:p>
                  </a:txBody>
                  <a:tcPr/>
                </a:tc>
                <a:tc>
                  <a:txBody>
                    <a:bodyPr/>
                    <a:lstStyle/>
                    <a:p>
                      <a:pPr marL="0" algn="l" defTabSz="914400" rtl="0" eaLnBrk="1" latinLnBrk="0" hangingPunct="1"/>
                      <a:r>
                        <a:rPr lang="es-ES" sz="1200" kern="1200" dirty="0" smtClean="0">
                          <a:solidFill>
                            <a:schemeClr val="dk1"/>
                          </a:solidFill>
                          <a:latin typeface="+mn-lt"/>
                          <a:ea typeface="+mn-ea"/>
                          <a:cs typeface="+mn-cs"/>
                        </a:rPr>
                        <a:t>7.5.3, 7.7, 7.8, 8.0</a:t>
                      </a:r>
                    </a:p>
                  </a:txBody>
                  <a:tcPr/>
                </a:tc>
              </a:tr>
              <a:tr h="370840">
                <a:tc>
                  <a:txBody>
                    <a:bodyPr/>
                    <a:lstStyle/>
                    <a:p>
                      <a:r>
                        <a:rPr lang="es-ES" sz="1200" dirty="0" smtClean="0"/>
                        <a:t>Oracle </a:t>
                      </a:r>
                      <a:r>
                        <a:rPr lang="es-ES" sz="1200" dirty="0" err="1" smtClean="0"/>
                        <a:t>Databases</a:t>
                      </a:r>
                      <a:endParaRPr lang="es-ES" sz="1200" dirty="0"/>
                    </a:p>
                  </a:txBody>
                  <a:tcPr/>
                </a:tc>
                <a:tc>
                  <a:txBody>
                    <a:bodyPr/>
                    <a:lstStyle/>
                    <a:p>
                      <a:pPr marL="0" algn="l" defTabSz="914400" rtl="0" eaLnBrk="1" latinLnBrk="0" hangingPunct="1"/>
                      <a:r>
                        <a:rPr lang="es-ES" sz="1200" kern="1200" dirty="0" smtClean="0">
                          <a:solidFill>
                            <a:schemeClr val="dk1"/>
                          </a:solidFill>
                          <a:latin typeface="+mn-lt"/>
                          <a:ea typeface="+mn-ea"/>
                          <a:cs typeface="+mn-cs"/>
                        </a:rPr>
                        <a:t>Oracle 9i(9.2.0.2), 10g (10.1.0.2.0, 10.2.0.1.0)</a:t>
                      </a:r>
                    </a:p>
                  </a:txBody>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blackWhite">
          <a:xfrm>
            <a:off x="5695936" y="1643050"/>
            <a:ext cx="3048000" cy="49530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2468880" tIns="45720" rIns="91440" bIns="45720" numCol="1" rtlCol="0" anchor="ctr" anchorCtr="0" compatLnSpc="1">
            <a:prstTxWarp prst="textNoShape">
              <a:avLst/>
            </a:prstTxWarp>
          </a:bodyPr>
          <a:lstStyle/>
          <a:p>
            <a:endParaRPr lang="es-ES" sz="1400" smtClean="0">
              <a:solidFill>
                <a:schemeClr val="accent1">
                  <a:lumMod val="20000"/>
                  <a:lumOff val="80000"/>
                </a:schemeClr>
              </a:solidFill>
            </a:endParaRPr>
          </a:p>
        </p:txBody>
      </p:sp>
      <p:sp>
        <p:nvSpPr>
          <p:cNvPr id="2" name="Title 1"/>
          <p:cNvSpPr>
            <a:spLocks noGrp="1"/>
          </p:cNvSpPr>
          <p:nvPr>
            <p:ph type="title"/>
          </p:nvPr>
        </p:nvSpPr>
        <p:spPr/>
        <p:txBody>
          <a:bodyPr>
            <a:normAutofit/>
          </a:bodyPr>
          <a:lstStyle/>
          <a:p>
            <a:r>
              <a:rPr lang="es-ES" dirty="0" smtClean="0"/>
              <a:t>Comparación</a:t>
            </a:r>
            <a:endParaRPr lang="es-ES" dirty="0"/>
          </a:p>
        </p:txBody>
      </p:sp>
      <p:sp>
        <p:nvSpPr>
          <p:cNvPr id="5" name="Text Placeholder 4"/>
          <p:cNvSpPr>
            <a:spLocks noGrp="1"/>
          </p:cNvSpPr>
          <p:nvPr>
            <p:ph type="body" sz="quarter" idx="4294967295"/>
          </p:nvPr>
        </p:nvSpPr>
        <p:spPr>
          <a:xfrm>
            <a:off x="5027613" y="1235061"/>
            <a:ext cx="4116387" cy="193675"/>
          </a:xfrm>
        </p:spPr>
        <p:txBody>
          <a:bodyPr>
            <a:noAutofit/>
          </a:bodyPr>
          <a:lstStyle/>
          <a:p>
            <a:pPr algn="ctr">
              <a:buNone/>
            </a:pPr>
            <a:r>
              <a:rPr lang="es-ES" sz="2000" dirty="0" smtClean="0">
                <a:solidFill>
                  <a:srgbClr val="FFC000"/>
                </a:solidFill>
                <a:effectLst>
                  <a:outerShdw blurRad="38100" dist="38100" dir="2700000" algn="tl">
                    <a:srgbClr val="000000">
                      <a:alpha val="43137"/>
                    </a:srgbClr>
                  </a:outerShdw>
                </a:effectLst>
                <a:latin typeface="+mn-lt"/>
              </a:rPr>
              <a:t>WCF LOB </a:t>
            </a:r>
            <a:r>
              <a:rPr lang="es-ES" sz="2000" dirty="0" err="1" smtClean="0">
                <a:solidFill>
                  <a:srgbClr val="FFC000"/>
                </a:solidFill>
                <a:effectLst>
                  <a:outerShdw blurRad="38100" dist="38100" dir="2700000" algn="tl">
                    <a:srgbClr val="000000">
                      <a:alpha val="43137"/>
                    </a:srgbClr>
                  </a:outerShdw>
                </a:effectLst>
                <a:latin typeface="+mn-lt"/>
              </a:rPr>
              <a:t>Adapter</a:t>
            </a:r>
            <a:r>
              <a:rPr lang="es-ES" sz="2000" dirty="0" smtClean="0">
                <a:solidFill>
                  <a:srgbClr val="FFC000"/>
                </a:solidFill>
                <a:effectLst>
                  <a:outerShdw blurRad="38100" dist="38100" dir="2700000" algn="tl">
                    <a:srgbClr val="000000">
                      <a:alpha val="43137"/>
                    </a:srgbClr>
                  </a:outerShdw>
                </a:effectLst>
                <a:latin typeface="+mn-lt"/>
              </a:rPr>
              <a:t> SDK</a:t>
            </a:r>
            <a:endParaRPr lang="es-ES" sz="2000" dirty="0">
              <a:solidFill>
                <a:srgbClr val="FFC000"/>
              </a:solidFill>
              <a:effectLst>
                <a:outerShdw blurRad="38100" dist="38100" dir="2700000" algn="tl">
                  <a:srgbClr val="000000">
                    <a:alpha val="43137"/>
                  </a:srgbClr>
                </a:outerShdw>
              </a:effectLst>
              <a:latin typeface="+mn-lt"/>
            </a:endParaRPr>
          </a:p>
        </p:txBody>
      </p:sp>
      <p:sp>
        <p:nvSpPr>
          <p:cNvPr id="10" name="Rounded Rectangle 9"/>
          <p:cNvSpPr/>
          <p:nvPr/>
        </p:nvSpPr>
        <p:spPr bwMode="blackWhite">
          <a:xfrm>
            <a:off x="2571736" y="1643050"/>
            <a:ext cx="3048000" cy="4953000"/>
          </a:xfrm>
          <a:prstGeom prst="roundRect">
            <a:avLst/>
          </a:prstGeom>
          <a:solidFill>
            <a:srgbClr val="A3C6FF"/>
          </a:solidFill>
          <a:ln w="12700"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2468880" tIns="45720" rIns="91440" bIns="45720" numCol="1" rtlCol="0" anchor="ctr" anchorCtr="0" compatLnSpc="1">
            <a:prstTxWarp prst="textNoShape">
              <a:avLst/>
            </a:prstTxWarp>
          </a:bodyPr>
          <a:lstStyle/>
          <a:p>
            <a:endParaRPr lang="es-ES" sz="1400" smtClean="0">
              <a:solidFill>
                <a:schemeClr val="accent1">
                  <a:lumMod val="20000"/>
                  <a:lumOff val="80000"/>
                </a:schemeClr>
              </a:solidFill>
            </a:endParaRPr>
          </a:p>
        </p:txBody>
      </p:sp>
      <p:sp>
        <p:nvSpPr>
          <p:cNvPr id="11" name="Rectangle 10"/>
          <p:cNvSpPr/>
          <p:nvPr/>
        </p:nvSpPr>
        <p:spPr bwMode="auto">
          <a:xfrm>
            <a:off x="361936" y="1947850"/>
            <a:ext cx="19050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600" b="1" smtClean="0">
                <a:solidFill>
                  <a:schemeClr val="tx1"/>
                </a:solidFill>
              </a:rPr>
              <a:t>Tecnología consumidora</a:t>
            </a:r>
          </a:p>
        </p:txBody>
      </p:sp>
      <p:sp>
        <p:nvSpPr>
          <p:cNvPr id="12" name="Rectangle 11"/>
          <p:cNvSpPr/>
          <p:nvPr/>
        </p:nvSpPr>
        <p:spPr bwMode="auto">
          <a:xfrm>
            <a:off x="361936" y="2862250"/>
            <a:ext cx="19050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s-ES" sz="1600" b="1" smtClean="0">
                <a:solidFill>
                  <a:schemeClr val="tx1"/>
                </a:solidFill>
              </a:rPr>
              <a:t>Modelo de programación</a:t>
            </a:r>
          </a:p>
        </p:txBody>
      </p:sp>
      <p:sp>
        <p:nvSpPr>
          <p:cNvPr id="13" name="Rectangle 12"/>
          <p:cNvSpPr/>
          <p:nvPr/>
        </p:nvSpPr>
        <p:spPr bwMode="auto">
          <a:xfrm>
            <a:off x="361936" y="3776650"/>
            <a:ext cx="19050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s-ES" sz="1600" b="1" smtClean="0">
                <a:solidFill>
                  <a:schemeClr val="tx1"/>
                </a:solidFill>
              </a:rPr>
              <a:t>Herramientas en tiempo de diseño</a:t>
            </a:r>
          </a:p>
        </p:txBody>
      </p:sp>
      <p:sp>
        <p:nvSpPr>
          <p:cNvPr id="14" name="Rectangle 13"/>
          <p:cNvSpPr/>
          <p:nvPr/>
        </p:nvSpPr>
        <p:spPr bwMode="auto">
          <a:xfrm>
            <a:off x="361936" y="4691050"/>
            <a:ext cx="19050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s-ES" sz="1600" b="1" smtClean="0">
                <a:solidFill>
                  <a:schemeClr val="tx1"/>
                </a:solidFill>
              </a:rPr>
              <a:t>Gestión de la</a:t>
            </a:r>
          </a:p>
          <a:p>
            <a:pPr algn="ctr" defTabSz="914099"/>
            <a:r>
              <a:rPr lang="es-ES" sz="1600" b="1" smtClean="0">
                <a:solidFill>
                  <a:schemeClr val="tx1"/>
                </a:solidFill>
              </a:rPr>
              <a:t>Conexión</a:t>
            </a:r>
          </a:p>
        </p:txBody>
      </p:sp>
      <p:sp>
        <p:nvSpPr>
          <p:cNvPr id="15" name="Rectangle 14"/>
          <p:cNvSpPr/>
          <p:nvPr/>
        </p:nvSpPr>
        <p:spPr bwMode="auto">
          <a:xfrm>
            <a:off x="361936" y="5605450"/>
            <a:ext cx="19050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s-ES" sz="1600" b="1" smtClean="0">
                <a:solidFill>
                  <a:schemeClr val="tx1"/>
                </a:solidFill>
              </a:rPr>
              <a:t>Capacidades de Mensajería</a:t>
            </a:r>
          </a:p>
        </p:txBody>
      </p:sp>
      <p:sp>
        <p:nvSpPr>
          <p:cNvPr id="16" name="Rectangle 15"/>
          <p:cNvSpPr/>
          <p:nvPr/>
        </p:nvSpPr>
        <p:spPr bwMode="auto">
          <a:xfrm>
            <a:off x="2724136" y="1947850"/>
            <a:ext cx="2743200" cy="762000"/>
          </a:xfrm>
          <a:prstGeom prst="rect">
            <a:avLst/>
          </a:prstGeom>
          <a:solidFill>
            <a:schemeClr val="tx2">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bg1"/>
                </a:solidFill>
                <a:effectLst>
                  <a:outerShdw blurRad="38100" dist="38100" dir="2700000" algn="tl">
                    <a:srgbClr val="000000">
                      <a:alpha val="43137"/>
                    </a:srgbClr>
                  </a:outerShdw>
                </a:effectLst>
              </a:rPr>
              <a:t>Dependiente de BizTalk Server</a:t>
            </a:r>
          </a:p>
        </p:txBody>
      </p:sp>
      <p:sp>
        <p:nvSpPr>
          <p:cNvPr id="17" name="Rectangle 16"/>
          <p:cNvSpPr/>
          <p:nvPr/>
        </p:nvSpPr>
        <p:spPr bwMode="auto">
          <a:xfrm>
            <a:off x="5848336" y="1947850"/>
            <a:ext cx="2743200" cy="762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tx1"/>
                </a:solidFill>
              </a:rPr>
              <a:t>Independiente de la tecnología consumidora; 100% basada en WCF</a:t>
            </a:r>
          </a:p>
        </p:txBody>
      </p:sp>
      <p:sp>
        <p:nvSpPr>
          <p:cNvPr id="18" name="Rectangle 17"/>
          <p:cNvSpPr/>
          <p:nvPr/>
        </p:nvSpPr>
        <p:spPr bwMode="auto">
          <a:xfrm>
            <a:off x="2724136" y="2862250"/>
            <a:ext cx="2743200" cy="762000"/>
          </a:xfrm>
          <a:prstGeom prst="rect">
            <a:avLst/>
          </a:prstGeom>
          <a:solidFill>
            <a:schemeClr val="tx2">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bg1"/>
                </a:solidFill>
                <a:effectLst>
                  <a:outerShdw blurRad="38100" dist="38100" dir="2700000" algn="tl">
                    <a:srgbClr val="000000">
                      <a:alpha val="43137"/>
                    </a:srgbClr>
                  </a:outerShdw>
                </a:effectLst>
              </a:rPr>
              <a:t>Soporte adaptadores de transporte y de aplicación</a:t>
            </a:r>
          </a:p>
        </p:txBody>
      </p:sp>
      <p:sp>
        <p:nvSpPr>
          <p:cNvPr id="19" name="Rectangle 18"/>
          <p:cNvSpPr/>
          <p:nvPr/>
        </p:nvSpPr>
        <p:spPr bwMode="auto">
          <a:xfrm>
            <a:off x="5848336" y="2862250"/>
            <a:ext cx="2743200" cy="762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tx1"/>
                </a:solidFill>
              </a:rPr>
              <a:t>Optimizado para interacción de aplicaciones LOB</a:t>
            </a:r>
          </a:p>
        </p:txBody>
      </p:sp>
      <p:sp>
        <p:nvSpPr>
          <p:cNvPr id="20" name="Rectangle 19"/>
          <p:cNvSpPr/>
          <p:nvPr/>
        </p:nvSpPr>
        <p:spPr bwMode="auto">
          <a:xfrm>
            <a:off x="2724136" y="3776650"/>
            <a:ext cx="2743200" cy="762000"/>
          </a:xfrm>
          <a:prstGeom prst="rect">
            <a:avLst/>
          </a:prstGeom>
          <a:solidFill>
            <a:schemeClr val="tx2">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bg1"/>
                </a:solidFill>
                <a:effectLst>
                  <a:outerShdw blurRad="38100" dist="38100" dir="2700000" algn="tl">
                    <a:srgbClr val="000000">
                      <a:alpha val="43137"/>
                    </a:srgbClr>
                  </a:outerShdw>
                </a:effectLst>
              </a:rPr>
              <a:t>Sin interfaces de programación para navegación, busqueda y generación de metadatas</a:t>
            </a:r>
          </a:p>
        </p:txBody>
      </p:sp>
      <p:sp>
        <p:nvSpPr>
          <p:cNvPr id="21" name="Rectangle 20"/>
          <p:cNvSpPr/>
          <p:nvPr/>
        </p:nvSpPr>
        <p:spPr bwMode="auto">
          <a:xfrm>
            <a:off x="5848336" y="3776650"/>
            <a:ext cx="2743200" cy="762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tx1"/>
                </a:solidFill>
              </a:rPr>
              <a:t>Soporte de navegación, búsqueda y generación</a:t>
            </a:r>
          </a:p>
        </p:txBody>
      </p:sp>
      <p:sp>
        <p:nvSpPr>
          <p:cNvPr id="22" name="Rectangle 21"/>
          <p:cNvSpPr/>
          <p:nvPr/>
        </p:nvSpPr>
        <p:spPr bwMode="auto">
          <a:xfrm>
            <a:off x="2724136" y="4691050"/>
            <a:ext cx="2743200" cy="762000"/>
          </a:xfrm>
          <a:prstGeom prst="rect">
            <a:avLst/>
          </a:prstGeom>
          <a:solidFill>
            <a:schemeClr val="tx2">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bg1"/>
                </a:solidFill>
                <a:effectLst>
                  <a:outerShdw blurRad="38100" dist="38100" dir="2700000" algn="tl">
                    <a:srgbClr val="000000">
                      <a:alpha val="43137"/>
                    </a:srgbClr>
                  </a:outerShdw>
                </a:effectLst>
              </a:rPr>
              <a:t>Dependiente del desarrollador del adapter</a:t>
            </a:r>
          </a:p>
        </p:txBody>
      </p:sp>
      <p:sp>
        <p:nvSpPr>
          <p:cNvPr id="23" name="Rectangle 22"/>
          <p:cNvSpPr/>
          <p:nvPr/>
        </p:nvSpPr>
        <p:spPr bwMode="auto">
          <a:xfrm>
            <a:off x="5848336" y="4691050"/>
            <a:ext cx="2743200" cy="762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tx1"/>
                </a:solidFill>
              </a:rPr>
              <a:t>Incluye interfaces estándar para la gestión de la conexión</a:t>
            </a:r>
          </a:p>
        </p:txBody>
      </p:sp>
      <p:sp>
        <p:nvSpPr>
          <p:cNvPr id="24" name="Rectangle 23"/>
          <p:cNvSpPr/>
          <p:nvPr/>
        </p:nvSpPr>
        <p:spPr bwMode="auto">
          <a:xfrm>
            <a:off x="2724136" y="5605450"/>
            <a:ext cx="2743200" cy="762000"/>
          </a:xfrm>
          <a:prstGeom prst="rect">
            <a:avLst/>
          </a:prstGeom>
          <a:solidFill>
            <a:schemeClr val="tx2">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bg1"/>
                </a:solidFill>
                <a:effectLst>
                  <a:outerShdw blurRad="38100" dist="38100" dir="2700000" algn="tl">
                    <a:srgbClr val="000000">
                      <a:alpha val="43137"/>
                    </a:srgbClr>
                  </a:outerShdw>
                </a:effectLst>
              </a:rPr>
              <a:t>Fuerte soporte de transacciones y puertos dinámicos</a:t>
            </a:r>
          </a:p>
        </p:txBody>
      </p:sp>
      <p:sp>
        <p:nvSpPr>
          <p:cNvPr id="25" name="Rectangle 24"/>
          <p:cNvSpPr/>
          <p:nvPr/>
        </p:nvSpPr>
        <p:spPr bwMode="auto">
          <a:xfrm>
            <a:off x="5848336" y="5605450"/>
            <a:ext cx="2743200" cy="7620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400" b="1" smtClean="0">
                <a:solidFill>
                  <a:schemeClr val="tx1"/>
                </a:solidFill>
              </a:rPr>
              <a:t>Se apoya en WCF-Custom Adapter</a:t>
            </a:r>
          </a:p>
        </p:txBody>
      </p:sp>
      <p:sp>
        <p:nvSpPr>
          <p:cNvPr id="28" name="Text Placeholder 2"/>
          <p:cNvSpPr txBox="1">
            <a:spLocks/>
          </p:cNvSpPr>
          <p:nvPr/>
        </p:nvSpPr>
        <p:spPr>
          <a:xfrm>
            <a:off x="2266936" y="1225313"/>
            <a:ext cx="3657600" cy="3462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tab pos="3027363" algn="l"/>
              </a:tabLst>
              <a:defRPr/>
            </a:pPr>
            <a:r>
              <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BizTalk </a:t>
            </a:r>
            <a:r>
              <a:rPr kumimoji="0" lang="es-ES" sz="20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Adapter</a:t>
            </a:r>
            <a:r>
              <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Framework</a:t>
            </a:r>
            <a:endParaRPr kumimoji="0" lang="es-E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s-ES" dirty="0" smtClean="0"/>
              <a:t>Adaptador para Oracle</a:t>
            </a:r>
            <a:endParaRPr lang="es-ES" dirty="0"/>
          </a:p>
        </p:txBody>
      </p:sp>
      <p:sp>
        <p:nvSpPr>
          <p:cNvPr id="16" name="TextBox 15"/>
          <p:cNvSpPr txBox="1"/>
          <p:nvPr/>
        </p:nvSpPr>
        <p:spPr>
          <a:xfrm>
            <a:off x="642910" y="4643446"/>
            <a:ext cx="674800" cy="369332"/>
          </a:xfrm>
          <a:prstGeom prst="rect">
            <a:avLst/>
          </a:prstGeom>
          <a:noFill/>
        </p:spPr>
        <p:txBody>
          <a:bodyPr wrap="none" rtlCol="0">
            <a:spAutoFit/>
          </a:bodyPr>
          <a:lstStyle/>
          <a:p>
            <a:r>
              <a:rPr lang="es-ES" dirty="0" smtClean="0"/>
              <a:t>Tabla</a:t>
            </a:r>
            <a:endParaRPr lang="es-ES" dirty="0"/>
          </a:p>
        </p:txBody>
      </p:sp>
      <p:sp>
        <p:nvSpPr>
          <p:cNvPr id="17" name="TextBox 16"/>
          <p:cNvSpPr txBox="1"/>
          <p:nvPr/>
        </p:nvSpPr>
        <p:spPr>
          <a:xfrm>
            <a:off x="7215206" y="3000372"/>
            <a:ext cx="1359731" cy="369332"/>
          </a:xfrm>
          <a:prstGeom prst="rect">
            <a:avLst/>
          </a:prstGeom>
          <a:noFill/>
        </p:spPr>
        <p:txBody>
          <a:bodyPr wrap="none" rtlCol="0">
            <a:spAutoFit/>
          </a:bodyPr>
          <a:lstStyle/>
          <a:p>
            <a:r>
              <a:rPr lang="es-ES" dirty="0" smtClean="0"/>
              <a:t>Operaciones</a:t>
            </a:r>
            <a:endParaRPr lang="es-ES" dirty="0"/>
          </a:p>
        </p:txBody>
      </p:sp>
      <p:pic>
        <p:nvPicPr>
          <p:cNvPr id="2050" name="Picture 2"/>
          <p:cNvPicPr>
            <a:picLocks noChangeAspect="1" noChangeArrowheads="1"/>
          </p:cNvPicPr>
          <p:nvPr/>
        </p:nvPicPr>
        <p:blipFill>
          <a:blip r:embed="rId2"/>
          <a:srcRect/>
          <a:stretch>
            <a:fillRect/>
          </a:stretch>
        </p:blipFill>
        <p:spPr bwMode="auto">
          <a:xfrm>
            <a:off x="1285852" y="857232"/>
            <a:ext cx="6065858" cy="5248175"/>
          </a:xfrm>
          <a:prstGeom prst="rect">
            <a:avLst/>
          </a:prstGeom>
          <a:ln>
            <a:noFill/>
          </a:ln>
          <a:effectLst>
            <a:softEdge rad="112500"/>
          </a:effectLst>
        </p:spPr>
      </p:pic>
      <p:pic>
        <p:nvPicPr>
          <p:cNvPr id="2051" name="Picture 3"/>
          <p:cNvPicPr>
            <a:picLocks noChangeAspect="1" noChangeArrowheads="1"/>
          </p:cNvPicPr>
          <p:nvPr/>
        </p:nvPicPr>
        <p:blipFill>
          <a:blip r:embed="rId3"/>
          <a:srcRect/>
          <a:stretch>
            <a:fillRect/>
          </a:stretch>
        </p:blipFill>
        <p:spPr bwMode="auto">
          <a:xfrm>
            <a:off x="1285852" y="857232"/>
            <a:ext cx="6008233" cy="521497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par>
                                <p:cTn id="13" presetID="3"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s-ES" dirty="0" smtClean="0"/>
              <a:t>Adaptador para Oracle</a:t>
            </a:r>
            <a:endParaRPr lang="es-ES" dirty="0"/>
          </a:p>
        </p:txBody>
      </p:sp>
      <p:sp>
        <p:nvSpPr>
          <p:cNvPr id="9" name="Content Placeholder 8"/>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a:srcRect/>
          <a:stretch>
            <a:fillRect/>
          </a:stretch>
        </p:blipFill>
        <p:spPr bwMode="auto">
          <a:xfrm>
            <a:off x="1357290" y="857232"/>
            <a:ext cx="6399213" cy="5534025"/>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a:srcRect/>
          <a:stretch>
            <a:fillRect/>
          </a:stretch>
        </p:blipFill>
        <p:spPr bwMode="auto">
          <a:xfrm>
            <a:off x="1357290" y="857232"/>
            <a:ext cx="6446837" cy="55816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Caos</a:t>
            </a:r>
            <a:endParaRPr lang="es-ES" dirty="0"/>
          </a:p>
        </p:txBody>
      </p:sp>
      <p:sp>
        <p:nvSpPr>
          <p:cNvPr id="3" name="Content Placeholder 2"/>
          <p:cNvSpPr>
            <a:spLocks noGrp="1"/>
          </p:cNvSpPr>
          <p:nvPr>
            <p:ph idx="1"/>
          </p:nvPr>
        </p:nvSpPr>
        <p:spPr/>
        <p:txBody>
          <a:bodyPr>
            <a:normAutofit/>
          </a:bodyPr>
          <a:lstStyle/>
          <a:p>
            <a:pPr algn="ctr">
              <a:buNone/>
            </a:pPr>
            <a:r>
              <a:rPr lang="es-ES" sz="8000" dirty="0" smtClean="0"/>
              <a:t>N (n-1)/2</a:t>
            </a:r>
          </a:p>
          <a:p>
            <a:pPr algn="ctr">
              <a:buNone/>
            </a:pPr>
            <a:endParaRPr lang="es-ES" sz="4000" dirty="0" smtClean="0"/>
          </a:p>
          <a:p>
            <a:pPr algn="ctr">
              <a:buNone/>
            </a:pPr>
            <a:r>
              <a:rPr lang="es-ES" sz="4000" dirty="0" smtClean="0"/>
              <a:t>5 aplicaciones </a:t>
            </a:r>
            <a:r>
              <a:rPr lang="es-ES" sz="4000" dirty="0" smtClean="0">
                <a:sym typeface="Wingdings" pitchFamily="2" charset="2"/>
              </a:rPr>
              <a:t> 10 integraciones</a:t>
            </a:r>
          </a:p>
        </p:txBody>
      </p:sp>
      <p:pic>
        <p:nvPicPr>
          <p:cNvPr id="4" name="Picture 3" descr="Connectividad4.jpg"/>
          <p:cNvPicPr>
            <a:picLocks noChangeAspect="1"/>
          </p:cNvPicPr>
          <p:nvPr/>
        </p:nvPicPr>
        <p:blipFill>
          <a:blip r:embed="rId2"/>
          <a:stretch>
            <a:fillRect/>
          </a:stretch>
        </p:blipFill>
        <p:spPr>
          <a:xfrm>
            <a:off x="285720" y="357166"/>
            <a:ext cx="8606029" cy="574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p:cNvSpPr>
          <p:nvPr/>
        </p:nvSpPr>
        <p:spPr>
          <a:xfrm>
            <a:off x="381000" y="230188"/>
            <a:ext cx="8382000" cy="664797"/>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dirty="0" smtClean="0">
                <a:ln>
                  <a:noFill/>
                </a:ln>
                <a:effectLst/>
                <a:uLnTx/>
                <a:uFillTx/>
                <a:latin typeface="+mj-lt"/>
                <a:ea typeface="+mj-ea"/>
                <a:cs typeface="+mj-cs"/>
              </a:rPr>
              <a:t>Escenarios</a:t>
            </a:r>
            <a:endParaRPr kumimoji="0" lang="es-ES" sz="4400" b="0" i="0" u="none" strike="noStrike" kern="1200" cap="none" spc="0" normalizeH="0" baseline="0" dirty="0">
              <a:ln>
                <a:noFill/>
              </a:ln>
              <a:effectLst/>
              <a:uLnTx/>
              <a:uFillTx/>
              <a:latin typeface="+mj-lt"/>
              <a:ea typeface="+mj-ea"/>
              <a:cs typeface="+mj-cs"/>
            </a:endParaRPr>
          </a:p>
        </p:txBody>
      </p:sp>
      <p:pic>
        <p:nvPicPr>
          <p:cNvPr id="2050" name="Picture 2"/>
          <p:cNvPicPr>
            <a:picLocks noChangeAspect="1" noChangeArrowheads="1"/>
          </p:cNvPicPr>
          <p:nvPr/>
        </p:nvPicPr>
        <p:blipFill>
          <a:blip r:embed="rId4"/>
          <a:srcRect/>
          <a:stretch>
            <a:fillRect/>
          </a:stretch>
        </p:blipFill>
        <p:spPr bwMode="auto">
          <a:xfrm>
            <a:off x="58057" y="841829"/>
            <a:ext cx="9030818" cy="5370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249511" y="168813"/>
            <a:ext cx="7662254" cy="6699579"/>
            <a:chOff x="1249511" y="168813"/>
            <a:chExt cx="7662254" cy="6699579"/>
          </a:xfrm>
        </p:grpSpPr>
        <p:pic>
          <p:nvPicPr>
            <p:cNvPr id="5122" name="Picture 2"/>
            <p:cNvPicPr>
              <a:picLocks noChangeAspect="1" noChangeArrowheads="1"/>
            </p:cNvPicPr>
            <p:nvPr/>
          </p:nvPicPr>
          <p:blipFill>
            <a:blip r:embed="rId3"/>
            <a:srcRect/>
            <a:stretch>
              <a:fillRect/>
            </a:stretch>
          </p:blipFill>
          <p:spPr bwMode="auto">
            <a:xfrm>
              <a:off x="2978999" y="168813"/>
              <a:ext cx="5932766" cy="6692061"/>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1249511" y="3561089"/>
              <a:ext cx="1764915" cy="3307303"/>
            </a:xfrm>
            <a:prstGeom prst="rect">
              <a:avLst/>
            </a:prstGeom>
            <a:noFill/>
            <a:ln w="9525">
              <a:noFill/>
              <a:miter lim="800000"/>
              <a:headEnd/>
              <a:tailEnd/>
            </a:ln>
            <a:effectLst/>
          </p:spPr>
        </p:pic>
      </p:grpSp>
      <p:sp>
        <p:nvSpPr>
          <p:cNvPr id="7" name="Title 6"/>
          <p:cNvSpPr>
            <a:spLocks noGrp="1"/>
          </p:cNvSpPr>
          <p:nvPr>
            <p:ph type="title"/>
          </p:nvPr>
        </p:nvSpPr>
        <p:spPr>
          <a:xfrm>
            <a:off x="428596" y="571480"/>
            <a:ext cx="2400288" cy="1725602"/>
          </a:xfrm>
        </p:spPr>
        <p:txBody>
          <a:bodyPr>
            <a:normAutofit fontScale="90000"/>
          </a:bodyPr>
          <a:lstStyle/>
          <a:p>
            <a:r>
              <a:rPr sz="4000" smtClean="0"/>
              <a:t>BizTalk, SQL, Office </a:t>
            </a:r>
            <a:r>
              <a:rPr lang="es-ES" sz="4000" dirty="0" smtClean="0"/>
              <a:t>y </a:t>
            </a:r>
            <a:r>
              <a:rPr sz="4000" smtClean="0"/>
              <a:t>MOSS</a:t>
            </a:r>
            <a:endParaRPr lang="en-GB" sz="4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596" y="0"/>
            <a:ext cx="8229600" cy="1143000"/>
          </a:xfrm>
        </p:spPr>
        <p:txBody>
          <a:bodyPr/>
          <a:lstStyle/>
          <a:p>
            <a:r>
              <a:rPr lang="es-ES" smtClean="0"/>
              <a:t>Sumario</a:t>
            </a:r>
          </a:p>
        </p:txBody>
      </p:sp>
      <p:sp>
        <p:nvSpPr>
          <p:cNvPr id="13315" name="Rectangle 3"/>
          <p:cNvSpPr>
            <a:spLocks noGrp="1" noChangeArrowheads="1"/>
          </p:cNvSpPr>
          <p:nvPr>
            <p:ph idx="1"/>
          </p:nvPr>
        </p:nvSpPr>
        <p:spPr>
          <a:xfrm>
            <a:off x="381000" y="932437"/>
            <a:ext cx="8382000" cy="5539978"/>
          </a:xfrm>
        </p:spPr>
        <p:txBody>
          <a:bodyPr>
            <a:normAutofit/>
          </a:bodyPr>
          <a:lstStyle/>
          <a:p>
            <a:r>
              <a:rPr lang="es-ES" dirty="0" smtClean="0"/>
              <a:t>Conectividad Unificada de Microsoft para la integración de aplicaciones de negocio</a:t>
            </a:r>
          </a:p>
          <a:p>
            <a:r>
              <a:rPr lang="es-ES" dirty="0" err="1" smtClean="0"/>
              <a:t>Adapter</a:t>
            </a:r>
            <a:r>
              <a:rPr lang="es-ES" dirty="0" smtClean="0"/>
              <a:t> Pack no está limitado a BizTalk</a:t>
            </a:r>
          </a:p>
          <a:p>
            <a:pPr lvl="1"/>
            <a:r>
              <a:rPr lang="es-ES" dirty="0" smtClean="0"/>
              <a:t>Consumible por varios productos de Microsoft (MOSS, Office, </a:t>
            </a:r>
            <a:r>
              <a:rPr lang="es-ES" dirty="0" err="1" smtClean="0"/>
              <a:t>.Net</a:t>
            </a:r>
            <a:r>
              <a:rPr lang="es-ES" dirty="0" smtClean="0"/>
              <a:t>, SQL y BizTalk Server)</a:t>
            </a:r>
          </a:p>
          <a:p>
            <a:pPr lvl="1"/>
            <a:r>
              <a:rPr lang="es-ES" dirty="0" smtClean="0"/>
              <a:t>y cualquier aplicación .NET</a:t>
            </a:r>
          </a:p>
          <a:p>
            <a:pPr lvl="1"/>
            <a:r>
              <a:rPr lang="es-ES" dirty="0" smtClean="0"/>
              <a:t>Si está en.NET puede ser conectado!</a:t>
            </a:r>
          </a:p>
          <a:p>
            <a:r>
              <a:rPr lang="es-ES" dirty="0" smtClean="0"/>
              <a:t>WCF LOB </a:t>
            </a:r>
            <a:r>
              <a:rPr lang="es-ES" dirty="0" err="1" smtClean="0"/>
              <a:t>Adapter</a:t>
            </a:r>
            <a:r>
              <a:rPr lang="es-ES" dirty="0" smtClean="0"/>
              <a:t> SDK es la plataforma para construir adaptadores personalizados de Línea de Negocio (LOB)</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Referencias</a:t>
            </a:r>
            <a:endParaRPr lang="es-ES" dirty="0"/>
          </a:p>
        </p:txBody>
      </p:sp>
      <p:sp>
        <p:nvSpPr>
          <p:cNvPr id="3" name="Content Placeholder 2"/>
          <p:cNvSpPr>
            <a:spLocks noGrp="1"/>
          </p:cNvSpPr>
          <p:nvPr>
            <p:ph idx="1"/>
          </p:nvPr>
        </p:nvSpPr>
        <p:spPr/>
        <p:txBody>
          <a:bodyPr/>
          <a:lstStyle/>
          <a:p>
            <a:r>
              <a:rPr lang="es-ES" dirty="0" smtClean="0">
                <a:hlinkClick r:id="rId2"/>
              </a:rPr>
              <a:t>http://blogs.msdn.com/biztalk_server_team_blog</a:t>
            </a:r>
          </a:p>
          <a:p>
            <a:r>
              <a:rPr lang="es-ES" dirty="0" smtClean="0">
                <a:hlinkClick r:id="rId2"/>
              </a:rPr>
              <a:t>http://blogs.msdn.com/adapters/default.aspx</a:t>
            </a:r>
            <a:endParaRPr lang="es-ES" dirty="0" smtClean="0"/>
          </a:p>
          <a:p>
            <a:r>
              <a:rPr lang="es-ES" dirty="0" smtClean="0">
                <a:hlinkClick r:id="rId3"/>
              </a:rPr>
              <a:t>www.thinkingtogether.net</a:t>
            </a:r>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500034" y="2000240"/>
            <a:ext cx="8229600" cy="2400304"/>
          </a:xfrm>
        </p:spPr>
        <p:txBody>
          <a:bodyPr>
            <a:normAutofit/>
          </a:bodyPr>
          <a:lstStyle/>
          <a:p>
            <a:pPr algn="ctr">
              <a:buNone/>
            </a:pPr>
            <a:r>
              <a:rPr lang="es-ES" sz="11500" dirty="0" smtClean="0"/>
              <a:t>Gracias</a:t>
            </a:r>
            <a:endParaRPr lang="es-ES" sz="3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mtClean="0"/>
              <a:t>Agenda</a:t>
            </a:r>
            <a:endParaRPr lang="es-ES"/>
          </a:p>
        </p:txBody>
      </p:sp>
      <p:sp>
        <p:nvSpPr>
          <p:cNvPr id="3" name="2 Marcador de contenido"/>
          <p:cNvSpPr>
            <a:spLocks noGrp="1"/>
          </p:cNvSpPr>
          <p:nvPr>
            <p:ph idx="1"/>
          </p:nvPr>
        </p:nvSpPr>
        <p:spPr/>
        <p:txBody>
          <a:bodyPr/>
          <a:lstStyle/>
          <a:p>
            <a:r>
              <a:rPr lang="es-ES" dirty="0" smtClean="0"/>
              <a:t>BizTalk Server + WCF</a:t>
            </a:r>
          </a:p>
          <a:p>
            <a:r>
              <a:rPr lang="es-ES" dirty="0" smtClean="0"/>
              <a:t>Motivación</a:t>
            </a:r>
          </a:p>
          <a:p>
            <a:r>
              <a:rPr lang="es-ES" dirty="0" smtClean="0"/>
              <a:t>Adaptadores de BizTalk</a:t>
            </a:r>
          </a:p>
          <a:p>
            <a:r>
              <a:rPr lang="es-ES" dirty="0" smtClean="0"/>
              <a:t>WCF LOB </a:t>
            </a:r>
            <a:r>
              <a:rPr lang="es-ES" dirty="0" err="1" smtClean="0"/>
              <a:t>Adapter</a:t>
            </a:r>
            <a:r>
              <a:rPr lang="es-ES" dirty="0" smtClean="0"/>
              <a:t> SDK</a:t>
            </a:r>
          </a:p>
          <a:p>
            <a:r>
              <a:rPr lang="es-ES" dirty="0" smtClean="0"/>
              <a:t>BizTalk </a:t>
            </a:r>
            <a:r>
              <a:rPr lang="es-ES" dirty="0" err="1" smtClean="0"/>
              <a:t>Adapter</a:t>
            </a:r>
            <a:r>
              <a:rPr lang="es-ES" dirty="0" smtClean="0"/>
              <a:t> Pack</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BizTalk Server + WCF</a:t>
            </a:r>
            <a:endParaRPr lang="es-ES"/>
          </a:p>
        </p:txBody>
      </p:sp>
      <p:graphicFrame>
        <p:nvGraphicFramePr>
          <p:cNvPr id="7" name="Content Placeholder 6"/>
          <p:cNvGraphicFramePr>
            <a:graphicFrameLocks noGrp="1"/>
          </p:cNvGraphicFramePr>
          <p:nvPr>
            <p:ph idx="1"/>
          </p:nvPr>
        </p:nvGraphicFramePr>
        <p:xfrm>
          <a:off x="381000" y="1412875"/>
          <a:ext cx="8405842" cy="4516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8596" y="220663"/>
            <a:ext cx="8001704" cy="664797"/>
          </a:xfrm>
        </p:spPr>
        <p:txBody>
          <a:bodyPr>
            <a:normAutofit fontScale="90000"/>
          </a:bodyPr>
          <a:lstStyle/>
          <a:p>
            <a:pPr defTabSz="914363">
              <a:defRPr/>
            </a:pPr>
            <a:r>
              <a:rPr lang="es-ES" smtClean="0"/>
              <a:t>Motivación</a:t>
            </a:r>
            <a:endParaRPr lang="es-ES"/>
          </a:p>
        </p:txBody>
      </p:sp>
      <p:grpSp>
        <p:nvGrpSpPr>
          <p:cNvPr id="2" name="Group 12"/>
          <p:cNvGrpSpPr>
            <a:grpSpLocks/>
          </p:cNvGrpSpPr>
          <p:nvPr/>
        </p:nvGrpSpPr>
        <p:grpSpPr bwMode="auto">
          <a:xfrm>
            <a:off x="142042" y="2273294"/>
            <a:ext cx="8633657" cy="1735138"/>
            <a:chOff x="-268941" y="2501153"/>
            <a:chExt cx="9044641" cy="1735791"/>
          </a:xfrm>
        </p:grpSpPr>
        <p:sp>
          <p:nvSpPr>
            <p:cNvPr id="7" name="Rounded Rectangle 6"/>
            <p:cNvSpPr/>
            <p:nvPr/>
          </p:nvSpPr>
          <p:spPr bwMode="blackWhite">
            <a:xfrm>
              <a:off x="-268941" y="2890247"/>
              <a:ext cx="9044641" cy="1131294"/>
            </a:xfrm>
            <a:prstGeom prst="roundRect">
              <a:avLst/>
            </a:prstGeom>
            <a:gradFill flip="none" rotWithShape="1">
              <a:gsLst>
                <a:gs pos="0">
                  <a:schemeClr val="bg2">
                    <a:alpha val="0"/>
                  </a:schemeClr>
                </a:gs>
                <a:gs pos="50000">
                  <a:schemeClr val="accent5">
                    <a:lumMod val="75000"/>
                    <a:alpha val="35000"/>
                  </a:schemeClr>
                </a:gs>
                <a:gs pos="100000">
                  <a:schemeClr val="bg2">
                    <a:tint val="23500"/>
                    <a:satMod val="160000"/>
                    <a:alpha val="0"/>
                  </a:schemeClr>
                </a:gs>
              </a:gsLst>
              <a:lin ang="0" scaled="1"/>
              <a:tileRect/>
            </a:gradFill>
            <a:ln w="127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2468880" anchor="ctr"/>
            <a:lstStyle/>
            <a:p>
              <a:pPr algn="l" defTabSz="914327" fontAlgn="auto">
                <a:spcBef>
                  <a:spcPts val="0"/>
                </a:spcBef>
                <a:spcAft>
                  <a:spcPts val="0"/>
                </a:spcAft>
                <a:defRPr/>
              </a:pPr>
              <a:r>
                <a:rPr lang="es-ES" sz="2400" dirty="0" smtClean="0">
                  <a:latin typeface="+mn-lt"/>
                  <a:cs typeface="+mn-cs"/>
                </a:rPr>
                <a:t>Integración con sistemas de negocio existentes</a:t>
              </a:r>
              <a:endParaRPr lang="es-ES" sz="2400" dirty="0">
                <a:latin typeface="+mn-lt"/>
                <a:cs typeface="+mn-cs"/>
              </a:endParaRPr>
            </a:p>
          </p:txBody>
        </p:sp>
        <p:pic>
          <p:nvPicPr>
            <p:cNvPr id="17425" name="Picture 4" descr="D:\Pennie's documents\MS Image\Illustration - Misc Hardware\Miscellaneous\businesses icon.png"/>
            <p:cNvPicPr>
              <a:picLocks noChangeAspect="1" noChangeArrowheads="1"/>
            </p:cNvPicPr>
            <p:nvPr/>
          </p:nvPicPr>
          <p:blipFill>
            <a:blip r:embed="rId3" cstate="screen"/>
            <a:srcRect/>
            <a:stretch>
              <a:fillRect/>
            </a:stretch>
          </p:blipFill>
          <p:spPr bwMode="auto">
            <a:xfrm>
              <a:off x="294715" y="2501153"/>
              <a:ext cx="1735791" cy="1735791"/>
            </a:xfrm>
            <a:prstGeom prst="rect">
              <a:avLst/>
            </a:prstGeom>
            <a:noFill/>
            <a:ln w="9525">
              <a:noFill/>
              <a:miter lim="800000"/>
              <a:headEnd/>
              <a:tailEnd/>
            </a:ln>
          </p:spPr>
        </p:pic>
      </p:grpSp>
      <p:grpSp>
        <p:nvGrpSpPr>
          <p:cNvPr id="3" name="Group 15"/>
          <p:cNvGrpSpPr>
            <a:grpSpLocks/>
          </p:cNvGrpSpPr>
          <p:nvPr/>
        </p:nvGrpSpPr>
        <p:grpSpPr bwMode="auto">
          <a:xfrm>
            <a:off x="142042" y="1095369"/>
            <a:ext cx="8633657" cy="1458913"/>
            <a:chOff x="-268941" y="1323975"/>
            <a:chExt cx="9044641" cy="1459566"/>
          </a:xfrm>
        </p:grpSpPr>
        <p:sp>
          <p:nvSpPr>
            <p:cNvPr id="6" name="Rounded Rectangle 5"/>
            <p:cNvSpPr/>
            <p:nvPr/>
          </p:nvSpPr>
          <p:spPr bwMode="blackWhite">
            <a:xfrm>
              <a:off x="-268941" y="1325035"/>
              <a:ext cx="9044641" cy="1458506"/>
            </a:xfrm>
            <a:prstGeom prst="roundRect">
              <a:avLst/>
            </a:prstGeom>
            <a:gradFill flip="none" rotWithShape="1">
              <a:gsLst>
                <a:gs pos="0">
                  <a:schemeClr val="bg2">
                    <a:alpha val="0"/>
                  </a:schemeClr>
                </a:gs>
                <a:gs pos="50000">
                  <a:schemeClr val="accent5">
                    <a:lumMod val="75000"/>
                    <a:alpha val="35000"/>
                  </a:schemeClr>
                </a:gs>
                <a:gs pos="100000">
                  <a:schemeClr val="bg2">
                    <a:tint val="23500"/>
                    <a:satMod val="160000"/>
                    <a:alpha val="0"/>
                  </a:schemeClr>
                </a:gs>
              </a:gsLst>
              <a:lin ang="0" scaled="1"/>
              <a:tileRect/>
            </a:gradFill>
            <a:ln w="127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2468880" anchor="ctr"/>
            <a:lstStyle/>
            <a:p>
              <a:pPr algn="l" defTabSz="914327" fontAlgn="auto">
                <a:spcBef>
                  <a:spcPts val="0"/>
                </a:spcBef>
                <a:spcAft>
                  <a:spcPts val="0"/>
                </a:spcAft>
                <a:defRPr/>
              </a:pPr>
              <a:r>
                <a:rPr lang="es-ES" sz="2400" smtClean="0">
                  <a:latin typeface="+mn-lt"/>
                  <a:cs typeface="+mn-cs"/>
                </a:rPr>
                <a:t>Crear aplicaciones orientadas a servicios que interoperen a través de límites de plataforma</a:t>
              </a:r>
              <a:r>
                <a:rPr lang="es-ES" sz="2400" smtClean="0">
                  <a:latin typeface="+mn-lt"/>
                </a:rPr>
                <a:t>s y organizaciones</a:t>
              </a:r>
              <a:endParaRPr lang="es-ES" sz="2400">
                <a:latin typeface="+mn-lt"/>
                <a:cs typeface="+mn-cs"/>
              </a:endParaRPr>
            </a:p>
          </p:txBody>
        </p:sp>
        <p:pic>
          <p:nvPicPr>
            <p:cNvPr id="17421" name="Picture 15" descr="WinFX_WCF__03a"/>
            <p:cNvPicPr>
              <a:picLocks noChangeAspect="1" noChangeArrowheads="1"/>
            </p:cNvPicPr>
            <p:nvPr/>
          </p:nvPicPr>
          <p:blipFill>
            <a:blip r:embed="rId4" cstate="screen"/>
            <a:srcRect/>
            <a:stretch>
              <a:fillRect/>
            </a:stretch>
          </p:blipFill>
          <p:spPr bwMode="auto">
            <a:xfrm>
              <a:off x="0" y="1323975"/>
              <a:ext cx="1778532" cy="1333499"/>
            </a:xfrm>
            <a:prstGeom prst="rect">
              <a:avLst/>
            </a:prstGeom>
            <a:noFill/>
            <a:ln w="9525">
              <a:noFill/>
              <a:miter lim="800000"/>
              <a:headEnd/>
              <a:tailEnd/>
            </a:ln>
          </p:spPr>
        </p:pic>
      </p:grpSp>
      <p:grpSp>
        <p:nvGrpSpPr>
          <p:cNvPr id="4" name="Group 16"/>
          <p:cNvGrpSpPr>
            <a:grpSpLocks/>
          </p:cNvGrpSpPr>
          <p:nvPr/>
        </p:nvGrpSpPr>
        <p:grpSpPr bwMode="auto">
          <a:xfrm>
            <a:off x="142042" y="3898894"/>
            <a:ext cx="8633657" cy="2489200"/>
            <a:chOff x="-268941" y="4128247"/>
            <a:chExt cx="9044641" cy="2487706"/>
          </a:xfrm>
        </p:grpSpPr>
        <p:sp>
          <p:nvSpPr>
            <p:cNvPr id="8" name="Rounded Rectangle 7"/>
            <p:cNvSpPr/>
            <p:nvPr/>
          </p:nvSpPr>
          <p:spPr bwMode="blackWhite">
            <a:xfrm>
              <a:off x="-268941" y="4128247"/>
              <a:ext cx="9044641" cy="2487706"/>
            </a:xfrm>
            <a:prstGeom prst="roundRect">
              <a:avLst>
                <a:gd name="adj" fmla="val 11802"/>
              </a:avLst>
            </a:prstGeom>
            <a:gradFill flip="none" rotWithShape="1">
              <a:gsLst>
                <a:gs pos="0">
                  <a:schemeClr val="bg2">
                    <a:alpha val="0"/>
                  </a:schemeClr>
                </a:gs>
                <a:gs pos="50000">
                  <a:schemeClr val="accent5">
                    <a:lumMod val="75000"/>
                    <a:alpha val="35000"/>
                  </a:schemeClr>
                </a:gs>
                <a:gs pos="100000">
                  <a:schemeClr val="bg2">
                    <a:tint val="23500"/>
                    <a:satMod val="160000"/>
                    <a:alpha val="0"/>
                  </a:schemeClr>
                </a:gs>
              </a:gsLst>
              <a:lin ang="0" scaled="1"/>
              <a:tileRect/>
            </a:gradFill>
            <a:ln w="127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lIns="2468880" anchor="ctr"/>
            <a:lstStyle/>
            <a:p>
              <a:pPr algn="l" defTabSz="914327" fontAlgn="auto">
                <a:spcBef>
                  <a:spcPts val="0"/>
                </a:spcBef>
                <a:spcAft>
                  <a:spcPts val="0"/>
                </a:spcAft>
                <a:defRPr/>
              </a:pPr>
              <a:r>
                <a:rPr lang="es-ES" sz="2400" smtClean="0">
                  <a:latin typeface="+mn-lt"/>
                  <a:cs typeface="+mn-cs"/>
                </a:rPr>
                <a:t>Eliminar adaptadores construidos especificamente para la aplicación que los consume</a:t>
              </a:r>
            </a:p>
            <a:p>
              <a:pPr marL="842139" lvl="2" indent="-384939" algn="l" defTabSz="914327" fontAlgn="auto">
                <a:lnSpc>
                  <a:spcPct val="90000"/>
                </a:lnSpc>
                <a:spcBef>
                  <a:spcPts val="700"/>
                </a:spcBef>
                <a:spcAft>
                  <a:spcPts val="0"/>
                </a:spcAft>
                <a:buFontTx/>
                <a:buBlip>
                  <a:blip r:embed="rId5"/>
                </a:buBlip>
                <a:defRPr/>
              </a:pPr>
              <a:r>
                <a:rPr lang="es-ES" sz="2000" smtClean="0">
                  <a:latin typeface="+mj-lt"/>
                  <a:cs typeface="+mn-cs"/>
                </a:rPr>
                <a:t>Proliferación de Adaptadores</a:t>
              </a:r>
            </a:p>
            <a:p>
              <a:pPr marL="842139" lvl="2" indent="-384939" algn="l" defTabSz="914327" fontAlgn="auto">
                <a:lnSpc>
                  <a:spcPct val="90000"/>
                </a:lnSpc>
                <a:spcBef>
                  <a:spcPts val="700"/>
                </a:spcBef>
                <a:spcAft>
                  <a:spcPts val="0"/>
                </a:spcAft>
                <a:buFontTx/>
                <a:buBlip>
                  <a:blip r:embed="rId5"/>
                </a:buBlip>
                <a:defRPr/>
              </a:pPr>
              <a:r>
                <a:rPr lang="es-ES" sz="2000" smtClean="0">
                  <a:latin typeface="+mj-lt"/>
                  <a:cs typeface="+mn-cs"/>
                </a:rPr>
                <a:t>Duplicación de esfuerzo</a:t>
              </a:r>
            </a:p>
            <a:p>
              <a:pPr marL="842139" lvl="2" indent="-384939" algn="l" defTabSz="914327" fontAlgn="auto">
                <a:lnSpc>
                  <a:spcPct val="90000"/>
                </a:lnSpc>
                <a:spcBef>
                  <a:spcPts val="700"/>
                </a:spcBef>
                <a:spcAft>
                  <a:spcPts val="0"/>
                </a:spcAft>
                <a:buFontTx/>
                <a:buBlip>
                  <a:blip r:embed="rId5"/>
                </a:buBlip>
                <a:defRPr/>
              </a:pPr>
              <a:r>
                <a:rPr lang="es-ES" sz="2000" smtClean="0">
                  <a:latin typeface="+mj-lt"/>
                </a:rPr>
                <a:t>C</a:t>
              </a:r>
              <a:r>
                <a:rPr lang="es-ES" sz="2000" smtClean="0">
                  <a:latin typeface="+mj-lt"/>
                  <a:cs typeface="+mn-cs"/>
                </a:rPr>
                <a:t>omplejidad</a:t>
              </a:r>
              <a:endParaRPr lang="es-ES" sz="2000">
                <a:latin typeface="+mj-lt"/>
                <a:cs typeface="+mn-cs"/>
              </a:endParaRPr>
            </a:p>
          </p:txBody>
        </p:sp>
        <p:pic>
          <p:nvPicPr>
            <p:cNvPr id="17417" name="Picture 7" descr="D:\Pennie's documents\Images for TechEd06\Hardware_Imagery\Connecting systems icon.png"/>
            <p:cNvPicPr>
              <a:picLocks noChangeAspect="1" noChangeArrowheads="1"/>
            </p:cNvPicPr>
            <p:nvPr/>
          </p:nvPicPr>
          <p:blipFill>
            <a:blip r:embed="rId6" cstate="screen"/>
            <a:srcRect/>
            <a:stretch>
              <a:fillRect/>
            </a:stretch>
          </p:blipFill>
          <p:spPr bwMode="auto">
            <a:xfrm>
              <a:off x="209551" y="4292768"/>
              <a:ext cx="2076450" cy="207645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Adaptadores WCF en BizTalk hoy</a:t>
            </a:r>
            <a:endParaRPr lang="es-ES"/>
          </a:p>
        </p:txBody>
      </p:sp>
      <p:graphicFrame>
        <p:nvGraphicFramePr>
          <p:cNvPr id="4" name="Content Placeholder 3"/>
          <p:cNvGraphicFramePr>
            <a:graphicFrameLocks noGrp="1"/>
          </p:cNvGraphicFramePr>
          <p:nvPr>
            <p:ph idx="1"/>
          </p:nvPr>
        </p:nvGraphicFramePr>
        <p:xfrm>
          <a:off x="381000" y="1412875"/>
          <a:ext cx="8382000" cy="347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Adaptadores de BizTalk</a:t>
            </a:r>
            <a:endParaRPr lang="es-ES"/>
          </a:p>
        </p:txBody>
      </p:sp>
      <p:sp>
        <p:nvSpPr>
          <p:cNvPr id="3" name="Content Placeholder 2"/>
          <p:cNvSpPr>
            <a:spLocks noGrp="1"/>
          </p:cNvSpPr>
          <p:nvPr>
            <p:ph idx="1"/>
          </p:nvPr>
        </p:nvSpPr>
        <p:spPr>
          <a:xfrm>
            <a:off x="381000" y="1412875"/>
            <a:ext cx="8382000" cy="886397"/>
          </a:xfrm>
        </p:spPr>
        <p:txBody>
          <a:bodyPr>
            <a:normAutofit fontScale="92500" lnSpcReduction="20000"/>
          </a:bodyPr>
          <a:lstStyle/>
          <a:p>
            <a:r>
              <a:rPr lang="es-ES" dirty="0" smtClean="0"/>
              <a:t>Los adaptadores de BizTalk son responsables de la “adaptación” a sistemas externos</a:t>
            </a:r>
          </a:p>
        </p:txBody>
      </p:sp>
      <p:graphicFrame>
        <p:nvGraphicFramePr>
          <p:cNvPr id="4" name="Diagram 3"/>
          <p:cNvGraphicFramePr/>
          <p:nvPr/>
        </p:nvGraphicFramePr>
        <p:xfrm>
          <a:off x="857224" y="2285992"/>
          <a:ext cx="7620000"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WCF LOB </a:t>
            </a:r>
            <a:r>
              <a:rPr lang="es-ES" dirty="0" err="1" smtClean="0"/>
              <a:t>Adapter</a:t>
            </a:r>
            <a:r>
              <a:rPr lang="es-ES" dirty="0" smtClean="0"/>
              <a:t> SDK</a:t>
            </a:r>
            <a:endParaRPr lang="es-ES" dirty="0"/>
          </a:p>
        </p:txBody>
      </p:sp>
      <p:sp>
        <p:nvSpPr>
          <p:cNvPr id="3" name="Content Placeholder 2"/>
          <p:cNvSpPr>
            <a:spLocks noGrp="1"/>
          </p:cNvSpPr>
          <p:nvPr>
            <p:ph idx="1"/>
          </p:nvPr>
        </p:nvSpPr>
        <p:spPr>
          <a:xfrm>
            <a:off x="381000" y="1412875"/>
            <a:ext cx="8382000" cy="4062651"/>
          </a:xfrm>
        </p:spPr>
        <p:txBody>
          <a:bodyPr>
            <a:normAutofit fontScale="85000" lnSpcReduction="20000"/>
          </a:bodyPr>
          <a:lstStyle/>
          <a:p>
            <a:r>
              <a:rPr lang="es-ES" dirty="0" smtClean="0"/>
              <a:t>Proporciona un modelo uniforme para los adaptadores LOB</a:t>
            </a:r>
          </a:p>
          <a:p>
            <a:pPr lvl="1"/>
            <a:r>
              <a:rPr lang="es-ES" dirty="0" smtClean="0"/>
              <a:t>Basado en la arquitectura de WCF</a:t>
            </a:r>
          </a:p>
          <a:p>
            <a:pPr lvl="1"/>
            <a:r>
              <a:rPr lang="es-ES" dirty="0" smtClean="0"/>
              <a:t>Soporta mensajería de entrada y de salida</a:t>
            </a:r>
          </a:p>
          <a:p>
            <a:pPr lvl="1"/>
            <a:r>
              <a:rPr lang="es-ES" dirty="0" smtClean="0"/>
              <a:t>Soporta </a:t>
            </a:r>
            <a:r>
              <a:rPr lang="es-ES" b="1" dirty="0" smtClean="0"/>
              <a:t>herramientas en tiempo de diseño</a:t>
            </a:r>
            <a:r>
              <a:rPr lang="es-ES" dirty="0" smtClean="0"/>
              <a:t> para la generación de contratos</a:t>
            </a:r>
          </a:p>
          <a:p>
            <a:pPr lvl="1"/>
            <a:r>
              <a:rPr lang="es-ES" dirty="0" smtClean="0"/>
              <a:t>Proporciona gestión de conexión</a:t>
            </a:r>
          </a:p>
          <a:p>
            <a:pPr lvl="1"/>
            <a:r>
              <a:rPr lang="es-ES" dirty="0" smtClean="0"/>
              <a:t>Usar un adaptador de WCF es como usar cualquier servicio WCF</a:t>
            </a:r>
          </a:p>
          <a:p>
            <a:pPr lvl="1"/>
            <a:r>
              <a:rPr lang="es-ES" dirty="0" smtClean="0"/>
              <a:t>Es GRATIS </a:t>
            </a:r>
            <a:r>
              <a:rPr lang="es-ES" dirty="0" smtClean="0">
                <a:sym typeface="Wingdings" pitchFamily="2" charset="2"/>
              </a:rPr>
              <a:t></a:t>
            </a:r>
            <a:endParaRPr lang="es-ES" dirty="0" smtClean="0"/>
          </a:p>
          <a:p>
            <a:pPr>
              <a:buNone/>
            </a:pPr>
            <a:r>
              <a:rPr lang="es-ES" dirty="0" smtClean="0"/>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619125" y="3748088"/>
          <a:ext cx="371475" cy="477837"/>
        </p:xfrm>
        <a:graphic>
          <a:graphicData uri="http://schemas.openxmlformats.org/presentationml/2006/ole">
            <p:oleObj spid="_x0000_s1026" name="Visio" r:id="rId4" imgW="371535" imgH="477601" progId="">
              <p:embed/>
            </p:oleObj>
          </a:graphicData>
        </a:graphic>
      </p:graphicFrame>
      <p:sp>
        <p:nvSpPr>
          <p:cNvPr id="5131" name="Rectangle 179"/>
          <p:cNvSpPr>
            <a:spLocks noGrp="1" noChangeArrowheads="1"/>
          </p:cNvSpPr>
          <p:nvPr>
            <p:ph type="title"/>
          </p:nvPr>
        </p:nvSpPr>
        <p:spPr>
          <a:xfrm>
            <a:off x="500034" y="0"/>
            <a:ext cx="8229600" cy="1143000"/>
          </a:xfrm>
        </p:spPr>
        <p:txBody>
          <a:bodyPr>
            <a:normAutofit/>
          </a:bodyPr>
          <a:lstStyle/>
          <a:p>
            <a:r>
              <a:rPr lang="en-US" dirty="0" err="1" smtClean="0"/>
              <a:t>Adaptadores</a:t>
            </a:r>
            <a:r>
              <a:rPr lang="en-US" dirty="0" smtClean="0"/>
              <a:t> </a:t>
            </a:r>
            <a:r>
              <a:rPr lang="en-US" dirty="0" err="1" smtClean="0"/>
              <a:t>vs</a:t>
            </a:r>
            <a:r>
              <a:rPr lang="en-US" dirty="0" smtClean="0"/>
              <a:t> </a:t>
            </a:r>
            <a:r>
              <a:rPr lang="en-US" dirty="0" err="1" smtClean="0"/>
              <a:t>Servicios</a:t>
            </a:r>
            <a:endParaRPr lang="en-US" sz="2800" dirty="0" smtClean="0"/>
          </a:p>
        </p:txBody>
      </p:sp>
      <p:graphicFrame>
        <p:nvGraphicFramePr>
          <p:cNvPr id="5126" name="Object 6"/>
          <p:cNvGraphicFramePr>
            <a:graphicFrameLocks noChangeAspect="1"/>
          </p:cNvGraphicFramePr>
          <p:nvPr>
            <p:ph idx="1"/>
          </p:nvPr>
        </p:nvGraphicFramePr>
        <p:xfrm>
          <a:off x="4786314" y="3500438"/>
          <a:ext cx="371475" cy="477837"/>
        </p:xfrm>
        <a:graphic>
          <a:graphicData uri="http://schemas.openxmlformats.org/presentationml/2006/ole">
            <p:oleObj spid="_x0000_s1030" name="Visio" r:id="rId5" imgW="371535" imgH="477601" progId="">
              <p:embed/>
            </p:oleObj>
          </a:graphicData>
        </a:graphic>
      </p:graphicFrame>
      <p:graphicFrame>
        <p:nvGraphicFramePr>
          <p:cNvPr id="5127" name="Object 7"/>
          <p:cNvGraphicFramePr>
            <a:graphicFrameLocks noChangeAspect="1"/>
          </p:cNvGraphicFramePr>
          <p:nvPr>
            <p:ph sz="quarter" idx="4294967295"/>
          </p:nvPr>
        </p:nvGraphicFramePr>
        <p:xfrm>
          <a:off x="8740775" y="2449513"/>
          <a:ext cx="403225" cy="476250"/>
        </p:xfrm>
        <a:graphic>
          <a:graphicData uri="http://schemas.openxmlformats.org/presentationml/2006/ole">
            <p:oleObj spid="_x0000_s1031" name="Visio" r:id="rId6" imgW="371535" imgH="477601" progId="">
              <p:embed/>
            </p:oleObj>
          </a:graphicData>
        </a:graphic>
      </p:graphicFrame>
      <p:graphicFrame>
        <p:nvGraphicFramePr>
          <p:cNvPr id="5128" name="Object 8"/>
          <p:cNvGraphicFramePr>
            <a:graphicFrameLocks noChangeAspect="1"/>
          </p:cNvGraphicFramePr>
          <p:nvPr>
            <p:ph sz="quarter" idx="4294967295"/>
          </p:nvPr>
        </p:nvGraphicFramePr>
        <p:xfrm>
          <a:off x="8740775" y="5337175"/>
          <a:ext cx="403225" cy="476250"/>
        </p:xfrm>
        <a:graphic>
          <a:graphicData uri="http://schemas.openxmlformats.org/presentationml/2006/ole">
            <p:oleObj spid="_x0000_s1032" name="Visio" r:id="rId7" imgW="371535" imgH="477601" progId="">
              <p:embed/>
            </p:oleObj>
          </a:graphicData>
        </a:graphic>
      </p:graphicFrame>
      <p:graphicFrame>
        <p:nvGraphicFramePr>
          <p:cNvPr id="5129" name="Object 9"/>
          <p:cNvGraphicFramePr>
            <a:graphicFrameLocks noChangeAspect="1"/>
          </p:cNvGraphicFramePr>
          <p:nvPr>
            <p:ph sz="quarter" idx="4294967295"/>
          </p:nvPr>
        </p:nvGraphicFramePr>
        <p:xfrm>
          <a:off x="8740775" y="3152775"/>
          <a:ext cx="403225" cy="476250"/>
        </p:xfrm>
        <a:graphic>
          <a:graphicData uri="http://schemas.openxmlformats.org/presentationml/2006/ole">
            <p:oleObj spid="_x0000_s1033" name="Visio" r:id="rId8" imgW="371535" imgH="477601" progId="">
              <p:embed/>
            </p:oleObj>
          </a:graphicData>
        </a:graphic>
      </p:graphicFrame>
      <p:sp>
        <p:nvSpPr>
          <p:cNvPr id="5132" name="Cloud 37"/>
          <p:cNvSpPr>
            <a:spLocks noChangeArrowheads="1"/>
          </p:cNvSpPr>
          <p:nvPr/>
        </p:nvSpPr>
        <p:spPr bwMode="auto">
          <a:xfrm>
            <a:off x="1905000" y="3159124"/>
            <a:ext cx="2286000" cy="1984387"/>
          </a:xfrm>
          <a:custGeom>
            <a:avLst/>
            <a:gdLst>
              <a:gd name="T0" fmla="*/ 2147483647 w 43200"/>
              <a:gd name="T1" fmla="*/ 1121868403 h 43200"/>
              <a:gd name="T2" fmla="*/ 2147483647 w 43200"/>
              <a:gd name="T3" fmla="*/ 2147483647 h 43200"/>
              <a:gd name="T4" fmla="*/ 14560922 w 43200"/>
              <a:gd name="T5" fmla="*/ 1121868403 h 43200"/>
              <a:gd name="T6" fmla="*/ 2147483647 w 43200"/>
              <a:gd name="T7" fmla="*/ 128287194 h 43200"/>
              <a:gd name="T8" fmla="*/ 0 60000 65536"/>
              <a:gd name="T9" fmla="*/ 0 60000 65536"/>
              <a:gd name="T10" fmla="*/ 0 60000 65536"/>
              <a:gd name="T11" fmla="*/ 0 60000 65536"/>
              <a:gd name="T12" fmla="*/ 231048 w 43200"/>
              <a:gd name="T13" fmla="*/ 161107 h 43200"/>
              <a:gd name="T14" fmla="*/ 1525912 w 43200"/>
              <a:gd name="T15" fmla="*/ 46825791 h 43200"/>
            </a:gdLst>
            <a:ahLst/>
            <a:cxnLst>
              <a:cxn ang="T8">
                <a:pos x="T0" y="T1"/>
              </a:cxn>
              <a:cxn ang="T9">
                <a:pos x="T2" y="T3"/>
              </a:cxn>
              <a:cxn ang="T10">
                <a:pos x="T4" y="T5"/>
              </a:cxn>
              <a:cxn ang="T11">
                <a:pos x="T6" y="T7"/>
              </a:cxn>
            </a:cxnLst>
            <a:rect l="T12" t="T13" r="T14" b="T15"/>
            <a:pathLst>
              <a:path w="43200" h="43200">
                <a:moveTo>
                  <a:pt x="3900" y="14370"/>
                </a:moveTo>
                <a:lnTo>
                  <a:pt x="3900" y="14370"/>
                </a:lnTo>
                <a:cubicBezTo>
                  <a:pt x="1684" y="14683"/>
                  <a:pt x="1" y="17236"/>
                  <a:pt x="1" y="20283"/>
                </a:cubicBezTo>
                <a:cubicBezTo>
                  <a:pt x="0" y="22394"/>
                  <a:pt x="818" y="24347"/>
                  <a:pt x="2150" y="25413"/>
                </a:cubicBezTo>
                <a:lnTo>
                  <a:pt x="2149" y="25413"/>
                </a:lnTo>
                <a:cubicBezTo>
                  <a:pt x="1393" y="26510"/>
                  <a:pt x="973" y="27956"/>
                  <a:pt x="973" y="29457"/>
                </a:cubicBezTo>
                <a:cubicBezTo>
                  <a:pt x="973" y="32726"/>
                  <a:pt x="2925" y="35376"/>
                  <a:pt x="5333" y="35376"/>
                </a:cubicBezTo>
                <a:cubicBezTo>
                  <a:pt x="5502" y="35376"/>
                  <a:pt x="5672" y="35362"/>
                  <a:pt x="5840" y="35335"/>
                </a:cubicBezTo>
                <a:lnTo>
                  <a:pt x="5840" y="35336"/>
                </a:lnTo>
                <a:cubicBezTo>
                  <a:pt x="7216" y="38614"/>
                  <a:pt x="9772" y="40637"/>
                  <a:pt x="12539" y="40637"/>
                </a:cubicBezTo>
                <a:cubicBezTo>
                  <a:pt x="13940" y="40636"/>
                  <a:pt x="15315" y="40115"/>
                  <a:pt x="16516" y="39129"/>
                </a:cubicBezTo>
                <a:lnTo>
                  <a:pt x="16516" y="39130"/>
                </a:lnTo>
                <a:cubicBezTo>
                  <a:pt x="17769" y="41688"/>
                  <a:pt x="19875" y="43224"/>
                  <a:pt x="22130" y="43224"/>
                </a:cubicBezTo>
                <a:cubicBezTo>
                  <a:pt x="25105" y="43223"/>
                  <a:pt x="27730" y="40565"/>
                  <a:pt x="28592" y="36678"/>
                </a:cubicBezTo>
                <a:lnTo>
                  <a:pt x="28593" y="36678"/>
                </a:lnTo>
                <a:cubicBezTo>
                  <a:pt x="29511" y="37459"/>
                  <a:pt x="30573" y="37873"/>
                  <a:pt x="31657" y="37873"/>
                </a:cubicBezTo>
                <a:cubicBezTo>
                  <a:pt x="34833" y="37872"/>
                  <a:pt x="37416" y="34389"/>
                  <a:pt x="37441" y="30069"/>
                </a:cubicBezTo>
                <a:cubicBezTo>
                  <a:pt x="40778" y="29419"/>
                  <a:pt x="43257" y="25529"/>
                  <a:pt x="43257" y="20942"/>
                </a:cubicBezTo>
                <a:cubicBezTo>
                  <a:pt x="43257" y="18910"/>
                  <a:pt x="42764" y="16936"/>
                  <a:pt x="41855" y="15325"/>
                </a:cubicBezTo>
                <a:lnTo>
                  <a:pt x="41855" y="15326"/>
                </a:lnTo>
                <a:cubicBezTo>
                  <a:pt x="42140" y="14420"/>
                  <a:pt x="42287" y="13445"/>
                  <a:pt x="42287" y="12460"/>
                </a:cubicBezTo>
                <a:cubicBezTo>
                  <a:pt x="42287" y="9179"/>
                  <a:pt x="40676" y="6304"/>
                  <a:pt x="38354" y="5442"/>
                </a:cubicBezTo>
                <a:lnTo>
                  <a:pt x="38355" y="5441"/>
                </a:lnTo>
                <a:cubicBezTo>
                  <a:pt x="37938" y="2301"/>
                  <a:pt x="35925" y="16"/>
                  <a:pt x="33575" y="16"/>
                </a:cubicBezTo>
                <a:cubicBezTo>
                  <a:pt x="32147" y="15"/>
                  <a:pt x="30792" y="868"/>
                  <a:pt x="29869" y="2346"/>
                </a:cubicBezTo>
                <a:lnTo>
                  <a:pt x="29869" y="2347"/>
                </a:lnTo>
                <a:cubicBezTo>
                  <a:pt x="29044" y="872"/>
                  <a:pt x="27760" y="7"/>
                  <a:pt x="26399" y="7"/>
                </a:cubicBezTo>
                <a:cubicBezTo>
                  <a:pt x="24744" y="6"/>
                  <a:pt x="23231" y="1281"/>
                  <a:pt x="22493" y="3298"/>
                </a:cubicBezTo>
                <a:lnTo>
                  <a:pt x="22493" y="3297"/>
                </a:lnTo>
                <a:cubicBezTo>
                  <a:pt x="21495" y="1959"/>
                  <a:pt x="20151" y="1210"/>
                  <a:pt x="18752" y="1210"/>
                </a:cubicBezTo>
                <a:cubicBezTo>
                  <a:pt x="16779" y="1209"/>
                  <a:pt x="14967" y="2694"/>
                  <a:pt x="14042" y="5068"/>
                </a:cubicBezTo>
                <a:lnTo>
                  <a:pt x="14042" y="5067"/>
                </a:lnTo>
                <a:cubicBezTo>
                  <a:pt x="13006" y="4242"/>
                  <a:pt x="11828" y="3807"/>
                  <a:pt x="10628" y="3807"/>
                </a:cubicBezTo>
                <a:cubicBezTo>
                  <a:pt x="6898" y="3807"/>
                  <a:pt x="3875" y="7921"/>
                  <a:pt x="3875" y="12997"/>
                </a:cubicBezTo>
                <a:cubicBezTo>
                  <a:pt x="3874" y="13411"/>
                  <a:pt x="3895" y="13825"/>
                  <a:pt x="3936" y="14236"/>
                </a:cubicBezTo>
                <a:close/>
              </a:path>
              <a:path w="43200" h="43200" fill="none">
                <a:moveTo>
                  <a:pt x="2160" y="25380"/>
                </a:moveTo>
                <a:lnTo>
                  <a:pt x="2160" y="25379"/>
                </a:lnTo>
                <a:cubicBezTo>
                  <a:pt x="2826" y="25913"/>
                  <a:pt x="3584" y="26195"/>
                  <a:pt x="4356" y="26195"/>
                </a:cubicBezTo>
                <a:cubicBezTo>
                  <a:pt x="4468" y="26194"/>
                  <a:pt x="4580" y="26189"/>
                  <a:pt x="4693" y="26177"/>
                </a:cubicBezTo>
                <a:moveTo>
                  <a:pt x="5820" y="35280"/>
                </a:moveTo>
                <a:lnTo>
                  <a:pt x="5819" y="35279"/>
                </a:lnTo>
                <a:cubicBezTo>
                  <a:pt x="6199" y="35219"/>
                  <a:pt x="6572" y="35091"/>
                  <a:pt x="6927" y="34898"/>
                </a:cubicBezTo>
                <a:moveTo>
                  <a:pt x="15810" y="37350"/>
                </a:moveTo>
                <a:lnTo>
                  <a:pt x="15809" y="37350"/>
                </a:lnTo>
                <a:cubicBezTo>
                  <a:pt x="15986" y="37960"/>
                  <a:pt x="16210" y="38544"/>
                  <a:pt x="16477" y="39090"/>
                </a:cubicBezTo>
                <a:moveTo>
                  <a:pt x="28560" y="36660"/>
                </a:moveTo>
                <a:lnTo>
                  <a:pt x="28560" y="36660"/>
                </a:lnTo>
                <a:cubicBezTo>
                  <a:pt x="28698" y="36038"/>
                  <a:pt x="28787" y="35398"/>
                  <a:pt x="28826" y="34750"/>
                </a:cubicBezTo>
                <a:moveTo>
                  <a:pt x="37380" y="30090"/>
                </a:moveTo>
                <a:lnTo>
                  <a:pt x="37379" y="30089"/>
                </a:lnTo>
                <a:cubicBezTo>
                  <a:pt x="37379" y="30068"/>
                  <a:pt x="37380" y="30047"/>
                  <a:pt x="37380" y="30027"/>
                </a:cubicBezTo>
                <a:cubicBezTo>
                  <a:pt x="37380" y="27018"/>
                  <a:pt x="36117" y="24272"/>
                  <a:pt x="34128" y="22954"/>
                </a:cubicBezTo>
                <a:moveTo>
                  <a:pt x="40350" y="18030"/>
                </a:moveTo>
                <a:lnTo>
                  <a:pt x="40349" y="18029"/>
                </a:lnTo>
                <a:cubicBezTo>
                  <a:pt x="40977" y="17302"/>
                  <a:pt x="41472" y="16386"/>
                  <a:pt x="41797" y="15353"/>
                </a:cubicBezTo>
                <a:moveTo>
                  <a:pt x="38400" y="6690"/>
                </a:moveTo>
                <a:lnTo>
                  <a:pt x="38399" y="6689"/>
                </a:lnTo>
                <a:cubicBezTo>
                  <a:pt x="38399" y="6658"/>
                  <a:pt x="38400" y="6627"/>
                  <a:pt x="38400" y="6596"/>
                </a:cubicBezTo>
                <a:cubicBezTo>
                  <a:pt x="38400" y="6203"/>
                  <a:pt x="38374" y="5812"/>
                  <a:pt x="38322" y="5426"/>
                </a:cubicBezTo>
                <a:moveTo>
                  <a:pt x="29820" y="2340"/>
                </a:moveTo>
                <a:lnTo>
                  <a:pt x="29819" y="2339"/>
                </a:lnTo>
                <a:cubicBezTo>
                  <a:pt x="29516" y="2825"/>
                  <a:pt x="29266" y="3368"/>
                  <a:pt x="29078" y="3952"/>
                </a:cubicBezTo>
                <a:moveTo>
                  <a:pt x="22500" y="3330"/>
                </a:moveTo>
                <a:lnTo>
                  <a:pt x="22500" y="3330"/>
                </a:lnTo>
                <a:cubicBezTo>
                  <a:pt x="22338" y="3771"/>
                  <a:pt x="22217" y="4238"/>
                  <a:pt x="22140" y="4719"/>
                </a:cubicBezTo>
                <a:moveTo>
                  <a:pt x="15300" y="6540"/>
                </a:moveTo>
                <a:lnTo>
                  <a:pt x="15299" y="6540"/>
                </a:lnTo>
                <a:cubicBezTo>
                  <a:pt x="14908" y="6020"/>
                  <a:pt x="14471" y="5568"/>
                  <a:pt x="14000" y="5191"/>
                </a:cubicBezTo>
                <a:moveTo>
                  <a:pt x="3900" y="14370"/>
                </a:moveTo>
                <a:lnTo>
                  <a:pt x="3899" y="14370"/>
                </a:lnTo>
                <a:cubicBezTo>
                  <a:pt x="3947" y="14850"/>
                  <a:pt x="4023" y="15325"/>
                  <a:pt x="4126" y="15789"/>
                </a:cubicBezTo>
              </a:path>
            </a:pathLst>
          </a:custGeom>
          <a:gradFill rotWithShape="1">
            <a:gsLst>
              <a:gs pos="0">
                <a:srgbClr val="765E00"/>
              </a:gs>
              <a:gs pos="50000">
                <a:srgbClr val="FFCC00"/>
              </a:gs>
              <a:gs pos="100000">
                <a:srgbClr val="765E00"/>
              </a:gs>
            </a:gsLst>
            <a:lin ang="2700000" scaled="1"/>
          </a:gradFill>
          <a:ln w="9525" algn="ctr">
            <a:solidFill>
              <a:schemeClr val="tx1"/>
            </a:solidFill>
            <a:round/>
            <a:headEnd/>
            <a:tailEnd/>
          </a:ln>
        </p:spPr>
        <p:txBody>
          <a:bodyPr wrap="none" anchor="ctr"/>
          <a:lstStyle/>
          <a:p>
            <a:endParaRPr lang="en-AU"/>
          </a:p>
        </p:txBody>
      </p:sp>
      <p:sp>
        <p:nvSpPr>
          <p:cNvPr id="5133" name="Text Box 6"/>
          <p:cNvSpPr txBox="1">
            <a:spLocks noChangeArrowheads="1"/>
          </p:cNvSpPr>
          <p:nvPr/>
        </p:nvSpPr>
        <p:spPr bwMode="auto">
          <a:xfrm>
            <a:off x="2786050" y="3643314"/>
            <a:ext cx="1492250" cy="357190"/>
          </a:xfrm>
          <a:prstGeom prst="rect">
            <a:avLst/>
          </a:prstGeom>
          <a:noFill/>
          <a:ln w="9525">
            <a:noFill/>
            <a:miter lim="800000"/>
            <a:headEnd/>
            <a:tailEnd/>
          </a:ln>
        </p:spPr>
        <p:txBody>
          <a:bodyPr wrap="none"/>
          <a:lstStyle/>
          <a:p>
            <a:pPr hangingPunct="1"/>
            <a:r>
              <a:rPr lang="en-US" sz="1400" b="1" dirty="0" err="1" smtClean="0">
                <a:cs typeface="Arial" charset="0"/>
              </a:rPr>
              <a:t>Servicio</a:t>
            </a:r>
            <a:r>
              <a:rPr lang="en-US" sz="1400" b="1" dirty="0" smtClean="0">
                <a:cs typeface="Arial" charset="0"/>
              </a:rPr>
              <a:t> WCF</a:t>
            </a:r>
            <a:endParaRPr lang="en-US" sz="1400" b="1" dirty="0">
              <a:cs typeface="Arial" charset="0"/>
            </a:endParaRPr>
          </a:p>
        </p:txBody>
      </p:sp>
      <p:graphicFrame>
        <p:nvGraphicFramePr>
          <p:cNvPr id="5123" name="Object 3"/>
          <p:cNvGraphicFramePr>
            <a:graphicFrameLocks noChangeAspect="1"/>
          </p:cNvGraphicFramePr>
          <p:nvPr/>
        </p:nvGraphicFramePr>
        <p:xfrm>
          <a:off x="990600" y="3900488"/>
          <a:ext cx="371475" cy="477837"/>
        </p:xfrm>
        <a:graphic>
          <a:graphicData uri="http://schemas.openxmlformats.org/presentationml/2006/ole">
            <p:oleObj spid="_x0000_s1027" name="Visio" r:id="rId9" imgW="371535" imgH="477601" progId="">
              <p:embed/>
            </p:oleObj>
          </a:graphicData>
        </a:graphic>
      </p:graphicFrame>
      <p:graphicFrame>
        <p:nvGraphicFramePr>
          <p:cNvPr id="5124" name="Object 4"/>
          <p:cNvGraphicFramePr>
            <a:graphicFrameLocks noChangeAspect="1"/>
          </p:cNvGraphicFramePr>
          <p:nvPr/>
        </p:nvGraphicFramePr>
        <p:xfrm>
          <a:off x="1150938" y="3932238"/>
          <a:ext cx="371475" cy="477837"/>
        </p:xfrm>
        <a:graphic>
          <a:graphicData uri="http://schemas.openxmlformats.org/presentationml/2006/ole">
            <p:oleObj spid="_x0000_s1028" name="Visio" r:id="rId10" imgW="371535" imgH="477601" progId="">
              <p:embed/>
            </p:oleObj>
          </a:graphicData>
        </a:graphic>
      </p:graphicFrame>
      <p:graphicFrame>
        <p:nvGraphicFramePr>
          <p:cNvPr id="5125" name="Object 5"/>
          <p:cNvGraphicFramePr>
            <a:graphicFrameLocks noChangeAspect="1"/>
          </p:cNvGraphicFramePr>
          <p:nvPr/>
        </p:nvGraphicFramePr>
        <p:xfrm>
          <a:off x="1304925" y="3976688"/>
          <a:ext cx="371475" cy="477837"/>
        </p:xfrm>
        <a:graphic>
          <a:graphicData uri="http://schemas.openxmlformats.org/presentationml/2006/ole">
            <p:oleObj spid="_x0000_s1029" name="Visio" r:id="rId11" imgW="371535" imgH="477601" progId="">
              <p:embed/>
            </p:oleObj>
          </a:graphicData>
        </a:graphic>
      </p:graphicFrame>
      <p:sp>
        <p:nvSpPr>
          <p:cNvPr id="5134" name="Document"/>
          <p:cNvSpPr>
            <a:spLocks noEditPoints="1" noChangeArrowheads="1"/>
          </p:cNvSpPr>
          <p:nvPr/>
        </p:nvSpPr>
        <p:spPr bwMode="auto">
          <a:xfrm rot="10800000">
            <a:off x="2058988" y="3692525"/>
            <a:ext cx="661987" cy="1066800"/>
          </a:xfrm>
          <a:custGeom>
            <a:avLst/>
            <a:gdLst>
              <a:gd name="T0" fmla="*/ 10103761 w 21600"/>
              <a:gd name="T1" fmla="*/ 52766107 h 21600"/>
              <a:gd name="T2" fmla="*/ 79837 w 21600"/>
              <a:gd name="T3" fmla="*/ 26463557 h 21600"/>
              <a:gd name="T4" fmla="*/ 10103761 w 21600"/>
              <a:gd name="T5" fmla="*/ 197605 h 21600"/>
              <a:gd name="T6" fmla="*/ 20387851 w 21600"/>
              <a:gd name="T7" fmla="*/ 25983004 h 21600"/>
              <a:gd name="T8" fmla="*/ 10103761 w 21600"/>
              <a:gd name="T9" fmla="*/ 52766107 h 21600"/>
              <a:gd name="T10" fmla="*/ 0 w 21600"/>
              <a:gd name="T11" fmla="*/ 0 h 21600"/>
              <a:gd name="T12" fmla="*/ 20288278 w 21600"/>
              <a:gd name="T13" fmla="*/ 0 h 21600"/>
              <a:gd name="T14" fmla="*/ 20288278 w 21600"/>
              <a:gd name="T15" fmla="*/ 52688072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p:spPr>
        <p:txBody>
          <a:bodyPr rot="10800000" wrap="none" anchor="ctr" anchorCtr="1"/>
          <a:lstStyle/>
          <a:p>
            <a:pPr eaLnBrk="1" hangingPunct="1"/>
            <a:r>
              <a:rPr lang="en-US" sz="1200" b="1" dirty="0" err="1" smtClean="0">
                <a:cs typeface="Arial" charset="0"/>
              </a:rPr>
              <a:t>Contrato</a:t>
            </a:r>
            <a:endParaRPr lang="en-US" sz="1200" b="1" dirty="0">
              <a:cs typeface="Arial" charset="0"/>
            </a:endParaRPr>
          </a:p>
        </p:txBody>
      </p:sp>
      <p:grpSp>
        <p:nvGrpSpPr>
          <p:cNvPr id="2" name="Group 11"/>
          <p:cNvGrpSpPr>
            <a:grpSpLocks/>
          </p:cNvGrpSpPr>
          <p:nvPr/>
        </p:nvGrpSpPr>
        <p:grpSpPr bwMode="auto">
          <a:xfrm>
            <a:off x="1828800" y="3703638"/>
            <a:ext cx="230188" cy="76200"/>
            <a:chOff x="863" y="1468"/>
            <a:chExt cx="145" cy="48"/>
          </a:xfrm>
        </p:grpSpPr>
        <p:sp>
          <p:nvSpPr>
            <p:cNvPr id="5295" name="Line 12"/>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96" name="Oval 13"/>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3" name="Group 14"/>
          <p:cNvGrpSpPr>
            <a:grpSpLocks/>
          </p:cNvGrpSpPr>
          <p:nvPr/>
        </p:nvGrpSpPr>
        <p:grpSpPr bwMode="auto">
          <a:xfrm>
            <a:off x="1828800" y="3822700"/>
            <a:ext cx="230188" cy="76200"/>
            <a:chOff x="863" y="1468"/>
            <a:chExt cx="145" cy="48"/>
          </a:xfrm>
        </p:grpSpPr>
        <p:sp>
          <p:nvSpPr>
            <p:cNvPr id="5293" name="Line 15"/>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94" name="Oval 16"/>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4" name="Group 17"/>
          <p:cNvGrpSpPr>
            <a:grpSpLocks/>
          </p:cNvGrpSpPr>
          <p:nvPr/>
        </p:nvGrpSpPr>
        <p:grpSpPr bwMode="auto">
          <a:xfrm>
            <a:off x="1830388" y="3952875"/>
            <a:ext cx="230187" cy="76200"/>
            <a:chOff x="863" y="1468"/>
            <a:chExt cx="145" cy="48"/>
          </a:xfrm>
        </p:grpSpPr>
        <p:sp>
          <p:nvSpPr>
            <p:cNvPr id="5291" name="Line 18"/>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92" name="Oval 19"/>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5" name="Group 20"/>
          <p:cNvGrpSpPr>
            <a:grpSpLocks/>
          </p:cNvGrpSpPr>
          <p:nvPr/>
        </p:nvGrpSpPr>
        <p:grpSpPr bwMode="auto">
          <a:xfrm>
            <a:off x="1828800" y="4073525"/>
            <a:ext cx="230188" cy="76200"/>
            <a:chOff x="863" y="1468"/>
            <a:chExt cx="145" cy="48"/>
          </a:xfrm>
        </p:grpSpPr>
        <p:sp>
          <p:nvSpPr>
            <p:cNvPr id="5289" name="Line 21"/>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90" name="Oval 22"/>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6" name="Group 23"/>
          <p:cNvGrpSpPr>
            <a:grpSpLocks/>
          </p:cNvGrpSpPr>
          <p:nvPr/>
        </p:nvGrpSpPr>
        <p:grpSpPr bwMode="auto">
          <a:xfrm>
            <a:off x="1828800" y="4214813"/>
            <a:ext cx="230188" cy="76200"/>
            <a:chOff x="863" y="1468"/>
            <a:chExt cx="145" cy="48"/>
          </a:xfrm>
        </p:grpSpPr>
        <p:sp>
          <p:nvSpPr>
            <p:cNvPr id="5287" name="Line 24"/>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88" name="Oval 25"/>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7" name="Group 26"/>
          <p:cNvGrpSpPr>
            <a:grpSpLocks/>
          </p:cNvGrpSpPr>
          <p:nvPr/>
        </p:nvGrpSpPr>
        <p:grpSpPr bwMode="auto">
          <a:xfrm>
            <a:off x="1828800" y="4344988"/>
            <a:ext cx="230188" cy="76200"/>
            <a:chOff x="863" y="1468"/>
            <a:chExt cx="145" cy="48"/>
          </a:xfrm>
        </p:grpSpPr>
        <p:sp>
          <p:nvSpPr>
            <p:cNvPr id="5285" name="Line 27"/>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86" name="Oval 28"/>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8" name="Group 29"/>
          <p:cNvGrpSpPr>
            <a:grpSpLocks/>
          </p:cNvGrpSpPr>
          <p:nvPr/>
        </p:nvGrpSpPr>
        <p:grpSpPr bwMode="auto">
          <a:xfrm>
            <a:off x="1830388" y="4475163"/>
            <a:ext cx="230187" cy="76200"/>
            <a:chOff x="863" y="1468"/>
            <a:chExt cx="145" cy="48"/>
          </a:xfrm>
        </p:grpSpPr>
        <p:sp>
          <p:nvSpPr>
            <p:cNvPr id="5283" name="Line 30"/>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84" name="Oval 31"/>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9" name="Group 32"/>
          <p:cNvGrpSpPr>
            <a:grpSpLocks/>
          </p:cNvGrpSpPr>
          <p:nvPr/>
        </p:nvGrpSpPr>
        <p:grpSpPr bwMode="auto">
          <a:xfrm>
            <a:off x="1828800" y="4595813"/>
            <a:ext cx="230188" cy="76200"/>
            <a:chOff x="863" y="1468"/>
            <a:chExt cx="145" cy="48"/>
          </a:xfrm>
        </p:grpSpPr>
        <p:sp>
          <p:nvSpPr>
            <p:cNvPr id="5281" name="Line 33"/>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82" name="Oval 34"/>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sp>
        <p:nvSpPr>
          <p:cNvPr id="5143" name="Rectangle 35"/>
          <p:cNvSpPr>
            <a:spLocks noChangeArrowheads="1"/>
          </p:cNvSpPr>
          <p:nvPr/>
        </p:nvSpPr>
        <p:spPr bwMode="auto">
          <a:xfrm>
            <a:off x="304800" y="1635125"/>
            <a:ext cx="4114800" cy="4572000"/>
          </a:xfrm>
          <a:prstGeom prst="rect">
            <a:avLst/>
          </a:prstGeom>
          <a:noFill/>
          <a:ln w="9525">
            <a:solidFill>
              <a:schemeClr val="tx2"/>
            </a:solidFill>
            <a:miter lim="800000"/>
            <a:headEnd/>
            <a:tailEnd/>
          </a:ln>
        </p:spPr>
        <p:txBody>
          <a:bodyPr wrap="none" anchor="ctr"/>
          <a:lstStyle/>
          <a:p>
            <a:endParaRPr lang="en-AU"/>
          </a:p>
        </p:txBody>
      </p:sp>
      <p:sp>
        <p:nvSpPr>
          <p:cNvPr id="5144" name="Oval 36"/>
          <p:cNvSpPr>
            <a:spLocks noChangeArrowheads="1"/>
          </p:cNvSpPr>
          <p:nvPr/>
        </p:nvSpPr>
        <p:spPr bwMode="auto">
          <a:xfrm>
            <a:off x="1039813" y="4035425"/>
            <a:ext cx="26987" cy="26988"/>
          </a:xfrm>
          <a:prstGeom prst="ellipse">
            <a:avLst/>
          </a:prstGeom>
          <a:solidFill>
            <a:schemeClr val="accent1"/>
          </a:solidFill>
          <a:ln w="9525">
            <a:solidFill>
              <a:schemeClr val="bg2"/>
            </a:solidFill>
            <a:round/>
            <a:headEnd/>
            <a:tailEnd/>
          </a:ln>
        </p:spPr>
        <p:txBody>
          <a:bodyPr wrap="none" anchor="ctr"/>
          <a:lstStyle/>
          <a:p>
            <a:endParaRPr lang="en-AU"/>
          </a:p>
        </p:txBody>
      </p:sp>
      <p:sp>
        <p:nvSpPr>
          <p:cNvPr id="5145" name="Oval 37"/>
          <p:cNvSpPr>
            <a:spLocks noChangeArrowheads="1"/>
          </p:cNvSpPr>
          <p:nvPr/>
        </p:nvSpPr>
        <p:spPr bwMode="auto">
          <a:xfrm>
            <a:off x="982663" y="3978275"/>
            <a:ext cx="26987" cy="26988"/>
          </a:xfrm>
          <a:prstGeom prst="ellipse">
            <a:avLst/>
          </a:prstGeom>
          <a:solidFill>
            <a:schemeClr val="accent1"/>
          </a:solidFill>
          <a:ln w="9525">
            <a:solidFill>
              <a:schemeClr val="bg2"/>
            </a:solidFill>
            <a:round/>
            <a:headEnd/>
            <a:tailEnd/>
          </a:ln>
        </p:spPr>
        <p:txBody>
          <a:bodyPr wrap="none" anchor="ctr"/>
          <a:lstStyle/>
          <a:p>
            <a:endParaRPr lang="en-AU"/>
          </a:p>
        </p:txBody>
      </p:sp>
      <p:sp>
        <p:nvSpPr>
          <p:cNvPr id="5146" name="Oval 38"/>
          <p:cNvSpPr>
            <a:spLocks noChangeArrowheads="1"/>
          </p:cNvSpPr>
          <p:nvPr/>
        </p:nvSpPr>
        <p:spPr bwMode="auto">
          <a:xfrm>
            <a:off x="925513" y="3921125"/>
            <a:ext cx="26987" cy="26988"/>
          </a:xfrm>
          <a:prstGeom prst="ellipse">
            <a:avLst/>
          </a:prstGeom>
          <a:solidFill>
            <a:schemeClr val="accent1"/>
          </a:solidFill>
          <a:ln w="9525">
            <a:solidFill>
              <a:schemeClr val="bg2"/>
            </a:solidFill>
            <a:round/>
            <a:headEnd/>
            <a:tailEnd/>
          </a:ln>
        </p:spPr>
        <p:txBody>
          <a:bodyPr wrap="none" anchor="ctr"/>
          <a:lstStyle/>
          <a:p>
            <a:endParaRPr lang="en-AU"/>
          </a:p>
        </p:txBody>
      </p:sp>
      <p:sp>
        <p:nvSpPr>
          <p:cNvPr id="5147" name="AutoShape 44"/>
          <p:cNvSpPr>
            <a:spLocks noChangeArrowheads="1"/>
          </p:cNvSpPr>
          <p:nvPr/>
        </p:nvSpPr>
        <p:spPr bwMode="auto">
          <a:xfrm>
            <a:off x="7537450" y="2544763"/>
            <a:ext cx="744538" cy="2963862"/>
          </a:xfrm>
          <a:prstGeom prst="can">
            <a:avLst>
              <a:gd name="adj" fmla="val 24106"/>
            </a:avLst>
          </a:prstGeom>
          <a:gradFill rotWithShape="1">
            <a:gsLst>
              <a:gs pos="0">
                <a:srgbClr val="765E00"/>
              </a:gs>
              <a:gs pos="50000">
                <a:srgbClr val="FFCC00"/>
              </a:gs>
              <a:gs pos="100000">
                <a:srgbClr val="765E00"/>
              </a:gs>
            </a:gsLst>
            <a:lin ang="2700000" scaled="1"/>
          </a:gradFill>
          <a:ln w="9525">
            <a:solidFill>
              <a:schemeClr val="tx1"/>
            </a:solidFill>
            <a:round/>
            <a:headEnd/>
            <a:tailEnd/>
          </a:ln>
        </p:spPr>
        <p:txBody>
          <a:bodyPr wrap="none" anchor="ctr"/>
          <a:lstStyle/>
          <a:p>
            <a:pPr eaLnBrk="1" hangingPunct="1"/>
            <a:r>
              <a:rPr lang="en-US" sz="1400" b="1">
                <a:cs typeface="Arial" charset="0"/>
              </a:rPr>
              <a:t>LOB</a:t>
            </a:r>
          </a:p>
        </p:txBody>
      </p:sp>
      <p:sp>
        <p:nvSpPr>
          <p:cNvPr id="5148" name="AutoShape 49"/>
          <p:cNvSpPr>
            <a:spLocks noChangeArrowheads="1"/>
          </p:cNvSpPr>
          <p:nvPr/>
        </p:nvSpPr>
        <p:spPr bwMode="auto">
          <a:xfrm>
            <a:off x="6381750" y="2470150"/>
            <a:ext cx="660400" cy="3114675"/>
          </a:xfrm>
          <a:prstGeom prst="cube">
            <a:avLst>
              <a:gd name="adj" fmla="val 12500"/>
            </a:avLst>
          </a:prstGeom>
          <a:gradFill rotWithShape="1">
            <a:gsLst>
              <a:gs pos="0">
                <a:srgbClr val="765E76">
                  <a:alpha val="50000"/>
                </a:srgbClr>
              </a:gs>
              <a:gs pos="50000">
                <a:srgbClr val="FFCCFF">
                  <a:alpha val="50000"/>
                </a:srgbClr>
              </a:gs>
              <a:gs pos="100000">
                <a:srgbClr val="765E76">
                  <a:alpha val="50000"/>
                </a:srgbClr>
              </a:gs>
            </a:gsLst>
            <a:lin ang="2700000" scaled="1"/>
          </a:gradFill>
          <a:ln w="12700" algn="ctr">
            <a:solidFill>
              <a:schemeClr val="bg2"/>
            </a:solidFill>
            <a:miter lim="800000"/>
            <a:headEnd/>
            <a:tailEnd/>
          </a:ln>
        </p:spPr>
        <p:txBody>
          <a:bodyPr vert="eaVert" wrap="none" anchor="ctr"/>
          <a:lstStyle/>
          <a:p>
            <a:pPr hangingPunct="1">
              <a:lnSpc>
                <a:spcPct val="90000"/>
              </a:lnSpc>
            </a:pPr>
            <a:r>
              <a:rPr lang="en-US" sz="1400" b="1" dirty="0">
                <a:cs typeface="Arial" charset="0"/>
              </a:rPr>
              <a:t> BizTalk </a:t>
            </a:r>
            <a:r>
              <a:rPr lang="en-US" sz="1400" b="1" dirty="0" smtClean="0">
                <a:cs typeface="Arial" charset="0"/>
              </a:rPr>
              <a:t>Adapter  </a:t>
            </a:r>
            <a:endParaRPr lang="en-US" sz="1400" b="1" dirty="0">
              <a:cs typeface="Arial" charset="0"/>
            </a:endParaRPr>
          </a:p>
        </p:txBody>
      </p:sp>
      <p:sp>
        <p:nvSpPr>
          <p:cNvPr id="199726" name="Document"/>
          <p:cNvSpPr>
            <a:spLocks noEditPoints="1" noChangeArrowheads="1"/>
          </p:cNvSpPr>
          <p:nvPr/>
        </p:nvSpPr>
        <p:spPr bwMode="auto">
          <a:xfrm rot="10800000">
            <a:off x="5721350" y="2470150"/>
            <a:ext cx="534988" cy="44608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rot="10800000" wrap="none" anchor="ctr" anchorCtr="1"/>
          <a:lstStyle/>
          <a:p>
            <a:pPr eaLnBrk="1" hangingPunct="1">
              <a:defRPr/>
            </a:pPr>
            <a:r>
              <a:rPr lang="en-US" sz="800" b="1" dirty="0" smtClean="0">
                <a:cs typeface="Arial" pitchFamily="34" charset="0"/>
              </a:rPr>
              <a:t>Contrato1</a:t>
            </a:r>
            <a:endParaRPr lang="en-US" sz="800" b="1" dirty="0">
              <a:cs typeface="Arial" pitchFamily="34" charset="0"/>
            </a:endParaRPr>
          </a:p>
        </p:txBody>
      </p:sp>
      <p:grpSp>
        <p:nvGrpSpPr>
          <p:cNvPr id="10" name="Group 47"/>
          <p:cNvGrpSpPr>
            <a:grpSpLocks/>
          </p:cNvGrpSpPr>
          <p:nvPr/>
        </p:nvGrpSpPr>
        <p:grpSpPr bwMode="auto">
          <a:xfrm>
            <a:off x="5470525" y="2481263"/>
            <a:ext cx="250825" cy="74612"/>
            <a:chOff x="863" y="1468"/>
            <a:chExt cx="145" cy="48"/>
          </a:xfrm>
        </p:grpSpPr>
        <p:sp>
          <p:nvSpPr>
            <p:cNvPr id="5279" name="Line 48"/>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80" name="Oval 49"/>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11" name="Group 50"/>
          <p:cNvGrpSpPr>
            <a:grpSpLocks/>
          </p:cNvGrpSpPr>
          <p:nvPr/>
        </p:nvGrpSpPr>
        <p:grpSpPr bwMode="auto">
          <a:xfrm>
            <a:off x="5470525" y="2598738"/>
            <a:ext cx="250825" cy="76200"/>
            <a:chOff x="863" y="1468"/>
            <a:chExt cx="145" cy="48"/>
          </a:xfrm>
        </p:grpSpPr>
        <p:sp>
          <p:nvSpPr>
            <p:cNvPr id="5277" name="Line 51"/>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78" name="Oval 52"/>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12" name="Group 53"/>
          <p:cNvGrpSpPr>
            <a:grpSpLocks/>
          </p:cNvGrpSpPr>
          <p:nvPr/>
        </p:nvGrpSpPr>
        <p:grpSpPr bwMode="auto">
          <a:xfrm>
            <a:off x="5473700" y="2728913"/>
            <a:ext cx="249238" cy="76200"/>
            <a:chOff x="863" y="1468"/>
            <a:chExt cx="145" cy="48"/>
          </a:xfrm>
        </p:grpSpPr>
        <p:sp>
          <p:nvSpPr>
            <p:cNvPr id="5275" name="Line 54"/>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76" name="Oval 55"/>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13" name="Group 56"/>
          <p:cNvGrpSpPr>
            <a:grpSpLocks/>
          </p:cNvGrpSpPr>
          <p:nvPr/>
        </p:nvGrpSpPr>
        <p:grpSpPr bwMode="auto">
          <a:xfrm>
            <a:off x="5470525" y="2849563"/>
            <a:ext cx="250825" cy="76200"/>
            <a:chOff x="863" y="1468"/>
            <a:chExt cx="145" cy="48"/>
          </a:xfrm>
        </p:grpSpPr>
        <p:sp>
          <p:nvSpPr>
            <p:cNvPr id="5273" name="Line 57"/>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74" name="Oval 58"/>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sp>
        <p:nvSpPr>
          <p:cNvPr id="199739" name="Document"/>
          <p:cNvSpPr>
            <a:spLocks noEditPoints="1" noChangeArrowheads="1"/>
          </p:cNvSpPr>
          <p:nvPr/>
        </p:nvSpPr>
        <p:spPr bwMode="auto">
          <a:xfrm rot="10800000">
            <a:off x="5722938" y="3228975"/>
            <a:ext cx="534987" cy="44608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rot="10800000" wrap="none" anchor="ctr" anchorCtr="1"/>
          <a:lstStyle/>
          <a:p>
            <a:pPr eaLnBrk="1" hangingPunct="1">
              <a:defRPr/>
            </a:pPr>
            <a:r>
              <a:rPr lang="en-US" sz="800" b="1" dirty="0" smtClean="0">
                <a:cs typeface="Arial" pitchFamily="34" charset="0"/>
              </a:rPr>
              <a:t>Contrato2</a:t>
            </a:r>
            <a:endParaRPr lang="en-US" sz="800" b="1" dirty="0">
              <a:cs typeface="Arial" pitchFamily="34" charset="0"/>
            </a:endParaRPr>
          </a:p>
        </p:txBody>
      </p:sp>
      <p:grpSp>
        <p:nvGrpSpPr>
          <p:cNvPr id="14" name="Group 60"/>
          <p:cNvGrpSpPr>
            <a:grpSpLocks/>
          </p:cNvGrpSpPr>
          <p:nvPr/>
        </p:nvGrpSpPr>
        <p:grpSpPr bwMode="auto">
          <a:xfrm>
            <a:off x="5473700" y="3240088"/>
            <a:ext cx="249238" cy="76200"/>
            <a:chOff x="863" y="1468"/>
            <a:chExt cx="145" cy="48"/>
          </a:xfrm>
        </p:grpSpPr>
        <p:sp>
          <p:nvSpPr>
            <p:cNvPr id="5271" name="Line 61"/>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72" name="Oval 62"/>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15" name="Group 63"/>
          <p:cNvGrpSpPr>
            <a:grpSpLocks/>
          </p:cNvGrpSpPr>
          <p:nvPr/>
        </p:nvGrpSpPr>
        <p:grpSpPr bwMode="auto">
          <a:xfrm>
            <a:off x="5473700" y="3359150"/>
            <a:ext cx="249238" cy="76200"/>
            <a:chOff x="863" y="1468"/>
            <a:chExt cx="145" cy="48"/>
          </a:xfrm>
        </p:grpSpPr>
        <p:sp>
          <p:nvSpPr>
            <p:cNvPr id="5269" name="Line 64"/>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70" name="Oval 65"/>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16" name="Group 66"/>
          <p:cNvGrpSpPr>
            <a:grpSpLocks/>
          </p:cNvGrpSpPr>
          <p:nvPr/>
        </p:nvGrpSpPr>
        <p:grpSpPr bwMode="auto">
          <a:xfrm>
            <a:off x="5475288" y="3489325"/>
            <a:ext cx="249237" cy="76200"/>
            <a:chOff x="863" y="1468"/>
            <a:chExt cx="145" cy="48"/>
          </a:xfrm>
        </p:grpSpPr>
        <p:sp>
          <p:nvSpPr>
            <p:cNvPr id="5267" name="Line 67"/>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68" name="Oval 68"/>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17" name="Group 69"/>
          <p:cNvGrpSpPr>
            <a:grpSpLocks/>
          </p:cNvGrpSpPr>
          <p:nvPr/>
        </p:nvGrpSpPr>
        <p:grpSpPr bwMode="auto">
          <a:xfrm>
            <a:off x="5473700" y="3609975"/>
            <a:ext cx="249238" cy="74613"/>
            <a:chOff x="863" y="1468"/>
            <a:chExt cx="145" cy="48"/>
          </a:xfrm>
        </p:grpSpPr>
        <p:sp>
          <p:nvSpPr>
            <p:cNvPr id="5265" name="Line 70"/>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66" name="Oval 71"/>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sp>
        <p:nvSpPr>
          <p:cNvPr id="199752" name="Document"/>
          <p:cNvSpPr>
            <a:spLocks noEditPoints="1" noChangeArrowheads="1"/>
          </p:cNvSpPr>
          <p:nvPr/>
        </p:nvSpPr>
        <p:spPr bwMode="auto">
          <a:xfrm rot="10800000">
            <a:off x="5722938" y="3913188"/>
            <a:ext cx="534987" cy="1063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rot="10800000" wrap="none" anchor="ctr" anchorCtr="1"/>
          <a:lstStyle/>
          <a:p>
            <a:pPr eaLnBrk="1" hangingPunct="1">
              <a:defRPr/>
            </a:pPr>
            <a:r>
              <a:rPr lang="en-US" sz="800" b="1" dirty="0" smtClean="0">
                <a:cs typeface="Arial" pitchFamily="34" charset="0"/>
              </a:rPr>
              <a:t>Contrato3</a:t>
            </a:r>
            <a:endParaRPr lang="en-US" sz="800" b="1" dirty="0">
              <a:cs typeface="Arial" pitchFamily="34" charset="0"/>
            </a:endParaRPr>
          </a:p>
        </p:txBody>
      </p:sp>
      <p:grpSp>
        <p:nvGrpSpPr>
          <p:cNvPr id="18" name="Group 73"/>
          <p:cNvGrpSpPr>
            <a:grpSpLocks/>
          </p:cNvGrpSpPr>
          <p:nvPr/>
        </p:nvGrpSpPr>
        <p:grpSpPr bwMode="auto">
          <a:xfrm>
            <a:off x="5473700" y="3924300"/>
            <a:ext cx="249238" cy="76200"/>
            <a:chOff x="863" y="1468"/>
            <a:chExt cx="145" cy="48"/>
          </a:xfrm>
        </p:grpSpPr>
        <p:sp>
          <p:nvSpPr>
            <p:cNvPr id="5263" name="Line 74"/>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64" name="Oval 75"/>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19" name="Group 76"/>
          <p:cNvGrpSpPr>
            <a:grpSpLocks/>
          </p:cNvGrpSpPr>
          <p:nvPr/>
        </p:nvGrpSpPr>
        <p:grpSpPr bwMode="auto">
          <a:xfrm>
            <a:off x="5473700" y="4043363"/>
            <a:ext cx="249238" cy="76200"/>
            <a:chOff x="863" y="1468"/>
            <a:chExt cx="145" cy="48"/>
          </a:xfrm>
        </p:grpSpPr>
        <p:sp>
          <p:nvSpPr>
            <p:cNvPr id="5261" name="Line 77"/>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62" name="Oval 78"/>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20" name="Group 79"/>
          <p:cNvGrpSpPr>
            <a:grpSpLocks/>
          </p:cNvGrpSpPr>
          <p:nvPr/>
        </p:nvGrpSpPr>
        <p:grpSpPr bwMode="auto">
          <a:xfrm>
            <a:off x="5475288" y="4173538"/>
            <a:ext cx="249237" cy="74612"/>
            <a:chOff x="863" y="1468"/>
            <a:chExt cx="145" cy="48"/>
          </a:xfrm>
        </p:grpSpPr>
        <p:sp>
          <p:nvSpPr>
            <p:cNvPr id="5259" name="Line 80"/>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60" name="Oval 81"/>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21" name="Group 82"/>
          <p:cNvGrpSpPr>
            <a:grpSpLocks/>
          </p:cNvGrpSpPr>
          <p:nvPr/>
        </p:nvGrpSpPr>
        <p:grpSpPr bwMode="auto">
          <a:xfrm>
            <a:off x="5473700" y="4292600"/>
            <a:ext cx="249238" cy="76200"/>
            <a:chOff x="863" y="1468"/>
            <a:chExt cx="145" cy="48"/>
          </a:xfrm>
        </p:grpSpPr>
        <p:sp>
          <p:nvSpPr>
            <p:cNvPr id="5257" name="Line 83"/>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58" name="Oval 84"/>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22" name="Group 85"/>
          <p:cNvGrpSpPr>
            <a:grpSpLocks/>
          </p:cNvGrpSpPr>
          <p:nvPr/>
        </p:nvGrpSpPr>
        <p:grpSpPr bwMode="auto">
          <a:xfrm>
            <a:off x="5473700" y="4433888"/>
            <a:ext cx="249238" cy="76200"/>
            <a:chOff x="863" y="1468"/>
            <a:chExt cx="145" cy="48"/>
          </a:xfrm>
        </p:grpSpPr>
        <p:sp>
          <p:nvSpPr>
            <p:cNvPr id="5255" name="Line 86"/>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56" name="Oval 87"/>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23" name="Group 88"/>
          <p:cNvGrpSpPr>
            <a:grpSpLocks/>
          </p:cNvGrpSpPr>
          <p:nvPr/>
        </p:nvGrpSpPr>
        <p:grpSpPr bwMode="auto">
          <a:xfrm>
            <a:off x="5473700" y="4564063"/>
            <a:ext cx="249238" cy="76200"/>
            <a:chOff x="863" y="1468"/>
            <a:chExt cx="145" cy="48"/>
          </a:xfrm>
        </p:grpSpPr>
        <p:sp>
          <p:nvSpPr>
            <p:cNvPr id="5253" name="Line 89"/>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54" name="Oval 90"/>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24" name="Group 91"/>
          <p:cNvGrpSpPr>
            <a:grpSpLocks/>
          </p:cNvGrpSpPr>
          <p:nvPr/>
        </p:nvGrpSpPr>
        <p:grpSpPr bwMode="auto">
          <a:xfrm>
            <a:off x="5475288" y="4694238"/>
            <a:ext cx="249237" cy="74612"/>
            <a:chOff x="863" y="1468"/>
            <a:chExt cx="145" cy="48"/>
          </a:xfrm>
        </p:grpSpPr>
        <p:sp>
          <p:nvSpPr>
            <p:cNvPr id="5251" name="Line 92"/>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52" name="Oval 93"/>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25" name="Group 94"/>
          <p:cNvGrpSpPr>
            <a:grpSpLocks/>
          </p:cNvGrpSpPr>
          <p:nvPr/>
        </p:nvGrpSpPr>
        <p:grpSpPr bwMode="auto">
          <a:xfrm>
            <a:off x="5473700" y="4813300"/>
            <a:ext cx="249238" cy="76200"/>
            <a:chOff x="863" y="1468"/>
            <a:chExt cx="145" cy="48"/>
          </a:xfrm>
        </p:grpSpPr>
        <p:sp>
          <p:nvSpPr>
            <p:cNvPr id="5249" name="Line 95"/>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50" name="Oval 96"/>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sp>
        <p:nvSpPr>
          <p:cNvPr id="199777" name="Document"/>
          <p:cNvSpPr>
            <a:spLocks noEditPoints="1" noChangeArrowheads="1"/>
          </p:cNvSpPr>
          <p:nvPr/>
        </p:nvSpPr>
        <p:spPr bwMode="auto">
          <a:xfrm rot="10800000">
            <a:off x="5722938" y="5356225"/>
            <a:ext cx="534987" cy="4476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rot="10800000" wrap="none" anchor="ctr" anchorCtr="1"/>
          <a:lstStyle/>
          <a:p>
            <a:pPr eaLnBrk="1" hangingPunct="1">
              <a:defRPr/>
            </a:pPr>
            <a:r>
              <a:rPr lang="en-US" sz="800" b="1" dirty="0" err="1" smtClean="0">
                <a:cs typeface="Arial" pitchFamily="34" charset="0"/>
              </a:rPr>
              <a:t>Contrato</a:t>
            </a:r>
            <a:r>
              <a:rPr lang="en-US" sz="800" b="1" dirty="0" smtClean="0">
                <a:cs typeface="Arial" pitchFamily="34" charset="0"/>
              </a:rPr>
              <a:t> </a:t>
            </a:r>
            <a:r>
              <a:rPr lang="en-US" sz="800" b="1" dirty="0">
                <a:cs typeface="Arial" pitchFamily="34" charset="0"/>
              </a:rPr>
              <a:t>n</a:t>
            </a:r>
          </a:p>
        </p:txBody>
      </p:sp>
      <p:grpSp>
        <p:nvGrpSpPr>
          <p:cNvPr id="26" name="Group 98"/>
          <p:cNvGrpSpPr>
            <a:grpSpLocks/>
          </p:cNvGrpSpPr>
          <p:nvPr/>
        </p:nvGrpSpPr>
        <p:grpSpPr bwMode="auto">
          <a:xfrm>
            <a:off x="5470525" y="5486400"/>
            <a:ext cx="250825" cy="76200"/>
            <a:chOff x="863" y="1468"/>
            <a:chExt cx="145" cy="48"/>
          </a:xfrm>
        </p:grpSpPr>
        <p:sp>
          <p:nvSpPr>
            <p:cNvPr id="5247" name="Line 99"/>
            <p:cNvSpPr>
              <a:spLocks noChangeShapeType="1"/>
            </p:cNvSpPr>
            <p:nvPr/>
          </p:nvSpPr>
          <p:spPr bwMode="auto">
            <a:xfrm flipH="1">
              <a:off x="912" y="1488"/>
              <a:ext cx="96" cy="0"/>
            </a:xfrm>
            <a:prstGeom prst="line">
              <a:avLst/>
            </a:prstGeom>
            <a:noFill/>
            <a:ln w="9525">
              <a:solidFill>
                <a:srgbClr val="800080"/>
              </a:solidFill>
              <a:round/>
              <a:headEnd/>
              <a:tailEnd/>
            </a:ln>
          </p:spPr>
          <p:txBody>
            <a:bodyPr/>
            <a:lstStyle/>
            <a:p>
              <a:endParaRPr lang="en-AU"/>
            </a:p>
          </p:txBody>
        </p:sp>
        <p:sp>
          <p:nvSpPr>
            <p:cNvPr id="5248" name="Oval 100"/>
            <p:cNvSpPr>
              <a:spLocks noChangeArrowheads="1"/>
            </p:cNvSpPr>
            <p:nvPr/>
          </p:nvSpPr>
          <p:spPr bwMode="auto">
            <a:xfrm>
              <a:off x="863" y="1468"/>
              <a:ext cx="48" cy="48"/>
            </a:xfrm>
            <a:prstGeom prst="ellipse">
              <a:avLst/>
            </a:prstGeom>
            <a:solidFill>
              <a:srgbClr val="800080"/>
            </a:solidFill>
            <a:ln w="9525">
              <a:solidFill>
                <a:srgbClr val="800080"/>
              </a:solidFill>
              <a:round/>
              <a:headEnd/>
              <a:tailEnd/>
            </a:ln>
          </p:spPr>
          <p:txBody>
            <a:bodyPr wrap="none" anchor="ctr"/>
            <a:lstStyle/>
            <a:p>
              <a:endParaRPr lang="en-AU"/>
            </a:p>
          </p:txBody>
        </p:sp>
      </p:grpSp>
      <p:grpSp>
        <p:nvGrpSpPr>
          <p:cNvPr id="27" name="Group 101"/>
          <p:cNvGrpSpPr>
            <a:grpSpLocks/>
          </p:cNvGrpSpPr>
          <p:nvPr/>
        </p:nvGrpSpPr>
        <p:grpSpPr bwMode="auto">
          <a:xfrm>
            <a:off x="5475288" y="5616575"/>
            <a:ext cx="249237" cy="76200"/>
            <a:chOff x="863" y="1468"/>
            <a:chExt cx="145" cy="48"/>
          </a:xfrm>
        </p:grpSpPr>
        <p:sp>
          <p:nvSpPr>
            <p:cNvPr id="5245" name="Line 102"/>
            <p:cNvSpPr>
              <a:spLocks noChangeShapeType="1"/>
            </p:cNvSpPr>
            <p:nvPr/>
          </p:nvSpPr>
          <p:spPr bwMode="auto">
            <a:xfrm flipH="1">
              <a:off x="912" y="1488"/>
              <a:ext cx="96" cy="0"/>
            </a:xfrm>
            <a:prstGeom prst="line">
              <a:avLst/>
            </a:prstGeom>
            <a:noFill/>
            <a:ln w="9525">
              <a:solidFill>
                <a:srgbClr val="800080"/>
              </a:solidFill>
              <a:round/>
              <a:headEnd/>
              <a:tailEnd/>
            </a:ln>
          </p:spPr>
          <p:txBody>
            <a:bodyPr/>
            <a:lstStyle/>
            <a:p>
              <a:endParaRPr lang="en-AU"/>
            </a:p>
          </p:txBody>
        </p:sp>
        <p:sp>
          <p:nvSpPr>
            <p:cNvPr id="5246" name="Oval 103"/>
            <p:cNvSpPr>
              <a:spLocks noChangeArrowheads="1"/>
            </p:cNvSpPr>
            <p:nvPr/>
          </p:nvSpPr>
          <p:spPr bwMode="auto">
            <a:xfrm>
              <a:off x="863" y="1468"/>
              <a:ext cx="48" cy="48"/>
            </a:xfrm>
            <a:prstGeom prst="ellipse">
              <a:avLst/>
            </a:prstGeom>
            <a:solidFill>
              <a:srgbClr val="800080"/>
            </a:solidFill>
            <a:ln w="9525">
              <a:solidFill>
                <a:srgbClr val="800080"/>
              </a:solidFill>
              <a:round/>
              <a:headEnd/>
              <a:tailEnd/>
            </a:ln>
          </p:spPr>
          <p:txBody>
            <a:bodyPr wrap="none" anchor="ctr"/>
            <a:lstStyle/>
            <a:p>
              <a:endParaRPr lang="en-AU"/>
            </a:p>
          </p:txBody>
        </p:sp>
      </p:grpSp>
      <p:grpSp>
        <p:nvGrpSpPr>
          <p:cNvPr id="28" name="Group 104"/>
          <p:cNvGrpSpPr>
            <a:grpSpLocks/>
          </p:cNvGrpSpPr>
          <p:nvPr/>
        </p:nvGrpSpPr>
        <p:grpSpPr bwMode="auto">
          <a:xfrm>
            <a:off x="7286625" y="2620963"/>
            <a:ext cx="249238" cy="76200"/>
            <a:chOff x="863" y="1468"/>
            <a:chExt cx="145" cy="48"/>
          </a:xfrm>
        </p:grpSpPr>
        <p:sp>
          <p:nvSpPr>
            <p:cNvPr id="5243" name="Line 105"/>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44" name="Oval 106"/>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29" name="Group 107"/>
          <p:cNvGrpSpPr>
            <a:grpSpLocks/>
          </p:cNvGrpSpPr>
          <p:nvPr/>
        </p:nvGrpSpPr>
        <p:grpSpPr bwMode="auto">
          <a:xfrm>
            <a:off x="7286625" y="2740025"/>
            <a:ext cx="249238" cy="76200"/>
            <a:chOff x="863" y="1468"/>
            <a:chExt cx="145" cy="48"/>
          </a:xfrm>
        </p:grpSpPr>
        <p:sp>
          <p:nvSpPr>
            <p:cNvPr id="5241" name="Line 108"/>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42" name="Oval 109"/>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30" name="Group 110"/>
          <p:cNvGrpSpPr>
            <a:grpSpLocks/>
          </p:cNvGrpSpPr>
          <p:nvPr/>
        </p:nvGrpSpPr>
        <p:grpSpPr bwMode="auto">
          <a:xfrm>
            <a:off x="7288213" y="2870200"/>
            <a:ext cx="249237" cy="76200"/>
            <a:chOff x="863" y="1468"/>
            <a:chExt cx="145" cy="48"/>
          </a:xfrm>
        </p:grpSpPr>
        <p:sp>
          <p:nvSpPr>
            <p:cNvPr id="5239" name="Line 111"/>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40" name="Oval 112"/>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31" name="Group 113"/>
          <p:cNvGrpSpPr>
            <a:grpSpLocks/>
          </p:cNvGrpSpPr>
          <p:nvPr/>
        </p:nvGrpSpPr>
        <p:grpSpPr bwMode="auto">
          <a:xfrm>
            <a:off x="7286625" y="2990850"/>
            <a:ext cx="249238" cy="74613"/>
            <a:chOff x="863" y="1468"/>
            <a:chExt cx="145" cy="48"/>
          </a:xfrm>
        </p:grpSpPr>
        <p:sp>
          <p:nvSpPr>
            <p:cNvPr id="5237" name="Line 114"/>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38" name="Oval 115"/>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5184" name="Group 116"/>
          <p:cNvGrpSpPr>
            <a:grpSpLocks/>
          </p:cNvGrpSpPr>
          <p:nvPr/>
        </p:nvGrpSpPr>
        <p:grpSpPr bwMode="auto">
          <a:xfrm>
            <a:off x="7286625" y="3130550"/>
            <a:ext cx="249238" cy="76200"/>
            <a:chOff x="863" y="1468"/>
            <a:chExt cx="145" cy="48"/>
          </a:xfrm>
        </p:grpSpPr>
        <p:sp>
          <p:nvSpPr>
            <p:cNvPr id="5235" name="Line 117"/>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36" name="Oval 118"/>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5185" name="Group 119"/>
          <p:cNvGrpSpPr>
            <a:grpSpLocks/>
          </p:cNvGrpSpPr>
          <p:nvPr/>
        </p:nvGrpSpPr>
        <p:grpSpPr bwMode="auto">
          <a:xfrm>
            <a:off x="7286625" y="3260725"/>
            <a:ext cx="249238" cy="76200"/>
            <a:chOff x="863" y="1468"/>
            <a:chExt cx="145" cy="48"/>
          </a:xfrm>
        </p:grpSpPr>
        <p:sp>
          <p:nvSpPr>
            <p:cNvPr id="5233" name="Line 120"/>
            <p:cNvSpPr>
              <a:spLocks noChangeShapeType="1"/>
            </p:cNvSpPr>
            <p:nvPr/>
          </p:nvSpPr>
          <p:spPr bwMode="auto">
            <a:xfrm flipH="1">
              <a:off x="912" y="1488"/>
              <a:ext cx="96" cy="0"/>
            </a:xfrm>
            <a:prstGeom prst="line">
              <a:avLst/>
            </a:prstGeom>
            <a:noFill/>
            <a:ln w="9525">
              <a:solidFill>
                <a:srgbClr val="FF0000"/>
              </a:solidFill>
              <a:round/>
              <a:headEnd/>
              <a:tailEnd/>
            </a:ln>
          </p:spPr>
          <p:txBody>
            <a:bodyPr/>
            <a:lstStyle/>
            <a:p>
              <a:endParaRPr lang="en-AU"/>
            </a:p>
          </p:txBody>
        </p:sp>
        <p:sp>
          <p:nvSpPr>
            <p:cNvPr id="5234" name="Oval 121"/>
            <p:cNvSpPr>
              <a:spLocks noChangeArrowheads="1"/>
            </p:cNvSpPr>
            <p:nvPr/>
          </p:nvSpPr>
          <p:spPr bwMode="auto">
            <a:xfrm>
              <a:off x="863" y="1468"/>
              <a:ext cx="48" cy="48"/>
            </a:xfrm>
            <a:prstGeom prst="ellipse">
              <a:avLst/>
            </a:prstGeom>
            <a:solidFill>
              <a:srgbClr val="FF0000"/>
            </a:solidFill>
            <a:ln w="9525">
              <a:solidFill>
                <a:srgbClr val="FF0000"/>
              </a:solidFill>
              <a:round/>
              <a:headEnd/>
              <a:tailEnd/>
            </a:ln>
          </p:spPr>
          <p:txBody>
            <a:bodyPr wrap="none" anchor="ctr"/>
            <a:lstStyle/>
            <a:p>
              <a:endParaRPr lang="en-AU"/>
            </a:p>
          </p:txBody>
        </p:sp>
      </p:grpSp>
      <p:grpSp>
        <p:nvGrpSpPr>
          <p:cNvPr id="5186" name="Group 122"/>
          <p:cNvGrpSpPr>
            <a:grpSpLocks/>
          </p:cNvGrpSpPr>
          <p:nvPr/>
        </p:nvGrpSpPr>
        <p:grpSpPr bwMode="auto">
          <a:xfrm>
            <a:off x="7288213" y="3390900"/>
            <a:ext cx="249237" cy="76200"/>
            <a:chOff x="863" y="1468"/>
            <a:chExt cx="145" cy="48"/>
          </a:xfrm>
        </p:grpSpPr>
        <p:sp>
          <p:nvSpPr>
            <p:cNvPr id="5231" name="Line 123"/>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32" name="Oval 124"/>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5187" name="Group 125"/>
          <p:cNvGrpSpPr>
            <a:grpSpLocks/>
          </p:cNvGrpSpPr>
          <p:nvPr/>
        </p:nvGrpSpPr>
        <p:grpSpPr bwMode="auto">
          <a:xfrm>
            <a:off x="7286625" y="3511550"/>
            <a:ext cx="249238" cy="76200"/>
            <a:chOff x="863" y="1468"/>
            <a:chExt cx="145" cy="48"/>
          </a:xfrm>
        </p:grpSpPr>
        <p:sp>
          <p:nvSpPr>
            <p:cNvPr id="5229" name="Line 126"/>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30" name="Oval 127"/>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5188" name="Group 128"/>
          <p:cNvGrpSpPr>
            <a:grpSpLocks/>
          </p:cNvGrpSpPr>
          <p:nvPr/>
        </p:nvGrpSpPr>
        <p:grpSpPr bwMode="auto">
          <a:xfrm>
            <a:off x="7286625" y="3630613"/>
            <a:ext cx="249238" cy="76200"/>
            <a:chOff x="863" y="1468"/>
            <a:chExt cx="145" cy="48"/>
          </a:xfrm>
        </p:grpSpPr>
        <p:sp>
          <p:nvSpPr>
            <p:cNvPr id="5227" name="Line 129"/>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28" name="Oval 130"/>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5189" name="Group 131"/>
          <p:cNvGrpSpPr>
            <a:grpSpLocks/>
          </p:cNvGrpSpPr>
          <p:nvPr/>
        </p:nvGrpSpPr>
        <p:grpSpPr bwMode="auto">
          <a:xfrm>
            <a:off x="7286625" y="3749675"/>
            <a:ext cx="249238" cy="76200"/>
            <a:chOff x="863" y="1468"/>
            <a:chExt cx="145" cy="48"/>
          </a:xfrm>
        </p:grpSpPr>
        <p:sp>
          <p:nvSpPr>
            <p:cNvPr id="5225" name="Line 132"/>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26" name="Oval 133"/>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5190" name="Group 134"/>
          <p:cNvGrpSpPr>
            <a:grpSpLocks/>
          </p:cNvGrpSpPr>
          <p:nvPr/>
        </p:nvGrpSpPr>
        <p:grpSpPr bwMode="auto">
          <a:xfrm>
            <a:off x="7288213" y="3879850"/>
            <a:ext cx="249237" cy="76200"/>
            <a:chOff x="863" y="1468"/>
            <a:chExt cx="145" cy="48"/>
          </a:xfrm>
        </p:grpSpPr>
        <p:sp>
          <p:nvSpPr>
            <p:cNvPr id="5223" name="Line 135"/>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24" name="Oval 136"/>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5191" name="Group 137"/>
          <p:cNvGrpSpPr>
            <a:grpSpLocks/>
          </p:cNvGrpSpPr>
          <p:nvPr/>
        </p:nvGrpSpPr>
        <p:grpSpPr bwMode="auto">
          <a:xfrm>
            <a:off x="7286625" y="4000500"/>
            <a:ext cx="249238" cy="76200"/>
            <a:chOff x="863" y="1468"/>
            <a:chExt cx="145" cy="48"/>
          </a:xfrm>
        </p:grpSpPr>
        <p:sp>
          <p:nvSpPr>
            <p:cNvPr id="5221" name="Line 138"/>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22" name="Oval 139"/>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5192" name="Group 140"/>
          <p:cNvGrpSpPr>
            <a:grpSpLocks/>
          </p:cNvGrpSpPr>
          <p:nvPr/>
        </p:nvGrpSpPr>
        <p:grpSpPr bwMode="auto">
          <a:xfrm>
            <a:off x="7286625" y="4141788"/>
            <a:ext cx="249238" cy="74612"/>
            <a:chOff x="863" y="1468"/>
            <a:chExt cx="145" cy="48"/>
          </a:xfrm>
        </p:grpSpPr>
        <p:sp>
          <p:nvSpPr>
            <p:cNvPr id="5219" name="Line 141"/>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20" name="Oval 142"/>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5200" name="Group 143"/>
          <p:cNvGrpSpPr>
            <a:grpSpLocks/>
          </p:cNvGrpSpPr>
          <p:nvPr/>
        </p:nvGrpSpPr>
        <p:grpSpPr bwMode="auto">
          <a:xfrm>
            <a:off x="7286625" y="4270375"/>
            <a:ext cx="249238" cy="76200"/>
            <a:chOff x="863" y="1468"/>
            <a:chExt cx="145" cy="48"/>
          </a:xfrm>
        </p:grpSpPr>
        <p:sp>
          <p:nvSpPr>
            <p:cNvPr id="5217" name="Line 144"/>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18" name="Oval 145"/>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199840" name="Group 146"/>
          <p:cNvGrpSpPr>
            <a:grpSpLocks/>
          </p:cNvGrpSpPr>
          <p:nvPr/>
        </p:nvGrpSpPr>
        <p:grpSpPr bwMode="auto">
          <a:xfrm>
            <a:off x="7288213" y="4400550"/>
            <a:ext cx="249237" cy="76200"/>
            <a:chOff x="863" y="1468"/>
            <a:chExt cx="145" cy="48"/>
          </a:xfrm>
        </p:grpSpPr>
        <p:sp>
          <p:nvSpPr>
            <p:cNvPr id="5215" name="Line 147"/>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16" name="Oval 148"/>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199841" name="Group 149"/>
          <p:cNvGrpSpPr>
            <a:grpSpLocks/>
          </p:cNvGrpSpPr>
          <p:nvPr/>
        </p:nvGrpSpPr>
        <p:grpSpPr bwMode="auto">
          <a:xfrm>
            <a:off x="7286625" y="4521200"/>
            <a:ext cx="249238" cy="76200"/>
            <a:chOff x="863" y="1468"/>
            <a:chExt cx="145" cy="48"/>
          </a:xfrm>
        </p:grpSpPr>
        <p:sp>
          <p:nvSpPr>
            <p:cNvPr id="5213" name="Line 150"/>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14" name="Oval 151"/>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199842" name="Group 152"/>
          <p:cNvGrpSpPr>
            <a:grpSpLocks/>
          </p:cNvGrpSpPr>
          <p:nvPr/>
        </p:nvGrpSpPr>
        <p:grpSpPr bwMode="auto">
          <a:xfrm>
            <a:off x="7286625" y="4664075"/>
            <a:ext cx="249238" cy="76200"/>
            <a:chOff x="863" y="1468"/>
            <a:chExt cx="145" cy="48"/>
          </a:xfrm>
        </p:grpSpPr>
        <p:sp>
          <p:nvSpPr>
            <p:cNvPr id="5211" name="Line 153"/>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12" name="Oval 154"/>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199843" name="Group 155"/>
          <p:cNvGrpSpPr>
            <a:grpSpLocks/>
          </p:cNvGrpSpPr>
          <p:nvPr/>
        </p:nvGrpSpPr>
        <p:grpSpPr bwMode="auto">
          <a:xfrm>
            <a:off x="7286625" y="4791075"/>
            <a:ext cx="249238" cy="76200"/>
            <a:chOff x="863" y="1468"/>
            <a:chExt cx="145" cy="48"/>
          </a:xfrm>
        </p:grpSpPr>
        <p:sp>
          <p:nvSpPr>
            <p:cNvPr id="5209" name="Line 156"/>
            <p:cNvSpPr>
              <a:spLocks noChangeShapeType="1"/>
            </p:cNvSpPr>
            <p:nvPr/>
          </p:nvSpPr>
          <p:spPr bwMode="auto">
            <a:xfrm flipH="1">
              <a:off x="912" y="1488"/>
              <a:ext cx="96" cy="0"/>
            </a:xfrm>
            <a:prstGeom prst="line">
              <a:avLst/>
            </a:prstGeom>
            <a:noFill/>
            <a:ln w="9525">
              <a:solidFill>
                <a:srgbClr val="008080"/>
              </a:solidFill>
              <a:round/>
              <a:headEnd/>
              <a:tailEnd/>
            </a:ln>
          </p:spPr>
          <p:txBody>
            <a:bodyPr/>
            <a:lstStyle/>
            <a:p>
              <a:endParaRPr lang="en-AU"/>
            </a:p>
          </p:txBody>
        </p:sp>
        <p:sp>
          <p:nvSpPr>
            <p:cNvPr id="5210" name="Oval 157"/>
            <p:cNvSpPr>
              <a:spLocks noChangeArrowheads="1"/>
            </p:cNvSpPr>
            <p:nvPr/>
          </p:nvSpPr>
          <p:spPr bwMode="auto">
            <a:xfrm>
              <a:off x="863" y="1468"/>
              <a:ext cx="48" cy="48"/>
            </a:xfrm>
            <a:prstGeom prst="ellipse">
              <a:avLst/>
            </a:prstGeom>
            <a:solidFill>
              <a:srgbClr val="008080"/>
            </a:solidFill>
            <a:ln w="9525">
              <a:solidFill>
                <a:srgbClr val="008080"/>
              </a:solidFill>
              <a:round/>
              <a:headEnd/>
              <a:tailEnd/>
            </a:ln>
          </p:spPr>
          <p:txBody>
            <a:bodyPr wrap="none" anchor="ctr"/>
            <a:lstStyle/>
            <a:p>
              <a:endParaRPr lang="en-AU"/>
            </a:p>
          </p:txBody>
        </p:sp>
      </p:grpSp>
      <p:grpSp>
        <p:nvGrpSpPr>
          <p:cNvPr id="199844" name="Group 158"/>
          <p:cNvGrpSpPr>
            <a:grpSpLocks/>
          </p:cNvGrpSpPr>
          <p:nvPr/>
        </p:nvGrpSpPr>
        <p:grpSpPr bwMode="auto">
          <a:xfrm>
            <a:off x="7288213" y="4921250"/>
            <a:ext cx="249237" cy="76200"/>
            <a:chOff x="863" y="1468"/>
            <a:chExt cx="145" cy="48"/>
          </a:xfrm>
        </p:grpSpPr>
        <p:sp>
          <p:nvSpPr>
            <p:cNvPr id="5207" name="Line 159"/>
            <p:cNvSpPr>
              <a:spLocks noChangeShapeType="1"/>
            </p:cNvSpPr>
            <p:nvPr/>
          </p:nvSpPr>
          <p:spPr bwMode="auto">
            <a:xfrm flipH="1">
              <a:off x="912" y="1488"/>
              <a:ext cx="96" cy="0"/>
            </a:xfrm>
            <a:prstGeom prst="line">
              <a:avLst/>
            </a:prstGeom>
            <a:noFill/>
            <a:ln w="9525">
              <a:solidFill>
                <a:srgbClr val="800080"/>
              </a:solidFill>
              <a:round/>
              <a:headEnd/>
              <a:tailEnd/>
            </a:ln>
          </p:spPr>
          <p:txBody>
            <a:bodyPr/>
            <a:lstStyle/>
            <a:p>
              <a:endParaRPr lang="en-AU"/>
            </a:p>
          </p:txBody>
        </p:sp>
        <p:sp>
          <p:nvSpPr>
            <p:cNvPr id="5208" name="Oval 160"/>
            <p:cNvSpPr>
              <a:spLocks noChangeArrowheads="1"/>
            </p:cNvSpPr>
            <p:nvPr/>
          </p:nvSpPr>
          <p:spPr bwMode="auto">
            <a:xfrm>
              <a:off x="863" y="1468"/>
              <a:ext cx="48" cy="48"/>
            </a:xfrm>
            <a:prstGeom prst="ellipse">
              <a:avLst/>
            </a:prstGeom>
            <a:solidFill>
              <a:srgbClr val="800080"/>
            </a:solidFill>
            <a:ln w="9525">
              <a:solidFill>
                <a:srgbClr val="800080"/>
              </a:solidFill>
              <a:round/>
              <a:headEnd/>
              <a:tailEnd/>
            </a:ln>
          </p:spPr>
          <p:txBody>
            <a:bodyPr wrap="none" anchor="ctr"/>
            <a:lstStyle/>
            <a:p>
              <a:endParaRPr lang="en-AU"/>
            </a:p>
          </p:txBody>
        </p:sp>
      </p:grpSp>
      <p:grpSp>
        <p:nvGrpSpPr>
          <p:cNvPr id="199845" name="Group 161"/>
          <p:cNvGrpSpPr>
            <a:grpSpLocks/>
          </p:cNvGrpSpPr>
          <p:nvPr/>
        </p:nvGrpSpPr>
        <p:grpSpPr bwMode="auto">
          <a:xfrm>
            <a:off x="7286625" y="5041900"/>
            <a:ext cx="249238" cy="76200"/>
            <a:chOff x="863" y="1468"/>
            <a:chExt cx="145" cy="48"/>
          </a:xfrm>
        </p:grpSpPr>
        <p:sp>
          <p:nvSpPr>
            <p:cNvPr id="5205" name="Line 162"/>
            <p:cNvSpPr>
              <a:spLocks noChangeShapeType="1"/>
            </p:cNvSpPr>
            <p:nvPr/>
          </p:nvSpPr>
          <p:spPr bwMode="auto">
            <a:xfrm flipH="1">
              <a:off x="912" y="1488"/>
              <a:ext cx="96" cy="0"/>
            </a:xfrm>
            <a:prstGeom prst="line">
              <a:avLst/>
            </a:prstGeom>
            <a:noFill/>
            <a:ln w="9525">
              <a:solidFill>
                <a:srgbClr val="800080"/>
              </a:solidFill>
              <a:round/>
              <a:headEnd/>
              <a:tailEnd/>
            </a:ln>
          </p:spPr>
          <p:txBody>
            <a:bodyPr/>
            <a:lstStyle/>
            <a:p>
              <a:endParaRPr lang="en-AU"/>
            </a:p>
          </p:txBody>
        </p:sp>
        <p:sp>
          <p:nvSpPr>
            <p:cNvPr id="5206" name="Oval 163"/>
            <p:cNvSpPr>
              <a:spLocks noChangeArrowheads="1"/>
            </p:cNvSpPr>
            <p:nvPr/>
          </p:nvSpPr>
          <p:spPr bwMode="auto">
            <a:xfrm>
              <a:off x="863" y="1468"/>
              <a:ext cx="48" cy="48"/>
            </a:xfrm>
            <a:prstGeom prst="ellipse">
              <a:avLst/>
            </a:prstGeom>
            <a:solidFill>
              <a:srgbClr val="800080"/>
            </a:solidFill>
            <a:ln w="9525">
              <a:solidFill>
                <a:srgbClr val="800080"/>
              </a:solidFill>
              <a:round/>
              <a:headEnd/>
              <a:tailEnd/>
            </a:ln>
          </p:spPr>
          <p:txBody>
            <a:bodyPr wrap="none" anchor="ctr"/>
            <a:lstStyle/>
            <a:p>
              <a:endParaRPr lang="en-AU"/>
            </a:p>
          </p:txBody>
        </p:sp>
      </p:grpSp>
      <p:grpSp>
        <p:nvGrpSpPr>
          <p:cNvPr id="199846" name="Group 164"/>
          <p:cNvGrpSpPr>
            <a:grpSpLocks/>
          </p:cNvGrpSpPr>
          <p:nvPr/>
        </p:nvGrpSpPr>
        <p:grpSpPr bwMode="auto">
          <a:xfrm>
            <a:off x="7286625" y="5183188"/>
            <a:ext cx="249238" cy="76200"/>
            <a:chOff x="863" y="1468"/>
            <a:chExt cx="145" cy="48"/>
          </a:xfrm>
        </p:grpSpPr>
        <p:sp>
          <p:nvSpPr>
            <p:cNvPr id="5203" name="Line 165"/>
            <p:cNvSpPr>
              <a:spLocks noChangeShapeType="1"/>
            </p:cNvSpPr>
            <p:nvPr/>
          </p:nvSpPr>
          <p:spPr bwMode="auto">
            <a:xfrm flipH="1">
              <a:off x="912" y="1488"/>
              <a:ext cx="96" cy="0"/>
            </a:xfrm>
            <a:prstGeom prst="line">
              <a:avLst/>
            </a:prstGeom>
            <a:noFill/>
            <a:ln w="9525">
              <a:solidFill>
                <a:srgbClr val="800080"/>
              </a:solidFill>
              <a:round/>
              <a:headEnd/>
              <a:tailEnd/>
            </a:ln>
          </p:spPr>
          <p:txBody>
            <a:bodyPr/>
            <a:lstStyle/>
            <a:p>
              <a:endParaRPr lang="en-AU"/>
            </a:p>
          </p:txBody>
        </p:sp>
        <p:sp>
          <p:nvSpPr>
            <p:cNvPr id="5204" name="Oval 166"/>
            <p:cNvSpPr>
              <a:spLocks noChangeArrowheads="1"/>
            </p:cNvSpPr>
            <p:nvPr/>
          </p:nvSpPr>
          <p:spPr bwMode="auto">
            <a:xfrm>
              <a:off x="863" y="1468"/>
              <a:ext cx="48" cy="48"/>
            </a:xfrm>
            <a:prstGeom prst="ellipse">
              <a:avLst/>
            </a:prstGeom>
            <a:solidFill>
              <a:srgbClr val="800080"/>
            </a:solidFill>
            <a:ln w="9525">
              <a:solidFill>
                <a:srgbClr val="800080"/>
              </a:solidFill>
              <a:round/>
              <a:headEnd/>
              <a:tailEnd/>
            </a:ln>
          </p:spPr>
          <p:txBody>
            <a:bodyPr wrap="none" anchor="ctr"/>
            <a:lstStyle/>
            <a:p>
              <a:endParaRPr lang="en-AU"/>
            </a:p>
          </p:txBody>
        </p:sp>
      </p:grpSp>
      <p:grpSp>
        <p:nvGrpSpPr>
          <p:cNvPr id="199847" name="Group 167"/>
          <p:cNvGrpSpPr>
            <a:grpSpLocks/>
          </p:cNvGrpSpPr>
          <p:nvPr/>
        </p:nvGrpSpPr>
        <p:grpSpPr bwMode="auto">
          <a:xfrm>
            <a:off x="7286625" y="5313363"/>
            <a:ext cx="249238" cy="74612"/>
            <a:chOff x="863" y="1468"/>
            <a:chExt cx="145" cy="48"/>
          </a:xfrm>
        </p:grpSpPr>
        <p:sp>
          <p:nvSpPr>
            <p:cNvPr id="5201" name="Line 168"/>
            <p:cNvSpPr>
              <a:spLocks noChangeShapeType="1"/>
            </p:cNvSpPr>
            <p:nvPr/>
          </p:nvSpPr>
          <p:spPr bwMode="auto">
            <a:xfrm flipH="1">
              <a:off x="912" y="1488"/>
              <a:ext cx="96" cy="0"/>
            </a:xfrm>
            <a:prstGeom prst="line">
              <a:avLst/>
            </a:prstGeom>
            <a:noFill/>
            <a:ln w="9525">
              <a:solidFill>
                <a:srgbClr val="800080"/>
              </a:solidFill>
              <a:round/>
              <a:headEnd/>
              <a:tailEnd/>
            </a:ln>
          </p:spPr>
          <p:txBody>
            <a:bodyPr/>
            <a:lstStyle/>
            <a:p>
              <a:endParaRPr lang="en-AU"/>
            </a:p>
          </p:txBody>
        </p:sp>
        <p:sp>
          <p:nvSpPr>
            <p:cNvPr id="5202" name="Oval 169"/>
            <p:cNvSpPr>
              <a:spLocks noChangeArrowheads="1"/>
            </p:cNvSpPr>
            <p:nvPr/>
          </p:nvSpPr>
          <p:spPr bwMode="auto">
            <a:xfrm>
              <a:off x="863" y="1468"/>
              <a:ext cx="48" cy="48"/>
            </a:xfrm>
            <a:prstGeom prst="ellipse">
              <a:avLst/>
            </a:prstGeom>
            <a:solidFill>
              <a:srgbClr val="800080"/>
            </a:solidFill>
            <a:ln w="9525">
              <a:solidFill>
                <a:srgbClr val="800080"/>
              </a:solidFill>
              <a:round/>
              <a:headEnd/>
              <a:tailEnd/>
            </a:ln>
          </p:spPr>
          <p:txBody>
            <a:bodyPr wrap="none" anchor="ctr"/>
            <a:lstStyle/>
            <a:p>
              <a:endParaRPr lang="en-AU"/>
            </a:p>
          </p:txBody>
        </p:sp>
      </p:grpSp>
      <p:sp>
        <p:nvSpPr>
          <p:cNvPr id="5193" name="Oval 172"/>
          <p:cNvSpPr>
            <a:spLocks noChangeArrowheads="1"/>
          </p:cNvSpPr>
          <p:nvPr/>
        </p:nvSpPr>
        <p:spPr bwMode="auto">
          <a:xfrm>
            <a:off x="5886450" y="5102225"/>
            <a:ext cx="28575" cy="26988"/>
          </a:xfrm>
          <a:prstGeom prst="ellipse">
            <a:avLst/>
          </a:prstGeom>
          <a:solidFill>
            <a:schemeClr val="accent1"/>
          </a:solidFill>
          <a:ln w="9525">
            <a:solidFill>
              <a:schemeClr val="bg2"/>
            </a:solidFill>
            <a:round/>
            <a:headEnd/>
            <a:tailEnd/>
          </a:ln>
        </p:spPr>
        <p:txBody>
          <a:bodyPr wrap="none" anchor="ctr"/>
          <a:lstStyle/>
          <a:p>
            <a:endParaRPr lang="en-AU"/>
          </a:p>
        </p:txBody>
      </p:sp>
      <p:sp>
        <p:nvSpPr>
          <p:cNvPr id="5194" name="Oval 173"/>
          <p:cNvSpPr>
            <a:spLocks noChangeArrowheads="1"/>
          </p:cNvSpPr>
          <p:nvPr/>
        </p:nvSpPr>
        <p:spPr bwMode="auto">
          <a:xfrm>
            <a:off x="5886450" y="5178425"/>
            <a:ext cx="28575" cy="26988"/>
          </a:xfrm>
          <a:prstGeom prst="ellipse">
            <a:avLst/>
          </a:prstGeom>
          <a:solidFill>
            <a:schemeClr val="accent1"/>
          </a:solidFill>
          <a:ln w="9525">
            <a:solidFill>
              <a:schemeClr val="bg2"/>
            </a:solidFill>
            <a:round/>
            <a:headEnd/>
            <a:tailEnd/>
          </a:ln>
        </p:spPr>
        <p:txBody>
          <a:bodyPr wrap="none" anchor="ctr"/>
          <a:lstStyle/>
          <a:p>
            <a:endParaRPr lang="en-AU"/>
          </a:p>
        </p:txBody>
      </p:sp>
      <p:sp>
        <p:nvSpPr>
          <p:cNvPr id="5195" name="Oval 174"/>
          <p:cNvSpPr>
            <a:spLocks noChangeArrowheads="1"/>
          </p:cNvSpPr>
          <p:nvPr/>
        </p:nvSpPr>
        <p:spPr bwMode="auto">
          <a:xfrm>
            <a:off x="5886450" y="5254625"/>
            <a:ext cx="28575" cy="26988"/>
          </a:xfrm>
          <a:prstGeom prst="ellipse">
            <a:avLst/>
          </a:prstGeom>
          <a:solidFill>
            <a:schemeClr val="accent1"/>
          </a:solidFill>
          <a:ln w="9525">
            <a:solidFill>
              <a:schemeClr val="bg2"/>
            </a:solidFill>
            <a:round/>
            <a:headEnd/>
            <a:tailEnd/>
          </a:ln>
        </p:spPr>
        <p:txBody>
          <a:bodyPr wrap="none" anchor="ctr"/>
          <a:lstStyle/>
          <a:p>
            <a:endParaRPr lang="en-AU"/>
          </a:p>
        </p:txBody>
      </p:sp>
      <p:sp>
        <p:nvSpPr>
          <p:cNvPr id="5196" name="Rectangle 175"/>
          <p:cNvSpPr>
            <a:spLocks noChangeArrowheads="1"/>
          </p:cNvSpPr>
          <p:nvPr/>
        </p:nvSpPr>
        <p:spPr bwMode="auto">
          <a:xfrm>
            <a:off x="4619625" y="1633538"/>
            <a:ext cx="4219575" cy="4559300"/>
          </a:xfrm>
          <a:prstGeom prst="rect">
            <a:avLst/>
          </a:prstGeom>
          <a:noFill/>
          <a:ln w="9525">
            <a:solidFill>
              <a:schemeClr val="tx2"/>
            </a:solidFill>
            <a:miter lim="800000"/>
            <a:headEnd/>
            <a:tailEnd/>
          </a:ln>
        </p:spPr>
        <p:txBody>
          <a:bodyPr wrap="none" anchor="ctr"/>
          <a:lstStyle/>
          <a:p>
            <a:endParaRPr lang="en-AU"/>
          </a:p>
        </p:txBody>
      </p:sp>
      <p:sp>
        <p:nvSpPr>
          <p:cNvPr id="5197" name="AutoShape 176"/>
          <p:cNvSpPr>
            <a:spLocks/>
          </p:cNvSpPr>
          <p:nvPr/>
        </p:nvSpPr>
        <p:spPr bwMode="auto">
          <a:xfrm rot="-5400000">
            <a:off x="7336632" y="2372519"/>
            <a:ext cx="107950" cy="293687"/>
          </a:xfrm>
          <a:prstGeom prst="rightBrace">
            <a:avLst>
              <a:gd name="adj1" fmla="val 22672"/>
              <a:gd name="adj2" fmla="val 50000"/>
            </a:avLst>
          </a:prstGeom>
          <a:noFill/>
          <a:ln w="9525">
            <a:solidFill>
              <a:schemeClr val="bg2"/>
            </a:solidFill>
            <a:round/>
            <a:headEnd/>
            <a:tailEnd/>
          </a:ln>
        </p:spPr>
        <p:txBody>
          <a:bodyPr vert="eaVert" wrap="none" anchor="b" anchorCtr="1"/>
          <a:lstStyle/>
          <a:p>
            <a:pPr eaLnBrk="1" hangingPunct="1"/>
            <a:endParaRPr lang="en-US" sz="800">
              <a:cs typeface="Arial" charset="0"/>
            </a:endParaRPr>
          </a:p>
        </p:txBody>
      </p:sp>
      <p:sp>
        <p:nvSpPr>
          <p:cNvPr id="5198" name="Text Box 177"/>
          <p:cNvSpPr txBox="1">
            <a:spLocks noChangeArrowheads="1"/>
          </p:cNvSpPr>
          <p:nvPr/>
        </p:nvSpPr>
        <p:spPr bwMode="auto">
          <a:xfrm>
            <a:off x="1533992" y="1192213"/>
            <a:ext cx="1795043" cy="461665"/>
          </a:xfrm>
          <a:prstGeom prst="rect">
            <a:avLst/>
          </a:prstGeom>
          <a:noFill/>
          <a:ln w="9525">
            <a:noFill/>
            <a:miter lim="800000"/>
            <a:headEnd/>
            <a:tailEnd/>
          </a:ln>
        </p:spPr>
        <p:txBody>
          <a:bodyPr wrap="none">
            <a:spAutoFit/>
          </a:bodyPr>
          <a:lstStyle/>
          <a:p>
            <a:pPr eaLnBrk="1" hangingPunct="1"/>
            <a:r>
              <a:rPr lang="en-US" sz="2400" dirty="0" err="1" smtClean="0">
                <a:cs typeface="Arial" charset="0"/>
              </a:rPr>
              <a:t>Contrato</a:t>
            </a:r>
            <a:r>
              <a:rPr lang="en-US" sz="2400" dirty="0" smtClean="0">
                <a:cs typeface="Arial" charset="0"/>
              </a:rPr>
              <a:t> </a:t>
            </a:r>
            <a:r>
              <a:rPr lang="en-US" sz="2400" dirty="0" err="1" smtClean="0">
                <a:cs typeface="Arial" charset="0"/>
              </a:rPr>
              <a:t>Fijo</a:t>
            </a:r>
            <a:endParaRPr lang="en-US" sz="2400" dirty="0">
              <a:cs typeface="Arial" charset="0"/>
            </a:endParaRPr>
          </a:p>
        </p:txBody>
      </p:sp>
      <p:sp>
        <p:nvSpPr>
          <p:cNvPr id="5199" name="Text Box 178"/>
          <p:cNvSpPr txBox="1">
            <a:spLocks noChangeArrowheads="1"/>
          </p:cNvSpPr>
          <p:nvPr/>
        </p:nvSpPr>
        <p:spPr bwMode="auto">
          <a:xfrm>
            <a:off x="5643570" y="1214422"/>
            <a:ext cx="2521844" cy="461665"/>
          </a:xfrm>
          <a:prstGeom prst="rect">
            <a:avLst/>
          </a:prstGeom>
          <a:noFill/>
          <a:ln w="9525">
            <a:noFill/>
            <a:miter lim="800000"/>
            <a:headEnd/>
            <a:tailEnd/>
          </a:ln>
        </p:spPr>
        <p:txBody>
          <a:bodyPr wrap="none">
            <a:spAutoFit/>
          </a:bodyPr>
          <a:lstStyle/>
          <a:p>
            <a:pPr eaLnBrk="1" hangingPunct="1"/>
            <a:r>
              <a:rPr lang="en-US" sz="2400" dirty="0" err="1" smtClean="0">
                <a:cs typeface="Arial" charset="0"/>
              </a:rPr>
              <a:t>Contrato</a:t>
            </a:r>
            <a:r>
              <a:rPr lang="en-US" sz="2400" dirty="0" smtClean="0">
                <a:cs typeface="Arial" charset="0"/>
              </a:rPr>
              <a:t> </a:t>
            </a:r>
            <a:r>
              <a:rPr lang="en-US" sz="2400" dirty="0" err="1" smtClean="0">
                <a:cs typeface="Arial" charset="0"/>
              </a:rPr>
              <a:t>Dinámico</a:t>
            </a:r>
            <a:endParaRPr lang="en-US" sz="2400" dirty="0">
              <a:cs typeface="Arial" charset="0"/>
            </a:endParaRPr>
          </a:p>
        </p:txBody>
      </p:sp>
      <p:sp>
        <p:nvSpPr>
          <p:cNvPr id="199860" name="Text Box 180"/>
          <p:cNvSpPr txBox="1">
            <a:spLocks noChangeArrowheads="1"/>
          </p:cNvSpPr>
          <p:nvPr/>
        </p:nvSpPr>
        <p:spPr bwMode="auto">
          <a:xfrm>
            <a:off x="6835774" y="2058988"/>
            <a:ext cx="1522439" cy="276999"/>
          </a:xfrm>
          <a:prstGeom prst="rect">
            <a:avLst/>
          </a:prstGeom>
          <a:noFill/>
          <a:ln w="12700" algn="ctr">
            <a:noFill/>
            <a:miter lim="800000"/>
            <a:headEnd/>
            <a:tailEnd/>
          </a:ln>
          <a:effectLst/>
        </p:spPr>
        <p:txBody>
          <a:bodyPr wrap="square">
            <a:spAutoFit/>
          </a:bodyPr>
          <a:lstStyle/>
          <a:p>
            <a:pPr eaLnBrk="1" hangingPunct="1">
              <a:defRPr/>
            </a:pPr>
            <a:r>
              <a:rPr lang="en-US" sz="1200" b="1" dirty="0" err="1" smtClean="0"/>
              <a:t>Metadatos</a:t>
            </a:r>
            <a:r>
              <a:rPr lang="en-US" sz="1200" b="1" dirty="0" smtClean="0"/>
              <a:t> </a:t>
            </a:r>
            <a:r>
              <a:rPr lang="en-US" sz="1200" b="1" dirty="0" err="1" smtClean="0"/>
              <a:t>Extensos</a:t>
            </a:r>
            <a:endParaRPr lang="en-US" sz="12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85134339_6e608b6971_b_wizard.jpg"/>
          <p:cNvPicPr>
            <a:picLocks noChangeAspect="1"/>
          </p:cNvPicPr>
          <p:nvPr/>
        </p:nvPicPr>
        <p:blipFill>
          <a:blip r:embed="rId3" cstate="screen"/>
          <a:stretch>
            <a:fillRect/>
          </a:stretch>
        </p:blipFill>
        <p:spPr>
          <a:xfrm>
            <a:off x="4357686" y="1285860"/>
            <a:ext cx="4643438" cy="44291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428596" y="285728"/>
            <a:ext cx="8229600" cy="1143000"/>
          </a:xfrm>
        </p:spPr>
        <p:txBody>
          <a:bodyPr>
            <a:normAutofit fontScale="90000"/>
          </a:bodyPr>
          <a:lstStyle/>
          <a:p>
            <a:r>
              <a:rPr lang="es-ES" dirty="0" smtClean="0"/>
              <a:t>Construyendo adaptadores WCF LOB</a:t>
            </a:r>
            <a:endParaRPr lang="es-ES" dirty="0"/>
          </a:p>
        </p:txBody>
      </p:sp>
      <p:sp>
        <p:nvSpPr>
          <p:cNvPr id="3" name="Content Placeholder 2"/>
          <p:cNvSpPr>
            <a:spLocks noGrp="1"/>
          </p:cNvSpPr>
          <p:nvPr>
            <p:ph idx="1"/>
          </p:nvPr>
        </p:nvSpPr>
        <p:spPr>
          <a:xfrm>
            <a:off x="381000" y="1412875"/>
            <a:ext cx="4048124" cy="4445017"/>
          </a:xfrm>
        </p:spPr>
        <p:txBody>
          <a:bodyPr>
            <a:normAutofit/>
          </a:bodyPr>
          <a:lstStyle/>
          <a:p>
            <a:r>
              <a:rPr lang="es-ES" dirty="0" err="1" smtClean="0"/>
              <a:t>Wizard</a:t>
            </a:r>
            <a:r>
              <a:rPr lang="es-ES" dirty="0" smtClean="0"/>
              <a:t> de desarrollo de Adaptadores WCF LOB</a:t>
            </a:r>
          </a:p>
          <a:p>
            <a:pPr lvl="1"/>
            <a:r>
              <a:rPr lang="es-ES" dirty="0" smtClean="0"/>
              <a:t>Genera el esqueleto completo del proyecto</a:t>
            </a:r>
          </a:p>
          <a:p>
            <a:pPr lvl="1"/>
            <a:r>
              <a:rPr lang="es-ES" dirty="0" smtClean="0"/>
              <a:t>Solo tenemos que personalizar unas pocas clases</a:t>
            </a:r>
            <a:endParaRPr lang="es-E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4|17.5|1.7|1|144.2|.9"/>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731</Words>
  <Application>Microsoft Office PowerPoint</Application>
  <PresentationFormat>Presentación en pantalla (4:3)</PresentationFormat>
  <Paragraphs>123</Paragraphs>
  <Slides>19</Slides>
  <Notes>13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Tema de Office</vt:lpstr>
      <vt:lpstr>Visio</vt:lpstr>
      <vt:lpstr>Desarrollo de adaptadores mediante WCF LOB Adapter SDK</vt:lpstr>
      <vt:lpstr>Agenda</vt:lpstr>
      <vt:lpstr>BizTalk Server + WCF</vt:lpstr>
      <vt:lpstr>Motivación</vt:lpstr>
      <vt:lpstr>Adaptadores WCF en BizTalk hoy</vt:lpstr>
      <vt:lpstr>Adaptadores de BizTalk</vt:lpstr>
      <vt:lpstr>WCF LOB Adapter SDK</vt:lpstr>
      <vt:lpstr>Adaptadores vs Servicios</vt:lpstr>
      <vt:lpstr>Construyendo adaptadores WCF LOB</vt:lpstr>
      <vt:lpstr>BizTalk Adapter Pack</vt:lpstr>
      <vt:lpstr>Comparación</vt:lpstr>
      <vt:lpstr>Adaptador para Oracle</vt:lpstr>
      <vt:lpstr>Adaptador para Oracle</vt:lpstr>
      <vt:lpstr>Caos</vt:lpstr>
      <vt:lpstr>Diapositiva 15</vt:lpstr>
      <vt:lpstr>BizTalk, SQL, Office y MOSS</vt:lpstr>
      <vt:lpstr>Sumario</vt:lpstr>
      <vt:lpstr>Referencias</vt:lpstr>
      <vt:lpstr>Diapositiva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batallar</dc:creator>
  <cp:lastModifiedBy>Gonzalo</cp:lastModifiedBy>
  <cp:revision>76</cp:revision>
  <dcterms:created xsi:type="dcterms:W3CDTF">2008-10-27T13:01:49Z</dcterms:created>
  <dcterms:modified xsi:type="dcterms:W3CDTF">2008-11-24T18:17:23Z</dcterms:modified>
</cp:coreProperties>
</file>