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63" r:id="rId2"/>
  </p:sldMasterIdLst>
  <p:notesMasterIdLst>
    <p:notesMasterId r:id="rId15"/>
  </p:notesMasterIdLst>
  <p:handoutMasterIdLst>
    <p:handoutMasterId r:id="rId16"/>
  </p:handoutMasterIdLst>
  <p:sldIdLst>
    <p:sldId id="293" r:id="rId3"/>
    <p:sldId id="281" r:id="rId4"/>
    <p:sldId id="282" r:id="rId5"/>
    <p:sldId id="299" r:id="rId6"/>
    <p:sldId id="284" r:id="rId7"/>
    <p:sldId id="295" r:id="rId8"/>
    <p:sldId id="297" r:id="rId9"/>
    <p:sldId id="298" r:id="rId10"/>
    <p:sldId id="280" r:id="rId11"/>
    <p:sldId id="305" r:id="rId12"/>
    <p:sldId id="306" r:id="rId13"/>
    <p:sldId id="301" r:id="rId1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CBCE"/>
    <a:srgbClr val="FFFF00"/>
    <a:srgbClr val="FF3300"/>
    <a:srgbClr val="000000"/>
    <a:srgbClr val="7CD8DA"/>
    <a:srgbClr val="FFDF11"/>
    <a:srgbClr val="FFCC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56271" autoAdjust="0"/>
  </p:normalViewPr>
  <p:slideViewPr>
    <p:cSldViewPr>
      <p:cViewPr varScale="1">
        <p:scale>
          <a:sx n="42" d="100"/>
          <a:sy n="42" d="100"/>
        </p:scale>
        <p:origin x="-2106" y="-96"/>
      </p:cViewPr>
      <p:guideLst>
        <p:guide orient="horz" pos="144"/>
        <p:guide orient="horz" pos="893"/>
        <p:guide orient="horz" pos="1200"/>
        <p:guide orient="horz" pos="1488"/>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200" dirty="0" smtClean="0">
              <a:latin typeface="Corbel" pitchFamily="34" charset="0"/>
            </a:rPr>
            <a:t>Reduce IT complexity</a:t>
          </a:r>
          <a:endParaRPr lang="en-US" sz="22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l"/>
          <a:r>
            <a:rPr lang="en-US" sz="2200" dirty="0" smtClean="0">
              <a:latin typeface="Corbel" pitchFamily="34" charset="0"/>
            </a:rPr>
            <a:t>Improve control and reduce helpdesk costs</a:t>
          </a:r>
          <a:endParaRPr lang="en-US" sz="2200" dirty="0">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l"/>
          <a:r>
            <a:rPr lang="en-US" sz="2200" dirty="0" smtClean="0">
              <a:latin typeface="Corbel" pitchFamily="34" charset="0"/>
            </a:rPr>
            <a:t>Increase automation</a:t>
          </a:r>
          <a:endParaRPr lang="en-US" sz="22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200" dirty="0" smtClean="0">
              <a:latin typeface="Corbel" pitchFamily="34" charset="0"/>
            </a:rPr>
            <a:t>Consolidate server resources</a:t>
          </a:r>
          <a:endParaRPr lang="en-US" sz="22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a:blipFill rotWithShape="0">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4">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4"/>
      <dgm:spPr/>
    </dgm:pt>
    <dgm:pt modelId="{BF646D7A-C7D0-4489-A68F-61F32B7DB0C6}" type="pres">
      <dgm:prSet presAssocID="{5DD0A7D4-5781-4819-AF33-C5CE25A2D297}" presName="imagNode" presStyleLbl="fgImgPlace1" presStyleIdx="1" presStyleCnt="4"/>
      <dgm:spPr>
        <a:blipFill rotWithShape="0">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4"/>
      <dgm:spPr/>
    </dgm:pt>
    <dgm:pt modelId="{41BC1ABA-1F87-4B1E-94EC-41724CD12655}" type="pres">
      <dgm:prSet presAssocID="{77AF15ED-F058-4A0B-B979-9880C6062DF0}" presName="imagNode" presStyleLbl="fgImgPlace1" presStyleIdx="2" presStyleCnt="4"/>
      <dgm:spPr>
        <a:blipFill rotWithShape="0">
          <a:blip xmlns:r="http://schemas.openxmlformats.org/officeDocument/2006/relationships" r:embed="rId3"/>
          <a:stretch>
            <a:fillRect/>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custScaleX="61969"/>
      <dgm:spPr>
        <a:blipFill rotWithShape="0">
          <a:blip xmlns:r="http://schemas.openxmlformats.org/officeDocument/2006/relationships" r:embed="rId4"/>
          <a:stretch>
            <a:fillRect/>
          </a:stretch>
        </a:blipFill>
      </dgm:spPr>
    </dgm:pt>
  </dgm:ptLst>
  <dgm:cxnLst>
    <dgm:cxn modelId="{ACA8ACAB-94B3-4BB6-BDFB-2D9AF0CD5E2B}" type="presOf" srcId="{FD53903F-8A86-4D24-917A-36748269F973}" destId="{CAAEED2F-AC44-4514-84C2-160FDC42F579}"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7417CC53-98FE-43F4-BF56-8508FB7DA803}" srcId="{AA690160-D328-4B69-A035-90D3C82FA0A6}" destId="{5DD0A7D4-5781-4819-AF33-C5CE25A2D297}" srcOrd="1" destOrd="0" parTransId="{05B7C26E-C389-4346-849B-05526EF2C457}" sibTransId="{FD53903F-8A86-4D24-917A-36748269F973}"/>
    <dgm:cxn modelId="{A99BE0E6-102E-48CA-AAE2-5EF9B72E8633}" type="presOf" srcId="{E3B236AA-E864-46E4-BC91-F2D73633FEA4}" destId="{A9D6457D-CBBF-4A28-8C38-C3F75EA43CF1}" srcOrd="0" destOrd="0" presId="urn:microsoft.com/office/officeart/2005/8/layout/pList2"/>
    <dgm:cxn modelId="{8DCB315A-AF37-4E27-B81B-141F4C807B01}" type="presOf" srcId="{5DD0A7D4-5781-4819-AF33-C5CE25A2D297}" destId="{E4B0666F-2CF1-4C21-A251-46E6EBFF7C1D}" srcOrd="0" destOrd="0" presId="urn:microsoft.com/office/officeart/2005/8/layout/pList2"/>
    <dgm:cxn modelId="{52AC3BB6-8C57-46A1-9798-AB87CD7E4954}" type="presOf" srcId="{5DF8D196-4D3D-4940-9F32-682169997D7A}" destId="{87B5BDBA-3C7A-41F1-8C33-F13937A84B36}" srcOrd="0" destOrd="0" presId="urn:microsoft.com/office/officeart/2005/8/layout/pList2"/>
    <dgm:cxn modelId="{094FE81A-12BC-4DC1-8821-6E1DE13C21DE}" type="presOf" srcId="{77AF15ED-F058-4A0B-B979-9880C6062DF0}" destId="{5284ED54-4761-44DA-8086-D5FD397A1C95}" srcOrd="0" destOrd="0" presId="urn:microsoft.com/office/officeart/2005/8/layout/pList2"/>
    <dgm:cxn modelId="{CD3B69F4-72CF-49E2-8926-8FD63E771977}" srcId="{AA690160-D328-4B69-A035-90D3C82FA0A6}" destId="{77AF15ED-F058-4A0B-B979-9880C6062DF0}" srcOrd="2" destOrd="0" parTransId="{0DF2CDB2-0880-4047-8447-A17EAE7580E4}" sibTransId="{E3B236AA-E864-46E4-BC91-F2D73633FEA4}"/>
    <dgm:cxn modelId="{D4847ED6-7FFC-419E-9382-B1AE7A5A386F}" type="presOf" srcId="{AA690160-D328-4B69-A035-90D3C82FA0A6}" destId="{9E4DC8AD-1AC7-4E53-B32C-25202AFDB195}" srcOrd="0" destOrd="0" presId="urn:microsoft.com/office/officeart/2005/8/layout/pList2"/>
    <dgm:cxn modelId="{B9B85342-AC50-4E97-8E9E-2FD870B1E881}" srcId="{AA690160-D328-4B69-A035-90D3C82FA0A6}" destId="{5DF8D196-4D3D-4940-9F32-682169997D7A}" srcOrd="3" destOrd="0" parTransId="{51CE1848-AB2A-4E28-8CF5-8442E546E0C5}" sibTransId="{90C1E242-23BD-452C-B222-DCFA2D4DAE3B}"/>
    <dgm:cxn modelId="{218E4C30-A47D-44CE-9AD9-664186377B5B}" type="presOf" srcId="{A91F7A1B-DD1E-4B26-839C-2A5EF0A403AD}" destId="{3DB5F289-A8C3-40D5-8393-8636D9BFFD29}" srcOrd="0" destOrd="0" presId="urn:microsoft.com/office/officeart/2005/8/layout/pList2"/>
    <dgm:cxn modelId="{8A89D953-F866-4717-B9C6-2F0D34530C87}" type="presOf" srcId="{476E4177-EF8D-419E-AB8A-93E66CC82482}" destId="{2572025E-E8B8-4F94-94D0-DC22D7F762FB}" srcOrd="0" destOrd="0" presId="urn:microsoft.com/office/officeart/2005/8/layout/pList2"/>
    <dgm:cxn modelId="{7DEDBFCE-08EC-4D63-A6CB-70F9F007E709}" type="presParOf" srcId="{9E4DC8AD-1AC7-4E53-B32C-25202AFDB195}" destId="{ACBF4AF3-FAB8-444C-81AB-52C89640E279}" srcOrd="0" destOrd="0" presId="urn:microsoft.com/office/officeart/2005/8/layout/pList2"/>
    <dgm:cxn modelId="{164E9AC0-4653-4496-B9D5-079E4CFE62BD}" type="presParOf" srcId="{9E4DC8AD-1AC7-4E53-B32C-25202AFDB195}" destId="{78248EF9-FFBB-4EB0-94C4-16A1D0A1A170}" srcOrd="1" destOrd="0" presId="urn:microsoft.com/office/officeart/2005/8/layout/pList2"/>
    <dgm:cxn modelId="{300FC7E7-0E5E-43BF-80FA-D6944C6468BA}" type="presParOf" srcId="{78248EF9-FFBB-4EB0-94C4-16A1D0A1A170}" destId="{CC8831C0-DF59-484B-83B2-A708366B3EB6}" srcOrd="0" destOrd="0" presId="urn:microsoft.com/office/officeart/2005/8/layout/pList2"/>
    <dgm:cxn modelId="{9DBD2749-D228-42F5-A60A-5F3B7DE5612D}" type="presParOf" srcId="{CC8831C0-DF59-484B-83B2-A708366B3EB6}" destId="{2572025E-E8B8-4F94-94D0-DC22D7F762FB}" srcOrd="0" destOrd="0" presId="urn:microsoft.com/office/officeart/2005/8/layout/pList2"/>
    <dgm:cxn modelId="{4606A375-57A5-49DA-9968-D00A6116D3B1}" type="presParOf" srcId="{CC8831C0-DF59-484B-83B2-A708366B3EB6}" destId="{2E2B4276-DB06-4C66-80FF-919CDE10A5FE}" srcOrd="1" destOrd="0" presId="urn:microsoft.com/office/officeart/2005/8/layout/pList2"/>
    <dgm:cxn modelId="{84AF7F71-CF96-4206-8147-24CF09FCFCF8}" type="presParOf" srcId="{CC8831C0-DF59-484B-83B2-A708366B3EB6}" destId="{C43EB61A-2E04-409F-8F87-79F190ED3CE0}" srcOrd="2" destOrd="0" presId="urn:microsoft.com/office/officeart/2005/8/layout/pList2"/>
    <dgm:cxn modelId="{D9B546F8-85C0-404D-8541-09B9E992866C}" type="presParOf" srcId="{78248EF9-FFBB-4EB0-94C4-16A1D0A1A170}" destId="{3DB5F289-A8C3-40D5-8393-8636D9BFFD29}" srcOrd="1" destOrd="0" presId="urn:microsoft.com/office/officeart/2005/8/layout/pList2"/>
    <dgm:cxn modelId="{086AF5E4-6E5B-4B3C-9C28-8D83BAFDC887}" type="presParOf" srcId="{78248EF9-FFBB-4EB0-94C4-16A1D0A1A170}" destId="{0C509E44-86D3-42D8-94FF-9B9788BAB857}" srcOrd="2" destOrd="0" presId="urn:microsoft.com/office/officeart/2005/8/layout/pList2"/>
    <dgm:cxn modelId="{913BBCE9-B2B9-46CA-BD74-A56560569AD9}" type="presParOf" srcId="{0C509E44-86D3-42D8-94FF-9B9788BAB857}" destId="{E4B0666F-2CF1-4C21-A251-46E6EBFF7C1D}" srcOrd="0" destOrd="0" presId="urn:microsoft.com/office/officeart/2005/8/layout/pList2"/>
    <dgm:cxn modelId="{B2DB878C-CB21-4F3A-8162-2785AA240703}" type="presParOf" srcId="{0C509E44-86D3-42D8-94FF-9B9788BAB857}" destId="{BBFA0B92-8C45-4EAA-A200-A78384D846A7}" srcOrd="1" destOrd="0" presId="urn:microsoft.com/office/officeart/2005/8/layout/pList2"/>
    <dgm:cxn modelId="{447A2EAB-D771-4AD6-8018-44FCBC5CB077}" type="presParOf" srcId="{0C509E44-86D3-42D8-94FF-9B9788BAB857}" destId="{BF646D7A-C7D0-4489-A68F-61F32B7DB0C6}" srcOrd="2" destOrd="0" presId="urn:microsoft.com/office/officeart/2005/8/layout/pList2"/>
    <dgm:cxn modelId="{10CE1607-1D05-458C-85D0-CC160C240A38}" type="presParOf" srcId="{78248EF9-FFBB-4EB0-94C4-16A1D0A1A170}" destId="{CAAEED2F-AC44-4514-84C2-160FDC42F579}" srcOrd="3" destOrd="0" presId="urn:microsoft.com/office/officeart/2005/8/layout/pList2"/>
    <dgm:cxn modelId="{240B8E3B-C368-48B0-8D09-BC5B50B74789}" type="presParOf" srcId="{78248EF9-FFBB-4EB0-94C4-16A1D0A1A170}" destId="{3617A269-0CD9-4948-9932-FA1AD12DE27E}" srcOrd="4" destOrd="0" presId="urn:microsoft.com/office/officeart/2005/8/layout/pList2"/>
    <dgm:cxn modelId="{7FE5462C-5CC6-4138-9105-F683241F16C8}" type="presParOf" srcId="{3617A269-0CD9-4948-9932-FA1AD12DE27E}" destId="{5284ED54-4761-44DA-8086-D5FD397A1C95}" srcOrd="0" destOrd="0" presId="urn:microsoft.com/office/officeart/2005/8/layout/pList2"/>
    <dgm:cxn modelId="{6E08AAC6-0805-41E6-A76B-7BD62F20B4BB}" type="presParOf" srcId="{3617A269-0CD9-4948-9932-FA1AD12DE27E}" destId="{9666B65F-B8AB-44AD-8F33-AF566667E781}" srcOrd="1" destOrd="0" presId="urn:microsoft.com/office/officeart/2005/8/layout/pList2"/>
    <dgm:cxn modelId="{8DFFF847-3E83-432D-8D08-B46206FD4D04}" type="presParOf" srcId="{3617A269-0CD9-4948-9932-FA1AD12DE27E}" destId="{41BC1ABA-1F87-4B1E-94EC-41724CD12655}" srcOrd="2" destOrd="0" presId="urn:microsoft.com/office/officeart/2005/8/layout/pList2"/>
    <dgm:cxn modelId="{09F2B181-667B-48E9-8A01-2E4E3E6ADAF9}" type="presParOf" srcId="{78248EF9-FFBB-4EB0-94C4-16A1D0A1A170}" destId="{A9D6457D-CBBF-4A28-8C38-C3F75EA43CF1}" srcOrd="5" destOrd="0" presId="urn:microsoft.com/office/officeart/2005/8/layout/pList2"/>
    <dgm:cxn modelId="{3EFFF562-1567-4175-A405-91FE2C63AAB5}" type="presParOf" srcId="{78248EF9-FFBB-4EB0-94C4-16A1D0A1A170}" destId="{CDFA4098-C274-4C84-9513-F0698696D98A}" srcOrd="6" destOrd="0" presId="urn:microsoft.com/office/officeart/2005/8/layout/pList2"/>
    <dgm:cxn modelId="{B62B86C6-E9FC-4F24-91B4-862232122B2F}" type="presParOf" srcId="{CDFA4098-C274-4C84-9513-F0698696D98A}" destId="{87B5BDBA-3C7A-41F1-8C33-F13937A84B36}" srcOrd="0" destOrd="0" presId="urn:microsoft.com/office/officeart/2005/8/layout/pList2"/>
    <dgm:cxn modelId="{F7DB48B7-72A3-4742-A1D8-21F3FE8FA55C}" type="presParOf" srcId="{CDFA4098-C274-4C84-9513-F0698696D98A}" destId="{928528D1-DD5F-4687-9BFE-878C43D23D5D}" srcOrd="1" destOrd="0" presId="urn:microsoft.com/office/officeart/2005/8/layout/pList2"/>
    <dgm:cxn modelId="{EE40F476-5C64-4EAC-B538-FD708F6D637A}"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200" dirty="0" smtClean="0">
              <a:latin typeface="Corbel" pitchFamily="34" charset="0"/>
            </a:rPr>
            <a:t>Enable new services</a:t>
          </a:r>
          <a:endParaRPr lang="en-US" sz="22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lIns="73152" tIns="274320" rIns="73152"/>
        <a:lstStyle/>
        <a:p>
          <a:pPr algn="l"/>
          <a:r>
            <a:rPr lang="en-US" sz="2200" dirty="0" smtClean="0">
              <a:latin typeface="Corbel" pitchFamily="34" charset="0"/>
            </a:rPr>
            <a:t>Connect people with information</a:t>
          </a:r>
          <a:endParaRPr lang="en-US" sz="2200" dirty="0">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77AF15ED-F058-4A0B-B979-9880C6062DF0}">
      <dgm:prSet phldrT="[Text]" custT="1"/>
      <dgm:spPr/>
      <dgm:t>
        <a:bodyPr lIns="73152" tIns="274320" rIns="73152"/>
        <a:lstStyle/>
        <a:p>
          <a:pPr algn="l"/>
          <a:r>
            <a:rPr lang="en-US" sz="2200" dirty="0" smtClean="0">
              <a:latin typeface="Corbel" pitchFamily="34" charset="0"/>
            </a:rPr>
            <a:t>Optimize business processes</a:t>
          </a:r>
          <a:endParaRPr lang="en-US" sz="22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200" dirty="0" smtClean="0">
              <a:latin typeface="Corbel" pitchFamily="34" charset="0"/>
            </a:rPr>
            <a:t>Work securely from anywhere</a:t>
          </a:r>
          <a:endParaRPr lang="en-US" sz="22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a:blipFill rotWithShape="0">
          <a:blip xmlns:r="http://schemas.openxmlformats.org/officeDocument/2006/relationships" r:embed="rId1"/>
          <a:stretch>
            <a:fillRect/>
          </a:stretch>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1" presStyleCnt="4">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1" presStyleCnt="4"/>
      <dgm:spPr/>
    </dgm:pt>
    <dgm:pt modelId="{BF646D7A-C7D0-4489-A68F-61F32B7DB0C6}" type="pres">
      <dgm:prSet presAssocID="{5DD0A7D4-5781-4819-AF33-C5CE25A2D297}" presName="imagNode" presStyleLbl="fgImgPlace1" presStyleIdx="1" presStyleCnt="4"/>
      <dgm:spPr>
        <a:blipFill rotWithShape="0">
          <a:blip xmlns:r="http://schemas.openxmlformats.org/officeDocument/2006/relationships" r:embed="rId2"/>
          <a:stretch>
            <a:fillRect/>
          </a:stretch>
        </a:blipFill>
      </dgm:spPr>
    </dgm:pt>
    <dgm:pt modelId="{CAAEED2F-AC44-4514-84C2-160FDC42F579}" type="pres">
      <dgm:prSet presAssocID="{FD53903F-8A86-4D24-917A-36748269F973}"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2"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2" presStyleCnt="4"/>
      <dgm:spPr/>
    </dgm:pt>
    <dgm:pt modelId="{41BC1ABA-1F87-4B1E-94EC-41724CD12655}" type="pres">
      <dgm:prSet presAssocID="{77AF15ED-F058-4A0B-B979-9880C6062DF0}" presName="imagNode" presStyleLbl="fgImgPlace1" presStyleIdx="2" presStyleCnt="4"/>
      <dgm:spPr>
        <a:blipFill rotWithShape="0">
          <a:blip xmlns:r="http://schemas.openxmlformats.org/officeDocument/2006/relationships" r:embed="rId3"/>
          <a:stretch>
            <a:fillRect/>
          </a:stretch>
        </a:blipFill>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dgm:spPr>
        <a:blipFill rotWithShape="0">
          <a:blip xmlns:r="http://schemas.openxmlformats.org/officeDocument/2006/relationships" r:embed="rId4"/>
          <a:stretch>
            <a:fillRect/>
          </a:stretch>
        </a:blipFill>
      </dgm:spPr>
    </dgm:pt>
  </dgm:ptLst>
  <dgm:cxnLst>
    <dgm:cxn modelId="{9A40B199-C1E6-4AA6-9486-07915ED7CAE7}" srcId="{AA690160-D328-4B69-A035-90D3C82FA0A6}" destId="{476E4177-EF8D-419E-AB8A-93E66CC82482}" srcOrd="0" destOrd="0" parTransId="{50A25A56-CEA1-40EB-822C-18475EA4B47A}" sibTransId="{A91F7A1B-DD1E-4B26-839C-2A5EF0A403AD}"/>
    <dgm:cxn modelId="{98945794-D17C-4FB8-BD66-7F69A755D612}" type="presOf" srcId="{AA690160-D328-4B69-A035-90D3C82FA0A6}" destId="{9E4DC8AD-1AC7-4E53-B32C-25202AFDB195}" srcOrd="0" destOrd="0" presId="urn:microsoft.com/office/officeart/2005/8/layout/pList2"/>
    <dgm:cxn modelId="{7417CC53-98FE-43F4-BF56-8508FB7DA803}" srcId="{AA690160-D328-4B69-A035-90D3C82FA0A6}" destId="{5DD0A7D4-5781-4819-AF33-C5CE25A2D297}" srcOrd="1" destOrd="0" parTransId="{05B7C26E-C389-4346-849B-05526EF2C457}" sibTransId="{FD53903F-8A86-4D24-917A-36748269F973}"/>
    <dgm:cxn modelId="{E75CE66B-734C-4D6C-A3FD-45776AA5C431}" type="presOf" srcId="{A91F7A1B-DD1E-4B26-839C-2A5EF0A403AD}" destId="{3DB5F289-A8C3-40D5-8393-8636D9BFFD29}" srcOrd="0" destOrd="0" presId="urn:microsoft.com/office/officeart/2005/8/layout/pList2"/>
    <dgm:cxn modelId="{8CE59174-2CCD-4CB7-8BB3-8D46E6612FF3}" type="presOf" srcId="{476E4177-EF8D-419E-AB8A-93E66CC82482}" destId="{2572025E-E8B8-4F94-94D0-DC22D7F762FB}" srcOrd="0" destOrd="0" presId="urn:microsoft.com/office/officeart/2005/8/layout/pList2"/>
    <dgm:cxn modelId="{5447A984-1751-4797-A461-CF55B09D388B}" type="presOf" srcId="{5DD0A7D4-5781-4819-AF33-C5CE25A2D297}" destId="{E4B0666F-2CF1-4C21-A251-46E6EBFF7C1D}" srcOrd="0" destOrd="0" presId="urn:microsoft.com/office/officeart/2005/8/layout/pList2"/>
    <dgm:cxn modelId="{6E3BD639-678C-434B-83A5-D55F82EE5EDF}" type="presOf" srcId="{77AF15ED-F058-4A0B-B979-9880C6062DF0}" destId="{5284ED54-4761-44DA-8086-D5FD397A1C95}" srcOrd="0" destOrd="0" presId="urn:microsoft.com/office/officeart/2005/8/layout/pList2"/>
    <dgm:cxn modelId="{5A4BC6FA-A422-4358-AAA6-A5E6B65A2285}" type="presOf" srcId="{5DF8D196-4D3D-4940-9F32-682169997D7A}" destId="{87B5BDBA-3C7A-41F1-8C33-F13937A84B36}" srcOrd="0" destOrd="0" presId="urn:microsoft.com/office/officeart/2005/8/layout/pList2"/>
    <dgm:cxn modelId="{CD3B69F4-72CF-49E2-8926-8FD63E771977}" srcId="{AA690160-D328-4B69-A035-90D3C82FA0A6}" destId="{77AF15ED-F058-4A0B-B979-9880C6062DF0}" srcOrd="2" destOrd="0" parTransId="{0DF2CDB2-0880-4047-8447-A17EAE7580E4}" sibTransId="{E3B236AA-E864-46E4-BC91-F2D73633FEA4}"/>
    <dgm:cxn modelId="{AC2A3A51-7558-452D-8F7B-ABA0DA9B7D10}" type="presOf" srcId="{E3B236AA-E864-46E4-BC91-F2D73633FEA4}" destId="{A9D6457D-CBBF-4A28-8C38-C3F75EA43CF1}" srcOrd="0" destOrd="0" presId="urn:microsoft.com/office/officeart/2005/8/layout/pList2"/>
    <dgm:cxn modelId="{A3589D59-5A4B-4E84-9547-CDDE43299E58}" type="presOf" srcId="{FD53903F-8A86-4D24-917A-36748269F973}" destId="{CAAEED2F-AC44-4514-84C2-160FDC42F579}" srcOrd="0" destOrd="0" presId="urn:microsoft.com/office/officeart/2005/8/layout/pList2"/>
    <dgm:cxn modelId="{B9B85342-AC50-4E97-8E9E-2FD870B1E881}" srcId="{AA690160-D328-4B69-A035-90D3C82FA0A6}" destId="{5DF8D196-4D3D-4940-9F32-682169997D7A}" srcOrd="3" destOrd="0" parTransId="{51CE1848-AB2A-4E28-8CF5-8442E546E0C5}" sibTransId="{90C1E242-23BD-452C-B222-DCFA2D4DAE3B}"/>
    <dgm:cxn modelId="{6424FA7B-3FE7-4E88-8932-C708BEDDEB54}" type="presParOf" srcId="{9E4DC8AD-1AC7-4E53-B32C-25202AFDB195}" destId="{ACBF4AF3-FAB8-444C-81AB-52C89640E279}" srcOrd="0" destOrd="0" presId="urn:microsoft.com/office/officeart/2005/8/layout/pList2"/>
    <dgm:cxn modelId="{2F7710B3-D371-4BC2-88DF-E7D524186EAB}" type="presParOf" srcId="{9E4DC8AD-1AC7-4E53-B32C-25202AFDB195}" destId="{78248EF9-FFBB-4EB0-94C4-16A1D0A1A170}" srcOrd="1" destOrd="0" presId="urn:microsoft.com/office/officeart/2005/8/layout/pList2"/>
    <dgm:cxn modelId="{AE92CBCA-7B1B-4DB0-87C5-904DB11F5B03}" type="presParOf" srcId="{78248EF9-FFBB-4EB0-94C4-16A1D0A1A170}" destId="{CC8831C0-DF59-484B-83B2-A708366B3EB6}" srcOrd="0" destOrd="0" presId="urn:microsoft.com/office/officeart/2005/8/layout/pList2"/>
    <dgm:cxn modelId="{28985B9B-2CD6-4B8A-B751-91E930CF3966}" type="presParOf" srcId="{CC8831C0-DF59-484B-83B2-A708366B3EB6}" destId="{2572025E-E8B8-4F94-94D0-DC22D7F762FB}" srcOrd="0" destOrd="0" presId="urn:microsoft.com/office/officeart/2005/8/layout/pList2"/>
    <dgm:cxn modelId="{B7A82A73-5B34-473B-8DB4-E190DCD3D18F}" type="presParOf" srcId="{CC8831C0-DF59-484B-83B2-A708366B3EB6}" destId="{2E2B4276-DB06-4C66-80FF-919CDE10A5FE}" srcOrd="1" destOrd="0" presId="urn:microsoft.com/office/officeart/2005/8/layout/pList2"/>
    <dgm:cxn modelId="{8FF908B0-70BF-4B67-A686-C5350C4C5FD9}" type="presParOf" srcId="{CC8831C0-DF59-484B-83B2-A708366B3EB6}" destId="{C43EB61A-2E04-409F-8F87-79F190ED3CE0}" srcOrd="2" destOrd="0" presId="urn:microsoft.com/office/officeart/2005/8/layout/pList2"/>
    <dgm:cxn modelId="{4AF2E7AB-DEA6-43BC-974C-C10DFDD39CD1}" type="presParOf" srcId="{78248EF9-FFBB-4EB0-94C4-16A1D0A1A170}" destId="{3DB5F289-A8C3-40D5-8393-8636D9BFFD29}" srcOrd="1" destOrd="0" presId="urn:microsoft.com/office/officeart/2005/8/layout/pList2"/>
    <dgm:cxn modelId="{94BC72A8-5414-4017-BB25-87234030E273}" type="presParOf" srcId="{78248EF9-FFBB-4EB0-94C4-16A1D0A1A170}" destId="{0C509E44-86D3-42D8-94FF-9B9788BAB857}" srcOrd="2" destOrd="0" presId="urn:microsoft.com/office/officeart/2005/8/layout/pList2"/>
    <dgm:cxn modelId="{DD710EA0-806D-4507-8ECB-0EC4FBFEA6BF}" type="presParOf" srcId="{0C509E44-86D3-42D8-94FF-9B9788BAB857}" destId="{E4B0666F-2CF1-4C21-A251-46E6EBFF7C1D}" srcOrd="0" destOrd="0" presId="urn:microsoft.com/office/officeart/2005/8/layout/pList2"/>
    <dgm:cxn modelId="{FB977234-65F5-4471-B6CF-A7BD6F837779}" type="presParOf" srcId="{0C509E44-86D3-42D8-94FF-9B9788BAB857}" destId="{BBFA0B92-8C45-4EAA-A200-A78384D846A7}" srcOrd="1" destOrd="0" presId="urn:microsoft.com/office/officeart/2005/8/layout/pList2"/>
    <dgm:cxn modelId="{40141F12-6191-4E9B-B9F3-2A13DEED3273}" type="presParOf" srcId="{0C509E44-86D3-42D8-94FF-9B9788BAB857}" destId="{BF646D7A-C7D0-4489-A68F-61F32B7DB0C6}" srcOrd="2" destOrd="0" presId="urn:microsoft.com/office/officeart/2005/8/layout/pList2"/>
    <dgm:cxn modelId="{B1376781-AFE6-479D-A96D-04BD51FD4284}" type="presParOf" srcId="{78248EF9-FFBB-4EB0-94C4-16A1D0A1A170}" destId="{CAAEED2F-AC44-4514-84C2-160FDC42F579}" srcOrd="3" destOrd="0" presId="urn:microsoft.com/office/officeart/2005/8/layout/pList2"/>
    <dgm:cxn modelId="{FAC30035-039B-4A9A-AB25-55B3BF671E0F}" type="presParOf" srcId="{78248EF9-FFBB-4EB0-94C4-16A1D0A1A170}" destId="{3617A269-0CD9-4948-9932-FA1AD12DE27E}" srcOrd="4" destOrd="0" presId="urn:microsoft.com/office/officeart/2005/8/layout/pList2"/>
    <dgm:cxn modelId="{5694CCAA-050F-48C4-A9CC-CCC584A3FCFE}" type="presParOf" srcId="{3617A269-0CD9-4948-9932-FA1AD12DE27E}" destId="{5284ED54-4761-44DA-8086-D5FD397A1C95}" srcOrd="0" destOrd="0" presId="urn:microsoft.com/office/officeart/2005/8/layout/pList2"/>
    <dgm:cxn modelId="{4BA4C7C6-2977-4A3C-8217-2BD90F7AE2D4}" type="presParOf" srcId="{3617A269-0CD9-4948-9932-FA1AD12DE27E}" destId="{9666B65F-B8AB-44AD-8F33-AF566667E781}" srcOrd="1" destOrd="0" presId="urn:microsoft.com/office/officeart/2005/8/layout/pList2"/>
    <dgm:cxn modelId="{7F802C60-EFA6-4B9F-9F96-5C9F1913825F}" type="presParOf" srcId="{3617A269-0CD9-4948-9932-FA1AD12DE27E}" destId="{41BC1ABA-1F87-4B1E-94EC-41724CD12655}" srcOrd="2" destOrd="0" presId="urn:microsoft.com/office/officeart/2005/8/layout/pList2"/>
    <dgm:cxn modelId="{9AFEC80D-35DF-4A12-8F62-CEFB16F2298B}" type="presParOf" srcId="{78248EF9-FFBB-4EB0-94C4-16A1D0A1A170}" destId="{A9D6457D-CBBF-4A28-8C38-C3F75EA43CF1}" srcOrd="5" destOrd="0" presId="urn:microsoft.com/office/officeart/2005/8/layout/pList2"/>
    <dgm:cxn modelId="{4ECA7D93-4528-4F44-889F-B1CEC4F587D3}" type="presParOf" srcId="{78248EF9-FFBB-4EB0-94C4-16A1D0A1A170}" destId="{CDFA4098-C274-4C84-9513-F0698696D98A}" srcOrd="6" destOrd="0" presId="urn:microsoft.com/office/officeart/2005/8/layout/pList2"/>
    <dgm:cxn modelId="{75A53AF3-443F-429A-AA0A-31E9BBF89167}" type="presParOf" srcId="{CDFA4098-C274-4C84-9513-F0698696D98A}" destId="{87B5BDBA-3C7A-41F1-8C33-F13937A84B36}" srcOrd="0" destOrd="0" presId="urn:microsoft.com/office/officeart/2005/8/layout/pList2"/>
    <dgm:cxn modelId="{8BA35628-D876-446D-89C1-6B22FBE4D42C}" type="presParOf" srcId="{CDFA4098-C274-4C84-9513-F0698696D98A}" destId="{928528D1-DD5F-4687-9BFE-878C43D23D5D}" srcOrd="1" destOrd="0" presId="urn:microsoft.com/office/officeart/2005/8/layout/pList2"/>
    <dgm:cxn modelId="{E37150C6-6AE7-4192-979A-1414AC2B175E}"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Reduce complexity</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Increase control</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Work securely anywhere</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491ED3EE-2BA1-49EE-A9B4-31B231958295}">
      <dgm:prSet phldrT="[Text]" custT="1"/>
      <dgm:spPr/>
      <dgm:t>
        <a:bodyPr lIns="73152" tIns="274320" rIns="73152"/>
        <a:lstStyle/>
        <a:p>
          <a:pPr algn="l"/>
          <a:r>
            <a:rPr lang="en-US" sz="2400" dirty="0" smtClean="0">
              <a:latin typeface="Corbel" pitchFamily="34" charset="0"/>
            </a:rPr>
            <a:t>Connect people with information</a:t>
          </a:r>
          <a:endParaRPr lang="en-US" sz="2400" dirty="0">
            <a:latin typeface="Corbel" pitchFamily="34" charset="0"/>
          </a:endParaRPr>
        </a:p>
      </dgm:t>
    </dgm:pt>
    <dgm:pt modelId="{41C03AF7-4C91-4BA7-8AA2-53128B3FD5DA}" type="parTrans" cxnId="{D2504500-D3C7-4297-87F1-CFE8440CCD67}">
      <dgm:prSet/>
      <dgm:spPr/>
    </dgm:pt>
    <dgm:pt modelId="{E51DFB99-28B9-496C-BF23-894930074EDA}" type="sibTrans" cxnId="{D2504500-D3C7-4297-87F1-CFE8440CCD67}">
      <dgm:prSet/>
      <dgm:spPr/>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4">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4"/>
      <dgm:spPr/>
    </dgm:pt>
    <dgm:pt modelId="{C43EB61A-2E04-409F-8F87-79F190ED3CE0}" type="pres">
      <dgm:prSet presAssocID="{476E4177-EF8D-419E-AB8A-93E66CC82482}" presName="imagNode" presStyleLbl="fgImgPlace1" presStyleIdx="0" presStyleCnt="4"/>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4">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4"/>
      <dgm:spPr/>
    </dgm:pt>
    <dgm:pt modelId="{41BC1ABA-1F87-4B1E-94EC-41724CD12655}" type="pres">
      <dgm:prSet presAssocID="{77AF15ED-F058-4A0B-B979-9880C6062DF0}" presName="imagNode" presStyleLbl="fgImgPlace1" presStyleIdx="1" presStyleCnt="4"/>
      <dgm:spPr/>
    </dgm:pt>
    <dgm:pt modelId="{A9D6457D-CBBF-4A28-8C38-C3F75EA43CF1}" type="pres">
      <dgm:prSet presAssocID="{E3B236AA-E864-46E4-BC91-F2D73633FEA4}" presName="sibTrans" presStyleLbl="sibTrans2D1" presStyleIdx="0" presStyleCnt="0"/>
      <dgm:spPr/>
      <dgm:t>
        <a:bodyPr/>
        <a:lstStyle/>
        <a:p>
          <a:endParaRPr lang="en-US"/>
        </a:p>
      </dgm:t>
    </dgm:pt>
    <dgm:pt modelId="{23A708BD-6046-42A0-9402-802422BB6475}" type="pres">
      <dgm:prSet presAssocID="{491ED3EE-2BA1-49EE-A9B4-31B231958295}" presName="compNode" presStyleCnt="0"/>
      <dgm:spPr/>
    </dgm:pt>
    <dgm:pt modelId="{3F636E00-64EB-4024-953A-08D0E77BE96F}" type="pres">
      <dgm:prSet presAssocID="{491ED3EE-2BA1-49EE-A9B4-31B231958295}" presName="node" presStyleLbl="node1" presStyleIdx="2" presStyleCnt="4">
        <dgm:presLayoutVars>
          <dgm:bulletEnabled val="1"/>
        </dgm:presLayoutVars>
      </dgm:prSet>
      <dgm:spPr/>
      <dgm:t>
        <a:bodyPr/>
        <a:lstStyle/>
        <a:p>
          <a:endParaRPr lang="en-CA"/>
        </a:p>
      </dgm:t>
    </dgm:pt>
    <dgm:pt modelId="{0FFBE689-4AF4-40D9-A8F6-49795B1BE3D2}" type="pres">
      <dgm:prSet presAssocID="{491ED3EE-2BA1-49EE-A9B4-31B231958295}" presName="invisiNode" presStyleLbl="node1" presStyleIdx="2" presStyleCnt="4"/>
      <dgm:spPr/>
    </dgm:pt>
    <dgm:pt modelId="{24DED14D-54B9-4B71-99EB-E50E98757062}" type="pres">
      <dgm:prSet presAssocID="{491ED3EE-2BA1-49EE-A9B4-31B231958295}" presName="imagNode" presStyleLbl="fgImgPlace1" presStyleIdx="2" presStyleCnt="4"/>
      <dgm:spPr/>
    </dgm:pt>
    <dgm:pt modelId="{D146A739-C325-4D3F-B3EE-25EECECECB48}" type="pres">
      <dgm:prSet presAssocID="{E51DFB99-28B9-496C-BF23-894930074EDA}" presName="sibTrans" presStyleLbl="sibTrans2D1" presStyleIdx="0" presStyleCnt="0"/>
      <dgm:spPr/>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3" presStyleCnt="4">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3" presStyleCnt="4"/>
      <dgm:spPr/>
    </dgm:pt>
    <dgm:pt modelId="{D88C7409-AB93-4FE3-A61D-F51EE8A4B008}" type="pres">
      <dgm:prSet presAssocID="{5DF8D196-4D3D-4940-9F32-682169997D7A}" presName="imagNode" presStyleLbl="fgImgPlace1" presStyleIdx="3" presStyleCnt="4"/>
      <dgm:spPr/>
    </dgm:pt>
  </dgm:ptLst>
  <dgm:cxnLst>
    <dgm:cxn modelId="{EB4418BE-7B7C-4D2A-9AC9-A8419BDF8B69}" type="presOf" srcId="{E51DFB99-28B9-496C-BF23-894930074EDA}" destId="{D146A739-C325-4D3F-B3EE-25EECECECB48}"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9B535301-B480-4F91-98EA-97499DA82CE9}" type="presOf" srcId="{5DF8D196-4D3D-4940-9F32-682169997D7A}" destId="{87B5BDBA-3C7A-41F1-8C33-F13937A84B36}" srcOrd="0" destOrd="0" presId="urn:microsoft.com/office/officeart/2005/8/layout/pList2"/>
    <dgm:cxn modelId="{F35FD400-CD60-448C-A1E0-009018910B69}" type="presOf" srcId="{476E4177-EF8D-419E-AB8A-93E66CC82482}" destId="{2572025E-E8B8-4F94-94D0-DC22D7F762FB}" srcOrd="0" destOrd="0" presId="urn:microsoft.com/office/officeart/2005/8/layout/pList2"/>
    <dgm:cxn modelId="{CD3B69F4-72CF-49E2-8926-8FD63E771977}" srcId="{AA690160-D328-4B69-A035-90D3C82FA0A6}" destId="{77AF15ED-F058-4A0B-B979-9880C6062DF0}" srcOrd="1" destOrd="0" parTransId="{0DF2CDB2-0880-4047-8447-A17EAE7580E4}" sibTransId="{E3B236AA-E864-46E4-BC91-F2D73633FEA4}"/>
    <dgm:cxn modelId="{F7B37D00-B951-4772-8587-EA356D07916F}" type="presOf" srcId="{491ED3EE-2BA1-49EE-A9B4-31B231958295}" destId="{3F636E00-64EB-4024-953A-08D0E77BE96F}" srcOrd="0" destOrd="0" presId="urn:microsoft.com/office/officeart/2005/8/layout/pList2"/>
    <dgm:cxn modelId="{94B98678-73F2-44B4-B63F-FF13A08DD23E}" type="presOf" srcId="{A91F7A1B-DD1E-4B26-839C-2A5EF0A403AD}" destId="{3DB5F289-A8C3-40D5-8393-8636D9BFFD29}" srcOrd="0" destOrd="0" presId="urn:microsoft.com/office/officeart/2005/8/layout/pList2"/>
    <dgm:cxn modelId="{F7BC0209-F92E-4F6E-9BD8-D42F95F8F2EA}" type="presOf" srcId="{E3B236AA-E864-46E4-BC91-F2D73633FEA4}" destId="{A9D6457D-CBBF-4A28-8C38-C3F75EA43CF1}" srcOrd="0" destOrd="0" presId="urn:microsoft.com/office/officeart/2005/8/layout/pList2"/>
    <dgm:cxn modelId="{776CF905-675E-4235-A428-BC0E73188663}" type="presOf" srcId="{77AF15ED-F058-4A0B-B979-9880C6062DF0}" destId="{5284ED54-4761-44DA-8086-D5FD397A1C95}" srcOrd="0" destOrd="0" presId="urn:microsoft.com/office/officeart/2005/8/layout/pList2"/>
    <dgm:cxn modelId="{2DB1DB58-405C-4465-BF45-90C16A956B10}" type="presOf" srcId="{AA690160-D328-4B69-A035-90D3C82FA0A6}" destId="{9E4DC8AD-1AC7-4E53-B32C-25202AFDB195}" srcOrd="0" destOrd="0" presId="urn:microsoft.com/office/officeart/2005/8/layout/pList2"/>
    <dgm:cxn modelId="{B9B85342-AC50-4E97-8E9E-2FD870B1E881}" srcId="{AA690160-D328-4B69-A035-90D3C82FA0A6}" destId="{5DF8D196-4D3D-4940-9F32-682169997D7A}" srcOrd="3" destOrd="0" parTransId="{51CE1848-AB2A-4E28-8CF5-8442E546E0C5}" sibTransId="{90C1E242-23BD-452C-B222-DCFA2D4DAE3B}"/>
    <dgm:cxn modelId="{D2504500-D3C7-4297-87F1-CFE8440CCD67}" srcId="{AA690160-D328-4B69-A035-90D3C82FA0A6}" destId="{491ED3EE-2BA1-49EE-A9B4-31B231958295}" srcOrd="2" destOrd="0" parTransId="{41C03AF7-4C91-4BA7-8AA2-53128B3FD5DA}" sibTransId="{E51DFB99-28B9-496C-BF23-894930074EDA}"/>
    <dgm:cxn modelId="{B0769E00-F9B3-45C2-950B-9080C3F15433}" type="presParOf" srcId="{9E4DC8AD-1AC7-4E53-B32C-25202AFDB195}" destId="{ACBF4AF3-FAB8-444C-81AB-52C89640E279}" srcOrd="0" destOrd="0" presId="urn:microsoft.com/office/officeart/2005/8/layout/pList2"/>
    <dgm:cxn modelId="{75777870-9271-475E-8AE4-F91C520B9D9D}" type="presParOf" srcId="{9E4DC8AD-1AC7-4E53-B32C-25202AFDB195}" destId="{78248EF9-FFBB-4EB0-94C4-16A1D0A1A170}" srcOrd="1" destOrd="0" presId="urn:microsoft.com/office/officeart/2005/8/layout/pList2"/>
    <dgm:cxn modelId="{6EC95F52-A138-40FD-8C2D-0A31C2414570}" type="presParOf" srcId="{78248EF9-FFBB-4EB0-94C4-16A1D0A1A170}" destId="{CC8831C0-DF59-484B-83B2-A708366B3EB6}" srcOrd="0" destOrd="0" presId="urn:microsoft.com/office/officeart/2005/8/layout/pList2"/>
    <dgm:cxn modelId="{32D0C8A9-9557-428D-ACEA-BFD4AB208B59}" type="presParOf" srcId="{CC8831C0-DF59-484B-83B2-A708366B3EB6}" destId="{2572025E-E8B8-4F94-94D0-DC22D7F762FB}" srcOrd="0" destOrd="0" presId="urn:microsoft.com/office/officeart/2005/8/layout/pList2"/>
    <dgm:cxn modelId="{B6F2877E-27A9-4941-B6AA-9B1711537152}" type="presParOf" srcId="{CC8831C0-DF59-484B-83B2-A708366B3EB6}" destId="{2E2B4276-DB06-4C66-80FF-919CDE10A5FE}" srcOrd="1" destOrd="0" presId="urn:microsoft.com/office/officeart/2005/8/layout/pList2"/>
    <dgm:cxn modelId="{B1E8157E-7CCA-4A2A-87DB-BD1835670624}" type="presParOf" srcId="{CC8831C0-DF59-484B-83B2-A708366B3EB6}" destId="{C43EB61A-2E04-409F-8F87-79F190ED3CE0}" srcOrd="2" destOrd="0" presId="urn:microsoft.com/office/officeart/2005/8/layout/pList2"/>
    <dgm:cxn modelId="{CE705A5B-EA42-4B32-ADC0-C49437E58615}" type="presParOf" srcId="{78248EF9-FFBB-4EB0-94C4-16A1D0A1A170}" destId="{3DB5F289-A8C3-40D5-8393-8636D9BFFD29}" srcOrd="1" destOrd="0" presId="urn:microsoft.com/office/officeart/2005/8/layout/pList2"/>
    <dgm:cxn modelId="{B6BE24AB-4674-496E-88D4-EE6F204A34C1}" type="presParOf" srcId="{78248EF9-FFBB-4EB0-94C4-16A1D0A1A170}" destId="{3617A269-0CD9-4948-9932-FA1AD12DE27E}" srcOrd="2" destOrd="0" presId="urn:microsoft.com/office/officeart/2005/8/layout/pList2"/>
    <dgm:cxn modelId="{B76D969C-3F44-406E-8E56-DE90FA4EAB09}" type="presParOf" srcId="{3617A269-0CD9-4948-9932-FA1AD12DE27E}" destId="{5284ED54-4761-44DA-8086-D5FD397A1C95}" srcOrd="0" destOrd="0" presId="urn:microsoft.com/office/officeart/2005/8/layout/pList2"/>
    <dgm:cxn modelId="{AFED2B07-1368-4150-989A-E3D7125A4D0A}" type="presParOf" srcId="{3617A269-0CD9-4948-9932-FA1AD12DE27E}" destId="{9666B65F-B8AB-44AD-8F33-AF566667E781}" srcOrd="1" destOrd="0" presId="urn:microsoft.com/office/officeart/2005/8/layout/pList2"/>
    <dgm:cxn modelId="{3773D467-82FC-4CB1-8742-BEA309C79EF1}" type="presParOf" srcId="{3617A269-0CD9-4948-9932-FA1AD12DE27E}" destId="{41BC1ABA-1F87-4B1E-94EC-41724CD12655}" srcOrd="2" destOrd="0" presId="urn:microsoft.com/office/officeart/2005/8/layout/pList2"/>
    <dgm:cxn modelId="{72C54B04-812A-49C6-9663-705FFF9601D3}" type="presParOf" srcId="{78248EF9-FFBB-4EB0-94C4-16A1D0A1A170}" destId="{A9D6457D-CBBF-4A28-8C38-C3F75EA43CF1}" srcOrd="3" destOrd="0" presId="urn:microsoft.com/office/officeart/2005/8/layout/pList2"/>
    <dgm:cxn modelId="{68054FE8-BB9E-4BEA-AED4-0FAE10AC0AEC}" type="presParOf" srcId="{78248EF9-FFBB-4EB0-94C4-16A1D0A1A170}" destId="{23A708BD-6046-42A0-9402-802422BB6475}" srcOrd="4" destOrd="0" presId="urn:microsoft.com/office/officeart/2005/8/layout/pList2"/>
    <dgm:cxn modelId="{EFBABC29-3F83-4AF9-BB2F-34E258A2B4A4}" type="presParOf" srcId="{23A708BD-6046-42A0-9402-802422BB6475}" destId="{3F636E00-64EB-4024-953A-08D0E77BE96F}" srcOrd="0" destOrd="0" presId="urn:microsoft.com/office/officeart/2005/8/layout/pList2"/>
    <dgm:cxn modelId="{08BF807C-2BA6-4DF6-8698-B5CA1A437294}" type="presParOf" srcId="{23A708BD-6046-42A0-9402-802422BB6475}" destId="{0FFBE689-4AF4-40D9-A8F6-49795B1BE3D2}" srcOrd="1" destOrd="0" presId="urn:microsoft.com/office/officeart/2005/8/layout/pList2"/>
    <dgm:cxn modelId="{7B6D2486-5BC6-40FE-972D-B260CCCF6956}" type="presParOf" srcId="{23A708BD-6046-42A0-9402-802422BB6475}" destId="{24DED14D-54B9-4B71-99EB-E50E98757062}" srcOrd="2" destOrd="0" presId="urn:microsoft.com/office/officeart/2005/8/layout/pList2"/>
    <dgm:cxn modelId="{4E7DB307-A05D-4259-9267-42D2637AAA21}" type="presParOf" srcId="{78248EF9-FFBB-4EB0-94C4-16A1D0A1A170}" destId="{D146A739-C325-4D3F-B3EE-25EECECECB48}" srcOrd="5" destOrd="0" presId="urn:microsoft.com/office/officeart/2005/8/layout/pList2"/>
    <dgm:cxn modelId="{05446020-BC0D-410E-A671-B442208D7ACB}" type="presParOf" srcId="{78248EF9-FFBB-4EB0-94C4-16A1D0A1A170}" destId="{CDFA4098-C274-4C84-9513-F0698696D98A}" srcOrd="6" destOrd="0" presId="urn:microsoft.com/office/officeart/2005/8/layout/pList2"/>
    <dgm:cxn modelId="{5BC07B37-4BE8-4CEC-BD41-6B14C7E60F1D}" type="presParOf" srcId="{CDFA4098-C274-4C84-9513-F0698696D98A}" destId="{87B5BDBA-3C7A-41F1-8C33-F13937A84B36}" srcOrd="0" destOrd="0" presId="urn:microsoft.com/office/officeart/2005/8/layout/pList2"/>
    <dgm:cxn modelId="{3EE4D1A3-321B-4A2E-9C0B-9405F6877F69}" type="presParOf" srcId="{CDFA4098-C274-4C84-9513-F0698696D98A}" destId="{928528D1-DD5F-4687-9BFE-878C43D23D5D}" srcOrd="1" destOrd="0" presId="urn:microsoft.com/office/officeart/2005/8/layout/pList2"/>
    <dgm:cxn modelId="{3CA041E7-925C-4AFC-8A47-234F2FC41346}"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Consolidate resources</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Increase automation</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Enable new services</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3">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3"/>
      <dgm:spPr/>
    </dgm:pt>
    <dgm:pt modelId="{41BC1ABA-1F87-4B1E-94EC-41724CD12655}" type="pres">
      <dgm:prSet presAssocID="{77AF15ED-F058-4A0B-B979-9880C6062DF0}" presName="imagNode" presStyleLbl="fgImgPlace1" presStyleIdx="1" presStyleCnt="3"/>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3">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2" presStyleCnt="3"/>
      <dgm:spPr/>
    </dgm:pt>
    <dgm:pt modelId="{D88C7409-AB93-4FE3-A61D-F51EE8A4B008}" type="pres">
      <dgm:prSet presAssocID="{5DF8D196-4D3D-4940-9F32-682169997D7A}" presName="imagNode" presStyleLbl="fgImgPlace1" presStyleIdx="2" presStyleCnt="3"/>
      <dgm:spPr/>
    </dgm:pt>
  </dgm:ptLst>
  <dgm:cxnLst>
    <dgm:cxn modelId="{CD3B69F4-72CF-49E2-8926-8FD63E771977}" srcId="{AA690160-D328-4B69-A035-90D3C82FA0A6}" destId="{77AF15ED-F058-4A0B-B979-9880C6062DF0}" srcOrd="1" destOrd="0" parTransId="{0DF2CDB2-0880-4047-8447-A17EAE7580E4}" sibTransId="{E3B236AA-E864-46E4-BC91-F2D73633FEA4}"/>
    <dgm:cxn modelId="{52288F98-68C0-4B80-8BF0-F7344DC582B1}" type="presOf" srcId="{476E4177-EF8D-419E-AB8A-93E66CC82482}" destId="{2572025E-E8B8-4F94-94D0-DC22D7F762FB}" srcOrd="0" destOrd="0" presId="urn:microsoft.com/office/officeart/2005/8/layout/pList2"/>
    <dgm:cxn modelId="{717FE90B-7D61-4336-8977-2A2714BEEC41}" type="presOf" srcId="{5DF8D196-4D3D-4940-9F32-682169997D7A}" destId="{87B5BDBA-3C7A-41F1-8C33-F13937A84B36}" srcOrd="0" destOrd="0" presId="urn:microsoft.com/office/officeart/2005/8/layout/pList2"/>
    <dgm:cxn modelId="{6EE135EB-0B3C-4CC3-8663-8A84C63BAB1E}" type="presOf" srcId="{E3B236AA-E864-46E4-BC91-F2D73633FEA4}" destId="{A9D6457D-CBBF-4A28-8C38-C3F75EA43CF1}" srcOrd="0" destOrd="0" presId="urn:microsoft.com/office/officeart/2005/8/layout/pList2"/>
    <dgm:cxn modelId="{750AD912-A467-4197-A949-3337FD87C1EE}" type="presOf" srcId="{AA690160-D328-4B69-A035-90D3C82FA0A6}" destId="{9E4DC8AD-1AC7-4E53-B32C-25202AFDB195}" srcOrd="0" destOrd="0" presId="urn:microsoft.com/office/officeart/2005/8/layout/pList2"/>
    <dgm:cxn modelId="{9F0955D1-E00F-47ED-8A1E-84EE568321EB}" type="presOf" srcId="{77AF15ED-F058-4A0B-B979-9880C6062DF0}" destId="{5284ED54-4761-44DA-8086-D5FD397A1C95}" srcOrd="0" destOrd="0" presId="urn:microsoft.com/office/officeart/2005/8/layout/pList2"/>
    <dgm:cxn modelId="{8E866E19-D16D-432D-83BE-5DFFA5844FCC}" type="presOf" srcId="{A91F7A1B-DD1E-4B26-839C-2A5EF0A403AD}" destId="{3DB5F289-A8C3-40D5-8393-8636D9BFFD29}"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B9B85342-AC50-4E97-8E9E-2FD870B1E881}" srcId="{AA690160-D328-4B69-A035-90D3C82FA0A6}" destId="{5DF8D196-4D3D-4940-9F32-682169997D7A}" srcOrd="2" destOrd="0" parTransId="{51CE1848-AB2A-4E28-8CF5-8442E546E0C5}" sibTransId="{90C1E242-23BD-452C-B222-DCFA2D4DAE3B}"/>
    <dgm:cxn modelId="{0EBE1FE2-3E59-4046-8584-955B15032311}" type="presParOf" srcId="{9E4DC8AD-1AC7-4E53-B32C-25202AFDB195}" destId="{ACBF4AF3-FAB8-444C-81AB-52C89640E279}" srcOrd="0" destOrd="0" presId="urn:microsoft.com/office/officeart/2005/8/layout/pList2"/>
    <dgm:cxn modelId="{9D8414E3-BBD4-4E0A-BF17-A3576208ED25}" type="presParOf" srcId="{9E4DC8AD-1AC7-4E53-B32C-25202AFDB195}" destId="{78248EF9-FFBB-4EB0-94C4-16A1D0A1A170}" srcOrd="1" destOrd="0" presId="urn:microsoft.com/office/officeart/2005/8/layout/pList2"/>
    <dgm:cxn modelId="{6C3B3167-417F-46AE-868E-8DEDDBEB7545}" type="presParOf" srcId="{78248EF9-FFBB-4EB0-94C4-16A1D0A1A170}" destId="{CC8831C0-DF59-484B-83B2-A708366B3EB6}" srcOrd="0" destOrd="0" presId="urn:microsoft.com/office/officeart/2005/8/layout/pList2"/>
    <dgm:cxn modelId="{3AACA46C-7F53-405F-98CF-ED97A3984660}" type="presParOf" srcId="{CC8831C0-DF59-484B-83B2-A708366B3EB6}" destId="{2572025E-E8B8-4F94-94D0-DC22D7F762FB}" srcOrd="0" destOrd="0" presId="urn:microsoft.com/office/officeart/2005/8/layout/pList2"/>
    <dgm:cxn modelId="{ED7DBACD-452A-41E7-9FAA-177601A9AAC3}" type="presParOf" srcId="{CC8831C0-DF59-484B-83B2-A708366B3EB6}" destId="{2E2B4276-DB06-4C66-80FF-919CDE10A5FE}" srcOrd="1" destOrd="0" presId="urn:microsoft.com/office/officeart/2005/8/layout/pList2"/>
    <dgm:cxn modelId="{CA15F066-4123-4515-91BE-7E5F76D6304E}" type="presParOf" srcId="{CC8831C0-DF59-484B-83B2-A708366B3EB6}" destId="{C43EB61A-2E04-409F-8F87-79F190ED3CE0}" srcOrd="2" destOrd="0" presId="urn:microsoft.com/office/officeart/2005/8/layout/pList2"/>
    <dgm:cxn modelId="{5B1522A7-CFC9-4AEF-AE68-4DFB8B0F5E5A}" type="presParOf" srcId="{78248EF9-FFBB-4EB0-94C4-16A1D0A1A170}" destId="{3DB5F289-A8C3-40D5-8393-8636D9BFFD29}" srcOrd="1" destOrd="0" presId="urn:microsoft.com/office/officeart/2005/8/layout/pList2"/>
    <dgm:cxn modelId="{DFBF2591-7D9C-4D92-8F48-0EFB3B8F98FF}" type="presParOf" srcId="{78248EF9-FFBB-4EB0-94C4-16A1D0A1A170}" destId="{3617A269-0CD9-4948-9932-FA1AD12DE27E}" srcOrd="2" destOrd="0" presId="urn:microsoft.com/office/officeart/2005/8/layout/pList2"/>
    <dgm:cxn modelId="{894DA9AE-31C0-47D1-8BF0-75FFBF8AD8E3}" type="presParOf" srcId="{3617A269-0CD9-4948-9932-FA1AD12DE27E}" destId="{5284ED54-4761-44DA-8086-D5FD397A1C95}" srcOrd="0" destOrd="0" presId="urn:microsoft.com/office/officeart/2005/8/layout/pList2"/>
    <dgm:cxn modelId="{DEEC064E-F9FE-4C77-97AD-C31B30CB587E}" type="presParOf" srcId="{3617A269-0CD9-4948-9932-FA1AD12DE27E}" destId="{9666B65F-B8AB-44AD-8F33-AF566667E781}" srcOrd="1" destOrd="0" presId="urn:microsoft.com/office/officeart/2005/8/layout/pList2"/>
    <dgm:cxn modelId="{97937514-E186-4FF3-9F7A-9CE3E6FFABF8}" type="presParOf" srcId="{3617A269-0CD9-4948-9932-FA1AD12DE27E}" destId="{41BC1ABA-1F87-4B1E-94EC-41724CD12655}" srcOrd="2" destOrd="0" presId="urn:microsoft.com/office/officeart/2005/8/layout/pList2"/>
    <dgm:cxn modelId="{6E86C518-68A2-4272-B9B3-5ACE32F92855}" type="presParOf" srcId="{78248EF9-FFBB-4EB0-94C4-16A1D0A1A170}" destId="{A9D6457D-CBBF-4A28-8C38-C3F75EA43CF1}" srcOrd="3" destOrd="0" presId="urn:microsoft.com/office/officeart/2005/8/layout/pList2"/>
    <dgm:cxn modelId="{5FE1C9D4-70B1-4E71-BD37-888722DB8D19}" type="presParOf" srcId="{78248EF9-FFBB-4EB0-94C4-16A1D0A1A170}" destId="{CDFA4098-C274-4C84-9513-F0698696D98A}" srcOrd="4" destOrd="0" presId="urn:microsoft.com/office/officeart/2005/8/layout/pList2"/>
    <dgm:cxn modelId="{4469FF9D-D014-4190-82B9-0D629E912D92}" type="presParOf" srcId="{CDFA4098-C274-4C84-9513-F0698696D98A}" destId="{87B5BDBA-3C7A-41F1-8C33-F13937A84B36}" srcOrd="0" destOrd="0" presId="urn:microsoft.com/office/officeart/2005/8/layout/pList2"/>
    <dgm:cxn modelId="{1A641741-479C-4024-86B5-5CA66FB8158A}" type="presParOf" srcId="{CDFA4098-C274-4C84-9513-F0698696D98A}" destId="{928528D1-DD5F-4687-9BFE-878C43D23D5D}" srcOrd="1" destOrd="0" presId="urn:microsoft.com/office/officeart/2005/8/layout/pList2"/>
    <dgm:cxn modelId="{B8A461AA-BC2A-4C9A-80BC-CF3EF7B423E1}"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690160-D328-4B69-A035-90D3C82FA0A6}" type="doc">
      <dgm:prSet loTypeId="urn:microsoft.com/office/officeart/2005/8/layout/pList2"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400" dirty="0" smtClean="0">
              <a:latin typeface="Corbel" pitchFamily="34" charset="0"/>
            </a:rPr>
            <a:t>Extend new services</a:t>
          </a:r>
          <a:endParaRPr lang="en-US" sz="2400" dirty="0">
            <a:latin typeface="Corbel" pitchFamily="34" charset="0"/>
          </a:endParaRP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77AF15ED-F058-4A0B-B979-9880C6062DF0}">
      <dgm:prSet phldrT="[Text]" custT="1"/>
      <dgm:spPr/>
      <dgm:t>
        <a:bodyPr lIns="73152" tIns="274320" rIns="73152"/>
        <a:lstStyle/>
        <a:p>
          <a:pPr algn="l"/>
          <a:r>
            <a:rPr lang="en-US" sz="2400" dirty="0" smtClean="0">
              <a:latin typeface="Corbel" pitchFamily="34" charset="0"/>
            </a:rPr>
            <a:t>Work anywhere</a:t>
          </a:r>
          <a:endParaRPr lang="en-US" sz="2400" dirty="0">
            <a:latin typeface="Corbel" pitchFamily="34" charset="0"/>
          </a:endParaRPr>
        </a:p>
      </dgm:t>
    </dgm:pt>
    <dgm:pt modelId="{0DF2CDB2-0880-4047-8447-A17EAE7580E4}" type="parTrans" cxnId="{CD3B69F4-72CF-49E2-8926-8FD63E771977}">
      <dgm:prSet/>
      <dgm:spPr/>
      <dgm:t>
        <a:bodyPr/>
        <a:lstStyle/>
        <a:p>
          <a:endParaRPr lang="en-US"/>
        </a:p>
      </dgm:t>
    </dgm:pt>
    <dgm:pt modelId="{E3B236AA-E864-46E4-BC91-F2D73633FEA4}" type="sibTrans" cxnId="{CD3B69F4-72CF-49E2-8926-8FD63E771977}">
      <dgm:prSet/>
      <dgm:spPr/>
      <dgm:t>
        <a:bodyPr/>
        <a:lstStyle/>
        <a:p>
          <a:endParaRPr lang="en-US"/>
        </a:p>
      </dgm:t>
    </dgm:pt>
    <dgm:pt modelId="{5DF8D196-4D3D-4940-9F32-682169997D7A}">
      <dgm:prSet phldrT="[Text]" custT="1"/>
      <dgm:spPr/>
      <dgm:t>
        <a:bodyPr lIns="73152" tIns="274320" rIns="73152"/>
        <a:lstStyle/>
        <a:p>
          <a:pPr algn="l"/>
          <a:r>
            <a:rPr lang="en-US" sz="2400" dirty="0" smtClean="0">
              <a:latin typeface="Corbel" pitchFamily="34" charset="0"/>
            </a:rPr>
            <a:t>Create agility</a:t>
          </a:r>
          <a:endParaRPr lang="en-US" sz="2400" dirty="0">
            <a:latin typeface="Corbel" pitchFamily="34" charset="0"/>
          </a:endParaRPr>
        </a:p>
      </dgm:t>
    </dgm:pt>
    <dgm:pt modelId="{51CE1848-AB2A-4E28-8CF5-8442E546E0C5}" type="parTrans" cxnId="{B9B85342-AC50-4E97-8E9E-2FD870B1E881}">
      <dgm:prSet/>
      <dgm:spPr/>
      <dgm:t>
        <a:bodyPr/>
        <a:lstStyle/>
        <a:p>
          <a:endParaRPr lang="en-US"/>
        </a:p>
      </dgm:t>
    </dgm:pt>
    <dgm:pt modelId="{90C1E242-23BD-452C-B222-DCFA2D4DAE3B}" type="sibTrans" cxnId="{B9B85342-AC50-4E97-8E9E-2FD870B1E881}">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dgm:pt>
    <dgm:pt modelId="{3DB5F289-A8C3-40D5-8393-8636D9BFFD29}" type="pres">
      <dgm:prSet presAssocID="{A91F7A1B-DD1E-4B26-839C-2A5EF0A403AD}" presName="sibTrans" presStyleLbl="sibTrans2D1" presStyleIdx="0" presStyleCnt="0"/>
      <dgm:spPr/>
      <dgm:t>
        <a:bodyPr/>
        <a:lstStyle/>
        <a:p>
          <a:endParaRPr lang="en-US"/>
        </a:p>
      </dgm:t>
    </dgm:pt>
    <dgm:pt modelId="{3617A269-0CD9-4948-9932-FA1AD12DE27E}" type="pres">
      <dgm:prSet presAssocID="{77AF15ED-F058-4A0B-B979-9880C6062DF0}" presName="compNode" presStyleCnt="0"/>
      <dgm:spPr/>
    </dgm:pt>
    <dgm:pt modelId="{5284ED54-4761-44DA-8086-D5FD397A1C95}" type="pres">
      <dgm:prSet presAssocID="{77AF15ED-F058-4A0B-B979-9880C6062DF0}" presName="node" presStyleLbl="node1" presStyleIdx="1" presStyleCnt="3">
        <dgm:presLayoutVars>
          <dgm:bulletEnabled val="1"/>
        </dgm:presLayoutVars>
      </dgm:prSet>
      <dgm:spPr/>
      <dgm:t>
        <a:bodyPr/>
        <a:lstStyle/>
        <a:p>
          <a:endParaRPr lang="en-US"/>
        </a:p>
      </dgm:t>
    </dgm:pt>
    <dgm:pt modelId="{9666B65F-B8AB-44AD-8F33-AF566667E781}" type="pres">
      <dgm:prSet presAssocID="{77AF15ED-F058-4A0B-B979-9880C6062DF0}" presName="invisiNode" presStyleLbl="node1" presStyleIdx="1" presStyleCnt="3"/>
      <dgm:spPr/>
    </dgm:pt>
    <dgm:pt modelId="{41BC1ABA-1F87-4B1E-94EC-41724CD12655}" type="pres">
      <dgm:prSet presAssocID="{77AF15ED-F058-4A0B-B979-9880C6062DF0}" presName="imagNode" presStyleLbl="fgImgPlace1" presStyleIdx="1" presStyleCnt="3"/>
      <dgm:spPr/>
    </dgm:pt>
    <dgm:pt modelId="{A9D6457D-CBBF-4A28-8C38-C3F75EA43CF1}" type="pres">
      <dgm:prSet presAssocID="{E3B236AA-E864-46E4-BC91-F2D73633FEA4}"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2" presStyleCnt="3">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2" presStyleCnt="3"/>
      <dgm:spPr/>
    </dgm:pt>
    <dgm:pt modelId="{D88C7409-AB93-4FE3-A61D-F51EE8A4B008}" type="pres">
      <dgm:prSet presAssocID="{5DF8D196-4D3D-4940-9F32-682169997D7A}" presName="imagNode" presStyleLbl="fgImgPlace1" presStyleIdx="2" presStyleCnt="3"/>
      <dgm:spPr/>
    </dgm:pt>
  </dgm:ptLst>
  <dgm:cxnLst>
    <dgm:cxn modelId="{CD3B69F4-72CF-49E2-8926-8FD63E771977}" srcId="{AA690160-D328-4B69-A035-90D3C82FA0A6}" destId="{77AF15ED-F058-4A0B-B979-9880C6062DF0}" srcOrd="1" destOrd="0" parTransId="{0DF2CDB2-0880-4047-8447-A17EAE7580E4}" sibTransId="{E3B236AA-E864-46E4-BC91-F2D73633FEA4}"/>
    <dgm:cxn modelId="{886696E8-A61E-4F63-8D28-FE1926CBE58F}" type="presOf" srcId="{476E4177-EF8D-419E-AB8A-93E66CC82482}" destId="{2572025E-E8B8-4F94-94D0-DC22D7F762FB}" srcOrd="0" destOrd="0" presId="urn:microsoft.com/office/officeart/2005/8/layout/pList2"/>
    <dgm:cxn modelId="{243420AD-AE79-423A-ADB3-090AC4BE017F}" type="presOf" srcId="{A91F7A1B-DD1E-4B26-839C-2A5EF0A403AD}" destId="{3DB5F289-A8C3-40D5-8393-8636D9BFFD29}" srcOrd="0" destOrd="0" presId="urn:microsoft.com/office/officeart/2005/8/layout/pList2"/>
    <dgm:cxn modelId="{6D6AB282-5F39-46AC-B537-C05AA65D70AF}" type="presOf" srcId="{77AF15ED-F058-4A0B-B979-9880C6062DF0}" destId="{5284ED54-4761-44DA-8086-D5FD397A1C95}" srcOrd="0" destOrd="0" presId="urn:microsoft.com/office/officeart/2005/8/layout/pList2"/>
    <dgm:cxn modelId="{A2CE82E0-0404-4591-AF1A-0900CB575DA8}" type="presOf" srcId="{E3B236AA-E864-46E4-BC91-F2D73633FEA4}" destId="{A9D6457D-CBBF-4A28-8C38-C3F75EA43CF1}" srcOrd="0" destOrd="0" presId="urn:microsoft.com/office/officeart/2005/8/layout/pList2"/>
    <dgm:cxn modelId="{CF7B04E3-4F0A-4373-BBCA-2BFD5440606C}" type="presOf" srcId="{AA690160-D328-4B69-A035-90D3C82FA0A6}" destId="{9E4DC8AD-1AC7-4E53-B32C-25202AFDB195}" srcOrd="0" destOrd="0" presId="urn:microsoft.com/office/officeart/2005/8/layout/pList2"/>
    <dgm:cxn modelId="{9A40B199-C1E6-4AA6-9486-07915ED7CAE7}" srcId="{AA690160-D328-4B69-A035-90D3C82FA0A6}" destId="{476E4177-EF8D-419E-AB8A-93E66CC82482}" srcOrd="0" destOrd="0" parTransId="{50A25A56-CEA1-40EB-822C-18475EA4B47A}" sibTransId="{A91F7A1B-DD1E-4B26-839C-2A5EF0A403AD}"/>
    <dgm:cxn modelId="{5D711AE7-C914-4055-959E-2B5F72120E15}" type="presOf" srcId="{5DF8D196-4D3D-4940-9F32-682169997D7A}" destId="{87B5BDBA-3C7A-41F1-8C33-F13937A84B36}" srcOrd="0" destOrd="0" presId="urn:microsoft.com/office/officeart/2005/8/layout/pList2"/>
    <dgm:cxn modelId="{B9B85342-AC50-4E97-8E9E-2FD870B1E881}" srcId="{AA690160-D328-4B69-A035-90D3C82FA0A6}" destId="{5DF8D196-4D3D-4940-9F32-682169997D7A}" srcOrd="2" destOrd="0" parTransId="{51CE1848-AB2A-4E28-8CF5-8442E546E0C5}" sibTransId="{90C1E242-23BD-452C-B222-DCFA2D4DAE3B}"/>
    <dgm:cxn modelId="{E2CB21CA-8EED-4C86-A2EA-F51F3F89701C}" type="presParOf" srcId="{9E4DC8AD-1AC7-4E53-B32C-25202AFDB195}" destId="{ACBF4AF3-FAB8-444C-81AB-52C89640E279}" srcOrd="0" destOrd="0" presId="urn:microsoft.com/office/officeart/2005/8/layout/pList2"/>
    <dgm:cxn modelId="{9E64C52C-A4B8-42E8-B429-85399BD64778}" type="presParOf" srcId="{9E4DC8AD-1AC7-4E53-B32C-25202AFDB195}" destId="{78248EF9-FFBB-4EB0-94C4-16A1D0A1A170}" srcOrd="1" destOrd="0" presId="urn:microsoft.com/office/officeart/2005/8/layout/pList2"/>
    <dgm:cxn modelId="{188A00F1-274C-497C-8ACA-053C9840007C}" type="presParOf" srcId="{78248EF9-FFBB-4EB0-94C4-16A1D0A1A170}" destId="{CC8831C0-DF59-484B-83B2-A708366B3EB6}" srcOrd="0" destOrd="0" presId="urn:microsoft.com/office/officeart/2005/8/layout/pList2"/>
    <dgm:cxn modelId="{D27A74A1-03E9-405C-9E95-C64567671CAA}" type="presParOf" srcId="{CC8831C0-DF59-484B-83B2-A708366B3EB6}" destId="{2572025E-E8B8-4F94-94D0-DC22D7F762FB}" srcOrd="0" destOrd="0" presId="urn:microsoft.com/office/officeart/2005/8/layout/pList2"/>
    <dgm:cxn modelId="{E812A2B4-4BF3-4D05-A6FA-884027A1A734}" type="presParOf" srcId="{CC8831C0-DF59-484B-83B2-A708366B3EB6}" destId="{2E2B4276-DB06-4C66-80FF-919CDE10A5FE}" srcOrd="1" destOrd="0" presId="urn:microsoft.com/office/officeart/2005/8/layout/pList2"/>
    <dgm:cxn modelId="{43BCD0C3-06D5-427C-A475-EC79BDE1A58C}" type="presParOf" srcId="{CC8831C0-DF59-484B-83B2-A708366B3EB6}" destId="{C43EB61A-2E04-409F-8F87-79F190ED3CE0}" srcOrd="2" destOrd="0" presId="urn:microsoft.com/office/officeart/2005/8/layout/pList2"/>
    <dgm:cxn modelId="{C884D6E3-6BAB-4FB6-BA6A-BA3DE56C8AE8}" type="presParOf" srcId="{78248EF9-FFBB-4EB0-94C4-16A1D0A1A170}" destId="{3DB5F289-A8C3-40D5-8393-8636D9BFFD29}" srcOrd="1" destOrd="0" presId="urn:microsoft.com/office/officeart/2005/8/layout/pList2"/>
    <dgm:cxn modelId="{7C1911DA-2C0D-4288-B44F-D74B0C559C6E}" type="presParOf" srcId="{78248EF9-FFBB-4EB0-94C4-16A1D0A1A170}" destId="{3617A269-0CD9-4948-9932-FA1AD12DE27E}" srcOrd="2" destOrd="0" presId="urn:microsoft.com/office/officeart/2005/8/layout/pList2"/>
    <dgm:cxn modelId="{55C4926A-7E66-426D-A743-3F5A5A56BB62}" type="presParOf" srcId="{3617A269-0CD9-4948-9932-FA1AD12DE27E}" destId="{5284ED54-4761-44DA-8086-D5FD397A1C95}" srcOrd="0" destOrd="0" presId="urn:microsoft.com/office/officeart/2005/8/layout/pList2"/>
    <dgm:cxn modelId="{FA9215CA-E599-4DF2-9D94-B572ADFE6C5C}" type="presParOf" srcId="{3617A269-0CD9-4948-9932-FA1AD12DE27E}" destId="{9666B65F-B8AB-44AD-8F33-AF566667E781}" srcOrd="1" destOrd="0" presId="urn:microsoft.com/office/officeart/2005/8/layout/pList2"/>
    <dgm:cxn modelId="{AB89F4FF-EE3B-4911-A4DD-E2DDCEE714B9}" type="presParOf" srcId="{3617A269-0CD9-4948-9932-FA1AD12DE27E}" destId="{41BC1ABA-1F87-4B1E-94EC-41724CD12655}" srcOrd="2" destOrd="0" presId="urn:microsoft.com/office/officeart/2005/8/layout/pList2"/>
    <dgm:cxn modelId="{7A658C8E-4F14-41A0-AF5F-F37CE7706A6D}" type="presParOf" srcId="{78248EF9-FFBB-4EB0-94C4-16A1D0A1A170}" destId="{A9D6457D-CBBF-4A28-8C38-C3F75EA43CF1}" srcOrd="3" destOrd="0" presId="urn:microsoft.com/office/officeart/2005/8/layout/pList2"/>
    <dgm:cxn modelId="{A1300488-A0F7-4AC8-903E-BC68E795A664}" type="presParOf" srcId="{78248EF9-FFBB-4EB0-94C4-16A1D0A1A170}" destId="{CDFA4098-C274-4C84-9513-F0698696D98A}" srcOrd="4" destOrd="0" presId="urn:microsoft.com/office/officeart/2005/8/layout/pList2"/>
    <dgm:cxn modelId="{4376E777-87AD-443A-BE6D-0C30BE750842}" type="presParOf" srcId="{CDFA4098-C274-4C84-9513-F0698696D98A}" destId="{87B5BDBA-3C7A-41F1-8C33-F13937A84B36}" srcOrd="0" destOrd="0" presId="urn:microsoft.com/office/officeart/2005/8/layout/pList2"/>
    <dgm:cxn modelId="{8D5E8B32-4DED-4D3D-AE12-1D91AA48AEBC}" type="presParOf" srcId="{CDFA4098-C274-4C84-9513-F0698696D98A}" destId="{928528D1-DD5F-4687-9BFE-878C43D23D5D}" srcOrd="1" destOrd="0" presId="urn:microsoft.com/office/officeart/2005/8/layout/pList2"/>
    <dgm:cxn modelId="{DBB436F0-A46E-4B2F-B333-AFFAEA073FCE}" type="presParOf" srcId="{CDFA4098-C274-4C84-9513-F0698696D98A}" destId="{D88C7409-AB93-4FE3-A61D-F51EE8A4B008}" srcOrd="2" destOrd="0" presId="urn:microsoft.com/office/officeart/2005/8/layout/p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075" y="243840"/>
          <a:ext cx="1847918" cy="134112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075" y="1828799"/>
          <a:ext cx="1847918"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Reduce IT complexity</a:t>
          </a:r>
          <a:endParaRPr lang="en-US" sz="2200" kern="1200" dirty="0">
            <a:latin typeface="Corbel" pitchFamily="34" charset="0"/>
          </a:endParaRPr>
        </a:p>
      </dsp:txBody>
      <dsp:txXfrm rot="10800000">
        <a:off x="256075" y="1828799"/>
        <a:ext cx="1847918" cy="2235200"/>
      </dsp:txXfrm>
    </dsp:sp>
    <dsp:sp modelId="{BF646D7A-C7D0-4489-A68F-61F32B7DB0C6}">
      <dsp:nvSpPr>
        <dsp:cNvPr id="0" name=""/>
        <dsp:cNvSpPr/>
      </dsp:nvSpPr>
      <dsp:spPr>
        <a:xfrm>
          <a:off x="2288785" y="243840"/>
          <a:ext cx="1847918" cy="134112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288785" y="1828799"/>
          <a:ext cx="1847918" cy="2235200"/>
        </a:xfrm>
        <a:prstGeom prst="round2SameRect">
          <a:avLst>
            <a:gd name="adj1" fmla="val 10500"/>
            <a:gd name="adj2" fmla="val 0"/>
          </a:avLst>
        </a:prstGeom>
        <a:gradFill rotWithShape="0">
          <a:gsLst>
            <a:gs pos="0">
              <a:schemeClr val="accent2">
                <a:hueOff val="462810"/>
                <a:satOff val="-30342"/>
                <a:lumOff val="6471"/>
                <a:alphaOff val="0"/>
                <a:shade val="51000"/>
                <a:satMod val="130000"/>
              </a:schemeClr>
            </a:gs>
            <a:gs pos="80000">
              <a:schemeClr val="accent2">
                <a:hueOff val="462810"/>
                <a:satOff val="-30342"/>
                <a:lumOff val="6471"/>
                <a:alphaOff val="0"/>
                <a:shade val="93000"/>
                <a:satMod val="130000"/>
              </a:schemeClr>
            </a:gs>
            <a:gs pos="100000">
              <a:schemeClr val="accent2">
                <a:hueOff val="462810"/>
                <a:satOff val="-30342"/>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Improve control and reduce helpdesk costs</a:t>
          </a:r>
          <a:endParaRPr lang="en-US" sz="2200" kern="1200" dirty="0">
            <a:latin typeface="Corbel" pitchFamily="34" charset="0"/>
          </a:endParaRPr>
        </a:p>
      </dsp:txBody>
      <dsp:txXfrm rot="10800000">
        <a:off x="2288785" y="1828799"/>
        <a:ext cx="1847918" cy="2235200"/>
      </dsp:txXfrm>
    </dsp:sp>
    <dsp:sp modelId="{41BC1ABA-1F87-4B1E-94EC-41724CD12655}">
      <dsp:nvSpPr>
        <dsp:cNvPr id="0" name=""/>
        <dsp:cNvSpPr/>
      </dsp:nvSpPr>
      <dsp:spPr>
        <a:xfrm>
          <a:off x="4321495" y="243840"/>
          <a:ext cx="1847918" cy="134112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4321495" y="1828799"/>
          <a:ext cx="1847918" cy="2235200"/>
        </a:xfrm>
        <a:prstGeom prst="round2SameRect">
          <a:avLst>
            <a:gd name="adj1" fmla="val 10500"/>
            <a:gd name="adj2" fmla="val 0"/>
          </a:avLst>
        </a:prstGeom>
        <a:gradFill rotWithShape="0">
          <a:gsLst>
            <a:gs pos="0">
              <a:schemeClr val="accent2">
                <a:hueOff val="925621"/>
                <a:satOff val="-60684"/>
                <a:lumOff val="12941"/>
                <a:alphaOff val="0"/>
                <a:shade val="51000"/>
                <a:satMod val="130000"/>
              </a:schemeClr>
            </a:gs>
            <a:gs pos="80000">
              <a:schemeClr val="accent2">
                <a:hueOff val="925621"/>
                <a:satOff val="-60684"/>
                <a:lumOff val="12941"/>
                <a:alphaOff val="0"/>
                <a:shade val="93000"/>
                <a:satMod val="130000"/>
              </a:schemeClr>
            </a:gs>
            <a:gs pos="100000">
              <a:schemeClr val="accent2">
                <a:hueOff val="925621"/>
                <a:satOff val="-60684"/>
                <a:lumOff val="1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Increase automation</a:t>
          </a:r>
          <a:endParaRPr lang="en-US" sz="2200" kern="1200" dirty="0">
            <a:latin typeface="Corbel" pitchFamily="34" charset="0"/>
          </a:endParaRPr>
        </a:p>
      </dsp:txBody>
      <dsp:txXfrm rot="10800000">
        <a:off x="4321495" y="1828799"/>
        <a:ext cx="1847918" cy="2235200"/>
      </dsp:txXfrm>
    </dsp:sp>
    <dsp:sp modelId="{D88C7409-AB93-4FE3-A61D-F51EE8A4B008}">
      <dsp:nvSpPr>
        <dsp:cNvPr id="0" name=""/>
        <dsp:cNvSpPr/>
      </dsp:nvSpPr>
      <dsp:spPr>
        <a:xfrm>
          <a:off x="6705597" y="243840"/>
          <a:ext cx="1145136" cy="1341120"/>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6354206" y="1828799"/>
          <a:ext cx="1847918"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Consolidate server resources</a:t>
          </a:r>
          <a:endParaRPr lang="en-US" sz="2200" kern="1200" dirty="0">
            <a:latin typeface="Corbel" pitchFamily="34" charset="0"/>
          </a:endParaRPr>
        </a:p>
      </dsp:txBody>
      <dsp:txXfrm rot="10800000">
        <a:off x="6354206" y="1828799"/>
        <a:ext cx="1847918" cy="2235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075" y="243840"/>
          <a:ext cx="1847918" cy="134112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075" y="1828799"/>
          <a:ext cx="1847918"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Enable new services</a:t>
          </a:r>
          <a:endParaRPr lang="en-US" sz="2200" kern="1200" dirty="0">
            <a:latin typeface="Corbel" pitchFamily="34" charset="0"/>
          </a:endParaRPr>
        </a:p>
      </dsp:txBody>
      <dsp:txXfrm rot="10800000">
        <a:off x="256075" y="1828799"/>
        <a:ext cx="1847918" cy="2235200"/>
      </dsp:txXfrm>
    </dsp:sp>
    <dsp:sp modelId="{BF646D7A-C7D0-4489-A68F-61F32B7DB0C6}">
      <dsp:nvSpPr>
        <dsp:cNvPr id="0" name=""/>
        <dsp:cNvSpPr/>
      </dsp:nvSpPr>
      <dsp:spPr>
        <a:xfrm>
          <a:off x="2288785" y="243840"/>
          <a:ext cx="1847918" cy="134112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2288785" y="1828799"/>
          <a:ext cx="1847918" cy="2235200"/>
        </a:xfrm>
        <a:prstGeom prst="round2SameRect">
          <a:avLst>
            <a:gd name="adj1" fmla="val 10500"/>
            <a:gd name="adj2" fmla="val 0"/>
          </a:avLst>
        </a:prstGeom>
        <a:gradFill rotWithShape="0">
          <a:gsLst>
            <a:gs pos="0">
              <a:schemeClr val="accent2">
                <a:hueOff val="462810"/>
                <a:satOff val="-30342"/>
                <a:lumOff val="6471"/>
                <a:alphaOff val="0"/>
                <a:shade val="51000"/>
                <a:satMod val="130000"/>
              </a:schemeClr>
            </a:gs>
            <a:gs pos="80000">
              <a:schemeClr val="accent2">
                <a:hueOff val="462810"/>
                <a:satOff val="-30342"/>
                <a:lumOff val="6471"/>
                <a:alphaOff val="0"/>
                <a:shade val="93000"/>
                <a:satMod val="130000"/>
              </a:schemeClr>
            </a:gs>
            <a:gs pos="100000">
              <a:schemeClr val="accent2">
                <a:hueOff val="462810"/>
                <a:satOff val="-30342"/>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Connect people with information</a:t>
          </a:r>
          <a:endParaRPr lang="en-US" sz="2200" kern="1200" dirty="0">
            <a:latin typeface="Corbel" pitchFamily="34" charset="0"/>
          </a:endParaRPr>
        </a:p>
      </dsp:txBody>
      <dsp:txXfrm rot="10800000">
        <a:off x="2288785" y="1828799"/>
        <a:ext cx="1847918" cy="2235200"/>
      </dsp:txXfrm>
    </dsp:sp>
    <dsp:sp modelId="{41BC1ABA-1F87-4B1E-94EC-41724CD12655}">
      <dsp:nvSpPr>
        <dsp:cNvPr id="0" name=""/>
        <dsp:cNvSpPr/>
      </dsp:nvSpPr>
      <dsp:spPr>
        <a:xfrm>
          <a:off x="4321495" y="243840"/>
          <a:ext cx="1847918" cy="134112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4321495" y="1828799"/>
          <a:ext cx="1847918" cy="2235200"/>
        </a:xfrm>
        <a:prstGeom prst="round2SameRect">
          <a:avLst>
            <a:gd name="adj1" fmla="val 10500"/>
            <a:gd name="adj2" fmla="val 0"/>
          </a:avLst>
        </a:prstGeom>
        <a:gradFill rotWithShape="0">
          <a:gsLst>
            <a:gs pos="0">
              <a:schemeClr val="accent2">
                <a:hueOff val="925621"/>
                <a:satOff val="-60684"/>
                <a:lumOff val="12941"/>
                <a:alphaOff val="0"/>
                <a:shade val="51000"/>
                <a:satMod val="130000"/>
              </a:schemeClr>
            </a:gs>
            <a:gs pos="80000">
              <a:schemeClr val="accent2">
                <a:hueOff val="925621"/>
                <a:satOff val="-60684"/>
                <a:lumOff val="12941"/>
                <a:alphaOff val="0"/>
                <a:shade val="93000"/>
                <a:satMod val="130000"/>
              </a:schemeClr>
            </a:gs>
            <a:gs pos="100000">
              <a:schemeClr val="accent2">
                <a:hueOff val="925621"/>
                <a:satOff val="-60684"/>
                <a:lumOff val="1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Optimize business processes</a:t>
          </a:r>
          <a:endParaRPr lang="en-US" sz="2200" kern="1200" dirty="0">
            <a:latin typeface="Corbel" pitchFamily="34" charset="0"/>
          </a:endParaRPr>
        </a:p>
      </dsp:txBody>
      <dsp:txXfrm rot="10800000">
        <a:off x="4321495" y="1828799"/>
        <a:ext cx="1847918" cy="2235200"/>
      </dsp:txXfrm>
    </dsp:sp>
    <dsp:sp modelId="{D88C7409-AB93-4FE3-A61D-F51EE8A4B008}">
      <dsp:nvSpPr>
        <dsp:cNvPr id="0" name=""/>
        <dsp:cNvSpPr/>
      </dsp:nvSpPr>
      <dsp:spPr>
        <a:xfrm>
          <a:off x="6354206" y="243840"/>
          <a:ext cx="1847918" cy="1341120"/>
        </a:xfrm>
        <a:prstGeom prst="roundRect">
          <a:avLst>
            <a:gd name="adj" fmla="val 10000"/>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6354206" y="1828799"/>
          <a:ext cx="1847918"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latin typeface="Corbel" pitchFamily="34" charset="0"/>
            </a:rPr>
            <a:t>Work securely from anywhere</a:t>
          </a:r>
          <a:endParaRPr lang="en-US" sz="2200" kern="1200" dirty="0">
            <a:latin typeface="Corbel" pitchFamily="34" charset="0"/>
          </a:endParaRPr>
        </a:p>
      </dsp:txBody>
      <dsp:txXfrm rot="10800000">
        <a:off x="6354206" y="1828799"/>
        <a:ext cx="1847918" cy="2235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6075" y="243840"/>
          <a:ext cx="1847918"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6075" y="1828799"/>
          <a:ext cx="1847918"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Reduce complexity</a:t>
          </a:r>
          <a:endParaRPr lang="en-US" sz="2400" kern="1200" dirty="0">
            <a:latin typeface="Corbel" pitchFamily="34" charset="0"/>
          </a:endParaRPr>
        </a:p>
      </dsp:txBody>
      <dsp:txXfrm rot="10800000">
        <a:off x="256075" y="1828799"/>
        <a:ext cx="1847918" cy="2235200"/>
      </dsp:txXfrm>
    </dsp:sp>
    <dsp:sp modelId="{41BC1ABA-1F87-4B1E-94EC-41724CD12655}">
      <dsp:nvSpPr>
        <dsp:cNvPr id="0" name=""/>
        <dsp:cNvSpPr/>
      </dsp:nvSpPr>
      <dsp:spPr>
        <a:xfrm>
          <a:off x="2288785" y="243840"/>
          <a:ext cx="1847918" cy="1341120"/>
        </a:xfrm>
        <a:prstGeom prst="roundRect">
          <a:avLst>
            <a:gd name="adj" fmla="val 10000"/>
          </a:avLst>
        </a:prstGeom>
        <a:solidFill>
          <a:schemeClr val="accent2">
            <a:tint val="50000"/>
            <a:hueOff val="187542"/>
            <a:satOff val="-30789"/>
            <a:lumOff val="-8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288785" y="1828799"/>
          <a:ext cx="1847918" cy="2235200"/>
        </a:xfrm>
        <a:prstGeom prst="round2SameRect">
          <a:avLst>
            <a:gd name="adj1" fmla="val 10500"/>
            <a:gd name="adj2" fmla="val 0"/>
          </a:avLst>
        </a:prstGeom>
        <a:gradFill rotWithShape="0">
          <a:gsLst>
            <a:gs pos="0">
              <a:schemeClr val="accent2">
                <a:hueOff val="462810"/>
                <a:satOff val="-30342"/>
                <a:lumOff val="6471"/>
                <a:alphaOff val="0"/>
                <a:shade val="51000"/>
                <a:satMod val="130000"/>
              </a:schemeClr>
            </a:gs>
            <a:gs pos="80000">
              <a:schemeClr val="accent2">
                <a:hueOff val="462810"/>
                <a:satOff val="-30342"/>
                <a:lumOff val="6471"/>
                <a:alphaOff val="0"/>
                <a:shade val="93000"/>
                <a:satMod val="130000"/>
              </a:schemeClr>
            </a:gs>
            <a:gs pos="100000">
              <a:schemeClr val="accent2">
                <a:hueOff val="462810"/>
                <a:satOff val="-30342"/>
                <a:lumOff val="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Increase control</a:t>
          </a:r>
          <a:endParaRPr lang="en-US" sz="2400" kern="1200" dirty="0">
            <a:latin typeface="Corbel" pitchFamily="34" charset="0"/>
          </a:endParaRPr>
        </a:p>
      </dsp:txBody>
      <dsp:txXfrm rot="10800000">
        <a:off x="2288785" y="1828799"/>
        <a:ext cx="1847918" cy="2235200"/>
      </dsp:txXfrm>
    </dsp:sp>
    <dsp:sp modelId="{24DED14D-54B9-4B71-99EB-E50E98757062}">
      <dsp:nvSpPr>
        <dsp:cNvPr id="0" name=""/>
        <dsp:cNvSpPr/>
      </dsp:nvSpPr>
      <dsp:spPr>
        <a:xfrm>
          <a:off x="4321495" y="243840"/>
          <a:ext cx="1847918" cy="1341120"/>
        </a:xfrm>
        <a:prstGeom prst="roundRect">
          <a:avLst>
            <a:gd name="adj" fmla="val 10000"/>
          </a:avLst>
        </a:prstGeom>
        <a:solidFill>
          <a:schemeClr val="accent2">
            <a:tint val="50000"/>
            <a:hueOff val="375085"/>
            <a:satOff val="-61579"/>
            <a:lumOff val="-17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F636E00-64EB-4024-953A-08D0E77BE96F}">
      <dsp:nvSpPr>
        <dsp:cNvPr id="0" name=""/>
        <dsp:cNvSpPr/>
      </dsp:nvSpPr>
      <dsp:spPr>
        <a:xfrm rot="10800000">
          <a:off x="4321495" y="1828799"/>
          <a:ext cx="1847918" cy="2235200"/>
        </a:xfrm>
        <a:prstGeom prst="round2SameRect">
          <a:avLst>
            <a:gd name="adj1" fmla="val 10500"/>
            <a:gd name="adj2" fmla="val 0"/>
          </a:avLst>
        </a:prstGeom>
        <a:gradFill rotWithShape="0">
          <a:gsLst>
            <a:gs pos="0">
              <a:schemeClr val="accent2">
                <a:hueOff val="925621"/>
                <a:satOff val="-60684"/>
                <a:lumOff val="12941"/>
                <a:alphaOff val="0"/>
                <a:shade val="51000"/>
                <a:satMod val="130000"/>
              </a:schemeClr>
            </a:gs>
            <a:gs pos="80000">
              <a:schemeClr val="accent2">
                <a:hueOff val="925621"/>
                <a:satOff val="-60684"/>
                <a:lumOff val="12941"/>
                <a:alphaOff val="0"/>
                <a:shade val="93000"/>
                <a:satMod val="130000"/>
              </a:schemeClr>
            </a:gs>
            <a:gs pos="100000">
              <a:schemeClr val="accent2">
                <a:hueOff val="925621"/>
                <a:satOff val="-60684"/>
                <a:lumOff val="12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Connect people with information</a:t>
          </a:r>
          <a:endParaRPr lang="en-US" sz="2400" kern="1200" dirty="0">
            <a:latin typeface="Corbel" pitchFamily="34" charset="0"/>
          </a:endParaRPr>
        </a:p>
      </dsp:txBody>
      <dsp:txXfrm rot="10800000">
        <a:off x="4321495" y="1828799"/>
        <a:ext cx="1847918" cy="2235200"/>
      </dsp:txXfrm>
    </dsp:sp>
    <dsp:sp modelId="{D88C7409-AB93-4FE3-A61D-F51EE8A4B008}">
      <dsp:nvSpPr>
        <dsp:cNvPr id="0" name=""/>
        <dsp:cNvSpPr/>
      </dsp:nvSpPr>
      <dsp:spPr>
        <a:xfrm>
          <a:off x="6354206" y="243840"/>
          <a:ext cx="1847918"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6354206" y="1828799"/>
          <a:ext cx="1847918"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Work securely anywhere</a:t>
          </a:r>
          <a:endParaRPr lang="en-US" sz="2400" kern="1200" dirty="0">
            <a:latin typeface="Corbel" pitchFamily="34" charset="0"/>
          </a:endParaRPr>
        </a:p>
      </dsp:txBody>
      <dsp:txXfrm rot="10800000">
        <a:off x="6354206" y="1828799"/>
        <a:ext cx="1847918" cy="2235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3746" y="243840"/>
          <a:ext cx="2484596"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3746" y="1828799"/>
          <a:ext cx="248459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Consolidate resources</a:t>
          </a:r>
          <a:endParaRPr lang="en-US" sz="2400" kern="1200" dirty="0">
            <a:latin typeface="Corbel" pitchFamily="34" charset="0"/>
          </a:endParaRPr>
        </a:p>
      </dsp:txBody>
      <dsp:txXfrm rot="10800000">
        <a:off x="253746" y="1828799"/>
        <a:ext cx="2484596" cy="2235200"/>
      </dsp:txXfrm>
    </dsp:sp>
    <dsp:sp modelId="{41BC1ABA-1F87-4B1E-94EC-41724CD12655}">
      <dsp:nvSpPr>
        <dsp:cNvPr id="0" name=""/>
        <dsp:cNvSpPr/>
      </dsp:nvSpPr>
      <dsp:spPr>
        <a:xfrm>
          <a:off x="2986801" y="243840"/>
          <a:ext cx="2484596" cy="1341120"/>
        </a:xfrm>
        <a:prstGeom prst="roundRect">
          <a:avLst>
            <a:gd name="adj" fmla="val 10000"/>
          </a:avLst>
        </a:prstGeom>
        <a:solidFill>
          <a:schemeClr val="accent2">
            <a:tint val="50000"/>
            <a:hueOff val="281314"/>
            <a:satOff val="-46184"/>
            <a:lumOff val="-12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986801" y="1828799"/>
          <a:ext cx="2484596" cy="2235200"/>
        </a:xfrm>
        <a:prstGeom prst="round2SameRect">
          <a:avLst>
            <a:gd name="adj1" fmla="val 10500"/>
            <a:gd name="adj2" fmla="val 0"/>
          </a:avLst>
        </a:prstGeom>
        <a:gradFill rotWithShape="0">
          <a:gsLst>
            <a:gs pos="0">
              <a:schemeClr val="accent2">
                <a:hueOff val="694216"/>
                <a:satOff val="-45513"/>
                <a:lumOff val="9706"/>
                <a:alphaOff val="0"/>
                <a:shade val="51000"/>
                <a:satMod val="130000"/>
              </a:schemeClr>
            </a:gs>
            <a:gs pos="80000">
              <a:schemeClr val="accent2">
                <a:hueOff val="694216"/>
                <a:satOff val="-45513"/>
                <a:lumOff val="9706"/>
                <a:alphaOff val="0"/>
                <a:shade val="93000"/>
                <a:satMod val="130000"/>
              </a:schemeClr>
            </a:gs>
            <a:gs pos="100000">
              <a:schemeClr val="accent2">
                <a:hueOff val="694216"/>
                <a:satOff val="-45513"/>
                <a:lumOff val="9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Increase automation</a:t>
          </a:r>
          <a:endParaRPr lang="en-US" sz="2400" kern="1200" dirty="0">
            <a:latin typeface="Corbel" pitchFamily="34" charset="0"/>
          </a:endParaRPr>
        </a:p>
      </dsp:txBody>
      <dsp:txXfrm rot="10800000">
        <a:off x="2986801" y="1828799"/>
        <a:ext cx="2484596" cy="2235200"/>
      </dsp:txXfrm>
    </dsp:sp>
    <dsp:sp modelId="{D88C7409-AB93-4FE3-A61D-F51EE8A4B008}">
      <dsp:nvSpPr>
        <dsp:cNvPr id="0" name=""/>
        <dsp:cNvSpPr/>
      </dsp:nvSpPr>
      <dsp:spPr>
        <a:xfrm>
          <a:off x="5719857" y="243840"/>
          <a:ext cx="2484596"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719857" y="1828799"/>
          <a:ext cx="2484596"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Enable new services</a:t>
          </a:r>
          <a:endParaRPr lang="en-US" sz="2400" kern="1200" dirty="0">
            <a:latin typeface="Corbel" pitchFamily="34" charset="0"/>
          </a:endParaRPr>
        </a:p>
      </dsp:txBody>
      <dsp:txXfrm rot="10800000">
        <a:off x="5719857" y="1828799"/>
        <a:ext cx="2484596" cy="2235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BF4AF3-FAB8-444C-81AB-52C89640E279}">
      <dsp:nvSpPr>
        <dsp:cNvPr id="0" name=""/>
        <dsp:cNvSpPr/>
      </dsp:nvSpPr>
      <dsp:spPr>
        <a:xfrm>
          <a:off x="0" y="0"/>
          <a:ext cx="8458200" cy="1828800"/>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253746" y="243840"/>
          <a:ext cx="2484596" cy="1341120"/>
        </a:xfrm>
        <a:prstGeom prst="roundRect">
          <a:avLst>
            <a:gd name="adj" fmla="val 1000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53746" y="1828799"/>
          <a:ext cx="2484596" cy="2235200"/>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Extend new services</a:t>
          </a:r>
          <a:endParaRPr lang="en-US" sz="2400" kern="1200" dirty="0">
            <a:latin typeface="Corbel" pitchFamily="34" charset="0"/>
          </a:endParaRPr>
        </a:p>
      </dsp:txBody>
      <dsp:txXfrm rot="10800000">
        <a:off x="253746" y="1828799"/>
        <a:ext cx="2484596" cy="2235200"/>
      </dsp:txXfrm>
    </dsp:sp>
    <dsp:sp modelId="{41BC1ABA-1F87-4B1E-94EC-41724CD12655}">
      <dsp:nvSpPr>
        <dsp:cNvPr id="0" name=""/>
        <dsp:cNvSpPr/>
      </dsp:nvSpPr>
      <dsp:spPr>
        <a:xfrm>
          <a:off x="2986801" y="243840"/>
          <a:ext cx="2484596" cy="1341120"/>
        </a:xfrm>
        <a:prstGeom prst="roundRect">
          <a:avLst>
            <a:gd name="adj" fmla="val 10000"/>
          </a:avLst>
        </a:prstGeom>
        <a:solidFill>
          <a:schemeClr val="accent2">
            <a:tint val="50000"/>
            <a:hueOff val="281314"/>
            <a:satOff val="-46184"/>
            <a:lumOff val="-128"/>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284ED54-4761-44DA-8086-D5FD397A1C95}">
      <dsp:nvSpPr>
        <dsp:cNvPr id="0" name=""/>
        <dsp:cNvSpPr/>
      </dsp:nvSpPr>
      <dsp:spPr>
        <a:xfrm rot="10800000">
          <a:off x="2986801" y="1828799"/>
          <a:ext cx="2484596" cy="2235200"/>
        </a:xfrm>
        <a:prstGeom prst="round2SameRect">
          <a:avLst>
            <a:gd name="adj1" fmla="val 10500"/>
            <a:gd name="adj2" fmla="val 0"/>
          </a:avLst>
        </a:prstGeom>
        <a:gradFill rotWithShape="0">
          <a:gsLst>
            <a:gs pos="0">
              <a:schemeClr val="accent2">
                <a:hueOff val="694216"/>
                <a:satOff val="-45513"/>
                <a:lumOff val="9706"/>
                <a:alphaOff val="0"/>
                <a:shade val="51000"/>
                <a:satMod val="130000"/>
              </a:schemeClr>
            </a:gs>
            <a:gs pos="80000">
              <a:schemeClr val="accent2">
                <a:hueOff val="694216"/>
                <a:satOff val="-45513"/>
                <a:lumOff val="9706"/>
                <a:alphaOff val="0"/>
                <a:shade val="93000"/>
                <a:satMod val="130000"/>
              </a:schemeClr>
            </a:gs>
            <a:gs pos="100000">
              <a:schemeClr val="accent2">
                <a:hueOff val="694216"/>
                <a:satOff val="-45513"/>
                <a:lumOff val="9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Work anywhere</a:t>
          </a:r>
          <a:endParaRPr lang="en-US" sz="2400" kern="1200" dirty="0">
            <a:latin typeface="Corbel" pitchFamily="34" charset="0"/>
          </a:endParaRPr>
        </a:p>
      </dsp:txBody>
      <dsp:txXfrm rot="10800000">
        <a:off x="2986801" y="1828799"/>
        <a:ext cx="2484596" cy="2235200"/>
      </dsp:txXfrm>
    </dsp:sp>
    <dsp:sp modelId="{D88C7409-AB93-4FE3-A61D-F51EE8A4B008}">
      <dsp:nvSpPr>
        <dsp:cNvPr id="0" name=""/>
        <dsp:cNvSpPr/>
      </dsp:nvSpPr>
      <dsp:spPr>
        <a:xfrm>
          <a:off x="5719857" y="243840"/>
          <a:ext cx="2484596" cy="1341120"/>
        </a:xfrm>
        <a:prstGeom prst="roundRect">
          <a:avLst>
            <a:gd name="adj" fmla="val 10000"/>
          </a:avLst>
        </a:prstGeom>
        <a:solidFill>
          <a:schemeClr val="accent2">
            <a:tint val="50000"/>
            <a:hueOff val="562627"/>
            <a:satOff val="-92368"/>
            <a:lumOff val="-255"/>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5719857" y="1828799"/>
          <a:ext cx="2484596" cy="2235200"/>
        </a:xfrm>
        <a:prstGeom prst="round2SameRect">
          <a:avLst>
            <a:gd name="adj1" fmla="val 10500"/>
            <a:gd name="adj2" fmla="val 0"/>
          </a:avLst>
        </a:prstGeom>
        <a:gradFill rotWithShape="0">
          <a:gsLst>
            <a:gs pos="0">
              <a:schemeClr val="accent2">
                <a:hueOff val="1388431"/>
                <a:satOff val="-91026"/>
                <a:lumOff val="19412"/>
                <a:alphaOff val="0"/>
                <a:shade val="51000"/>
                <a:satMod val="130000"/>
              </a:schemeClr>
            </a:gs>
            <a:gs pos="80000">
              <a:schemeClr val="accent2">
                <a:hueOff val="1388431"/>
                <a:satOff val="-91026"/>
                <a:lumOff val="19412"/>
                <a:alphaOff val="0"/>
                <a:shade val="93000"/>
                <a:satMod val="130000"/>
              </a:schemeClr>
            </a:gs>
            <a:gs pos="100000">
              <a:schemeClr val="accent2">
                <a:hueOff val="1388431"/>
                <a:satOff val="-91026"/>
                <a:lumOff val="1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70688" numCol="1" spcCol="1270" anchor="t" anchorCtr="0">
          <a:noAutofit/>
        </a:bodyPr>
        <a:lstStyle/>
        <a:p>
          <a:pPr lvl="0" algn="l" defTabSz="1066800">
            <a:lnSpc>
              <a:spcPct val="90000"/>
            </a:lnSpc>
            <a:spcBef>
              <a:spcPct val="0"/>
            </a:spcBef>
            <a:spcAft>
              <a:spcPct val="35000"/>
            </a:spcAft>
          </a:pPr>
          <a:r>
            <a:rPr lang="en-US" sz="2400" kern="1200" dirty="0" smtClean="0">
              <a:latin typeface="Corbel" pitchFamily="34" charset="0"/>
            </a:rPr>
            <a:t>Create agility</a:t>
          </a:r>
          <a:endParaRPr lang="en-US" sz="2400" kern="1200" dirty="0">
            <a:latin typeface="Corbel" pitchFamily="34" charset="0"/>
          </a:endParaRPr>
        </a:p>
      </dsp:txBody>
      <dsp:txXfrm rot="10800000">
        <a:off x="5719857" y="1828799"/>
        <a:ext cx="2484596" cy="223520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2662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662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1B29FED-FE0B-455A-A9E1-C6A9D971C7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331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331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A4C7BCBD-19E9-45DB-BCD2-0EE0232A7E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4C7BCBD-19E9-45DB-BCD2-0EE0232A7EE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a:p>
        </p:txBody>
      </p:sp>
      <p:sp>
        <p:nvSpPr>
          <p:cNvPr id="4" name="Slide Number Placeholder 3"/>
          <p:cNvSpPr>
            <a:spLocks noGrp="1"/>
          </p:cNvSpPr>
          <p:nvPr>
            <p:ph type="sldNum" sz="quarter" idx="10"/>
          </p:nvPr>
        </p:nvSpPr>
        <p:spPr/>
        <p:txBody>
          <a:bodyPr/>
          <a:lstStyle/>
          <a:p>
            <a:fld id="{8B84CC4A-B5DB-4A9B-80DB-24CFC18CC9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8B84CC4A-B5DB-4A9B-80DB-24CFC18CC9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CA" dirty="0" smtClean="0"/>
          </a:p>
        </p:txBody>
      </p:sp>
      <p:sp>
        <p:nvSpPr>
          <p:cNvPr id="4" name="Slide Number Placeholder 3"/>
          <p:cNvSpPr>
            <a:spLocks noGrp="1"/>
          </p:cNvSpPr>
          <p:nvPr>
            <p:ph type="sldNum" sz="quarter" idx="10"/>
          </p:nvPr>
        </p:nvSpPr>
        <p:spPr/>
        <p:txBody>
          <a:bodyPr/>
          <a:lstStyle/>
          <a:p>
            <a:fld id="{8B84CC4A-B5DB-4A9B-80DB-24CFC18CC9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smtClean="0"/>
          </a:p>
        </p:txBody>
      </p:sp>
      <p:sp>
        <p:nvSpPr>
          <p:cNvPr id="4" name="Slide Number Placeholder 3"/>
          <p:cNvSpPr>
            <a:spLocks noGrp="1"/>
          </p:cNvSpPr>
          <p:nvPr>
            <p:ph type="sldNum" sz="quarter" idx="10"/>
          </p:nvPr>
        </p:nvSpPr>
        <p:spPr/>
        <p:txBody>
          <a:bodyPr/>
          <a:lstStyle/>
          <a:p>
            <a:fld id="{8B84CC4A-B5DB-4A9B-80DB-24CFC18CC9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CA" dirty="0"/>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10/5/2009 11:37 AM</a:t>
            </a:fld>
            <a:endParaRPr lang="en-US" dirty="0"/>
          </a:p>
        </p:txBody>
      </p:sp>
      <p:sp>
        <p:nvSpPr>
          <p:cNvPr id="5" name="Slide Number Placeholder 4"/>
          <p:cNvSpPr>
            <a:spLocks noGrp="1"/>
          </p:cNvSpPr>
          <p:nvPr>
            <p:ph type="sldNum" sz="quarter" idx="11"/>
          </p:nvPr>
        </p:nvSpPr>
        <p:spPr/>
        <p:txBody>
          <a:bodyPr/>
          <a:lstStyle/>
          <a:p>
            <a:pPr>
              <a:defRPr/>
            </a:pPr>
            <a:fld id="{A7108947-328A-4F54-9D26-E93A52695D09}" type="slidenum">
              <a:rPr lang="en-US" smtClean="0"/>
              <a:pPr>
                <a:defRPr/>
              </a:pPr>
              <a:t>8</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4C7BCBD-19E9-45DB-BCD2-0EE0232A7E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057400"/>
            <a:ext cx="6248400" cy="1346200"/>
          </a:xfrm>
        </p:spPr>
        <p:txBody>
          <a:bodyPr/>
          <a:lstStyle>
            <a:lvl1pPr>
              <a:lnSpc>
                <a:spcPts val="5300"/>
              </a:lnSpc>
              <a:defRPr/>
            </a:lvl1pPr>
          </a:lstStyle>
          <a:p>
            <a:r>
              <a:rPr lang="en-US"/>
              <a:t>Click to edit Master title style</a:t>
            </a:r>
          </a:p>
        </p:txBody>
      </p:sp>
      <p:sp>
        <p:nvSpPr>
          <p:cNvPr id="3075" name="Rectangle 3"/>
          <p:cNvSpPr>
            <a:spLocks noGrp="1" noChangeArrowheads="1"/>
          </p:cNvSpPr>
          <p:nvPr>
            <p:ph type="subTitle" idx="1"/>
          </p:nvPr>
        </p:nvSpPr>
        <p:spPr>
          <a:xfrm>
            <a:off x="533400" y="3505200"/>
            <a:ext cx="6248400" cy="381000"/>
          </a:xfrm>
        </p:spPr>
        <p:txBody>
          <a:bodyPr/>
          <a:lstStyle>
            <a:lvl1pPr marL="0" indent="0">
              <a:buFontTx/>
              <a:buNone/>
              <a:defRPr sz="2400"/>
            </a:lvl1pPr>
          </a:lstStyle>
          <a:p>
            <a:r>
              <a:rPr lang="en-US"/>
              <a:t>Click to edit Master subtitle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61392" y="1417638"/>
            <a:ext cx="10424392" cy="1519237"/>
          </a:xfrm>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2708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2708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D6CFBEDE-18C1-4DD0-B481-EE656E12F3F3}"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lign_It_pp.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6CFBEDE-18C1-4DD0-B481-EE656E12F3F3}"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A73A366-F30D-44CD-B1BF-221289A4F155}"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F23440B-977D-4A4B-A949-D30054464686}"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CE20182-EA11-40BD-A2FA-B9795A9D2A7B}"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7F048A9-B2F6-4B80-8D45-FAA2131437F0}"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E0D74E8-595E-4578-91DD-AC8763802DF6}"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8092237-60E8-400D-BD00-E74024A1223D}"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F763EB5-7DCC-48BE-AA81-67B3AFEEF713}"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54DEF9F2-6E67-4801-B336-127643AB89A8}"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18C64B2-5A17-4341-A4F9-6E0B33166A32}"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168FA0D-758F-4643-BDD3-BDF32BF3CAB8}" type="slidenum">
              <a:rPr lang="en-US">
                <a:solidFill>
                  <a:srgbClr val="FFFFFF"/>
                </a:solidFill>
              </a: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4800" cy="151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2585323"/>
          </a:xfrm>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658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417638"/>
            <a:ext cx="8382000" cy="166814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7338" lvl="0"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798513" lvl="1"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a:p>
            <a:pPr marL="1200150" lvl="2" indent="-287338">
              <a:lnSpc>
                <a:spcPct val="90000"/>
              </a:lnSpc>
              <a:spcBef>
                <a:spcPts val="1200"/>
              </a:spcBef>
              <a:spcAft>
                <a:spcPts val="1200"/>
              </a:spcAft>
              <a:buClr>
                <a:schemeClr val="tx2"/>
              </a:buClr>
              <a:buSzPct val="95000"/>
              <a:buBlip>
                <a:blip r:embed="rId16"/>
              </a:buBlip>
            </a:pPr>
            <a:endParaRPr lang="en-US" kern="0" dirty="0" smtClean="0">
              <a:solidFill>
                <a:srgbClr val="FFFFFF"/>
              </a:solidFill>
              <a:effectLst>
                <a:outerShdw blurRad="38100" dist="38100" dir="2700000" algn="tl">
                  <a:srgbClr val="000000"/>
                </a:outerShdw>
              </a:effectLst>
              <a:latin typeface="+mn-lt"/>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75" r:id="rId14"/>
  </p:sldLayoutIdLst>
  <p:transition/>
  <p:timing>
    <p:tnLst>
      <p:par>
        <p:cTn id="1" dur="indefinite" restart="never" nodeType="tmRoot"/>
      </p:par>
    </p:tnLst>
  </p:timing>
  <p:txStyles>
    <p:titleStyle>
      <a:lvl1pPr algn="l" rtl="0" fontAlgn="base">
        <a:lnSpc>
          <a:spcPct val="90000"/>
        </a:lnSpc>
        <a:spcBef>
          <a:spcPct val="30000"/>
        </a:spcBef>
        <a:spcAft>
          <a:spcPct val="0"/>
        </a:spcAft>
        <a:defRPr sz="4800">
          <a:gradFill>
            <a:gsLst>
              <a:gs pos="0">
                <a:schemeClr val="bg1">
                  <a:lumMod val="40000"/>
                  <a:lumOff val="60000"/>
                </a:schemeClr>
              </a:gs>
              <a:gs pos="50000">
                <a:schemeClr val="bg1">
                  <a:lumMod val="20000"/>
                  <a:lumOff val="80000"/>
                </a:schemeClr>
              </a:gs>
              <a:gs pos="100000">
                <a:schemeClr val="tx1"/>
              </a:gs>
            </a:gsLst>
            <a:lin ang="5400000" scaled="0"/>
          </a:gradFill>
          <a:latin typeface="+mj-lt"/>
          <a:ea typeface="+mj-ea"/>
          <a:cs typeface="+mj-cs"/>
        </a:defRPr>
      </a:lvl1pPr>
      <a:lvl2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2pPr>
      <a:lvl3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3pPr>
      <a:lvl4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4pPr>
      <a:lvl5pPr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5pPr>
      <a:lvl6pPr marL="4572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6pPr>
      <a:lvl7pPr marL="9144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7pPr>
      <a:lvl8pPr marL="13716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8pPr>
      <a:lvl9pPr marL="1828800" algn="l" rtl="0" fontAlgn="base">
        <a:lnSpc>
          <a:spcPct val="90000"/>
        </a:lnSpc>
        <a:spcBef>
          <a:spcPct val="30000"/>
        </a:spcBef>
        <a:spcAft>
          <a:spcPct val="0"/>
        </a:spcAft>
        <a:defRPr sz="4800">
          <a:solidFill>
            <a:schemeClr val="tx2"/>
          </a:solidFill>
          <a:latin typeface="Segoe" pitchFamily="34" charset="0"/>
          <a:ea typeface="ＭＳ Ｐゴシック" pitchFamily="34" charset="-128"/>
        </a:defRPr>
      </a:lvl9pPr>
    </p:titleStyle>
    <p:bodyStyle>
      <a:lvl1pPr marL="287338" indent="-287338" algn="l" rtl="0" fontAlgn="base">
        <a:lnSpc>
          <a:spcPct val="90000"/>
        </a:lnSpc>
        <a:spcBef>
          <a:spcPts val="1200"/>
        </a:spcBef>
        <a:spcAft>
          <a:spcPts val="1200"/>
        </a:spcAft>
        <a:buClr>
          <a:schemeClr val="tx2"/>
        </a:buClr>
        <a:buSzPct val="95000"/>
        <a:buBlip>
          <a:blip r:embed="rId16"/>
        </a:buBlip>
        <a:defRPr sz="2800">
          <a:solidFill>
            <a:schemeClr val="tx1"/>
          </a:solidFill>
          <a:effectLst>
            <a:outerShdw blurRad="38100" dist="38100" dir="2700000" algn="tl">
              <a:srgbClr val="000000">
                <a:alpha val="43137"/>
              </a:srgbClr>
            </a:outerShdw>
          </a:effectLst>
          <a:latin typeface="+mn-lt"/>
          <a:ea typeface="+mn-ea"/>
          <a:cs typeface="+mn-cs"/>
        </a:defRPr>
      </a:lvl1pPr>
      <a:lvl2pPr marL="798513" indent="-395288" algn="l" rtl="0" fontAlgn="base">
        <a:lnSpc>
          <a:spcPct val="90000"/>
        </a:lnSpc>
        <a:spcBef>
          <a:spcPct val="30000"/>
        </a:spcBef>
        <a:spcAft>
          <a:spcPct val="0"/>
        </a:spcAft>
        <a:buClr>
          <a:schemeClr val="tx1"/>
        </a:buClr>
        <a:buChar char="•"/>
        <a:defRPr sz="2400">
          <a:solidFill>
            <a:schemeClr val="tx1"/>
          </a:solidFill>
          <a:effectLst>
            <a:outerShdw blurRad="38100" dist="38100" dir="2700000" algn="tl">
              <a:srgbClr val="000000">
                <a:alpha val="43137"/>
              </a:srgbClr>
            </a:outerShdw>
          </a:effectLst>
          <a:latin typeface="+mn-lt"/>
          <a:ea typeface="+mn-ea"/>
        </a:defRPr>
      </a:lvl2pPr>
      <a:lvl3pPr marL="1200150" indent="-400050" algn="l" rtl="0" fontAlgn="base">
        <a:lnSpc>
          <a:spcPct val="90000"/>
        </a:lnSpc>
        <a:spcBef>
          <a:spcPct val="30000"/>
        </a:spcBef>
        <a:spcAft>
          <a:spcPct val="0"/>
        </a:spcAft>
        <a:buClr>
          <a:schemeClr val="tx1"/>
        </a:buClr>
        <a:buChar char="•"/>
        <a:defRPr sz="2000">
          <a:solidFill>
            <a:schemeClr val="tx1"/>
          </a:solidFill>
          <a:effectLst>
            <a:outerShdw blurRad="38100" dist="38100" dir="2700000" algn="tl">
              <a:srgbClr val="000000">
                <a:alpha val="43137"/>
              </a:srgbClr>
            </a:outerShdw>
          </a:effectLst>
          <a:latin typeface="+mn-lt"/>
          <a:ea typeface="+mn-ea"/>
        </a:defRPr>
      </a:lvl3pPr>
      <a:lvl4pPr marL="1603375" indent="-401638" algn="l" rtl="0" fontAlgn="base">
        <a:lnSpc>
          <a:spcPct val="90000"/>
        </a:lnSpc>
        <a:spcBef>
          <a:spcPct val="30000"/>
        </a:spcBef>
        <a:spcAft>
          <a:spcPct val="0"/>
        </a:spcAft>
        <a:buClr>
          <a:schemeClr val="tx1"/>
        </a:buClr>
        <a:buChar char="•"/>
        <a:defRPr>
          <a:solidFill>
            <a:schemeClr val="tx1"/>
          </a:solidFill>
          <a:effectLst>
            <a:outerShdw blurRad="38100" dist="38100" dir="2700000" algn="tl">
              <a:srgbClr val="000000">
                <a:alpha val="43137"/>
              </a:srgbClr>
            </a:outerShdw>
          </a:effectLst>
          <a:latin typeface="+mn-lt"/>
          <a:ea typeface="+mn-ea"/>
        </a:defRPr>
      </a:lvl4pPr>
      <a:lvl5pPr marL="2344738" indent="-228600" algn="l" rtl="0" fontAlgn="base">
        <a:lnSpc>
          <a:spcPct val="90000"/>
        </a:lnSpc>
        <a:spcBef>
          <a:spcPct val="30000"/>
        </a:spcBef>
        <a:spcAft>
          <a:spcPct val="50000"/>
        </a:spcAft>
        <a:buChar char="•"/>
        <a:defRPr>
          <a:solidFill>
            <a:schemeClr val="tx1"/>
          </a:solidFill>
          <a:latin typeface="+mn-lt"/>
          <a:ea typeface="+mn-ea"/>
        </a:defRPr>
      </a:lvl5pPr>
      <a:lvl6pPr marL="2801938" indent="-228600" algn="l" rtl="0" fontAlgn="base">
        <a:lnSpc>
          <a:spcPct val="90000"/>
        </a:lnSpc>
        <a:spcBef>
          <a:spcPct val="30000"/>
        </a:spcBef>
        <a:spcAft>
          <a:spcPct val="50000"/>
        </a:spcAft>
        <a:buChar char="•"/>
        <a:defRPr>
          <a:solidFill>
            <a:schemeClr val="tx1"/>
          </a:solidFill>
          <a:latin typeface="+mn-lt"/>
          <a:ea typeface="+mn-ea"/>
        </a:defRPr>
      </a:lvl6pPr>
      <a:lvl7pPr marL="3259138" indent="-228600" algn="l" rtl="0" fontAlgn="base">
        <a:lnSpc>
          <a:spcPct val="90000"/>
        </a:lnSpc>
        <a:spcBef>
          <a:spcPct val="30000"/>
        </a:spcBef>
        <a:spcAft>
          <a:spcPct val="50000"/>
        </a:spcAft>
        <a:buChar char="•"/>
        <a:defRPr>
          <a:solidFill>
            <a:schemeClr val="tx1"/>
          </a:solidFill>
          <a:latin typeface="+mn-lt"/>
          <a:ea typeface="+mn-ea"/>
        </a:defRPr>
      </a:lvl7pPr>
      <a:lvl8pPr marL="3716338" indent="-228600" algn="l" rtl="0" fontAlgn="base">
        <a:lnSpc>
          <a:spcPct val="90000"/>
        </a:lnSpc>
        <a:spcBef>
          <a:spcPct val="30000"/>
        </a:spcBef>
        <a:spcAft>
          <a:spcPct val="50000"/>
        </a:spcAft>
        <a:buChar char="•"/>
        <a:defRPr>
          <a:solidFill>
            <a:schemeClr val="tx1"/>
          </a:solidFill>
          <a:latin typeface="+mn-lt"/>
          <a:ea typeface="+mn-ea"/>
        </a:defRPr>
      </a:lvl8pPr>
      <a:lvl9pPr marL="4173538" indent="-228600" algn="l" rtl="0" fontAlgn="base">
        <a:lnSpc>
          <a:spcPct val="90000"/>
        </a:lnSpc>
        <a:spcBef>
          <a:spcPct val="30000"/>
        </a:spcBef>
        <a:spcAft>
          <a:spcPct val="5000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9" name="Picture 8" descr="align_It_pp2.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Arial" charset="0"/>
              <a:ea typeface="ＭＳ Ｐゴシック" pitchFamily="-109"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Arial" charset="0"/>
              <a:ea typeface="ＭＳ Ｐゴシック" pitchFamily="-109"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6F9EB9A3-7FB8-4E90-A6B7-82505CE8E5D3}" type="slidenum">
              <a:rPr lang="en-US">
                <a:solidFill>
                  <a:srgbClr val="FFFFFF"/>
                </a:solidFill>
                <a:latin typeface="Arial" charset="0"/>
                <a:ea typeface="ＭＳ Ｐゴシック" pitchFamily="-109" charset="-128"/>
              </a:rPr>
              <a:pPr/>
              <a:t>‹#›</a:t>
            </a:fld>
            <a:endParaRPr lang="en-US">
              <a:solidFill>
                <a:srgbClr val="FFFFFF"/>
              </a:solidFill>
              <a:latin typeface="Arial" charset="0"/>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6.png"/><Relationship Id="rId4" Type="http://schemas.openxmlformats.org/officeDocument/2006/relationships/diagramLayout" Target="../diagrams/layout4.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www.istockphoto.com/stock-illustration-8229003-right-solution.php" TargetMode="External"/><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30634"/>
            <a:ext cx="8458200" cy="49985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w="18415" cmpd="sng">
                  <a:noFill/>
                  <a:prstDash val="solid"/>
                </a:ln>
                <a:solidFill>
                  <a:schemeClr val="tx2"/>
                </a:solidFill>
                <a:effectLst>
                  <a:outerShdw blurRad="38100" dist="38100" dir="2700000" algn="tl">
                    <a:srgbClr val="000000">
                      <a:alpha val="43137"/>
                    </a:srgbClr>
                  </a:outerShdw>
                </a:effectLst>
                <a:uLnTx/>
                <a:uFillTx/>
                <a:latin typeface="+mj-lt"/>
                <a:ea typeface="+mj-ea"/>
                <a:cs typeface="+mj-cs"/>
              </a:rPr>
              <a:t>Driving Business Value and Operational Efficiency with the Microsoft Platform</a:t>
            </a:r>
            <a:endParaRPr kumimoji="0" lang="en-US" sz="4800" b="0" i="0" u="none" strike="noStrike" kern="0" cap="none" spc="0" normalizeH="0" baseline="0" noProof="0" dirty="0">
              <a:ln w="18415" cmpd="sng">
                <a:noFill/>
                <a:prstDash val="solid"/>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5" name="Subtitle 2"/>
          <p:cNvSpPr txBox="1">
            <a:spLocks/>
          </p:cNvSpPr>
          <p:nvPr/>
        </p:nvSpPr>
        <p:spPr bwMode="auto">
          <a:xfrm>
            <a:off x="685800" y="4648200"/>
            <a:ext cx="6629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ts val="0"/>
              </a:spcBef>
              <a:spcAft>
                <a:spcPct val="0"/>
              </a:spcAft>
              <a:buClrTx/>
              <a:buSzTx/>
              <a:tabLst/>
              <a:defRPr/>
            </a:pPr>
            <a:r>
              <a:rPr lang="en-US" kern="0" dirty="0" smtClean="0">
                <a:effectLst>
                  <a:outerShdw blurRad="38100" dist="38100" dir="2700000" algn="tl">
                    <a:srgbClr val="000000">
                      <a:alpha val="43137"/>
                    </a:srgbClr>
                  </a:outerShdw>
                </a:effectLst>
                <a:latin typeface="+mn-lt"/>
                <a:ea typeface="+mn-ea"/>
              </a:rPr>
              <a:t>Ruth Morton</a:t>
            </a:r>
          </a:p>
          <a:p>
            <a:pPr marL="342900" marR="0" lvl="0" indent="-342900" algn="l" defTabSz="914400" rtl="0" eaLnBrk="0" fontAlgn="base" latinLnBrk="0" hangingPunct="0">
              <a:lnSpc>
                <a:spcPct val="100000"/>
              </a:lnSpc>
              <a:spcBef>
                <a:spcPts val="0"/>
              </a:spcBef>
              <a:spcAft>
                <a:spcPct val="0"/>
              </a:spcAft>
              <a:buClrTx/>
              <a:buSzTx/>
              <a:tabLst/>
              <a:defRPr/>
            </a:pPr>
            <a:r>
              <a:rPr lang="en-US" kern="0" dirty="0" smtClean="0">
                <a:effectLst>
                  <a:outerShdw blurRad="38100" dist="38100" dir="2700000" algn="tl">
                    <a:srgbClr val="000000">
                      <a:alpha val="43137"/>
                    </a:srgbClr>
                  </a:outerShdw>
                </a:effectLst>
                <a:latin typeface="+mn-lt"/>
                <a:ea typeface="+mn-ea"/>
              </a:rPr>
              <a:t>IT Pro Advisor, Microsoft Canada</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4"/>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1800000"/>
              <a:satOff val="50000"/>
              <a:lumOff val="4412"/>
              <a:alphaOff val="0"/>
            </a:schemeClr>
          </a:effectRef>
          <a:fontRef idx="minor">
            <a:schemeClr val="lt1"/>
          </a:fontRef>
        </p:style>
        <p:txBody>
          <a:bodyPr spcFirstLastPara="0" vert="horz" wrap="square" lIns="139424" tIns="139424" rIns="1838684" bIns="139424" numCol="1" spcCol="1270" anchor="ctr"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Session 3</a:t>
            </a:r>
          </a:p>
          <a:p>
            <a:pPr lvl="0" algn="l" defTabSz="1066800">
              <a:lnSpc>
                <a:spcPct val="90000"/>
              </a:lnSpc>
              <a:spcBef>
                <a:spcPct val="0"/>
              </a:spcBef>
              <a:spcAft>
                <a:spcPct val="35000"/>
              </a:spcAft>
            </a:pPr>
            <a:r>
              <a:rPr lang="en-CA" sz="3200" kern="1200" dirty="0" smtClean="0">
                <a:solidFill>
                  <a:schemeClr val="bg1">
                    <a:lumMod val="75000"/>
                  </a:schemeClr>
                </a:solidFill>
              </a:rPr>
              <a:t>Server Optimization</a:t>
            </a:r>
            <a:endParaRPr lang="en-CA" sz="3200" kern="1200" dirty="0">
              <a:solidFill>
                <a:schemeClr val="bg1">
                  <a:lumMod val="75000"/>
                </a:schemeClr>
              </a:solidFill>
            </a:endParaRPr>
          </a:p>
        </p:txBody>
      </p:sp>
      <p:pic>
        <p:nvPicPr>
          <p:cNvPr id="6" name="Picture 4" descr="C:\Users\ruthmort\Pictures\DVD_ART36\Logos\Microsoft Hyper-V Server 2008 R2\hyper-v server 2008 r2 rev.png"/>
          <p:cNvPicPr>
            <a:picLocks noChangeAspect="1" noChangeArrowheads="1"/>
          </p:cNvPicPr>
          <p:nvPr/>
        </p:nvPicPr>
        <p:blipFill>
          <a:blip r:embed="rId8" cstate="print"/>
          <a:srcRect/>
          <a:stretch>
            <a:fillRect/>
          </a:stretch>
        </p:blipFill>
        <p:spPr bwMode="auto">
          <a:xfrm>
            <a:off x="4876800" y="5953480"/>
            <a:ext cx="3352800" cy="578358"/>
          </a:xfrm>
          <a:prstGeom prst="rect">
            <a:avLst/>
          </a:prstGeom>
          <a:noFill/>
        </p:spPr>
      </p:pic>
      <p:pic>
        <p:nvPicPr>
          <p:cNvPr id="7" name="Picture 6" descr="C:\Users\ruthmort\Pictures\DVD_ART36\Logos\Windows Server 2008\Windows Server 2008 R2\windows server 2008 r2 rev h.png"/>
          <p:cNvPicPr>
            <a:picLocks noChangeAspect="1" noChangeArrowheads="1"/>
          </p:cNvPicPr>
          <p:nvPr/>
        </p:nvPicPr>
        <p:blipFill>
          <a:blip r:embed="rId9" cstate="print"/>
          <a:srcRect/>
          <a:stretch>
            <a:fillRect/>
          </a:stretch>
        </p:blipFill>
        <p:spPr bwMode="auto">
          <a:xfrm>
            <a:off x="4648200" y="5410200"/>
            <a:ext cx="3619067" cy="512038"/>
          </a:xfrm>
          <a:prstGeom prst="rect">
            <a:avLst/>
          </a:prstGeom>
          <a:noFill/>
        </p:spPr>
      </p:pic>
      <p:pic>
        <p:nvPicPr>
          <p:cNvPr id="2051" name="Picture 3" descr="C:\Users\ruthmort\Pictures\DVD_ART36\Artwork_Imagery\Hardware Photos\OEM HW\SERVERS\HP AlphaServer SC4.png"/>
          <p:cNvPicPr>
            <a:picLocks noChangeAspect="1" noChangeArrowheads="1"/>
          </p:cNvPicPr>
          <p:nvPr/>
        </p:nvPicPr>
        <p:blipFill>
          <a:blip r:embed="rId10" cstate="print"/>
          <a:srcRect/>
          <a:stretch>
            <a:fillRect/>
          </a:stretch>
        </p:blipFill>
        <p:spPr bwMode="auto">
          <a:xfrm>
            <a:off x="5453401" y="838200"/>
            <a:ext cx="2699999"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25" dur="1000"/>
                                        <p:tgtEl>
                                          <p:spTgt spid="15">
                                            <p:graphicEl>
                                              <a:dgm id="{D88C7409-AB93-4FE3-A61D-F51EE8A4B008}"/>
                                            </p:graphicEl>
                                          </p:spTgt>
                                        </p:tgtEl>
                                      </p:cBhvr>
                                    </p:animEffect>
                                    <p:anim calcmode="lin" valueType="num">
                                      <p:cBhvr>
                                        <p:cTn id="26"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0"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3600000"/>
              <a:satOff val="100000"/>
              <a:lumOff val="8824"/>
              <a:alphaOff val="0"/>
            </a:schemeClr>
          </a:effectRef>
          <a:fontRef idx="minor">
            <a:schemeClr val="lt1"/>
          </a:fontRef>
        </p:style>
        <p:txBody>
          <a:bodyPr spcFirstLastPara="0" vert="horz" wrap="square" lIns="139424" tIns="139424" rIns="1838684" bIns="139424" numCol="1" spcCol="1270" anchor="ctr" anchorCtr="0">
            <a:noAutofit/>
          </a:bodyPr>
          <a:lstStyle/>
          <a:p>
            <a:pPr lvl="0" algn="l" defTabSz="1066800">
              <a:lnSpc>
                <a:spcPct val="90000"/>
              </a:lnSpc>
              <a:spcBef>
                <a:spcPct val="0"/>
              </a:spcBef>
              <a:spcAft>
                <a:spcPct val="35000"/>
              </a:spcAft>
            </a:pPr>
            <a:r>
              <a:rPr lang="en-CA" sz="2400" kern="1200" dirty="0" smtClean="0">
                <a:solidFill>
                  <a:schemeClr val="bg1">
                    <a:lumMod val="75000"/>
                  </a:schemeClr>
                </a:solidFill>
              </a:rPr>
              <a:t>Session 4</a:t>
            </a:r>
          </a:p>
          <a:p>
            <a:pPr lvl="0" algn="l" defTabSz="1066800">
              <a:lnSpc>
                <a:spcPct val="90000"/>
              </a:lnSpc>
              <a:spcBef>
                <a:spcPct val="0"/>
              </a:spcBef>
              <a:spcAft>
                <a:spcPct val="35000"/>
              </a:spcAft>
            </a:pPr>
            <a:r>
              <a:rPr lang="en-CA" sz="3200" kern="1200" dirty="0" smtClean="0">
                <a:solidFill>
                  <a:schemeClr val="bg1">
                    <a:lumMod val="75000"/>
                  </a:schemeClr>
                </a:solidFill>
              </a:rPr>
              <a:t>Services Optimization</a:t>
            </a:r>
          </a:p>
        </p:txBody>
      </p:sp>
      <p:pic>
        <p:nvPicPr>
          <p:cNvPr id="9" name="Picture 5" descr="C:\Users\ruthmort\Pictures\DVD_ART36\Logos\Azure Services Platform\Windows Azure\Windows Azure logo rev.png"/>
          <p:cNvPicPr>
            <a:picLocks noChangeAspect="1" noChangeArrowheads="1"/>
          </p:cNvPicPr>
          <p:nvPr/>
        </p:nvPicPr>
        <p:blipFill>
          <a:blip r:embed="rId8" cstate="print"/>
          <a:srcRect/>
          <a:stretch>
            <a:fillRect/>
          </a:stretch>
        </p:blipFill>
        <p:spPr bwMode="auto">
          <a:xfrm>
            <a:off x="4876800" y="5836653"/>
            <a:ext cx="3561486" cy="564147"/>
          </a:xfrm>
          <a:prstGeom prst="rect">
            <a:avLst/>
          </a:prstGeom>
          <a:noFill/>
        </p:spPr>
      </p:pic>
      <p:pic>
        <p:nvPicPr>
          <p:cNvPr id="3074" name="Picture 2" descr="C:\Users\ruthmort\Pictures\DVD_ART36\Artwork_Imagery\Icons - Illustrations\_ XML ICONS\services icons cubes.png"/>
          <p:cNvPicPr>
            <a:picLocks noChangeAspect="1" noChangeArrowheads="1"/>
          </p:cNvPicPr>
          <p:nvPr/>
        </p:nvPicPr>
        <p:blipFill>
          <a:blip r:embed="rId9" cstate="print"/>
          <a:srcRect/>
          <a:stretch>
            <a:fillRect/>
          </a:stretch>
        </p:blipFill>
        <p:spPr bwMode="auto">
          <a:xfrm>
            <a:off x="5791200" y="838200"/>
            <a:ext cx="2057400" cy="205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25" dur="1000"/>
                                        <p:tgtEl>
                                          <p:spTgt spid="15">
                                            <p:graphicEl>
                                              <a:dgm id="{D88C7409-AB93-4FE3-A61D-F51EE8A4B008}"/>
                                            </p:graphicEl>
                                          </p:spTgt>
                                        </p:tgtEl>
                                      </p:cBhvr>
                                    </p:animEffect>
                                    <p:anim calcmode="lin" valueType="num">
                                      <p:cBhvr>
                                        <p:cTn id="26"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0"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07/7/7/main" val="0"/>
              </a:ext>
            </a:extLst>
          </a:blip>
          <a:srcRect/>
          <a:stretch/>
        </p:blipFill>
        <p:spPr bwMode="auto">
          <a:xfrm>
            <a:off x="-12700" y="2311400"/>
            <a:ext cx="3556000" cy="45593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30" name="Picture 2" descr="\\MAGNUM\Projects\Microsoft\Joint Launch 10 Keynote\Assets\Reset_button.png"/>
          <p:cNvPicPr>
            <a:picLocks noChangeAspect="1" noChangeArrowheads="1"/>
          </p:cNvPicPr>
          <p:nvPr/>
        </p:nvPicPr>
        <p:blipFill>
          <a:blip r:embed="rId4" cstate="print">
            <a:extLst>
              <a:ext uri="28A0092B-C50C-407e-A947-70E740481C1C">
                <a14:useLocalDpi xmlns="" xmlns:a14="http://schemas.microsoft.com/office/drawing/2007/7/7/main" val="0"/>
              </a:ext>
            </a:extLst>
          </a:blip>
          <a:srcRect/>
          <a:stretch>
            <a:fillRect/>
          </a:stretch>
        </p:blipFill>
        <p:spPr bwMode="auto">
          <a:xfrm>
            <a:off x="381000" y="1143000"/>
            <a:ext cx="1371600" cy="2294963"/>
          </a:xfrm>
          <a:prstGeom prst="rect">
            <a:avLst/>
          </a:prstGeom>
          <a:noFill/>
        </p:spPr>
      </p:pic>
      <p:pic>
        <p:nvPicPr>
          <p:cNvPr id="5" name="Picture 3" descr="\\MAGNUM\Projects\Microsoft\Joint Launch 10 Keynote\Assets\arrow.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a:stretch>
            <a:fillRect/>
          </a:stretch>
        </p:blipFill>
        <p:spPr bwMode="auto">
          <a:xfrm>
            <a:off x="609600" y="1143000"/>
            <a:ext cx="827579" cy="1077414"/>
          </a:xfrm>
          <a:prstGeom prst="rect">
            <a:avLst/>
          </a:prstGeom>
          <a:noFill/>
          <a:effectLst>
            <a:outerShdw blurRad="50800" dist="38100" dir="2700000" algn="tl" rotWithShape="0">
              <a:prstClr val="black">
                <a:alpha val="40000"/>
              </a:prstClr>
            </a:outerShdw>
          </a:effectLst>
        </p:spPr>
      </p:pic>
      <p:sp>
        <p:nvSpPr>
          <p:cNvPr id="7" name="TextBox 6"/>
          <p:cNvSpPr txBox="1"/>
          <p:nvPr/>
        </p:nvSpPr>
        <p:spPr>
          <a:xfrm>
            <a:off x="3657600" y="1219200"/>
            <a:ext cx="4800600" cy="2067233"/>
          </a:xfrm>
          <a:prstGeom prst="rect">
            <a:avLst/>
          </a:prstGeom>
          <a:noFill/>
        </p:spPr>
        <p:txBody>
          <a:bodyPr wrap="square" rtlCol="0">
            <a:spAutoFit/>
          </a:bodyPr>
          <a:lstStyle/>
          <a:p>
            <a:pPr algn="r">
              <a:lnSpc>
                <a:spcPts val="2200"/>
              </a:lnSpc>
            </a:pPr>
            <a:r>
              <a:rPr lang="en-US" sz="2000" b="1" i="1" dirty="0" smtClean="0">
                <a:latin typeface="Segoe" pitchFamily="34" charset="0"/>
              </a:rPr>
              <a:t>“We’re All Facing an Economic ‘Reset’ …</a:t>
            </a:r>
            <a:r>
              <a:rPr lang="en-US" sz="2000" i="1" dirty="0" smtClean="0">
                <a:latin typeface="Segoe" pitchFamily="34" charset="0"/>
              </a:rPr>
              <a:t>Businesses are responding by emphasizing efficiency as companies look to trim anything that isn’t strategic or doesn’t contribute to the bottom line.” </a:t>
            </a:r>
          </a:p>
          <a:p>
            <a:pPr algn="r">
              <a:lnSpc>
                <a:spcPts val="2200"/>
              </a:lnSpc>
            </a:pPr>
            <a:endParaRPr lang="en-US" sz="2000" b="1" i="1" dirty="0" smtClean="0">
              <a:latin typeface="Segoe" pitchFamily="34" charset="0"/>
            </a:endParaRPr>
          </a:p>
          <a:p>
            <a:pPr algn="r">
              <a:lnSpc>
                <a:spcPts val="2200"/>
              </a:lnSpc>
            </a:pPr>
            <a:r>
              <a:rPr lang="en-US" sz="2000" b="1" i="1" dirty="0" smtClean="0">
                <a:latin typeface="Segoe" pitchFamily="34" charset="0"/>
              </a:rPr>
              <a:t>Steve Ballmer, CEO Microsoft Corp</a:t>
            </a:r>
            <a:endParaRPr lang="en-US" sz="2000" b="1" i="1" dirty="0">
              <a:latin typeface="Segoe" pitchFamily="34" charset="0"/>
            </a:endParaRPr>
          </a:p>
        </p:txBody>
      </p:sp>
    </p:spTree>
    <p:extLst>
      <p:ext uri="{BB962C8B-B14F-4D97-AF65-F5344CB8AC3E}">
        <p14:creationId xmlns="" xmlns:p14="http://schemas.microsoft.com/office/powerpoint/2007/7/12/main" val="25974098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TextBox 43"/>
          <p:cNvSpPr txBox="1"/>
          <p:nvPr/>
        </p:nvSpPr>
        <p:spPr>
          <a:xfrm>
            <a:off x="762000" y="3886200"/>
            <a:ext cx="3429000" cy="461665"/>
          </a:xfrm>
          <a:prstGeom prst="rect">
            <a:avLst/>
          </a:prstGeom>
          <a:noFill/>
        </p:spPr>
        <p:txBody>
          <a:bodyPr wrap="square" rtlCol="0">
            <a:spAutoFit/>
          </a:bodyPr>
          <a:lstStyle/>
          <a:p>
            <a:pPr algn="ctr"/>
            <a:r>
              <a:rPr lang="en-US" dirty="0" smtClean="0">
                <a:latin typeface="Segoe Semibold" pitchFamily="34" charset="0"/>
              </a:rPr>
              <a:t>“</a:t>
            </a:r>
            <a:r>
              <a:rPr lang="en-US" dirty="0" err="1" smtClean="0">
                <a:latin typeface="Segoe Semibold" pitchFamily="34" charset="0"/>
              </a:rPr>
              <a:t>Consumerization</a:t>
            </a:r>
            <a:r>
              <a:rPr lang="en-US" dirty="0" smtClean="0">
                <a:latin typeface="Segoe Semibold" pitchFamily="34" charset="0"/>
              </a:rPr>
              <a:t>” of IT</a:t>
            </a:r>
            <a:endParaRPr lang="en-US" dirty="0">
              <a:latin typeface="Segoe Semibold" pitchFamily="34" charset="0"/>
            </a:endParaRPr>
          </a:p>
        </p:txBody>
      </p:sp>
      <p:sp>
        <p:nvSpPr>
          <p:cNvPr id="45" name="TextBox 44"/>
          <p:cNvSpPr txBox="1"/>
          <p:nvPr/>
        </p:nvSpPr>
        <p:spPr>
          <a:xfrm>
            <a:off x="3962400" y="3733800"/>
            <a:ext cx="4343400" cy="830997"/>
          </a:xfrm>
          <a:prstGeom prst="rect">
            <a:avLst/>
          </a:prstGeom>
          <a:noFill/>
        </p:spPr>
        <p:txBody>
          <a:bodyPr wrap="square" rtlCol="0">
            <a:spAutoFit/>
          </a:bodyPr>
          <a:lstStyle/>
          <a:p>
            <a:pPr algn="r"/>
            <a:r>
              <a:rPr lang="en-US" dirty="0" smtClean="0">
                <a:latin typeface="Segoe Semibold" pitchFamily="34" charset="0"/>
              </a:rPr>
              <a:t>Mobile &amp; Distributed Workforce</a:t>
            </a:r>
            <a:endParaRPr lang="en-US" dirty="0">
              <a:latin typeface="Segoe Semibold" pitchFamily="34" charset="0"/>
            </a:endParaRPr>
          </a:p>
        </p:txBody>
      </p:sp>
      <p:sp>
        <p:nvSpPr>
          <p:cNvPr id="46" name="TextBox 45"/>
          <p:cNvSpPr txBox="1"/>
          <p:nvPr/>
        </p:nvSpPr>
        <p:spPr>
          <a:xfrm>
            <a:off x="4495800" y="685800"/>
            <a:ext cx="1981633" cy="830997"/>
          </a:xfrm>
          <a:prstGeom prst="rect">
            <a:avLst/>
          </a:prstGeom>
          <a:noFill/>
        </p:spPr>
        <p:txBody>
          <a:bodyPr wrap="none" rtlCol="0">
            <a:spAutoFit/>
          </a:bodyPr>
          <a:lstStyle/>
          <a:p>
            <a:r>
              <a:rPr lang="en-US" dirty="0" smtClean="0">
                <a:latin typeface="Segoe Semibold" pitchFamily="34" charset="0"/>
              </a:rPr>
              <a:t>Security and </a:t>
            </a:r>
          </a:p>
          <a:p>
            <a:r>
              <a:rPr lang="en-US" dirty="0" smtClean="0">
                <a:latin typeface="Segoe Semibold" pitchFamily="34" charset="0"/>
              </a:rPr>
              <a:t>Compliance</a:t>
            </a:r>
            <a:endParaRPr lang="en-US" dirty="0">
              <a:latin typeface="Segoe Semibold" pitchFamily="34" charset="0"/>
            </a:endParaRPr>
          </a:p>
        </p:txBody>
      </p:sp>
      <p:pic>
        <p:nvPicPr>
          <p:cNvPr id="1026" name="Picture 2" descr="C:\Users\ruthmort\Pictures\DVD_ART36\Artwork_Imagery\Brand Photos\Scenarios\FY09 Windows Consumer\Japan\man street text outdoors cell phone.png"/>
          <p:cNvPicPr>
            <a:picLocks noChangeAspect="1" noChangeArrowheads="1"/>
          </p:cNvPicPr>
          <p:nvPr/>
        </p:nvPicPr>
        <p:blipFill>
          <a:blip r:embed="rId3" cstate="print"/>
          <a:srcRect/>
          <a:stretch>
            <a:fillRect/>
          </a:stretch>
        </p:blipFill>
        <p:spPr bwMode="auto">
          <a:xfrm>
            <a:off x="609600" y="1447800"/>
            <a:ext cx="3463636" cy="2667000"/>
          </a:xfrm>
          <a:prstGeom prst="rect">
            <a:avLst/>
          </a:prstGeom>
          <a:noFill/>
        </p:spPr>
      </p:pic>
      <p:pic>
        <p:nvPicPr>
          <p:cNvPr id="1028" name="Picture 4" descr="C:\Users\ruthmort\Pictures\DVD_ART36\Artwork_Imagery\Icons - Illustrations\_ WINDOWS SERVER ICONS\Hardware\Combo Lock secure locked security.png"/>
          <p:cNvPicPr>
            <a:picLocks noChangeAspect="1" noChangeArrowheads="1"/>
          </p:cNvPicPr>
          <p:nvPr/>
        </p:nvPicPr>
        <p:blipFill>
          <a:blip r:embed="rId4" cstate="print"/>
          <a:srcRect/>
          <a:stretch>
            <a:fillRect/>
          </a:stretch>
        </p:blipFill>
        <p:spPr bwMode="auto">
          <a:xfrm rot="1209087">
            <a:off x="5861348" y="925005"/>
            <a:ext cx="1295400" cy="1964547"/>
          </a:xfrm>
          <a:prstGeom prst="rect">
            <a:avLst/>
          </a:prstGeom>
          <a:noFill/>
        </p:spPr>
      </p:pic>
      <p:pic>
        <p:nvPicPr>
          <p:cNvPr id="1033" name="Picture 9" descr="C:\Users\ruthmort\Pictures\DVD_ART36\Artwork_Imagery\Icons - Illustrations\Maps Globes\internet globe world.png"/>
          <p:cNvPicPr>
            <a:picLocks noChangeAspect="1" noChangeArrowheads="1"/>
          </p:cNvPicPr>
          <p:nvPr/>
        </p:nvPicPr>
        <p:blipFill>
          <a:blip r:embed="rId5" cstate="print"/>
          <a:srcRect/>
          <a:stretch>
            <a:fillRect/>
          </a:stretch>
        </p:blipFill>
        <p:spPr bwMode="auto">
          <a:xfrm>
            <a:off x="4191000" y="4114800"/>
            <a:ext cx="2374900" cy="2095500"/>
          </a:xfrm>
          <a:prstGeom prst="rect">
            <a:avLst/>
          </a:prstGeom>
          <a:noFill/>
        </p:spPr>
      </p:pic>
      <p:pic>
        <p:nvPicPr>
          <p:cNvPr id="1031" name="Picture 7" descr="C:\Users\ruthmort\Pictures\DVD_ART36\Artwork_Imagery\Hardware Photos\OEM HW\COMPUTERS - PC\Windows Vista Laptops\Dell-Mini-9-1.png"/>
          <p:cNvPicPr>
            <a:picLocks noChangeAspect="1" noChangeArrowheads="1"/>
          </p:cNvPicPr>
          <p:nvPr/>
        </p:nvPicPr>
        <p:blipFill>
          <a:blip r:embed="rId6" cstate="print"/>
          <a:srcRect/>
          <a:stretch>
            <a:fillRect/>
          </a:stretch>
        </p:blipFill>
        <p:spPr bwMode="auto">
          <a:xfrm>
            <a:off x="5181600" y="4876800"/>
            <a:ext cx="2595562" cy="1781356"/>
          </a:xfrm>
          <a:prstGeom prst="rect">
            <a:avLst/>
          </a:prstGeom>
          <a:noFill/>
        </p:spPr>
      </p:pic>
    </p:spTree>
    <p:extLst>
      <p:ext uri="{BB962C8B-B14F-4D97-AF65-F5344CB8AC3E}">
        <p14:creationId xmlns="" xmlns:p14="http://schemas.microsoft.com/office/powerpoint/2007/7/12/main" val="1856425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3048000"/>
            <a:ext cx="9144000" cy="769441"/>
          </a:xfrm>
          <a:prstGeom prst="rect">
            <a:avLst/>
          </a:prstGeom>
          <a:noFill/>
        </p:spPr>
        <p:txBody>
          <a:bodyPr wrap="square" rtlCol="0">
            <a:spAutoFit/>
          </a:bodyPr>
          <a:lstStyle/>
          <a:p>
            <a:pPr algn="ctr"/>
            <a:r>
              <a:rPr lang="en-CA" sz="4400" dirty="0" smtClean="0"/>
              <a:t>versus</a:t>
            </a:r>
          </a:p>
        </p:txBody>
      </p:sp>
      <p:pic>
        <p:nvPicPr>
          <p:cNvPr id="1026" name="Picture 2" descr="C:\Users\ruthmort\Pictures\DVD_ART36\Artwork_Imagery\Icons - Illustrations\People\yellow 3 business people silhouette.png"/>
          <p:cNvPicPr>
            <a:picLocks noChangeAspect="1" noChangeArrowheads="1"/>
          </p:cNvPicPr>
          <p:nvPr/>
        </p:nvPicPr>
        <p:blipFill>
          <a:blip r:embed="rId3" cstate="print"/>
          <a:srcRect/>
          <a:stretch>
            <a:fillRect/>
          </a:stretch>
        </p:blipFill>
        <p:spPr bwMode="auto">
          <a:xfrm>
            <a:off x="5638800" y="1828800"/>
            <a:ext cx="2819400" cy="3331068"/>
          </a:xfrm>
          <a:prstGeom prst="rect">
            <a:avLst/>
          </a:prstGeom>
          <a:noFill/>
        </p:spPr>
      </p:pic>
      <p:pic>
        <p:nvPicPr>
          <p:cNvPr id="1027" name="Picture 3" descr="C:\Users\ruthmort\Pictures\DVD_ART36\Artwork_Imagery\Icons - Illustrations\_ SEVEN STYLE\scissors cut.png"/>
          <p:cNvPicPr>
            <a:picLocks noChangeAspect="1" noChangeArrowheads="1"/>
          </p:cNvPicPr>
          <p:nvPr/>
        </p:nvPicPr>
        <p:blipFill>
          <a:blip r:embed="rId4" cstate="print"/>
          <a:srcRect/>
          <a:stretch>
            <a:fillRect/>
          </a:stretch>
        </p:blipFill>
        <p:spPr bwMode="auto">
          <a:xfrm>
            <a:off x="914400" y="2362200"/>
            <a:ext cx="2438400" cy="2438400"/>
          </a:xfrm>
          <a:prstGeom prst="rect">
            <a:avLst/>
          </a:prstGeom>
          <a:noFill/>
        </p:spPr>
      </p:pic>
    </p:spTree>
    <p:extLst>
      <p:ext uri="{BB962C8B-B14F-4D97-AF65-F5344CB8AC3E}">
        <p14:creationId xmlns="" xmlns:p14="http://schemas.microsoft.com/office/powerpoint/2007/7/12/main" val="18708292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2133600" y="2514600"/>
            <a:ext cx="4876800" cy="523220"/>
          </a:xfrm>
          <a:prstGeom prst="rect">
            <a:avLst/>
          </a:prstGeom>
          <a:noFill/>
        </p:spPr>
        <p:txBody>
          <a:bodyPr wrap="square" rtlCol="0">
            <a:spAutoFit/>
          </a:bodyPr>
          <a:lstStyle/>
          <a:p>
            <a:pPr algn="ctr"/>
            <a:r>
              <a:rPr lang="en-US" sz="2800" dirty="0" smtClean="0">
                <a:latin typeface="Segoe Semibold" pitchFamily="34" charset="0"/>
              </a:rPr>
              <a:t>Productivity &amp; Innovation</a:t>
            </a:r>
            <a:endParaRPr lang="en-US" sz="2800" dirty="0">
              <a:latin typeface="Segoe Semibold" pitchFamily="34" charset="0"/>
            </a:endParaRPr>
          </a:p>
        </p:txBody>
      </p:sp>
      <p:sp>
        <p:nvSpPr>
          <p:cNvPr id="20" name="TextBox 19"/>
          <p:cNvSpPr txBox="1"/>
          <p:nvPr/>
        </p:nvSpPr>
        <p:spPr>
          <a:xfrm>
            <a:off x="3886200" y="3286780"/>
            <a:ext cx="1507274" cy="523220"/>
          </a:xfrm>
          <a:prstGeom prst="rect">
            <a:avLst/>
          </a:prstGeom>
          <a:noFill/>
        </p:spPr>
        <p:txBody>
          <a:bodyPr wrap="square" rtlCol="0">
            <a:spAutoFit/>
          </a:bodyPr>
          <a:lstStyle/>
          <a:p>
            <a:pPr algn="ctr"/>
            <a:r>
              <a:rPr lang="en-US" sz="2800" dirty="0" smtClean="0">
                <a:latin typeface="Segoe Semibold" pitchFamily="34" charset="0"/>
              </a:rPr>
              <a:t>Costs</a:t>
            </a:r>
            <a:endParaRPr lang="en-US" sz="2800" dirty="0">
              <a:latin typeface="Segoe Semibold" pitchFamily="34" charset="0"/>
            </a:endParaRPr>
          </a:p>
        </p:txBody>
      </p:sp>
      <p:cxnSp>
        <p:nvCxnSpPr>
          <p:cNvPr id="21" name="Straight Connector 20"/>
          <p:cNvCxnSpPr/>
          <p:nvPr/>
        </p:nvCxnSpPr>
        <p:spPr>
          <a:xfrm flipV="1">
            <a:off x="2937631" y="3209925"/>
            <a:ext cx="3386969" cy="1"/>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990600" y="3770293"/>
            <a:ext cx="1500268" cy="954107"/>
          </a:xfrm>
          <a:prstGeom prst="rect">
            <a:avLst/>
          </a:prstGeom>
          <a:noFill/>
        </p:spPr>
        <p:txBody>
          <a:bodyPr wrap="square" rtlCol="0">
            <a:spAutoFit/>
          </a:bodyPr>
          <a:lstStyle/>
          <a:p>
            <a:pPr algn="ctr"/>
            <a:r>
              <a:rPr lang="en-US" sz="2800" b="1" i="1" dirty="0" smtClean="0">
                <a:solidFill>
                  <a:schemeClr val="accent1">
                    <a:lumMod val="75000"/>
                  </a:schemeClr>
                </a:solidFill>
                <a:latin typeface="Segoe" pitchFamily="34" charset="0"/>
              </a:rPr>
              <a:t>With Less…</a:t>
            </a:r>
            <a:endParaRPr lang="en-US" sz="2800" b="1" i="1" dirty="0">
              <a:solidFill>
                <a:schemeClr val="accent1">
                  <a:lumMod val="75000"/>
                </a:schemeClr>
              </a:solidFill>
              <a:latin typeface="Segoe" pitchFamily="34" charset="0"/>
            </a:endParaRPr>
          </a:p>
        </p:txBody>
      </p:sp>
      <p:sp>
        <p:nvSpPr>
          <p:cNvPr id="23" name="TextBox 22"/>
          <p:cNvSpPr txBox="1"/>
          <p:nvPr/>
        </p:nvSpPr>
        <p:spPr>
          <a:xfrm>
            <a:off x="6666679" y="1027093"/>
            <a:ext cx="1410521" cy="954107"/>
          </a:xfrm>
          <a:prstGeom prst="rect">
            <a:avLst/>
          </a:prstGeom>
          <a:noFill/>
        </p:spPr>
        <p:txBody>
          <a:bodyPr wrap="square" rtlCol="0">
            <a:spAutoFit/>
          </a:bodyPr>
          <a:lstStyle/>
          <a:p>
            <a:pPr algn="ctr"/>
            <a:r>
              <a:rPr lang="en-US" sz="2800" b="1" i="1" dirty="0" smtClean="0">
                <a:solidFill>
                  <a:schemeClr val="accent1">
                    <a:lumMod val="75000"/>
                  </a:schemeClr>
                </a:solidFill>
                <a:latin typeface="Segoe" pitchFamily="34" charset="0"/>
              </a:rPr>
              <a:t>…Do More</a:t>
            </a:r>
            <a:endParaRPr lang="en-US" sz="2800" b="1" i="1" dirty="0">
              <a:solidFill>
                <a:schemeClr val="accent1">
                  <a:lumMod val="75000"/>
                </a:schemeClr>
              </a:solidFill>
              <a:latin typeface="Segoe" pitchFamily="34" charset="0"/>
            </a:endParaRPr>
          </a:p>
        </p:txBody>
      </p:sp>
      <p:pic>
        <p:nvPicPr>
          <p:cNvPr id="1026" name="Picture 2" descr="C:\Users\ruthmort\Pictures\DVD_ART36\Artwork_Imagery\Icons - Illustrations\_ WINDOWS VISTA ICONS\Down Green Arrow.png"/>
          <p:cNvPicPr>
            <a:picLocks noChangeAspect="1" noChangeArrowheads="1"/>
          </p:cNvPicPr>
          <p:nvPr/>
        </p:nvPicPr>
        <p:blipFill>
          <a:blip r:embed="rId3" cstate="print"/>
          <a:srcRect/>
          <a:stretch>
            <a:fillRect/>
          </a:stretch>
        </p:blipFill>
        <p:spPr bwMode="auto">
          <a:xfrm>
            <a:off x="1143000" y="2133600"/>
            <a:ext cx="1428750" cy="1638300"/>
          </a:xfrm>
          <a:prstGeom prst="rect">
            <a:avLst/>
          </a:prstGeom>
          <a:noFill/>
        </p:spPr>
      </p:pic>
      <p:pic>
        <p:nvPicPr>
          <p:cNvPr id="10" name="Picture 2" descr="C:\Users\ruthmort\Pictures\DVD_ART36\Artwork_Imagery\Icons - Illustrations\_ WINDOWS VISTA ICONS\Down Green Arrow.png"/>
          <p:cNvPicPr>
            <a:picLocks noChangeAspect="1" noChangeArrowheads="1"/>
          </p:cNvPicPr>
          <p:nvPr/>
        </p:nvPicPr>
        <p:blipFill>
          <a:blip r:embed="rId3" cstate="print"/>
          <a:srcRect/>
          <a:stretch>
            <a:fillRect/>
          </a:stretch>
        </p:blipFill>
        <p:spPr bwMode="auto">
          <a:xfrm rot="10800000">
            <a:off x="6629400" y="2019300"/>
            <a:ext cx="1428750" cy="1638300"/>
          </a:xfrm>
          <a:prstGeom prst="rect">
            <a:avLst/>
          </a:prstGeom>
          <a:noFill/>
        </p:spPr>
      </p:pic>
    </p:spTree>
    <p:extLst>
      <p:ext uri="{BB962C8B-B14F-4D97-AF65-F5344CB8AC3E}">
        <p14:creationId xmlns="" xmlns:p14="http://schemas.microsoft.com/office/powerpoint/2007/7/12/main" val="18546047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r>
              <a:rPr lang="en-CA" dirty="0" smtClean="0"/>
              <a:t>With Less…</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CA" dirty="0" smtClean="0"/>
              <a:t>...Do More</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3" dur="1000"/>
                                        <p:tgtEl>
                                          <p:spTgt spid="11">
                                            <p:graphicEl>
                                              <a:dgm id="{C43EB61A-2E04-409F-8F87-79F190ED3CE0}"/>
                                            </p:graphicEl>
                                          </p:spTgt>
                                        </p:tgtEl>
                                      </p:cBhvr>
                                    </p:animEffect>
                                    <p:anim calcmode="lin" valueType="num">
                                      <p:cBhvr>
                                        <p:cTn id="1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6" presetID="12" presetClass="entr" presetSubtype="1" fill="hold" grpId="0" nodeType="withEffect">
                                  <p:stCondLst>
                                    <p:cond delay="0"/>
                                  </p:stCondLst>
                                  <p:childTnLst>
                                    <p:set>
                                      <p:cBhvr>
                                        <p:cTn id="1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8" dur="1000"/>
                                        <p:tgtEl>
                                          <p:spTgt spid="11">
                                            <p:graphicEl>
                                              <a:dgm id="{2572025E-E8B8-4F94-94D0-DC22D7F762FB}"/>
                                            </p:graphic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22" dur="1000"/>
                                        <p:tgtEl>
                                          <p:spTgt spid="11">
                                            <p:graphicEl>
                                              <a:dgm id="{BF646D7A-C7D0-4489-A68F-61F32B7DB0C6}"/>
                                            </p:graphicEl>
                                          </p:spTgt>
                                        </p:tgtEl>
                                      </p:cBhvr>
                                    </p:animEffect>
                                    <p:anim calcmode="lin" valueType="num">
                                      <p:cBhvr>
                                        <p:cTn id="23"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24"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25" presetID="12" presetClass="entr" presetSubtype="1" fill="hold" grpId="0" nodeType="withEffect">
                                  <p:stCondLst>
                                    <p:cond delay="0"/>
                                  </p:stCondLst>
                                  <p:childTnLst>
                                    <p:set>
                                      <p:cBhvr>
                                        <p:cTn id="26"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slide(fromTop)">
                                      <p:cBhvr>
                                        <p:cTn id="27" dur="1000"/>
                                        <p:tgtEl>
                                          <p:spTgt spid="11">
                                            <p:graphicEl>
                                              <a:dgm id="{E4B0666F-2CF1-4C21-A251-46E6EBFF7C1D}"/>
                                            </p:graphicEl>
                                          </p:spTgt>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1">
                                            <p:graphicEl>
                                              <a:dgm id="{41BC1ABA-1F87-4B1E-94EC-41724CD12655}"/>
                                            </p:graphicEl>
                                          </p:spTgt>
                                        </p:tgtEl>
                                        <p:attrNameLst>
                                          <p:attrName>style.visibility</p:attrName>
                                        </p:attrNameLst>
                                      </p:cBhvr>
                                      <p:to>
                                        <p:strVal val="visible"/>
                                      </p:to>
                                    </p:set>
                                    <p:animEffect transition="in" filter="fade">
                                      <p:cBhvr>
                                        <p:cTn id="31" dur="1000"/>
                                        <p:tgtEl>
                                          <p:spTgt spid="11">
                                            <p:graphicEl>
                                              <a:dgm id="{41BC1ABA-1F87-4B1E-94EC-41724CD12655}"/>
                                            </p:graphicEl>
                                          </p:spTgt>
                                        </p:tgtEl>
                                      </p:cBhvr>
                                    </p:animEffect>
                                    <p:anim calcmode="lin" valueType="num">
                                      <p:cBhvr>
                                        <p:cTn id="32" dur="1000" fill="hold"/>
                                        <p:tgtEl>
                                          <p:spTgt spid="11">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33" dur="1000" fill="hold"/>
                                        <p:tgtEl>
                                          <p:spTgt spid="11">
                                            <p:graphicEl>
                                              <a:dgm id="{41BC1ABA-1F87-4B1E-94EC-41724CD12655}"/>
                                            </p:graphicEl>
                                          </p:spTgt>
                                        </p:tgtEl>
                                        <p:attrNameLst>
                                          <p:attrName>ppt_y</p:attrName>
                                        </p:attrNameLst>
                                      </p:cBhvr>
                                      <p:tavLst>
                                        <p:tav tm="0">
                                          <p:val>
                                            <p:strVal val="#ppt_y+.1"/>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11">
                                            <p:graphicEl>
                                              <a:dgm id="{5284ED54-4761-44DA-8086-D5FD397A1C95}"/>
                                            </p:graphicEl>
                                          </p:spTgt>
                                        </p:tgtEl>
                                        <p:attrNameLst>
                                          <p:attrName>style.visibility</p:attrName>
                                        </p:attrNameLst>
                                      </p:cBhvr>
                                      <p:to>
                                        <p:strVal val="visible"/>
                                      </p:to>
                                    </p:set>
                                    <p:animEffect transition="in" filter="slide(fromTop)">
                                      <p:cBhvr>
                                        <p:cTn id="36" dur="1000"/>
                                        <p:tgtEl>
                                          <p:spTgt spid="11">
                                            <p:graphicEl>
                                              <a:dgm id="{5284ED54-4761-44DA-8086-D5FD397A1C95}"/>
                                            </p:graphicEl>
                                          </p:spTgt>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40" dur="1000"/>
                                        <p:tgtEl>
                                          <p:spTgt spid="11">
                                            <p:graphicEl>
                                              <a:dgm id="{D88C7409-AB93-4FE3-A61D-F51EE8A4B008}"/>
                                            </p:graphicEl>
                                          </p:spTgt>
                                        </p:tgtEl>
                                      </p:cBhvr>
                                    </p:animEffect>
                                    <p:anim calcmode="lin" valueType="num">
                                      <p:cBhvr>
                                        <p:cTn id="41"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42"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43" presetID="12" presetClass="entr" presetSubtype="1" fill="hold" grpId="0" nodeType="withEffect">
                                  <p:stCondLst>
                                    <p:cond delay="0"/>
                                  </p:stCondLst>
                                  <p:childTnLst>
                                    <p:set>
                                      <p:cBhvr>
                                        <p:cTn id="44"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45" dur="1000"/>
                                        <p:tgtEl>
                                          <p:spTgt spid="11">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365125" y="258320"/>
            <a:ext cx="8413750" cy="443198"/>
          </a:xfrm>
        </p:spPr>
        <p:txBody>
          <a:bodyPr/>
          <a:lstStyle/>
          <a:p>
            <a:r>
              <a:rPr lang="en-CA" sz="3200" dirty="0" smtClean="0">
                <a:latin typeface="+mn-lt"/>
              </a:rPr>
              <a:t>Infrastructure Optimization Model</a:t>
            </a:r>
            <a:endParaRPr lang="en-US" sz="3200" dirty="0">
              <a:latin typeface="+mn-lt"/>
            </a:endParaRPr>
          </a:p>
        </p:txBody>
      </p:sp>
      <p:grpSp>
        <p:nvGrpSpPr>
          <p:cNvPr id="28" name="Group 27"/>
          <p:cNvGrpSpPr/>
          <p:nvPr/>
        </p:nvGrpSpPr>
        <p:grpSpPr>
          <a:xfrm>
            <a:off x="141061" y="1203305"/>
            <a:ext cx="8774339" cy="5426095"/>
            <a:chOff x="0" y="838200"/>
            <a:chExt cx="9144000" cy="5654695"/>
          </a:xfrm>
        </p:grpSpPr>
        <p:pic>
          <p:nvPicPr>
            <p:cNvPr id="347" name="Picture 25" descr="binary fan"/>
            <p:cNvPicPr>
              <a:picLocks noChangeAspect="1" noChangeArrowheads="1"/>
            </p:cNvPicPr>
            <p:nvPr/>
          </p:nvPicPr>
          <p:blipFill>
            <a:blip r:embed="rId3" cstate="email"/>
            <a:srcRect l="6487" r="7027" b="7843"/>
            <a:stretch>
              <a:fillRect/>
            </a:stretch>
          </p:blipFill>
          <p:spPr bwMode="auto">
            <a:xfrm>
              <a:off x="0" y="838200"/>
              <a:ext cx="9144000" cy="3581400"/>
            </a:xfrm>
            <a:prstGeom prst="rect">
              <a:avLst/>
            </a:prstGeom>
            <a:noFill/>
            <a:ln w="9525">
              <a:noFill/>
              <a:miter lim="800000"/>
              <a:headEnd/>
              <a:tailEnd/>
            </a:ln>
          </p:spPr>
        </p:pic>
        <p:sp>
          <p:nvSpPr>
            <p:cNvPr id="348" name="Rectangle 347"/>
            <p:cNvSpPr/>
            <p:nvPr/>
          </p:nvSpPr>
          <p:spPr bwMode="auto">
            <a:xfrm>
              <a:off x="2583479" y="2079363"/>
              <a:ext cx="3794078" cy="1197237"/>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gd name="adj" fmla="val 10961253"/>
                </a:avLst>
              </a:prstTxWarp>
            </a:bodyPr>
            <a:lstStyle/>
            <a:p>
              <a:pPr marL="0" marR="0" lvl="0" indent="0" algn="ctr" defTabSz="914363" rtl="0" eaLnBrk="0" fontAlgn="base" latinLnBrk="0" hangingPunct="0">
                <a:lnSpc>
                  <a:spcPct val="8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a:t>
              </a:r>
              <a:r>
                <a:rPr kumimoji="0" lang="en-US" sz="2000" b="1" i="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 Risk, Improve </a:t>
              </a:r>
            </a:p>
            <a:p>
              <a:pPr marL="0" marR="0" lvl="0" indent="0" algn="ctr" defTabSz="914363" rtl="0" eaLnBrk="0" fontAlgn="base" latinLnBrk="0" hangingPunct="0">
                <a:lnSpc>
                  <a:spcPct val="80000"/>
                </a:lnSpc>
                <a:spcBef>
                  <a:spcPct val="0"/>
                </a:spcBef>
                <a:spcAft>
                  <a:spcPct val="0"/>
                </a:spcAft>
                <a:buClrTx/>
                <a:buSzTx/>
                <a:buFontTx/>
                <a:buNone/>
                <a:tabLst/>
                <a:defRPr/>
              </a:pPr>
              <a:r>
                <a:rPr lang="en-US" sz="2000" b="1" baseline="0" dirty="0" smtClean="0">
                  <a:solidFill>
                    <a:srgbClr val="FFFFFF"/>
                  </a:solidFill>
                  <a:effectLst>
                    <a:outerShdw blurRad="38100" dist="38100" dir="2700000" algn="tl">
                      <a:srgbClr val="000000">
                        <a:alpha val="43137"/>
                      </a:srgbClr>
                    </a:outerShdw>
                  </a:effectLst>
                  <a:latin typeface="Segoe UI"/>
                </a:rPr>
                <a:t>Productivity</a:t>
              </a:r>
            </a:p>
            <a:p>
              <a:pPr marL="0" marR="0" lvl="0" indent="0" algn="ctr" defTabSz="914363" rtl="0" eaLnBrk="0" fontAlgn="base" latinLnBrk="0" hangingPunct="0">
                <a:lnSpc>
                  <a:spcPct val="8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349" name="Picture 5" descr="C:\Program Files\Microsoft Resource DVD Artwork\DVD_ART\Artwork_Imagery\Shapes and Graphics\trustworthy computing - security\Lock and key.png"/>
            <p:cNvPicPr>
              <a:picLocks noChangeAspect="1" noChangeArrowheads="1"/>
            </p:cNvPicPr>
            <p:nvPr/>
          </p:nvPicPr>
          <p:blipFill>
            <a:blip r:embed="rId4" cstate="email"/>
            <a:srcRect/>
            <a:stretch>
              <a:fillRect/>
            </a:stretch>
          </p:blipFill>
          <p:spPr bwMode="auto">
            <a:xfrm>
              <a:off x="4034622" y="851000"/>
              <a:ext cx="971538" cy="778620"/>
            </a:xfrm>
            <a:prstGeom prst="rect">
              <a:avLst/>
            </a:prstGeom>
            <a:noFill/>
            <a:effectLst>
              <a:outerShdw blurRad="76200" dir="13500000" sy="23000" kx="1200000" algn="br" rotWithShape="0">
                <a:prstClr val="black">
                  <a:alpha val="20000"/>
                </a:prstClr>
              </a:outerShdw>
            </a:effectLst>
          </p:spPr>
        </p:pic>
        <p:pic>
          <p:nvPicPr>
            <p:cNvPr id="351" name="Picture 350" descr="MSN icon currency coins money.png"/>
            <p:cNvPicPr>
              <a:picLocks noChangeAspect="1"/>
            </p:cNvPicPr>
            <p:nvPr/>
          </p:nvPicPr>
          <p:blipFill>
            <a:blip r:embed="rId5" cstate="email"/>
            <a:srcRect/>
            <a:stretch>
              <a:fillRect/>
            </a:stretch>
          </p:blipFill>
          <p:spPr>
            <a:xfrm>
              <a:off x="1327830" y="1337697"/>
              <a:ext cx="799827" cy="741658"/>
            </a:xfrm>
            <a:prstGeom prst="rect">
              <a:avLst/>
            </a:prstGeom>
            <a:effectLst>
              <a:outerShdw blurRad="50800" dist="38100" dir="2700000" algn="tl" rotWithShape="0">
                <a:prstClr val="black">
                  <a:alpha val="40000"/>
                </a:prstClr>
              </a:outerShdw>
            </a:effectLst>
          </p:spPr>
        </p:pic>
        <p:sp>
          <p:nvSpPr>
            <p:cNvPr id="352" name="Rectangle 351"/>
            <p:cNvSpPr/>
            <p:nvPr/>
          </p:nvSpPr>
          <p:spPr bwMode="auto">
            <a:xfrm rot="20103725">
              <a:off x="414150" y="2371017"/>
              <a:ext cx="2918959" cy="1099730"/>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Reduce Costs</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sp>
          <p:nvSpPr>
            <p:cNvPr id="353" name="Rectangle 352"/>
            <p:cNvSpPr/>
            <p:nvPr/>
          </p:nvSpPr>
          <p:spPr bwMode="auto">
            <a:xfrm rot="1775286">
              <a:off x="5324031" y="2550453"/>
              <a:ext cx="3519153" cy="1334433"/>
            </a:xfrm>
            <a:prstGeom prst="rect">
              <a:avLst/>
            </a:prstGeom>
            <a:noFill/>
            <a:ln>
              <a:noFill/>
              <a:headEnd/>
              <a:tailEnd/>
            </a:ln>
            <a:effectLst>
              <a:outerShdw blurRad="215900" dist="114300" dir="2700000" algn="tl" rotWithShape="0">
                <a:prstClr val="black">
                  <a:alpha val="40000"/>
                </a:prstClr>
              </a:outerShdw>
            </a:effectLst>
            <a:scene3d>
              <a:camera prst="orthographicFront">
                <a:rot lat="0" lon="0" rev="0"/>
              </a:camera>
              <a:lightRig rig="balanced" dir="t">
                <a:rot lat="0" lon="0" rev="0"/>
              </a:lightRig>
            </a:scene3d>
            <a:sp3d>
              <a:bevelT w="47625" h="69850"/>
              <a:contourClr>
                <a:srgbClr val="FFFFFF"/>
              </a:contourClr>
            </a:sp3d>
          </p:spPr>
          <p:txBody>
            <a:bodyPr wrap="square" anchor="ctr">
              <a:prstTxWarp prst="textArchUp">
                <a:avLst/>
              </a:prstTxWarp>
            </a:bodyPr>
            <a:lstStyle/>
            <a:p>
              <a:pPr marL="0" marR="0" lvl="0" indent="0" algn="ctr" defTabSz="914363"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Manage Complexity, </a:t>
              </a:r>
            </a:p>
            <a:p>
              <a:pPr marL="0" marR="0" lvl="0" indent="0" algn="ctr" defTabSz="914363" rtl="0" eaLnBrk="0" fontAlgn="base" latinLnBrk="0" hangingPunct="0">
                <a:lnSpc>
                  <a:spcPct val="100000"/>
                </a:lnSpc>
                <a:spcBef>
                  <a:spcPct val="0"/>
                </a:spcBef>
                <a:spcAft>
                  <a:spcPct val="0"/>
                </a:spcAft>
                <a:buClrTx/>
                <a:buSzTx/>
                <a:buFontTx/>
                <a:buNone/>
                <a:tabLst/>
                <a:defRPr/>
              </a:pPr>
              <a:r>
                <a:rPr lang="en-US" sz="2000" b="1" dirty="0" smtClean="0">
                  <a:solidFill>
                    <a:srgbClr val="FFFFFF"/>
                  </a:solidFill>
                  <a:effectLst>
                    <a:outerShdw blurRad="38100" dist="38100" dir="2700000" algn="tl">
                      <a:srgbClr val="000000">
                        <a:alpha val="43137"/>
                      </a:srgbClr>
                    </a:outerShdw>
                  </a:effectLst>
                  <a:latin typeface="Segoe UI"/>
                </a:rPr>
                <a:t>Achieve </a:t>
              </a:r>
              <a:r>
                <a:rPr kumimoji="0" lang="en-US" sz="2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UI"/>
                  <a:ea typeface="+mn-ea"/>
                  <a:cs typeface="+mn-cs"/>
                </a:rPr>
                <a:t>Agility</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a:ea typeface="+mn-ea"/>
                <a:cs typeface="+mn-cs"/>
              </a:endParaRPr>
            </a:p>
          </p:txBody>
        </p:sp>
        <p:pic>
          <p:nvPicPr>
            <p:cNvPr id="40962" name="Picture 2" descr="http://www2.istockphoto.com/file_thumbview_approve/8229003/1/istockphoto_8229003-right-solution.jpg">
              <a:hlinkClick r:id="rId6"/>
            </p:cNvPr>
            <p:cNvPicPr>
              <a:picLocks noChangeAspect="1" noChangeArrowheads="1"/>
            </p:cNvPicPr>
            <p:nvPr/>
          </p:nvPicPr>
          <p:blipFill>
            <a:blip r:embed="rId7" cstate="email"/>
            <a:srcRect/>
            <a:stretch>
              <a:fillRect/>
            </a:stretch>
          </p:blipFill>
          <p:spPr bwMode="auto">
            <a:xfrm>
              <a:off x="7153199" y="1063467"/>
              <a:ext cx="1047750" cy="752476"/>
            </a:xfrm>
            <a:prstGeom prst="rect">
              <a:avLst/>
            </a:prstGeom>
            <a:noFill/>
          </p:spPr>
        </p:pic>
        <p:sp>
          <p:nvSpPr>
            <p:cNvPr id="117" name="Rectangle 116"/>
            <p:cNvSpPr/>
            <p:nvPr/>
          </p:nvSpPr>
          <p:spPr>
            <a:xfrm>
              <a:off x="234255" y="4902066"/>
              <a:ext cx="5300252" cy="963073"/>
            </a:xfrm>
            <a:prstGeom prst="rect">
              <a:avLst/>
            </a:prstGeom>
          </p:spPr>
          <p:txBody>
            <a:bodyPr wrap="square">
              <a:spAutoFit/>
            </a:bodyPr>
            <a:lstStyle/>
            <a:p>
              <a:pPr marL="288925" indent="-288925" algn="l" defTabSz="914363" rtl="0" fontAlgn="base">
                <a:lnSpc>
                  <a:spcPct val="90000"/>
                </a:lnSpc>
                <a:spcBef>
                  <a:spcPct val="20000"/>
                </a:spcBef>
                <a:spcAft>
                  <a:spcPct val="0"/>
                </a:spcAft>
                <a:buClr>
                  <a:srgbClr val="FFFF99"/>
                </a:buClr>
                <a:buFontTx/>
                <a:buBlip>
                  <a:blip r:embed="rId8"/>
                </a:buBlip>
              </a:pPr>
              <a:endParaRPr lang="en-US" sz="2000" dirty="0" smtClean="0">
                <a:solidFill>
                  <a:srgbClr val="FFFFFF"/>
                </a:solidFill>
                <a:effectLst>
                  <a:outerShdw blurRad="38100" dist="38100" dir="2700000" algn="tl">
                    <a:srgbClr val="000000">
                      <a:alpha val="43137"/>
                    </a:srgbClr>
                  </a:outerShdw>
                </a:effectLst>
                <a:latin typeface="+mj-lt"/>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smtClean="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a:p>
              <a:pPr marL="288925" indent="-288925" algn="l" defTabSz="914363" rtl="0" fontAlgn="base">
                <a:lnSpc>
                  <a:spcPct val="90000"/>
                </a:lnSpc>
                <a:spcBef>
                  <a:spcPct val="20000"/>
                </a:spcBef>
                <a:spcAft>
                  <a:spcPct val="0"/>
                </a:spcAft>
                <a:buClr>
                  <a:srgbClr val="FFFF99"/>
                </a:buClr>
                <a:buFontTx/>
                <a:buBlip>
                  <a:blip r:embed="rId8"/>
                </a:buBlip>
              </a:pPr>
              <a:endParaRPr lang="en-US" sz="2000" kern="1200" dirty="0">
                <a:solidFill>
                  <a:srgbClr val="FFFFFF"/>
                </a:solidFill>
                <a:effectLst>
                  <a:outerShdw blurRad="38100" dist="38100" dir="2700000" algn="tl">
                    <a:srgbClr val="000000">
                      <a:alpha val="43137"/>
                    </a:srgbClr>
                  </a:outerShdw>
                </a:effectLst>
                <a:latin typeface="+mj-lt"/>
                <a:ea typeface="+mn-ea"/>
                <a:cs typeface="+mn-cs"/>
                <a:sym typeface="Wingdings" pitchFamily="2" charset="2"/>
              </a:endParaRPr>
            </a:p>
          </p:txBody>
        </p:sp>
        <p:sp>
          <p:nvSpPr>
            <p:cNvPr id="118" name="Rounded Rectangle 117"/>
            <p:cNvSpPr/>
            <p:nvPr/>
          </p:nvSpPr>
          <p:spPr bwMode="auto">
            <a:xfrm>
              <a:off x="1233866" y="2971800"/>
              <a:ext cx="1582871" cy="3521095"/>
            </a:xfrm>
            <a:prstGeom prst="roundRect">
              <a:avLst>
                <a:gd name="adj" fmla="val 14567"/>
              </a:avLst>
            </a:prstGeom>
            <a:gradFill flip="none" rotWithShape="1">
              <a:gsLst>
                <a:gs pos="8000">
                  <a:srgbClr val="E34829">
                    <a:alpha val="74000"/>
                  </a:srgbClr>
                </a:gs>
                <a:gs pos="26000">
                  <a:srgbClr val="F97B49">
                    <a:alpha val="81000"/>
                  </a:srgbClr>
                </a:gs>
                <a:gs pos="40000">
                  <a:srgbClr val="FA9D6A">
                    <a:alpha val="89804"/>
                  </a:srgbClr>
                </a:gs>
                <a:gs pos="63000">
                  <a:srgbClr val="F16F3B">
                    <a:alpha val="78824"/>
                  </a:srgbClr>
                </a:gs>
                <a:gs pos="82000">
                  <a:srgbClr val="E65014">
                    <a:alpha val="66000"/>
                  </a:srgbClr>
                </a:gs>
                <a:gs pos="100000">
                  <a:srgbClr val="E84F30">
                    <a:alpha val="48235"/>
                  </a:srgbClr>
                </a:gs>
              </a:gsLst>
              <a:lin ang="5400000" scaled="1"/>
              <a:tileRect/>
            </a:gradFill>
            <a:ln w="19050" cap="flat" cmpd="sng" algn="ctr">
              <a:solidFill>
                <a:srgbClr val="F16F3B">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19" name="Rounded Rectangle 118"/>
            <p:cNvSpPr/>
            <p:nvPr/>
          </p:nvSpPr>
          <p:spPr bwMode="auto">
            <a:xfrm>
              <a:off x="2895614" y="2971800"/>
              <a:ext cx="1582871" cy="3521095"/>
            </a:xfrm>
            <a:prstGeom prst="roundRect">
              <a:avLst>
                <a:gd name="adj" fmla="val 14567"/>
              </a:avLst>
            </a:prstGeom>
            <a:gradFill flip="none" rotWithShape="1">
              <a:gsLst>
                <a:gs pos="8000">
                  <a:srgbClr val="00B0F0">
                    <a:alpha val="70000"/>
                  </a:srgbClr>
                </a:gs>
                <a:gs pos="26000">
                  <a:srgbClr val="15C2FF">
                    <a:alpha val="80784"/>
                  </a:srgbClr>
                </a:gs>
                <a:gs pos="40000">
                  <a:srgbClr val="65FFED">
                    <a:alpha val="81961"/>
                  </a:srgbClr>
                </a:gs>
                <a:gs pos="63000">
                  <a:srgbClr val="00B0F0">
                    <a:alpha val="74000"/>
                  </a:srgbClr>
                </a:gs>
                <a:gs pos="82000">
                  <a:srgbClr val="00B0F0">
                    <a:alpha val="53000"/>
                  </a:srgbClr>
                </a:gs>
                <a:gs pos="100000">
                  <a:srgbClr val="00759E">
                    <a:alpha val="49000"/>
                  </a:srgbClr>
                </a:gs>
              </a:gsLst>
              <a:lin ang="5400000" scaled="1"/>
              <a:tileRect/>
            </a:gradFill>
            <a:ln w="19050" cap="flat" cmpd="sng" algn="ctr">
              <a:solidFill>
                <a:srgbClr val="00B0F0">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0" name="Rounded Rectangle 119"/>
            <p:cNvSpPr/>
            <p:nvPr/>
          </p:nvSpPr>
          <p:spPr bwMode="auto">
            <a:xfrm>
              <a:off x="4564008" y="2971800"/>
              <a:ext cx="1582871" cy="3521095"/>
            </a:xfrm>
            <a:prstGeom prst="roundRect">
              <a:avLst>
                <a:gd name="adj" fmla="val 14567"/>
              </a:avLst>
            </a:prstGeom>
            <a:gradFill flip="none" rotWithShape="1">
              <a:gsLst>
                <a:gs pos="8000">
                  <a:srgbClr val="F6AE1E">
                    <a:alpha val="76000"/>
                  </a:srgbClr>
                </a:gs>
                <a:gs pos="26000">
                  <a:srgbClr val="FFD41D">
                    <a:alpha val="81000"/>
                  </a:srgbClr>
                </a:gs>
                <a:gs pos="40000">
                  <a:srgbClr val="FFDB43">
                    <a:alpha val="91000"/>
                  </a:srgbClr>
                </a:gs>
                <a:gs pos="63000">
                  <a:srgbClr val="FFD41D">
                    <a:alpha val="79000"/>
                  </a:srgbClr>
                </a:gs>
                <a:gs pos="82000">
                  <a:srgbClr val="ECBB06">
                    <a:alpha val="72000"/>
                  </a:srgbClr>
                </a:gs>
                <a:gs pos="100000">
                  <a:srgbClr val="D28700">
                    <a:alpha val="49000"/>
                  </a:srgbClr>
                </a:gs>
              </a:gsLst>
              <a:lin ang="5400000" scaled="1"/>
              <a:tileRect/>
            </a:gradFill>
            <a:ln w="19050" cap="flat" cmpd="sng" algn="ctr">
              <a:solidFill>
                <a:srgbClr val="FFD41D">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sp>
          <p:nvSpPr>
            <p:cNvPr id="121" name="Rounded Rectangle 120"/>
            <p:cNvSpPr/>
            <p:nvPr/>
          </p:nvSpPr>
          <p:spPr bwMode="auto">
            <a:xfrm>
              <a:off x="6225757" y="2971800"/>
              <a:ext cx="1582871" cy="3521095"/>
            </a:xfrm>
            <a:prstGeom prst="roundRect">
              <a:avLst>
                <a:gd name="adj" fmla="val 14567"/>
              </a:avLst>
            </a:prstGeom>
            <a:gradFill flip="none" rotWithShape="1">
              <a:gsLst>
                <a:gs pos="8000">
                  <a:srgbClr val="4ED802">
                    <a:alpha val="76000"/>
                  </a:srgbClr>
                </a:gs>
                <a:gs pos="26000">
                  <a:srgbClr val="96FD2F">
                    <a:alpha val="73000"/>
                  </a:srgbClr>
                </a:gs>
                <a:gs pos="40000">
                  <a:srgbClr val="AFFE2E">
                    <a:alpha val="90980"/>
                  </a:srgbClr>
                </a:gs>
                <a:gs pos="63000">
                  <a:srgbClr val="8AEF03">
                    <a:alpha val="74902"/>
                  </a:srgbClr>
                </a:gs>
                <a:gs pos="82000">
                  <a:srgbClr val="4ED802">
                    <a:alpha val="72000"/>
                  </a:srgbClr>
                </a:gs>
                <a:gs pos="100000">
                  <a:srgbClr val="4ED802">
                    <a:alpha val="49000"/>
                  </a:srgbClr>
                </a:gs>
              </a:gsLst>
              <a:lin ang="5400000" scaled="1"/>
              <a:tileRect/>
            </a:gradFill>
            <a:ln w="19050" cap="flat" cmpd="sng" algn="ctr">
              <a:solidFill>
                <a:srgbClr val="4ED802">
                  <a:alpha val="35000"/>
                </a:srgbClr>
              </a:solidFill>
              <a:prstDash val="solid"/>
              <a:round/>
              <a:headEnd type="none" w="med" len="med"/>
              <a:tailEnd type="none" w="med" len="med"/>
            </a:ln>
            <a:effectLst>
              <a:outerShdw blurRad="101600" sx="102000" sy="102000" algn="ctr" rotWithShape="0">
                <a:prstClr val="black">
                  <a:alpha val="50000"/>
                </a:prstClr>
              </a:outerShdw>
              <a:reflection blurRad="6350" stA="52000" endA="300" endPos="35000" dir="5400000" sy="-100000" algn="bl" rotWithShape="0"/>
            </a:effectLst>
            <a:scene3d>
              <a:camera prst="orthographicFront"/>
              <a:lightRig rig="threePt" dir="t"/>
            </a:scene3d>
            <a:sp3d>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r" defTabSz="761970" eaLnBrk="0" fontAlgn="base" hangingPunct="0">
                <a:spcBef>
                  <a:spcPct val="0"/>
                </a:spcBef>
                <a:spcAft>
                  <a:spcPct val="0"/>
                </a:spcAft>
                <a:defRPr/>
              </a:pPr>
              <a:endParaRPr lang="en-US" sz="1600" dirty="0" smtClean="0">
                <a:solidFill>
                  <a:schemeClr val="tx1"/>
                </a:solidFill>
                <a:latin typeface="Segoe" pitchFamily="34" charset="0"/>
              </a:endParaRPr>
            </a:p>
          </p:txBody>
        </p:sp>
        <p:pic>
          <p:nvPicPr>
            <p:cNvPr id="122" name="Picture 3"/>
            <p:cNvPicPr>
              <a:picLocks noChangeAspect="1" noChangeArrowheads="1"/>
            </p:cNvPicPr>
            <p:nvPr/>
          </p:nvPicPr>
          <p:blipFill>
            <a:blip r:embed="rId9" cstate="screen"/>
            <a:srcRect/>
            <a:stretch>
              <a:fillRect/>
            </a:stretch>
          </p:blipFill>
          <p:spPr bwMode="auto">
            <a:xfrm>
              <a:off x="1301186" y="3101941"/>
              <a:ext cx="1448811" cy="1359892"/>
            </a:xfrm>
            <a:prstGeom prst="roundRect">
              <a:avLst>
                <a:gd name="adj" fmla="val 11507"/>
              </a:avLst>
            </a:prstGeom>
            <a:noFill/>
            <a:ln>
              <a:noFill/>
            </a:ln>
            <a:effectLst/>
          </p:spPr>
        </p:pic>
        <p:sp>
          <p:nvSpPr>
            <p:cNvPr id="123" name="TextBox 122"/>
            <p:cNvSpPr txBox="1"/>
            <p:nvPr/>
          </p:nvSpPr>
          <p:spPr>
            <a:xfrm>
              <a:off x="1565925" y="5090309"/>
              <a:ext cx="844074" cy="368234"/>
            </a:xfrm>
            <a:prstGeom prst="rect">
              <a:avLst/>
            </a:prstGeom>
            <a:noFill/>
            <a:ln w="9525">
              <a:noFill/>
              <a:miter lim="800000"/>
              <a:headEnd/>
              <a:tailEnd/>
            </a:ln>
            <a:effectLst/>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Basic</a:t>
              </a:r>
            </a:p>
          </p:txBody>
        </p:sp>
        <p:sp>
          <p:nvSpPr>
            <p:cNvPr id="124" name="TextBox 123"/>
            <p:cNvSpPr txBox="1"/>
            <p:nvPr/>
          </p:nvSpPr>
          <p:spPr>
            <a:xfrm>
              <a:off x="2784117" y="5103265"/>
              <a:ext cx="1761039"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Standardized</a:t>
              </a:r>
            </a:p>
          </p:txBody>
        </p:sp>
        <p:sp>
          <p:nvSpPr>
            <p:cNvPr id="125" name="TextBox 124"/>
            <p:cNvSpPr txBox="1"/>
            <p:nvPr/>
          </p:nvSpPr>
          <p:spPr>
            <a:xfrm>
              <a:off x="4495007" y="5090309"/>
              <a:ext cx="1659526" cy="368234"/>
            </a:xfrm>
            <a:prstGeom prst="rect">
              <a:avLst/>
            </a:prstGeom>
            <a:noFill/>
          </p:spPr>
          <p:txBody>
            <a:bodyPr wrap="none" rtlCol="0">
              <a:spAutoFit/>
            </a:bodyPr>
            <a:lstStyle/>
            <a:p>
              <a:pPr algn="ct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Rationalized</a:t>
              </a:r>
            </a:p>
          </p:txBody>
        </p:sp>
        <p:sp>
          <p:nvSpPr>
            <p:cNvPr id="126" name="TextBox 125"/>
            <p:cNvSpPr txBox="1"/>
            <p:nvPr/>
          </p:nvSpPr>
          <p:spPr>
            <a:xfrm>
              <a:off x="6403524" y="5103265"/>
              <a:ext cx="1228500" cy="339908"/>
            </a:xfrm>
            <a:prstGeom prst="rect">
              <a:avLst/>
            </a:prstGeom>
            <a:noFill/>
          </p:spPr>
          <p:txBody>
            <a:bodyPr wrap="none" rtlCol="0">
              <a:spAutoFit/>
            </a:bodyPr>
            <a:lstStyle/>
            <a:p>
              <a:pPr algn="ctr" defTabSz="914400">
                <a:lnSpc>
                  <a:spcPct val="90000"/>
                </a:lnSpc>
              </a:pPr>
              <a:r>
                <a:rPr lang="en-US" sz="2000" kern="0" dirty="0" smtClean="0">
                  <a:ln w="3175" cmpd="sng">
                    <a:solidFill>
                      <a:srgbClr val="080808">
                        <a:alpha val="74000"/>
                      </a:srgbClr>
                    </a:solidFill>
                  </a:ln>
                  <a:solidFill>
                    <a:schemeClr val="bg1"/>
                  </a:solidFill>
                  <a:effectLst>
                    <a:reflection blurRad="6350" stA="55000" endA="300" endPos="45500" dir="5400000" sy="-100000" algn="bl" rotWithShape="0"/>
                  </a:effectLst>
                  <a:latin typeface="Segoe Black" pitchFamily="34" charset="0"/>
                </a:rPr>
                <a:t>Dynamic</a:t>
              </a:r>
            </a:p>
          </p:txBody>
        </p:sp>
        <p:pic>
          <p:nvPicPr>
            <p:cNvPr id="127" name="Picture 3"/>
            <p:cNvPicPr>
              <a:picLocks noChangeAspect="1" noChangeArrowheads="1"/>
            </p:cNvPicPr>
            <p:nvPr/>
          </p:nvPicPr>
          <p:blipFill>
            <a:blip r:embed="rId10" cstate="screen"/>
            <a:srcRect/>
            <a:stretch>
              <a:fillRect/>
            </a:stretch>
          </p:blipFill>
          <p:spPr bwMode="auto">
            <a:xfrm>
              <a:off x="2963320" y="3110713"/>
              <a:ext cx="1448811" cy="1351117"/>
            </a:xfrm>
            <a:prstGeom prst="roundRect">
              <a:avLst>
                <a:gd name="adj" fmla="val 12771"/>
              </a:avLst>
            </a:prstGeom>
            <a:noFill/>
            <a:ln>
              <a:noFill/>
            </a:ln>
            <a:effectLst/>
          </p:spPr>
        </p:pic>
        <p:pic>
          <p:nvPicPr>
            <p:cNvPr id="128" name="Picture 3"/>
            <p:cNvPicPr>
              <a:picLocks noChangeAspect="1" noChangeArrowheads="1"/>
            </p:cNvPicPr>
            <p:nvPr/>
          </p:nvPicPr>
          <p:blipFill>
            <a:blip r:embed="rId11" cstate="screen"/>
            <a:srcRect/>
            <a:stretch>
              <a:fillRect/>
            </a:stretch>
          </p:blipFill>
          <p:spPr bwMode="auto">
            <a:xfrm>
              <a:off x="4634341" y="3110713"/>
              <a:ext cx="1448811" cy="1351117"/>
            </a:xfrm>
            <a:prstGeom prst="roundRect">
              <a:avLst>
                <a:gd name="adj" fmla="val 15368"/>
              </a:avLst>
            </a:prstGeom>
            <a:noFill/>
            <a:ln>
              <a:noFill/>
            </a:ln>
            <a:effectLst/>
          </p:spPr>
        </p:pic>
        <p:pic>
          <p:nvPicPr>
            <p:cNvPr id="129" name="Picture 3"/>
            <p:cNvPicPr>
              <a:picLocks noChangeAspect="1" noChangeArrowheads="1"/>
            </p:cNvPicPr>
            <p:nvPr/>
          </p:nvPicPr>
          <p:blipFill>
            <a:blip r:embed="rId12" cstate="screen"/>
            <a:srcRect/>
            <a:stretch>
              <a:fillRect/>
            </a:stretch>
          </p:blipFill>
          <p:spPr bwMode="auto">
            <a:xfrm>
              <a:off x="6287588" y="3119488"/>
              <a:ext cx="1448811" cy="1342345"/>
            </a:xfrm>
            <a:prstGeom prst="roundRect">
              <a:avLst>
                <a:gd name="adj" fmla="val 14052"/>
              </a:avLst>
            </a:prstGeom>
            <a:noFill/>
            <a:ln>
              <a:noFill/>
            </a:ln>
            <a:effectLst/>
          </p:spPr>
        </p:pic>
        <p:sp>
          <p:nvSpPr>
            <p:cNvPr id="130" name="Rectangle 129"/>
            <p:cNvSpPr/>
            <p:nvPr/>
          </p:nvSpPr>
          <p:spPr>
            <a:xfrm>
              <a:off x="1235527" y="5649869"/>
              <a:ext cx="1534194" cy="492868"/>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1" name="Rectangle 130"/>
            <p:cNvSpPr/>
            <p:nvPr/>
          </p:nvSpPr>
          <p:spPr>
            <a:xfrm>
              <a:off x="29248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an efficient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cost center</a:t>
              </a:r>
            </a:p>
          </p:txBody>
        </p:sp>
        <p:sp>
          <p:nvSpPr>
            <p:cNvPr id="132" name="Rectangle 131"/>
            <p:cNvSpPr/>
            <p:nvPr/>
          </p:nvSpPr>
          <p:spPr>
            <a:xfrm>
              <a:off x="4592482"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business center</a:t>
              </a:r>
            </a:p>
          </p:txBody>
        </p:sp>
        <p:sp>
          <p:nvSpPr>
            <p:cNvPr id="133" name="Rectangle 132"/>
            <p:cNvSpPr/>
            <p:nvPr/>
          </p:nvSpPr>
          <p:spPr>
            <a:xfrm>
              <a:off x="6242681" y="5670574"/>
              <a:ext cx="1534194" cy="696811"/>
            </a:xfrm>
            <a:prstGeom prst="rect">
              <a:avLst/>
            </a:prstGeom>
          </p:spPr>
          <p:txBody>
            <a:bodyPr wrap="square">
              <a:spAutoFit/>
            </a:bodyPr>
            <a:lstStyle/>
            <a:p>
              <a:pPr lvl="0" algn="ctr" fontAlgn="base">
                <a:lnSpc>
                  <a:spcPct val="90000"/>
                </a:lnSpc>
                <a:spcBef>
                  <a:spcPct val="0"/>
                </a:spcBef>
                <a:spcAft>
                  <a:spcPts val="300"/>
                </a:spcAft>
                <a:defRPr/>
              </a:pPr>
              <a:r>
                <a:rPr lang="en-US" altLang="zh-CN" sz="1600" i="1" dirty="0" smtClean="0">
                  <a:solidFill>
                    <a:srgbClr val="F8FFCD"/>
                  </a:solidFill>
                  <a:latin typeface="Segoe" pitchFamily="34" charset="0"/>
                </a:rPr>
                <a:t>IT is a </a:t>
              </a:r>
              <a:br>
                <a:rPr lang="en-US" altLang="zh-CN" sz="1600" i="1" dirty="0" smtClean="0">
                  <a:solidFill>
                    <a:srgbClr val="F8FFCD"/>
                  </a:solidFill>
                  <a:latin typeface="Segoe" pitchFamily="34" charset="0"/>
                </a:rPr>
              </a:br>
              <a:r>
                <a:rPr lang="en-US" altLang="zh-CN" sz="1600" i="1" dirty="0" smtClean="0">
                  <a:solidFill>
                    <a:srgbClr val="F8FFCD"/>
                  </a:solidFill>
                  <a:latin typeface="Segoe" pitchFamily="34" charset="0"/>
                </a:rPr>
                <a:t>strategic asset</a:t>
              </a:r>
            </a:p>
          </p:txBody>
        </p:sp>
        <p:sp>
          <p:nvSpPr>
            <p:cNvPr id="134" name="Right Arrow 133"/>
            <p:cNvSpPr/>
            <p:nvPr/>
          </p:nvSpPr>
          <p:spPr bwMode="auto">
            <a:xfrm>
              <a:off x="541560" y="3960908"/>
              <a:ext cx="8069040" cy="1218533"/>
            </a:xfrm>
            <a:prstGeom prst="rightArrow">
              <a:avLst/>
            </a:prstGeom>
            <a:gradFill flip="none" rotWithShape="1">
              <a:gsLst>
                <a:gs pos="8000">
                  <a:srgbClr val="00B0F0">
                    <a:alpha val="64000"/>
                  </a:srgbClr>
                </a:gs>
                <a:gs pos="40000">
                  <a:srgbClr val="90E739">
                    <a:alpha val="73000"/>
                  </a:srgbClr>
                </a:gs>
                <a:gs pos="75000">
                  <a:srgbClr val="90E739">
                    <a:alpha val="78000"/>
                  </a:srgbClr>
                </a:gs>
                <a:gs pos="88000">
                  <a:srgbClr val="FDA80F">
                    <a:alpha val="77000"/>
                  </a:srgbClr>
                </a:gs>
                <a:gs pos="100000">
                  <a:srgbClr val="FDA80F">
                    <a:alpha val="8000"/>
                  </a:srgbClr>
                </a:gs>
              </a:gsLst>
              <a:lin ang="10800000" scaled="1"/>
              <a:tileRect/>
            </a:gradFill>
            <a:ln w="19050" cap="flat" cmpd="sng" algn="ctr">
              <a:gradFill flip="none" rotWithShape="1">
                <a:gsLst>
                  <a:gs pos="0">
                    <a:srgbClr val="FDA80F"/>
                  </a:gs>
                  <a:gs pos="50000">
                    <a:srgbClr val="90E739"/>
                  </a:gs>
                  <a:gs pos="100000">
                    <a:srgbClr val="00B0F0"/>
                  </a:gs>
                </a:gsLst>
                <a:lin ang="0" scaled="1"/>
                <a:tileRect/>
              </a:gradFill>
              <a:prstDash val="solid"/>
              <a:round/>
              <a:headEnd type="none" w="med" len="med"/>
              <a:tailEnd type="none" w="med" len="med"/>
            </a:ln>
            <a:effectLst>
              <a:outerShdw blurRad="101600" sx="102000" sy="102000" algn="ctr" rotWithShape="0">
                <a:prstClr val="black">
                  <a:alpha val="50000"/>
                </a:prstClr>
              </a:outerShdw>
            </a:effectLst>
            <a:scene3d>
              <a:camera prst="orthographicFront"/>
              <a:lightRig rig="threePt" dir="t"/>
            </a:scene3d>
            <a:sp3d>
              <a:bevelT w="69850" h="19050" prst="coolSlant"/>
              <a:bevelB w="0" h="0"/>
              <a:contourClr>
                <a:schemeClr val="accent1">
                  <a:lumMod val="75000"/>
                </a:schemeClr>
              </a:contourClr>
            </a:sp3d>
          </p:spPr>
          <p:txBody>
            <a:bodyPr vert="horz" wrap="square" lIns="76197" tIns="38098" rIns="76197" bIns="38098" numCol="1" rtlCol="0" anchor="ctr" anchorCtr="0" compatLnSpc="1">
              <a:prstTxWarp prst="textNoShape">
                <a:avLst/>
              </a:prstTxWarp>
            </a:bodyPr>
            <a:lstStyle/>
            <a:p>
              <a:pPr algn="ctr" defTabSz="761970" eaLnBrk="0" fontAlgn="base" hangingPunct="0">
                <a:spcBef>
                  <a:spcPct val="0"/>
                </a:spcBef>
                <a:spcAft>
                  <a:spcPct val="0"/>
                </a:spcAft>
                <a:defRPr/>
              </a:pPr>
              <a:r>
                <a:rPr lang="en-US" i="1" dirty="0" smtClean="0">
                  <a:effectLst>
                    <a:outerShdw blurRad="215900" sx="102000" sy="102000" algn="ctr" rotWithShape="0">
                      <a:prstClr val="black"/>
                    </a:outerShdw>
                  </a:effectLst>
                  <a:latin typeface="Segoe Black" pitchFamily="34" charset="0"/>
                </a:rPr>
                <a:t>People	Process	Technology</a:t>
              </a:r>
            </a:p>
          </p:txBody>
        </p:sp>
      </p:grpSp>
      <p:sp>
        <p:nvSpPr>
          <p:cNvPr id="29" name="TextBox 28"/>
          <p:cNvSpPr txBox="1"/>
          <p:nvPr/>
        </p:nvSpPr>
        <p:spPr>
          <a:xfrm>
            <a:off x="0" y="762000"/>
            <a:ext cx="9144000" cy="461665"/>
          </a:xfrm>
          <a:prstGeom prst="rect">
            <a:avLst/>
          </a:prstGeom>
          <a:noFill/>
        </p:spPr>
        <p:txBody>
          <a:bodyPr wrap="square" rtlCol="0">
            <a:spAutoFit/>
          </a:bodyPr>
          <a:lstStyle/>
          <a:p>
            <a:pPr algn="ctr"/>
            <a:r>
              <a:rPr lang="en-CA" dirty="0" smtClean="0">
                <a:solidFill>
                  <a:srgbClr val="FFFF00"/>
                </a:solidFill>
              </a:rPr>
              <a:t>www.microsoft.com/infrastructure</a:t>
            </a:r>
            <a:endParaRPr lang="en-CA" dirty="0">
              <a:solidFill>
                <a:srgbClr val="FFFF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Diagram 14"/>
          <p:cNvGraphicFramePr/>
          <p:nvPr/>
        </p:nvGraphicFramePr>
        <p:xfrm>
          <a:off x="381000" y="10922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reeform 7"/>
          <p:cNvSpPr/>
          <p:nvPr/>
        </p:nvSpPr>
        <p:spPr>
          <a:xfrm>
            <a:off x="381000" y="1066800"/>
            <a:ext cx="8534400" cy="1905000"/>
          </a:xfrm>
          <a:custGeom>
            <a:avLst/>
            <a:gdLst>
              <a:gd name="connsiteX0" fmla="*/ 0 w 7189470"/>
              <a:gd name="connsiteY0" fmla="*/ 163830 h 1638300"/>
              <a:gd name="connsiteX1" fmla="*/ 47985 w 7189470"/>
              <a:gd name="connsiteY1" fmla="*/ 47985 h 1638300"/>
              <a:gd name="connsiteX2" fmla="*/ 163830 w 7189470"/>
              <a:gd name="connsiteY2" fmla="*/ 0 h 1638300"/>
              <a:gd name="connsiteX3" fmla="*/ 7025640 w 7189470"/>
              <a:gd name="connsiteY3" fmla="*/ 0 h 1638300"/>
              <a:gd name="connsiteX4" fmla="*/ 7141485 w 7189470"/>
              <a:gd name="connsiteY4" fmla="*/ 47985 h 1638300"/>
              <a:gd name="connsiteX5" fmla="*/ 7189470 w 7189470"/>
              <a:gd name="connsiteY5" fmla="*/ 163830 h 1638300"/>
              <a:gd name="connsiteX6" fmla="*/ 7189470 w 7189470"/>
              <a:gd name="connsiteY6" fmla="*/ 1474470 h 1638300"/>
              <a:gd name="connsiteX7" fmla="*/ 7141485 w 7189470"/>
              <a:gd name="connsiteY7" fmla="*/ 1590315 h 1638300"/>
              <a:gd name="connsiteX8" fmla="*/ 7025640 w 7189470"/>
              <a:gd name="connsiteY8" fmla="*/ 1638300 h 1638300"/>
              <a:gd name="connsiteX9" fmla="*/ 163830 w 7189470"/>
              <a:gd name="connsiteY9" fmla="*/ 1638300 h 1638300"/>
              <a:gd name="connsiteX10" fmla="*/ 47985 w 7189470"/>
              <a:gd name="connsiteY10" fmla="*/ 1590315 h 1638300"/>
              <a:gd name="connsiteX11" fmla="*/ 0 w 7189470"/>
              <a:gd name="connsiteY11" fmla="*/ 1474470 h 1638300"/>
              <a:gd name="connsiteX12" fmla="*/ 0 w 7189470"/>
              <a:gd name="connsiteY12" fmla="*/ 16383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9470" h="1638300">
                <a:moveTo>
                  <a:pt x="0" y="163830"/>
                </a:moveTo>
                <a:cubicBezTo>
                  <a:pt x="0" y="120380"/>
                  <a:pt x="17261" y="78709"/>
                  <a:pt x="47985" y="47985"/>
                </a:cubicBezTo>
                <a:cubicBezTo>
                  <a:pt x="78709" y="17261"/>
                  <a:pt x="120380" y="0"/>
                  <a:pt x="163830" y="0"/>
                </a:cubicBezTo>
                <a:lnTo>
                  <a:pt x="7025640" y="0"/>
                </a:lnTo>
                <a:cubicBezTo>
                  <a:pt x="7069090" y="0"/>
                  <a:pt x="7110761" y="17261"/>
                  <a:pt x="7141485" y="47985"/>
                </a:cubicBezTo>
                <a:cubicBezTo>
                  <a:pt x="7172209" y="78709"/>
                  <a:pt x="7189470" y="120380"/>
                  <a:pt x="7189470" y="163830"/>
                </a:cubicBezTo>
                <a:lnTo>
                  <a:pt x="7189470" y="1474470"/>
                </a:lnTo>
                <a:cubicBezTo>
                  <a:pt x="7189470" y="1517920"/>
                  <a:pt x="7172209" y="1559591"/>
                  <a:pt x="7141485" y="1590315"/>
                </a:cubicBezTo>
                <a:cubicBezTo>
                  <a:pt x="7110761" y="1621039"/>
                  <a:pt x="7069090" y="1638300"/>
                  <a:pt x="7025640" y="1638300"/>
                </a:cubicBezTo>
                <a:lnTo>
                  <a:pt x="163830" y="1638300"/>
                </a:lnTo>
                <a:cubicBezTo>
                  <a:pt x="120380" y="1638300"/>
                  <a:pt x="78709" y="1621039"/>
                  <a:pt x="47985" y="1590315"/>
                </a:cubicBezTo>
                <a:cubicBezTo>
                  <a:pt x="17261" y="1559591"/>
                  <a:pt x="0" y="1517920"/>
                  <a:pt x="0" y="1474470"/>
                </a:cubicBezTo>
                <a:lnTo>
                  <a:pt x="0" y="1638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001">
            <a:schemeClr val="lt2"/>
          </a:fillRef>
          <a:effectRef idx="2">
            <a:schemeClr val="accent4">
              <a:hueOff val="0"/>
              <a:satOff val="0"/>
              <a:lumOff val="0"/>
              <a:alphaOff val="0"/>
            </a:schemeClr>
          </a:effectRef>
          <a:fontRef idx="minor">
            <a:schemeClr val="lt1"/>
          </a:fontRef>
        </p:style>
        <p:txBody>
          <a:bodyPr spcFirstLastPara="0" vert="horz" wrap="square" lIns="139424" tIns="139424" rIns="1811310" bIns="139424" numCol="1" spcCol="1270" anchor="ctr" anchorCtr="0">
            <a:noAutofit/>
          </a:bodyPr>
          <a:lstStyle/>
          <a:p>
            <a:pPr lvl="0" defTabSz="1066800">
              <a:lnSpc>
                <a:spcPct val="90000"/>
              </a:lnSpc>
              <a:spcBef>
                <a:spcPct val="0"/>
              </a:spcBef>
              <a:spcAft>
                <a:spcPct val="35000"/>
              </a:spcAft>
            </a:pPr>
            <a:r>
              <a:rPr lang="en-CA" sz="2400" kern="1200" dirty="0" smtClean="0">
                <a:solidFill>
                  <a:schemeClr val="bg1">
                    <a:lumMod val="75000"/>
                  </a:schemeClr>
                </a:solidFill>
              </a:rPr>
              <a:t>Session 2</a:t>
            </a:r>
          </a:p>
          <a:p>
            <a:pPr lvl="0" defTabSz="1066800">
              <a:lnSpc>
                <a:spcPct val="90000"/>
              </a:lnSpc>
              <a:spcBef>
                <a:spcPct val="0"/>
              </a:spcBef>
              <a:spcAft>
                <a:spcPct val="35000"/>
              </a:spcAft>
            </a:pPr>
            <a:r>
              <a:rPr lang="en-CA" sz="3200" kern="1200" dirty="0" smtClean="0">
                <a:solidFill>
                  <a:schemeClr val="bg1">
                    <a:lumMod val="75000"/>
                  </a:schemeClr>
                </a:solidFill>
              </a:rPr>
              <a:t>Desktop Optimization</a:t>
            </a:r>
            <a:endParaRPr lang="en-CA" sz="3200" kern="1200" dirty="0">
              <a:solidFill>
                <a:schemeClr val="bg1">
                  <a:lumMod val="75000"/>
                </a:schemeClr>
              </a:solidFill>
            </a:endParaRPr>
          </a:p>
        </p:txBody>
      </p:sp>
      <p:pic>
        <p:nvPicPr>
          <p:cNvPr id="2050" name="Picture 2" descr="C:\Users\ruthmort\Pictures\DVD_ART36\Logos\Windows 7\Windows 7 (brand)\windows 7 rev v.png"/>
          <p:cNvPicPr>
            <a:picLocks noChangeAspect="1" noChangeArrowheads="1"/>
          </p:cNvPicPr>
          <p:nvPr/>
        </p:nvPicPr>
        <p:blipFill>
          <a:blip r:embed="rId8" cstate="print"/>
          <a:srcRect/>
          <a:stretch>
            <a:fillRect/>
          </a:stretch>
        </p:blipFill>
        <p:spPr bwMode="auto">
          <a:xfrm>
            <a:off x="6781800" y="5410200"/>
            <a:ext cx="1752600" cy="1085059"/>
          </a:xfrm>
          <a:prstGeom prst="rect">
            <a:avLst/>
          </a:prstGeom>
          <a:noFill/>
        </p:spPr>
      </p:pic>
      <p:pic>
        <p:nvPicPr>
          <p:cNvPr id="1027" name="Picture 3" descr="C:\Users\ruthmort\Pictures\DVD_ART36\Artwork_Imagery\Icons - Illustrations\_ WINDOWS SERVER ICONS\Hardware\Computer PC desktop machine.png"/>
          <p:cNvPicPr>
            <a:picLocks noChangeAspect="1" noChangeArrowheads="1"/>
          </p:cNvPicPr>
          <p:nvPr/>
        </p:nvPicPr>
        <p:blipFill>
          <a:blip r:embed="rId9" cstate="print"/>
          <a:srcRect/>
          <a:stretch>
            <a:fillRect/>
          </a:stretch>
        </p:blipFill>
        <p:spPr bwMode="auto">
          <a:xfrm>
            <a:off x="6172200" y="838200"/>
            <a:ext cx="2305050" cy="1924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graphicEl>
                                              <a:dgm id="{C43EB61A-2E04-409F-8F87-79F190ED3CE0}"/>
                                            </p:graphicEl>
                                          </p:spTgt>
                                        </p:tgtEl>
                                        <p:attrNameLst>
                                          <p:attrName>style.visibility</p:attrName>
                                        </p:attrNameLst>
                                      </p:cBhvr>
                                      <p:to>
                                        <p:strVal val="visible"/>
                                      </p:to>
                                    </p:set>
                                    <p:animEffect transition="in" filter="fade">
                                      <p:cBhvr>
                                        <p:cTn id="7" dur="1000"/>
                                        <p:tgtEl>
                                          <p:spTgt spid="15">
                                            <p:graphicEl>
                                              <a:dgm id="{C43EB61A-2E04-409F-8F87-79F190ED3CE0}"/>
                                            </p:graphicEl>
                                          </p:spTgt>
                                        </p:tgtEl>
                                      </p:cBhvr>
                                    </p:animEffect>
                                    <p:anim calcmode="lin" valueType="num">
                                      <p:cBhvr>
                                        <p:cTn id="8" dur="1000" fill="hold"/>
                                        <p:tgtEl>
                                          <p:spTgt spid="15">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9" dur="1000" fill="hold"/>
                                        <p:tgtEl>
                                          <p:spTgt spid="15">
                                            <p:graphicEl>
                                              <a:dgm id="{C43EB61A-2E04-409F-8F87-79F190ED3CE0}"/>
                                            </p:graphicEl>
                                          </p:spTgt>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15">
                                            <p:graphicEl>
                                              <a:dgm id="{2572025E-E8B8-4F94-94D0-DC22D7F762FB}"/>
                                            </p:graphicEl>
                                          </p:spTgt>
                                        </p:tgtEl>
                                        <p:attrNameLst>
                                          <p:attrName>style.visibility</p:attrName>
                                        </p:attrNameLst>
                                      </p:cBhvr>
                                      <p:to>
                                        <p:strVal val="visible"/>
                                      </p:to>
                                    </p:set>
                                    <p:animEffect transition="in" filter="slide(fromTop)">
                                      <p:cBhvr>
                                        <p:cTn id="12" dur="1000"/>
                                        <p:tgtEl>
                                          <p:spTgt spid="15">
                                            <p:graphicEl>
                                              <a:dgm id="{2572025E-E8B8-4F94-94D0-DC22D7F762FB}"/>
                                            </p:graphicEl>
                                          </p:spTgt>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graphicEl>
                                              <a:dgm id="{41BC1ABA-1F87-4B1E-94EC-41724CD12655}"/>
                                            </p:graphicEl>
                                          </p:spTgt>
                                        </p:tgtEl>
                                        <p:attrNameLst>
                                          <p:attrName>style.visibility</p:attrName>
                                        </p:attrNameLst>
                                      </p:cBhvr>
                                      <p:to>
                                        <p:strVal val="visible"/>
                                      </p:to>
                                    </p:set>
                                    <p:animEffect transition="in" filter="fade">
                                      <p:cBhvr>
                                        <p:cTn id="16" dur="1000"/>
                                        <p:tgtEl>
                                          <p:spTgt spid="15">
                                            <p:graphicEl>
                                              <a:dgm id="{41BC1ABA-1F87-4B1E-94EC-41724CD12655}"/>
                                            </p:graphicEl>
                                          </p:spTgt>
                                        </p:tgtEl>
                                      </p:cBhvr>
                                    </p:animEffect>
                                    <p:anim calcmode="lin" valueType="num">
                                      <p:cBhvr>
                                        <p:cTn id="17" dur="1000" fill="hold"/>
                                        <p:tgtEl>
                                          <p:spTgt spid="15">
                                            <p:graphicEl>
                                              <a:dgm id="{41BC1ABA-1F87-4B1E-94EC-41724CD12655}"/>
                                            </p:graphicEl>
                                          </p:spTgt>
                                        </p:tgtEl>
                                        <p:attrNameLst>
                                          <p:attrName>ppt_x</p:attrName>
                                        </p:attrNameLst>
                                      </p:cBhvr>
                                      <p:tavLst>
                                        <p:tav tm="0">
                                          <p:val>
                                            <p:strVal val="#ppt_x"/>
                                          </p:val>
                                        </p:tav>
                                        <p:tav tm="100000">
                                          <p:val>
                                            <p:strVal val="#ppt_x"/>
                                          </p:val>
                                        </p:tav>
                                      </p:tavLst>
                                    </p:anim>
                                    <p:anim calcmode="lin" valueType="num">
                                      <p:cBhvr>
                                        <p:cTn id="18" dur="1000" fill="hold"/>
                                        <p:tgtEl>
                                          <p:spTgt spid="15">
                                            <p:graphicEl>
                                              <a:dgm id="{41BC1ABA-1F87-4B1E-94EC-41724CD12655}"/>
                                            </p:graphicEl>
                                          </p:spTgt>
                                        </p:tgtEl>
                                        <p:attrNameLst>
                                          <p:attrName>ppt_y</p:attrName>
                                        </p:attrNameLst>
                                      </p:cBhvr>
                                      <p:tavLst>
                                        <p:tav tm="0">
                                          <p:val>
                                            <p:strVal val="#ppt_y+.1"/>
                                          </p:val>
                                        </p:tav>
                                        <p:tav tm="100000">
                                          <p:val>
                                            <p:strVal val="#ppt_y"/>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15">
                                            <p:graphicEl>
                                              <a:dgm id="{5284ED54-4761-44DA-8086-D5FD397A1C95}"/>
                                            </p:graphicEl>
                                          </p:spTgt>
                                        </p:tgtEl>
                                        <p:attrNameLst>
                                          <p:attrName>style.visibility</p:attrName>
                                        </p:attrNameLst>
                                      </p:cBhvr>
                                      <p:to>
                                        <p:strVal val="visible"/>
                                      </p:to>
                                    </p:set>
                                    <p:animEffect transition="in" filter="slide(fromTop)">
                                      <p:cBhvr>
                                        <p:cTn id="21" dur="1000"/>
                                        <p:tgtEl>
                                          <p:spTgt spid="15">
                                            <p:graphicEl>
                                              <a:dgm id="{5284ED54-4761-44DA-8086-D5FD397A1C95}"/>
                                            </p:graphicEl>
                                          </p:spTgt>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5">
                                            <p:graphicEl>
                                              <a:dgm id="{24DED14D-54B9-4B71-99EB-E50E98757062}"/>
                                            </p:graphicEl>
                                          </p:spTgt>
                                        </p:tgtEl>
                                        <p:attrNameLst>
                                          <p:attrName>style.visibility</p:attrName>
                                        </p:attrNameLst>
                                      </p:cBhvr>
                                      <p:to>
                                        <p:strVal val="visible"/>
                                      </p:to>
                                    </p:set>
                                    <p:animEffect transition="in" filter="fade">
                                      <p:cBhvr>
                                        <p:cTn id="25" dur="1000"/>
                                        <p:tgtEl>
                                          <p:spTgt spid="15">
                                            <p:graphicEl>
                                              <a:dgm id="{24DED14D-54B9-4B71-99EB-E50E98757062}"/>
                                            </p:graphicEl>
                                          </p:spTgt>
                                        </p:tgtEl>
                                      </p:cBhvr>
                                    </p:animEffect>
                                    <p:anim calcmode="lin" valueType="num">
                                      <p:cBhvr>
                                        <p:cTn id="26" dur="1000" fill="hold"/>
                                        <p:tgtEl>
                                          <p:spTgt spid="15">
                                            <p:graphicEl>
                                              <a:dgm id="{24DED14D-54B9-4B71-99EB-E50E98757062}"/>
                                            </p:graphicEl>
                                          </p:spTgt>
                                        </p:tgtEl>
                                        <p:attrNameLst>
                                          <p:attrName>ppt_x</p:attrName>
                                        </p:attrNameLst>
                                      </p:cBhvr>
                                      <p:tavLst>
                                        <p:tav tm="0">
                                          <p:val>
                                            <p:strVal val="#ppt_x"/>
                                          </p:val>
                                        </p:tav>
                                        <p:tav tm="100000">
                                          <p:val>
                                            <p:strVal val="#ppt_x"/>
                                          </p:val>
                                        </p:tav>
                                      </p:tavLst>
                                    </p:anim>
                                    <p:anim calcmode="lin" valueType="num">
                                      <p:cBhvr>
                                        <p:cTn id="27" dur="1000" fill="hold"/>
                                        <p:tgtEl>
                                          <p:spTgt spid="15">
                                            <p:graphicEl>
                                              <a:dgm id="{24DED14D-54B9-4B71-99EB-E50E98757062}"/>
                                            </p:graphicEl>
                                          </p:spTgt>
                                        </p:tgtEl>
                                        <p:attrNameLst>
                                          <p:attrName>ppt_y</p:attrName>
                                        </p:attrNameLst>
                                      </p:cBhvr>
                                      <p:tavLst>
                                        <p:tav tm="0">
                                          <p:val>
                                            <p:strVal val="#ppt_y+.1"/>
                                          </p:val>
                                        </p:tav>
                                        <p:tav tm="100000">
                                          <p:val>
                                            <p:strVal val="#ppt_y"/>
                                          </p:val>
                                        </p:tav>
                                      </p:tavLst>
                                    </p:anim>
                                  </p:childTnLst>
                                </p:cTn>
                              </p:par>
                              <p:par>
                                <p:cTn id="28" presetID="12" presetClass="entr" presetSubtype="1" fill="hold" grpId="0" nodeType="withEffect">
                                  <p:stCondLst>
                                    <p:cond delay="0"/>
                                  </p:stCondLst>
                                  <p:childTnLst>
                                    <p:set>
                                      <p:cBhvr>
                                        <p:cTn id="29" dur="1" fill="hold">
                                          <p:stCondLst>
                                            <p:cond delay="0"/>
                                          </p:stCondLst>
                                        </p:cTn>
                                        <p:tgtEl>
                                          <p:spTgt spid="15">
                                            <p:graphicEl>
                                              <a:dgm id="{3F636E00-64EB-4024-953A-08D0E77BE96F}"/>
                                            </p:graphicEl>
                                          </p:spTgt>
                                        </p:tgtEl>
                                        <p:attrNameLst>
                                          <p:attrName>style.visibility</p:attrName>
                                        </p:attrNameLst>
                                      </p:cBhvr>
                                      <p:to>
                                        <p:strVal val="visible"/>
                                      </p:to>
                                    </p:set>
                                    <p:animEffect transition="in" filter="slide(fromTop)">
                                      <p:cBhvr>
                                        <p:cTn id="30" dur="1000"/>
                                        <p:tgtEl>
                                          <p:spTgt spid="15">
                                            <p:graphicEl>
                                              <a:dgm id="{3F636E00-64EB-4024-953A-08D0E77BE96F}"/>
                                            </p:graphicEl>
                                          </p:spTgt>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5">
                                            <p:graphicEl>
                                              <a:dgm id="{D88C7409-AB93-4FE3-A61D-F51EE8A4B008}"/>
                                            </p:graphicEl>
                                          </p:spTgt>
                                        </p:tgtEl>
                                        <p:attrNameLst>
                                          <p:attrName>style.visibility</p:attrName>
                                        </p:attrNameLst>
                                      </p:cBhvr>
                                      <p:to>
                                        <p:strVal val="visible"/>
                                      </p:to>
                                    </p:set>
                                    <p:animEffect transition="in" filter="fade">
                                      <p:cBhvr>
                                        <p:cTn id="34" dur="1000"/>
                                        <p:tgtEl>
                                          <p:spTgt spid="15">
                                            <p:graphicEl>
                                              <a:dgm id="{D88C7409-AB93-4FE3-A61D-F51EE8A4B008}"/>
                                            </p:graphicEl>
                                          </p:spTgt>
                                        </p:tgtEl>
                                      </p:cBhvr>
                                    </p:animEffect>
                                    <p:anim calcmode="lin" valueType="num">
                                      <p:cBhvr>
                                        <p:cTn id="35" dur="1000" fill="hold"/>
                                        <p:tgtEl>
                                          <p:spTgt spid="15">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36" dur="1000" fill="hold"/>
                                        <p:tgtEl>
                                          <p:spTgt spid="15">
                                            <p:graphicEl>
                                              <a:dgm id="{D88C7409-AB93-4FE3-A61D-F51EE8A4B008}"/>
                                            </p:graphicEl>
                                          </p:spTgt>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15">
                                            <p:graphicEl>
                                              <a:dgm id="{87B5BDBA-3C7A-41F1-8C33-F13937A84B36}"/>
                                            </p:graphicEl>
                                          </p:spTgt>
                                        </p:tgtEl>
                                        <p:attrNameLst>
                                          <p:attrName>style.visibility</p:attrName>
                                        </p:attrNameLst>
                                      </p:cBhvr>
                                      <p:to>
                                        <p:strVal val="visible"/>
                                      </p:to>
                                    </p:set>
                                    <p:animEffect transition="in" filter="slide(fromTop)">
                                      <p:cBhvr>
                                        <p:cTn id="39" dur="1000"/>
                                        <p:tgtEl>
                                          <p:spTgt spid="15">
                                            <p:graphicEl>
                                              <a:dgm id="{87B5BDBA-3C7A-41F1-8C33-F13937A84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theme/theme1.xml><?xml version="1.0" encoding="utf-8"?>
<a:theme xmlns:a="http://schemas.openxmlformats.org/drawingml/2006/main" name="Blank Presentation">
  <a:themeElements>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808080"/>
        </a:dk1>
        <a:lt1>
          <a:srgbClr val="FFFFFF"/>
        </a:lt1>
        <a:dk2>
          <a:srgbClr val="003366"/>
        </a:dk2>
        <a:lt2>
          <a:srgbClr val="FFCC00"/>
        </a:lt2>
        <a:accent1>
          <a:srgbClr val="FFFFCC"/>
        </a:accent1>
        <a:accent2>
          <a:srgbClr val="0099FF"/>
        </a:accent2>
        <a:accent3>
          <a:srgbClr val="AAADB8"/>
        </a:accent3>
        <a:accent4>
          <a:srgbClr val="DADADA"/>
        </a:accent4>
        <a:accent5>
          <a:srgbClr val="FFFFE2"/>
        </a:accent5>
        <a:accent6>
          <a:srgbClr val="008AE7"/>
        </a:accent6>
        <a:hlink>
          <a:srgbClr val="FF6600"/>
        </a:hlink>
        <a:folHlink>
          <a:srgbClr val="00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ustom 1">
      <a:dk1>
        <a:srgbClr val="FFFFFF"/>
      </a:dk1>
      <a:lt1>
        <a:srgbClr val="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296</Words>
  <Application>Microsoft Office PowerPoint</Application>
  <PresentationFormat>On-screen Show (4:3)</PresentationFormat>
  <Paragraphs>71</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 Presentation</vt:lpstr>
      <vt:lpstr>1_Blank Presentation</vt:lpstr>
      <vt:lpstr>Slide 1</vt:lpstr>
      <vt:lpstr>Slide 2</vt:lpstr>
      <vt:lpstr>Slide 3</vt:lpstr>
      <vt:lpstr>Slide 4</vt:lpstr>
      <vt:lpstr>Slide 5</vt:lpstr>
      <vt:lpstr>With Less…</vt:lpstr>
      <vt:lpstr>...Do More</vt:lpstr>
      <vt:lpstr>Infrastructure Optimization Model</vt:lpstr>
      <vt:lpstr>Slide 9</vt:lpstr>
      <vt:lpstr>Slide 10</vt:lpstr>
      <vt:lpstr>Slide 11</vt:lpstr>
      <vt:lpstr>Slide 12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2009-10-05T15:38:09Z</dcterms:created>
  <dcterms:modified xsi:type="dcterms:W3CDTF">2009-10-05T15:38:58Z</dcterms:modified>
</cp:coreProperties>
</file>