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4" r:id="rId4"/>
    <p:sldId id="278" r:id="rId5"/>
    <p:sldId id="279" r:id="rId6"/>
    <p:sldId id="280" r:id="rId7"/>
    <p:sldId id="275" r:id="rId8"/>
    <p:sldId id="281" r:id="rId9"/>
    <p:sldId id="282" r:id="rId10"/>
    <p:sldId id="276" r:id="rId11"/>
    <p:sldId id="283" r:id="rId12"/>
    <p:sldId id="277" r:id="rId13"/>
    <p:sldId id="284" r:id="rId14"/>
    <p:sldId id="258" r:id="rId15"/>
    <p:sldId id="285" r:id="rId16"/>
    <p:sldId id="261" r:id="rId17"/>
    <p:sldId id="259" r:id="rId18"/>
    <p:sldId id="273" r:id="rId19"/>
    <p:sldId id="260" r:id="rId20"/>
    <p:sldId id="271" r:id="rId2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70" autoAdjust="0"/>
    <p:restoredTop sz="94660"/>
  </p:normalViewPr>
  <p:slideViewPr>
    <p:cSldViewPr>
      <p:cViewPr varScale="1">
        <p:scale>
          <a:sx n="103" d="100"/>
          <a:sy n="103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50A4C3-DE70-4B6F-A6A1-008D8E25D812}" type="doc">
      <dgm:prSet loTypeId="urn:microsoft.com/office/officeart/2005/8/layout/vList5" loCatId="list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hu-HU"/>
        </a:p>
      </dgm:t>
    </dgm:pt>
    <dgm:pt modelId="{6AA595AD-2101-4595-9810-638990AA0323}">
      <dgm:prSet custT="1"/>
      <dgm:spPr/>
      <dgm:t>
        <a:bodyPr/>
        <a:lstStyle/>
        <a:p>
          <a:pPr rtl="0"/>
          <a:r>
            <a:rPr lang="hu-HU" sz="2800" dirty="0" smtClean="0"/>
            <a:t>Átállás előtti tesztelés</a:t>
          </a:r>
          <a:endParaRPr lang="hu-HU" sz="2800" dirty="0"/>
        </a:p>
      </dgm:t>
    </dgm:pt>
    <dgm:pt modelId="{AB8A03DA-FF27-4CAB-83B2-82383D8A06E5}" type="parTrans" cxnId="{46D98CFD-A875-4B11-87A1-44BA357693A6}">
      <dgm:prSet/>
      <dgm:spPr/>
      <dgm:t>
        <a:bodyPr/>
        <a:lstStyle/>
        <a:p>
          <a:endParaRPr lang="hu-HU"/>
        </a:p>
      </dgm:t>
    </dgm:pt>
    <dgm:pt modelId="{EFA57476-BC9B-4F5F-AFE7-3E0A1AC68A31}" type="sibTrans" cxnId="{46D98CFD-A875-4B11-87A1-44BA357693A6}">
      <dgm:prSet/>
      <dgm:spPr/>
      <dgm:t>
        <a:bodyPr/>
        <a:lstStyle/>
        <a:p>
          <a:endParaRPr lang="hu-HU"/>
        </a:p>
      </dgm:t>
    </dgm:pt>
    <dgm:pt modelId="{5A99BBF3-74DA-488D-BF10-8E3F3D055E3D}">
      <dgm:prSet/>
      <dgm:spPr/>
      <dgm:t>
        <a:bodyPr/>
        <a:lstStyle/>
        <a:p>
          <a:pPr rtl="0"/>
          <a:r>
            <a:rPr lang="hu-HU" dirty="0" smtClean="0"/>
            <a:t>Tesztelés már az XP-s gépen</a:t>
          </a:r>
          <a:endParaRPr lang="hu-HU" dirty="0"/>
        </a:p>
      </dgm:t>
    </dgm:pt>
    <dgm:pt modelId="{9A161C03-11DA-433A-AB6C-D286D9E22450}" type="parTrans" cxnId="{F73AAE44-41FF-482E-81BB-1FAE9B1B17CB}">
      <dgm:prSet/>
      <dgm:spPr/>
      <dgm:t>
        <a:bodyPr/>
        <a:lstStyle/>
        <a:p>
          <a:endParaRPr lang="hu-HU"/>
        </a:p>
      </dgm:t>
    </dgm:pt>
    <dgm:pt modelId="{55D28B99-0B29-490A-81BD-7E9837473179}" type="sibTrans" cxnId="{F73AAE44-41FF-482E-81BB-1FAE9B1B17CB}">
      <dgm:prSet/>
      <dgm:spPr/>
      <dgm:t>
        <a:bodyPr/>
        <a:lstStyle/>
        <a:p>
          <a:endParaRPr lang="hu-HU"/>
        </a:p>
      </dgm:t>
    </dgm:pt>
    <dgm:pt modelId="{71FACD65-8BE1-4A30-B22F-A85C463E5534}">
      <dgm:prSet custT="1"/>
      <dgm:spPr/>
      <dgm:t>
        <a:bodyPr/>
        <a:lstStyle/>
        <a:p>
          <a:pPr rtl="0"/>
          <a:r>
            <a:rPr lang="hu-HU" sz="2800" dirty="0" smtClean="0"/>
            <a:t>Átállás, telepítés</a:t>
          </a:r>
          <a:endParaRPr lang="hu-HU" sz="2800" dirty="0"/>
        </a:p>
      </dgm:t>
    </dgm:pt>
    <dgm:pt modelId="{0F6D5F62-26B3-414C-ABBC-F2190177F366}" type="parTrans" cxnId="{931E23E3-6626-4A2B-A350-A8B0B052B29C}">
      <dgm:prSet/>
      <dgm:spPr/>
      <dgm:t>
        <a:bodyPr/>
        <a:lstStyle/>
        <a:p>
          <a:endParaRPr lang="hu-HU"/>
        </a:p>
      </dgm:t>
    </dgm:pt>
    <dgm:pt modelId="{23450AFB-39FB-4845-8D36-FF4B41CE9E1F}" type="sibTrans" cxnId="{931E23E3-6626-4A2B-A350-A8B0B052B29C}">
      <dgm:prSet/>
      <dgm:spPr/>
      <dgm:t>
        <a:bodyPr/>
        <a:lstStyle/>
        <a:p>
          <a:endParaRPr lang="hu-HU"/>
        </a:p>
      </dgm:t>
    </dgm:pt>
    <dgm:pt modelId="{4EBD9D48-3319-4840-9C6F-119697E03652}">
      <dgm:prSet/>
      <dgm:spPr/>
      <dgm:t>
        <a:bodyPr/>
        <a:lstStyle/>
        <a:p>
          <a:pPr rtl="0"/>
          <a:r>
            <a:rPr lang="hu-HU" dirty="0" smtClean="0"/>
            <a:t>Egyszerűbb kezelés – kisebb emberi erőforrás szükséges</a:t>
          </a:r>
          <a:endParaRPr lang="hu-HU" dirty="0"/>
        </a:p>
      </dgm:t>
    </dgm:pt>
    <dgm:pt modelId="{23D38F60-7924-4158-8DC1-8AE4D2C930BA}" type="parTrans" cxnId="{119E99C3-5481-46CA-A431-2BC99F61A349}">
      <dgm:prSet/>
      <dgm:spPr/>
      <dgm:t>
        <a:bodyPr/>
        <a:lstStyle/>
        <a:p>
          <a:endParaRPr lang="hu-HU"/>
        </a:p>
      </dgm:t>
    </dgm:pt>
    <dgm:pt modelId="{07AD39DC-7722-4247-BDDC-7356B611EB77}" type="sibTrans" cxnId="{119E99C3-5481-46CA-A431-2BC99F61A349}">
      <dgm:prSet/>
      <dgm:spPr/>
      <dgm:t>
        <a:bodyPr/>
        <a:lstStyle/>
        <a:p>
          <a:endParaRPr lang="hu-HU"/>
        </a:p>
      </dgm:t>
    </dgm:pt>
    <dgm:pt modelId="{EF10A24F-E404-4A1C-8B40-CF1A923BD8BA}">
      <dgm:prSet/>
      <dgm:spPr/>
      <dgm:t>
        <a:bodyPr/>
        <a:lstStyle/>
        <a:p>
          <a:pPr rtl="0"/>
          <a:r>
            <a:rPr lang="hu-HU" dirty="0" smtClean="0"/>
            <a:t>Gyorsabb az átállás, csökken a kieső idő  </a:t>
          </a:r>
          <a:endParaRPr lang="hu-HU" dirty="0"/>
        </a:p>
      </dgm:t>
    </dgm:pt>
    <dgm:pt modelId="{54770912-2CE2-4BFF-9450-250DB5A56090}" type="parTrans" cxnId="{4E57886F-D99F-4A1B-9D25-5184D2E58F9D}">
      <dgm:prSet/>
      <dgm:spPr/>
      <dgm:t>
        <a:bodyPr/>
        <a:lstStyle/>
        <a:p>
          <a:endParaRPr lang="hu-HU"/>
        </a:p>
      </dgm:t>
    </dgm:pt>
    <dgm:pt modelId="{D1040A44-6482-4A51-A51D-1CFB509D00B8}" type="sibTrans" cxnId="{4E57886F-D99F-4A1B-9D25-5184D2E58F9D}">
      <dgm:prSet/>
      <dgm:spPr/>
      <dgm:t>
        <a:bodyPr/>
        <a:lstStyle/>
        <a:p>
          <a:endParaRPr lang="hu-HU"/>
        </a:p>
      </dgm:t>
    </dgm:pt>
    <dgm:pt modelId="{E5C33C08-E54F-459C-A3C5-390A9AC07C1F}">
      <dgm:prSet custT="1"/>
      <dgm:spPr/>
      <dgm:t>
        <a:bodyPr/>
        <a:lstStyle/>
        <a:p>
          <a:pPr rtl="0"/>
          <a:r>
            <a:rPr lang="hu-HU" sz="2800" dirty="0" smtClean="0"/>
            <a:t>Üzemeltetés, menedzsment</a:t>
          </a:r>
          <a:endParaRPr lang="hu-HU" sz="2800" dirty="0"/>
        </a:p>
      </dgm:t>
    </dgm:pt>
    <dgm:pt modelId="{D9EBB93B-4C8C-44CA-ADD0-3DF2BCC8A6BA}" type="parTrans" cxnId="{23DC4DD7-85CC-4B4F-8A08-214648FD40F6}">
      <dgm:prSet/>
      <dgm:spPr/>
      <dgm:t>
        <a:bodyPr/>
        <a:lstStyle/>
        <a:p>
          <a:endParaRPr lang="hu-HU"/>
        </a:p>
      </dgm:t>
    </dgm:pt>
    <dgm:pt modelId="{1F60E6E8-0ED7-4407-8792-6DC63E0BC172}" type="sibTrans" cxnId="{23DC4DD7-85CC-4B4F-8A08-214648FD40F6}">
      <dgm:prSet/>
      <dgm:spPr/>
      <dgm:t>
        <a:bodyPr/>
        <a:lstStyle/>
        <a:p>
          <a:endParaRPr lang="hu-HU"/>
        </a:p>
      </dgm:t>
    </dgm:pt>
    <dgm:pt modelId="{6F368C08-6B46-4DE9-B37F-8805608B1E54}">
      <dgm:prSet/>
      <dgm:spPr/>
      <dgm:t>
        <a:bodyPr/>
        <a:lstStyle/>
        <a:p>
          <a:pPr rtl="0"/>
          <a:r>
            <a:rPr lang="hu-HU" dirty="0" smtClean="0"/>
            <a:t>Események előrejelzése – hibák megelőzése</a:t>
          </a:r>
          <a:endParaRPr lang="hu-HU" dirty="0"/>
        </a:p>
      </dgm:t>
    </dgm:pt>
    <dgm:pt modelId="{F552CF56-2EF6-4219-9B4D-43A6893806AB}" type="parTrans" cxnId="{EA37F0AC-0059-4A5D-B111-9A369D253018}">
      <dgm:prSet/>
      <dgm:spPr/>
      <dgm:t>
        <a:bodyPr/>
        <a:lstStyle/>
        <a:p>
          <a:endParaRPr lang="hu-HU"/>
        </a:p>
      </dgm:t>
    </dgm:pt>
    <dgm:pt modelId="{BE281399-F6E7-4867-99E7-1062DC959F67}" type="sibTrans" cxnId="{EA37F0AC-0059-4A5D-B111-9A369D253018}">
      <dgm:prSet/>
      <dgm:spPr/>
      <dgm:t>
        <a:bodyPr/>
        <a:lstStyle/>
        <a:p>
          <a:endParaRPr lang="hu-HU"/>
        </a:p>
      </dgm:t>
    </dgm:pt>
    <dgm:pt modelId="{94467C1A-2A73-4F38-8BEB-228F5EADD152}">
      <dgm:prSet/>
      <dgm:spPr/>
      <dgm:t>
        <a:bodyPr/>
        <a:lstStyle/>
        <a:p>
          <a:pPr rtl="0"/>
          <a:r>
            <a:rPr lang="hu-HU" dirty="0" smtClean="0"/>
            <a:t>Pontosabb és gyorsabb beállítások</a:t>
          </a:r>
          <a:endParaRPr lang="hu-HU" dirty="0"/>
        </a:p>
      </dgm:t>
    </dgm:pt>
    <dgm:pt modelId="{3FB16652-4A0D-4627-AFD1-975DD860004B}" type="parTrans" cxnId="{1685DC4D-034E-4ADB-9373-0A63449DC6EC}">
      <dgm:prSet/>
      <dgm:spPr/>
      <dgm:t>
        <a:bodyPr/>
        <a:lstStyle/>
        <a:p>
          <a:endParaRPr lang="hu-HU"/>
        </a:p>
      </dgm:t>
    </dgm:pt>
    <dgm:pt modelId="{2B4816A2-05DC-4559-85E2-EA3FAB956035}" type="sibTrans" cxnId="{1685DC4D-034E-4ADB-9373-0A63449DC6EC}">
      <dgm:prSet/>
      <dgm:spPr/>
      <dgm:t>
        <a:bodyPr/>
        <a:lstStyle/>
        <a:p>
          <a:endParaRPr lang="hu-HU"/>
        </a:p>
      </dgm:t>
    </dgm:pt>
    <dgm:pt modelId="{95774AD9-F790-4E41-A49C-105F0E4947CC}" type="pres">
      <dgm:prSet presAssocID="{BC50A4C3-DE70-4B6F-A6A1-008D8E25D8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9B8CFCE-46CD-4A34-B383-C027B41BF569}" type="pres">
      <dgm:prSet presAssocID="{6AA595AD-2101-4595-9810-638990AA0323}" presName="linNode" presStyleCnt="0"/>
      <dgm:spPr/>
    </dgm:pt>
    <dgm:pt modelId="{1769493D-4DAD-4F2F-9E41-9D5E80F1D3D6}" type="pres">
      <dgm:prSet presAssocID="{6AA595AD-2101-4595-9810-638990AA032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86B7686-9233-4A77-81AA-9BA6EDCF5C13}" type="pres">
      <dgm:prSet presAssocID="{6AA595AD-2101-4595-9810-638990AA032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84CD37B-C7B2-453B-A66F-FC088840AF24}" type="pres">
      <dgm:prSet presAssocID="{EFA57476-BC9B-4F5F-AFE7-3E0A1AC68A31}" presName="sp" presStyleCnt="0"/>
      <dgm:spPr/>
    </dgm:pt>
    <dgm:pt modelId="{A8626FF4-F63A-4F64-965F-4C1940287BC8}" type="pres">
      <dgm:prSet presAssocID="{71FACD65-8BE1-4A30-B22F-A85C463E5534}" presName="linNode" presStyleCnt="0"/>
      <dgm:spPr/>
    </dgm:pt>
    <dgm:pt modelId="{294252C7-E9EF-4B5C-A905-767BFAC75D10}" type="pres">
      <dgm:prSet presAssocID="{71FACD65-8BE1-4A30-B22F-A85C463E553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C4182D4-B0CB-43C5-ACE8-DD1A9C888918}" type="pres">
      <dgm:prSet presAssocID="{71FACD65-8BE1-4A30-B22F-A85C463E553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EDEACBB-84E3-4E0F-83BE-0FF24D1C8554}" type="pres">
      <dgm:prSet presAssocID="{23450AFB-39FB-4845-8D36-FF4B41CE9E1F}" presName="sp" presStyleCnt="0"/>
      <dgm:spPr/>
    </dgm:pt>
    <dgm:pt modelId="{9D37F0E1-02D6-4F1B-84B8-1C1DC56EE5D5}" type="pres">
      <dgm:prSet presAssocID="{E5C33C08-E54F-459C-A3C5-390A9AC07C1F}" presName="linNode" presStyleCnt="0"/>
      <dgm:spPr/>
    </dgm:pt>
    <dgm:pt modelId="{E04523FB-EFC8-4972-A80C-8382F69DD5D8}" type="pres">
      <dgm:prSet presAssocID="{E5C33C08-E54F-459C-A3C5-390A9AC07C1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02875BE-A53D-4079-B4B0-E06572A7C49B}" type="pres">
      <dgm:prSet presAssocID="{E5C33C08-E54F-459C-A3C5-390A9AC07C1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1587515-64D7-4EE9-A182-B3533B0023B0}" type="presOf" srcId="{BC50A4C3-DE70-4B6F-A6A1-008D8E25D812}" destId="{95774AD9-F790-4E41-A49C-105F0E4947CC}" srcOrd="0" destOrd="0" presId="urn:microsoft.com/office/officeart/2005/8/layout/vList5"/>
    <dgm:cxn modelId="{119E99C3-5481-46CA-A431-2BC99F61A349}" srcId="{71FACD65-8BE1-4A30-B22F-A85C463E5534}" destId="{4EBD9D48-3319-4840-9C6F-119697E03652}" srcOrd="0" destOrd="0" parTransId="{23D38F60-7924-4158-8DC1-8AE4D2C930BA}" sibTransId="{07AD39DC-7722-4247-BDDC-7356B611EB77}"/>
    <dgm:cxn modelId="{87AE65B3-BFF2-4B36-9B49-1E09C985B0D5}" type="presOf" srcId="{71FACD65-8BE1-4A30-B22F-A85C463E5534}" destId="{294252C7-E9EF-4B5C-A905-767BFAC75D10}" srcOrd="0" destOrd="0" presId="urn:microsoft.com/office/officeart/2005/8/layout/vList5"/>
    <dgm:cxn modelId="{EA37F0AC-0059-4A5D-B111-9A369D253018}" srcId="{E5C33C08-E54F-459C-A3C5-390A9AC07C1F}" destId="{6F368C08-6B46-4DE9-B37F-8805608B1E54}" srcOrd="0" destOrd="0" parTransId="{F552CF56-2EF6-4219-9B4D-43A6893806AB}" sibTransId="{BE281399-F6E7-4867-99E7-1062DC959F67}"/>
    <dgm:cxn modelId="{8BA41B38-37E3-4284-AE15-1CE0F9CD644F}" type="presOf" srcId="{E5C33C08-E54F-459C-A3C5-390A9AC07C1F}" destId="{E04523FB-EFC8-4972-A80C-8382F69DD5D8}" srcOrd="0" destOrd="0" presId="urn:microsoft.com/office/officeart/2005/8/layout/vList5"/>
    <dgm:cxn modelId="{23DC4DD7-85CC-4B4F-8A08-214648FD40F6}" srcId="{BC50A4C3-DE70-4B6F-A6A1-008D8E25D812}" destId="{E5C33C08-E54F-459C-A3C5-390A9AC07C1F}" srcOrd="2" destOrd="0" parTransId="{D9EBB93B-4C8C-44CA-ADD0-3DF2BCC8A6BA}" sibTransId="{1F60E6E8-0ED7-4407-8792-6DC63E0BC172}"/>
    <dgm:cxn modelId="{4E57886F-D99F-4A1B-9D25-5184D2E58F9D}" srcId="{71FACD65-8BE1-4A30-B22F-A85C463E5534}" destId="{EF10A24F-E404-4A1C-8B40-CF1A923BD8BA}" srcOrd="1" destOrd="0" parTransId="{54770912-2CE2-4BFF-9450-250DB5A56090}" sibTransId="{D1040A44-6482-4A51-A51D-1CFB509D00B8}"/>
    <dgm:cxn modelId="{1685DC4D-034E-4ADB-9373-0A63449DC6EC}" srcId="{E5C33C08-E54F-459C-A3C5-390A9AC07C1F}" destId="{94467C1A-2A73-4F38-8BEB-228F5EADD152}" srcOrd="1" destOrd="0" parTransId="{3FB16652-4A0D-4627-AFD1-975DD860004B}" sibTransId="{2B4816A2-05DC-4559-85E2-EA3FAB956035}"/>
    <dgm:cxn modelId="{931E23E3-6626-4A2B-A350-A8B0B052B29C}" srcId="{BC50A4C3-DE70-4B6F-A6A1-008D8E25D812}" destId="{71FACD65-8BE1-4A30-B22F-A85C463E5534}" srcOrd="1" destOrd="0" parTransId="{0F6D5F62-26B3-414C-ABBC-F2190177F366}" sibTransId="{23450AFB-39FB-4845-8D36-FF4B41CE9E1F}"/>
    <dgm:cxn modelId="{C63A1854-62F9-4A65-A9D2-923C6A182C12}" type="presOf" srcId="{94467C1A-2A73-4F38-8BEB-228F5EADD152}" destId="{302875BE-A53D-4079-B4B0-E06572A7C49B}" srcOrd="0" destOrd="1" presId="urn:microsoft.com/office/officeart/2005/8/layout/vList5"/>
    <dgm:cxn modelId="{46D98CFD-A875-4B11-87A1-44BA357693A6}" srcId="{BC50A4C3-DE70-4B6F-A6A1-008D8E25D812}" destId="{6AA595AD-2101-4595-9810-638990AA0323}" srcOrd="0" destOrd="0" parTransId="{AB8A03DA-FF27-4CAB-83B2-82383D8A06E5}" sibTransId="{EFA57476-BC9B-4F5F-AFE7-3E0A1AC68A31}"/>
    <dgm:cxn modelId="{8FA071B0-9B94-4316-A59B-1870489E16F1}" type="presOf" srcId="{5A99BBF3-74DA-488D-BF10-8E3F3D055E3D}" destId="{686B7686-9233-4A77-81AA-9BA6EDCF5C13}" srcOrd="0" destOrd="0" presId="urn:microsoft.com/office/officeart/2005/8/layout/vList5"/>
    <dgm:cxn modelId="{78A8854E-C62C-4253-A1CA-E6C583CF6258}" type="presOf" srcId="{6AA595AD-2101-4595-9810-638990AA0323}" destId="{1769493D-4DAD-4F2F-9E41-9D5E80F1D3D6}" srcOrd="0" destOrd="0" presId="urn:microsoft.com/office/officeart/2005/8/layout/vList5"/>
    <dgm:cxn modelId="{17B027AB-013F-4012-8116-267530850189}" type="presOf" srcId="{EF10A24F-E404-4A1C-8B40-CF1A923BD8BA}" destId="{4C4182D4-B0CB-43C5-ACE8-DD1A9C888918}" srcOrd="0" destOrd="1" presId="urn:microsoft.com/office/officeart/2005/8/layout/vList5"/>
    <dgm:cxn modelId="{F73AAE44-41FF-482E-81BB-1FAE9B1B17CB}" srcId="{6AA595AD-2101-4595-9810-638990AA0323}" destId="{5A99BBF3-74DA-488D-BF10-8E3F3D055E3D}" srcOrd="0" destOrd="0" parTransId="{9A161C03-11DA-433A-AB6C-D286D9E22450}" sibTransId="{55D28B99-0B29-490A-81BD-7E9837473179}"/>
    <dgm:cxn modelId="{A7F8D0AC-017D-4527-BBE0-40D25556FFA9}" type="presOf" srcId="{6F368C08-6B46-4DE9-B37F-8805608B1E54}" destId="{302875BE-A53D-4079-B4B0-E06572A7C49B}" srcOrd="0" destOrd="0" presId="urn:microsoft.com/office/officeart/2005/8/layout/vList5"/>
    <dgm:cxn modelId="{47657A59-0FFA-4326-8D2E-BFC5C8BDC97D}" type="presOf" srcId="{4EBD9D48-3319-4840-9C6F-119697E03652}" destId="{4C4182D4-B0CB-43C5-ACE8-DD1A9C888918}" srcOrd="0" destOrd="0" presId="urn:microsoft.com/office/officeart/2005/8/layout/vList5"/>
    <dgm:cxn modelId="{74C20CDE-2258-498D-9457-850E7309E623}" type="presParOf" srcId="{95774AD9-F790-4E41-A49C-105F0E4947CC}" destId="{29B8CFCE-46CD-4A34-B383-C027B41BF569}" srcOrd="0" destOrd="0" presId="urn:microsoft.com/office/officeart/2005/8/layout/vList5"/>
    <dgm:cxn modelId="{229D0FE0-7DF8-49D2-8FD3-4D0E2ECDB116}" type="presParOf" srcId="{29B8CFCE-46CD-4A34-B383-C027B41BF569}" destId="{1769493D-4DAD-4F2F-9E41-9D5E80F1D3D6}" srcOrd="0" destOrd="0" presId="urn:microsoft.com/office/officeart/2005/8/layout/vList5"/>
    <dgm:cxn modelId="{DD5824D7-C076-4BFF-AF9A-0DB8059B7758}" type="presParOf" srcId="{29B8CFCE-46CD-4A34-B383-C027B41BF569}" destId="{686B7686-9233-4A77-81AA-9BA6EDCF5C13}" srcOrd="1" destOrd="0" presId="urn:microsoft.com/office/officeart/2005/8/layout/vList5"/>
    <dgm:cxn modelId="{2E5E1798-A828-483C-BC52-289DF31210D3}" type="presParOf" srcId="{95774AD9-F790-4E41-A49C-105F0E4947CC}" destId="{184CD37B-C7B2-453B-A66F-FC088840AF24}" srcOrd="1" destOrd="0" presId="urn:microsoft.com/office/officeart/2005/8/layout/vList5"/>
    <dgm:cxn modelId="{62407439-76D5-4C0F-B0ED-FA09F9CB1EC5}" type="presParOf" srcId="{95774AD9-F790-4E41-A49C-105F0E4947CC}" destId="{A8626FF4-F63A-4F64-965F-4C1940287BC8}" srcOrd="2" destOrd="0" presId="urn:microsoft.com/office/officeart/2005/8/layout/vList5"/>
    <dgm:cxn modelId="{BEAAA18F-6775-44A6-BBDA-88ADCD43E57B}" type="presParOf" srcId="{A8626FF4-F63A-4F64-965F-4C1940287BC8}" destId="{294252C7-E9EF-4B5C-A905-767BFAC75D10}" srcOrd="0" destOrd="0" presId="urn:microsoft.com/office/officeart/2005/8/layout/vList5"/>
    <dgm:cxn modelId="{03E0B0E3-0946-4384-84AB-ADBB58D228D5}" type="presParOf" srcId="{A8626FF4-F63A-4F64-965F-4C1940287BC8}" destId="{4C4182D4-B0CB-43C5-ACE8-DD1A9C888918}" srcOrd="1" destOrd="0" presId="urn:microsoft.com/office/officeart/2005/8/layout/vList5"/>
    <dgm:cxn modelId="{82B51900-299D-432C-A1E8-489357FE216A}" type="presParOf" srcId="{95774AD9-F790-4E41-A49C-105F0E4947CC}" destId="{CEDEACBB-84E3-4E0F-83BE-0FF24D1C8554}" srcOrd="3" destOrd="0" presId="urn:microsoft.com/office/officeart/2005/8/layout/vList5"/>
    <dgm:cxn modelId="{9C25CD55-5168-4862-AAFD-6AA555D5488B}" type="presParOf" srcId="{95774AD9-F790-4E41-A49C-105F0E4947CC}" destId="{9D37F0E1-02D6-4F1B-84B8-1C1DC56EE5D5}" srcOrd="4" destOrd="0" presId="urn:microsoft.com/office/officeart/2005/8/layout/vList5"/>
    <dgm:cxn modelId="{B86A45D7-DC5A-454B-8E3C-88AB5FD84D59}" type="presParOf" srcId="{9D37F0E1-02D6-4F1B-84B8-1C1DC56EE5D5}" destId="{E04523FB-EFC8-4972-A80C-8382F69DD5D8}" srcOrd="0" destOrd="0" presId="urn:microsoft.com/office/officeart/2005/8/layout/vList5"/>
    <dgm:cxn modelId="{3B13E0D8-AB87-439F-B6C4-169F83D59C39}" type="presParOf" srcId="{9D37F0E1-02D6-4F1B-84B8-1C1DC56EE5D5}" destId="{302875BE-A53D-4079-B4B0-E06572A7C49B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B55AB9-7063-4ED0-8051-1774C9CEAC95}" type="doc">
      <dgm:prSet loTypeId="urn:microsoft.com/office/officeart/2005/8/layout/vList5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hu-HU"/>
        </a:p>
      </dgm:t>
    </dgm:pt>
    <dgm:pt modelId="{94CE919E-7A84-40B2-9570-1F2B0C3249E2}">
      <dgm:prSet/>
      <dgm:spPr/>
      <dgm:t>
        <a:bodyPr/>
        <a:lstStyle/>
        <a:p>
          <a:pPr rtl="0"/>
          <a:r>
            <a:rPr lang="hu-HU" dirty="0" smtClean="0"/>
            <a:t>Új és továbbfejlesztett funkciók</a:t>
          </a:r>
          <a:endParaRPr lang="hu-HU" dirty="0"/>
        </a:p>
      </dgm:t>
    </dgm:pt>
    <dgm:pt modelId="{637C28A6-112D-4683-BFBA-E3D43C7A28A8}" type="parTrans" cxnId="{B493ED1B-10E0-4C13-AF3A-3BAA4F709953}">
      <dgm:prSet/>
      <dgm:spPr/>
      <dgm:t>
        <a:bodyPr/>
        <a:lstStyle/>
        <a:p>
          <a:endParaRPr lang="hu-HU"/>
        </a:p>
      </dgm:t>
    </dgm:pt>
    <dgm:pt modelId="{46E77E72-ADFA-411C-BE91-2F22739A9271}" type="sibTrans" cxnId="{B493ED1B-10E0-4C13-AF3A-3BAA4F709953}">
      <dgm:prSet/>
      <dgm:spPr/>
      <dgm:t>
        <a:bodyPr/>
        <a:lstStyle/>
        <a:p>
          <a:endParaRPr lang="hu-HU"/>
        </a:p>
      </dgm:t>
    </dgm:pt>
    <dgm:pt modelId="{E9C2DDF7-3139-4E43-B4DD-CE1D0039E6DB}">
      <dgm:prSet/>
      <dgm:spPr/>
      <dgm:t>
        <a:bodyPr/>
        <a:lstStyle/>
        <a:p>
          <a:pPr rtl="0"/>
          <a:r>
            <a:rPr lang="hu-HU" dirty="0" smtClean="0"/>
            <a:t>Általános védelem</a:t>
          </a:r>
          <a:endParaRPr lang="hu-HU" dirty="0"/>
        </a:p>
      </dgm:t>
    </dgm:pt>
    <dgm:pt modelId="{5E584A2E-946F-4952-A417-72C6EF4BC2D1}" type="parTrans" cxnId="{DC16DA8C-DB90-4CBD-A332-F236709814EE}">
      <dgm:prSet/>
      <dgm:spPr/>
      <dgm:t>
        <a:bodyPr/>
        <a:lstStyle/>
        <a:p>
          <a:endParaRPr lang="hu-HU"/>
        </a:p>
      </dgm:t>
    </dgm:pt>
    <dgm:pt modelId="{16D304B0-B94D-4CD2-BF8A-7AE2298C90EA}" type="sibTrans" cxnId="{DC16DA8C-DB90-4CBD-A332-F236709814EE}">
      <dgm:prSet/>
      <dgm:spPr/>
      <dgm:t>
        <a:bodyPr/>
        <a:lstStyle/>
        <a:p>
          <a:endParaRPr lang="hu-HU"/>
        </a:p>
      </dgm:t>
    </dgm:pt>
    <dgm:pt modelId="{827A8CAF-D11C-4F59-BDA6-73C5B6929FC7}">
      <dgm:prSet/>
      <dgm:spPr/>
      <dgm:t>
        <a:bodyPr/>
        <a:lstStyle/>
        <a:p>
          <a:pPr rtl="0"/>
          <a:r>
            <a:rPr lang="hu-HU" dirty="0" smtClean="0"/>
            <a:t>Nagyvállalati biztonsági funkciók</a:t>
          </a:r>
          <a:endParaRPr lang="hu-HU" dirty="0"/>
        </a:p>
      </dgm:t>
    </dgm:pt>
    <dgm:pt modelId="{A21AC7E8-CD5B-44A6-87B1-455C98000FB8}" type="parTrans" cxnId="{C794EC03-CCC2-4A1F-89F6-C61503E5A2D7}">
      <dgm:prSet/>
      <dgm:spPr/>
      <dgm:t>
        <a:bodyPr/>
        <a:lstStyle/>
        <a:p>
          <a:endParaRPr lang="hu-HU"/>
        </a:p>
      </dgm:t>
    </dgm:pt>
    <dgm:pt modelId="{76D5F5F2-C110-477D-9C01-7C116F9C1592}" type="sibTrans" cxnId="{C794EC03-CCC2-4A1F-89F6-C61503E5A2D7}">
      <dgm:prSet/>
      <dgm:spPr/>
      <dgm:t>
        <a:bodyPr/>
        <a:lstStyle/>
        <a:p>
          <a:endParaRPr lang="hu-HU"/>
        </a:p>
      </dgm:t>
    </dgm:pt>
    <dgm:pt modelId="{A5F10AF4-2661-43D1-B4ED-61D548625C73}">
      <dgm:prSet/>
      <dgm:spPr/>
      <dgm:t>
        <a:bodyPr/>
        <a:lstStyle/>
        <a:p>
          <a:pPr rtl="0"/>
          <a:r>
            <a:rPr lang="hu-HU" dirty="0" smtClean="0"/>
            <a:t>Mobil  gépek védelme – nincs adatlopás</a:t>
          </a:r>
          <a:endParaRPr lang="hu-HU" dirty="0"/>
        </a:p>
      </dgm:t>
    </dgm:pt>
    <dgm:pt modelId="{A72D3527-0774-4761-A63D-C914D5F3362D}" type="parTrans" cxnId="{7E9421E4-3D93-44AF-814E-BACBF8979A9F}">
      <dgm:prSet/>
      <dgm:spPr/>
      <dgm:t>
        <a:bodyPr/>
        <a:lstStyle/>
        <a:p>
          <a:endParaRPr lang="hu-HU"/>
        </a:p>
      </dgm:t>
    </dgm:pt>
    <dgm:pt modelId="{1F6720EA-680E-4B54-8F92-BB24B63D0F87}" type="sibTrans" cxnId="{7E9421E4-3D93-44AF-814E-BACBF8979A9F}">
      <dgm:prSet/>
      <dgm:spPr/>
      <dgm:t>
        <a:bodyPr/>
        <a:lstStyle/>
        <a:p>
          <a:endParaRPr lang="hu-HU"/>
        </a:p>
      </dgm:t>
    </dgm:pt>
    <dgm:pt modelId="{F2A49D7C-6B10-423F-85C3-1E09718B5B27}">
      <dgm:prSet/>
      <dgm:spPr/>
      <dgm:t>
        <a:bodyPr/>
        <a:lstStyle/>
        <a:p>
          <a:pPr rtl="0"/>
          <a:r>
            <a:rPr lang="hu-HU" dirty="0" smtClean="0"/>
            <a:t>Felhasználói hozzáférések új értelmezése</a:t>
          </a:r>
          <a:endParaRPr lang="hu-HU" dirty="0"/>
        </a:p>
      </dgm:t>
    </dgm:pt>
    <dgm:pt modelId="{12326288-63A4-4F42-B8BC-654EFE2F86B9}" type="parTrans" cxnId="{D842795E-0C95-4CD7-8F1C-C2588B23BD2D}">
      <dgm:prSet/>
      <dgm:spPr/>
      <dgm:t>
        <a:bodyPr/>
        <a:lstStyle/>
        <a:p>
          <a:endParaRPr lang="hu-HU"/>
        </a:p>
      </dgm:t>
    </dgm:pt>
    <dgm:pt modelId="{FE699D62-DC6A-485D-9503-FAFB5E92B41D}" type="sibTrans" cxnId="{D842795E-0C95-4CD7-8F1C-C2588B23BD2D}">
      <dgm:prSet/>
      <dgm:spPr/>
      <dgm:t>
        <a:bodyPr/>
        <a:lstStyle/>
        <a:p>
          <a:endParaRPr lang="hu-HU"/>
        </a:p>
      </dgm:t>
    </dgm:pt>
    <dgm:pt modelId="{7972F6A8-7277-4CD8-A81E-C9BEFB0A7CC4}">
      <dgm:prSet/>
      <dgm:spPr/>
      <dgm:t>
        <a:bodyPr/>
        <a:lstStyle/>
        <a:p>
          <a:pPr rtl="0"/>
          <a:r>
            <a:rPr lang="hu-HU" dirty="0" smtClean="0"/>
            <a:t>Vállalati hálózat védelme</a:t>
          </a:r>
          <a:endParaRPr lang="hu-HU" dirty="0"/>
        </a:p>
      </dgm:t>
    </dgm:pt>
    <dgm:pt modelId="{8C86955F-3BA5-45A9-8F9D-B36C59CBC01E}" type="parTrans" cxnId="{2DC06866-0BCA-4F5F-9651-B6DFB0A54AE0}">
      <dgm:prSet/>
      <dgm:spPr/>
      <dgm:t>
        <a:bodyPr/>
        <a:lstStyle/>
        <a:p>
          <a:endParaRPr lang="hu-HU"/>
        </a:p>
      </dgm:t>
    </dgm:pt>
    <dgm:pt modelId="{5ABA595C-9638-4B97-A6CE-06B61DA76C97}" type="sibTrans" cxnId="{2DC06866-0BCA-4F5F-9651-B6DFB0A54AE0}">
      <dgm:prSet/>
      <dgm:spPr/>
      <dgm:t>
        <a:bodyPr/>
        <a:lstStyle/>
        <a:p>
          <a:endParaRPr lang="hu-HU"/>
        </a:p>
      </dgm:t>
    </dgm:pt>
    <dgm:pt modelId="{B68BE990-4BC2-4596-B7F6-7C344EC6C068}">
      <dgm:prSet/>
      <dgm:spPr/>
      <dgm:t>
        <a:bodyPr/>
        <a:lstStyle/>
        <a:p>
          <a:pPr rtl="0"/>
          <a:r>
            <a:rPr lang="hu-HU" dirty="0" smtClean="0"/>
            <a:t>Egyszerűbb biztonsági menedzsment</a:t>
          </a:r>
          <a:endParaRPr lang="hu-HU" dirty="0"/>
        </a:p>
      </dgm:t>
    </dgm:pt>
    <dgm:pt modelId="{D02FB2C3-B302-4448-A43F-B72FF8D1250B}" type="parTrans" cxnId="{B8DC7263-3377-4828-A675-E8B986B2F724}">
      <dgm:prSet/>
      <dgm:spPr/>
      <dgm:t>
        <a:bodyPr/>
        <a:lstStyle/>
        <a:p>
          <a:endParaRPr lang="hu-HU"/>
        </a:p>
      </dgm:t>
    </dgm:pt>
    <dgm:pt modelId="{A60264E3-A760-418B-ADD6-B71619BD6FB0}" type="sibTrans" cxnId="{B8DC7263-3377-4828-A675-E8B986B2F724}">
      <dgm:prSet/>
      <dgm:spPr/>
      <dgm:t>
        <a:bodyPr/>
        <a:lstStyle/>
        <a:p>
          <a:endParaRPr lang="hu-HU"/>
        </a:p>
      </dgm:t>
    </dgm:pt>
    <dgm:pt modelId="{A3E7C775-3B2F-4021-824E-B4B66BC3960C}">
      <dgm:prSet/>
      <dgm:spPr/>
      <dgm:t>
        <a:bodyPr/>
        <a:lstStyle/>
        <a:p>
          <a:pPr rtl="0"/>
          <a:r>
            <a:rPr lang="hu-HU" dirty="0" smtClean="0"/>
            <a:t>Kisebb erőforrás – nagyobb biztonság</a:t>
          </a:r>
          <a:endParaRPr lang="hu-HU" dirty="0"/>
        </a:p>
      </dgm:t>
    </dgm:pt>
    <dgm:pt modelId="{1DF77257-4DC9-4351-A2B3-568097FD5E5E}" type="parTrans" cxnId="{CCE25540-D91D-4F6F-B92B-309C05EB0042}">
      <dgm:prSet/>
      <dgm:spPr/>
      <dgm:t>
        <a:bodyPr/>
        <a:lstStyle/>
        <a:p>
          <a:endParaRPr lang="hu-HU"/>
        </a:p>
      </dgm:t>
    </dgm:pt>
    <dgm:pt modelId="{CE1849C9-D781-47D1-8480-A3CCD7176BF9}" type="sibTrans" cxnId="{CCE25540-D91D-4F6F-B92B-309C05EB0042}">
      <dgm:prSet/>
      <dgm:spPr/>
      <dgm:t>
        <a:bodyPr/>
        <a:lstStyle/>
        <a:p>
          <a:endParaRPr lang="hu-HU"/>
        </a:p>
      </dgm:t>
    </dgm:pt>
    <dgm:pt modelId="{995E6276-8DB2-4E7D-84BE-3B991A45BCBA}" type="pres">
      <dgm:prSet presAssocID="{0CB55AB9-7063-4ED0-8051-1774C9CEAC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6E023FD-6492-43EB-AEF6-B86F34D35393}" type="pres">
      <dgm:prSet presAssocID="{94CE919E-7A84-40B2-9570-1F2B0C3249E2}" presName="linNode" presStyleCnt="0"/>
      <dgm:spPr/>
    </dgm:pt>
    <dgm:pt modelId="{2AEFB2B1-1070-46F4-947F-C0744BEB5B80}" type="pres">
      <dgm:prSet presAssocID="{94CE919E-7A84-40B2-9570-1F2B0C3249E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3BBCD24-2861-4878-89CF-52C4B76C438D}" type="pres">
      <dgm:prSet presAssocID="{94CE919E-7A84-40B2-9570-1F2B0C3249E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B785713-3826-4CF2-A167-6A3D6EF0E1EC}" type="pres">
      <dgm:prSet presAssocID="{46E77E72-ADFA-411C-BE91-2F22739A9271}" presName="sp" presStyleCnt="0"/>
      <dgm:spPr/>
    </dgm:pt>
    <dgm:pt modelId="{41287EE0-B351-43CD-A3D5-F67E8062108A}" type="pres">
      <dgm:prSet presAssocID="{827A8CAF-D11C-4F59-BDA6-73C5B6929FC7}" presName="linNode" presStyleCnt="0"/>
      <dgm:spPr/>
    </dgm:pt>
    <dgm:pt modelId="{DEC02D9D-FA89-4FE2-921C-75404BF41041}" type="pres">
      <dgm:prSet presAssocID="{827A8CAF-D11C-4F59-BDA6-73C5B6929FC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8E27418-82F5-4DA3-B6E3-DB9018CE7C1E}" type="pres">
      <dgm:prSet presAssocID="{827A8CAF-D11C-4F59-BDA6-73C5B6929FC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1398341-4926-4D74-90D1-C3F4613854B8}" type="pres">
      <dgm:prSet presAssocID="{76D5F5F2-C110-477D-9C01-7C116F9C1592}" presName="sp" presStyleCnt="0"/>
      <dgm:spPr/>
    </dgm:pt>
    <dgm:pt modelId="{D9AA2F1C-2F6F-48B0-A27A-53CCB92B19FE}" type="pres">
      <dgm:prSet presAssocID="{B68BE990-4BC2-4596-B7F6-7C344EC6C068}" presName="linNode" presStyleCnt="0"/>
      <dgm:spPr/>
    </dgm:pt>
    <dgm:pt modelId="{10F8F8C7-54F7-4228-8FC8-87CFDC19BDB9}" type="pres">
      <dgm:prSet presAssocID="{B68BE990-4BC2-4596-B7F6-7C344EC6C06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ABBC5AF-FEA2-4C43-9820-CF6703C7E62A}" type="pres">
      <dgm:prSet presAssocID="{B68BE990-4BC2-4596-B7F6-7C344EC6C06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842795E-0C95-4CD7-8F1C-C2588B23BD2D}" srcId="{827A8CAF-D11C-4F59-BDA6-73C5B6929FC7}" destId="{F2A49D7C-6B10-423F-85C3-1E09718B5B27}" srcOrd="1" destOrd="0" parTransId="{12326288-63A4-4F42-B8BC-654EFE2F86B9}" sibTransId="{FE699D62-DC6A-485D-9503-FAFB5E92B41D}"/>
    <dgm:cxn modelId="{DC16DA8C-DB90-4CBD-A332-F236709814EE}" srcId="{94CE919E-7A84-40B2-9570-1F2B0C3249E2}" destId="{E9C2DDF7-3139-4E43-B4DD-CE1D0039E6DB}" srcOrd="0" destOrd="0" parTransId="{5E584A2E-946F-4952-A417-72C6EF4BC2D1}" sibTransId="{16D304B0-B94D-4CD2-BF8A-7AE2298C90EA}"/>
    <dgm:cxn modelId="{CCE25540-D91D-4F6F-B92B-309C05EB0042}" srcId="{B68BE990-4BC2-4596-B7F6-7C344EC6C068}" destId="{A3E7C775-3B2F-4021-824E-B4B66BC3960C}" srcOrd="0" destOrd="0" parTransId="{1DF77257-4DC9-4351-A2B3-568097FD5E5E}" sibTransId="{CE1849C9-D781-47D1-8480-A3CCD7176BF9}"/>
    <dgm:cxn modelId="{B493ED1B-10E0-4C13-AF3A-3BAA4F709953}" srcId="{0CB55AB9-7063-4ED0-8051-1774C9CEAC95}" destId="{94CE919E-7A84-40B2-9570-1F2B0C3249E2}" srcOrd="0" destOrd="0" parTransId="{637C28A6-112D-4683-BFBA-E3D43C7A28A8}" sibTransId="{46E77E72-ADFA-411C-BE91-2F22739A9271}"/>
    <dgm:cxn modelId="{C794EC03-CCC2-4A1F-89F6-C61503E5A2D7}" srcId="{0CB55AB9-7063-4ED0-8051-1774C9CEAC95}" destId="{827A8CAF-D11C-4F59-BDA6-73C5B6929FC7}" srcOrd="1" destOrd="0" parTransId="{A21AC7E8-CD5B-44A6-87B1-455C98000FB8}" sibTransId="{76D5F5F2-C110-477D-9C01-7C116F9C1592}"/>
    <dgm:cxn modelId="{DE096A77-3AC9-44FB-907C-64346B9B8253}" type="presOf" srcId="{F2A49D7C-6B10-423F-85C3-1E09718B5B27}" destId="{C8E27418-82F5-4DA3-B6E3-DB9018CE7C1E}" srcOrd="0" destOrd="1" presId="urn:microsoft.com/office/officeart/2005/8/layout/vList5"/>
    <dgm:cxn modelId="{96E9AAAA-E2A4-4B8A-AAFD-B905C21A222C}" type="presOf" srcId="{B68BE990-4BC2-4596-B7F6-7C344EC6C068}" destId="{10F8F8C7-54F7-4228-8FC8-87CFDC19BDB9}" srcOrd="0" destOrd="0" presId="urn:microsoft.com/office/officeart/2005/8/layout/vList5"/>
    <dgm:cxn modelId="{B8DC7263-3377-4828-A675-E8B986B2F724}" srcId="{0CB55AB9-7063-4ED0-8051-1774C9CEAC95}" destId="{B68BE990-4BC2-4596-B7F6-7C344EC6C068}" srcOrd="2" destOrd="0" parTransId="{D02FB2C3-B302-4448-A43F-B72FF8D1250B}" sibTransId="{A60264E3-A760-418B-ADD6-B71619BD6FB0}"/>
    <dgm:cxn modelId="{2A240813-715A-466E-BA39-3AC3AEA14181}" type="presOf" srcId="{A3E7C775-3B2F-4021-824E-B4B66BC3960C}" destId="{0ABBC5AF-FEA2-4C43-9820-CF6703C7E62A}" srcOrd="0" destOrd="0" presId="urn:microsoft.com/office/officeart/2005/8/layout/vList5"/>
    <dgm:cxn modelId="{1C4E4424-073E-4CDF-95E1-60E34011E01F}" type="presOf" srcId="{94CE919E-7A84-40B2-9570-1F2B0C3249E2}" destId="{2AEFB2B1-1070-46F4-947F-C0744BEB5B80}" srcOrd="0" destOrd="0" presId="urn:microsoft.com/office/officeart/2005/8/layout/vList5"/>
    <dgm:cxn modelId="{BB0FBB3F-45DA-4A15-AF00-DC392E5AF383}" type="presOf" srcId="{827A8CAF-D11C-4F59-BDA6-73C5B6929FC7}" destId="{DEC02D9D-FA89-4FE2-921C-75404BF41041}" srcOrd="0" destOrd="0" presId="urn:microsoft.com/office/officeart/2005/8/layout/vList5"/>
    <dgm:cxn modelId="{2DC06866-0BCA-4F5F-9651-B6DFB0A54AE0}" srcId="{827A8CAF-D11C-4F59-BDA6-73C5B6929FC7}" destId="{7972F6A8-7277-4CD8-A81E-C9BEFB0A7CC4}" srcOrd="2" destOrd="0" parTransId="{8C86955F-3BA5-45A9-8F9D-B36C59CBC01E}" sibTransId="{5ABA595C-9638-4B97-A6CE-06B61DA76C97}"/>
    <dgm:cxn modelId="{7E9421E4-3D93-44AF-814E-BACBF8979A9F}" srcId="{827A8CAF-D11C-4F59-BDA6-73C5B6929FC7}" destId="{A5F10AF4-2661-43D1-B4ED-61D548625C73}" srcOrd="0" destOrd="0" parTransId="{A72D3527-0774-4761-A63D-C914D5F3362D}" sibTransId="{1F6720EA-680E-4B54-8F92-BB24B63D0F87}"/>
    <dgm:cxn modelId="{94F86288-2361-488C-AB1D-8DDE8EF229FA}" type="presOf" srcId="{0CB55AB9-7063-4ED0-8051-1774C9CEAC95}" destId="{995E6276-8DB2-4E7D-84BE-3B991A45BCBA}" srcOrd="0" destOrd="0" presId="urn:microsoft.com/office/officeart/2005/8/layout/vList5"/>
    <dgm:cxn modelId="{0F7D073C-54E9-464C-9CF5-86F583F9FFC2}" type="presOf" srcId="{A5F10AF4-2661-43D1-B4ED-61D548625C73}" destId="{C8E27418-82F5-4DA3-B6E3-DB9018CE7C1E}" srcOrd="0" destOrd="0" presId="urn:microsoft.com/office/officeart/2005/8/layout/vList5"/>
    <dgm:cxn modelId="{FA69DC18-33DC-4FDD-8D13-DB32C729834F}" type="presOf" srcId="{7972F6A8-7277-4CD8-A81E-C9BEFB0A7CC4}" destId="{C8E27418-82F5-4DA3-B6E3-DB9018CE7C1E}" srcOrd="0" destOrd="2" presId="urn:microsoft.com/office/officeart/2005/8/layout/vList5"/>
    <dgm:cxn modelId="{24E759C5-4F8A-47AF-87E9-3F67D529621C}" type="presOf" srcId="{E9C2DDF7-3139-4E43-B4DD-CE1D0039E6DB}" destId="{E3BBCD24-2861-4878-89CF-52C4B76C438D}" srcOrd="0" destOrd="0" presId="urn:microsoft.com/office/officeart/2005/8/layout/vList5"/>
    <dgm:cxn modelId="{7AA43D44-4B2E-45EC-A632-6C4FA42498B8}" type="presParOf" srcId="{995E6276-8DB2-4E7D-84BE-3B991A45BCBA}" destId="{C6E023FD-6492-43EB-AEF6-B86F34D35393}" srcOrd="0" destOrd="0" presId="urn:microsoft.com/office/officeart/2005/8/layout/vList5"/>
    <dgm:cxn modelId="{874921B8-07C9-4382-8AA7-666D005ECC36}" type="presParOf" srcId="{C6E023FD-6492-43EB-AEF6-B86F34D35393}" destId="{2AEFB2B1-1070-46F4-947F-C0744BEB5B80}" srcOrd="0" destOrd="0" presId="urn:microsoft.com/office/officeart/2005/8/layout/vList5"/>
    <dgm:cxn modelId="{0D421AAF-ADC7-4C07-AE8F-82312C9F2A0A}" type="presParOf" srcId="{C6E023FD-6492-43EB-AEF6-B86F34D35393}" destId="{E3BBCD24-2861-4878-89CF-52C4B76C438D}" srcOrd="1" destOrd="0" presId="urn:microsoft.com/office/officeart/2005/8/layout/vList5"/>
    <dgm:cxn modelId="{3C36402E-12C9-41CD-A056-B524122FD52D}" type="presParOf" srcId="{995E6276-8DB2-4E7D-84BE-3B991A45BCBA}" destId="{EB785713-3826-4CF2-A167-6A3D6EF0E1EC}" srcOrd="1" destOrd="0" presId="urn:microsoft.com/office/officeart/2005/8/layout/vList5"/>
    <dgm:cxn modelId="{86133784-E413-408E-8DBC-4BDDBFC8429F}" type="presParOf" srcId="{995E6276-8DB2-4E7D-84BE-3B991A45BCBA}" destId="{41287EE0-B351-43CD-A3D5-F67E8062108A}" srcOrd="2" destOrd="0" presId="urn:microsoft.com/office/officeart/2005/8/layout/vList5"/>
    <dgm:cxn modelId="{E0A14E31-8D10-4C2F-855E-AE235D6BC9F7}" type="presParOf" srcId="{41287EE0-B351-43CD-A3D5-F67E8062108A}" destId="{DEC02D9D-FA89-4FE2-921C-75404BF41041}" srcOrd="0" destOrd="0" presId="urn:microsoft.com/office/officeart/2005/8/layout/vList5"/>
    <dgm:cxn modelId="{71BBFF38-D75A-4882-91C2-C75FF182AED7}" type="presParOf" srcId="{41287EE0-B351-43CD-A3D5-F67E8062108A}" destId="{C8E27418-82F5-4DA3-B6E3-DB9018CE7C1E}" srcOrd="1" destOrd="0" presId="urn:microsoft.com/office/officeart/2005/8/layout/vList5"/>
    <dgm:cxn modelId="{EC8D4DEC-B003-42FD-9FB3-06B68265EAD4}" type="presParOf" srcId="{995E6276-8DB2-4E7D-84BE-3B991A45BCBA}" destId="{A1398341-4926-4D74-90D1-C3F4613854B8}" srcOrd="3" destOrd="0" presId="urn:microsoft.com/office/officeart/2005/8/layout/vList5"/>
    <dgm:cxn modelId="{C6EC069E-3B75-4B5F-BDAE-13AA41B2724E}" type="presParOf" srcId="{995E6276-8DB2-4E7D-84BE-3B991A45BCBA}" destId="{D9AA2F1C-2F6F-48B0-A27A-53CCB92B19FE}" srcOrd="4" destOrd="0" presId="urn:microsoft.com/office/officeart/2005/8/layout/vList5"/>
    <dgm:cxn modelId="{F0082B02-46AE-47E0-8F14-A9026C4E3711}" type="presParOf" srcId="{D9AA2F1C-2F6F-48B0-A27A-53CCB92B19FE}" destId="{10F8F8C7-54F7-4228-8FC8-87CFDC19BDB9}" srcOrd="0" destOrd="0" presId="urn:microsoft.com/office/officeart/2005/8/layout/vList5"/>
    <dgm:cxn modelId="{166812E4-2152-400D-8B67-6E6A5630116D}" type="presParOf" srcId="{D9AA2F1C-2F6F-48B0-A27A-53CCB92B19FE}" destId="{0ABBC5AF-FEA2-4C43-9820-CF6703C7E62A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A8952F-6F32-4F6A-A615-932EBB1E021D}" type="doc">
      <dgm:prSet loTypeId="urn:microsoft.com/office/officeart/2005/8/layout/vList5" loCatId="list" qsTypeId="urn:microsoft.com/office/officeart/2005/8/quickstyle/3d2" qsCatId="3D" csTypeId="urn:microsoft.com/office/officeart/2005/8/colors/accent3_5" csCatId="accent3"/>
      <dgm:spPr/>
      <dgm:t>
        <a:bodyPr/>
        <a:lstStyle/>
        <a:p>
          <a:endParaRPr lang="hu-HU"/>
        </a:p>
      </dgm:t>
    </dgm:pt>
    <dgm:pt modelId="{41853AE7-4AD0-41BC-A909-0F3453889AD0}">
      <dgm:prSet/>
      <dgm:spPr/>
      <dgm:t>
        <a:bodyPr/>
        <a:lstStyle/>
        <a:p>
          <a:pPr rtl="0"/>
          <a:r>
            <a:rPr lang="hu-HU" dirty="0" smtClean="0"/>
            <a:t>Információ menedzsment</a:t>
          </a:r>
          <a:endParaRPr lang="hu-HU" dirty="0"/>
        </a:p>
      </dgm:t>
    </dgm:pt>
    <dgm:pt modelId="{3817FF38-E71C-4713-83F0-6E5179878AB6}" type="parTrans" cxnId="{834D1F34-08FC-457C-B645-C68946366F0E}">
      <dgm:prSet/>
      <dgm:spPr/>
      <dgm:t>
        <a:bodyPr/>
        <a:lstStyle/>
        <a:p>
          <a:endParaRPr lang="hu-HU"/>
        </a:p>
      </dgm:t>
    </dgm:pt>
    <dgm:pt modelId="{F099B295-3CB0-4C67-A5B4-7602F7A2C265}" type="sibTrans" cxnId="{834D1F34-08FC-457C-B645-C68946366F0E}">
      <dgm:prSet/>
      <dgm:spPr/>
      <dgm:t>
        <a:bodyPr/>
        <a:lstStyle/>
        <a:p>
          <a:endParaRPr lang="hu-HU"/>
        </a:p>
      </dgm:t>
    </dgm:pt>
    <dgm:pt modelId="{7C72AEDB-99CD-4628-A24D-E7802E03665A}">
      <dgm:prSet/>
      <dgm:spPr/>
      <dgm:t>
        <a:bodyPr/>
        <a:lstStyle/>
        <a:p>
          <a:pPr rtl="0"/>
          <a:r>
            <a:rPr lang="hu-HU" dirty="0" smtClean="0"/>
            <a:t>Logikusabb rendezés – kisebb tárhelyen</a:t>
          </a:r>
          <a:endParaRPr lang="hu-HU" dirty="0"/>
        </a:p>
      </dgm:t>
    </dgm:pt>
    <dgm:pt modelId="{8FFFDE22-52CB-4D78-81FE-595DBF0D26C8}" type="parTrans" cxnId="{498D9F6B-48D9-4EC5-96A5-276BB48CB09C}">
      <dgm:prSet/>
      <dgm:spPr/>
      <dgm:t>
        <a:bodyPr/>
        <a:lstStyle/>
        <a:p>
          <a:endParaRPr lang="hu-HU"/>
        </a:p>
      </dgm:t>
    </dgm:pt>
    <dgm:pt modelId="{C53B9C38-CC2C-4946-8283-6CB52159199E}" type="sibTrans" cxnId="{498D9F6B-48D9-4EC5-96A5-276BB48CB09C}">
      <dgm:prSet/>
      <dgm:spPr/>
      <dgm:t>
        <a:bodyPr/>
        <a:lstStyle/>
        <a:p>
          <a:endParaRPr lang="hu-HU"/>
        </a:p>
      </dgm:t>
    </dgm:pt>
    <dgm:pt modelId="{16B665B8-6737-4E8B-987B-BFA0E1764652}">
      <dgm:prSet/>
      <dgm:spPr/>
      <dgm:t>
        <a:bodyPr/>
        <a:lstStyle/>
        <a:p>
          <a:pPr rtl="0"/>
          <a:r>
            <a:rPr lang="hu-HU" dirty="0" smtClean="0"/>
            <a:t>Információk keresés</a:t>
          </a:r>
          <a:endParaRPr lang="hu-HU" dirty="0"/>
        </a:p>
      </dgm:t>
    </dgm:pt>
    <dgm:pt modelId="{5EB1BE91-BACD-4410-8061-A964C4373C13}" type="parTrans" cxnId="{A45E57D9-758C-4E90-B9D7-F43B8D4507B9}">
      <dgm:prSet/>
      <dgm:spPr/>
      <dgm:t>
        <a:bodyPr/>
        <a:lstStyle/>
        <a:p>
          <a:endParaRPr lang="hu-HU"/>
        </a:p>
      </dgm:t>
    </dgm:pt>
    <dgm:pt modelId="{6849F48E-77B5-44BD-BB00-AD9258F0DA4C}" type="sibTrans" cxnId="{A45E57D9-758C-4E90-B9D7-F43B8D4507B9}">
      <dgm:prSet/>
      <dgm:spPr/>
      <dgm:t>
        <a:bodyPr/>
        <a:lstStyle/>
        <a:p>
          <a:endParaRPr lang="hu-HU"/>
        </a:p>
      </dgm:t>
    </dgm:pt>
    <dgm:pt modelId="{A7196F65-B645-4B1A-BA26-B828D8DDE3D1}">
      <dgm:prSet/>
      <dgm:spPr/>
      <dgm:t>
        <a:bodyPr/>
        <a:lstStyle/>
        <a:p>
          <a:pPr rtl="0"/>
          <a:r>
            <a:rPr lang="hu-HU" dirty="0" smtClean="0"/>
            <a:t>Beépített keresés – hatékonyabb munkavégzés</a:t>
          </a:r>
          <a:endParaRPr lang="hu-HU" dirty="0"/>
        </a:p>
      </dgm:t>
    </dgm:pt>
    <dgm:pt modelId="{404000F6-D594-4E5E-8A74-093EE78D83C3}" type="parTrans" cxnId="{04AC0FA9-3C7B-4E83-8D75-D30B3547C445}">
      <dgm:prSet/>
      <dgm:spPr/>
      <dgm:t>
        <a:bodyPr/>
        <a:lstStyle/>
        <a:p>
          <a:endParaRPr lang="hu-HU"/>
        </a:p>
      </dgm:t>
    </dgm:pt>
    <dgm:pt modelId="{FA295FB4-0ED2-4F14-B8DE-48425A2A88E7}" type="sibTrans" cxnId="{04AC0FA9-3C7B-4E83-8D75-D30B3547C445}">
      <dgm:prSet/>
      <dgm:spPr/>
      <dgm:t>
        <a:bodyPr/>
        <a:lstStyle/>
        <a:p>
          <a:endParaRPr lang="hu-HU"/>
        </a:p>
      </dgm:t>
    </dgm:pt>
    <dgm:pt modelId="{E01A8808-5608-41E8-AB00-18D6A90EBCD3}">
      <dgm:prSet/>
      <dgm:spPr/>
      <dgm:t>
        <a:bodyPr/>
        <a:lstStyle/>
        <a:p>
          <a:pPr rtl="0"/>
          <a:r>
            <a:rPr lang="hu-HU" dirty="0" smtClean="0"/>
            <a:t>Felhasználói felület hatékonyságot növelő funkciói</a:t>
          </a:r>
          <a:endParaRPr lang="hu-HU" dirty="0"/>
        </a:p>
      </dgm:t>
    </dgm:pt>
    <dgm:pt modelId="{37AFB416-7E52-474B-87F8-4D4A226B0140}" type="parTrans" cxnId="{493AC0B5-C1DF-43C4-9B49-86A37C313C84}">
      <dgm:prSet/>
      <dgm:spPr/>
      <dgm:t>
        <a:bodyPr/>
        <a:lstStyle/>
        <a:p>
          <a:endParaRPr lang="hu-HU"/>
        </a:p>
      </dgm:t>
    </dgm:pt>
    <dgm:pt modelId="{8A6ECD74-2910-4390-AD7C-5FA9D994A07A}" type="sibTrans" cxnId="{493AC0B5-C1DF-43C4-9B49-86A37C313C84}">
      <dgm:prSet/>
      <dgm:spPr/>
      <dgm:t>
        <a:bodyPr/>
        <a:lstStyle/>
        <a:p>
          <a:endParaRPr lang="hu-HU"/>
        </a:p>
      </dgm:t>
    </dgm:pt>
    <dgm:pt modelId="{001B0819-F239-4505-A2A9-613E7FE70C66}">
      <dgm:prSet/>
      <dgm:spPr/>
      <dgm:t>
        <a:bodyPr/>
        <a:lstStyle/>
        <a:p>
          <a:pPr rtl="0"/>
          <a:r>
            <a:rPr lang="hu-HU" dirty="0" smtClean="0"/>
            <a:t>Továbbfejlesztett frissítés</a:t>
          </a:r>
          <a:endParaRPr lang="hu-HU" dirty="0"/>
        </a:p>
      </dgm:t>
    </dgm:pt>
    <dgm:pt modelId="{2956E4D5-3B54-4297-8281-F399970ADCBA}" type="parTrans" cxnId="{7F93910F-7129-456B-9B61-A4412906BBA9}">
      <dgm:prSet/>
      <dgm:spPr/>
      <dgm:t>
        <a:bodyPr/>
        <a:lstStyle/>
        <a:p>
          <a:endParaRPr lang="hu-HU"/>
        </a:p>
      </dgm:t>
    </dgm:pt>
    <dgm:pt modelId="{9158E1B3-0DED-4AB8-8D5A-A3D35DF34A7F}" type="sibTrans" cxnId="{7F93910F-7129-456B-9B61-A4412906BBA9}">
      <dgm:prSet/>
      <dgm:spPr/>
      <dgm:t>
        <a:bodyPr/>
        <a:lstStyle/>
        <a:p>
          <a:endParaRPr lang="hu-HU"/>
        </a:p>
      </dgm:t>
    </dgm:pt>
    <dgm:pt modelId="{ADF96CCD-02EC-4C70-B4F5-EF560C1A431C}">
      <dgm:prSet/>
      <dgm:spPr/>
      <dgm:t>
        <a:bodyPr/>
        <a:lstStyle/>
        <a:p>
          <a:pPr rtl="0"/>
          <a:r>
            <a:rPr lang="hu-HU" dirty="0" smtClean="0"/>
            <a:t>Kevesebb állásidő és megszakítás</a:t>
          </a:r>
          <a:endParaRPr lang="hu-HU" dirty="0"/>
        </a:p>
      </dgm:t>
    </dgm:pt>
    <dgm:pt modelId="{B65F4C03-1F90-43A8-BB02-DC0D1B7F6B91}" type="parTrans" cxnId="{7237D627-5321-41AF-9A29-37350D31B9BF}">
      <dgm:prSet/>
      <dgm:spPr/>
      <dgm:t>
        <a:bodyPr/>
        <a:lstStyle/>
        <a:p>
          <a:endParaRPr lang="hu-HU"/>
        </a:p>
      </dgm:t>
    </dgm:pt>
    <dgm:pt modelId="{E6E2D08E-EBDE-498C-B23B-F012CBB6DB1A}" type="sibTrans" cxnId="{7237D627-5321-41AF-9A29-37350D31B9BF}">
      <dgm:prSet/>
      <dgm:spPr/>
      <dgm:t>
        <a:bodyPr/>
        <a:lstStyle/>
        <a:p>
          <a:endParaRPr lang="hu-HU"/>
        </a:p>
      </dgm:t>
    </dgm:pt>
    <dgm:pt modelId="{50F0AA78-BA85-464F-B402-39524DE096E7}" type="pres">
      <dgm:prSet presAssocID="{05A8952F-6F32-4F6A-A615-932EBB1E02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30732E9-7ED6-4805-9537-D37C31807654}" type="pres">
      <dgm:prSet presAssocID="{41853AE7-4AD0-41BC-A909-0F3453889AD0}" presName="linNode" presStyleCnt="0"/>
      <dgm:spPr/>
    </dgm:pt>
    <dgm:pt modelId="{A8D12744-3DEA-4225-9488-2058B7496E24}" type="pres">
      <dgm:prSet presAssocID="{41853AE7-4AD0-41BC-A909-0F3453889AD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E4FDD12-BCE6-4027-85CE-E6DE0A032B94}" type="pres">
      <dgm:prSet presAssocID="{41853AE7-4AD0-41BC-A909-0F3453889AD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BEB6FD3-6B8E-4B58-A37E-8F201A6EF9C0}" type="pres">
      <dgm:prSet presAssocID="{F099B295-3CB0-4C67-A5B4-7602F7A2C265}" presName="sp" presStyleCnt="0"/>
      <dgm:spPr/>
    </dgm:pt>
    <dgm:pt modelId="{7432C7F0-FE5F-4B6B-A7DC-F8AAACBC7943}" type="pres">
      <dgm:prSet presAssocID="{16B665B8-6737-4E8B-987B-BFA0E1764652}" presName="linNode" presStyleCnt="0"/>
      <dgm:spPr/>
    </dgm:pt>
    <dgm:pt modelId="{217F68A3-1FE6-42A2-88C1-B8CB30AB8923}" type="pres">
      <dgm:prSet presAssocID="{16B665B8-6737-4E8B-987B-BFA0E176465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4224FB3-EBF1-4AA9-817C-EC5D0D01159E}" type="pres">
      <dgm:prSet presAssocID="{16B665B8-6737-4E8B-987B-BFA0E176465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C35EDC1-B2F4-4F78-8ABA-CCBEC4DEDE61}" type="pres">
      <dgm:prSet presAssocID="{6849F48E-77B5-44BD-BB00-AD9258F0DA4C}" presName="sp" presStyleCnt="0"/>
      <dgm:spPr/>
    </dgm:pt>
    <dgm:pt modelId="{D27EC739-4F13-4B2C-9F48-ACB77724CACA}" type="pres">
      <dgm:prSet presAssocID="{001B0819-F239-4505-A2A9-613E7FE70C66}" presName="linNode" presStyleCnt="0"/>
      <dgm:spPr/>
    </dgm:pt>
    <dgm:pt modelId="{423EE128-B3CC-4342-BFA9-92476C128A50}" type="pres">
      <dgm:prSet presAssocID="{001B0819-F239-4505-A2A9-613E7FE70C6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51DEE1D-7A84-42F2-A10E-4F3368DA8ED5}" type="pres">
      <dgm:prSet presAssocID="{001B0819-F239-4505-A2A9-613E7FE70C6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A809370-CF6C-4FD1-B252-D107FAC19EC8}" type="presOf" srcId="{05A8952F-6F32-4F6A-A615-932EBB1E021D}" destId="{50F0AA78-BA85-464F-B402-39524DE096E7}" srcOrd="0" destOrd="0" presId="urn:microsoft.com/office/officeart/2005/8/layout/vList5"/>
    <dgm:cxn modelId="{A45E57D9-758C-4E90-B9D7-F43B8D4507B9}" srcId="{05A8952F-6F32-4F6A-A615-932EBB1E021D}" destId="{16B665B8-6737-4E8B-987B-BFA0E1764652}" srcOrd="1" destOrd="0" parTransId="{5EB1BE91-BACD-4410-8061-A964C4373C13}" sibTransId="{6849F48E-77B5-44BD-BB00-AD9258F0DA4C}"/>
    <dgm:cxn modelId="{7F93910F-7129-456B-9B61-A4412906BBA9}" srcId="{05A8952F-6F32-4F6A-A615-932EBB1E021D}" destId="{001B0819-F239-4505-A2A9-613E7FE70C66}" srcOrd="2" destOrd="0" parTransId="{2956E4D5-3B54-4297-8281-F399970ADCBA}" sibTransId="{9158E1B3-0DED-4AB8-8D5A-A3D35DF34A7F}"/>
    <dgm:cxn modelId="{834D1F34-08FC-457C-B645-C68946366F0E}" srcId="{05A8952F-6F32-4F6A-A615-932EBB1E021D}" destId="{41853AE7-4AD0-41BC-A909-0F3453889AD0}" srcOrd="0" destOrd="0" parTransId="{3817FF38-E71C-4713-83F0-6E5179878AB6}" sibTransId="{F099B295-3CB0-4C67-A5B4-7602F7A2C265}"/>
    <dgm:cxn modelId="{498D9F6B-48D9-4EC5-96A5-276BB48CB09C}" srcId="{41853AE7-4AD0-41BC-A909-0F3453889AD0}" destId="{7C72AEDB-99CD-4628-A24D-E7802E03665A}" srcOrd="0" destOrd="0" parTransId="{8FFFDE22-52CB-4D78-81FE-595DBF0D26C8}" sibTransId="{C53B9C38-CC2C-4946-8283-6CB52159199E}"/>
    <dgm:cxn modelId="{04AC0FA9-3C7B-4E83-8D75-D30B3547C445}" srcId="{16B665B8-6737-4E8B-987B-BFA0E1764652}" destId="{A7196F65-B645-4B1A-BA26-B828D8DDE3D1}" srcOrd="0" destOrd="0" parTransId="{404000F6-D594-4E5E-8A74-093EE78D83C3}" sibTransId="{FA295FB4-0ED2-4F14-B8DE-48425A2A88E7}"/>
    <dgm:cxn modelId="{493AC0B5-C1DF-43C4-9B49-86A37C313C84}" srcId="{16B665B8-6737-4E8B-987B-BFA0E1764652}" destId="{E01A8808-5608-41E8-AB00-18D6A90EBCD3}" srcOrd="1" destOrd="0" parTransId="{37AFB416-7E52-474B-87F8-4D4A226B0140}" sibTransId="{8A6ECD74-2910-4390-AD7C-5FA9D994A07A}"/>
    <dgm:cxn modelId="{F220947E-3F9A-4211-B949-0400631D0C02}" type="presOf" srcId="{E01A8808-5608-41E8-AB00-18D6A90EBCD3}" destId="{F4224FB3-EBF1-4AA9-817C-EC5D0D01159E}" srcOrd="0" destOrd="1" presId="urn:microsoft.com/office/officeart/2005/8/layout/vList5"/>
    <dgm:cxn modelId="{F686A4F9-C00E-4688-87A3-A99C80617E9B}" type="presOf" srcId="{A7196F65-B645-4B1A-BA26-B828D8DDE3D1}" destId="{F4224FB3-EBF1-4AA9-817C-EC5D0D01159E}" srcOrd="0" destOrd="0" presId="urn:microsoft.com/office/officeart/2005/8/layout/vList5"/>
    <dgm:cxn modelId="{47FD9D6D-7A6E-4094-9F52-1FE19B606BA5}" type="presOf" srcId="{7C72AEDB-99CD-4628-A24D-E7802E03665A}" destId="{3E4FDD12-BCE6-4027-85CE-E6DE0A032B94}" srcOrd="0" destOrd="0" presId="urn:microsoft.com/office/officeart/2005/8/layout/vList5"/>
    <dgm:cxn modelId="{FF2F985C-0E26-49A8-97D9-3C91270A676A}" type="presOf" srcId="{ADF96CCD-02EC-4C70-B4F5-EF560C1A431C}" destId="{651DEE1D-7A84-42F2-A10E-4F3368DA8ED5}" srcOrd="0" destOrd="0" presId="urn:microsoft.com/office/officeart/2005/8/layout/vList5"/>
    <dgm:cxn modelId="{A53C42CC-2510-4DFB-8661-44A6EBA273E4}" type="presOf" srcId="{41853AE7-4AD0-41BC-A909-0F3453889AD0}" destId="{A8D12744-3DEA-4225-9488-2058B7496E24}" srcOrd="0" destOrd="0" presId="urn:microsoft.com/office/officeart/2005/8/layout/vList5"/>
    <dgm:cxn modelId="{29C59AC5-9B10-4250-8DF6-AB2C58E514FC}" type="presOf" srcId="{001B0819-F239-4505-A2A9-613E7FE70C66}" destId="{423EE128-B3CC-4342-BFA9-92476C128A50}" srcOrd="0" destOrd="0" presId="urn:microsoft.com/office/officeart/2005/8/layout/vList5"/>
    <dgm:cxn modelId="{30377E69-E9BF-41AE-AB35-F1EC70C56AB7}" type="presOf" srcId="{16B665B8-6737-4E8B-987B-BFA0E1764652}" destId="{217F68A3-1FE6-42A2-88C1-B8CB30AB8923}" srcOrd="0" destOrd="0" presId="urn:microsoft.com/office/officeart/2005/8/layout/vList5"/>
    <dgm:cxn modelId="{7237D627-5321-41AF-9A29-37350D31B9BF}" srcId="{001B0819-F239-4505-A2A9-613E7FE70C66}" destId="{ADF96CCD-02EC-4C70-B4F5-EF560C1A431C}" srcOrd="0" destOrd="0" parTransId="{B65F4C03-1F90-43A8-BB02-DC0D1B7F6B91}" sibTransId="{E6E2D08E-EBDE-498C-B23B-F012CBB6DB1A}"/>
    <dgm:cxn modelId="{6FB100D6-36DC-437F-9056-0FD924A431A4}" type="presParOf" srcId="{50F0AA78-BA85-464F-B402-39524DE096E7}" destId="{F30732E9-7ED6-4805-9537-D37C31807654}" srcOrd="0" destOrd="0" presId="urn:microsoft.com/office/officeart/2005/8/layout/vList5"/>
    <dgm:cxn modelId="{8830EA87-94EC-4A50-AA36-0E157793F0ED}" type="presParOf" srcId="{F30732E9-7ED6-4805-9537-D37C31807654}" destId="{A8D12744-3DEA-4225-9488-2058B7496E24}" srcOrd="0" destOrd="0" presId="urn:microsoft.com/office/officeart/2005/8/layout/vList5"/>
    <dgm:cxn modelId="{546E0B51-802D-4D99-A8A0-30591E006379}" type="presParOf" srcId="{F30732E9-7ED6-4805-9537-D37C31807654}" destId="{3E4FDD12-BCE6-4027-85CE-E6DE0A032B94}" srcOrd="1" destOrd="0" presId="urn:microsoft.com/office/officeart/2005/8/layout/vList5"/>
    <dgm:cxn modelId="{8480ED2A-32FB-437D-A9BC-C75F771402A3}" type="presParOf" srcId="{50F0AA78-BA85-464F-B402-39524DE096E7}" destId="{9BEB6FD3-6B8E-4B58-A37E-8F201A6EF9C0}" srcOrd="1" destOrd="0" presId="urn:microsoft.com/office/officeart/2005/8/layout/vList5"/>
    <dgm:cxn modelId="{11F5A2D7-BF95-48F9-AC91-CE89ACB17A0E}" type="presParOf" srcId="{50F0AA78-BA85-464F-B402-39524DE096E7}" destId="{7432C7F0-FE5F-4B6B-A7DC-F8AAACBC7943}" srcOrd="2" destOrd="0" presId="urn:microsoft.com/office/officeart/2005/8/layout/vList5"/>
    <dgm:cxn modelId="{7271AFD1-971E-40B4-93D2-B685D7E9B5FD}" type="presParOf" srcId="{7432C7F0-FE5F-4B6B-A7DC-F8AAACBC7943}" destId="{217F68A3-1FE6-42A2-88C1-B8CB30AB8923}" srcOrd="0" destOrd="0" presId="urn:microsoft.com/office/officeart/2005/8/layout/vList5"/>
    <dgm:cxn modelId="{E402C72C-9328-4D73-94F7-9F23667AC0AF}" type="presParOf" srcId="{7432C7F0-FE5F-4B6B-A7DC-F8AAACBC7943}" destId="{F4224FB3-EBF1-4AA9-817C-EC5D0D01159E}" srcOrd="1" destOrd="0" presId="urn:microsoft.com/office/officeart/2005/8/layout/vList5"/>
    <dgm:cxn modelId="{B5FDA14F-FF1C-4862-9FC9-E4407BCCA1AD}" type="presParOf" srcId="{50F0AA78-BA85-464F-B402-39524DE096E7}" destId="{FC35EDC1-B2F4-4F78-8ABA-CCBEC4DEDE61}" srcOrd="3" destOrd="0" presId="urn:microsoft.com/office/officeart/2005/8/layout/vList5"/>
    <dgm:cxn modelId="{2161E316-793E-4DAC-A9DF-07E9AABCA716}" type="presParOf" srcId="{50F0AA78-BA85-464F-B402-39524DE096E7}" destId="{D27EC739-4F13-4B2C-9F48-ACB77724CACA}" srcOrd="4" destOrd="0" presId="urn:microsoft.com/office/officeart/2005/8/layout/vList5"/>
    <dgm:cxn modelId="{239A84AF-2E85-4900-B74C-7E7B88F20C47}" type="presParOf" srcId="{D27EC739-4F13-4B2C-9F48-ACB77724CACA}" destId="{423EE128-B3CC-4342-BFA9-92476C128A50}" srcOrd="0" destOrd="0" presId="urn:microsoft.com/office/officeart/2005/8/layout/vList5"/>
    <dgm:cxn modelId="{BDDA7C6B-2BCE-4F78-B1A1-EB8FBEDE97B8}" type="presParOf" srcId="{D27EC739-4F13-4B2C-9F48-ACB77724CACA}" destId="{651DEE1D-7A84-42F2-A10E-4F3368DA8ED5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1B3295-9A24-45FE-9991-5EBE81F0E54A}" type="doc">
      <dgm:prSet loTypeId="urn:microsoft.com/office/officeart/2005/8/layout/vList5" loCatId="list" qsTypeId="urn:microsoft.com/office/officeart/2005/8/quickstyle/3d2" qsCatId="3D" csTypeId="urn:microsoft.com/office/officeart/2005/8/colors/accent6_5" csCatId="accent6"/>
      <dgm:spPr/>
      <dgm:t>
        <a:bodyPr/>
        <a:lstStyle/>
        <a:p>
          <a:endParaRPr lang="hu-HU"/>
        </a:p>
      </dgm:t>
    </dgm:pt>
    <dgm:pt modelId="{8D50B060-920B-4C02-8DC8-8D2838844B91}">
      <dgm:prSet/>
      <dgm:spPr/>
      <dgm:t>
        <a:bodyPr/>
        <a:lstStyle/>
        <a:p>
          <a:pPr rtl="0"/>
          <a:r>
            <a:rPr lang="hu-HU" dirty="0" smtClean="0"/>
            <a:t>Egyszerűbb a kapcsolatok létrehozása</a:t>
          </a:r>
          <a:endParaRPr lang="hu-HU" dirty="0"/>
        </a:p>
      </dgm:t>
    </dgm:pt>
    <dgm:pt modelId="{BD52D6C0-D139-427D-8FEE-4181704E31CE}" type="parTrans" cxnId="{B8D020F4-8A89-4B04-94B4-B619F8C90D49}">
      <dgm:prSet/>
      <dgm:spPr/>
      <dgm:t>
        <a:bodyPr/>
        <a:lstStyle/>
        <a:p>
          <a:endParaRPr lang="hu-HU"/>
        </a:p>
      </dgm:t>
    </dgm:pt>
    <dgm:pt modelId="{871A9C79-1398-4C49-B548-806045F5E4AD}" type="sibTrans" cxnId="{B8D020F4-8A89-4B04-94B4-B619F8C90D49}">
      <dgm:prSet/>
      <dgm:spPr/>
      <dgm:t>
        <a:bodyPr/>
        <a:lstStyle/>
        <a:p>
          <a:endParaRPr lang="hu-HU"/>
        </a:p>
      </dgm:t>
    </dgm:pt>
    <dgm:pt modelId="{4DD341B5-A275-4C4A-89C9-090C727FD598}">
      <dgm:prSet/>
      <dgm:spPr/>
      <dgm:t>
        <a:bodyPr/>
        <a:lstStyle/>
        <a:p>
          <a:pPr rtl="0"/>
          <a:r>
            <a:rPr lang="hu-HU" dirty="0" smtClean="0"/>
            <a:t>Gyorsabb csatlakozás, hatékonyság</a:t>
          </a:r>
          <a:endParaRPr lang="hu-HU" dirty="0"/>
        </a:p>
      </dgm:t>
    </dgm:pt>
    <dgm:pt modelId="{D8EE68F5-4C4A-4A31-B081-BCA4242DBD18}" type="parTrans" cxnId="{390E55A7-3617-4654-8C37-DFBA3BEFA513}">
      <dgm:prSet/>
      <dgm:spPr/>
      <dgm:t>
        <a:bodyPr/>
        <a:lstStyle/>
        <a:p>
          <a:endParaRPr lang="hu-HU"/>
        </a:p>
      </dgm:t>
    </dgm:pt>
    <dgm:pt modelId="{E5A0931B-A33D-4991-8928-152664075F48}" type="sibTrans" cxnId="{390E55A7-3617-4654-8C37-DFBA3BEFA513}">
      <dgm:prSet/>
      <dgm:spPr/>
      <dgm:t>
        <a:bodyPr/>
        <a:lstStyle/>
        <a:p>
          <a:endParaRPr lang="hu-HU"/>
        </a:p>
      </dgm:t>
    </dgm:pt>
    <dgm:pt modelId="{4412437B-4D53-463B-BA69-B6BA43E231CC}">
      <dgm:prSet/>
      <dgm:spPr/>
      <dgm:t>
        <a:bodyPr/>
        <a:lstStyle/>
        <a:p>
          <a:pPr rtl="0"/>
          <a:r>
            <a:rPr lang="hu-HU" dirty="0" smtClean="0"/>
            <a:t>Egyszerű kezelés az átlagfelhasználónak</a:t>
          </a:r>
          <a:endParaRPr lang="hu-HU" dirty="0"/>
        </a:p>
      </dgm:t>
    </dgm:pt>
    <dgm:pt modelId="{51143FDD-C2CB-4038-9D58-C0B4DB956909}" type="parTrans" cxnId="{6C5F8856-222A-4713-832A-E82A1C2FBA26}">
      <dgm:prSet/>
      <dgm:spPr/>
      <dgm:t>
        <a:bodyPr/>
        <a:lstStyle/>
        <a:p>
          <a:endParaRPr lang="hu-HU"/>
        </a:p>
      </dgm:t>
    </dgm:pt>
    <dgm:pt modelId="{EF251E45-3479-48B8-AE6A-6EB973E36439}" type="sibTrans" cxnId="{6C5F8856-222A-4713-832A-E82A1C2FBA26}">
      <dgm:prSet/>
      <dgm:spPr/>
      <dgm:t>
        <a:bodyPr/>
        <a:lstStyle/>
        <a:p>
          <a:endParaRPr lang="hu-HU"/>
        </a:p>
      </dgm:t>
    </dgm:pt>
    <dgm:pt modelId="{A73C5B20-31D3-413D-A0FC-44FF8629E615}">
      <dgm:prSet/>
      <dgm:spPr/>
      <dgm:t>
        <a:bodyPr/>
        <a:lstStyle/>
        <a:p>
          <a:pPr rtl="0"/>
          <a:r>
            <a:rPr lang="hu-HU" dirty="0" smtClean="0"/>
            <a:t>Céges hálózat és gépek elérése távolról</a:t>
          </a:r>
          <a:endParaRPr lang="hu-HU" dirty="0"/>
        </a:p>
      </dgm:t>
    </dgm:pt>
    <dgm:pt modelId="{AA0A28B4-9ABC-4063-B8C7-982165D86F35}" type="parTrans" cxnId="{CBAEC7BD-1CC3-4096-BF49-AADFD2779177}">
      <dgm:prSet/>
      <dgm:spPr/>
      <dgm:t>
        <a:bodyPr/>
        <a:lstStyle/>
        <a:p>
          <a:endParaRPr lang="hu-HU"/>
        </a:p>
      </dgm:t>
    </dgm:pt>
    <dgm:pt modelId="{8341E962-AA17-41FD-879A-E6B7BBD96532}" type="sibTrans" cxnId="{CBAEC7BD-1CC3-4096-BF49-AADFD2779177}">
      <dgm:prSet/>
      <dgm:spPr/>
      <dgm:t>
        <a:bodyPr/>
        <a:lstStyle/>
        <a:p>
          <a:endParaRPr lang="hu-HU"/>
        </a:p>
      </dgm:t>
    </dgm:pt>
    <dgm:pt modelId="{601D796E-8316-49BA-A7E1-67EE468B5123}">
      <dgm:prSet/>
      <dgm:spPr/>
      <dgm:t>
        <a:bodyPr/>
        <a:lstStyle/>
        <a:p>
          <a:pPr rtl="0"/>
          <a:r>
            <a:rPr lang="hu-HU" dirty="0" smtClean="0"/>
            <a:t>Kevesebb utazás, csökkenő költségek</a:t>
          </a:r>
          <a:endParaRPr lang="hu-HU" dirty="0"/>
        </a:p>
      </dgm:t>
    </dgm:pt>
    <dgm:pt modelId="{D2D95224-35B2-4CA2-B701-B1CCE2DDB1DB}" type="parTrans" cxnId="{2B997B5A-1EF9-46B6-8DC9-C676E67A0A20}">
      <dgm:prSet/>
      <dgm:spPr/>
      <dgm:t>
        <a:bodyPr/>
        <a:lstStyle/>
        <a:p>
          <a:endParaRPr lang="hu-HU"/>
        </a:p>
      </dgm:t>
    </dgm:pt>
    <dgm:pt modelId="{DCEF0458-D9B0-4C9B-AB3C-2FA2B042E9E3}" type="sibTrans" cxnId="{2B997B5A-1EF9-46B6-8DC9-C676E67A0A20}">
      <dgm:prSet/>
      <dgm:spPr/>
      <dgm:t>
        <a:bodyPr/>
        <a:lstStyle/>
        <a:p>
          <a:endParaRPr lang="hu-HU"/>
        </a:p>
      </dgm:t>
    </dgm:pt>
    <dgm:pt modelId="{DBC61943-0B06-465B-9BCB-87DCFAFCAB98}">
      <dgm:prSet/>
      <dgm:spPr/>
      <dgm:t>
        <a:bodyPr/>
        <a:lstStyle/>
        <a:p>
          <a:pPr rtl="0"/>
          <a:r>
            <a:rPr lang="hu-HU" dirty="0" smtClean="0"/>
            <a:t>Hatékonyabb időkihasználás</a:t>
          </a:r>
          <a:endParaRPr lang="hu-HU" dirty="0"/>
        </a:p>
      </dgm:t>
    </dgm:pt>
    <dgm:pt modelId="{600017BC-3A4B-484B-A5BB-0877816C7758}" type="parTrans" cxnId="{AB062267-A793-41D8-9068-D9B281D67698}">
      <dgm:prSet/>
      <dgm:spPr/>
      <dgm:t>
        <a:bodyPr/>
        <a:lstStyle/>
        <a:p>
          <a:endParaRPr lang="hu-HU"/>
        </a:p>
      </dgm:t>
    </dgm:pt>
    <dgm:pt modelId="{FE25639A-AE80-43FE-A844-F93442C3B593}" type="sibTrans" cxnId="{AB062267-A793-41D8-9068-D9B281D67698}">
      <dgm:prSet/>
      <dgm:spPr/>
      <dgm:t>
        <a:bodyPr/>
        <a:lstStyle/>
        <a:p>
          <a:endParaRPr lang="hu-HU"/>
        </a:p>
      </dgm:t>
    </dgm:pt>
    <dgm:pt modelId="{EFB68454-8B59-4786-8C53-6D03BD0E52B4}">
      <dgm:prSet/>
      <dgm:spPr/>
      <dgm:t>
        <a:bodyPr/>
        <a:lstStyle/>
        <a:p>
          <a:pPr rtl="0"/>
          <a:r>
            <a:rPr lang="hu-HU" dirty="0" smtClean="0"/>
            <a:t>Továbbfejlesztett csoportmunka </a:t>
          </a:r>
          <a:endParaRPr lang="hu-HU" dirty="0"/>
        </a:p>
      </dgm:t>
    </dgm:pt>
    <dgm:pt modelId="{B14AB337-06C5-4881-A349-0E9ECB8B5EAA}" type="parTrans" cxnId="{26EBB5FE-509A-43B2-A6C2-B06E69340C9F}">
      <dgm:prSet/>
      <dgm:spPr/>
      <dgm:t>
        <a:bodyPr/>
        <a:lstStyle/>
        <a:p>
          <a:endParaRPr lang="hu-HU"/>
        </a:p>
      </dgm:t>
    </dgm:pt>
    <dgm:pt modelId="{DC1A2CA7-2814-4249-85AE-FA30134B174E}" type="sibTrans" cxnId="{26EBB5FE-509A-43B2-A6C2-B06E69340C9F}">
      <dgm:prSet/>
      <dgm:spPr/>
      <dgm:t>
        <a:bodyPr/>
        <a:lstStyle/>
        <a:p>
          <a:endParaRPr lang="hu-HU"/>
        </a:p>
      </dgm:t>
    </dgm:pt>
    <dgm:pt modelId="{8565FC41-1F6E-4BB7-B567-C57A2597419C}">
      <dgm:prSet/>
      <dgm:spPr/>
      <dgm:t>
        <a:bodyPr/>
        <a:lstStyle/>
        <a:p>
          <a:pPr rtl="0"/>
          <a:r>
            <a:rPr lang="hu-HU" dirty="0" smtClean="0"/>
            <a:t>Hatékonyabb közös munka</a:t>
          </a:r>
          <a:endParaRPr lang="hu-HU" dirty="0"/>
        </a:p>
      </dgm:t>
    </dgm:pt>
    <dgm:pt modelId="{F6DC438D-FA4A-4B80-9485-78BF33D455A6}" type="parTrans" cxnId="{C133B8ED-3205-40F7-A7B2-2085FB756800}">
      <dgm:prSet/>
      <dgm:spPr/>
      <dgm:t>
        <a:bodyPr/>
        <a:lstStyle/>
        <a:p>
          <a:endParaRPr lang="hu-HU"/>
        </a:p>
      </dgm:t>
    </dgm:pt>
    <dgm:pt modelId="{4130F751-66A5-4F55-A569-BFEAD882E3A8}" type="sibTrans" cxnId="{C133B8ED-3205-40F7-A7B2-2085FB756800}">
      <dgm:prSet/>
      <dgm:spPr/>
      <dgm:t>
        <a:bodyPr/>
        <a:lstStyle/>
        <a:p>
          <a:endParaRPr lang="hu-HU"/>
        </a:p>
      </dgm:t>
    </dgm:pt>
    <dgm:pt modelId="{1966B358-8E91-47E4-875A-A9A325D64AD6}">
      <dgm:prSet/>
      <dgm:spPr/>
      <dgm:t>
        <a:bodyPr/>
        <a:lstStyle/>
        <a:p>
          <a:pPr rtl="0"/>
          <a:r>
            <a:rPr lang="hu-HU" dirty="0" smtClean="0"/>
            <a:t>Jobb információáramlás</a:t>
          </a:r>
          <a:endParaRPr lang="hu-HU" dirty="0"/>
        </a:p>
      </dgm:t>
    </dgm:pt>
    <dgm:pt modelId="{E9C7D03B-DD5A-47AD-8AFC-26272F654B9F}" type="parTrans" cxnId="{2B151A4B-83B8-4EE0-B7FE-088A2EF1F176}">
      <dgm:prSet/>
      <dgm:spPr/>
      <dgm:t>
        <a:bodyPr/>
        <a:lstStyle/>
        <a:p>
          <a:endParaRPr lang="hu-HU"/>
        </a:p>
      </dgm:t>
    </dgm:pt>
    <dgm:pt modelId="{53C53F72-B321-4A9A-8E05-78571F8AC37B}" type="sibTrans" cxnId="{2B151A4B-83B8-4EE0-B7FE-088A2EF1F176}">
      <dgm:prSet/>
      <dgm:spPr/>
      <dgm:t>
        <a:bodyPr/>
        <a:lstStyle/>
        <a:p>
          <a:endParaRPr lang="hu-HU"/>
        </a:p>
      </dgm:t>
    </dgm:pt>
    <dgm:pt modelId="{66DF6CAA-1939-4120-A9D1-1371A95011C5}" type="pres">
      <dgm:prSet presAssocID="{201B3295-9A24-45FE-9991-5EBE81F0E5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428C773-626D-4A9B-925F-D9B61B4DBE48}" type="pres">
      <dgm:prSet presAssocID="{8D50B060-920B-4C02-8DC8-8D2838844B91}" presName="linNode" presStyleCnt="0"/>
      <dgm:spPr/>
    </dgm:pt>
    <dgm:pt modelId="{79AA9AB4-F22D-440C-959D-5917353186F8}" type="pres">
      <dgm:prSet presAssocID="{8D50B060-920B-4C02-8DC8-8D2838844B9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8AD7DAE-EA09-4E19-8D4B-EAD93945E24C}" type="pres">
      <dgm:prSet presAssocID="{8D50B060-920B-4C02-8DC8-8D2838844B9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4968F6B-075A-4A2B-9461-1F186FECE5C2}" type="pres">
      <dgm:prSet presAssocID="{871A9C79-1398-4C49-B548-806045F5E4AD}" presName="sp" presStyleCnt="0"/>
      <dgm:spPr/>
    </dgm:pt>
    <dgm:pt modelId="{769286DD-CBE5-464C-9600-201666395164}" type="pres">
      <dgm:prSet presAssocID="{A73C5B20-31D3-413D-A0FC-44FF8629E615}" presName="linNode" presStyleCnt="0"/>
      <dgm:spPr/>
    </dgm:pt>
    <dgm:pt modelId="{1278777A-DF1B-4671-BAE5-FC8BE01DD704}" type="pres">
      <dgm:prSet presAssocID="{A73C5B20-31D3-413D-A0FC-44FF8629E61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6431BB3-6D03-49CD-912E-3480BAFE8D34}" type="pres">
      <dgm:prSet presAssocID="{A73C5B20-31D3-413D-A0FC-44FF8629E61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518605-9D41-4BED-AAA7-12299643FD34}" type="pres">
      <dgm:prSet presAssocID="{8341E962-AA17-41FD-879A-E6B7BBD96532}" presName="sp" presStyleCnt="0"/>
      <dgm:spPr/>
    </dgm:pt>
    <dgm:pt modelId="{C57D09DE-B11D-4550-A87B-F14816E31DD4}" type="pres">
      <dgm:prSet presAssocID="{EFB68454-8B59-4786-8C53-6D03BD0E52B4}" presName="linNode" presStyleCnt="0"/>
      <dgm:spPr/>
    </dgm:pt>
    <dgm:pt modelId="{9C8C7CAC-59FB-4C35-9256-26456D02F92B}" type="pres">
      <dgm:prSet presAssocID="{EFB68454-8B59-4786-8C53-6D03BD0E52B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1FA905D-1A4D-4871-B8D5-CAF8BCBA05E6}" type="pres">
      <dgm:prSet presAssocID="{EFB68454-8B59-4786-8C53-6D03BD0E52B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255CD4E-1D84-4290-85D3-D4BDFEA695C1}" type="presOf" srcId="{A73C5B20-31D3-413D-A0FC-44FF8629E615}" destId="{1278777A-DF1B-4671-BAE5-FC8BE01DD704}" srcOrd="0" destOrd="0" presId="urn:microsoft.com/office/officeart/2005/8/layout/vList5"/>
    <dgm:cxn modelId="{E175278C-73E9-4E87-BE1D-519E6D854FD0}" type="presOf" srcId="{4DD341B5-A275-4C4A-89C9-090C727FD598}" destId="{58AD7DAE-EA09-4E19-8D4B-EAD93945E24C}" srcOrd="0" destOrd="0" presId="urn:microsoft.com/office/officeart/2005/8/layout/vList5"/>
    <dgm:cxn modelId="{6C5F8856-222A-4713-832A-E82A1C2FBA26}" srcId="{8D50B060-920B-4C02-8DC8-8D2838844B91}" destId="{4412437B-4D53-463B-BA69-B6BA43E231CC}" srcOrd="1" destOrd="0" parTransId="{51143FDD-C2CB-4038-9D58-C0B4DB956909}" sibTransId="{EF251E45-3479-48B8-AE6A-6EB973E36439}"/>
    <dgm:cxn modelId="{2B997B5A-1EF9-46B6-8DC9-C676E67A0A20}" srcId="{A73C5B20-31D3-413D-A0FC-44FF8629E615}" destId="{601D796E-8316-49BA-A7E1-67EE468B5123}" srcOrd="0" destOrd="0" parTransId="{D2D95224-35B2-4CA2-B701-B1CCE2DDB1DB}" sibTransId="{DCEF0458-D9B0-4C9B-AB3C-2FA2B042E9E3}"/>
    <dgm:cxn modelId="{73388D5E-6F17-431D-9DC2-847BAD546162}" type="presOf" srcId="{4412437B-4D53-463B-BA69-B6BA43E231CC}" destId="{58AD7DAE-EA09-4E19-8D4B-EAD93945E24C}" srcOrd="0" destOrd="1" presId="urn:microsoft.com/office/officeart/2005/8/layout/vList5"/>
    <dgm:cxn modelId="{AB062267-A793-41D8-9068-D9B281D67698}" srcId="{A73C5B20-31D3-413D-A0FC-44FF8629E615}" destId="{DBC61943-0B06-465B-9BCB-87DCFAFCAB98}" srcOrd="1" destOrd="0" parTransId="{600017BC-3A4B-484B-A5BB-0877816C7758}" sibTransId="{FE25639A-AE80-43FE-A844-F93442C3B593}"/>
    <dgm:cxn modelId="{2B151A4B-83B8-4EE0-B7FE-088A2EF1F176}" srcId="{EFB68454-8B59-4786-8C53-6D03BD0E52B4}" destId="{1966B358-8E91-47E4-875A-A9A325D64AD6}" srcOrd="1" destOrd="0" parTransId="{E9C7D03B-DD5A-47AD-8AFC-26272F654B9F}" sibTransId="{53C53F72-B321-4A9A-8E05-78571F8AC37B}"/>
    <dgm:cxn modelId="{390E55A7-3617-4654-8C37-DFBA3BEFA513}" srcId="{8D50B060-920B-4C02-8DC8-8D2838844B91}" destId="{4DD341B5-A275-4C4A-89C9-090C727FD598}" srcOrd="0" destOrd="0" parTransId="{D8EE68F5-4C4A-4A31-B081-BCA4242DBD18}" sibTransId="{E5A0931B-A33D-4991-8928-152664075F48}"/>
    <dgm:cxn modelId="{26EBB5FE-509A-43B2-A6C2-B06E69340C9F}" srcId="{201B3295-9A24-45FE-9991-5EBE81F0E54A}" destId="{EFB68454-8B59-4786-8C53-6D03BD0E52B4}" srcOrd="2" destOrd="0" parTransId="{B14AB337-06C5-4881-A349-0E9ECB8B5EAA}" sibTransId="{DC1A2CA7-2814-4249-85AE-FA30134B174E}"/>
    <dgm:cxn modelId="{C133B8ED-3205-40F7-A7B2-2085FB756800}" srcId="{EFB68454-8B59-4786-8C53-6D03BD0E52B4}" destId="{8565FC41-1F6E-4BB7-B567-C57A2597419C}" srcOrd="0" destOrd="0" parTransId="{F6DC438D-FA4A-4B80-9485-78BF33D455A6}" sibTransId="{4130F751-66A5-4F55-A569-BFEAD882E3A8}"/>
    <dgm:cxn modelId="{D6431AFC-1898-47EA-8E1A-4CA93A29BE05}" type="presOf" srcId="{201B3295-9A24-45FE-9991-5EBE81F0E54A}" destId="{66DF6CAA-1939-4120-A9D1-1371A95011C5}" srcOrd="0" destOrd="0" presId="urn:microsoft.com/office/officeart/2005/8/layout/vList5"/>
    <dgm:cxn modelId="{BB7DE976-38FC-4010-B2BA-C1982ACA0AB2}" type="presOf" srcId="{8D50B060-920B-4C02-8DC8-8D2838844B91}" destId="{79AA9AB4-F22D-440C-959D-5917353186F8}" srcOrd="0" destOrd="0" presId="urn:microsoft.com/office/officeart/2005/8/layout/vList5"/>
    <dgm:cxn modelId="{C7A8BE23-8A61-4CF3-B0F8-A2444A0B57B4}" type="presOf" srcId="{DBC61943-0B06-465B-9BCB-87DCFAFCAB98}" destId="{C6431BB3-6D03-49CD-912E-3480BAFE8D34}" srcOrd="0" destOrd="1" presId="urn:microsoft.com/office/officeart/2005/8/layout/vList5"/>
    <dgm:cxn modelId="{DDA1F433-4D71-4151-B727-B2A54A7FEB27}" type="presOf" srcId="{1966B358-8E91-47E4-875A-A9A325D64AD6}" destId="{71FA905D-1A4D-4871-B8D5-CAF8BCBA05E6}" srcOrd="0" destOrd="1" presId="urn:microsoft.com/office/officeart/2005/8/layout/vList5"/>
    <dgm:cxn modelId="{B6D2A6F6-810D-4D85-9E36-24A3AEA3B740}" type="presOf" srcId="{EFB68454-8B59-4786-8C53-6D03BD0E52B4}" destId="{9C8C7CAC-59FB-4C35-9256-26456D02F92B}" srcOrd="0" destOrd="0" presId="urn:microsoft.com/office/officeart/2005/8/layout/vList5"/>
    <dgm:cxn modelId="{CBAEC7BD-1CC3-4096-BF49-AADFD2779177}" srcId="{201B3295-9A24-45FE-9991-5EBE81F0E54A}" destId="{A73C5B20-31D3-413D-A0FC-44FF8629E615}" srcOrd="1" destOrd="0" parTransId="{AA0A28B4-9ABC-4063-B8C7-982165D86F35}" sibTransId="{8341E962-AA17-41FD-879A-E6B7BBD96532}"/>
    <dgm:cxn modelId="{B8D020F4-8A89-4B04-94B4-B619F8C90D49}" srcId="{201B3295-9A24-45FE-9991-5EBE81F0E54A}" destId="{8D50B060-920B-4C02-8DC8-8D2838844B91}" srcOrd="0" destOrd="0" parTransId="{BD52D6C0-D139-427D-8FEE-4181704E31CE}" sibTransId="{871A9C79-1398-4C49-B548-806045F5E4AD}"/>
    <dgm:cxn modelId="{5A486D93-0693-4E60-B95B-D0BB274ACD6D}" type="presOf" srcId="{601D796E-8316-49BA-A7E1-67EE468B5123}" destId="{C6431BB3-6D03-49CD-912E-3480BAFE8D34}" srcOrd="0" destOrd="0" presId="urn:microsoft.com/office/officeart/2005/8/layout/vList5"/>
    <dgm:cxn modelId="{9AD24A43-9E15-404B-A9AB-66B4DA6C5F64}" type="presOf" srcId="{8565FC41-1F6E-4BB7-B567-C57A2597419C}" destId="{71FA905D-1A4D-4871-B8D5-CAF8BCBA05E6}" srcOrd="0" destOrd="0" presId="urn:microsoft.com/office/officeart/2005/8/layout/vList5"/>
    <dgm:cxn modelId="{5DE35E29-89C7-4C0A-BDFF-8DEA896B6DDC}" type="presParOf" srcId="{66DF6CAA-1939-4120-A9D1-1371A95011C5}" destId="{0428C773-626D-4A9B-925F-D9B61B4DBE48}" srcOrd="0" destOrd="0" presId="urn:microsoft.com/office/officeart/2005/8/layout/vList5"/>
    <dgm:cxn modelId="{2401619F-3E70-4696-B8FC-A90081E31A15}" type="presParOf" srcId="{0428C773-626D-4A9B-925F-D9B61B4DBE48}" destId="{79AA9AB4-F22D-440C-959D-5917353186F8}" srcOrd="0" destOrd="0" presId="urn:microsoft.com/office/officeart/2005/8/layout/vList5"/>
    <dgm:cxn modelId="{292D00BC-51F9-4F63-9026-E8F41FEED719}" type="presParOf" srcId="{0428C773-626D-4A9B-925F-D9B61B4DBE48}" destId="{58AD7DAE-EA09-4E19-8D4B-EAD93945E24C}" srcOrd="1" destOrd="0" presId="urn:microsoft.com/office/officeart/2005/8/layout/vList5"/>
    <dgm:cxn modelId="{B0C23034-1FAA-4F96-9B1B-2A028A96FF0E}" type="presParOf" srcId="{66DF6CAA-1939-4120-A9D1-1371A95011C5}" destId="{74968F6B-075A-4A2B-9461-1F186FECE5C2}" srcOrd="1" destOrd="0" presId="urn:microsoft.com/office/officeart/2005/8/layout/vList5"/>
    <dgm:cxn modelId="{CB8C6298-E7B1-43AF-9F5F-560AAD60A2F7}" type="presParOf" srcId="{66DF6CAA-1939-4120-A9D1-1371A95011C5}" destId="{769286DD-CBE5-464C-9600-201666395164}" srcOrd="2" destOrd="0" presId="urn:microsoft.com/office/officeart/2005/8/layout/vList5"/>
    <dgm:cxn modelId="{7F11BDAB-7A49-4E65-8BF6-024180FDA0FA}" type="presParOf" srcId="{769286DD-CBE5-464C-9600-201666395164}" destId="{1278777A-DF1B-4671-BAE5-FC8BE01DD704}" srcOrd="0" destOrd="0" presId="urn:microsoft.com/office/officeart/2005/8/layout/vList5"/>
    <dgm:cxn modelId="{61C5FD62-644C-409C-9C40-D5E72F796D3C}" type="presParOf" srcId="{769286DD-CBE5-464C-9600-201666395164}" destId="{C6431BB3-6D03-49CD-912E-3480BAFE8D34}" srcOrd="1" destOrd="0" presId="urn:microsoft.com/office/officeart/2005/8/layout/vList5"/>
    <dgm:cxn modelId="{195BC836-2F22-45AE-9097-65AD7D180327}" type="presParOf" srcId="{66DF6CAA-1939-4120-A9D1-1371A95011C5}" destId="{A2518605-9D41-4BED-AAA7-12299643FD34}" srcOrd="3" destOrd="0" presId="urn:microsoft.com/office/officeart/2005/8/layout/vList5"/>
    <dgm:cxn modelId="{205C0642-2594-4AD0-8517-9922E13CF6E5}" type="presParOf" srcId="{66DF6CAA-1939-4120-A9D1-1371A95011C5}" destId="{C57D09DE-B11D-4550-A87B-F14816E31DD4}" srcOrd="4" destOrd="0" presId="urn:microsoft.com/office/officeart/2005/8/layout/vList5"/>
    <dgm:cxn modelId="{949526CF-66B6-4A58-844D-16A05437BF3A}" type="presParOf" srcId="{C57D09DE-B11D-4550-A87B-F14816E31DD4}" destId="{9C8C7CAC-59FB-4C35-9256-26456D02F92B}" srcOrd="0" destOrd="0" presId="urn:microsoft.com/office/officeart/2005/8/layout/vList5"/>
    <dgm:cxn modelId="{E13F4F70-7398-4BD3-ADD8-648F7E6E527F}" type="presParOf" srcId="{C57D09DE-B11D-4550-A87B-F14816E31DD4}" destId="{71FA905D-1A4D-4871-B8D5-CAF8BCBA05E6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4A6E78E-9BAA-480B-9206-EA0D25C394AE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56DB9B4-1793-4C06-854C-3FF3E8836E2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45D0CA-A3E1-4479-B5C2-DE2E22216EC0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u-HU"/>
          </a:p>
        </p:txBody>
      </p:sp>
      <p:sp>
        <p:nvSpPr>
          <p:cNvPr id="19459" name="Rectangle 17409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9460" name="Rectangle 174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19461" name="Rectangle 307203"/>
          <p:cNvSpPr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 eaLnBrk="0"/>
            <a:fld id="{4E5AB591-EE46-4A83-BD35-E5FB70565ED1}" type="slidenum">
              <a:rPr lang="hu-HU" sz="1200"/>
              <a:pPr algn="r" eaLnBrk="0"/>
              <a:t>2</a:t>
            </a:fld>
            <a:endParaRPr lang="hu-H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4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1CAB2D-27C3-4FC5-9158-848AA89AAC27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hu-HU"/>
          </a:p>
        </p:txBody>
      </p:sp>
      <p:sp>
        <p:nvSpPr>
          <p:cNvPr id="20483" name="Rectangle 22529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30588"/>
          </a:xfrm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0484" name="Rectangle 59187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6400" cy="41163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latin typeface="Arial" charset="0"/>
              </a:rPr>
              <a:t>Key Points:</a:t>
            </a:r>
            <a:endParaRPr lang="hu-HU" smtClean="0"/>
          </a:p>
          <a:p>
            <a:pPr>
              <a:spcBef>
                <a:spcPct val="0"/>
              </a:spcBef>
              <a:buFontTx/>
              <a:buChar char="-"/>
            </a:pPr>
            <a:r>
              <a:rPr lang="en-US" smtClean="0">
                <a:latin typeface="Arial" charset="0"/>
              </a:rPr>
              <a:t>Present the available upgrade paths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en-US" smtClean="0">
                <a:latin typeface="Arial" charset="0"/>
              </a:rPr>
              <a:t>User with Basic/Premium product will be able to get Business features by upgrading to Ultimate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en-US" smtClean="0">
                <a:latin typeface="Arial" charset="0"/>
              </a:rPr>
              <a:t>Upgrade paths are final for launch of Vista, and will not be re-visited by MS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en-US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en-US" smtClean="0">
                <a:latin typeface="Arial" charset="0"/>
              </a:rPr>
              <a:t>Typical Account question: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Q: Why is there no upgrade path from Basic or Premium to Business?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A1: Because customer that want business features will be able to get these by upgrading to Ultimate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If the account still wants explanation of reasoning, you may choose to use the following: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There are 2 rules that apply to whether an upgrade path will be offered or not: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Rule #1: A User will not lose any functionality when upgrading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Rule #2: Any SKU you upgrade </a:t>
            </a:r>
            <a:r>
              <a:rPr lang="en-US" b="1" smtClean="0">
                <a:latin typeface="Arial" charset="0"/>
              </a:rPr>
              <a:t>to</a:t>
            </a:r>
            <a:r>
              <a:rPr lang="en-US" smtClean="0">
                <a:latin typeface="Arial" charset="0"/>
              </a:rPr>
              <a:t> must have all features and options of the SKU you are upgrading </a:t>
            </a:r>
            <a:r>
              <a:rPr lang="en-US" b="1" smtClean="0">
                <a:latin typeface="Arial" charset="0"/>
              </a:rPr>
              <a:t>from</a:t>
            </a:r>
            <a:r>
              <a:rPr lang="en-US" smtClean="0">
                <a:latin typeface="Arial" charset="0"/>
              </a:rPr>
              <a:t/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Consequence of rule #1 is: A user cannot upgrade from Premium to Business since they would lose functionality like MediaCenter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Consequence of rule #2 is: A user cannot upgrade from Basic to Business since that would represent an option a user would not have with Premium (since rule 2 state that a higher end SKU (like Premium) must have all options of the lower end SKU (like Basic)</a:t>
            </a:r>
            <a:endParaRPr lang="en-US" b="1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en-US" smtClean="0">
              <a:latin typeface="Arial" charset="0"/>
            </a:endParaRPr>
          </a:p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4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1500A1-0DFE-4935-BB9E-CBCF8E9E0AF2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hu-HU"/>
          </a:p>
        </p:txBody>
      </p:sp>
      <p:sp>
        <p:nvSpPr>
          <p:cNvPr id="21507" name="Rectangle 2457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1508" name="Rectangle 24578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4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1DC140-E246-4216-B7FD-CE3ACCA5B1BB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hu-HU"/>
          </a:p>
        </p:txBody>
      </p:sp>
      <p:sp>
        <p:nvSpPr>
          <p:cNvPr id="22531" name="Rectangle 2560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16375" y="139700"/>
            <a:ext cx="2690813" cy="2017713"/>
          </a:xfrm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2532" name="Rectangle 2560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D3730-3821-4350-914C-56D3B8563165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87319-4185-438E-8607-B8F2F19D44B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CC230-AA16-4260-B461-869D8FC750D6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F728E-7145-4AE9-8296-46DE9430177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1455C-B156-4D4E-8A6C-8E558A6CCE76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AEF6-4F1F-4BC8-AE1F-B4D34746556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  <a:endParaRPr lang="hu-HU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15BDE-3B43-4A08-9AFD-D43E5C4508BF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24D3-C750-4E95-9B83-D7DDEA4734F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8F645-D031-49AE-B4EE-0E552684CD85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C41C9-8050-4926-8A53-4C47294D085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F253D-CBD5-4B21-BD07-0ADC3FA46AD2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B3E47-CA5A-4759-8022-DB6F97DCA12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9022F-F385-4672-9848-B9DC50A5AC4D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0969-555F-455D-BE6E-A60A4B7FDAF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F7452-DD6F-42A3-AF44-A447C0CCA63E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750E6-559E-49A5-B781-EC47BC33F8F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7D70B-E18D-4916-BB4E-088DEBBE906F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C475E-4D28-492B-9C5E-A93EA4C986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E1946-98D3-4009-A004-44CDAA77D13F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ED876-0129-450F-8959-1CAE69FFC8C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C762F-CC37-4011-BEBB-E5DF4E1A5385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39A2-CB03-45B0-B206-5C11A73027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57A3E7-D063-4E8C-847A-CF7C120E2F83}" type="datetimeFigureOut">
              <a:rPr lang="hu-HU"/>
              <a:pPr>
                <a:defRPr/>
              </a:pPr>
              <a:t>2006.11.24.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1C879-8A33-4D0B-A7F7-6EB91E92BF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14.png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357158" y="1500174"/>
            <a:ext cx="8429684" cy="1470025"/>
          </a:xfrm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hu-H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Windows Vista</a:t>
            </a:r>
            <a:br>
              <a:rPr lang="hu-H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Üzleti érték nagyvállalatok számára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5929330"/>
            <a:ext cx="8429684" cy="369332"/>
          </a:xfrm>
          <a:prstGeom prst="rect">
            <a:avLst/>
          </a:prstGeom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3">
                  <a:shade val="51000"/>
                  <a:satMod val="130000"/>
                  <a:alpha val="2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Felhasználói előnyök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3">
                  <a:shade val="51000"/>
                  <a:satMod val="130000"/>
                  <a:alpha val="2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6. esettanulmány: Dokumentum keresése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428736"/>
            <a:ext cx="4040188" cy="428628"/>
          </a:xfrm>
        </p:spPr>
        <p:txBody>
          <a:bodyPr/>
          <a:lstStyle/>
          <a:p>
            <a:pPr algn="ctr"/>
            <a:r>
              <a:rPr lang="hu-HU" dirty="0" smtClean="0"/>
              <a:t>Korábban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1857364"/>
            <a:ext cx="4040188" cy="2428892"/>
          </a:xfrm>
        </p:spPr>
        <p:txBody>
          <a:bodyPr/>
          <a:lstStyle/>
          <a:p>
            <a:r>
              <a:rPr lang="hu-HU" sz="2000" dirty="0" smtClean="0"/>
              <a:t>Nincs beépített keresés, vagy nem részletes</a:t>
            </a:r>
          </a:p>
          <a:p>
            <a:r>
              <a:rPr lang="hu-HU" sz="2000" dirty="0" smtClean="0"/>
              <a:t>Külső desktop keresők használata: nem engedélyezett, nem integrált</a:t>
            </a:r>
          </a:p>
          <a:p>
            <a:r>
              <a:rPr lang="hu-HU" sz="2000" dirty="0" smtClean="0"/>
              <a:t>Nincs metaadat támogatás</a:t>
            </a:r>
          </a:p>
          <a:p>
            <a:r>
              <a:rPr lang="hu-HU" sz="2000" dirty="0" smtClean="0"/>
              <a:t>„Megnyitom, nem nyert, becsukom” elv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41775" cy="428628"/>
          </a:xfrm>
        </p:spPr>
        <p:txBody>
          <a:bodyPr/>
          <a:lstStyle/>
          <a:p>
            <a:pPr algn="ctr"/>
            <a:r>
              <a:rPr lang="hu-HU" dirty="0" smtClean="0"/>
              <a:t>Windows Vista</a:t>
            </a:r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4041775" cy="2643206"/>
          </a:xfrm>
        </p:spPr>
        <p:txBody>
          <a:bodyPr/>
          <a:lstStyle/>
          <a:p>
            <a:r>
              <a:rPr lang="hu-HU" sz="2000" dirty="0" smtClean="0"/>
              <a:t>Integrált keresőmotor: dokumentumok, alkalmazások, képek, levelek...</a:t>
            </a:r>
          </a:p>
          <a:p>
            <a:r>
              <a:rPr lang="hu-HU" sz="2000" dirty="0" smtClean="0"/>
              <a:t>Többszintű, akár nagyon részletes keresés</a:t>
            </a:r>
          </a:p>
          <a:p>
            <a:r>
              <a:rPr lang="hu-HU" sz="2000" dirty="0" smtClean="0"/>
              <a:t>Metaadat támogatás</a:t>
            </a:r>
          </a:p>
          <a:p>
            <a:r>
              <a:rPr lang="hu-HU" sz="2000" dirty="0" smtClean="0"/>
              <a:t>Élőkép dokumentumokról, alkalmazásokról</a:t>
            </a:r>
            <a:endParaRPr lang="hu-H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4572008"/>
            <a:ext cx="785818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Eredmény: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A felhasználó logikájának megfelelő keresés, rendezés több 1000 dokumentum esetén is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Csökken a keresésre szánt holtidő és a felesleges kattintgatás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Hatékonyabb munka, feladatok sokkal gyorsabb elvégzése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6">
                  <a:shade val="51000"/>
                  <a:satMod val="130000"/>
                  <a:alpha val="2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Mobil munkaerő támogatása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6">
                  <a:shade val="51000"/>
                  <a:satMod val="130000"/>
                  <a:alpha val="2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7. esettanulmány: Irodai környezet elhagyása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428736"/>
            <a:ext cx="4040188" cy="428628"/>
          </a:xfrm>
        </p:spPr>
        <p:txBody>
          <a:bodyPr/>
          <a:lstStyle/>
          <a:p>
            <a:pPr algn="ctr"/>
            <a:r>
              <a:rPr lang="hu-HU" dirty="0" smtClean="0"/>
              <a:t>Korábban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1857364"/>
            <a:ext cx="4040188" cy="3951288"/>
          </a:xfrm>
        </p:spPr>
        <p:txBody>
          <a:bodyPr/>
          <a:lstStyle/>
          <a:p>
            <a:r>
              <a:rPr lang="hu-HU" sz="2000" dirty="0" smtClean="0"/>
              <a:t>Hálózati állapot változtatása nem egyszerű az átlagfelhasználóknak</a:t>
            </a:r>
          </a:p>
          <a:p>
            <a:r>
              <a:rPr lang="hu-HU" sz="2000" dirty="0" smtClean="0"/>
              <a:t>Különböző hálózatok (otthoni, munkahelyi) kezelése nem automatikus</a:t>
            </a:r>
          </a:p>
          <a:p>
            <a:r>
              <a:rPr lang="hu-HU" sz="2000" dirty="0" smtClean="0"/>
              <a:t>Mobil eszközök szinkronizálása több alkalmazással lehetséges</a:t>
            </a:r>
            <a:endParaRPr lang="hu-HU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41775" cy="428628"/>
          </a:xfrm>
        </p:spPr>
        <p:txBody>
          <a:bodyPr/>
          <a:lstStyle/>
          <a:p>
            <a:pPr algn="ctr"/>
            <a:r>
              <a:rPr lang="hu-HU" dirty="0" smtClean="0"/>
              <a:t>Windows Vista</a:t>
            </a:r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4041775" cy="2428892"/>
          </a:xfrm>
        </p:spPr>
        <p:txBody>
          <a:bodyPr/>
          <a:lstStyle/>
          <a:p>
            <a:r>
              <a:rPr lang="hu-HU" sz="2000" dirty="0" smtClean="0"/>
              <a:t>Grafikus Hálózati Központ panel: egyszerű kezelés</a:t>
            </a:r>
          </a:p>
          <a:p>
            <a:r>
              <a:rPr lang="hu-HU" sz="2000" dirty="0" smtClean="0"/>
              <a:t>Hiba esetén megoldási javaslat</a:t>
            </a:r>
          </a:p>
          <a:p>
            <a:r>
              <a:rPr lang="hu-HU" sz="2000" dirty="0" smtClean="0"/>
              <a:t>Hálózatok közötti váltás teljesen automatikus</a:t>
            </a:r>
          </a:p>
          <a:p>
            <a:r>
              <a:rPr lang="hu-HU" sz="2000" dirty="0" smtClean="0"/>
              <a:t>Sync Center: különböző eszközök szinkronizálása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472" y="4357694"/>
            <a:ext cx="7929618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Eredmény: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Egyszerű kapcsolatteremtés és munkavégzés távolról: hatékonyság, költségek és utazással töltött idő csökkenése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Egyszerűen használható alkalmazások, automatikus problémamegoldás: kevesebb support hívás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Rectangle 92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6477" y="5414949"/>
            <a:ext cx="29257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Rectangle 92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1877" y="4067162"/>
            <a:ext cx="29257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Rectangle 92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98989" y="4056049"/>
            <a:ext cx="3309938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0853" name="Rectangle 590852"/>
          <p:cNvSpPr>
            <a:spLocks noChangeAspect="1" noChangeArrowheads="1"/>
          </p:cNvSpPr>
          <p:nvPr/>
        </p:nvSpPr>
        <p:spPr bwMode="auto">
          <a:xfrm>
            <a:off x="1149327" y="4314812"/>
            <a:ext cx="2981325" cy="28733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0726" tIns="40726" rIns="0" bIns="40726" numCol="1" anchor="t" anchorCtr="0" compatLnSpc="1">
            <a:prstTxWarp prst="textNoShape">
              <a:avLst/>
            </a:prstTxWarp>
          </a:bodyPr>
          <a:lstStyle/>
          <a:p>
            <a:pPr algn="ctr" defTabSz="912813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Windows Vista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  <a:p>
            <a:pPr algn="ctr" defTabSz="912813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Home Premium</a:t>
            </a:r>
          </a:p>
          <a:p>
            <a:pPr algn="ctr" defTabSz="912813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126" name="Rectangle 9220"/>
          <p:cNvPicPr>
            <a:picLocks noChangeArrowheads="1"/>
          </p:cNvPicPr>
          <p:nvPr/>
        </p:nvPicPr>
        <p:blipFill>
          <a:blip r:embed="rId5">
            <a:lum bright="-12000"/>
          </a:blip>
          <a:srcRect/>
          <a:stretch>
            <a:fillRect/>
          </a:stretch>
        </p:blipFill>
        <p:spPr bwMode="auto">
          <a:xfrm>
            <a:off x="1214414" y="1571612"/>
            <a:ext cx="43751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0855" name="Rectangle 590854"/>
          <p:cNvSpPr>
            <a:spLocks noChangeAspect="1" noChangeArrowheads="1"/>
          </p:cNvSpPr>
          <p:nvPr/>
        </p:nvSpPr>
        <p:spPr bwMode="auto">
          <a:xfrm>
            <a:off x="2149452" y="1762112"/>
            <a:ext cx="2495550" cy="5111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0814" tIns="40814" rIns="0" bIns="40814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Windows Vista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Ultimate</a:t>
            </a:r>
            <a:endParaRPr lang="en-US" altLang="ja-JP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pic>
        <p:nvPicPr>
          <p:cNvPr id="5128" name="Rectangle 92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98989" y="2720962"/>
            <a:ext cx="3325813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0857" name="Rectangle 590856"/>
          <p:cNvSpPr>
            <a:spLocks noChangeAspect="1" noChangeArrowheads="1"/>
          </p:cNvSpPr>
          <p:nvPr/>
        </p:nvSpPr>
        <p:spPr bwMode="auto">
          <a:xfrm>
            <a:off x="4760889" y="2990837"/>
            <a:ext cx="3340100" cy="3270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0726" tIns="40726" rIns="0" bIns="40726" numCol="1" anchor="t" anchorCtr="0" compatLnSpc="1">
            <a:prstTxWarp prst="textNoShape">
              <a:avLst/>
            </a:prstTxWarp>
          </a:bodyPr>
          <a:lstStyle/>
          <a:p>
            <a:pPr algn="ctr" defTabSz="912813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Windows Vista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  <a:p>
            <a:pPr algn="ctr" defTabSz="912813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Enterprise</a:t>
            </a:r>
          </a:p>
        </p:txBody>
      </p:sp>
      <p:sp>
        <p:nvSpPr>
          <p:cNvPr id="590858" name="Rectangle 590857"/>
          <p:cNvSpPr>
            <a:spLocks noChangeAspect="1" noChangeArrowheads="1"/>
          </p:cNvSpPr>
          <p:nvPr/>
        </p:nvSpPr>
        <p:spPr bwMode="auto">
          <a:xfrm>
            <a:off x="4754539" y="4327512"/>
            <a:ext cx="3384550" cy="32543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0726" tIns="40726" rIns="0" bIns="40726" numCol="1" anchor="t" anchorCtr="0" compatLnSpc="1">
            <a:prstTxWarp prst="textNoShape">
              <a:avLst/>
            </a:prstTxWarp>
          </a:bodyPr>
          <a:lstStyle/>
          <a:p>
            <a:pPr algn="ctr" defTabSz="912813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Windows Vista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  <a:p>
            <a:pPr algn="ctr" defTabSz="912813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Business</a:t>
            </a:r>
          </a:p>
        </p:txBody>
      </p:sp>
      <p:sp>
        <p:nvSpPr>
          <p:cNvPr id="590859" name="Rectangle 590858"/>
          <p:cNvSpPr>
            <a:spLocks noChangeAspect="1" noChangeArrowheads="1"/>
          </p:cNvSpPr>
          <p:nvPr/>
        </p:nvSpPr>
        <p:spPr bwMode="auto">
          <a:xfrm>
            <a:off x="1201714" y="5648312"/>
            <a:ext cx="2992438" cy="31908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40726" tIns="40726" rIns="0" bIns="40726" numCol="1" anchor="t" anchorCtr="0" compatLnSpc="1">
            <a:prstTxWarp prst="textNoShape">
              <a:avLst/>
            </a:prstTxWarp>
          </a:bodyPr>
          <a:lstStyle/>
          <a:p>
            <a:pPr algn="ctr" defTabSz="912813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Windows Vista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  <a:p>
            <a:pPr algn="ctr" defTabSz="912813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Home Basic</a:t>
            </a:r>
            <a:endParaRPr lang="en-US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7158" y="357166"/>
            <a:ext cx="8429683" cy="707886"/>
          </a:xfrm>
          <a:prstGeom prst="rect">
            <a:avLst/>
          </a:prstGeom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Windows Vista termékverziók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hu-H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Vállalati termékverziók</a:t>
            </a:r>
            <a:endParaRPr lang="hu-H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357430"/>
            <a:ext cx="4040188" cy="3768732"/>
          </a:xfrm>
        </p:spPr>
        <p:txBody>
          <a:bodyPr/>
          <a:lstStyle/>
          <a:p>
            <a:r>
              <a:rPr lang="hu-HU" dirty="0" smtClean="0"/>
              <a:t>Lemezkép alapú telepítés</a:t>
            </a:r>
          </a:p>
          <a:p>
            <a:r>
              <a:rPr lang="hu-HU" dirty="0" smtClean="0"/>
              <a:t>Menedzsment csoportházirendekkel</a:t>
            </a:r>
          </a:p>
          <a:p>
            <a:r>
              <a:rPr lang="hu-HU" dirty="0" smtClean="0"/>
              <a:t>Tablet PC beépített funkció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357430"/>
            <a:ext cx="4041775" cy="3768732"/>
          </a:xfrm>
        </p:spPr>
        <p:txBody>
          <a:bodyPr/>
          <a:lstStyle/>
          <a:p>
            <a:r>
              <a:rPr lang="hu-HU" dirty="0" smtClean="0"/>
              <a:t>Windows Vista Business +</a:t>
            </a:r>
          </a:p>
          <a:p>
            <a:r>
              <a:rPr lang="hu-HU" dirty="0" smtClean="0"/>
              <a:t>Windows Bitlocker – merevlemez titkosítás</a:t>
            </a:r>
          </a:p>
          <a:p>
            <a:r>
              <a:rPr lang="hu-HU" dirty="0" smtClean="0"/>
              <a:t>Virtual PC – 4 virtuális gép futatása</a:t>
            </a:r>
          </a:p>
          <a:p>
            <a:r>
              <a:rPr lang="hu-HU" dirty="0" smtClean="0"/>
              <a:t>Alrendszer a Unix alapú alkalmazások emulátor nélküli futtatásához (SUA)</a:t>
            </a:r>
          </a:p>
          <a:p>
            <a:r>
              <a:rPr lang="hu-HU" dirty="0" smtClean="0"/>
              <a:t>MUI</a:t>
            </a:r>
            <a:endParaRPr lang="hu-HU" dirty="0"/>
          </a:p>
        </p:txBody>
      </p:sp>
      <p:pic>
        <p:nvPicPr>
          <p:cNvPr id="9" name="Picture 5" descr="D:\Documents\Windows logók nyomtatás min\Vista&amp;Office2007\JPG\Vista\Business for pp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00174"/>
            <a:ext cx="2786082" cy="728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D:\Documents\Windows logók nyomtatás min\Vista&amp;Office2007\JPG\Vista\Enterprise for pp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500174"/>
            <a:ext cx="2786084" cy="803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u-H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Árazás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hu-HU" dirty="0" smtClean="0"/>
          </a:p>
          <a:p>
            <a:pPr>
              <a:buFont typeface="Arial" charset="0"/>
              <a:buNone/>
            </a:pPr>
            <a:endParaRPr lang="hu-HU" dirty="0" smtClean="0"/>
          </a:p>
        </p:txBody>
      </p:sp>
      <p:pic>
        <p:nvPicPr>
          <p:cNvPr id="6148" name="Picture 2" descr="D:\Documents\Windows logók nyomtatás min\Vista&amp;Office2007\JPG\Vista\xp home for pp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357826"/>
            <a:ext cx="2214578" cy="64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 descr="D:\Documents\Windows logók nyomtatás min\Vista&amp;Office2007\JPG\Vista\xp media for pp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7" y="4429132"/>
            <a:ext cx="3143273" cy="83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4" descr="D:\Documents\Windows logók nyomtatás min\Vista&amp;Office2007\JPG\Vista\xp pro fro pp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3643314"/>
            <a:ext cx="237276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5" descr="D:\Documents\Windows logók nyomtatás min\Vista&amp;Office2007\JPG\Vista\Business for pp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3714752"/>
            <a:ext cx="2786082" cy="728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6" descr="D:\Documents\Windows logók nyomtatás min\Vista&amp;Office2007\JPG\Vista\Enterprise for ppt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89" y="2786063"/>
            <a:ext cx="2786084" cy="803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7" descr="D:\Documents\Windows logók nyomtatás min\Vista&amp;Office2007\JPG\Vista\Home basic for ppt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29189" y="5357813"/>
            <a:ext cx="2786084" cy="714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8" descr="D:\Documents\Windows logók nyomtatás min\Vista&amp;Office2007\JPG\Vista\Home premium for ppt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29189" y="4572000"/>
            <a:ext cx="2786083" cy="7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9" descr="D:\Documents\Windows logók nyomtatás min\Vista&amp;Office2007\JPG\Vista\ultimete for ppt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29189" y="1785939"/>
            <a:ext cx="2786084" cy="747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>
            <a:off x="3428992" y="4857760"/>
            <a:ext cx="12858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428992" y="5643578"/>
            <a:ext cx="12858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428992" y="4000504"/>
            <a:ext cx="12858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428992" y="3071810"/>
            <a:ext cx="12858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428992" y="2071678"/>
            <a:ext cx="128587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14480" y="1857364"/>
            <a:ext cx="7553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8000" dirty="0" smtClean="0"/>
              <a:t>?</a:t>
            </a:r>
            <a:endParaRPr lang="hu-HU" sz="80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Title 594945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Licencelés</a:t>
            </a:r>
            <a:endParaRPr lang="en-US" sz="4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171" name="TextBox 11265"/>
          <p:cNvSpPr txBox="1">
            <a:spLocks noChangeArrowheads="1"/>
          </p:cNvSpPr>
          <p:nvPr/>
        </p:nvSpPr>
        <p:spPr bwMode="auto">
          <a:xfrm>
            <a:off x="250825" y="1484313"/>
            <a:ext cx="1839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 sz="1600" dirty="0">
                <a:latin typeface="Segoe UI" pitchFamily="34" charset="0"/>
              </a:rPr>
              <a:t>Dobozos (FPP)</a:t>
            </a:r>
            <a:endParaRPr lang="en-US" sz="1600" dirty="0">
              <a:latin typeface="Segoe UI" pitchFamily="34" charset="0"/>
            </a:endParaRPr>
          </a:p>
        </p:txBody>
      </p:sp>
      <p:sp>
        <p:nvSpPr>
          <p:cNvPr id="7172" name="TextBox 11266"/>
          <p:cNvSpPr txBox="1">
            <a:spLocks noChangeArrowheads="1"/>
          </p:cNvSpPr>
          <p:nvPr/>
        </p:nvSpPr>
        <p:spPr bwMode="auto">
          <a:xfrm>
            <a:off x="2484438" y="1484313"/>
            <a:ext cx="1884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 sz="1600" dirty="0">
                <a:latin typeface="Segoe UI" pitchFamily="34" charset="0"/>
              </a:rPr>
              <a:t>Előtelepített (OEM)</a:t>
            </a:r>
            <a:endParaRPr lang="en-US" sz="1600" dirty="0">
              <a:latin typeface="Segoe UI" pitchFamily="34" charset="0"/>
            </a:endParaRPr>
          </a:p>
        </p:txBody>
      </p:sp>
      <p:sp>
        <p:nvSpPr>
          <p:cNvPr id="7173" name="TextBox 11267"/>
          <p:cNvSpPr txBox="1">
            <a:spLocks noChangeArrowheads="1"/>
          </p:cNvSpPr>
          <p:nvPr/>
        </p:nvSpPr>
        <p:spPr bwMode="auto">
          <a:xfrm>
            <a:off x="4787900" y="1412875"/>
            <a:ext cx="20240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 sz="1600" dirty="0">
                <a:latin typeface="Segoe UI" pitchFamily="34" charset="0"/>
              </a:rPr>
              <a:t>Mennyiségi licencszerződés</a:t>
            </a:r>
            <a:endParaRPr lang="en-US" sz="1600" dirty="0">
              <a:latin typeface="Segoe UI" pitchFamily="34" charset="0"/>
            </a:endParaRPr>
          </a:p>
        </p:txBody>
      </p:sp>
      <p:sp>
        <p:nvSpPr>
          <p:cNvPr id="7174" name="TextBox 11268"/>
          <p:cNvSpPr txBox="1">
            <a:spLocks noChangeArrowheads="1"/>
          </p:cNvSpPr>
          <p:nvPr/>
        </p:nvSpPr>
        <p:spPr bwMode="auto">
          <a:xfrm>
            <a:off x="6821488" y="1268413"/>
            <a:ext cx="23225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 sz="1600" dirty="0">
                <a:latin typeface="Segoe UI" pitchFamily="34" charset="0"/>
              </a:rPr>
              <a:t>Nagyvállalati licenc/Frissítési Garancia (EA/SA)</a:t>
            </a:r>
            <a:endParaRPr lang="en-US" sz="1600" dirty="0">
              <a:latin typeface="Segoe UI" pitchFamily="34" charset="0"/>
            </a:endParaRPr>
          </a:p>
        </p:txBody>
      </p:sp>
      <p:pic>
        <p:nvPicPr>
          <p:cNvPr id="7175" name="Rectangle 11269"/>
          <p:cNvPicPr>
            <a:picLocks noChangeAspect="1" noChangeArrowheads="1"/>
          </p:cNvPicPr>
          <p:nvPr/>
        </p:nvPicPr>
        <p:blipFill>
          <a:blip r:embed="rId3"/>
          <a:srcRect t="55" r="-1150000"/>
          <a:stretch>
            <a:fillRect/>
          </a:stretch>
        </p:blipFill>
        <p:spPr bwMode="auto">
          <a:xfrm>
            <a:off x="2281238" y="1444625"/>
            <a:ext cx="2222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Rectangle 11270"/>
          <p:cNvPicPr>
            <a:picLocks noChangeAspect="1" noChangeArrowheads="1"/>
          </p:cNvPicPr>
          <p:nvPr/>
        </p:nvPicPr>
        <p:blipFill>
          <a:blip r:embed="rId3"/>
          <a:srcRect t="55" r="-1150000"/>
          <a:stretch>
            <a:fillRect/>
          </a:stretch>
        </p:blipFill>
        <p:spPr bwMode="auto">
          <a:xfrm>
            <a:off x="4575175" y="1444625"/>
            <a:ext cx="222250" cy="438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Rectangle 11271"/>
          <p:cNvPicPr>
            <a:picLocks noChangeAspect="1" noChangeArrowheads="1"/>
          </p:cNvPicPr>
          <p:nvPr/>
        </p:nvPicPr>
        <p:blipFill>
          <a:blip r:embed="rId3"/>
          <a:srcRect t="55" r="-1150000"/>
          <a:stretch>
            <a:fillRect/>
          </a:stretch>
        </p:blipFill>
        <p:spPr bwMode="auto">
          <a:xfrm>
            <a:off x="6861175" y="1117600"/>
            <a:ext cx="2222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Rectangle 11272"/>
          <p:cNvPicPr>
            <a:picLocks noChangeAspect="1" noChangeArrowheads="1"/>
          </p:cNvPicPr>
          <p:nvPr/>
        </p:nvPicPr>
        <p:blipFill>
          <a:blip r:embed="rId4"/>
          <a:srcRect l="55" t="-1150000"/>
          <a:stretch>
            <a:fillRect/>
          </a:stretch>
        </p:blipFill>
        <p:spPr bwMode="auto">
          <a:xfrm>
            <a:off x="0" y="1917700"/>
            <a:ext cx="92186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9" name="Rectangle 11283"/>
          <p:cNvPicPr>
            <a:picLocks noChangeAspect="1" noChangeArrowheads="1"/>
          </p:cNvPicPr>
          <p:nvPr/>
        </p:nvPicPr>
        <p:blipFill>
          <a:blip r:embed="rId3"/>
          <a:srcRect t="55" r="-1150000"/>
          <a:stretch>
            <a:fillRect/>
          </a:stretch>
        </p:blipFill>
        <p:spPr bwMode="auto">
          <a:xfrm>
            <a:off x="2281238" y="1042988"/>
            <a:ext cx="222250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0" name="Rectangle 11284"/>
          <p:cNvPicPr>
            <a:picLocks noChangeAspect="1" noChangeArrowheads="1"/>
          </p:cNvPicPr>
          <p:nvPr/>
        </p:nvPicPr>
        <p:blipFill>
          <a:blip r:embed="rId3"/>
          <a:srcRect t="55" r="-1150000"/>
          <a:stretch>
            <a:fillRect/>
          </a:stretch>
        </p:blipFill>
        <p:spPr bwMode="auto">
          <a:xfrm>
            <a:off x="4575175" y="1117600"/>
            <a:ext cx="222250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 descr="D:\Documents\Windows logók nyomtatás min\Vista&amp;Office2007\JPG\Vista\Business for pp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9" y="3143260"/>
            <a:ext cx="1857387" cy="48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7" descr="D:\Documents\Windows logók nyomtatás min\Vista&amp;Office2007\JPG\Vista\Home basic for ppt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786322"/>
            <a:ext cx="1857388" cy="4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8" descr="D:\Documents\Windows logók nyomtatás min\Vista&amp;Office2007\JPG\Vista\Home premium for ppt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4000508"/>
            <a:ext cx="1857387" cy="47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9" descr="D:\Documents\Windows logók nyomtatás min\Vista&amp;Office2007\JPG\Vista\ultimete for ppt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59" y="2286004"/>
            <a:ext cx="1857388" cy="49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 descr="D:\Documents\Windows logók nyomtatás min\Vista&amp;Office2007\JPG\Vista\Business for pp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9" y="3143260"/>
            <a:ext cx="1857387" cy="48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7" descr="D:\Documents\Windows logók nyomtatás min\Vista&amp;Office2007\JPG\Vista\Home basic for ppt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0298" y="4786322"/>
            <a:ext cx="1857388" cy="4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8" descr="D:\Documents\Windows logók nyomtatás min\Vista&amp;Office2007\JPG\Vista\Home premium for ppt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00298" y="4000508"/>
            <a:ext cx="1857387" cy="47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9" descr="D:\Documents\Windows logók nyomtatás min\Vista&amp;Office2007\JPG\Vista\ultimete for ppt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00299" y="2286004"/>
            <a:ext cx="1857388" cy="49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5" descr="D:\Documents\Windows logók nyomtatás min\Vista&amp;Office2007\JPG\Vista\Business for pp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2285992"/>
            <a:ext cx="1857387" cy="48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6" descr="D:\Documents\Windows logók nyomtatás min\Vista&amp;Office2007\JPG\Vista\Enterprise for ppt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00893" y="2285992"/>
            <a:ext cx="1857387" cy="535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5072066" y="3857628"/>
            <a:ext cx="3698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Teljes operációs rendszer továbbra is kizárólag OEM és FPP verzióban! </a:t>
            </a:r>
            <a:endParaRPr lang="hu-H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hu-H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Rendszerkövetelmények</a:t>
            </a:r>
            <a:endParaRPr lang="hu-H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8596" y="1857364"/>
          <a:ext cx="8215371" cy="4481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8457"/>
                <a:gridCol w="2738457"/>
                <a:gridCol w="2738457"/>
              </a:tblGrid>
              <a:tr h="713512">
                <a:tc>
                  <a:txBody>
                    <a:bodyPr/>
                    <a:lstStyle/>
                    <a:p>
                      <a:pPr algn="ctr"/>
                      <a:endParaRPr lang="hu-H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Minimálisan elvárt teljesítmény</a:t>
                      </a:r>
                      <a:endParaRPr lang="hu-H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Ajánlott teljesítmény</a:t>
                      </a:r>
                      <a:endParaRPr lang="hu-H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</a:tr>
              <a:tr h="713512">
                <a:tc>
                  <a:txBody>
                    <a:bodyPr/>
                    <a:lstStyle/>
                    <a:p>
                      <a:pPr algn="ctr"/>
                      <a:r>
                        <a:rPr lang="hu-H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Processzor</a:t>
                      </a:r>
                      <a:endParaRPr lang="hu-H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800 MHz</a:t>
                      </a:r>
                      <a:r>
                        <a:rPr lang="hu-HU" baseline="0" dirty="0" smtClean="0"/>
                        <a:t> x 86 vagy x64 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 GHz x86 vagy x64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</a:tr>
              <a:tr h="713512">
                <a:tc>
                  <a:txBody>
                    <a:bodyPr/>
                    <a:lstStyle/>
                    <a:p>
                      <a:pPr algn="ctr"/>
                      <a:r>
                        <a:rPr lang="hu-H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Rendszer memória</a:t>
                      </a:r>
                      <a:endParaRPr lang="hu-H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aseline="0" dirty="0" smtClean="0"/>
                        <a:t>512 MB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 GB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</a:tr>
              <a:tr h="861594">
                <a:tc>
                  <a:txBody>
                    <a:bodyPr/>
                    <a:lstStyle/>
                    <a:p>
                      <a:pPr algn="ctr"/>
                      <a:r>
                        <a:rPr lang="hu-H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GPU</a:t>
                      </a:r>
                      <a:endParaRPr lang="hu-H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SVGA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Aero kompatibilis: WDDM</a:t>
                      </a:r>
                      <a:r>
                        <a:rPr lang="hu-HU" baseline="0" dirty="0" smtClean="0"/>
                        <a:t> driver támogatás, Pixel Shading 2.0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</a:tr>
              <a:tr h="713512">
                <a:tc>
                  <a:txBody>
                    <a:bodyPr/>
                    <a:lstStyle/>
                    <a:p>
                      <a:pPr algn="ctr"/>
                      <a:r>
                        <a:rPr lang="hu-H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Videó memória</a:t>
                      </a:r>
                      <a:endParaRPr lang="hu-H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64MB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128 MB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</a:tr>
              <a:tr h="713512">
                <a:tc>
                  <a:txBody>
                    <a:bodyPr/>
                    <a:lstStyle/>
                    <a:p>
                      <a:pPr algn="ctr"/>
                      <a:r>
                        <a:rPr lang="hu-H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HDD</a:t>
                      </a:r>
                      <a:endParaRPr lang="hu-H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20GB</a:t>
                      </a:r>
                      <a:r>
                        <a:rPr lang="hu-HU" baseline="0" dirty="0" smtClean="0"/>
                        <a:t> 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40GB</a:t>
                      </a:r>
                      <a:endParaRPr lang="hu-HU" dirty="0"/>
                    </a:p>
                  </a:txBody>
                  <a:tcPr anchor="ctr">
                    <a:solidFill>
                      <a:schemeClr val="accent6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Rectangle 1228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Rectangle 1228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47075" y="774700"/>
            <a:ext cx="796925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Rectangle 12290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invGray">
          <a:xfrm>
            <a:off x="8410575" y="1749425"/>
            <a:ext cx="55562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9045" name="TextBox 599044"/>
          <p:cNvSpPr txBox="1">
            <a:spLocks noChangeArrowheads="1"/>
          </p:cNvSpPr>
          <p:nvPr/>
        </p:nvSpPr>
        <p:spPr bwMode="auto">
          <a:xfrm>
            <a:off x="6842125" y="3609975"/>
            <a:ext cx="15462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hu-HU">
                <a:solidFill>
                  <a:schemeClr val="bg1"/>
                </a:solidFill>
              </a:rPr>
              <a:t>2007. január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8198" name="Rectangle 12292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77050" y="1031875"/>
            <a:ext cx="173355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Rectangle 12293"/>
          <p:cNvPicPr>
            <a:picLocks noChangeArrowheads="1"/>
          </p:cNvPicPr>
          <p:nvPr/>
        </p:nvPicPr>
        <p:blipFill>
          <a:blip r:embed="rId7">
            <a:lum bright="-12000"/>
          </a:blip>
          <a:srcRect l="2718"/>
          <a:stretch>
            <a:fillRect/>
          </a:stretch>
        </p:blipFill>
        <p:spPr bwMode="auto">
          <a:xfrm>
            <a:off x="0" y="620713"/>
            <a:ext cx="6907213" cy="606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476375" y="2867025"/>
            <a:ext cx="1368425" cy="1333500"/>
            <a:chOff x="1894" y="1784"/>
            <a:chExt cx="862" cy="840"/>
          </a:xfrm>
        </p:grpSpPr>
        <p:sp>
          <p:nvSpPr>
            <p:cNvPr id="8214" name="TextBox 12308"/>
            <p:cNvSpPr txBox="1">
              <a:spLocks noChangeArrowheads="1"/>
            </p:cNvSpPr>
            <p:nvPr/>
          </p:nvSpPr>
          <p:spPr bwMode="auto">
            <a:xfrm>
              <a:off x="1904" y="2254"/>
              <a:ext cx="842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9144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hu-HU" dirty="0">
                  <a:solidFill>
                    <a:schemeClr val="bg1"/>
                  </a:solidFill>
                </a:rPr>
                <a:t>2006.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hu-HU" dirty="0" smtClean="0">
                  <a:solidFill>
                    <a:schemeClr val="bg1"/>
                  </a:solidFill>
                </a:rPr>
                <a:t>szeptember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215" name="TextBox 12309"/>
            <p:cNvSpPr txBox="1">
              <a:spLocks noChangeArrowheads="1"/>
            </p:cNvSpPr>
            <p:nvPr/>
          </p:nvSpPr>
          <p:spPr bwMode="auto">
            <a:xfrm>
              <a:off x="1894" y="1784"/>
              <a:ext cx="862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Clr>
                  <a:schemeClr val="tx2"/>
                </a:buClr>
                <a:buSzPct val="115000"/>
                <a:buFont typeface="Wingdings 2" pitchFamily="18" charset="2"/>
                <a:buNone/>
              </a:pPr>
              <a:r>
                <a:rPr lang="hu-HU" sz="2000" i="1" dirty="0" smtClean="0">
                  <a:solidFill>
                    <a:srgbClr val="FFCC00"/>
                  </a:solidFill>
                </a:rPr>
                <a:t>Release candidate 1</a:t>
              </a:r>
              <a:endParaRPr lang="en-US" sz="2000" i="1" dirty="0">
                <a:solidFill>
                  <a:srgbClr val="FFCC00"/>
                </a:solidFill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916238" y="3141663"/>
            <a:ext cx="1489075" cy="1052512"/>
            <a:chOff x="2812" y="1961"/>
            <a:chExt cx="938" cy="663"/>
          </a:xfrm>
        </p:grpSpPr>
        <p:sp>
          <p:nvSpPr>
            <p:cNvPr id="8212" name="TextBox 12306"/>
            <p:cNvSpPr txBox="1">
              <a:spLocks noChangeArrowheads="1"/>
            </p:cNvSpPr>
            <p:nvPr/>
          </p:nvSpPr>
          <p:spPr bwMode="auto">
            <a:xfrm>
              <a:off x="2812" y="2254"/>
              <a:ext cx="938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9144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hu-HU" dirty="0">
                  <a:solidFill>
                    <a:schemeClr val="bg1"/>
                  </a:solidFill>
                </a:rPr>
                <a:t>2006.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hu-HU" dirty="0" smtClean="0">
                  <a:solidFill>
                    <a:schemeClr val="bg1"/>
                  </a:solidFill>
                </a:rPr>
                <a:t>november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213" name="TextBox 12307"/>
            <p:cNvSpPr txBox="1">
              <a:spLocks noChangeArrowheads="1"/>
            </p:cNvSpPr>
            <p:nvPr/>
          </p:nvSpPr>
          <p:spPr bwMode="auto">
            <a:xfrm>
              <a:off x="2818" y="1961"/>
              <a:ext cx="92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Clr>
                  <a:schemeClr val="tx2"/>
                </a:buClr>
                <a:buSzPct val="115000"/>
                <a:buFont typeface="Wingdings 2" pitchFamily="18" charset="2"/>
                <a:buNone/>
              </a:pPr>
              <a:r>
                <a:rPr lang="hu-HU" sz="2000" i="1">
                  <a:solidFill>
                    <a:srgbClr val="FFCC00"/>
                  </a:solidFill>
                </a:rPr>
                <a:t>RTM</a:t>
              </a:r>
              <a:endParaRPr lang="en-US" sz="2000" i="1">
                <a:solidFill>
                  <a:srgbClr val="FFCC00"/>
                </a:solidFill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0" y="2852738"/>
            <a:ext cx="1655763" cy="1358900"/>
            <a:chOff x="966" y="1784"/>
            <a:chExt cx="842" cy="856"/>
          </a:xfrm>
        </p:grpSpPr>
        <p:sp>
          <p:nvSpPr>
            <p:cNvPr id="8210" name="TextBox 12304"/>
            <p:cNvSpPr txBox="1">
              <a:spLocks noChangeArrowheads="1"/>
            </p:cNvSpPr>
            <p:nvPr/>
          </p:nvSpPr>
          <p:spPr bwMode="auto">
            <a:xfrm>
              <a:off x="1086" y="1784"/>
              <a:ext cx="60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30000"/>
                </a:spcBef>
                <a:buClr>
                  <a:schemeClr val="tx2"/>
                </a:buClr>
                <a:buSzPct val="115000"/>
                <a:buFont typeface="Wingdings 2" pitchFamily="18" charset="2"/>
                <a:buNone/>
              </a:pPr>
              <a:r>
                <a:rPr lang="hu-HU" sz="2000" i="1">
                  <a:solidFill>
                    <a:srgbClr val="FFCC00"/>
                  </a:solidFill>
                </a:rPr>
                <a:t>Feature complete</a:t>
              </a:r>
              <a:endParaRPr lang="en-US" sz="2000" i="1">
                <a:solidFill>
                  <a:srgbClr val="FFCC00"/>
                </a:solidFill>
              </a:endParaRPr>
            </a:p>
          </p:txBody>
        </p:sp>
        <p:sp>
          <p:nvSpPr>
            <p:cNvPr id="8211" name="TextBox 12305"/>
            <p:cNvSpPr txBox="1">
              <a:spLocks noChangeArrowheads="1"/>
            </p:cNvSpPr>
            <p:nvPr/>
          </p:nvSpPr>
          <p:spPr bwMode="auto">
            <a:xfrm>
              <a:off x="966" y="2254"/>
              <a:ext cx="842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9144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hu-HU" sz="1900">
                  <a:solidFill>
                    <a:schemeClr val="bg1"/>
                  </a:solidFill>
                </a:rPr>
                <a:t>2006.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hu-HU" sz="1900">
                  <a:solidFill>
                    <a:schemeClr val="bg1"/>
                  </a:solidFill>
                </a:rPr>
                <a:t>február</a:t>
              </a:r>
              <a:endParaRPr lang="en-US">
                <a:solidFill>
                  <a:schemeClr val="bg1"/>
                </a:solidFill>
              </a:endParaRPr>
            </a:p>
          </p:txBody>
        </p:sp>
      </p:grpSp>
      <p:pic>
        <p:nvPicPr>
          <p:cNvPr id="8203" name="Rectangle 1229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480000">
            <a:off x="250825" y="1341438"/>
            <a:ext cx="4464050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9059" name="Title 599058"/>
          <p:cNvSpPr>
            <a:spLocks noGrp="1" noChangeArrowheads="1"/>
          </p:cNvSpPr>
          <p:nvPr>
            <p:ph type="title"/>
          </p:nvPr>
        </p:nvSpPr>
        <p:spPr>
          <a:xfrm>
            <a:off x="323850" y="228600"/>
            <a:ext cx="8515350" cy="1079500"/>
          </a:xfrm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Windows Vista </a:t>
            </a:r>
            <a:r>
              <a:rPr lang="hu-H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elérhetőség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/>
            </a:r>
            <a:b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</a:b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99060" name="TextBox 599059"/>
          <p:cNvSpPr txBox="1">
            <a:spLocks noChangeArrowheads="1"/>
          </p:cNvSpPr>
          <p:nvPr/>
        </p:nvSpPr>
        <p:spPr bwMode="auto">
          <a:xfrm>
            <a:off x="7019925" y="2881313"/>
            <a:ext cx="1511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hu-HU" dirty="0">
                <a:solidFill>
                  <a:srgbClr val="FFCC00"/>
                </a:solidFill>
              </a:rPr>
              <a:t>Széleskörű elérhetőség</a:t>
            </a:r>
          </a:p>
        </p:txBody>
      </p:sp>
      <p:sp>
        <p:nvSpPr>
          <p:cNvPr id="599061" name="TextBox 599060"/>
          <p:cNvSpPr txBox="1">
            <a:spLocks noChangeArrowheads="1"/>
          </p:cNvSpPr>
          <p:nvPr/>
        </p:nvSpPr>
        <p:spPr bwMode="auto">
          <a:xfrm>
            <a:off x="4427538" y="2924175"/>
            <a:ext cx="15652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hu-HU">
                <a:solidFill>
                  <a:srgbClr val="FFCC00"/>
                </a:solidFill>
              </a:rPr>
              <a:t>VL elérhetőség</a:t>
            </a:r>
            <a:endParaRPr lang="hu-HU">
              <a:solidFill>
                <a:schemeClr val="bg1"/>
              </a:solidFill>
            </a:endParaRPr>
          </a:p>
        </p:txBody>
      </p:sp>
      <p:sp>
        <p:nvSpPr>
          <p:cNvPr id="599062" name="TextBox 599061"/>
          <p:cNvSpPr txBox="1">
            <a:spLocks noChangeArrowheads="1"/>
          </p:cNvSpPr>
          <p:nvPr/>
        </p:nvSpPr>
        <p:spPr bwMode="auto">
          <a:xfrm>
            <a:off x="4572000" y="3500438"/>
            <a:ext cx="1246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>
                <a:solidFill>
                  <a:schemeClr val="bg1"/>
                </a:solidFill>
              </a:rPr>
              <a:t>2006. november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356350" y="4394200"/>
            <a:ext cx="22494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hu-HU" dirty="0">
                <a:solidFill>
                  <a:schemeClr val="bg1"/>
                </a:solidFill>
              </a:rPr>
              <a:t>Magyar verzió:</a:t>
            </a:r>
          </a:p>
          <a:p>
            <a:pPr algn="ctr" eaLnBrk="0" hangingPunct="0"/>
            <a:r>
              <a:rPr lang="hu-HU" dirty="0">
                <a:solidFill>
                  <a:schemeClr val="bg1"/>
                </a:solidFill>
              </a:rPr>
              <a:t>2007 első negyedév</a:t>
            </a:r>
          </a:p>
        </p:txBody>
      </p:sp>
      <p:sp>
        <p:nvSpPr>
          <p:cNvPr id="24" name="TextBox 23"/>
          <p:cNvSpPr txBox="1"/>
          <p:nvPr/>
        </p:nvSpPr>
        <p:spPr>
          <a:xfrm rot="21181587">
            <a:off x="1928794" y="235743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hu-H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RC1</a:t>
            </a:r>
            <a:endParaRPr lang="hu-H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9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9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99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9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9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9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99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5" grpId="0"/>
      <p:bldP spid="599060" grpId="0"/>
      <p:bldP spid="599061" grpId="0"/>
      <p:bldP spid="5990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3" name="Rounded Rectangle 306182"/>
          <p:cNvSpPr>
            <a:spLocks noChangeArrowheads="1"/>
          </p:cNvSpPr>
          <p:nvPr/>
        </p:nvSpPr>
        <p:spPr bwMode="auto">
          <a:xfrm>
            <a:off x="4473575" y="1343025"/>
            <a:ext cx="4384705" cy="250031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algn="ctr" eaLnBrk="0">
              <a:lnSpc>
                <a:spcPct val="90000"/>
              </a:lnSpc>
              <a:spcBef>
                <a:spcPct val="30000"/>
              </a:spcBef>
            </a:pP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306184" name="Rounded Rectangle 306183"/>
          <p:cNvSpPr>
            <a:spLocks noChangeArrowheads="1"/>
          </p:cNvSpPr>
          <p:nvPr/>
        </p:nvSpPr>
        <p:spPr bwMode="auto">
          <a:xfrm>
            <a:off x="409575" y="1343025"/>
            <a:ext cx="3984625" cy="2533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>
              <a:lnSpc>
                <a:spcPct val="90000"/>
              </a:lnSpc>
              <a:spcBef>
                <a:spcPct val="30000"/>
              </a:spcBef>
              <a:buClr>
                <a:srgbClr val="F4BE96"/>
              </a:buClr>
              <a:buSzPct val="105000"/>
              <a:buFont typeface="Segoe" pitchFamily="34" charset="0"/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6186" name="Title 306185"/>
          <p:cNvSpPr>
            <a:spLocks noGrp="1" noChangeArrowheads="1"/>
          </p:cNvSpPr>
          <p:nvPr>
            <p:ph type="title" idx="4294967295"/>
          </p:nvPr>
        </p:nvSpPr>
        <p:spPr>
          <a:xfrm>
            <a:off x="357158" y="142852"/>
            <a:ext cx="8229600" cy="1133475"/>
          </a:xfrm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t"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extrusionClr>
                <a:schemeClr val="accent2"/>
              </a:extrusionClr>
              <a:contourClr>
                <a:schemeClr val="bg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Windows Vista</a:t>
            </a:r>
            <a:r>
              <a:rPr lang="hu-H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/>
            </a:r>
            <a:br>
              <a:rPr lang="hu-H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</a:br>
            <a:r>
              <a:rPr lang="hu-H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Üzleti érték</a:t>
            </a:r>
            <a:endParaRPr lang="en-US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8596" y="1357298"/>
            <a:ext cx="4071966" cy="2500330"/>
          </a:xfrm>
          <a:prstGeom prst="roundRect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Rectangle 11"/>
          <p:cNvSpPr/>
          <p:nvPr/>
        </p:nvSpPr>
        <p:spPr>
          <a:xfrm>
            <a:off x="214282" y="150017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>
              <a:lnSpc>
                <a:spcPct val="90000"/>
              </a:lnSpc>
              <a:spcBef>
                <a:spcPct val="30000"/>
              </a:spcBef>
              <a:buClr>
                <a:srgbClr val="F4BE96"/>
              </a:buClr>
              <a:buSzPct val="105000"/>
              <a:buFont typeface="Segoe" pitchFamily="34" charset="0"/>
              <a:buNone/>
            </a:pPr>
            <a:r>
              <a:rPr lang="hu-HU" sz="2000" i="1" dirty="0" smtClean="0">
                <a:solidFill>
                  <a:srgbClr val="FFFFCC"/>
                </a:solidFill>
              </a:rPr>
              <a:t>Optimális infrastruktúra</a:t>
            </a:r>
            <a:endParaRPr lang="sv-SE" sz="2000" i="1" dirty="0" smtClean="0">
              <a:solidFill>
                <a:srgbClr val="FFFFCC"/>
              </a:solidFill>
            </a:endParaRPr>
          </a:p>
          <a:p>
            <a:pPr algn="ctr" eaLnBrk="0">
              <a:lnSpc>
                <a:spcPct val="90000"/>
              </a:lnSpc>
              <a:spcBef>
                <a:spcPct val="30000"/>
              </a:spcBef>
              <a:buClr>
                <a:srgbClr val="F4BE96"/>
              </a:buClr>
              <a:buSzPct val="105000"/>
              <a:buFont typeface="Segoe" pitchFamily="34" charset="0"/>
              <a:buNone/>
            </a:pPr>
            <a:endParaRPr lang="en-US" sz="2000" i="1" dirty="0" smtClean="0">
              <a:solidFill>
                <a:srgbClr val="FFFFCC"/>
              </a:solidFill>
              <a:latin typeface="Segoe Semibold" pitchFamily="34" charset="0"/>
            </a:endParaRPr>
          </a:p>
          <a:p>
            <a:pPr algn="ctr" eaLnBrk="0">
              <a:lnSpc>
                <a:spcPct val="90000"/>
              </a:lnSpc>
              <a:spcBef>
                <a:spcPct val="30000"/>
              </a:spcBef>
              <a:buClr>
                <a:srgbClr val="F4BE96"/>
              </a:buClr>
              <a:buSzPct val="105000"/>
              <a:buFont typeface="Segoe" pitchFamily="34" charset="0"/>
              <a:buNone/>
            </a:pPr>
            <a:r>
              <a:rPr lang="hu-HU" sz="2000" dirty="0" smtClean="0">
                <a:solidFill>
                  <a:schemeClr val="bg1"/>
                </a:solidFill>
              </a:rPr>
              <a:t>Egyszerűbb átállás és üzemeltetés, csökkenő költségek és komplexitás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572000" y="1357298"/>
            <a:ext cx="4071966" cy="2500330"/>
          </a:xfrm>
          <a:prstGeom prst="roundRect">
            <a:avLst/>
          </a:prstGeom>
          <a:gradFill>
            <a:gsLst>
              <a:gs pos="0">
                <a:schemeClr val="accent3">
                  <a:shade val="51000"/>
                  <a:satMod val="130000"/>
                  <a:alpha val="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Rectangle 14"/>
          <p:cNvSpPr/>
          <p:nvPr/>
        </p:nvSpPr>
        <p:spPr>
          <a:xfrm>
            <a:off x="4500562" y="1500174"/>
            <a:ext cx="421484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>
              <a:lnSpc>
                <a:spcPct val="90000"/>
              </a:lnSpc>
              <a:spcBef>
                <a:spcPct val="30000"/>
              </a:spcBef>
            </a:pPr>
            <a:r>
              <a:rPr lang="hu-HU" sz="2000" i="1" dirty="0" smtClean="0">
                <a:solidFill>
                  <a:srgbClr val="FFFFCC"/>
                </a:solidFill>
              </a:rPr>
              <a:t>Felhasználói előnyök</a:t>
            </a:r>
            <a:endParaRPr lang="en-US" sz="2000" i="1" dirty="0" smtClean="0">
              <a:solidFill>
                <a:srgbClr val="FFFFCC"/>
              </a:solidFill>
            </a:endParaRPr>
          </a:p>
          <a:p>
            <a:pPr algn="ctr" eaLnBrk="0">
              <a:lnSpc>
                <a:spcPct val="90000"/>
              </a:lnSpc>
              <a:spcBef>
                <a:spcPct val="30000"/>
              </a:spcBef>
            </a:pPr>
            <a:endParaRPr lang="en-US" sz="2000" dirty="0" smtClean="0">
              <a:solidFill>
                <a:schemeClr val="bg1"/>
              </a:solidFill>
              <a:latin typeface="Segoe Semibold" pitchFamily="34" charset="0"/>
            </a:endParaRPr>
          </a:p>
          <a:p>
            <a:pPr algn="ctr" eaLnBrk="0">
              <a:lnSpc>
                <a:spcPct val="90000"/>
              </a:lnSpc>
              <a:spcBef>
                <a:spcPct val="30000"/>
              </a:spcBef>
            </a:pPr>
            <a:r>
              <a:rPr lang="hu-HU" sz="2000" dirty="0" smtClean="0">
                <a:solidFill>
                  <a:schemeClr val="bg1"/>
                </a:solidFill>
              </a:rPr>
              <a:t>Gyorsabb és jobban megalapozott üzleti döntések olyan eszközökkel, melyekkel egyszerűbb megtalálni és rendszerezni az információt és adatokat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28596" y="4000504"/>
            <a:ext cx="4071966" cy="2571768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  <a:alpha val="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0">
              <a:lnSpc>
                <a:spcPct val="90000"/>
              </a:lnSpc>
              <a:spcBef>
                <a:spcPct val="30000"/>
              </a:spcBef>
            </a:pPr>
            <a:r>
              <a:rPr lang="hu-HU" sz="2000" i="1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Biztonság és megfelelőség</a:t>
            </a:r>
            <a:endParaRPr lang="sv-SE" sz="2000" i="1" dirty="0" smtClean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  <a:p>
            <a:pPr eaLnBrk="0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0">
              <a:lnSpc>
                <a:spcPct val="90000"/>
              </a:lnSpc>
              <a:spcBef>
                <a:spcPct val="30000"/>
              </a:spcBef>
            </a:pPr>
            <a:r>
              <a:rPr lang="hu-H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Csökkenő biztonsági kockázat, a vállalati és üzleti adatok védelme, a biztonsági rendszabályoknak való könnyebb megfelelés</a:t>
            </a:r>
            <a:endParaRPr lang="en-US" sz="20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 eaLnBrk="0">
              <a:lnSpc>
                <a:spcPct val="90000"/>
              </a:lnSpc>
              <a:spcBef>
                <a:spcPct val="30000"/>
              </a:spcBef>
            </a:pPr>
            <a:endParaRPr lang="en-US" sz="2000" dirty="0">
              <a:solidFill>
                <a:schemeClr val="accent1"/>
              </a:solidFill>
              <a:latin typeface="Segoe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0" y="4000504"/>
            <a:ext cx="4071966" cy="2571768"/>
          </a:xfrm>
          <a:prstGeom prst="roundRect">
            <a:avLst/>
          </a:prstGeom>
          <a:gradFill>
            <a:gsLst>
              <a:gs pos="0">
                <a:schemeClr val="accent6">
                  <a:shade val="51000"/>
                  <a:satMod val="130000"/>
                  <a:alpha val="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eaLnBrk="0">
              <a:lnSpc>
                <a:spcPct val="90000"/>
              </a:lnSpc>
              <a:spcBef>
                <a:spcPct val="30000"/>
              </a:spcBef>
            </a:pPr>
            <a:r>
              <a:rPr lang="hu-HU" sz="2000" i="1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Mobil munkaerő támogatása</a:t>
            </a:r>
            <a:endParaRPr lang="en-US" sz="2000" i="1" dirty="0" smtClean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  <a:p>
            <a:pPr algn="ctr" eaLnBrk="0">
              <a:lnSpc>
                <a:spcPct val="90000"/>
              </a:lnSpc>
              <a:spcBef>
                <a:spcPct val="30000"/>
              </a:spcBef>
            </a:pPr>
            <a:endParaRPr lang="en-US" sz="2000" dirty="0" smtClean="0">
              <a:solidFill>
                <a:schemeClr val="bg1"/>
              </a:solidFill>
              <a:latin typeface="Segoe Semibold" pitchFamily="34" charset="0"/>
            </a:endParaRPr>
          </a:p>
          <a:p>
            <a:pPr algn="ctr" eaLnBrk="0">
              <a:lnSpc>
                <a:spcPct val="90000"/>
              </a:lnSpc>
              <a:spcBef>
                <a:spcPct val="30000"/>
              </a:spcBef>
            </a:pPr>
            <a:r>
              <a:rPr lang="hu-H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Egyszerű és biztonságos kapcsolat és hozzáférés az információkhoz, hálózatokhoz és munkatársakhoz a távoli felhasználók számára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0">
              <a:lnSpc>
                <a:spcPct val="90000"/>
              </a:lnSpc>
              <a:spcBef>
                <a:spcPct val="30000"/>
              </a:spcBef>
            </a:pP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785926"/>
            <a:ext cx="8429684" cy="1143000"/>
          </a:xfrm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u-H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Köszönöm a figyelmet!</a:t>
            </a:r>
            <a:endParaRPr lang="hu-H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6215082"/>
            <a:ext cx="8501122" cy="369332"/>
          </a:xfrm>
          <a:prstGeom prst="rect">
            <a:avLst/>
          </a:prstGeom>
          <a:solidFill>
            <a:schemeClr val="dk1">
              <a:alpha val="2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i-peterg@microsoft.com</a:t>
            </a:r>
            <a:endParaRPr lang="hu-H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2">
                  <a:shade val="51000"/>
                  <a:satMod val="130000"/>
                  <a:alpha val="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Optimális Infrastruktúra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2">
                  <a:shade val="51000"/>
                  <a:satMod val="130000"/>
                  <a:alpha val="2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1. esettanulmány: Felkészülés az átállállásra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428736"/>
            <a:ext cx="4040188" cy="428628"/>
          </a:xfrm>
        </p:spPr>
        <p:txBody>
          <a:bodyPr/>
          <a:lstStyle/>
          <a:p>
            <a:pPr algn="ctr"/>
            <a:r>
              <a:rPr lang="hu-HU" dirty="0" smtClean="0"/>
              <a:t>Korábban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1928802"/>
            <a:ext cx="4040188" cy="2397133"/>
          </a:xfrm>
        </p:spPr>
        <p:txBody>
          <a:bodyPr/>
          <a:lstStyle/>
          <a:p>
            <a:r>
              <a:rPr lang="hu-HU" sz="2000" dirty="0" smtClean="0"/>
              <a:t>Az új rendszerek tesztelésének megkezdése a megjelenés után</a:t>
            </a:r>
          </a:p>
          <a:p>
            <a:r>
              <a:rPr lang="hu-HU" sz="2000" dirty="0" smtClean="0"/>
              <a:t>Az új rendszerre való átállás után derült ki, hogy mi inkompatibilis</a:t>
            </a:r>
            <a:endParaRPr lang="hu-HU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4876" y="1428736"/>
            <a:ext cx="4041775" cy="428628"/>
          </a:xfrm>
        </p:spPr>
        <p:txBody>
          <a:bodyPr/>
          <a:lstStyle/>
          <a:p>
            <a:pPr algn="ctr"/>
            <a:r>
              <a:rPr lang="hu-HU" dirty="0" smtClean="0"/>
              <a:t>Windows Vista </a:t>
            </a:r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4041775" cy="2825761"/>
          </a:xfrm>
        </p:spPr>
        <p:txBody>
          <a:bodyPr/>
          <a:lstStyle/>
          <a:p>
            <a:r>
              <a:rPr lang="hu-HU" sz="2000" dirty="0" smtClean="0"/>
              <a:t>Meglévő konfiguráció tesztelése már a Windows XP alatt futó gépeknél</a:t>
            </a:r>
          </a:p>
          <a:p>
            <a:r>
              <a:rPr lang="hu-HU" sz="2000" dirty="0" smtClean="0"/>
              <a:t>Az Upgrade Advisor segítségével kiderül, hogy mely elemek nem Vista kompatibilisek </a:t>
            </a:r>
            <a:endParaRPr lang="hu-H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14348" y="4143380"/>
            <a:ext cx="7786742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+mn-lt"/>
                <a:cs typeface="+mn-cs"/>
              </a:rPr>
              <a:t>Eredmény:</a:t>
            </a:r>
          </a:p>
          <a:p>
            <a:pPr algn="ctr"/>
            <a:r>
              <a:rPr lang="hu-HU" sz="2400" dirty="0" smtClean="0">
                <a:latin typeface="+mn-lt"/>
                <a:cs typeface="+mn-cs"/>
              </a:rPr>
              <a:t>A tesztelési idő lecsökken, nincs munkaidő kiesés</a:t>
            </a:r>
          </a:p>
          <a:p>
            <a:pPr algn="ctr"/>
            <a:r>
              <a:rPr lang="hu-HU" sz="2400" dirty="0" smtClean="0">
                <a:latin typeface="+mn-lt"/>
                <a:cs typeface="+mn-cs"/>
              </a:rPr>
              <a:t>A megfelelő változtatások lindítása már az átállás előtt megkezdődhet – lerövidül az átállás folyamata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2">
                  <a:shade val="51000"/>
                  <a:satMod val="130000"/>
                  <a:alpha val="2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2. esettanulmány: Kiesett gép visszaállítása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4040188" cy="428628"/>
          </a:xfrm>
        </p:spPr>
        <p:txBody>
          <a:bodyPr/>
          <a:lstStyle/>
          <a:p>
            <a:pPr algn="ctr"/>
            <a:r>
              <a:rPr lang="hu-HU" dirty="0" smtClean="0"/>
              <a:t>Korábban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1714488"/>
            <a:ext cx="4040188" cy="3214710"/>
          </a:xfrm>
        </p:spPr>
        <p:txBody>
          <a:bodyPr/>
          <a:lstStyle/>
          <a:p>
            <a:r>
              <a:rPr lang="hu-HU" sz="2000" dirty="0" smtClean="0"/>
              <a:t>Kiesett gép pótlása IT munkát igényel</a:t>
            </a:r>
          </a:p>
          <a:p>
            <a:r>
              <a:rPr lang="hu-HU" sz="2000" dirty="0" smtClean="0"/>
              <a:t>Sok image-t kell kezelni az egyes munkaköröknek, és munkacsoportoknak megfelelően</a:t>
            </a:r>
          </a:p>
          <a:p>
            <a:r>
              <a:rPr lang="hu-HU" sz="2000" dirty="0" smtClean="0"/>
              <a:t>Image-k kezelése bonyolult, nehezen testreszabhatók</a:t>
            </a:r>
            <a:endParaRPr lang="hu-HU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41775" cy="428628"/>
          </a:xfrm>
        </p:spPr>
        <p:txBody>
          <a:bodyPr/>
          <a:lstStyle/>
          <a:p>
            <a:pPr algn="ctr"/>
            <a:r>
              <a:rPr lang="hu-HU" dirty="0" smtClean="0"/>
              <a:t>Windows Vista</a:t>
            </a:r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1714488"/>
            <a:ext cx="4041775" cy="3071834"/>
          </a:xfrm>
        </p:spPr>
        <p:txBody>
          <a:bodyPr/>
          <a:lstStyle/>
          <a:p>
            <a:r>
              <a:rPr lang="hu-HU" sz="2000" dirty="0" smtClean="0"/>
              <a:t>Pótgép beállítása automatikus (hálózaton keresztül, AD alapján)</a:t>
            </a:r>
          </a:p>
          <a:p>
            <a:r>
              <a:rPr lang="hu-HU" sz="2000" dirty="0" smtClean="0"/>
              <a:t>Image-k könnyen testreszabhatók: System Image Manager</a:t>
            </a:r>
          </a:p>
          <a:p>
            <a:r>
              <a:rPr lang="hu-HU" sz="2000" dirty="0" smtClean="0"/>
              <a:t>Kevés lemezkép, testre szabva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4214818"/>
            <a:ext cx="7858180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+mn-lt"/>
                <a:cs typeface="+mn-cs"/>
              </a:rPr>
              <a:t>Eredmény:</a:t>
            </a:r>
          </a:p>
          <a:p>
            <a:pPr algn="ctr"/>
            <a:r>
              <a:rPr lang="hu-HU" sz="2400" dirty="0" smtClean="0">
                <a:latin typeface="+mn-lt"/>
                <a:cs typeface="+mn-cs"/>
              </a:rPr>
              <a:t>A kiesett munkaidő csökken, gép beállítása IT nélkül</a:t>
            </a:r>
          </a:p>
          <a:p>
            <a:pPr algn="ctr"/>
            <a:r>
              <a:rPr lang="hu-HU" sz="2400" dirty="0" smtClean="0">
                <a:latin typeface="+mn-lt"/>
                <a:cs typeface="+mn-cs"/>
              </a:rPr>
              <a:t>Kevesebb IT beavatkozás szükséges – csökkenő költségek</a:t>
            </a:r>
          </a:p>
          <a:p>
            <a:pPr algn="ctr"/>
            <a:r>
              <a:rPr lang="hu-HU" sz="2400" dirty="0" smtClean="0">
                <a:latin typeface="+mn-lt"/>
                <a:cs typeface="+mn-cs"/>
              </a:rPr>
              <a:t>Image-k kezelése gyorsabb, testreszabott imagekkel kevesebb az utólagos munka</a:t>
            </a:r>
          </a:p>
          <a:p>
            <a:pPr algn="ctr"/>
            <a:endParaRPr lang="hu-HU" sz="2400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2">
                  <a:shade val="51000"/>
                  <a:satMod val="130000"/>
                  <a:alpha val="2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3. esettanulmány: Merevlemez meghibásodás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4040188" cy="428628"/>
          </a:xfrm>
        </p:spPr>
        <p:txBody>
          <a:bodyPr/>
          <a:lstStyle/>
          <a:p>
            <a:pPr algn="ctr"/>
            <a:r>
              <a:rPr lang="hu-HU" dirty="0" smtClean="0"/>
              <a:t>Korábban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1857364"/>
            <a:ext cx="4040188" cy="2071702"/>
          </a:xfrm>
        </p:spPr>
        <p:txBody>
          <a:bodyPr/>
          <a:lstStyle/>
          <a:p>
            <a:r>
              <a:rPr lang="hu-HU" sz="2000" dirty="0" smtClean="0"/>
              <a:t>Meghibásodás előrejelzése nem vagy nehezen lehetséges</a:t>
            </a:r>
          </a:p>
          <a:p>
            <a:r>
              <a:rPr lang="hu-HU" sz="2000" dirty="0" smtClean="0"/>
              <a:t>Az IT csak a hiba bekövetkezéséről értesül – utólag</a:t>
            </a:r>
          </a:p>
          <a:p>
            <a:r>
              <a:rPr lang="hu-HU" sz="2000" dirty="0" smtClean="0"/>
              <a:t>A hibás alkatrész pótlása csak a hiba jelentkezése után indulhat 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41775" cy="428628"/>
          </a:xfrm>
        </p:spPr>
        <p:txBody>
          <a:bodyPr/>
          <a:lstStyle/>
          <a:p>
            <a:pPr algn="ctr"/>
            <a:r>
              <a:rPr lang="hu-HU" dirty="0" smtClean="0"/>
              <a:t>Windows Vista</a:t>
            </a:r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4041775" cy="2143140"/>
          </a:xfrm>
        </p:spPr>
        <p:txBody>
          <a:bodyPr/>
          <a:lstStyle/>
          <a:p>
            <a:r>
              <a:rPr lang="hu-HU" sz="2000" dirty="0" smtClean="0"/>
              <a:t>Meghibásodás előrejelzése: Eseménynapló, Megbízhatósági monitor</a:t>
            </a:r>
          </a:p>
          <a:p>
            <a:r>
              <a:rPr lang="hu-HU" sz="2000" dirty="0" smtClean="0"/>
              <a:t>IT értesülhet a hibáról: előfizetés az eseményekre</a:t>
            </a:r>
          </a:p>
          <a:p>
            <a:r>
              <a:rPr lang="hu-HU" sz="2000" dirty="0" smtClean="0"/>
              <a:t>IT proaktívvá válik – a hiba bekövetkezte előtt beavatkozhat</a:t>
            </a:r>
            <a:endParaRPr lang="hu-H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4143380"/>
            <a:ext cx="7786742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Eredmény: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Nincs kieső munkaidő, az IT időben felkészülhet az alkatrész pótlására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Biztonsági mentés indítható, nincs adatvesztés, nincsenek felmerülő plusz költségek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Kevesebb cseregép szükséges – csökkennek a költségek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shade val="51000"/>
                  <a:satMod val="130000"/>
                  <a:alpha val="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Biztonság és megfelelőség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shade val="51000"/>
                  <a:satMod val="130000"/>
                  <a:alpha val="2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4. esettanulmány: Rosszindulatú támadás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428736"/>
            <a:ext cx="4040188" cy="428628"/>
          </a:xfrm>
        </p:spPr>
        <p:txBody>
          <a:bodyPr/>
          <a:lstStyle/>
          <a:p>
            <a:pPr algn="ctr"/>
            <a:r>
              <a:rPr lang="hu-HU" dirty="0" smtClean="0"/>
              <a:t>Korábban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1785926"/>
            <a:ext cx="4040188" cy="3951288"/>
          </a:xfrm>
        </p:spPr>
        <p:txBody>
          <a:bodyPr/>
          <a:lstStyle/>
          <a:p>
            <a:r>
              <a:rPr lang="hu-HU" sz="2000" dirty="0" smtClean="0"/>
              <a:t>Felhasználók lokál rendszergazdaként lépnek be</a:t>
            </a:r>
          </a:p>
          <a:p>
            <a:r>
              <a:rPr lang="hu-HU" sz="2000" dirty="0" smtClean="0"/>
              <a:t>Rosszindulatú támadás ezt használja ki</a:t>
            </a:r>
          </a:p>
          <a:p>
            <a:r>
              <a:rPr lang="hu-HU" sz="2000" dirty="0" smtClean="0"/>
              <a:t>Felhasználó nem kap értesítést a háttérben lefutó folyamatokról</a:t>
            </a:r>
            <a:endParaRPr lang="hu-HU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41775" cy="428628"/>
          </a:xfrm>
        </p:spPr>
        <p:txBody>
          <a:bodyPr/>
          <a:lstStyle/>
          <a:p>
            <a:pPr algn="ctr"/>
            <a:r>
              <a:rPr lang="hu-HU" dirty="0" smtClean="0"/>
              <a:t>Windows Vista</a:t>
            </a:r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1785926"/>
            <a:ext cx="4041775" cy="3951288"/>
          </a:xfrm>
        </p:spPr>
        <p:txBody>
          <a:bodyPr/>
          <a:lstStyle/>
          <a:p>
            <a:r>
              <a:rPr lang="hu-HU" sz="2000" dirty="0" smtClean="0"/>
              <a:t>User Account Control: átdolgozott felhasználói jogok, a felhasználók nem rendszergazdák</a:t>
            </a:r>
          </a:p>
          <a:p>
            <a:r>
              <a:rPr lang="hu-HU" sz="2000" dirty="0" smtClean="0"/>
              <a:t>A felhasználó értesítést kap a lezajló folyamatokról</a:t>
            </a:r>
          </a:p>
          <a:p>
            <a:r>
              <a:rPr lang="hu-HU" sz="2000" dirty="0" smtClean="0"/>
              <a:t>Egyéb biztonsági funkciók kiszűrik a más jellegű támadásokat: Defender, IE7 Protected Mode, Antiphising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786" y="4643446"/>
            <a:ext cx="7715304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Eredmény</a:t>
            </a:r>
            <a:r>
              <a:rPr lang="hu-HU" dirty="0" smtClean="0"/>
              <a:t>: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Automatikus védelem a „modern” támadások nagy része ellen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Nincs adatvesztés, adatlopás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Nincs szükség a gépek és adatok pótlására – nincs költség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shade val="51000"/>
                  <a:satMod val="130000"/>
                  <a:alpha val="2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5. esettanulmány: Biztonsági funkciók menedzsmentje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428736"/>
            <a:ext cx="4040188" cy="428628"/>
          </a:xfrm>
        </p:spPr>
        <p:txBody>
          <a:bodyPr/>
          <a:lstStyle/>
          <a:p>
            <a:pPr algn="ctr"/>
            <a:r>
              <a:rPr lang="hu-HU" dirty="0" smtClean="0"/>
              <a:t>Korábban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1857364"/>
            <a:ext cx="4040188" cy="2071702"/>
          </a:xfrm>
        </p:spPr>
        <p:txBody>
          <a:bodyPr/>
          <a:lstStyle/>
          <a:p>
            <a:r>
              <a:rPr lang="hu-HU" sz="2000" dirty="0" smtClean="0"/>
              <a:t>Tűzfal konfigurálás nehés (portonként)</a:t>
            </a:r>
          </a:p>
          <a:p>
            <a:r>
              <a:rPr lang="hu-HU" sz="2000" dirty="0" smtClean="0"/>
              <a:t>Adathordozó eszközök tiltása nem megoldott</a:t>
            </a:r>
          </a:p>
          <a:p>
            <a:r>
              <a:rPr lang="hu-HU" sz="2000" dirty="0" smtClean="0"/>
              <a:t>Nehéz védekezés a „Walk in” típusú támadások ellen</a:t>
            </a:r>
            <a:endParaRPr lang="hu-HU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41775" cy="428628"/>
          </a:xfrm>
        </p:spPr>
        <p:txBody>
          <a:bodyPr/>
          <a:lstStyle/>
          <a:p>
            <a:pPr algn="ctr"/>
            <a:r>
              <a:rPr lang="hu-HU" dirty="0" smtClean="0"/>
              <a:t>Windows Vista</a:t>
            </a:r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4041775" cy="2357454"/>
          </a:xfrm>
        </p:spPr>
        <p:txBody>
          <a:bodyPr/>
          <a:lstStyle/>
          <a:p>
            <a:r>
              <a:rPr lang="hu-HU" sz="2000" dirty="0" smtClean="0"/>
              <a:t>Kétirányú tűzfal, kivételek megadása alkalmazásonként</a:t>
            </a:r>
          </a:p>
          <a:p>
            <a:r>
              <a:rPr lang="hu-HU" sz="2000" dirty="0" smtClean="0"/>
              <a:t>Adathordozók (pl: pendrive) részletes kezelése (csak olvasható, írható-olvasható, stb)</a:t>
            </a:r>
          </a:p>
          <a:p>
            <a:r>
              <a:rPr lang="hu-HU" sz="2000" dirty="0" smtClean="0"/>
              <a:t>Vállalati hálózat védelme a hordozható eszközökkel szemben</a:t>
            </a:r>
            <a:endParaRPr lang="hu-H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4357694"/>
            <a:ext cx="7786742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Eredmény: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Védelem az új típusú veszélyekkel szemben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Egyszerű beállítás és menedzsment – rövidebb idő alatt, kisebb ráfordítással</a:t>
            </a:r>
          </a:p>
          <a:p>
            <a:pPr algn="ctr"/>
            <a:r>
              <a:rPr lang="hu-HU" sz="2400" dirty="0" smtClean="0">
                <a:solidFill>
                  <a:schemeClr val="dk1"/>
                </a:solidFill>
                <a:latin typeface="+mn-lt"/>
                <a:cs typeface="+mn-cs"/>
              </a:rPr>
              <a:t>Nem szakszerű biztonsági eljárások kiküszöbölése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1023</Words>
  <Application>Microsoft Office PowerPoint</Application>
  <PresentationFormat>On-screen Show (4:3)</PresentationFormat>
  <Paragraphs>216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Windows Vista Üzleti érték nagyvállalatok számára </vt:lpstr>
      <vt:lpstr>Windows Vista Üzleti érték</vt:lpstr>
      <vt:lpstr>Optimális Infrastruktúra</vt:lpstr>
      <vt:lpstr>1. esettanulmány: Felkészülés az átállállásra</vt:lpstr>
      <vt:lpstr>2. esettanulmány: Kiesett gép visszaállítása</vt:lpstr>
      <vt:lpstr>3. esettanulmány: Merevlemez meghibásodás</vt:lpstr>
      <vt:lpstr>Biztonság és megfelelőség</vt:lpstr>
      <vt:lpstr>4. esettanulmány: Rosszindulatú támadás</vt:lpstr>
      <vt:lpstr>5. esettanulmány: Biztonsági funkciók menedzsmentje</vt:lpstr>
      <vt:lpstr>Felhasználói előnyök</vt:lpstr>
      <vt:lpstr>6. esettanulmány: Dokumentum keresése</vt:lpstr>
      <vt:lpstr>Mobil munkaerő támogatása</vt:lpstr>
      <vt:lpstr>7. esettanulmány: Irodai környezet elhagyása</vt:lpstr>
      <vt:lpstr>Slide 14</vt:lpstr>
      <vt:lpstr>Vállalati termékverziók</vt:lpstr>
      <vt:lpstr>Árazás</vt:lpstr>
      <vt:lpstr>Licencelés</vt:lpstr>
      <vt:lpstr>Rendszerkövetelmények</vt:lpstr>
      <vt:lpstr>Windows Vista elérhetőség 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Vista</dc:title>
  <dc:creator>Peter Gyorffy (Intl Agency)</dc:creator>
  <cp:lastModifiedBy>Peter Gyorffy (Intl Agency)</cp:lastModifiedBy>
  <cp:revision>75</cp:revision>
  <dcterms:created xsi:type="dcterms:W3CDTF">2006-09-14T09:36:58Z</dcterms:created>
  <dcterms:modified xsi:type="dcterms:W3CDTF">2006-11-24T14:46:57Z</dcterms:modified>
</cp:coreProperties>
</file>