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colors8.xml" ContentType="application/vnd.openxmlformats-officedocument.drawingml.diagramColor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8"/>
  </p:notesMasterIdLst>
  <p:sldIdLst>
    <p:sldId id="325" r:id="rId2"/>
    <p:sldId id="329" r:id="rId3"/>
    <p:sldId id="308" r:id="rId4"/>
    <p:sldId id="273" r:id="rId5"/>
    <p:sldId id="275" r:id="rId6"/>
    <p:sldId id="287" r:id="rId7"/>
    <p:sldId id="284" r:id="rId8"/>
    <p:sldId id="288" r:id="rId9"/>
    <p:sldId id="289" r:id="rId10"/>
    <p:sldId id="290" r:id="rId11"/>
    <p:sldId id="291" r:id="rId12"/>
    <p:sldId id="292" r:id="rId13"/>
    <p:sldId id="293" r:id="rId14"/>
    <p:sldId id="294" r:id="rId15"/>
    <p:sldId id="281" r:id="rId16"/>
    <p:sldId id="299" r:id="rId17"/>
    <p:sldId id="300" r:id="rId18"/>
    <p:sldId id="301" r:id="rId19"/>
    <p:sldId id="302" r:id="rId20"/>
    <p:sldId id="303" r:id="rId21"/>
    <p:sldId id="304" r:id="rId22"/>
    <p:sldId id="305" r:id="rId23"/>
    <p:sldId id="306" r:id="rId24"/>
    <p:sldId id="307" r:id="rId25"/>
    <p:sldId id="282" r:id="rId26"/>
    <p:sldId id="309"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283" r:id="rId42"/>
    <p:sldId id="276" r:id="rId43"/>
    <p:sldId id="328" r:id="rId44"/>
    <p:sldId id="268" r:id="rId45"/>
    <p:sldId id="326" r:id="rId46"/>
    <p:sldId id="327" r:id="rId47"/>
  </p:sldIdLst>
  <p:sldSz cx="9144000" cy="6858000" type="screen4x3"/>
  <p:notesSz cx="7010400" cy="9296400"/>
  <p:defaultTextStyle>
    <a:defPPr>
      <a:defRPr lang="es-ES"/>
    </a:defPPr>
    <a:lvl1pPr algn="ctr" rtl="0" fontAlgn="base">
      <a:spcBef>
        <a:spcPct val="0"/>
      </a:spcBef>
      <a:spcAft>
        <a:spcPct val="0"/>
      </a:spcAft>
      <a:defRPr kern="1200">
        <a:solidFill>
          <a:schemeClr val="bg2"/>
        </a:solidFill>
        <a:latin typeface="Garamond" pitchFamily="18" charset="0"/>
        <a:ea typeface="+mn-ea"/>
        <a:cs typeface="+mn-cs"/>
      </a:defRPr>
    </a:lvl1pPr>
    <a:lvl2pPr marL="457200" algn="ctr" rtl="0" fontAlgn="base">
      <a:spcBef>
        <a:spcPct val="0"/>
      </a:spcBef>
      <a:spcAft>
        <a:spcPct val="0"/>
      </a:spcAft>
      <a:defRPr kern="1200">
        <a:solidFill>
          <a:schemeClr val="bg2"/>
        </a:solidFill>
        <a:latin typeface="Garamond" pitchFamily="18" charset="0"/>
        <a:ea typeface="+mn-ea"/>
        <a:cs typeface="+mn-cs"/>
      </a:defRPr>
    </a:lvl2pPr>
    <a:lvl3pPr marL="914400" algn="ctr" rtl="0" fontAlgn="base">
      <a:spcBef>
        <a:spcPct val="0"/>
      </a:spcBef>
      <a:spcAft>
        <a:spcPct val="0"/>
      </a:spcAft>
      <a:defRPr kern="1200">
        <a:solidFill>
          <a:schemeClr val="bg2"/>
        </a:solidFill>
        <a:latin typeface="Garamond" pitchFamily="18" charset="0"/>
        <a:ea typeface="+mn-ea"/>
        <a:cs typeface="+mn-cs"/>
      </a:defRPr>
    </a:lvl3pPr>
    <a:lvl4pPr marL="1371600" algn="ctr" rtl="0" fontAlgn="base">
      <a:spcBef>
        <a:spcPct val="0"/>
      </a:spcBef>
      <a:spcAft>
        <a:spcPct val="0"/>
      </a:spcAft>
      <a:defRPr kern="1200">
        <a:solidFill>
          <a:schemeClr val="bg2"/>
        </a:solidFill>
        <a:latin typeface="Garamond" pitchFamily="18" charset="0"/>
        <a:ea typeface="+mn-ea"/>
        <a:cs typeface="+mn-cs"/>
      </a:defRPr>
    </a:lvl4pPr>
    <a:lvl5pPr marL="1828800" algn="ctr" rtl="0" fontAlgn="base">
      <a:spcBef>
        <a:spcPct val="0"/>
      </a:spcBef>
      <a:spcAft>
        <a:spcPct val="0"/>
      </a:spcAft>
      <a:defRPr kern="1200">
        <a:solidFill>
          <a:schemeClr val="bg2"/>
        </a:solidFill>
        <a:latin typeface="Garamond" pitchFamily="18" charset="0"/>
        <a:ea typeface="+mn-ea"/>
        <a:cs typeface="+mn-cs"/>
      </a:defRPr>
    </a:lvl5pPr>
    <a:lvl6pPr marL="2286000" algn="l" defTabSz="914400" rtl="0" eaLnBrk="1" latinLnBrk="0" hangingPunct="1">
      <a:defRPr kern="1200">
        <a:solidFill>
          <a:schemeClr val="bg2"/>
        </a:solidFill>
        <a:latin typeface="Garamond" pitchFamily="18" charset="0"/>
        <a:ea typeface="+mn-ea"/>
        <a:cs typeface="+mn-cs"/>
      </a:defRPr>
    </a:lvl6pPr>
    <a:lvl7pPr marL="2743200" algn="l" defTabSz="914400" rtl="0" eaLnBrk="1" latinLnBrk="0" hangingPunct="1">
      <a:defRPr kern="1200">
        <a:solidFill>
          <a:schemeClr val="bg2"/>
        </a:solidFill>
        <a:latin typeface="Garamond" pitchFamily="18" charset="0"/>
        <a:ea typeface="+mn-ea"/>
        <a:cs typeface="+mn-cs"/>
      </a:defRPr>
    </a:lvl7pPr>
    <a:lvl8pPr marL="3200400" algn="l" defTabSz="914400" rtl="0" eaLnBrk="1" latinLnBrk="0" hangingPunct="1">
      <a:defRPr kern="1200">
        <a:solidFill>
          <a:schemeClr val="bg2"/>
        </a:solidFill>
        <a:latin typeface="Garamond" pitchFamily="18" charset="0"/>
        <a:ea typeface="+mn-ea"/>
        <a:cs typeface="+mn-cs"/>
      </a:defRPr>
    </a:lvl8pPr>
    <a:lvl9pPr marL="3657600" algn="l" defTabSz="914400" rtl="0" eaLnBrk="1" latinLnBrk="0" hangingPunct="1">
      <a:defRPr kern="1200">
        <a:solidFill>
          <a:schemeClr val="bg2"/>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3300"/>
    <a:srgbClr val="FFFF00"/>
    <a:srgbClr val="FFFFCC"/>
    <a:srgbClr val="3333CC"/>
    <a:srgbClr val="3366FF"/>
    <a:srgbClr val="3333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0466" autoAdjust="0"/>
  </p:normalViewPr>
  <p:slideViewPr>
    <p:cSldViewPr>
      <p:cViewPr>
        <p:scale>
          <a:sx n="60" d="100"/>
          <a:sy n="60" d="100"/>
        </p:scale>
        <p:origin x="-1434"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554" y="-10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80F4B5-3784-48F5-A4CE-17A0F9E23E6A}" type="doc">
      <dgm:prSet loTypeId="urn:microsoft.com/office/officeart/2005/8/layout/vList2" loCatId="list" qsTypeId="urn:microsoft.com/office/officeart/2005/8/quickstyle/simple4" qsCatId="simple" csTypeId="urn:microsoft.com/office/officeart/2005/8/colors/accent4_5" csCatId="accent4" phldr="1"/>
      <dgm:spPr>
        <a:scene3d>
          <a:camera prst="orthographicFront">
            <a:rot lat="0" lon="0" rev="0"/>
          </a:camera>
          <a:lightRig rig="balanced" dir="t">
            <a:rot lat="0" lon="0" rev="8700000"/>
          </a:lightRig>
        </a:scene3d>
      </dgm:spPr>
      <dgm:t>
        <a:bodyPr/>
        <a:lstStyle/>
        <a:p>
          <a:endParaRPr lang="en-US"/>
        </a:p>
      </dgm:t>
    </dgm:pt>
    <dgm:pt modelId="{7024C379-8B9D-46A9-8CE3-4A8FDEA8A1C8}">
      <dgm:prSet custT="1"/>
      <dgm:spPr>
        <a:solidFill>
          <a:srgbClr val="92D050"/>
        </a:solidFill>
        <a:scene3d>
          <a:camera prst="orthographicFront">
            <a:rot lat="0" lon="0" rev="0"/>
          </a:camera>
          <a:lightRig rig="balanced" dir="t">
            <a:rot lat="0" lon="0" rev="8700000"/>
          </a:lightRig>
        </a:scene3d>
        <a:sp3d>
          <a:bevelT w="190500" h="38100"/>
        </a:sp3d>
      </dgm:spPr>
      <dgm:t>
        <a:bodyPr/>
        <a:lstStyle/>
        <a:p>
          <a:pPr rtl="0"/>
          <a:r>
            <a:rPr lang="en-US" sz="800" b="1" dirty="0" smtClean="0">
              <a:solidFill>
                <a:schemeClr val="tx1"/>
              </a:solidFill>
              <a:effectLst/>
              <a:latin typeface="Segoe Semibold" pitchFamily="34" charset="0"/>
            </a:rPr>
            <a:t>Data Compression</a:t>
          </a:r>
          <a:endParaRPr lang="en-US" sz="800" b="1" dirty="0">
            <a:solidFill>
              <a:schemeClr val="tx1"/>
            </a:solidFill>
            <a:effectLst/>
            <a:latin typeface="Segoe Semibold" pitchFamily="34" charset="0"/>
          </a:endParaRPr>
        </a:p>
      </dgm:t>
    </dgm:pt>
    <dgm:pt modelId="{BB7D5F3C-E9BA-4AA8-910D-FE85387B439D}" type="parTrans" cxnId="{FD59085A-9160-4327-B89A-9FF6FAD4C1C0}">
      <dgm:prSet/>
      <dgm:spPr/>
      <dgm:t>
        <a:bodyPr/>
        <a:lstStyle/>
        <a:p>
          <a:endParaRPr lang="en-US" sz="1600"/>
        </a:p>
      </dgm:t>
    </dgm:pt>
    <dgm:pt modelId="{8F735933-92BE-461B-A7C1-87E980372AB5}" type="sibTrans" cxnId="{FD59085A-9160-4327-B89A-9FF6FAD4C1C0}">
      <dgm:prSet/>
      <dgm:spPr/>
      <dgm:t>
        <a:bodyPr/>
        <a:lstStyle/>
        <a:p>
          <a:endParaRPr lang="en-US" sz="1600"/>
        </a:p>
      </dgm:t>
    </dgm:pt>
    <dgm:pt modelId="{F46DB844-8D50-4AAD-A311-540B9DA5244A}">
      <dgm:prSet custT="1"/>
      <dgm:spPr>
        <a:solidFill>
          <a:srgbClr val="92D050"/>
        </a:solidFill>
        <a:scene3d>
          <a:camera prst="orthographicFront">
            <a:rot lat="0" lon="0" rev="0"/>
          </a:camera>
          <a:lightRig rig="balanced" dir="t">
            <a:rot lat="0" lon="0" rev="8700000"/>
          </a:lightRig>
        </a:scene3d>
        <a:sp3d>
          <a:bevelT w="190500" h="38100"/>
        </a:sp3d>
      </dgm:spPr>
      <dgm:t>
        <a:bodyPr/>
        <a:lstStyle/>
        <a:p>
          <a:pPr rtl="0"/>
          <a:r>
            <a:rPr lang="en-US" sz="800" b="1" dirty="0" smtClean="0">
              <a:solidFill>
                <a:schemeClr val="tx1"/>
              </a:solidFill>
              <a:effectLst/>
              <a:latin typeface="Segoe Semibold" pitchFamily="34" charset="0"/>
            </a:rPr>
            <a:t>Query Optimization Modes</a:t>
          </a:r>
          <a:endParaRPr lang="en-US" sz="800" b="1" dirty="0">
            <a:solidFill>
              <a:schemeClr val="tx1"/>
            </a:solidFill>
            <a:effectLst/>
            <a:latin typeface="Segoe Semibold" pitchFamily="34" charset="0"/>
          </a:endParaRPr>
        </a:p>
      </dgm:t>
    </dgm:pt>
    <dgm:pt modelId="{D6FF92EB-1F7B-4E56-951C-06615454ED0B}" type="parTrans" cxnId="{EB722F30-8F5E-4858-8D2A-8B411059202B}">
      <dgm:prSet/>
      <dgm:spPr/>
      <dgm:t>
        <a:bodyPr/>
        <a:lstStyle/>
        <a:p>
          <a:endParaRPr lang="en-US"/>
        </a:p>
      </dgm:t>
    </dgm:pt>
    <dgm:pt modelId="{811BF8B6-9CEE-4293-B26A-69A187669E09}" type="sibTrans" cxnId="{EB722F30-8F5E-4858-8D2A-8B411059202B}">
      <dgm:prSet/>
      <dgm:spPr/>
      <dgm:t>
        <a:bodyPr/>
        <a:lstStyle/>
        <a:p>
          <a:endParaRPr lang="en-US"/>
        </a:p>
      </dgm:t>
    </dgm:pt>
    <dgm:pt modelId="{49AB47DB-75F0-4605-821F-DC5764BCD6A9}">
      <dgm:prSet custT="1"/>
      <dgm:spPr>
        <a:solidFill>
          <a:srgbClr val="92D050"/>
        </a:solidFill>
        <a:scene3d>
          <a:camera prst="orthographicFront">
            <a:rot lat="0" lon="0" rev="0"/>
          </a:camera>
          <a:lightRig rig="balanced" dir="t">
            <a:rot lat="0" lon="0" rev="8700000"/>
          </a:lightRig>
        </a:scene3d>
        <a:sp3d>
          <a:bevelT w="190500" h="38100"/>
        </a:sp3d>
      </dgm:spPr>
      <dgm:t>
        <a:bodyPr/>
        <a:lstStyle/>
        <a:p>
          <a:pPr rtl="0"/>
          <a:r>
            <a:rPr lang="en-US" sz="800" b="1" dirty="0" smtClean="0">
              <a:solidFill>
                <a:schemeClr val="tx1"/>
              </a:solidFill>
              <a:effectLst/>
              <a:latin typeface="Segoe Semibold" pitchFamily="34" charset="0"/>
            </a:rPr>
            <a:t>Resource Governor</a:t>
          </a:r>
          <a:endParaRPr lang="en-US" sz="800" b="1" dirty="0">
            <a:solidFill>
              <a:schemeClr val="tx1"/>
            </a:solidFill>
            <a:effectLst/>
            <a:latin typeface="Segoe Semibold" pitchFamily="34" charset="0"/>
          </a:endParaRPr>
        </a:p>
      </dgm:t>
    </dgm:pt>
    <dgm:pt modelId="{CB79C284-A6D4-4E05-B06C-20E2B3F23079}" type="parTrans" cxnId="{34362DD0-3D82-47DE-9FBE-CF0812E30ABD}">
      <dgm:prSet/>
      <dgm:spPr/>
      <dgm:t>
        <a:bodyPr/>
        <a:lstStyle/>
        <a:p>
          <a:endParaRPr lang="en-US"/>
        </a:p>
      </dgm:t>
    </dgm:pt>
    <dgm:pt modelId="{04BE02EE-6E50-4982-8B37-B8C66781D3CC}" type="sibTrans" cxnId="{34362DD0-3D82-47DE-9FBE-CF0812E30ABD}">
      <dgm:prSet/>
      <dgm:spPr/>
      <dgm:t>
        <a:bodyPr/>
        <a:lstStyle/>
        <a:p>
          <a:endParaRPr lang="en-US"/>
        </a:p>
      </dgm:t>
    </dgm:pt>
    <dgm:pt modelId="{40AFB0F7-37C5-4F28-AC04-55DCC1666CE1}">
      <dgm:prSet custT="1"/>
      <dgm:spPr>
        <a:solidFill>
          <a:srgbClr val="92D050"/>
        </a:solidFill>
        <a:scene3d>
          <a:camera prst="orthographicFront">
            <a:rot lat="0" lon="0" rev="0"/>
          </a:camera>
          <a:lightRig rig="balanced" dir="t">
            <a:rot lat="0" lon="0" rev="8700000"/>
          </a:lightRig>
        </a:scene3d>
        <a:sp3d>
          <a:bevelT w="190500" h="38100"/>
        </a:sp3d>
      </dgm:spPr>
      <dgm:t>
        <a:bodyPr/>
        <a:lstStyle/>
        <a:p>
          <a:pPr rtl="0"/>
          <a:r>
            <a:rPr lang="en-US" sz="800" b="1" dirty="0" smtClean="0">
              <a:solidFill>
                <a:schemeClr val="tx1"/>
              </a:solidFill>
              <a:effectLst/>
              <a:latin typeface="Segoe Semibold" pitchFamily="34" charset="0"/>
            </a:rPr>
            <a:t>Transparent Data Encryption</a:t>
          </a:r>
          <a:endParaRPr lang="en-US" sz="800" b="1" dirty="0">
            <a:solidFill>
              <a:schemeClr val="tx1"/>
            </a:solidFill>
            <a:effectLst/>
            <a:latin typeface="Segoe Semibold" pitchFamily="34" charset="0"/>
          </a:endParaRPr>
        </a:p>
      </dgm:t>
    </dgm:pt>
    <dgm:pt modelId="{6D9AC555-D7D7-438F-A4A9-D61C6DA06A18}" type="parTrans" cxnId="{F500A5C9-F267-49CC-B22B-70B2E847BC18}">
      <dgm:prSet/>
      <dgm:spPr/>
      <dgm:t>
        <a:bodyPr/>
        <a:lstStyle/>
        <a:p>
          <a:endParaRPr lang="en-US"/>
        </a:p>
      </dgm:t>
    </dgm:pt>
    <dgm:pt modelId="{E7BC1931-F722-4FB9-A637-1EC940A2D565}" type="sibTrans" cxnId="{F500A5C9-F267-49CC-B22B-70B2E847BC18}">
      <dgm:prSet/>
      <dgm:spPr/>
      <dgm:t>
        <a:bodyPr/>
        <a:lstStyle/>
        <a:p>
          <a:endParaRPr lang="en-US"/>
        </a:p>
      </dgm:t>
    </dgm:pt>
    <dgm:pt modelId="{E973FD36-247E-481E-B932-09933CD40A58}">
      <dgm:prSet custT="1"/>
      <dgm:spPr>
        <a:solidFill>
          <a:srgbClr val="92D050"/>
        </a:solidFill>
        <a:scene3d>
          <a:camera prst="orthographicFront">
            <a:rot lat="0" lon="0" rev="0"/>
          </a:camera>
          <a:lightRig rig="balanced" dir="t">
            <a:rot lat="0" lon="0" rev="8700000"/>
          </a:lightRig>
        </a:scene3d>
        <a:sp3d>
          <a:bevelT w="190500" h="38100"/>
        </a:sp3d>
      </dgm:spPr>
      <dgm:t>
        <a:bodyPr/>
        <a:lstStyle/>
        <a:p>
          <a:pPr rtl="0"/>
          <a:r>
            <a:rPr lang="en-US" sz="800" b="1" dirty="0" smtClean="0">
              <a:solidFill>
                <a:schemeClr val="tx1"/>
              </a:solidFill>
              <a:effectLst/>
              <a:latin typeface="Segoe Semibold" pitchFamily="34" charset="0"/>
            </a:rPr>
            <a:t>External Key Management</a:t>
          </a:r>
          <a:endParaRPr lang="en-US" sz="800" b="1" dirty="0">
            <a:solidFill>
              <a:schemeClr val="tx1"/>
            </a:solidFill>
            <a:effectLst/>
            <a:latin typeface="Segoe Semibold" pitchFamily="34" charset="0"/>
          </a:endParaRPr>
        </a:p>
      </dgm:t>
    </dgm:pt>
    <dgm:pt modelId="{AFD3332A-9A4F-4E24-B637-2C4292410DB9}" type="parTrans" cxnId="{C07BC87D-D17C-48E8-8D1C-B2EF85943EAA}">
      <dgm:prSet/>
      <dgm:spPr/>
      <dgm:t>
        <a:bodyPr/>
        <a:lstStyle/>
        <a:p>
          <a:endParaRPr lang="en-US"/>
        </a:p>
      </dgm:t>
    </dgm:pt>
    <dgm:pt modelId="{C4F8814C-05A2-4965-8D5B-7D14DBC2BA36}" type="sibTrans" cxnId="{C07BC87D-D17C-48E8-8D1C-B2EF85943EAA}">
      <dgm:prSet/>
      <dgm:spPr/>
      <dgm:t>
        <a:bodyPr/>
        <a:lstStyle/>
        <a:p>
          <a:endParaRPr lang="en-US"/>
        </a:p>
      </dgm:t>
    </dgm:pt>
    <dgm:pt modelId="{4E402CF5-4E95-434B-BF3D-6239A5260ED0}">
      <dgm:prSet custT="1"/>
      <dgm:spPr>
        <a:solidFill>
          <a:srgbClr val="92D050"/>
        </a:solidFill>
        <a:scene3d>
          <a:camera prst="orthographicFront">
            <a:rot lat="0" lon="0" rev="0"/>
          </a:camera>
          <a:lightRig rig="balanced" dir="t">
            <a:rot lat="0" lon="0" rev="8700000"/>
          </a:lightRig>
        </a:scene3d>
        <a:sp3d>
          <a:bevelT w="190500" h="38100"/>
        </a:sp3d>
      </dgm:spPr>
      <dgm:t>
        <a:bodyPr/>
        <a:lstStyle/>
        <a:p>
          <a:pPr rtl="0"/>
          <a:r>
            <a:rPr lang="en-US" sz="800" b="1" dirty="0" smtClean="0">
              <a:solidFill>
                <a:schemeClr val="tx1"/>
              </a:solidFill>
              <a:effectLst/>
              <a:latin typeface="Segoe Semibold" pitchFamily="34" charset="0"/>
            </a:rPr>
            <a:t>Data Auditing</a:t>
          </a:r>
          <a:endParaRPr lang="en-US" sz="800" b="1" dirty="0">
            <a:solidFill>
              <a:schemeClr val="tx1"/>
            </a:solidFill>
            <a:effectLst/>
            <a:latin typeface="Segoe Semibold" pitchFamily="34" charset="0"/>
          </a:endParaRPr>
        </a:p>
      </dgm:t>
    </dgm:pt>
    <dgm:pt modelId="{8E477E7E-9DA3-4C6B-8036-FE2ED880B6FE}" type="parTrans" cxnId="{94299466-5279-437F-9590-8132B4BABD47}">
      <dgm:prSet/>
      <dgm:spPr/>
      <dgm:t>
        <a:bodyPr/>
        <a:lstStyle/>
        <a:p>
          <a:endParaRPr lang="en-US"/>
        </a:p>
      </dgm:t>
    </dgm:pt>
    <dgm:pt modelId="{A0547790-734C-4F44-BA84-269B7AA85F03}" type="sibTrans" cxnId="{94299466-5279-437F-9590-8132B4BABD47}">
      <dgm:prSet/>
      <dgm:spPr/>
      <dgm:t>
        <a:bodyPr/>
        <a:lstStyle/>
        <a:p>
          <a:endParaRPr lang="en-US"/>
        </a:p>
      </dgm:t>
    </dgm:pt>
    <dgm:pt modelId="{AC5A9F0C-81DF-49F0-A5E5-6221DFE3FA52}">
      <dgm:prSet custT="1"/>
      <dgm:spPr>
        <a:solidFill>
          <a:srgbClr val="92D050"/>
        </a:solidFill>
        <a:scene3d>
          <a:camera prst="orthographicFront">
            <a:rot lat="0" lon="0" rev="0"/>
          </a:camera>
          <a:lightRig rig="balanced" dir="t">
            <a:rot lat="0" lon="0" rev="8700000"/>
          </a:lightRig>
        </a:scene3d>
        <a:sp3d>
          <a:bevelT w="190500" h="38100"/>
        </a:sp3d>
      </dgm:spPr>
      <dgm:t>
        <a:bodyPr/>
        <a:lstStyle/>
        <a:p>
          <a:pPr rtl="0"/>
          <a:r>
            <a:rPr lang="en-US" sz="800" b="1" dirty="0" smtClean="0">
              <a:solidFill>
                <a:schemeClr val="tx1"/>
              </a:solidFill>
              <a:effectLst/>
              <a:latin typeface="Segoe Semibold" pitchFamily="34" charset="0"/>
            </a:rPr>
            <a:t>Pluggable CPU</a:t>
          </a:r>
          <a:endParaRPr lang="en-US" sz="800" b="1" dirty="0">
            <a:solidFill>
              <a:schemeClr val="tx1"/>
            </a:solidFill>
            <a:effectLst/>
            <a:latin typeface="Segoe Semibold" pitchFamily="34" charset="0"/>
          </a:endParaRPr>
        </a:p>
      </dgm:t>
    </dgm:pt>
    <dgm:pt modelId="{DC34B009-EBC0-47AD-81F4-952A6D185F1A}" type="parTrans" cxnId="{CACCB2D6-C136-45C7-8B34-F530B6113A73}">
      <dgm:prSet/>
      <dgm:spPr/>
      <dgm:t>
        <a:bodyPr/>
        <a:lstStyle/>
        <a:p>
          <a:endParaRPr lang="en-US"/>
        </a:p>
      </dgm:t>
    </dgm:pt>
    <dgm:pt modelId="{E13C9466-B890-4704-8A3A-644747D4149E}" type="sibTrans" cxnId="{CACCB2D6-C136-45C7-8B34-F530B6113A73}">
      <dgm:prSet/>
      <dgm:spPr/>
      <dgm:t>
        <a:bodyPr/>
        <a:lstStyle/>
        <a:p>
          <a:endParaRPr lang="en-US"/>
        </a:p>
      </dgm:t>
    </dgm:pt>
    <dgm:pt modelId="{A07376C6-99CE-46EF-B7E6-5334153E6A4F}">
      <dgm:prSet custT="1"/>
      <dgm:spPr>
        <a:solidFill>
          <a:srgbClr val="92D050"/>
        </a:solidFill>
        <a:scene3d>
          <a:camera prst="orthographicFront">
            <a:rot lat="0" lon="0" rev="0"/>
          </a:camera>
          <a:lightRig rig="balanced" dir="t">
            <a:rot lat="0" lon="0" rev="8700000"/>
          </a:lightRig>
        </a:scene3d>
        <a:sp3d>
          <a:bevelT w="190500" h="38100"/>
        </a:sp3d>
      </dgm:spPr>
      <dgm:t>
        <a:bodyPr/>
        <a:lstStyle/>
        <a:p>
          <a:pPr rtl="0"/>
          <a:r>
            <a:rPr lang="en-US" sz="800" b="1" dirty="0" smtClean="0">
              <a:solidFill>
                <a:schemeClr val="tx1"/>
              </a:solidFill>
              <a:effectLst/>
              <a:latin typeface="Segoe Semibold" pitchFamily="34" charset="0"/>
            </a:rPr>
            <a:t>Streamlined Installation</a:t>
          </a:r>
          <a:endParaRPr lang="en-US" sz="800" b="1" dirty="0">
            <a:solidFill>
              <a:schemeClr val="tx1"/>
            </a:solidFill>
            <a:effectLst/>
            <a:latin typeface="Segoe Semibold" pitchFamily="34" charset="0"/>
          </a:endParaRPr>
        </a:p>
      </dgm:t>
    </dgm:pt>
    <dgm:pt modelId="{E1F156E5-BCE8-421F-9CD9-EFF3528CAA85}" type="parTrans" cxnId="{4E2D6F7D-2F97-4446-8FAD-8C77D5BA2FA7}">
      <dgm:prSet/>
      <dgm:spPr/>
      <dgm:t>
        <a:bodyPr/>
        <a:lstStyle/>
        <a:p>
          <a:endParaRPr lang="en-US"/>
        </a:p>
      </dgm:t>
    </dgm:pt>
    <dgm:pt modelId="{7F5D5A17-9643-4284-80DD-BB5F42F68C8E}" type="sibTrans" cxnId="{4E2D6F7D-2F97-4446-8FAD-8C77D5BA2FA7}">
      <dgm:prSet/>
      <dgm:spPr/>
      <dgm:t>
        <a:bodyPr/>
        <a:lstStyle/>
        <a:p>
          <a:endParaRPr lang="en-US"/>
        </a:p>
      </dgm:t>
    </dgm:pt>
    <dgm:pt modelId="{906920F6-3EA9-4633-905E-F45229D4B132}">
      <dgm:prSet custT="1"/>
      <dgm:spPr>
        <a:solidFill>
          <a:srgbClr val="92D050"/>
        </a:solidFill>
        <a:scene3d>
          <a:camera prst="orthographicFront">
            <a:rot lat="0" lon="0" rev="0"/>
          </a:camera>
          <a:lightRig rig="balanced" dir="t">
            <a:rot lat="0" lon="0" rev="8700000"/>
          </a:lightRig>
        </a:scene3d>
        <a:sp3d>
          <a:bevelT w="190500" h="38100"/>
        </a:sp3d>
      </dgm:spPr>
      <dgm:t>
        <a:bodyPr/>
        <a:lstStyle/>
        <a:p>
          <a:pPr rtl="0"/>
          <a:r>
            <a:rPr lang="en-US" sz="800" b="1" dirty="0" smtClean="0">
              <a:solidFill>
                <a:schemeClr val="tx1"/>
              </a:solidFill>
              <a:effectLst/>
              <a:latin typeface="Segoe Semibold" pitchFamily="34" charset="0"/>
            </a:rPr>
            <a:t>Server Group Management</a:t>
          </a:r>
          <a:endParaRPr lang="en-US" sz="800" b="1" dirty="0">
            <a:solidFill>
              <a:schemeClr val="tx1"/>
            </a:solidFill>
            <a:effectLst/>
            <a:latin typeface="Segoe Semibold" pitchFamily="34" charset="0"/>
          </a:endParaRPr>
        </a:p>
      </dgm:t>
    </dgm:pt>
    <dgm:pt modelId="{46B11884-8B0B-4109-87E6-2F2EA4BF263A}" type="parTrans" cxnId="{E4EFF245-AC89-4055-BABC-38F46A38483E}">
      <dgm:prSet/>
      <dgm:spPr/>
      <dgm:t>
        <a:bodyPr/>
        <a:lstStyle/>
        <a:p>
          <a:endParaRPr lang="en-US"/>
        </a:p>
      </dgm:t>
    </dgm:pt>
    <dgm:pt modelId="{5F4FA92C-B7D9-4BB4-8753-56F4EDC52987}" type="sibTrans" cxnId="{E4EFF245-AC89-4055-BABC-38F46A38483E}">
      <dgm:prSet/>
      <dgm:spPr/>
      <dgm:t>
        <a:bodyPr/>
        <a:lstStyle/>
        <a:p>
          <a:endParaRPr lang="en-US"/>
        </a:p>
      </dgm:t>
    </dgm:pt>
    <dgm:pt modelId="{BCD6AFB0-D25D-4A39-B026-4FCEF966979F}">
      <dgm:prSet custT="1"/>
      <dgm:spPr>
        <a:solidFill>
          <a:srgbClr val="92D050"/>
        </a:solidFill>
        <a:scene3d>
          <a:camera prst="orthographicFront">
            <a:rot lat="0" lon="0" rev="0"/>
          </a:camera>
          <a:lightRig rig="balanced" dir="t">
            <a:rot lat="0" lon="0" rev="8700000"/>
          </a:lightRig>
        </a:scene3d>
        <a:sp3d>
          <a:bevelT w="190500" h="38100"/>
        </a:sp3d>
      </dgm:spPr>
      <dgm:t>
        <a:bodyPr/>
        <a:lstStyle/>
        <a:p>
          <a:pPr rtl="0"/>
          <a:r>
            <a:rPr lang="en-US" sz="800" b="1" dirty="0" smtClean="0">
              <a:solidFill>
                <a:schemeClr val="tx1"/>
              </a:solidFill>
              <a:effectLst/>
              <a:latin typeface="Segoe Semibold" pitchFamily="34" charset="0"/>
            </a:rPr>
            <a:t>Enterprise System Management</a:t>
          </a:r>
          <a:endParaRPr lang="en-US" sz="800" b="1" dirty="0">
            <a:solidFill>
              <a:schemeClr val="tx1"/>
            </a:solidFill>
            <a:effectLst/>
            <a:latin typeface="Segoe Semibold" pitchFamily="34" charset="0"/>
          </a:endParaRPr>
        </a:p>
      </dgm:t>
    </dgm:pt>
    <dgm:pt modelId="{7518AC30-E28F-4684-B1CA-49B8D29FF504}" type="parTrans" cxnId="{12050DE3-FEEA-4D6B-AA90-AE1998D07061}">
      <dgm:prSet/>
      <dgm:spPr/>
      <dgm:t>
        <a:bodyPr/>
        <a:lstStyle/>
        <a:p>
          <a:endParaRPr lang="en-US"/>
        </a:p>
      </dgm:t>
    </dgm:pt>
    <dgm:pt modelId="{7FA1D449-346C-456D-B3D7-07EE24BD21D6}" type="sibTrans" cxnId="{12050DE3-FEEA-4D6B-AA90-AE1998D07061}">
      <dgm:prSet/>
      <dgm:spPr/>
      <dgm:t>
        <a:bodyPr/>
        <a:lstStyle/>
        <a:p>
          <a:endParaRPr lang="en-US"/>
        </a:p>
      </dgm:t>
    </dgm:pt>
    <dgm:pt modelId="{FD020D99-A51D-4C05-97ED-CF9D72FB8F1F}">
      <dgm:prSet custT="1"/>
      <dgm:spPr>
        <a:solidFill>
          <a:srgbClr val="92D050"/>
        </a:solidFill>
        <a:scene3d>
          <a:camera prst="orthographicFront">
            <a:rot lat="0" lon="0" rev="0"/>
          </a:camera>
          <a:lightRig rig="balanced" dir="t">
            <a:rot lat="0" lon="0" rev="8700000"/>
          </a:lightRig>
        </a:scene3d>
        <a:sp3d>
          <a:bevelT w="190500" h="38100"/>
        </a:sp3d>
      </dgm:spPr>
      <dgm:t>
        <a:bodyPr/>
        <a:lstStyle/>
        <a:p>
          <a:pPr rtl="0"/>
          <a:r>
            <a:rPr lang="en-US" sz="800" b="1" dirty="0" smtClean="0">
              <a:solidFill>
                <a:schemeClr val="tx1"/>
              </a:solidFill>
              <a:effectLst/>
              <a:latin typeface="Segoe Semibold" pitchFamily="34" charset="0"/>
            </a:rPr>
            <a:t>Performance System Analysis</a:t>
          </a:r>
          <a:endParaRPr lang="en-US" sz="800" b="1" dirty="0">
            <a:solidFill>
              <a:schemeClr val="tx1"/>
            </a:solidFill>
            <a:effectLst/>
            <a:latin typeface="Segoe Semibold" pitchFamily="34" charset="0"/>
          </a:endParaRPr>
        </a:p>
      </dgm:t>
    </dgm:pt>
    <dgm:pt modelId="{1156A9D0-5531-45E9-A4E4-44551DC8F7CF}" type="parTrans" cxnId="{1D867872-5A60-4D6E-A4AC-1BA27098C20F}">
      <dgm:prSet/>
      <dgm:spPr/>
      <dgm:t>
        <a:bodyPr/>
        <a:lstStyle/>
        <a:p>
          <a:endParaRPr lang="en-US"/>
        </a:p>
      </dgm:t>
    </dgm:pt>
    <dgm:pt modelId="{00A1FA8A-C2EA-4042-82B1-444E6F45D86D}" type="sibTrans" cxnId="{1D867872-5A60-4D6E-A4AC-1BA27098C20F}">
      <dgm:prSet/>
      <dgm:spPr/>
      <dgm:t>
        <a:bodyPr/>
        <a:lstStyle/>
        <a:p>
          <a:endParaRPr lang="en-US"/>
        </a:p>
      </dgm:t>
    </dgm:pt>
    <dgm:pt modelId="{CB0603DB-5C9C-40CE-A299-0CD88620509E}">
      <dgm:prSet custT="1"/>
      <dgm:spPr>
        <a:solidFill>
          <a:srgbClr val="92D050"/>
        </a:solidFill>
        <a:scene3d>
          <a:camera prst="orthographicFront">
            <a:rot lat="0" lon="0" rev="0"/>
          </a:camera>
          <a:lightRig rig="balanced" dir="t">
            <a:rot lat="0" lon="0" rev="8700000"/>
          </a:lightRig>
        </a:scene3d>
        <a:sp3d>
          <a:bevelT w="190500" h="38100"/>
        </a:sp3d>
      </dgm:spPr>
      <dgm:t>
        <a:bodyPr/>
        <a:lstStyle/>
        <a:p>
          <a:pPr rtl="0"/>
          <a:r>
            <a:rPr lang="en-US" sz="800" b="1" dirty="0" smtClean="0">
              <a:solidFill>
                <a:schemeClr val="tx1"/>
              </a:solidFill>
              <a:effectLst/>
              <a:latin typeface="Segoe Semibold" pitchFamily="34" charset="0"/>
            </a:rPr>
            <a:t>Upgrade Advisor</a:t>
          </a:r>
          <a:endParaRPr lang="en-US" sz="800" b="1" dirty="0">
            <a:solidFill>
              <a:schemeClr val="tx1"/>
            </a:solidFill>
            <a:effectLst/>
            <a:latin typeface="Segoe Semibold" pitchFamily="34" charset="0"/>
          </a:endParaRPr>
        </a:p>
      </dgm:t>
    </dgm:pt>
    <dgm:pt modelId="{9CD13025-BFE6-45CA-8362-E3DD0F24C4A5}" type="parTrans" cxnId="{2B5BDDF9-378A-4361-9501-A9D46AE58ABA}">
      <dgm:prSet/>
      <dgm:spPr/>
      <dgm:t>
        <a:bodyPr/>
        <a:lstStyle/>
        <a:p>
          <a:endParaRPr lang="en-US"/>
        </a:p>
      </dgm:t>
    </dgm:pt>
    <dgm:pt modelId="{E559AACD-A229-4BF3-92B6-D317AB2CC59F}" type="sibTrans" cxnId="{2B5BDDF9-378A-4361-9501-A9D46AE58ABA}">
      <dgm:prSet/>
      <dgm:spPr/>
      <dgm:t>
        <a:bodyPr/>
        <a:lstStyle/>
        <a:p>
          <a:endParaRPr lang="en-US"/>
        </a:p>
      </dgm:t>
    </dgm:pt>
    <dgm:pt modelId="{A4D4A00B-2728-4E9E-B822-C469C665F51C}">
      <dgm:prSet custT="1"/>
      <dgm:spPr>
        <a:solidFill>
          <a:srgbClr val="92D050"/>
        </a:solidFill>
        <a:scene3d>
          <a:camera prst="orthographicFront">
            <a:rot lat="0" lon="0" rev="0"/>
          </a:camera>
          <a:lightRig rig="balanced" dir="t">
            <a:rot lat="0" lon="0" rev="8700000"/>
          </a:lightRig>
        </a:scene3d>
        <a:sp3d>
          <a:bevelT w="190500" h="38100"/>
        </a:sp3d>
      </dgm:spPr>
      <dgm:t>
        <a:bodyPr/>
        <a:lstStyle/>
        <a:p>
          <a:pPr rtl="0"/>
          <a:r>
            <a:rPr lang="en-US" sz="800" b="1" dirty="0" smtClean="0">
              <a:solidFill>
                <a:schemeClr val="tx1"/>
              </a:solidFill>
              <a:effectLst/>
              <a:latin typeface="Segoe Semibold" pitchFamily="34" charset="0"/>
            </a:rPr>
            <a:t>Partition Aligned Indexed Views</a:t>
          </a:r>
          <a:endParaRPr lang="en-US" sz="800" b="1" dirty="0">
            <a:solidFill>
              <a:schemeClr val="tx1"/>
            </a:solidFill>
            <a:effectLst/>
            <a:latin typeface="Segoe Semibold" pitchFamily="34" charset="0"/>
          </a:endParaRPr>
        </a:p>
      </dgm:t>
    </dgm:pt>
    <dgm:pt modelId="{3025FCB7-6DFA-47E6-8FE6-65E297202D84}" type="parTrans" cxnId="{454A31BD-1BBB-49CD-A036-F63F2E5A87CF}">
      <dgm:prSet/>
      <dgm:spPr/>
      <dgm:t>
        <a:bodyPr/>
        <a:lstStyle/>
        <a:p>
          <a:endParaRPr lang="en-US"/>
        </a:p>
      </dgm:t>
    </dgm:pt>
    <dgm:pt modelId="{5E776553-18EF-4B95-B963-3B56C5BD214E}" type="sibTrans" cxnId="{454A31BD-1BBB-49CD-A036-F63F2E5A87CF}">
      <dgm:prSet/>
      <dgm:spPr/>
      <dgm:t>
        <a:bodyPr/>
        <a:lstStyle/>
        <a:p>
          <a:endParaRPr lang="en-US"/>
        </a:p>
      </dgm:t>
    </dgm:pt>
    <dgm:pt modelId="{92169CED-6DB1-4D23-9F9F-30F5A192BCB8}">
      <dgm:prSet custT="1"/>
      <dgm:spPr>
        <a:solidFill>
          <a:srgbClr val="92D050"/>
        </a:solidFill>
        <a:scene3d>
          <a:camera prst="orthographicFront">
            <a:rot lat="0" lon="0" rev="0"/>
          </a:camera>
          <a:lightRig rig="balanced" dir="t">
            <a:rot lat="0" lon="0" rev="8700000"/>
          </a:lightRig>
        </a:scene3d>
        <a:sp3d>
          <a:bevelT w="190500" h="38100"/>
        </a:sp3d>
      </dgm:spPr>
      <dgm:t>
        <a:bodyPr/>
        <a:lstStyle/>
        <a:p>
          <a:pPr rtl="0"/>
          <a:r>
            <a:rPr lang="en-US" sz="800" b="1" dirty="0" smtClean="0">
              <a:solidFill>
                <a:schemeClr val="tx1"/>
              </a:solidFill>
              <a:effectLst/>
              <a:latin typeface="Segoe Semibold" pitchFamily="34" charset="0"/>
            </a:rPr>
            <a:t>Backup Compression </a:t>
          </a:r>
          <a:endParaRPr lang="en-US" sz="800" b="1" dirty="0">
            <a:solidFill>
              <a:schemeClr val="tx1"/>
            </a:solidFill>
            <a:effectLst/>
            <a:latin typeface="Segoe Semibold" pitchFamily="34" charset="0"/>
          </a:endParaRPr>
        </a:p>
      </dgm:t>
    </dgm:pt>
    <dgm:pt modelId="{F5217118-00C7-4F5D-BDF3-A906AADCA4DB}" type="parTrans" cxnId="{5D75B10A-5C4D-405D-BD6D-5B642294CCD3}">
      <dgm:prSet/>
      <dgm:spPr/>
      <dgm:t>
        <a:bodyPr/>
        <a:lstStyle/>
        <a:p>
          <a:endParaRPr lang="en-US"/>
        </a:p>
      </dgm:t>
    </dgm:pt>
    <dgm:pt modelId="{855F0DE4-B05F-4D6B-860D-EB3194494B0A}" type="sibTrans" cxnId="{5D75B10A-5C4D-405D-BD6D-5B642294CCD3}">
      <dgm:prSet/>
      <dgm:spPr/>
      <dgm:t>
        <a:bodyPr/>
        <a:lstStyle/>
        <a:p>
          <a:endParaRPr lang="en-US"/>
        </a:p>
      </dgm:t>
    </dgm:pt>
    <dgm:pt modelId="{3B7D92B2-4400-46CF-BEEA-594A56E25D76}" type="pres">
      <dgm:prSet presAssocID="{3D80F4B5-3784-48F5-A4CE-17A0F9E23E6A}" presName="linear" presStyleCnt="0">
        <dgm:presLayoutVars>
          <dgm:animLvl val="lvl"/>
          <dgm:resizeHandles val="exact"/>
        </dgm:presLayoutVars>
      </dgm:prSet>
      <dgm:spPr/>
      <dgm:t>
        <a:bodyPr/>
        <a:lstStyle/>
        <a:p>
          <a:endParaRPr lang="en-US"/>
        </a:p>
      </dgm:t>
    </dgm:pt>
    <dgm:pt modelId="{B4751D05-1CA0-4E46-87BB-9BF05D90712A}" type="pres">
      <dgm:prSet presAssocID="{7024C379-8B9D-46A9-8CE3-4A8FDEA8A1C8}" presName="parentText" presStyleLbl="node1" presStyleIdx="0" presStyleCnt="14">
        <dgm:presLayoutVars>
          <dgm:chMax val="0"/>
          <dgm:bulletEnabled val="1"/>
        </dgm:presLayoutVars>
      </dgm:prSet>
      <dgm:spPr/>
      <dgm:t>
        <a:bodyPr/>
        <a:lstStyle/>
        <a:p>
          <a:endParaRPr lang="en-US"/>
        </a:p>
      </dgm:t>
    </dgm:pt>
    <dgm:pt modelId="{BAC19A3B-3757-4ED1-B3B2-2D26CC18D9E0}" type="pres">
      <dgm:prSet presAssocID="{8F735933-92BE-461B-A7C1-87E980372AB5}" presName="spacer" presStyleCnt="0"/>
      <dgm:spPr/>
    </dgm:pt>
    <dgm:pt modelId="{A310BF33-F23D-49C1-95F6-EAA3B8AA5B14}" type="pres">
      <dgm:prSet presAssocID="{F46DB844-8D50-4AAD-A311-540B9DA5244A}" presName="parentText" presStyleLbl="node1" presStyleIdx="1" presStyleCnt="14">
        <dgm:presLayoutVars>
          <dgm:chMax val="0"/>
          <dgm:bulletEnabled val="1"/>
        </dgm:presLayoutVars>
      </dgm:prSet>
      <dgm:spPr/>
      <dgm:t>
        <a:bodyPr/>
        <a:lstStyle/>
        <a:p>
          <a:endParaRPr lang="en-US"/>
        </a:p>
      </dgm:t>
    </dgm:pt>
    <dgm:pt modelId="{4EDD33ED-68D5-4840-ADF4-58DCB4BE4F29}" type="pres">
      <dgm:prSet presAssocID="{811BF8B6-9CEE-4293-B26A-69A187669E09}" presName="spacer" presStyleCnt="0"/>
      <dgm:spPr/>
    </dgm:pt>
    <dgm:pt modelId="{7389CB9D-F915-4521-962B-E7216EC221E7}" type="pres">
      <dgm:prSet presAssocID="{49AB47DB-75F0-4605-821F-DC5764BCD6A9}" presName="parentText" presStyleLbl="node1" presStyleIdx="2" presStyleCnt="14">
        <dgm:presLayoutVars>
          <dgm:chMax val="0"/>
          <dgm:bulletEnabled val="1"/>
        </dgm:presLayoutVars>
      </dgm:prSet>
      <dgm:spPr/>
      <dgm:t>
        <a:bodyPr/>
        <a:lstStyle/>
        <a:p>
          <a:endParaRPr lang="en-US"/>
        </a:p>
      </dgm:t>
    </dgm:pt>
    <dgm:pt modelId="{EFDBA4B5-1096-46DD-80E3-4A8BB1FFB35D}" type="pres">
      <dgm:prSet presAssocID="{04BE02EE-6E50-4982-8B37-B8C66781D3CC}" presName="spacer" presStyleCnt="0"/>
      <dgm:spPr/>
    </dgm:pt>
    <dgm:pt modelId="{7E3C3F02-494E-4197-BB6A-5BBB29A62206}" type="pres">
      <dgm:prSet presAssocID="{40AFB0F7-37C5-4F28-AC04-55DCC1666CE1}" presName="parentText" presStyleLbl="node1" presStyleIdx="3" presStyleCnt="14">
        <dgm:presLayoutVars>
          <dgm:chMax val="0"/>
          <dgm:bulletEnabled val="1"/>
        </dgm:presLayoutVars>
      </dgm:prSet>
      <dgm:spPr/>
      <dgm:t>
        <a:bodyPr/>
        <a:lstStyle/>
        <a:p>
          <a:endParaRPr lang="en-US"/>
        </a:p>
      </dgm:t>
    </dgm:pt>
    <dgm:pt modelId="{1C50AFC5-5C53-4E0A-A32B-705FED9DBF43}" type="pres">
      <dgm:prSet presAssocID="{E7BC1931-F722-4FB9-A637-1EC940A2D565}" presName="spacer" presStyleCnt="0"/>
      <dgm:spPr/>
    </dgm:pt>
    <dgm:pt modelId="{8F03F6CC-D8B6-4822-81A3-352F3F63AD0E}" type="pres">
      <dgm:prSet presAssocID="{E973FD36-247E-481E-B932-09933CD40A58}" presName="parentText" presStyleLbl="node1" presStyleIdx="4" presStyleCnt="14">
        <dgm:presLayoutVars>
          <dgm:chMax val="0"/>
          <dgm:bulletEnabled val="1"/>
        </dgm:presLayoutVars>
      </dgm:prSet>
      <dgm:spPr/>
      <dgm:t>
        <a:bodyPr/>
        <a:lstStyle/>
        <a:p>
          <a:endParaRPr lang="en-US"/>
        </a:p>
      </dgm:t>
    </dgm:pt>
    <dgm:pt modelId="{E9B59F8E-BDE5-469E-8F3F-54BC143468A0}" type="pres">
      <dgm:prSet presAssocID="{C4F8814C-05A2-4965-8D5B-7D14DBC2BA36}" presName="spacer" presStyleCnt="0"/>
      <dgm:spPr/>
    </dgm:pt>
    <dgm:pt modelId="{DE51B5C3-E449-4298-8F00-B4BFE2F2C962}" type="pres">
      <dgm:prSet presAssocID="{4E402CF5-4E95-434B-BF3D-6239A5260ED0}" presName="parentText" presStyleLbl="node1" presStyleIdx="5" presStyleCnt="14">
        <dgm:presLayoutVars>
          <dgm:chMax val="0"/>
          <dgm:bulletEnabled val="1"/>
        </dgm:presLayoutVars>
      </dgm:prSet>
      <dgm:spPr/>
      <dgm:t>
        <a:bodyPr/>
        <a:lstStyle/>
        <a:p>
          <a:endParaRPr lang="en-US"/>
        </a:p>
      </dgm:t>
    </dgm:pt>
    <dgm:pt modelId="{81FFF44A-120F-4339-B7AE-18C1B4B4F4C3}" type="pres">
      <dgm:prSet presAssocID="{A0547790-734C-4F44-BA84-269B7AA85F03}" presName="spacer" presStyleCnt="0"/>
      <dgm:spPr/>
    </dgm:pt>
    <dgm:pt modelId="{5A2866A3-3DE4-4DD6-9E7C-EC7308DB7112}" type="pres">
      <dgm:prSet presAssocID="{AC5A9F0C-81DF-49F0-A5E5-6221DFE3FA52}" presName="parentText" presStyleLbl="node1" presStyleIdx="6" presStyleCnt="14">
        <dgm:presLayoutVars>
          <dgm:chMax val="0"/>
          <dgm:bulletEnabled val="1"/>
        </dgm:presLayoutVars>
      </dgm:prSet>
      <dgm:spPr/>
      <dgm:t>
        <a:bodyPr/>
        <a:lstStyle/>
        <a:p>
          <a:endParaRPr lang="en-US"/>
        </a:p>
      </dgm:t>
    </dgm:pt>
    <dgm:pt modelId="{19C897F1-8129-435E-B033-634C9B3655B4}" type="pres">
      <dgm:prSet presAssocID="{E13C9466-B890-4704-8A3A-644747D4149E}" presName="spacer" presStyleCnt="0"/>
      <dgm:spPr/>
    </dgm:pt>
    <dgm:pt modelId="{5882C58D-98DC-4B82-AFA6-64F66EE65BC6}" type="pres">
      <dgm:prSet presAssocID="{A07376C6-99CE-46EF-B7E6-5334153E6A4F}" presName="parentText" presStyleLbl="node1" presStyleIdx="7" presStyleCnt="14">
        <dgm:presLayoutVars>
          <dgm:chMax val="0"/>
          <dgm:bulletEnabled val="1"/>
        </dgm:presLayoutVars>
      </dgm:prSet>
      <dgm:spPr/>
      <dgm:t>
        <a:bodyPr/>
        <a:lstStyle/>
        <a:p>
          <a:endParaRPr lang="en-US"/>
        </a:p>
      </dgm:t>
    </dgm:pt>
    <dgm:pt modelId="{A13D362A-5630-445E-8A7C-FE463A9D62B9}" type="pres">
      <dgm:prSet presAssocID="{7F5D5A17-9643-4284-80DD-BB5F42F68C8E}" presName="spacer" presStyleCnt="0"/>
      <dgm:spPr/>
    </dgm:pt>
    <dgm:pt modelId="{0AE879A5-8AFB-46E9-B1FD-BC7E84F4EE65}" type="pres">
      <dgm:prSet presAssocID="{906920F6-3EA9-4633-905E-F45229D4B132}" presName="parentText" presStyleLbl="node1" presStyleIdx="8" presStyleCnt="14">
        <dgm:presLayoutVars>
          <dgm:chMax val="0"/>
          <dgm:bulletEnabled val="1"/>
        </dgm:presLayoutVars>
      </dgm:prSet>
      <dgm:spPr/>
      <dgm:t>
        <a:bodyPr/>
        <a:lstStyle/>
        <a:p>
          <a:endParaRPr lang="en-US"/>
        </a:p>
      </dgm:t>
    </dgm:pt>
    <dgm:pt modelId="{26E4F4EC-46C2-4B78-9167-38A93D7A06F6}" type="pres">
      <dgm:prSet presAssocID="{5F4FA92C-B7D9-4BB4-8753-56F4EDC52987}" presName="spacer" presStyleCnt="0"/>
      <dgm:spPr/>
    </dgm:pt>
    <dgm:pt modelId="{9E7922D6-34C8-4221-9B05-176D6B82FC89}" type="pres">
      <dgm:prSet presAssocID="{BCD6AFB0-D25D-4A39-B026-4FCEF966979F}" presName="parentText" presStyleLbl="node1" presStyleIdx="9" presStyleCnt="14">
        <dgm:presLayoutVars>
          <dgm:chMax val="0"/>
          <dgm:bulletEnabled val="1"/>
        </dgm:presLayoutVars>
      </dgm:prSet>
      <dgm:spPr/>
      <dgm:t>
        <a:bodyPr/>
        <a:lstStyle/>
        <a:p>
          <a:endParaRPr lang="en-US"/>
        </a:p>
      </dgm:t>
    </dgm:pt>
    <dgm:pt modelId="{6BCD9E3A-019B-4068-8D62-78957B96CAB1}" type="pres">
      <dgm:prSet presAssocID="{7FA1D449-346C-456D-B3D7-07EE24BD21D6}" presName="spacer" presStyleCnt="0"/>
      <dgm:spPr/>
    </dgm:pt>
    <dgm:pt modelId="{7392D736-0CEB-4C7A-9F2A-144D6FC98561}" type="pres">
      <dgm:prSet presAssocID="{FD020D99-A51D-4C05-97ED-CF9D72FB8F1F}" presName="parentText" presStyleLbl="node1" presStyleIdx="10" presStyleCnt="14">
        <dgm:presLayoutVars>
          <dgm:chMax val="0"/>
          <dgm:bulletEnabled val="1"/>
        </dgm:presLayoutVars>
      </dgm:prSet>
      <dgm:spPr/>
      <dgm:t>
        <a:bodyPr/>
        <a:lstStyle/>
        <a:p>
          <a:endParaRPr lang="en-US"/>
        </a:p>
      </dgm:t>
    </dgm:pt>
    <dgm:pt modelId="{59CAE713-B170-44CF-94F9-729619B47F6E}" type="pres">
      <dgm:prSet presAssocID="{00A1FA8A-C2EA-4042-82B1-444E6F45D86D}" presName="spacer" presStyleCnt="0"/>
      <dgm:spPr/>
    </dgm:pt>
    <dgm:pt modelId="{5C4B776F-A2E2-42F6-B46E-E6944522D958}" type="pres">
      <dgm:prSet presAssocID="{CB0603DB-5C9C-40CE-A299-0CD88620509E}" presName="parentText" presStyleLbl="node1" presStyleIdx="11" presStyleCnt="14">
        <dgm:presLayoutVars>
          <dgm:chMax val="0"/>
          <dgm:bulletEnabled val="1"/>
        </dgm:presLayoutVars>
      </dgm:prSet>
      <dgm:spPr/>
      <dgm:t>
        <a:bodyPr/>
        <a:lstStyle/>
        <a:p>
          <a:endParaRPr lang="en-US"/>
        </a:p>
      </dgm:t>
    </dgm:pt>
    <dgm:pt modelId="{A2F3E435-4F71-4866-A83E-A0F7BFA02CB4}" type="pres">
      <dgm:prSet presAssocID="{E559AACD-A229-4BF3-92B6-D317AB2CC59F}" presName="spacer" presStyleCnt="0"/>
      <dgm:spPr/>
    </dgm:pt>
    <dgm:pt modelId="{C805EC8B-E7DB-4D0B-A070-521948A58650}" type="pres">
      <dgm:prSet presAssocID="{A4D4A00B-2728-4E9E-B822-C469C665F51C}" presName="parentText" presStyleLbl="node1" presStyleIdx="12" presStyleCnt="14">
        <dgm:presLayoutVars>
          <dgm:chMax val="0"/>
          <dgm:bulletEnabled val="1"/>
        </dgm:presLayoutVars>
      </dgm:prSet>
      <dgm:spPr/>
      <dgm:t>
        <a:bodyPr/>
        <a:lstStyle/>
        <a:p>
          <a:endParaRPr lang="en-US"/>
        </a:p>
      </dgm:t>
    </dgm:pt>
    <dgm:pt modelId="{C2B16CE6-7ECE-4DA3-9B63-06D44239D2CB}" type="pres">
      <dgm:prSet presAssocID="{5E776553-18EF-4B95-B963-3B56C5BD214E}" presName="spacer" presStyleCnt="0"/>
      <dgm:spPr/>
    </dgm:pt>
    <dgm:pt modelId="{F6A49C0D-AA2B-454A-A2CB-FDF4C8F03447}" type="pres">
      <dgm:prSet presAssocID="{92169CED-6DB1-4D23-9F9F-30F5A192BCB8}" presName="parentText" presStyleLbl="node1" presStyleIdx="13" presStyleCnt="14">
        <dgm:presLayoutVars>
          <dgm:chMax val="0"/>
          <dgm:bulletEnabled val="1"/>
        </dgm:presLayoutVars>
      </dgm:prSet>
      <dgm:spPr/>
      <dgm:t>
        <a:bodyPr/>
        <a:lstStyle/>
        <a:p>
          <a:endParaRPr lang="en-US"/>
        </a:p>
      </dgm:t>
    </dgm:pt>
  </dgm:ptLst>
  <dgm:cxnLst>
    <dgm:cxn modelId="{0F6179CC-3D39-4818-8FC0-9AD92EFE55F5}" type="presOf" srcId="{7024C379-8B9D-46A9-8CE3-4A8FDEA8A1C8}" destId="{B4751D05-1CA0-4E46-87BB-9BF05D90712A}" srcOrd="0" destOrd="0" presId="urn:microsoft.com/office/officeart/2005/8/layout/vList2"/>
    <dgm:cxn modelId="{1A357737-0D3D-4EB3-A892-7084BE3932F3}" type="presOf" srcId="{40AFB0F7-37C5-4F28-AC04-55DCC1666CE1}" destId="{7E3C3F02-494E-4197-BB6A-5BBB29A62206}" srcOrd="0" destOrd="0" presId="urn:microsoft.com/office/officeart/2005/8/layout/vList2"/>
    <dgm:cxn modelId="{EB722F30-8F5E-4858-8D2A-8B411059202B}" srcId="{3D80F4B5-3784-48F5-A4CE-17A0F9E23E6A}" destId="{F46DB844-8D50-4AAD-A311-540B9DA5244A}" srcOrd="1" destOrd="0" parTransId="{D6FF92EB-1F7B-4E56-951C-06615454ED0B}" sibTransId="{811BF8B6-9CEE-4293-B26A-69A187669E09}"/>
    <dgm:cxn modelId="{4E2D6F7D-2F97-4446-8FAD-8C77D5BA2FA7}" srcId="{3D80F4B5-3784-48F5-A4CE-17A0F9E23E6A}" destId="{A07376C6-99CE-46EF-B7E6-5334153E6A4F}" srcOrd="7" destOrd="0" parTransId="{E1F156E5-BCE8-421F-9CD9-EFF3528CAA85}" sibTransId="{7F5D5A17-9643-4284-80DD-BB5F42F68C8E}"/>
    <dgm:cxn modelId="{47793DB1-0844-4385-9780-37D55CC04FE0}" type="presOf" srcId="{4E402CF5-4E95-434B-BF3D-6239A5260ED0}" destId="{DE51B5C3-E449-4298-8F00-B4BFE2F2C962}" srcOrd="0" destOrd="0" presId="urn:microsoft.com/office/officeart/2005/8/layout/vList2"/>
    <dgm:cxn modelId="{46CF1248-75F4-4EC9-B369-04A74BF3EE60}" type="presOf" srcId="{E973FD36-247E-481E-B932-09933CD40A58}" destId="{8F03F6CC-D8B6-4822-81A3-352F3F63AD0E}" srcOrd="0" destOrd="0" presId="urn:microsoft.com/office/officeart/2005/8/layout/vList2"/>
    <dgm:cxn modelId="{1C3EEE26-4113-4675-BF82-1430E4286540}" type="presOf" srcId="{FD020D99-A51D-4C05-97ED-CF9D72FB8F1F}" destId="{7392D736-0CEB-4C7A-9F2A-144D6FC98561}" srcOrd="0" destOrd="0" presId="urn:microsoft.com/office/officeart/2005/8/layout/vList2"/>
    <dgm:cxn modelId="{1D867872-5A60-4D6E-A4AC-1BA27098C20F}" srcId="{3D80F4B5-3784-48F5-A4CE-17A0F9E23E6A}" destId="{FD020D99-A51D-4C05-97ED-CF9D72FB8F1F}" srcOrd="10" destOrd="0" parTransId="{1156A9D0-5531-45E9-A4E4-44551DC8F7CF}" sibTransId="{00A1FA8A-C2EA-4042-82B1-444E6F45D86D}"/>
    <dgm:cxn modelId="{7F4BB496-9D3B-45FC-B34A-70B32C538ADE}" type="presOf" srcId="{92169CED-6DB1-4D23-9F9F-30F5A192BCB8}" destId="{F6A49C0D-AA2B-454A-A2CB-FDF4C8F03447}" srcOrd="0" destOrd="0" presId="urn:microsoft.com/office/officeart/2005/8/layout/vList2"/>
    <dgm:cxn modelId="{38130526-7717-46AD-A70E-CAD9B910E492}" type="presOf" srcId="{3D80F4B5-3784-48F5-A4CE-17A0F9E23E6A}" destId="{3B7D92B2-4400-46CF-BEEA-594A56E25D76}" srcOrd="0" destOrd="0" presId="urn:microsoft.com/office/officeart/2005/8/layout/vList2"/>
    <dgm:cxn modelId="{4BB28A8C-0CB2-4B19-B7C6-F6D744754D82}" type="presOf" srcId="{BCD6AFB0-D25D-4A39-B026-4FCEF966979F}" destId="{9E7922D6-34C8-4221-9B05-176D6B82FC89}" srcOrd="0" destOrd="0" presId="urn:microsoft.com/office/officeart/2005/8/layout/vList2"/>
    <dgm:cxn modelId="{454A31BD-1BBB-49CD-A036-F63F2E5A87CF}" srcId="{3D80F4B5-3784-48F5-A4CE-17A0F9E23E6A}" destId="{A4D4A00B-2728-4E9E-B822-C469C665F51C}" srcOrd="12" destOrd="0" parTransId="{3025FCB7-6DFA-47E6-8FE6-65E297202D84}" sibTransId="{5E776553-18EF-4B95-B963-3B56C5BD214E}"/>
    <dgm:cxn modelId="{AD746EB7-A21E-48EE-8EB9-C5D300BC768A}" type="presOf" srcId="{AC5A9F0C-81DF-49F0-A5E5-6221DFE3FA52}" destId="{5A2866A3-3DE4-4DD6-9E7C-EC7308DB7112}" srcOrd="0" destOrd="0" presId="urn:microsoft.com/office/officeart/2005/8/layout/vList2"/>
    <dgm:cxn modelId="{C1482252-C392-4B31-BCB1-59F0BE1DEA34}" type="presOf" srcId="{F46DB844-8D50-4AAD-A311-540B9DA5244A}" destId="{A310BF33-F23D-49C1-95F6-EAA3B8AA5B14}" srcOrd="0" destOrd="0" presId="urn:microsoft.com/office/officeart/2005/8/layout/vList2"/>
    <dgm:cxn modelId="{5D75B10A-5C4D-405D-BD6D-5B642294CCD3}" srcId="{3D80F4B5-3784-48F5-A4CE-17A0F9E23E6A}" destId="{92169CED-6DB1-4D23-9F9F-30F5A192BCB8}" srcOrd="13" destOrd="0" parTransId="{F5217118-00C7-4F5D-BDF3-A906AADCA4DB}" sibTransId="{855F0DE4-B05F-4D6B-860D-EB3194494B0A}"/>
    <dgm:cxn modelId="{2B5BDDF9-378A-4361-9501-A9D46AE58ABA}" srcId="{3D80F4B5-3784-48F5-A4CE-17A0F9E23E6A}" destId="{CB0603DB-5C9C-40CE-A299-0CD88620509E}" srcOrd="11" destOrd="0" parTransId="{9CD13025-BFE6-45CA-8362-E3DD0F24C4A5}" sibTransId="{E559AACD-A229-4BF3-92B6-D317AB2CC59F}"/>
    <dgm:cxn modelId="{D4F22D71-BBF2-46AD-9982-904D07B4766C}" type="presOf" srcId="{CB0603DB-5C9C-40CE-A299-0CD88620509E}" destId="{5C4B776F-A2E2-42F6-B46E-E6944522D958}" srcOrd="0" destOrd="0" presId="urn:microsoft.com/office/officeart/2005/8/layout/vList2"/>
    <dgm:cxn modelId="{442244DD-2432-4E4A-954D-1C4EE422F28D}" type="presOf" srcId="{A07376C6-99CE-46EF-B7E6-5334153E6A4F}" destId="{5882C58D-98DC-4B82-AFA6-64F66EE65BC6}" srcOrd="0" destOrd="0" presId="urn:microsoft.com/office/officeart/2005/8/layout/vList2"/>
    <dgm:cxn modelId="{94299466-5279-437F-9590-8132B4BABD47}" srcId="{3D80F4B5-3784-48F5-A4CE-17A0F9E23E6A}" destId="{4E402CF5-4E95-434B-BF3D-6239A5260ED0}" srcOrd="5" destOrd="0" parTransId="{8E477E7E-9DA3-4C6B-8036-FE2ED880B6FE}" sibTransId="{A0547790-734C-4F44-BA84-269B7AA85F03}"/>
    <dgm:cxn modelId="{F500A5C9-F267-49CC-B22B-70B2E847BC18}" srcId="{3D80F4B5-3784-48F5-A4CE-17A0F9E23E6A}" destId="{40AFB0F7-37C5-4F28-AC04-55DCC1666CE1}" srcOrd="3" destOrd="0" parTransId="{6D9AC555-D7D7-438F-A4A9-D61C6DA06A18}" sibTransId="{E7BC1931-F722-4FB9-A637-1EC940A2D565}"/>
    <dgm:cxn modelId="{C07BC87D-D17C-48E8-8D1C-B2EF85943EAA}" srcId="{3D80F4B5-3784-48F5-A4CE-17A0F9E23E6A}" destId="{E973FD36-247E-481E-B932-09933CD40A58}" srcOrd="4" destOrd="0" parTransId="{AFD3332A-9A4F-4E24-B637-2C4292410DB9}" sibTransId="{C4F8814C-05A2-4965-8D5B-7D14DBC2BA36}"/>
    <dgm:cxn modelId="{FD59085A-9160-4327-B89A-9FF6FAD4C1C0}" srcId="{3D80F4B5-3784-48F5-A4CE-17A0F9E23E6A}" destId="{7024C379-8B9D-46A9-8CE3-4A8FDEA8A1C8}" srcOrd="0" destOrd="0" parTransId="{BB7D5F3C-E9BA-4AA8-910D-FE85387B439D}" sibTransId="{8F735933-92BE-461B-A7C1-87E980372AB5}"/>
    <dgm:cxn modelId="{34362DD0-3D82-47DE-9FBE-CF0812E30ABD}" srcId="{3D80F4B5-3784-48F5-A4CE-17A0F9E23E6A}" destId="{49AB47DB-75F0-4605-821F-DC5764BCD6A9}" srcOrd="2" destOrd="0" parTransId="{CB79C284-A6D4-4E05-B06C-20E2B3F23079}" sibTransId="{04BE02EE-6E50-4982-8B37-B8C66781D3CC}"/>
    <dgm:cxn modelId="{ADAFE369-528E-4D3D-AF90-AF5B52D8A408}" type="presOf" srcId="{49AB47DB-75F0-4605-821F-DC5764BCD6A9}" destId="{7389CB9D-F915-4521-962B-E7216EC221E7}" srcOrd="0" destOrd="0" presId="urn:microsoft.com/office/officeart/2005/8/layout/vList2"/>
    <dgm:cxn modelId="{E4EFF245-AC89-4055-BABC-38F46A38483E}" srcId="{3D80F4B5-3784-48F5-A4CE-17A0F9E23E6A}" destId="{906920F6-3EA9-4633-905E-F45229D4B132}" srcOrd="8" destOrd="0" parTransId="{46B11884-8B0B-4109-87E6-2F2EA4BF263A}" sibTransId="{5F4FA92C-B7D9-4BB4-8753-56F4EDC52987}"/>
    <dgm:cxn modelId="{12050DE3-FEEA-4D6B-AA90-AE1998D07061}" srcId="{3D80F4B5-3784-48F5-A4CE-17A0F9E23E6A}" destId="{BCD6AFB0-D25D-4A39-B026-4FCEF966979F}" srcOrd="9" destOrd="0" parTransId="{7518AC30-E28F-4684-B1CA-49B8D29FF504}" sibTransId="{7FA1D449-346C-456D-B3D7-07EE24BD21D6}"/>
    <dgm:cxn modelId="{CACCB2D6-C136-45C7-8B34-F530B6113A73}" srcId="{3D80F4B5-3784-48F5-A4CE-17A0F9E23E6A}" destId="{AC5A9F0C-81DF-49F0-A5E5-6221DFE3FA52}" srcOrd="6" destOrd="0" parTransId="{DC34B009-EBC0-47AD-81F4-952A6D185F1A}" sibTransId="{E13C9466-B890-4704-8A3A-644747D4149E}"/>
    <dgm:cxn modelId="{1382ED35-DE1F-4F7A-826A-B5DD03B16973}" type="presOf" srcId="{906920F6-3EA9-4633-905E-F45229D4B132}" destId="{0AE879A5-8AFB-46E9-B1FD-BC7E84F4EE65}" srcOrd="0" destOrd="0" presId="urn:microsoft.com/office/officeart/2005/8/layout/vList2"/>
    <dgm:cxn modelId="{9C4C01DC-0572-4086-B9D9-FBEC0ECFB7EF}" type="presOf" srcId="{A4D4A00B-2728-4E9E-B822-C469C665F51C}" destId="{C805EC8B-E7DB-4D0B-A070-521948A58650}" srcOrd="0" destOrd="0" presId="urn:microsoft.com/office/officeart/2005/8/layout/vList2"/>
    <dgm:cxn modelId="{B7C77DB3-D508-44A7-BCF3-EDA731BCF8D1}" type="presParOf" srcId="{3B7D92B2-4400-46CF-BEEA-594A56E25D76}" destId="{B4751D05-1CA0-4E46-87BB-9BF05D90712A}" srcOrd="0" destOrd="0" presId="urn:microsoft.com/office/officeart/2005/8/layout/vList2"/>
    <dgm:cxn modelId="{BD764F94-99BE-41AA-A898-C60E87A90D30}" type="presParOf" srcId="{3B7D92B2-4400-46CF-BEEA-594A56E25D76}" destId="{BAC19A3B-3757-4ED1-B3B2-2D26CC18D9E0}" srcOrd="1" destOrd="0" presId="urn:microsoft.com/office/officeart/2005/8/layout/vList2"/>
    <dgm:cxn modelId="{CC884E52-B3C2-4ECB-81C2-2B49C44B5FEF}" type="presParOf" srcId="{3B7D92B2-4400-46CF-BEEA-594A56E25D76}" destId="{A310BF33-F23D-49C1-95F6-EAA3B8AA5B14}" srcOrd="2" destOrd="0" presId="urn:microsoft.com/office/officeart/2005/8/layout/vList2"/>
    <dgm:cxn modelId="{7C515E8D-2905-4450-AD28-6A3862C6EFAB}" type="presParOf" srcId="{3B7D92B2-4400-46CF-BEEA-594A56E25D76}" destId="{4EDD33ED-68D5-4840-ADF4-58DCB4BE4F29}" srcOrd="3" destOrd="0" presId="urn:microsoft.com/office/officeart/2005/8/layout/vList2"/>
    <dgm:cxn modelId="{455B0189-F755-4D03-882E-E1AD3227CBBD}" type="presParOf" srcId="{3B7D92B2-4400-46CF-BEEA-594A56E25D76}" destId="{7389CB9D-F915-4521-962B-E7216EC221E7}" srcOrd="4" destOrd="0" presId="urn:microsoft.com/office/officeart/2005/8/layout/vList2"/>
    <dgm:cxn modelId="{89F6825B-0A99-4DC4-8421-28B61F173807}" type="presParOf" srcId="{3B7D92B2-4400-46CF-BEEA-594A56E25D76}" destId="{EFDBA4B5-1096-46DD-80E3-4A8BB1FFB35D}" srcOrd="5" destOrd="0" presId="urn:microsoft.com/office/officeart/2005/8/layout/vList2"/>
    <dgm:cxn modelId="{BD1BD791-152B-4938-96D1-C292792C9147}" type="presParOf" srcId="{3B7D92B2-4400-46CF-BEEA-594A56E25D76}" destId="{7E3C3F02-494E-4197-BB6A-5BBB29A62206}" srcOrd="6" destOrd="0" presId="urn:microsoft.com/office/officeart/2005/8/layout/vList2"/>
    <dgm:cxn modelId="{15A7BACC-8769-4F1E-BAC1-2FE40ACB5E73}" type="presParOf" srcId="{3B7D92B2-4400-46CF-BEEA-594A56E25D76}" destId="{1C50AFC5-5C53-4E0A-A32B-705FED9DBF43}" srcOrd="7" destOrd="0" presId="urn:microsoft.com/office/officeart/2005/8/layout/vList2"/>
    <dgm:cxn modelId="{AB02562C-6656-4CD2-83C4-F569AF62F11D}" type="presParOf" srcId="{3B7D92B2-4400-46CF-BEEA-594A56E25D76}" destId="{8F03F6CC-D8B6-4822-81A3-352F3F63AD0E}" srcOrd="8" destOrd="0" presId="urn:microsoft.com/office/officeart/2005/8/layout/vList2"/>
    <dgm:cxn modelId="{3E225A1B-46EC-4368-8DE2-9887779FAF01}" type="presParOf" srcId="{3B7D92B2-4400-46CF-BEEA-594A56E25D76}" destId="{E9B59F8E-BDE5-469E-8F3F-54BC143468A0}" srcOrd="9" destOrd="0" presId="urn:microsoft.com/office/officeart/2005/8/layout/vList2"/>
    <dgm:cxn modelId="{031C7194-4B12-4250-BE66-32A3D03CE771}" type="presParOf" srcId="{3B7D92B2-4400-46CF-BEEA-594A56E25D76}" destId="{DE51B5C3-E449-4298-8F00-B4BFE2F2C962}" srcOrd="10" destOrd="0" presId="urn:microsoft.com/office/officeart/2005/8/layout/vList2"/>
    <dgm:cxn modelId="{ABB474A4-1D59-4F0C-9A30-C3CFB310D52D}" type="presParOf" srcId="{3B7D92B2-4400-46CF-BEEA-594A56E25D76}" destId="{81FFF44A-120F-4339-B7AE-18C1B4B4F4C3}" srcOrd="11" destOrd="0" presId="urn:microsoft.com/office/officeart/2005/8/layout/vList2"/>
    <dgm:cxn modelId="{BD11B4C6-E085-4798-B15C-E8BE5DEB2223}" type="presParOf" srcId="{3B7D92B2-4400-46CF-BEEA-594A56E25D76}" destId="{5A2866A3-3DE4-4DD6-9E7C-EC7308DB7112}" srcOrd="12" destOrd="0" presId="urn:microsoft.com/office/officeart/2005/8/layout/vList2"/>
    <dgm:cxn modelId="{1E8B56EC-5974-4420-8E66-37978D4E2CEC}" type="presParOf" srcId="{3B7D92B2-4400-46CF-BEEA-594A56E25D76}" destId="{19C897F1-8129-435E-B033-634C9B3655B4}" srcOrd="13" destOrd="0" presId="urn:microsoft.com/office/officeart/2005/8/layout/vList2"/>
    <dgm:cxn modelId="{76DE693A-C5FD-4FF4-AA7B-E8392A90D2CE}" type="presParOf" srcId="{3B7D92B2-4400-46CF-BEEA-594A56E25D76}" destId="{5882C58D-98DC-4B82-AFA6-64F66EE65BC6}" srcOrd="14" destOrd="0" presId="urn:microsoft.com/office/officeart/2005/8/layout/vList2"/>
    <dgm:cxn modelId="{70CD7F8E-0900-48E2-929F-E4E772AE7926}" type="presParOf" srcId="{3B7D92B2-4400-46CF-BEEA-594A56E25D76}" destId="{A13D362A-5630-445E-8A7C-FE463A9D62B9}" srcOrd="15" destOrd="0" presId="urn:microsoft.com/office/officeart/2005/8/layout/vList2"/>
    <dgm:cxn modelId="{B4CF1B80-D500-452D-BE2E-BCCA707D9F10}" type="presParOf" srcId="{3B7D92B2-4400-46CF-BEEA-594A56E25D76}" destId="{0AE879A5-8AFB-46E9-B1FD-BC7E84F4EE65}" srcOrd="16" destOrd="0" presId="urn:microsoft.com/office/officeart/2005/8/layout/vList2"/>
    <dgm:cxn modelId="{8EEC520A-77FD-4A72-AE75-09707F21452C}" type="presParOf" srcId="{3B7D92B2-4400-46CF-BEEA-594A56E25D76}" destId="{26E4F4EC-46C2-4B78-9167-38A93D7A06F6}" srcOrd="17" destOrd="0" presId="urn:microsoft.com/office/officeart/2005/8/layout/vList2"/>
    <dgm:cxn modelId="{11690759-97AA-4CAA-95D4-6AE83540F97F}" type="presParOf" srcId="{3B7D92B2-4400-46CF-BEEA-594A56E25D76}" destId="{9E7922D6-34C8-4221-9B05-176D6B82FC89}" srcOrd="18" destOrd="0" presId="urn:microsoft.com/office/officeart/2005/8/layout/vList2"/>
    <dgm:cxn modelId="{1881923C-86A8-4C85-961F-7D1A07E3A43F}" type="presParOf" srcId="{3B7D92B2-4400-46CF-BEEA-594A56E25D76}" destId="{6BCD9E3A-019B-4068-8D62-78957B96CAB1}" srcOrd="19" destOrd="0" presId="urn:microsoft.com/office/officeart/2005/8/layout/vList2"/>
    <dgm:cxn modelId="{9E38888C-4BAB-450E-934E-7184F59E0C79}" type="presParOf" srcId="{3B7D92B2-4400-46CF-BEEA-594A56E25D76}" destId="{7392D736-0CEB-4C7A-9F2A-144D6FC98561}" srcOrd="20" destOrd="0" presId="urn:microsoft.com/office/officeart/2005/8/layout/vList2"/>
    <dgm:cxn modelId="{2BAB1D43-E1E8-4DBB-B063-F43C7A6802BC}" type="presParOf" srcId="{3B7D92B2-4400-46CF-BEEA-594A56E25D76}" destId="{59CAE713-B170-44CF-94F9-729619B47F6E}" srcOrd="21" destOrd="0" presId="urn:microsoft.com/office/officeart/2005/8/layout/vList2"/>
    <dgm:cxn modelId="{FD432D09-F961-44FE-BF5B-52A28EDE4D83}" type="presParOf" srcId="{3B7D92B2-4400-46CF-BEEA-594A56E25D76}" destId="{5C4B776F-A2E2-42F6-B46E-E6944522D958}" srcOrd="22" destOrd="0" presId="urn:microsoft.com/office/officeart/2005/8/layout/vList2"/>
    <dgm:cxn modelId="{4D68CC4E-9E17-4C36-9973-1479D39E78F3}" type="presParOf" srcId="{3B7D92B2-4400-46CF-BEEA-594A56E25D76}" destId="{A2F3E435-4F71-4866-A83E-A0F7BFA02CB4}" srcOrd="23" destOrd="0" presId="urn:microsoft.com/office/officeart/2005/8/layout/vList2"/>
    <dgm:cxn modelId="{CA766AFE-B842-4925-981E-329E3DC27D43}" type="presParOf" srcId="{3B7D92B2-4400-46CF-BEEA-594A56E25D76}" destId="{C805EC8B-E7DB-4D0B-A070-521948A58650}" srcOrd="24" destOrd="0" presId="urn:microsoft.com/office/officeart/2005/8/layout/vList2"/>
    <dgm:cxn modelId="{9069EE3F-CC6D-4911-945E-AF5249E14970}" type="presParOf" srcId="{3B7D92B2-4400-46CF-BEEA-594A56E25D76}" destId="{C2B16CE6-7ECE-4DA3-9B63-06D44239D2CB}" srcOrd="25" destOrd="0" presId="urn:microsoft.com/office/officeart/2005/8/layout/vList2"/>
    <dgm:cxn modelId="{7BEF1AD7-05D6-42B4-80A9-922665593E61}" type="presParOf" srcId="{3B7D92B2-4400-46CF-BEEA-594A56E25D76}" destId="{F6A49C0D-AA2B-454A-A2CB-FDF4C8F03447}" srcOrd="26" destOrd="0" presId="urn:microsoft.com/office/officeart/2005/8/layout/vList2"/>
  </dgm:cxnLst>
  <dgm:bg>
    <a:noFill/>
  </dgm:bg>
  <dgm:whole/>
</dgm:dataModel>
</file>

<file path=ppt/diagrams/data10.xml><?xml version="1.0" encoding="utf-8"?>
<dgm:dataModel xmlns:dgm="http://schemas.openxmlformats.org/drawingml/2006/diagram" xmlns:a="http://schemas.openxmlformats.org/drawingml/2006/main">
  <dgm:ptLst>
    <dgm:pt modelId="{3D80F4B5-3784-48F5-A4CE-17A0F9E23E6A}" type="doc">
      <dgm:prSet loTypeId="urn:microsoft.com/office/officeart/2005/8/layout/vList2" loCatId="list" qsTypeId="urn:microsoft.com/office/officeart/2005/8/quickstyle/simple4" qsCatId="simple" csTypeId="urn:microsoft.com/office/officeart/2005/8/colors/accent2_5" csCatId="accent2" phldr="1"/>
      <dgm:spPr>
        <a:scene3d>
          <a:camera prst="orthographicFront">
            <a:rot lat="0" lon="0" rev="0"/>
          </a:camera>
          <a:lightRig rig="balanced" dir="t">
            <a:rot lat="0" lon="0" rev="8700000"/>
          </a:lightRig>
        </a:scene3d>
      </dgm:spPr>
      <dgm:t>
        <a:bodyPr/>
        <a:lstStyle/>
        <a:p>
          <a:endParaRPr lang="en-US"/>
        </a:p>
      </dgm:t>
    </dgm:pt>
    <dgm:pt modelId="{DBCAB7EE-A3FC-4918-9911-C5F54770E512}">
      <dgm:prSet custT="1"/>
      <dgm:spPr>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Enhanced Data Visualization</a:t>
          </a:r>
          <a:endParaRPr lang="en-US" sz="800" b="1" dirty="0">
            <a:effectLst>
              <a:outerShdw blurRad="38100" dist="38100" dir="2700000" algn="tl">
                <a:srgbClr val="000000">
                  <a:alpha val="43137"/>
                </a:srgbClr>
              </a:outerShdw>
            </a:effectLst>
            <a:latin typeface="Segoe Semibold" pitchFamily="34" charset="0"/>
          </a:endParaRPr>
        </a:p>
      </dgm:t>
    </dgm:pt>
    <dgm:pt modelId="{D1A70BE3-DB87-4D15-886E-7746C9554E00}" type="parTrans" cxnId="{5E634106-9071-4F5A-8F94-B660CA58809E}">
      <dgm:prSet/>
      <dgm:spPr/>
      <dgm:t>
        <a:bodyPr/>
        <a:lstStyle/>
        <a:p>
          <a:endParaRPr lang="en-US" sz="800" b="1"/>
        </a:p>
      </dgm:t>
    </dgm:pt>
    <dgm:pt modelId="{BA5A232D-4E0E-4E46-87AA-B6A306B4742E}" type="sibTrans" cxnId="{5E634106-9071-4F5A-8F94-B660CA58809E}">
      <dgm:prSet/>
      <dgm:spPr/>
      <dgm:t>
        <a:bodyPr/>
        <a:lstStyle/>
        <a:p>
          <a:endParaRPr lang="en-US" sz="800" b="1"/>
        </a:p>
      </dgm:t>
    </dgm:pt>
    <dgm:pt modelId="{3A5A7DE0-3221-4CC8-A4D2-F320D5EB325A}">
      <dgm:prSet/>
      <dgm:spPr>
        <a:scene3d>
          <a:camera prst="orthographicFront">
            <a:rot lat="0" lon="0" rev="0"/>
          </a:camera>
          <a:lightRig rig="balanced" dir="t">
            <a:rot lat="0" lon="0" rev="8700000"/>
          </a:lightRig>
        </a:scene3d>
        <a:sp3d>
          <a:bevelT w="190500" h="38100"/>
        </a:sp3d>
      </dgm:spPr>
      <dgm:t>
        <a:bodyPr/>
        <a:lstStyle/>
        <a:p>
          <a:pPr rtl="0"/>
          <a:r>
            <a:rPr lang="en-US" b="1" dirty="0" smtClean="0">
              <a:effectLst>
                <a:outerShdw blurRad="38100" dist="38100" dir="2700000" algn="tl">
                  <a:srgbClr val="000000">
                    <a:alpha val="43137"/>
                  </a:srgbClr>
                </a:outerShdw>
              </a:effectLst>
              <a:latin typeface="Segoe Semibold" pitchFamily="34" charset="0"/>
            </a:rPr>
            <a:t>Report Builder Enhancements</a:t>
          </a:r>
          <a:endParaRPr lang="en-US" b="1" dirty="0">
            <a:effectLst>
              <a:outerShdw blurRad="38100" dist="38100" dir="2700000" algn="tl">
                <a:srgbClr val="000000">
                  <a:alpha val="43137"/>
                </a:srgbClr>
              </a:outerShdw>
            </a:effectLst>
            <a:latin typeface="Segoe Semibold" pitchFamily="34" charset="0"/>
          </a:endParaRPr>
        </a:p>
      </dgm:t>
    </dgm:pt>
    <dgm:pt modelId="{12439A31-917D-4723-9927-3B72182A8C47}" type="parTrans" cxnId="{8B4AEFF0-23EA-4EB4-8EE8-267D3D559156}">
      <dgm:prSet/>
      <dgm:spPr/>
      <dgm:t>
        <a:bodyPr/>
        <a:lstStyle/>
        <a:p>
          <a:endParaRPr lang="en-US"/>
        </a:p>
      </dgm:t>
    </dgm:pt>
    <dgm:pt modelId="{2B7127C8-1CE6-4F9A-BF60-3A0DF33F9738}" type="sibTrans" cxnId="{8B4AEFF0-23EA-4EB4-8EE8-267D3D559156}">
      <dgm:prSet/>
      <dgm:spPr/>
      <dgm:t>
        <a:bodyPr/>
        <a:lstStyle/>
        <a:p>
          <a:endParaRPr lang="en-US"/>
        </a:p>
      </dgm:t>
    </dgm:pt>
    <dgm:pt modelId="{928DE27A-A122-4C70-8B73-384544309EBE}">
      <dgm:prSet/>
      <dgm:spPr>
        <a:scene3d>
          <a:camera prst="orthographicFront">
            <a:rot lat="0" lon="0" rev="0"/>
          </a:camera>
          <a:lightRig rig="balanced" dir="t">
            <a:rot lat="0" lon="0" rev="8700000"/>
          </a:lightRig>
        </a:scene3d>
        <a:sp3d>
          <a:bevelT w="190500" h="38100"/>
        </a:sp3d>
      </dgm:spPr>
      <dgm:t>
        <a:bodyPr/>
        <a:lstStyle/>
        <a:p>
          <a:pPr rtl="0"/>
          <a:r>
            <a:rPr lang="en-US" b="1" dirty="0" smtClean="0">
              <a:effectLst>
                <a:outerShdw blurRad="38100" dist="38100" dir="2700000" algn="tl">
                  <a:srgbClr val="000000">
                    <a:alpha val="43137"/>
                  </a:srgbClr>
                </a:outerShdw>
              </a:effectLst>
              <a:latin typeface="Segoe Semibold" pitchFamily="34" charset="0"/>
            </a:rPr>
            <a:t>Better rendering for Word &amp; Excel</a:t>
          </a:r>
          <a:endParaRPr lang="en-US" b="1" dirty="0">
            <a:effectLst>
              <a:outerShdw blurRad="38100" dist="38100" dir="2700000" algn="tl">
                <a:srgbClr val="000000">
                  <a:alpha val="43137"/>
                </a:srgbClr>
              </a:outerShdw>
            </a:effectLst>
            <a:latin typeface="Segoe Semibold" pitchFamily="34" charset="0"/>
          </a:endParaRPr>
        </a:p>
      </dgm:t>
    </dgm:pt>
    <dgm:pt modelId="{068A4234-3EDE-48ED-A1B9-7BD1C28DA44B}" type="parTrans" cxnId="{6102ABFA-40DF-44D8-BA1E-76E8CD8F4A0B}">
      <dgm:prSet/>
      <dgm:spPr/>
      <dgm:t>
        <a:bodyPr/>
        <a:lstStyle/>
        <a:p>
          <a:endParaRPr lang="en-US"/>
        </a:p>
      </dgm:t>
    </dgm:pt>
    <dgm:pt modelId="{B35623CA-E24E-44D4-9A7D-69CC48B24CCB}" type="sibTrans" cxnId="{6102ABFA-40DF-44D8-BA1E-76E8CD8F4A0B}">
      <dgm:prSet/>
      <dgm:spPr/>
      <dgm:t>
        <a:bodyPr/>
        <a:lstStyle/>
        <a:p>
          <a:endParaRPr lang="en-US"/>
        </a:p>
      </dgm:t>
    </dgm:pt>
    <dgm:pt modelId="{4B4E39AC-0A8A-4444-8A60-1A9E0C4D5154}">
      <dgm:prSet/>
      <dgm:spPr>
        <a:scene3d>
          <a:camera prst="orthographicFront">
            <a:rot lat="0" lon="0" rev="0"/>
          </a:camera>
          <a:lightRig rig="balanced" dir="t">
            <a:rot lat="0" lon="0" rev="8700000"/>
          </a:lightRig>
        </a:scene3d>
        <a:sp3d>
          <a:bevelT w="190500" h="38100"/>
        </a:sp3d>
      </dgm:spPr>
      <dgm:t>
        <a:bodyPr/>
        <a:lstStyle/>
        <a:p>
          <a:pPr rtl="0"/>
          <a:r>
            <a:rPr lang="en-US" b="1" dirty="0" smtClean="0">
              <a:effectLst>
                <a:outerShdw blurRad="38100" dist="38100" dir="2700000" algn="tl">
                  <a:srgbClr val="000000">
                    <a:alpha val="43137"/>
                  </a:srgbClr>
                </a:outerShdw>
              </a:effectLst>
              <a:latin typeface="Segoe Semibold" pitchFamily="34" charset="0"/>
            </a:rPr>
            <a:t>Partitioned Table Parallelism</a:t>
          </a:r>
          <a:endParaRPr lang="en-US" b="1" dirty="0">
            <a:effectLst>
              <a:outerShdw blurRad="38100" dist="38100" dir="2700000" algn="tl">
                <a:srgbClr val="000000">
                  <a:alpha val="43137"/>
                </a:srgbClr>
              </a:outerShdw>
            </a:effectLst>
            <a:latin typeface="Segoe Semibold" pitchFamily="34" charset="0"/>
          </a:endParaRPr>
        </a:p>
      </dgm:t>
    </dgm:pt>
    <dgm:pt modelId="{E85DA0D4-DF17-4E91-99B1-E7176276286F}" type="parTrans" cxnId="{B5010E2C-7AFF-45AE-B9E1-5E7D3E54D6EB}">
      <dgm:prSet/>
      <dgm:spPr/>
      <dgm:t>
        <a:bodyPr/>
        <a:lstStyle/>
        <a:p>
          <a:endParaRPr lang="en-US"/>
        </a:p>
      </dgm:t>
    </dgm:pt>
    <dgm:pt modelId="{10763531-A40C-4F4A-8525-E4A0C8093BAB}" type="sibTrans" cxnId="{B5010E2C-7AFF-45AE-B9E1-5E7D3E54D6EB}">
      <dgm:prSet/>
      <dgm:spPr/>
      <dgm:t>
        <a:bodyPr/>
        <a:lstStyle/>
        <a:p>
          <a:endParaRPr lang="en-US"/>
        </a:p>
      </dgm:t>
    </dgm:pt>
    <dgm:pt modelId="{D805C7F6-F2AB-460F-BC2F-7F35EDEACB3A}">
      <dgm:prSet/>
      <dgm:spPr>
        <a:scene3d>
          <a:camera prst="orthographicFront">
            <a:rot lat="0" lon="0" rev="0"/>
          </a:camera>
          <a:lightRig rig="balanced" dir="t">
            <a:rot lat="0" lon="0" rev="8700000"/>
          </a:lightRig>
        </a:scene3d>
        <a:sp3d>
          <a:bevelT w="190500" h="38100"/>
        </a:sp3d>
      </dgm:spPr>
      <dgm:t>
        <a:bodyPr/>
        <a:lstStyle/>
        <a:p>
          <a:pPr rtl="0"/>
          <a:r>
            <a:rPr lang="en-US" b="1" dirty="0" smtClean="0">
              <a:effectLst>
                <a:outerShdw blurRad="38100" dist="38100" dir="2700000" algn="tl">
                  <a:srgbClr val="000000">
                    <a:alpha val="43137"/>
                  </a:srgbClr>
                </a:outerShdw>
              </a:effectLst>
              <a:latin typeface="Segoe Semibold" pitchFamily="34" charset="0"/>
            </a:rPr>
            <a:t>AS Query Optimizations</a:t>
          </a:r>
          <a:endParaRPr lang="en-US" b="1" dirty="0">
            <a:effectLst>
              <a:outerShdw blurRad="38100" dist="38100" dir="2700000" algn="tl">
                <a:srgbClr val="000000">
                  <a:alpha val="43137"/>
                </a:srgbClr>
              </a:outerShdw>
            </a:effectLst>
            <a:latin typeface="Segoe Semibold" pitchFamily="34" charset="0"/>
          </a:endParaRPr>
        </a:p>
      </dgm:t>
    </dgm:pt>
    <dgm:pt modelId="{A3DC4EA1-4BF1-44F3-A339-8A4EB086313C}" type="parTrans" cxnId="{244F8029-C011-48B1-B155-59474FE62AD7}">
      <dgm:prSet/>
      <dgm:spPr/>
      <dgm:t>
        <a:bodyPr/>
        <a:lstStyle/>
        <a:p>
          <a:endParaRPr lang="en-US"/>
        </a:p>
      </dgm:t>
    </dgm:pt>
    <dgm:pt modelId="{7119396B-DC13-4ADB-B714-E0B23F5D29FA}" type="sibTrans" cxnId="{244F8029-C011-48B1-B155-59474FE62AD7}">
      <dgm:prSet/>
      <dgm:spPr/>
      <dgm:t>
        <a:bodyPr/>
        <a:lstStyle/>
        <a:p>
          <a:endParaRPr lang="en-US"/>
        </a:p>
      </dgm:t>
    </dgm:pt>
    <dgm:pt modelId="{9CC64FB7-E63A-49BA-8342-D8C7E4FC387E}">
      <dgm:prSet/>
      <dgm:spPr>
        <a:scene3d>
          <a:camera prst="orthographicFront">
            <a:rot lat="0" lon="0" rev="0"/>
          </a:camera>
          <a:lightRig rig="balanced" dir="t">
            <a:rot lat="0" lon="0" rev="8700000"/>
          </a:lightRig>
        </a:scene3d>
        <a:sp3d>
          <a:bevelT w="190500" h="38100"/>
        </a:sp3d>
      </dgm:spPr>
      <dgm:t>
        <a:bodyPr/>
        <a:lstStyle/>
        <a:p>
          <a:pPr rtl="0"/>
          <a:r>
            <a:rPr lang="en-US" b="1" dirty="0" smtClean="0">
              <a:effectLst>
                <a:outerShdw blurRad="38100" dist="38100" dir="2700000" algn="tl">
                  <a:srgbClr val="000000">
                    <a:alpha val="43137"/>
                  </a:srgbClr>
                </a:outerShdw>
              </a:effectLst>
              <a:latin typeface="Segoe Semibold" pitchFamily="34" charset="0"/>
            </a:rPr>
            <a:t>Data Mining Engine Improvements</a:t>
          </a:r>
          <a:endParaRPr lang="en-US" b="1" dirty="0">
            <a:effectLst>
              <a:outerShdw blurRad="38100" dist="38100" dir="2700000" algn="tl">
                <a:srgbClr val="000000">
                  <a:alpha val="43137"/>
                </a:srgbClr>
              </a:outerShdw>
            </a:effectLst>
            <a:latin typeface="Segoe Semibold" pitchFamily="34" charset="0"/>
          </a:endParaRPr>
        </a:p>
      </dgm:t>
    </dgm:pt>
    <dgm:pt modelId="{5CD29BBF-3622-44D7-AC75-2CFF25186113}" type="parTrans" cxnId="{35745E2C-1541-41EB-8A4D-2418471B1B17}">
      <dgm:prSet/>
      <dgm:spPr/>
      <dgm:t>
        <a:bodyPr/>
        <a:lstStyle/>
        <a:p>
          <a:endParaRPr lang="en-US"/>
        </a:p>
      </dgm:t>
    </dgm:pt>
    <dgm:pt modelId="{75FDFFA0-1EC3-47BA-9DE0-CA4FC3BBFE01}" type="sibTrans" cxnId="{35745E2C-1541-41EB-8A4D-2418471B1B17}">
      <dgm:prSet/>
      <dgm:spPr/>
      <dgm:t>
        <a:bodyPr/>
        <a:lstStyle/>
        <a:p>
          <a:endParaRPr lang="en-US"/>
        </a:p>
      </dgm:t>
    </dgm:pt>
    <dgm:pt modelId="{BAD14AF8-0A9D-4B24-B4AC-56297CAB4E8B}">
      <dgm:prSet/>
      <dgm:spPr>
        <a:scene3d>
          <a:camera prst="orthographicFront">
            <a:rot lat="0" lon="0" rev="0"/>
          </a:camera>
          <a:lightRig rig="balanced" dir="t">
            <a:rot lat="0" lon="0" rev="8700000"/>
          </a:lightRig>
        </a:scene3d>
        <a:sp3d>
          <a:bevelT w="190500" h="38100"/>
        </a:sp3d>
      </dgm:spPr>
      <dgm:t>
        <a:bodyPr/>
        <a:lstStyle/>
        <a:p>
          <a:pPr rtl="0"/>
          <a:r>
            <a:rPr lang="en-US" b="1" dirty="0" smtClean="0">
              <a:effectLst>
                <a:outerShdw blurRad="38100" dist="38100" dir="2700000" algn="tl">
                  <a:srgbClr val="000000">
                    <a:alpha val="43137"/>
                  </a:srgbClr>
                </a:outerShdw>
              </a:effectLst>
              <a:latin typeface="Segoe Semibold" pitchFamily="34" charset="0"/>
            </a:rPr>
            <a:t>IIS Agnostic Report Deployments</a:t>
          </a:r>
          <a:endParaRPr lang="en-US" b="1" dirty="0">
            <a:effectLst>
              <a:outerShdw blurRad="38100" dist="38100" dir="2700000" algn="tl">
                <a:srgbClr val="000000">
                  <a:alpha val="43137"/>
                </a:srgbClr>
              </a:outerShdw>
            </a:effectLst>
            <a:latin typeface="Segoe Semibold" pitchFamily="34" charset="0"/>
          </a:endParaRPr>
        </a:p>
      </dgm:t>
    </dgm:pt>
    <dgm:pt modelId="{898F3226-0BB0-47B9-AEAA-90383CE3CDBD}" type="parTrans" cxnId="{7C213EC0-EF18-43FD-A23B-89EACBE87BE7}">
      <dgm:prSet/>
      <dgm:spPr/>
      <dgm:t>
        <a:bodyPr/>
        <a:lstStyle/>
        <a:p>
          <a:endParaRPr lang="en-US"/>
        </a:p>
      </dgm:t>
    </dgm:pt>
    <dgm:pt modelId="{18BCEE28-A501-4905-9391-ECCD0E2E23F5}" type="sibTrans" cxnId="{7C213EC0-EF18-43FD-A23B-89EACBE87BE7}">
      <dgm:prSet/>
      <dgm:spPr/>
      <dgm:t>
        <a:bodyPr/>
        <a:lstStyle/>
        <a:p>
          <a:endParaRPr lang="en-US"/>
        </a:p>
      </dgm:t>
    </dgm:pt>
    <dgm:pt modelId="{CAEDBBAD-6E8C-465C-B9B7-4E9C66329500}">
      <dgm:prSet/>
      <dgm:spPr>
        <a:scene3d>
          <a:camera prst="orthographicFront">
            <a:rot lat="0" lon="0" rev="0"/>
          </a:camera>
          <a:lightRig rig="balanced" dir="t">
            <a:rot lat="0" lon="0" rev="8700000"/>
          </a:lightRig>
        </a:scene3d>
        <a:sp3d>
          <a:bevelT w="190500" h="38100"/>
        </a:sp3d>
      </dgm:spPr>
      <dgm:t>
        <a:bodyPr/>
        <a:lstStyle/>
        <a:p>
          <a:pPr rtl="0"/>
          <a:r>
            <a:rPr lang="en-US" b="1" dirty="0" smtClean="0">
              <a:effectLst>
                <a:outerShdw blurRad="38100" dist="38100" dir="2700000" algn="tl">
                  <a:srgbClr val="000000">
                    <a:alpha val="43137"/>
                  </a:srgbClr>
                </a:outerShdw>
              </a:effectLst>
              <a:latin typeface="Segoe Semibold" pitchFamily="34" charset="0"/>
            </a:rPr>
            <a:t>Best Practice Design Alerts</a:t>
          </a:r>
          <a:endParaRPr lang="en-US" b="1" dirty="0">
            <a:effectLst>
              <a:outerShdw blurRad="38100" dist="38100" dir="2700000" algn="tl">
                <a:srgbClr val="000000">
                  <a:alpha val="43137"/>
                </a:srgbClr>
              </a:outerShdw>
            </a:effectLst>
            <a:latin typeface="Segoe Semibold" pitchFamily="34" charset="0"/>
          </a:endParaRPr>
        </a:p>
      </dgm:t>
    </dgm:pt>
    <dgm:pt modelId="{8456C294-6565-4FB1-A8A0-BE91798D8A6E}" type="parTrans" cxnId="{BB409E76-B36F-401D-933B-D5BB298300B4}">
      <dgm:prSet/>
      <dgm:spPr/>
      <dgm:t>
        <a:bodyPr/>
        <a:lstStyle/>
        <a:p>
          <a:endParaRPr lang="en-US"/>
        </a:p>
      </dgm:t>
    </dgm:pt>
    <dgm:pt modelId="{9079E39B-A7AF-4E57-B870-FD2541416CB6}" type="sibTrans" cxnId="{BB409E76-B36F-401D-933B-D5BB298300B4}">
      <dgm:prSet/>
      <dgm:spPr/>
      <dgm:t>
        <a:bodyPr/>
        <a:lstStyle/>
        <a:p>
          <a:endParaRPr lang="en-US"/>
        </a:p>
      </dgm:t>
    </dgm:pt>
    <dgm:pt modelId="{91424DA4-0B31-470A-9812-5ADB55863286}">
      <dgm:prSet/>
      <dgm:spPr>
        <a:scene3d>
          <a:camera prst="orthographicFront">
            <a:rot lat="0" lon="0" rev="0"/>
          </a:camera>
          <a:lightRig rig="balanced" dir="t">
            <a:rot lat="0" lon="0" rev="8700000"/>
          </a:lightRig>
        </a:scene3d>
        <a:sp3d>
          <a:bevelT w="190500" h="38100"/>
        </a:sp3d>
      </dgm:spPr>
      <dgm:t>
        <a:bodyPr/>
        <a:lstStyle/>
        <a:p>
          <a:pPr rtl="0"/>
          <a:r>
            <a:rPr lang="en-US" b="1" dirty="0" smtClean="0">
              <a:effectLst>
                <a:outerShdw blurRad="38100" dist="38100" dir="2700000" algn="tl">
                  <a:srgbClr val="000000">
                    <a:alpha val="43137"/>
                  </a:srgbClr>
                </a:outerShdw>
              </a:effectLst>
              <a:latin typeface="Segoe Semibold" pitchFamily="34" charset="0"/>
            </a:rPr>
            <a:t>Data Compression</a:t>
          </a:r>
          <a:endParaRPr lang="en-US" b="1" dirty="0">
            <a:effectLst>
              <a:outerShdw blurRad="38100" dist="38100" dir="2700000" algn="tl">
                <a:srgbClr val="000000">
                  <a:alpha val="43137"/>
                </a:srgbClr>
              </a:outerShdw>
            </a:effectLst>
            <a:latin typeface="Segoe Semibold" pitchFamily="34" charset="0"/>
          </a:endParaRPr>
        </a:p>
      </dgm:t>
    </dgm:pt>
    <dgm:pt modelId="{5B64069F-9BA3-40BE-A6C4-D19D81A7E61C}" type="parTrans" cxnId="{296167F9-BD6B-4EBF-9224-B8DDE196EB9E}">
      <dgm:prSet/>
      <dgm:spPr/>
      <dgm:t>
        <a:bodyPr/>
        <a:lstStyle/>
        <a:p>
          <a:endParaRPr lang="en-US"/>
        </a:p>
      </dgm:t>
    </dgm:pt>
    <dgm:pt modelId="{1CC1C375-5640-4391-8446-BC56A0AAC3BF}" type="sibTrans" cxnId="{296167F9-BD6B-4EBF-9224-B8DDE196EB9E}">
      <dgm:prSet/>
      <dgm:spPr/>
      <dgm:t>
        <a:bodyPr/>
        <a:lstStyle/>
        <a:p>
          <a:endParaRPr lang="en-US"/>
        </a:p>
      </dgm:t>
    </dgm:pt>
    <dgm:pt modelId="{7122D7F3-4B1A-41A9-9F54-2BF4BC55010C}">
      <dgm:prSet/>
      <dgm:spPr>
        <a:scene3d>
          <a:camera prst="orthographicFront">
            <a:rot lat="0" lon="0" rev="0"/>
          </a:camera>
          <a:lightRig rig="balanced" dir="t">
            <a:rot lat="0" lon="0" rev="8700000"/>
          </a:lightRig>
        </a:scene3d>
        <a:sp3d>
          <a:bevelT w="190500" h="38100"/>
        </a:sp3d>
      </dgm:spPr>
      <dgm:t>
        <a:bodyPr/>
        <a:lstStyle/>
        <a:p>
          <a:pPr rtl="0"/>
          <a:r>
            <a:rPr lang="en-US" b="1" dirty="0" smtClean="0">
              <a:effectLst>
                <a:outerShdw blurRad="38100" dist="38100" dir="2700000" algn="tl">
                  <a:srgbClr val="000000">
                    <a:alpha val="43137"/>
                  </a:srgbClr>
                </a:outerShdw>
              </a:effectLst>
              <a:latin typeface="Segoe Semibold" pitchFamily="34" charset="0"/>
            </a:rPr>
            <a:t>Resource Governor</a:t>
          </a:r>
          <a:endParaRPr lang="en-US" b="1" dirty="0">
            <a:effectLst>
              <a:outerShdw blurRad="38100" dist="38100" dir="2700000" algn="tl">
                <a:srgbClr val="000000">
                  <a:alpha val="43137"/>
                </a:srgbClr>
              </a:outerShdw>
            </a:effectLst>
            <a:latin typeface="Segoe Semibold" pitchFamily="34" charset="0"/>
          </a:endParaRPr>
        </a:p>
      </dgm:t>
    </dgm:pt>
    <dgm:pt modelId="{B7B22E20-15CA-49F2-B026-D34FD2CB1A82}" type="parTrans" cxnId="{14851FEE-45BF-421D-A48E-51A92316011E}">
      <dgm:prSet/>
      <dgm:spPr/>
      <dgm:t>
        <a:bodyPr/>
        <a:lstStyle/>
        <a:p>
          <a:endParaRPr lang="en-US"/>
        </a:p>
      </dgm:t>
    </dgm:pt>
    <dgm:pt modelId="{3AB9D77E-C64D-4CD1-9D0A-B8D52F54BDB6}" type="sibTrans" cxnId="{14851FEE-45BF-421D-A48E-51A92316011E}">
      <dgm:prSet/>
      <dgm:spPr/>
      <dgm:t>
        <a:bodyPr/>
        <a:lstStyle/>
        <a:p>
          <a:endParaRPr lang="en-US"/>
        </a:p>
      </dgm:t>
    </dgm:pt>
    <dgm:pt modelId="{91BEF6F6-ECB6-43B8-B61B-3DF7FC8FD048}">
      <dgm:prSet/>
      <dgm:spPr>
        <a:scene3d>
          <a:camera prst="orthographicFront">
            <a:rot lat="0" lon="0" rev="0"/>
          </a:camera>
          <a:lightRig rig="balanced" dir="t">
            <a:rot lat="0" lon="0" rev="8700000"/>
          </a:lightRig>
        </a:scene3d>
        <a:sp3d>
          <a:bevelT w="190500" h="38100"/>
        </a:sp3d>
      </dgm:spPr>
      <dgm:t>
        <a:bodyPr/>
        <a:lstStyle/>
        <a:p>
          <a:pPr rtl="0"/>
          <a:r>
            <a:rPr lang="en-US" b="1" dirty="0" smtClean="0">
              <a:effectLst>
                <a:outerShdw blurRad="38100" dist="38100" dir="2700000" algn="tl">
                  <a:srgbClr val="000000">
                    <a:alpha val="43137"/>
                  </a:srgbClr>
                </a:outerShdw>
              </a:effectLst>
              <a:latin typeface="Segoe Semibold" pitchFamily="34" charset="0"/>
            </a:rPr>
            <a:t>Persistent Lookups </a:t>
          </a:r>
          <a:endParaRPr lang="en-US" b="1" dirty="0">
            <a:effectLst>
              <a:outerShdw blurRad="38100" dist="38100" dir="2700000" algn="tl">
                <a:srgbClr val="000000">
                  <a:alpha val="43137"/>
                </a:srgbClr>
              </a:outerShdw>
            </a:effectLst>
            <a:latin typeface="Segoe Semibold" pitchFamily="34" charset="0"/>
          </a:endParaRPr>
        </a:p>
      </dgm:t>
    </dgm:pt>
    <dgm:pt modelId="{95D4AD5D-89EC-4D40-8BD8-F6DC81C00A7E}" type="parTrans" cxnId="{EE7A90FE-449D-4514-B696-AA9B1E4E6FD4}">
      <dgm:prSet/>
      <dgm:spPr/>
      <dgm:t>
        <a:bodyPr/>
        <a:lstStyle/>
        <a:p>
          <a:endParaRPr lang="en-US"/>
        </a:p>
      </dgm:t>
    </dgm:pt>
    <dgm:pt modelId="{CA6A37F1-42D2-4821-A6C6-D7F8AC475734}" type="sibTrans" cxnId="{EE7A90FE-449D-4514-B696-AA9B1E4E6FD4}">
      <dgm:prSet/>
      <dgm:spPr/>
      <dgm:t>
        <a:bodyPr/>
        <a:lstStyle/>
        <a:p>
          <a:endParaRPr lang="en-US"/>
        </a:p>
      </dgm:t>
    </dgm:pt>
    <dgm:pt modelId="{6C55B805-ECF5-4BAC-BE11-26A2C638F8C4}">
      <dgm:prSet/>
      <dgm:spPr>
        <a:scene3d>
          <a:camera prst="orthographicFront">
            <a:rot lat="0" lon="0" rev="0"/>
          </a:camera>
          <a:lightRig rig="balanced" dir="t">
            <a:rot lat="0" lon="0" rev="8700000"/>
          </a:lightRig>
        </a:scene3d>
        <a:sp3d>
          <a:bevelT w="190500" h="38100"/>
        </a:sp3d>
      </dgm:spPr>
      <dgm:t>
        <a:bodyPr/>
        <a:lstStyle/>
        <a:p>
          <a:pPr rtl="0"/>
          <a:r>
            <a:rPr lang="en-US" b="1" dirty="0" smtClean="0">
              <a:effectLst>
                <a:outerShdw blurRad="38100" dist="38100" dir="2700000" algn="tl">
                  <a:srgbClr val="000000">
                    <a:alpha val="43137"/>
                  </a:srgbClr>
                </a:outerShdw>
              </a:effectLst>
              <a:latin typeface="Segoe Semibold" pitchFamily="34" charset="0"/>
            </a:rPr>
            <a:t>Scale-out AS</a:t>
          </a:r>
          <a:endParaRPr lang="en-US" b="1" dirty="0">
            <a:effectLst>
              <a:outerShdw blurRad="38100" dist="38100" dir="2700000" algn="tl">
                <a:srgbClr val="000000">
                  <a:alpha val="43137"/>
                </a:srgbClr>
              </a:outerShdw>
            </a:effectLst>
            <a:latin typeface="Segoe Semibold" pitchFamily="34" charset="0"/>
          </a:endParaRPr>
        </a:p>
      </dgm:t>
    </dgm:pt>
    <dgm:pt modelId="{1B649599-CB52-4BC3-8C48-ACD353024122}" type="parTrans" cxnId="{005EE9E3-6DD9-4967-9B0D-61A009A0760B}">
      <dgm:prSet/>
      <dgm:spPr/>
      <dgm:t>
        <a:bodyPr/>
        <a:lstStyle/>
        <a:p>
          <a:endParaRPr lang="en-US"/>
        </a:p>
      </dgm:t>
    </dgm:pt>
    <dgm:pt modelId="{B607B46D-E7B8-45D0-A21D-DCE9F6141C49}" type="sibTrans" cxnId="{005EE9E3-6DD9-4967-9B0D-61A009A0760B}">
      <dgm:prSet/>
      <dgm:spPr/>
      <dgm:t>
        <a:bodyPr/>
        <a:lstStyle/>
        <a:p>
          <a:endParaRPr lang="en-US"/>
        </a:p>
      </dgm:t>
    </dgm:pt>
    <dgm:pt modelId="{F607C5D2-203E-4E83-BFBF-D69AC8B0B613}">
      <dgm:prSet/>
      <dgm:spPr>
        <a:scene3d>
          <a:camera prst="orthographicFront">
            <a:rot lat="0" lon="0" rev="0"/>
          </a:camera>
          <a:lightRig rig="balanced" dir="t">
            <a:rot lat="0" lon="0" rev="8700000"/>
          </a:lightRig>
        </a:scene3d>
        <a:sp3d>
          <a:bevelT w="190500" h="38100"/>
        </a:sp3d>
      </dgm:spPr>
      <dgm:t>
        <a:bodyPr/>
        <a:lstStyle/>
        <a:p>
          <a:pPr rtl="0"/>
          <a:r>
            <a:rPr lang="en-US" b="1" dirty="0" smtClean="0">
              <a:effectLst>
                <a:outerShdw blurRad="38100" dist="38100" dir="2700000" algn="tl">
                  <a:srgbClr val="000000">
                    <a:alpha val="43137"/>
                  </a:srgbClr>
                </a:outerShdw>
              </a:effectLst>
              <a:latin typeface="Segoe Semibold" pitchFamily="34" charset="0"/>
            </a:rPr>
            <a:t>Data Profiling</a:t>
          </a:r>
          <a:endParaRPr lang="en-US" b="1" dirty="0">
            <a:effectLst>
              <a:outerShdw blurRad="38100" dist="38100" dir="2700000" algn="tl">
                <a:srgbClr val="000000">
                  <a:alpha val="43137"/>
                </a:srgbClr>
              </a:outerShdw>
            </a:effectLst>
            <a:latin typeface="Segoe Semibold" pitchFamily="34" charset="0"/>
          </a:endParaRPr>
        </a:p>
      </dgm:t>
    </dgm:pt>
    <dgm:pt modelId="{B6A60CAE-C7A9-4B5B-A123-603BA9C3C7C4}" type="parTrans" cxnId="{1EF45CF4-B973-4683-8504-71449A39E854}">
      <dgm:prSet/>
      <dgm:spPr/>
      <dgm:t>
        <a:bodyPr/>
        <a:lstStyle/>
        <a:p>
          <a:endParaRPr lang="en-US"/>
        </a:p>
      </dgm:t>
    </dgm:pt>
    <dgm:pt modelId="{FECAF195-CAFE-4DD4-8987-4B5C055F6A81}" type="sibTrans" cxnId="{1EF45CF4-B973-4683-8504-71449A39E854}">
      <dgm:prSet/>
      <dgm:spPr/>
      <dgm:t>
        <a:bodyPr/>
        <a:lstStyle/>
        <a:p>
          <a:endParaRPr lang="en-US"/>
        </a:p>
      </dgm:t>
    </dgm:pt>
    <dgm:pt modelId="{E4A9C51A-5027-4472-98B0-866C3D430669}">
      <dgm:prSet/>
      <dgm:spPr>
        <a:scene3d>
          <a:camera prst="orthographicFront">
            <a:rot lat="0" lon="0" rev="0"/>
          </a:camera>
          <a:lightRig rig="balanced" dir="t">
            <a:rot lat="0" lon="0" rev="8700000"/>
          </a:lightRig>
        </a:scene3d>
        <a:sp3d>
          <a:bevelT w="190500" h="38100"/>
        </a:sp3d>
      </dgm:spPr>
      <dgm:t>
        <a:bodyPr/>
        <a:lstStyle/>
        <a:p>
          <a:pPr rtl="0"/>
          <a:r>
            <a:rPr lang="en-US" b="1" dirty="0" smtClean="0">
              <a:effectLst>
                <a:outerShdw blurRad="38100" dist="38100" dir="2700000" algn="tl">
                  <a:srgbClr val="000000">
                    <a:alpha val="43137"/>
                  </a:srgbClr>
                </a:outerShdw>
              </a:effectLst>
              <a:latin typeface="Segoe Semibold" pitchFamily="34" charset="0"/>
            </a:rPr>
            <a:t>AS Query &amp; </a:t>
          </a:r>
          <a:r>
            <a:rPr lang="en-US" b="1" dirty="0" err="1" smtClean="0">
              <a:effectLst>
                <a:outerShdw blurRad="38100" dist="38100" dir="2700000" algn="tl">
                  <a:srgbClr val="000000">
                    <a:alpha val="43137"/>
                  </a:srgbClr>
                </a:outerShdw>
              </a:effectLst>
              <a:latin typeface="Segoe Semibold" pitchFamily="34" charset="0"/>
            </a:rPr>
            <a:t>Writeback</a:t>
          </a:r>
          <a:r>
            <a:rPr lang="en-US" b="1" dirty="0" smtClean="0">
              <a:effectLst>
                <a:outerShdw blurRad="38100" dist="38100" dir="2700000" algn="tl">
                  <a:srgbClr val="000000">
                    <a:alpha val="43137"/>
                  </a:srgbClr>
                </a:outerShdw>
              </a:effectLst>
              <a:latin typeface="Segoe Semibold" pitchFamily="34" charset="0"/>
            </a:rPr>
            <a:t> Perf</a:t>
          </a:r>
          <a:endParaRPr lang="en-US" b="1" dirty="0">
            <a:effectLst>
              <a:outerShdw blurRad="38100" dist="38100" dir="2700000" algn="tl">
                <a:srgbClr val="000000">
                  <a:alpha val="43137"/>
                </a:srgbClr>
              </a:outerShdw>
            </a:effectLst>
            <a:latin typeface="Segoe Semibold" pitchFamily="34" charset="0"/>
          </a:endParaRPr>
        </a:p>
      </dgm:t>
    </dgm:pt>
    <dgm:pt modelId="{0E63598B-0426-4ECD-B8B5-BF275F7B7991}" type="parTrans" cxnId="{1800A1B2-88EF-48DC-8173-10CD5B47C6A2}">
      <dgm:prSet/>
      <dgm:spPr/>
      <dgm:t>
        <a:bodyPr/>
        <a:lstStyle/>
        <a:p>
          <a:endParaRPr lang="en-US"/>
        </a:p>
      </dgm:t>
    </dgm:pt>
    <dgm:pt modelId="{61EB871C-5589-4263-B5B8-1E7553D20261}" type="sibTrans" cxnId="{1800A1B2-88EF-48DC-8173-10CD5B47C6A2}">
      <dgm:prSet/>
      <dgm:spPr/>
      <dgm:t>
        <a:bodyPr/>
        <a:lstStyle/>
        <a:p>
          <a:endParaRPr lang="en-US"/>
        </a:p>
      </dgm:t>
    </dgm:pt>
    <dgm:pt modelId="{562C00AB-9393-409B-8072-88E87520D4DB}" type="pres">
      <dgm:prSet presAssocID="{3D80F4B5-3784-48F5-A4CE-17A0F9E23E6A}" presName="linear" presStyleCnt="0">
        <dgm:presLayoutVars>
          <dgm:animLvl val="lvl"/>
          <dgm:resizeHandles val="exact"/>
        </dgm:presLayoutVars>
      </dgm:prSet>
      <dgm:spPr/>
      <dgm:t>
        <a:bodyPr/>
        <a:lstStyle/>
        <a:p>
          <a:endParaRPr lang="en-US"/>
        </a:p>
      </dgm:t>
    </dgm:pt>
    <dgm:pt modelId="{451ED6FE-AAEC-4D98-A865-BC244AD15ED7}" type="pres">
      <dgm:prSet presAssocID="{DBCAB7EE-A3FC-4918-9911-C5F54770E512}" presName="parentText" presStyleLbl="node1" presStyleIdx="0" presStyleCnt="14">
        <dgm:presLayoutVars>
          <dgm:chMax val="0"/>
          <dgm:bulletEnabled val="1"/>
        </dgm:presLayoutVars>
      </dgm:prSet>
      <dgm:spPr/>
      <dgm:t>
        <a:bodyPr/>
        <a:lstStyle/>
        <a:p>
          <a:endParaRPr lang="en-US"/>
        </a:p>
      </dgm:t>
    </dgm:pt>
    <dgm:pt modelId="{A7F0F100-57BB-493B-B45B-B676FCE5A7AF}" type="pres">
      <dgm:prSet presAssocID="{BA5A232D-4E0E-4E46-87AA-B6A306B4742E}" presName="spacer" presStyleCnt="0"/>
      <dgm:spPr/>
    </dgm:pt>
    <dgm:pt modelId="{AB9ECD0C-F936-4469-B09A-B6CE5ED9711C}" type="pres">
      <dgm:prSet presAssocID="{3A5A7DE0-3221-4CC8-A4D2-F320D5EB325A}" presName="parentText" presStyleLbl="node1" presStyleIdx="1" presStyleCnt="14">
        <dgm:presLayoutVars>
          <dgm:chMax val="0"/>
          <dgm:bulletEnabled val="1"/>
        </dgm:presLayoutVars>
      </dgm:prSet>
      <dgm:spPr/>
      <dgm:t>
        <a:bodyPr/>
        <a:lstStyle/>
        <a:p>
          <a:endParaRPr lang="en-US"/>
        </a:p>
      </dgm:t>
    </dgm:pt>
    <dgm:pt modelId="{9BA0EEB2-58F0-4C37-99EA-B3BE4837A2E0}" type="pres">
      <dgm:prSet presAssocID="{2B7127C8-1CE6-4F9A-BF60-3A0DF33F9738}" presName="spacer" presStyleCnt="0"/>
      <dgm:spPr/>
    </dgm:pt>
    <dgm:pt modelId="{8CC53016-AE64-4C33-BBC5-1EA428E7BAA4}" type="pres">
      <dgm:prSet presAssocID="{928DE27A-A122-4C70-8B73-384544309EBE}" presName="parentText" presStyleLbl="node1" presStyleIdx="2" presStyleCnt="14">
        <dgm:presLayoutVars>
          <dgm:chMax val="0"/>
          <dgm:bulletEnabled val="1"/>
        </dgm:presLayoutVars>
      </dgm:prSet>
      <dgm:spPr/>
      <dgm:t>
        <a:bodyPr/>
        <a:lstStyle/>
        <a:p>
          <a:endParaRPr lang="en-US"/>
        </a:p>
      </dgm:t>
    </dgm:pt>
    <dgm:pt modelId="{334A0276-BD68-46F6-8798-A98D52EE40BD}" type="pres">
      <dgm:prSet presAssocID="{B35623CA-E24E-44D4-9A7D-69CC48B24CCB}" presName="spacer" presStyleCnt="0"/>
      <dgm:spPr/>
    </dgm:pt>
    <dgm:pt modelId="{B23DB337-FA24-4648-A8A2-1BD6AB8EAEAE}" type="pres">
      <dgm:prSet presAssocID="{4B4E39AC-0A8A-4444-8A60-1A9E0C4D5154}" presName="parentText" presStyleLbl="node1" presStyleIdx="3" presStyleCnt="14">
        <dgm:presLayoutVars>
          <dgm:chMax val="0"/>
          <dgm:bulletEnabled val="1"/>
        </dgm:presLayoutVars>
      </dgm:prSet>
      <dgm:spPr/>
      <dgm:t>
        <a:bodyPr/>
        <a:lstStyle/>
        <a:p>
          <a:endParaRPr lang="en-US"/>
        </a:p>
      </dgm:t>
    </dgm:pt>
    <dgm:pt modelId="{19008814-3BD1-4AC9-A8D8-B1879D227699}" type="pres">
      <dgm:prSet presAssocID="{10763531-A40C-4F4A-8525-E4A0C8093BAB}" presName="spacer" presStyleCnt="0"/>
      <dgm:spPr/>
    </dgm:pt>
    <dgm:pt modelId="{B1E2306B-D089-4501-A204-5275AF9A904B}" type="pres">
      <dgm:prSet presAssocID="{D805C7F6-F2AB-460F-BC2F-7F35EDEACB3A}" presName="parentText" presStyleLbl="node1" presStyleIdx="4" presStyleCnt="14">
        <dgm:presLayoutVars>
          <dgm:chMax val="0"/>
          <dgm:bulletEnabled val="1"/>
        </dgm:presLayoutVars>
      </dgm:prSet>
      <dgm:spPr/>
      <dgm:t>
        <a:bodyPr/>
        <a:lstStyle/>
        <a:p>
          <a:endParaRPr lang="en-US"/>
        </a:p>
      </dgm:t>
    </dgm:pt>
    <dgm:pt modelId="{5646C74A-7551-482E-BC22-DAF042FA0BA1}" type="pres">
      <dgm:prSet presAssocID="{7119396B-DC13-4ADB-B714-E0B23F5D29FA}" presName="spacer" presStyleCnt="0"/>
      <dgm:spPr/>
    </dgm:pt>
    <dgm:pt modelId="{1E2B42A6-0690-4C94-9B12-F54FE9478431}" type="pres">
      <dgm:prSet presAssocID="{9CC64FB7-E63A-49BA-8342-D8C7E4FC387E}" presName="parentText" presStyleLbl="node1" presStyleIdx="5" presStyleCnt="14">
        <dgm:presLayoutVars>
          <dgm:chMax val="0"/>
          <dgm:bulletEnabled val="1"/>
        </dgm:presLayoutVars>
      </dgm:prSet>
      <dgm:spPr/>
      <dgm:t>
        <a:bodyPr/>
        <a:lstStyle/>
        <a:p>
          <a:endParaRPr lang="en-US"/>
        </a:p>
      </dgm:t>
    </dgm:pt>
    <dgm:pt modelId="{A86EF0E9-927D-4066-9113-80F10AE0EB74}" type="pres">
      <dgm:prSet presAssocID="{75FDFFA0-1EC3-47BA-9DE0-CA4FC3BBFE01}" presName="spacer" presStyleCnt="0"/>
      <dgm:spPr/>
    </dgm:pt>
    <dgm:pt modelId="{9649F3E2-29A1-4FCE-AE93-EC656146D3B4}" type="pres">
      <dgm:prSet presAssocID="{BAD14AF8-0A9D-4B24-B4AC-56297CAB4E8B}" presName="parentText" presStyleLbl="node1" presStyleIdx="6" presStyleCnt="14">
        <dgm:presLayoutVars>
          <dgm:chMax val="0"/>
          <dgm:bulletEnabled val="1"/>
        </dgm:presLayoutVars>
      </dgm:prSet>
      <dgm:spPr/>
      <dgm:t>
        <a:bodyPr/>
        <a:lstStyle/>
        <a:p>
          <a:endParaRPr lang="en-US"/>
        </a:p>
      </dgm:t>
    </dgm:pt>
    <dgm:pt modelId="{CF34D094-495B-45B3-B353-2BC7DD869CAF}" type="pres">
      <dgm:prSet presAssocID="{18BCEE28-A501-4905-9391-ECCD0E2E23F5}" presName="spacer" presStyleCnt="0"/>
      <dgm:spPr/>
    </dgm:pt>
    <dgm:pt modelId="{3BC8609F-5DE8-4B0F-B05B-244B446044CE}" type="pres">
      <dgm:prSet presAssocID="{CAEDBBAD-6E8C-465C-B9B7-4E9C66329500}" presName="parentText" presStyleLbl="node1" presStyleIdx="7" presStyleCnt="14">
        <dgm:presLayoutVars>
          <dgm:chMax val="0"/>
          <dgm:bulletEnabled val="1"/>
        </dgm:presLayoutVars>
      </dgm:prSet>
      <dgm:spPr/>
      <dgm:t>
        <a:bodyPr/>
        <a:lstStyle/>
        <a:p>
          <a:endParaRPr lang="en-US"/>
        </a:p>
      </dgm:t>
    </dgm:pt>
    <dgm:pt modelId="{9C89885E-F492-4612-A2AA-2672ADC3D9E3}" type="pres">
      <dgm:prSet presAssocID="{9079E39B-A7AF-4E57-B870-FD2541416CB6}" presName="spacer" presStyleCnt="0"/>
      <dgm:spPr/>
    </dgm:pt>
    <dgm:pt modelId="{24794F23-EBA3-4E51-85FA-523396DD9908}" type="pres">
      <dgm:prSet presAssocID="{91424DA4-0B31-470A-9812-5ADB55863286}" presName="parentText" presStyleLbl="node1" presStyleIdx="8" presStyleCnt="14">
        <dgm:presLayoutVars>
          <dgm:chMax val="0"/>
          <dgm:bulletEnabled val="1"/>
        </dgm:presLayoutVars>
      </dgm:prSet>
      <dgm:spPr/>
      <dgm:t>
        <a:bodyPr/>
        <a:lstStyle/>
        <a:p>
          <a:endParaRPr lang="en-US"/>
        </a:p>
      </dgm:t>
    </dgm:pt>
    <dgm:pt modelId="{1B82F163-13FD-499E-BEA5-4D2D300C8442}" type="pres">
      <dgm:prSet presAssocID="{1CC1C375-5640-4391-8446-BC56A0AAC3BF}" presName="spacer" presStyleCnt="0"/>
      <dgm:spPr/>
    </dgm:pt>
    <dgm:pt modelId="{CBBFE2D0-6F60-4B1E-B2C1-8FA9186076DC}" type="pres">
      <dgm:prSet presAssocID="{7122D7F3-4B1A-41A9-9F54-2BF4BC55010C}" presName="parentText" presStyleLbl="node1" presStyleIdx="9" presStyleCnt="14">
        <dgm:presLayoutVars>
          <dgm:chMax val="0"/>
          <dgm:bulletEnabled val="1"/>
        </dgm:presLayoutVars>
      </dgm:prSet>
      <dgm:spPr/>
      <dgm:t>
        <a:bodyPr/>
        <a:lstStyle/>
        <a:p>
          <a:endParaRPr lang="en-US"/>
        </a:p>
      </dgm:t>
    </dgm:pt>
    <dgm:pt modelId="{A2FC4CBB-7C8A-4A7F-821F-EB815D94FAF7}" type="pres">
      <dgm:prSet presAssocID="{3AB9D77E-C64D-4CD1-9D0A-B8D52F54BDB6}" presName="spacer" presStyleCnt="0"/>
      <dgm:spPr/>
    </dgm:pt>
    <dgm:pt modelId="{9CD5F51B-504C-4A22-B39E-54B8A2438572}" type="pres">
      <dgm:prSet presAssocID="{91BEF6F6-ECB6-43B8-B61B-3DF7FC8FD048}" presName="parentText" presStyleLbl="node1" presStyleIdx="10" presStyleCnt="14">
        <dgm:presLayoutVars>
          <dgm:chMax val="0"/>
          <dgm:bulletEnabled val="1"/>
        </dgm:presLayoutVars>
      </dgm:prSet>
      <dgm:spPr/>
      <dgm:t>
        <a:bodyPr/>
        <a:lstStyle/>
        <a:p>
          <a:endParaRPr lang="en-US"/>
        </a:p>
      </dgm:t>
    </dgm:pt>
    <dgm:pt modelId="{0A908512-0FC6-4DE5-976F-706A80131648}" type="pres">
      <dgm:prSet presAssocID="{CA6A37F1-42D2-4821-A6C6-D7F8AC475734}" presName="spacer" presStyleCnt="0"/>
      <dgm:spPr/>
    </dgm:pt>
    <dgm:pt modelId="{BFEAF8C8-F568-44B2-89F8-823EFA89BC0A}" type="pres">
      <dgm:prSet presAssocID="{6C55B805-ECF5-4BAC-BE11-26A2C638F8C4}" presName="parentText" presStyleLbl="node1" presStyleIdx="11" presStyleCnt="14">
        <dgm:presLayoutVars>
          <dgm:chMax val="0"/>
          <dgm:bulletEnabled val="1"/>
        </dgm:presLayoutVars>
      </dgm:prSet>
      <dgm:spPr/>
      <dgm:t>
        <a:bodyPr/>
        <a:lstStyle/>
        <a:p>
          <a:endParaRPr lang="en-US"/>
        </a:p>
      </dgm:t>
    </dgm:pt>
    <dgm:pt modelId="{3516B628-6C02-4327-B5DA-BDB91E25D8B9}" type="pres">
      <dgm:prSet presAssocID="{B607B46D-E7B8-45D0-A21D-DCE9F6141C49}" presName="spacer" presStyleCnt="0"/>
      <dgm:spPr/>
    </dgm:pt>
    <dgm:pt modelId="{13949F9F-38F6-4AD6-B119-0C675D6B0C25}" type="pres">
      <dgm:prSet presAssocID="{F607C5D2-203E-4E83-BFBF-D69AC8B0B613}" presName="parentText" presStyleLbl="node1" presStyleIdx="12" presStyleCnt="14">
        <dgm:presLayoutVars>
          <dgm:chMax val="0"/>
          <dgm:bulletEnabled val="1"/>
        </dgm:presLayoutVars>
      </dgm:prSet>
      <dgm:spPr/>
      <dgm:t>
        <a:bodyPr/>
        <a:lstStyle/>
        <a:p>
          <a:endParaRPr lang="en-US"/>
        </a:p>
      </dgm:t>
    </dgm:pt>
    <dgm:pt modelId="{BD306490-FFE2-4241-819B-BDA9BB42455C}" type="pres">
      <dgm:prSet presAssocID="{FECAF195-CAFE-4DD4-8987-4B5C055F6A81}" presName="spacer" presStyleCnt="0"/>
      <dgm:spPr/>
    </dgm:pt>
    <dgm:pt modelId="{BD69F48F-CE3A-465B-B2E2-C21F2EE0074E}" type="pres">
      <dgm:prSet presAssocID="{E4A9C51A-5027-4472-98B0-866C3D430669}" presName="parentText" presStyleLbl="node1" presStyleIdx="13" presStyleCnt="14">
        <dgm:presLayoutVars>
          <dgm:chMax val="0"/>
          <dgm:bulletEnabled val="1"/>
        </dgm:presLayoutVars>
      </dgm:prSet>
      <dgm:spPr/>
      <dgm:t>
        <a:bodyPr/>
        <a:lstStyle/>
        <a:p>
          <a:endParaRPr lang="en-US"/>
        </a:p>
      </dgm:t>
    </dgm:pt>
  </dgm:ptLst>
  <dgm:cxnLst>
    <dgm:cxn modelId="{244F8029-C011-48B1-B155-59474FE62AD7}" srcId="{3D80F4B5-3784-48F5-A4CE-17A0F9E23E6A}" destId="{D805C7F6-F2AB-460F-BC2F-7F35EDEACB3A}" srcOrd="4" destOrd="0" parTransId="{A3DC4EA1-4BF1-44F3-A339-8A4EB086313C}" sibTransId="{7119396B-DC13-4ADB-B714-E0B23F5D29FA}"/>
    <dgm:cxn modelId="{5E634106-9071-4F5A-8F94-B660CA58809E}" srcId="{3D80F4B5-3784-48F5-A4CE-17A0F9E23E6A}" destId="{DBCAB7EE-A3FC-4918-9911-C5F54770E512}" srcOrd="0" destOrd="0" parTransId="{D1A70BE3-DB87-4D15-886E-7746C9554E00}" sibTransId="{BA5A232D-4E0E-4E46-87AA-B6A306B4742E}"/>
    <dgm:cxn modelId="{296167F9-BD6B-4EBF-9224-B8DDE196EB9E}" srcId="{3D80F4B5-3784-48F5-A4CE-17A0F9E23E6A}" destId="{91424DA4-0B31-470A-9812-5ADB55863286}" srcOrd="8" destOrd="0" parTransId="{5B64069F-9BA3-40BE-A6C4-D19D81A7E61C}" sibTransId="{1CC1C375-5640-4391-8446-BC56A0AAC3BF}"/>
    <dgm:cxn modelId="{14851FEE-45BF-421D-A48E-51A92316011E}" srcId="{3D80F4B5-3784-48F5-A4CE-17A0F9E23E6A}" destId="{7122D7F3-4B1A-41A9-9F54-2BF4BC55010C}" srcOrd="9" destOrd="0" parTransId="{B7B22E20-15CA-49F2-B026-D34FD2CB1A82}" sibTransId="{3AB9D77E-C64D-4CD1-9D0A-B8D52F54BDB6}"/>
    <dgm:cxn modelId="{005EE9E3-6DD9-4967-9B0D-61A009A0760B}" srcId="{3D80F4B5-3784-48F5-A4CE-17A0F9E23E6A}" destId="{6C55B805-ECF5-4BAC-BE11-26A2C638F8C4}" srcOrd="11" destOrd="0" parTransId="{1B649599-CB52-4BC3-8C48-ACD353024122}" sibTransId="{B607B46D-E7B8-45D0-A21D-DCE9F6141C49}"/>
    <dgm:cxn modelId="{8B4AEFF0-23EA-4EB4-8EE8-267D3D559156}" srcId="{3D80F4B5-3784-48F5-A4CE-17A0F9E23E6A}" destId="{3A5A7DE0-3221-4CC8-A4D2-F320D5EB325A}" srcOrd="1" destOrd="0" parTransId="{12439A31-917D-4723-9927-3B72182A8C47}" sibTransId="{2B7127C8-1CE6-4F9A-BF60-3A0DF33F9738}"/>
    <dgm:cxn modelId="{54CBF8F2-47D7-4C70-91D7-7D687CB71FE0}" type="presOf" srcId="{91BEF6F6-ECB6-43B8-B61B-3DF7FC8FD048}" destId="{9CD5F51B-504C-4A22-B39E-54B8A2438572}" srcOrd="0" destOrd="0" presId="urn:microsoft.com/office/officeart/2005/8/layout/vList2"/>
    <dgm:cxn modelId="{3D0F9782-A1BD-4C21-BC89-8D9465E35C88}" type="presOf" srcId="{9CC64FB7-E63A-49BA-8342-D8C7E4FC387E}" destId="{1E2B42A6-0690-4C94-9B12-F54FE9478431}" srcOrd="0" destOrd="0" presId="urn:microsoft.com/office/officeart/2005/8/layout/vList2"/>
    <dgm:cxn modelId="{1CA1255F-4767-4ADE-BF69-E40BA834DB74}" type="presOf" srcId="{7122D7F3-4B1A-41A9-9F54-2BF4BC55010C}" destId="{CBBFE2D0-6F60-4B1E-B2C1-8FA9186076DC}" srcOrd="0" destOrd="0" presId="urn:microsoft.com/office/officeart/2005/8/layout/vList2"/>
    <dgm:cxn modelId="{6102ABFA-40DF-44D8-BA1E-76E8CD8F4A0B}" srcId="{3D80F4B5-3784-48F5-A4CE-17A0F9E23E6A}" destId="{928DE27A-A122-4C70-8B73-384544309EBE}" srcOrd="2" destOrd="0" parTransId="{068A4234-3EDE-48ED-A1B9-7BD1C28DA44B}" sibTransId="{B35623CA-E24E-44D4-9A7D-69CC48B24CCB}"/>
    <dgm:cxn modelId="{AF2E262C-FBEC-4E09-BBF7-822CAC39A274}" type="presOf" srcId="{4B4E39AC-0A8A-4444-8A60-1A9E0C4D5154}" destId="{B23DB337-FA24-4648-A8A2-1BD6AB8EAEAE}" srcOrd="0" destOrd="0" presId="urn:microsoft.com/office/officeart/2005/8/layout/vList2"/>
    <dgm:cxn modelId="{1EF45CF4-B973-4683-8504-71449A39E854}" srcId="{3D80F4B5-3784-48F5-A4CE-17A0F9E23E6A}" destId="{F607C5D2-203E-4E83-BFBF-D69AC8B0B613}" srcOrd="12" destOrd="0" parTransId="{B6A60CAE-C7A9-4B5B-A123-603BA9C3C7C4}" sibTransId="{FECAF195-CAFE-4DD4-8987-4B5C055F6A81}"/>
    <dgm:cxn modelId="{ACE5A26F-8A61-4E64-B579-844EFF6BE3CF}" type="presOf" srcId="{91424DA4-0B31-470A-9812-5ADB55863286}" destId="{24794F23-EBA3-4E51-85FA-523396DD9908}" srcOrd="0" destOrd="0" presId="urn:microsoft.com/office/officeart/2005/8/layout/vList2"/>
    <dgm:cxn modelId="{BB409E76-B36F-401D-933B-D5BB298300B4}" srcId="{3D80F4B5-3784-48F5-A4CE-17A0F9E23E6A}" destId="{CAEDBBAD-6E8C-465C-B9B7-4E9C66329500}" srcOrd="7" destOrd="0" parTransId="{8456C294-6565-4FB1-A8A0-BE91798D8A6E}" sibTransId="{9079E39B-A7AF-4E57-B870-FD2541416CB6}"/>
    <dgm:cxn modelId="{EE7A90FE-449D-4514-B696-AA9B1E4E6FD4}" srcId="{3D80F4B5-3784-48F5-A4CE-17A0F9E23E6A}" destId="{91BEF6F6-ECB6-43B8-B61B-3DF7FC8FD048}" srcOrd="10" destOrd="0" parTransId="{95D4AD5D-89EC-4D40-8BD8-F6DC81C00A7E}" sibTransId="{CA6A37F1-42D2-4821-A6C6-D7F8AC475734}"/>
    <dgm:cxn modelId="{35745E2C-1541-41EB-8A4D-2418471B1B17}" srcId="{3D80F4B5-3784-48F5-A4CE-17A0F9E23E6A}" destId="{9CC64FB7-E63A-49BA-8342-D8C7E4FC387E}" srcOrd="5" destOrd="0" parTransId="{5CD29BBF-3622-44D7-AC75-2CFF25186113}" sibTransId="{75FDFFA0-1EC3-47BA-9DE0-CA4FC3BBFE01}"/>
    <dgm:cxn modelId="{F8D18B50-C0D1-4B4F-8B35-ABB977225445}" type="presOf" srcId="{3D80F4B5-3784-48F5-A4CE-17A0F9E23E6A}" destId="{562C00AB-9393-409B-8072-88E87520D4DB}" srcOrd="0" destOrd="0" presId="urn:microsoft.com/office/officeart/2005/8/layout/vList2"/>
    <dgm:cxn modelId="{7C213EC0-EF18-43FD-A23B-89EACBE87BE7}" srcId="{3D80F4B5-3784-48F5-A4CE-17A0F9E23E6A}" destId="{BAD14AF8-0A9D-4B24-B4AC-56297CAB4E8B}" srcOrd="6" destOrd="0" parTransId="{898F3226-0BB0-47B9-AEAA-90383CE3CDBD}" sibTransId="{18BCEE28-A501-4905-9391-ECCD0E2E23F5}"/>
    <dgm:cxn modelId="{4783B839-61E8-40AF-BAB1-47F24829234B}" type="presOf" srcId="{6C55B805-ECF5-4BAC-BE11-26A2C638F8C4}" destId="{BFEAF8C8-F568-44B2-89F8-823EFA89BC0A}" srcOrd="0" destOrd="0" presId="urn:microsoft.com/office/officeart/2005/8/layout/vList2"/>
    <dgm:cxn modelId="{B5010E2C-7AFF-45AE-B9E1-5E7D3E54D6EB}" srcId="{3D80F4B5-3784-48F5-A4CE-17A0F9E23E6A}" destId="{4B4E39AC-0A8A-4444-8A60-1A9E0C4D5154}" srcOrd="3" destOrd="0" parTransId="{E85DA0D4-DF17-4E91-99B1-E7176276286F}" sibTransId="{10763531-A40C-4F4A-8525-E4A0C8093BAB}"/>
    <dgm:cxn modelId="{909287D7-C382-4A0B-8AAD-581A59D7CB39}" type="presOf" srcId="{CAEDBBAD-6E8C-465C-B9B7-4E9C66329500}" destId="{3BC8609F-5DE8-4B0F-B05B-244B446044CE}" srcOrd="0" destOrd="0" presId="urn:microsoft.com/office/officeart/2005/8/layout/vList2"/>
    <dgm:cxn modelId="{C07A6594-BBAF-4330-A4E3-80AAE720A619}" type="presOf" srcId="{D805C7F6-F2AB-460F-BC2F-7F35EDEACB3A}" destId="{B1E2306B-D089-4501-A204-5275AF9A904B}" srcOrd="0" destOrd="0" presId="urn:microsoft.com/office/officeart/2005/8/layout/vList2"/>
    <dgm:cxn modelId="{48A0A977-DD04-4464-B5BE-DBB87B1F5D99}" type="presOf" srcId="{928DE27A-A122-4C70-8B73-384544309EBE}" destId="{8CC53016-AE64-4C33-BBC5-1EA428E7BAA4}" srcOrd="0" destOrd="0" presId="urn:microsoft.com/office/officeart/2005/8/layout/vList2"/>
    <dgm:cxn modelId="{95AFD7EF-AEA0-4E5C-83B3-902748837A0B}" type="presOf" srcId="{DBCAB7EE-A3FC-4918-9911-C5F54770E512}" destId="{451ED6FE-AAEC-4D98-A865-BC244AD15ED7}" srcOrd="0" destOrd="0" presId="urn:microsoft.com/office/officeart/2005/8/layout/vList2"/>
    <dgm:cxn modelId="{F88EAD4E-0432-402F-8781-9DA082372217}" type="presOf" srcId="{3A5A7DE0-3221-4CC8-A4D2-F320D5EB325A}" destId="{AB9ECD0C-F936-4469-B09A-B6CE5ED9711C}" srcOrd="0" destOrd="0" presId="urn:microsoft.com/office/officeart/2005/8/layout/vList2"/>
    <dgm:cxn modelId="{90FD1627-6019-4EB8-9DDE-38F2E1D13321}" type="presOf" srcId="{F607C5D2-203E-4E83-BFBF-D69AC8B0B613}" destId="{13949F9F-38F6-4AD6-B119-0C675D6B0C25}" srcOrd="0" destOrd="0" presId="urn:microsoft.com/office/officeart/2005/8/layout/vList2"/>
    <dgm:cxn modelId="{1800A1B2-88EF-48DC-8173-10CD5B47C6A2}" srcId="{3D80F4B5-3784-48F5-A4CE-17A0F9E23E6A}" destId="{E4A9C51A-5027-4472-98B0-866C3D430669}" srcOrd="13" destOrd="0" parTransId="{0E63598B-0426-4ECD-B8B5-BF275F7B7991}" sibTransId="{61EB871C-5589-4263-B5B8-1E7553D20261}"/>
    <dgm:cxn modelId="{1AC9E92B-96B0-4FE5-B53C-4035F4CA1727}" type="presOf" srcId="{BAD14AF8-0A9D-4B24-B4AC-56297CAB4E8B}" destId="{9649F3E2-29A1-4FCE-AE93-EC656146D3B4}" srcOrd="0" destOrd="0" presId="urn:microsoft.com/office/officeart/2005/8/layout/vList2"/>
    <dgm:cxn modelId="{6FE817C7-A2D1-4561-B587-FFA089105631}" type="presOf" srcId="{E4A9C51A-5027-4472-98B0-866C3D430669}" destId="{BD69F48F-CE3A-465B-B2E2-C21F2EE0074E}" srcOrd="0" destOrd="0" presId="urn:microsoft.com/office/officeart/2005/8/layout/vList2"/>
    <dgm:cxn modelId="{31D6F6AD-8C9E-4147-A105-093CD9C1E1A8}" type="presParOf" srcId="{562C00AB-9393-409B-8072-88E87520D4DB}" destId="{451ED6FE-AAEC-4D98-A865-BC244AD15ED7}" srcOrd="0" destOrd="0" presId="urn:microsoft.com/office/officeart/2005/8/layout/vList2"/>
    <dgm:cxn modelId="{156F6EC8-081F-4A93-9E5D-C3733EA6703D}" type="presParOf" srcId="{562C00AB-9393-409B-8072-88E87520D4DB}" destId="{A7F0F100-57BB-493B-B45B-B676FCE5A7AF}" srcOrd="1" destOrd="0" presId="urn:microsoft.com/office/officeart/2005/8/layout/vList2"/>
    <dgm:cxn modelId="{2C14776D-3123-4FFA-B850-D0238115EB7D}" type="presParOf" srcId="{562C00AB-9393-409B-8072-88E87520D4DB}" destId="{AB9ECD0C-F936-4469-B09A-B6CE5ED9711C}" srcOrd="2" destOrd="0" presId="urn:microsoft.com/office/officeart/2005/8/layout/vList2"/>
    <dgm:cxn modelId="{A8E8C58B-07BD-468D-A356-119E32AE1B84}" type="presParOf" srcId="{562C00AB-9393-409B-8072-88E87520D4DB}" destId="{9BA0EEB2-58F0-4C37-99EA-B3BE4837A2E0}" srcOrd="3" destOrd="0" presId="urn:microsoft.com/office/officeart/2005/8/layout/vList2"/>
    <dgm:cxn modelId="{C57C37ED-C3B7-4182-B1DF-BA96D7DE7299}" type="presParOf" srcId="{562C00AB-9393-409B-8072-88E87520D4DB}" destId="{8CC53016-AE64-4C33-BBC5-1EA428E7BAA4}" srcOrd="4" destOrd="0" presId="urn:microsoft.com/office/officeart/2005/8/layout/vList2"/>
    <dgm:cxn modelId="{C16C7827-319B-48B1-BF7B-41CCBC8475E9}" type="presParOf" srcId="{562C00AB-9393-409B-8072-88E87520D4DB}" destId="{334A0276-BD68-46F6-8798-A98D52EE40BD}" srcOrd="5" destOrd="0" presId="urn:microsoft.com/office/officeart/2005/8/layout/vList2"/>
    <dgm:cxn modelId="{D451DA89-BC98-43F9-934C-CF3FC7883974}" type="presParOf" srcId="{562C00AB-9393-409B-8072-88E87520D4DB}" destId="{B23DB337-FA24-4648-A8A2-1BD6AB8EAEAE}" srcOrd="6" destOrd="0" presId="urn:microsoft.com/office/officeart/2005/8/layout/vList2"/>
    <dgm:cxn modelId="{EEA4479C-72B4-49E1-B665-DD8D5D3B4E67}" type="presParOf" srcId="{562C00AB-9393-409B-8072-88E87520D4DB}" destId="{19008814-3BD1-4AC9-A8D8-B1879D227699}" srcOrd="7" destOrd="0" presId="urn:microsoft.com/office/officeart/2005/8/layout/vList2"/>
    <dgm:cxn modelId="{66C2BB30-13AF-4108-8CD2-C816A6F14FAA}" type="presParOf" srcId="{562C00AB-9393-409B-8072-88E87520D4DB}" destId="{B1E2306B-D089-4501-A204-5275AF9A904B}" srcOrd="8" destOrd="0" presId="urn:microsoft.com/office/officeart/2005/8/layout/vList2"/>
    <dgm:cxn modelId="{341E7545-A153-4DED-85E6-56DEF7287904}" type="presParOf" srcId="{562C00AB-9393-409B-8072-88E87520D4DB}" destId="{5646C74A-7551-482E-BC22-DAF042FA0BA1}" srcOrd="9" destOrd="0" presId="urn:microsoft.com/office/officeart/2005/8/layout/vList2"/>
    <dgm:cxn modelId="{AC8DAD5C-916F-480A-BA44-1DC4C0384B62}" type="presParOf" srcId="{562C00AB-9393-409B-8072-88E87520D4DB}" destId="{1E2B42A6-0690-4C94-9B12-F54FE9478431}" srcOrd="10" destOrd="0" presId="urn:microsoft.com/office/officeart/2005/8/layout/vList2"/>
    <dgm:cxn modelId="{ED2CD7B8-02A0-4503-BA48-86589D5A6D0C}" type="presParOf" srcId="{562C00AB-9393-409B-8072-88E87520D4DB}" destId="{A86EF0E9-927D-4066-9113-80F10AE0EB74}" srcOrd="11" destOrd="0" presId="urn:microsoft.com/office/officeart/2005/8/layout/vList2"/>
    <dgm:cxn modelId="{65F5ABA3-44C4-494F-913C-AF8870E281B4}" type="presParOf" srcId="{562C00AB-9393-409B-8072-88E87520D4DB}" destId="{9649F3E2-29A1-4FCE-AE93-EC656146D3B4}" srcOrd="12" destOrd="0" presId="urn:microsoft.com/office/officeart/2005/8/layout/vList2"/>
    <dgm:cxn modelId="{D8388859-0C70-48FF-81FA-0154CCA60F3B}" type="presParOf" srcId="{562C00AB-9393-409B-8072-88E87520D4DB}" destId="{CF34D094-495B-45B3-B353-2BC7DD869CAF}" srcOrd="13" destOrd="0" presId="urn:microsoft.com/office/officeart/2005/8/layout/vList2"/>
    <dgm:cxn modelId="{A9D67CEC-4D3D-4B42-8630-8B83270E776D}" type="presParOf" srcId="{562C00AB-9393-409B-8072-88E87520D4DB}" destId="{3BC8609F-5DE8-4B0F-B05B-244B446044CE}" srcOrd="14" destOrd="0" presId="urn:microsoft.com/office/officeart/2005/8/layout/vList2"/>
    <dgm:cxn modelId="{E4393003-1761-4174-AD5A-4FF8E183FC94}" type="presParOf" srcId="{562C00AB-9393-409B-8072-88E87520D4DB}" destId="{9C89885E-F492-4612-A2AA-2672ADC3D9E3}" srcOrd="15" destOrd="0" presId="urn:microsoft.com/office/officeart/2005/8/layout/vList2"/>
    <dgm:cxn modelId="{49FD7B6A-937B-4824-9435-1BFBA6F975DA}" type="presParOf" srcId="{562C00AB-9393-409B-8072-88E87520D4DB}" destId="{24794F23-EBA3-4E51-85FA-523396DD9908}" srcOrd="16" destOrd="0" presId="urn:microsoft.com/office/officeart/2005/8/layout/vList2"/>
    <dgm:cxn modelId="{35B7E933-697B-4591-AE4D-9468B1DDA9A9}" type="presParOf" srcId="{562C00AB-9393-409B-8072-88E87520D4DB}" destId="{1B82F163-13FD-499E-BEA5-4D2D300C8442}" srcOrd="17" destOrd="0" presId="urn:microsoft.com/office/officeart/2005/8/layout/vList2"/>
    <dgm:cxn modelId="{747524B5-DD51-42EC-A483-2BB73D063BE5}" type="presParOf" srcId="{562C00AB-9393-409B-8072-88E87520D4DB}" destId="{CBBFE2D0-6F60-4B1E-B2C1-8FA9186076DC}" srcOrd="18" destOrd="0" presId="urn:microsoft.com/office/officeart/2005/8/layout/vList2"/>
    <dgm:cxn modelId="{01AB0AA6-57EB-4C18-8B56-27F9375B7D17}" type="presParOf" srcId="{562C00AB-9393-409B-8072-88E87520D4DB}" destId="{A2FC4CBB-7C8A-4A7F-821F-EB815D94FAF7}" srcOrd="19" destOrd="0" presId="urn:microsoft.com/office/officeart/2005/8/layout/vList2"/>
    <dgm:cxn modelId="{A87D1E22-8909-4FF0-B45F-FDCDBFB905A6}" type="presParOf" srcId="{562C00AB-9393-409B-8072-88E87520D4DB}" destId="{9CD5F51B-504C-4A22-B39E-54B8A2438572}" srcOrd="20" destOrd="0" presId="urn:microsoft.com/office/officeart/2005/8/layout/vList2"/>
    <dgm:cxn modelId="{FCA3D6C9-680C-4F7B-ABF1-21A3060F310E}" type="presParOf" srcId="{562C00AB-9393-409B-8072-88E87520D4DB}" destId="{0A908512-0FC6-4DE5-976F-706A80131648}" srcOrd="21" destOrd="0" presId="urn:microsoft.com/office/officeart/2005/8/layout/vList2"/>
    <dgm:cxn modelId="{FC55AE4C-0048-4F56-89E9-386835651E9E}" type="presParOf" srcId="{562C00AB-9393-409B-8072-88E87520D4DB}" destId="{BFEAF8C8-F568-44B2-89F8-823EFA89BC0A}" srcOrd="22" destOrd="0" presId="urn:microsoft.com/office/officeart/2005/8/layout/vList2"/>
    <dgm:cxn modelId="{869D9920-8213-4B5F-8599-4477120D6277}" type="presParOf" srcId="{562C00AB-9393-409B-8072-88E87520D4DB}" destId="{3516B628-6C02-4327-B5DA-BDB91E25D8B9}" srcOrd="23" destOrd="0" presId="urn:microsoft.com/office/officeart/2005/8/layout/vList2"/>
    <dgm:cxn modelId="{475814AB-805A-49E1-909B-E558131C4C2D}" type="presParOf" srcId="{562C00AB-9393-409B-8072-88E87520D4DB}" destId="{13949F9F-38F6-4AD6-B119-0C675D6B0C25}" srcOrd="24" destOrd="0" presId="urn:microsoft.com/office/officeart/2005/8/layout/vList2"/>
    <dgm:cxn modelId="{0A99DCEE-89BD-435B-85FD-98F4FB7D4210}" type="presParOf" srcId="{562C00AB-9393-409B-8072-88E87520D4DB}" destId="{BD306490-FFE2-4241-819B-BDA9BB42455C}" srcOrd="25" destOrd="0" presId="urn:microsoft.com/office/officeart/2005/8/layout/vList2"/>
    <dgm:cxn modelId="{98F71F6A-8C5A-4B5C-94F4-E3983CF99FE1}" type="presParOf" srcId="{562C00AB-9393-409B-8072-88E87520D4DB}" destId="{BD69F48F-CE3A-465B-B2E2-C21F2EE0074E}" srcOrd="26" destOrd="0" presId="urn:microsoft.com/office/officeart/2005/8/layout/vList2"/>
  </dgm:cxnLst>
  <dgm:bg>
    <a:noFill/>
  </dgm:bg>
  <dgm:whole/>
</dgm:dataModel>
</file>

<file path=ppt/diagrams/data2.xml><?xml version="1.0" encoding="utf-8"?>
<dgm:dataModel xmlns:dgm="http://schemas.openxmlformats.org/drawingml/2006/diagram" xmlns:a="http://schemas.openxmlformats.org/drawingml/2006/main">
  <dgm:ptLst>
    <dgm:pt modelId="{3D80F4B5-3784-48F5-A4CE-17A0F9E23E6A}" type="doc">
      <dgm:prSet loTypeId="urn:microsoft.com/office/officeart/2005/8/layout/vList2" loCatId="list" qsTypeId="urn:microsoft.com/office/officeart/2005/8/quickstyle/simple4" qsCatId="simple" csTypeId="urn:microsoft.com/office/officeart/2005/8/colors/accent3_5" csCatId="accent3" phldr="1"/>
      <dgm:spPr>
        <a:scene3d>
          <a:camera prst="orthographicFront">
            <a:rot lat="0" lon="0" rev="0"/>
          </a:camera>
          <a:lightRig rig="balanced" dir="t">
            <a:rot lat="0" lon="0" rev="8700000"/>
          </a:lightRig>
        </a:scene3d>
      </dgm:spPr>
      <dgm:t>
        <a:bodyPr/>
        <a:lstStyle/>
        <a:p>
          <a:endParaRPr lang="en-US"/>
        </a:p>
      </dgm:t>
    </dgm:pt>
    <dgm:pt modelId="{DBCAB7EE-A3FC-4918-9911-C5F54770E512}">
      <dgm:prSet custT="1"/>
      <dgm:spPr>
        <a:solidFill>
          <a:srgbClr val="FF0000"/>
        </a:solidFill>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SQL Server Conflict Detection</a:t>
          </a:r>
          <a:endParaRPr lang="en-US" sz="800" b="1" dirty="0">
            <a:effectLst>
              <a:outerShdw blurRad="38100" dist="38100" dir="2700000" algn="tl">
                <a:srgbClr val="000000">
                  <a:alpha val="43137"/>
                </a:srgbClr>
              </a:outerShdw>
            </a:effectLst>
            <a:latin typeface="Segoe Semibold" pitchFamily="34" charset="0"/>
          </a:endParaRPr>
        </a:p>
      </dgm:t>
    </dgm:pt>
    <dgm:pt modelId="{D1A70BE3-DB87-4D15-886E-7746C9554E00}" type="parTrans" cxnId="{5E634106-9071-4F5A-8F94-B660CA58809E}">
      <dgm:prSet/>
      <dgm:spPr/>
      <dgm:t>
        <a:bodyPr/>
        <a:lstStyle/>
        <a:p>
          <a:endParaRPr lang="en-US" sz="800" b="1"/>
        </a:p>
      </dgm:t>
    </dgm:pt>
    <dgm:pt modelId="{BA5A232D-4E0E-4E46-87AA-B6A306B4742E}" type="sibTrans" cxnId="{5E634106-9071-4F5A-8F94-B660CA58809E}">
      <dgm:prSet/>
      <dgm:spPr/>
      <dgm:t>
        <a:bodyPr/>
        <a:lstStyle/>
        <a:p>
          <a:endParaRPr lang="en-US" sz="800" b="1"/>
        </a:p>
      </dgm:t>
    </dgm:pt>
    <dgm:pt modelId="{66757358-62A8-4E1F-8BF4-1EDC487E0FC2}">
      <dgm:prSet custT="1"/>
      <dgm:spPr>
        <a:solidFill>
          <a:srgbClr val="FF0000"/>
        </a:solidFill>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Visual Studio Support</a:t>
          </a:r>
          <a:endParaRPr lang="en-US" sz="800" b="1" dirty="0">
            <a:effectLst>
              <a:outerShdw blurRad="38100" dist="38100" dir="2700000" algn="tl">
                <a:srgbClr val="000000">
                  <a:alpha val="43137"/>
                </a:srgbClr>
              </a:outerShdw>
            </a:effectLst>
            <a:latin typeface="Segoe Semibold" pitchFamily="34" charset="0"/>
          </a:endParaRPr>
        </a:p>
      </dgm:t>
    </dgm:pt>
    <dgm:pt modelId="{F1B2C7EA-8D42-49EC-BF8B-1EE0AB958EBC}" type="parTrans" cxnId="{4AEE13A4-4D1B-4994-B9EB-8BB4E23F64A2}">
      <dgm:prSet/>
      <dgm:spPr/>
      <dgm:t>
        <a:bodyPr/>
        <a:lstStyle/>
        <a:p>
          <a:endParaRPr lang="en-US"/>
        </a:p>
      </dgm:t>
    </dgm:pt>
    <dgm:pt modelId="{F0B632DB-E891-44F9-A7A0-BEF627499A21}" type="sibTrans" cxnId="{4AEE13A4-4D1B-4994-B9EB-8BB4E23F64A2}">
      <dgm:prSet/>
      <dgm:spPr/>
      <dgm:t>
        <a:bodyPr/>
        <a:lstStyle/>
        <a:p>
          <a:endParaRPr lang="en-US"/>
        </a:p>
      </dgm:t>
    </dgm:pt>
    <dgm:pt modelId="{5BCCA21F-287B-482D-89AD-684DF6C3E14C}">
      <dgm:prSet custT="1"/>
      <dgm:spPr>
        <a:solidFill>
          <a:srgbClr val="FF0000"/>
        </a:solidFill>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Synchronized Programming model</a:t>
          </a:r>
          <a:endParaRPr lang="en-US" sz="800" b="1" dirty="0">
            <a:effectLst>
              <a:outerShdw blurRad="38100" dist="38100" dir="2700000" algn="tl">
                <a:srgbClr val="000000">
                  <a:alpha val="43137"/>
                </a:srgbClr>
              </a:outerShdw>
            </a:effectLst>
            <a:latin typeface="Segoe Semibold" pitchFamily="34" charset="0"/>
          </a:endParaRPr>
        </a:p>
      </dgm:t>
    </dgm:pt>
    <dgm:pt modelId="{BD4CB5B4-61A8-47A1-910F-B976DD45894B}" type="parTrans" cxnId="{8C59DC80-C765-44F7-B540-8BD6CC2B872F}">
      <dgm:prSet/>
      <dgm:spPr/>
      <dgm:t>
        <a:bodyPr/>
        <a:lstStyle/>
        <a:p>
          <a:endParaRPr lang="en-US"/>
        </a:p>
      </dgm:t>
    </dgm:pt>
    <dgm:pt modelId="{8F31CAB0-C1C6-4068-A4F0-B3C993B0C61D}" type="sibTrans" cxnId="{8C59DC80-C765-44F7-B540-8BD6CC2B872F}">
      <dgm:prSet/>
      <dgm:spPr/>
      <dgm:t>
        <a:bodyPr/>
        <a:lstStyle/>
        <a:p>
          <a:endParaRPr lang="en-US"/>
        </a:p>
      </dgm:t>
    </dgm:pt>
    <dgm:pt modelId="{F37A149E-4A67-4CA1-8253-B9413DEFEF08}">
      <dgm:prSet custT="1"/>
      <dgm:spPr>
        <a:solidFill>
          <a:srgbClr val="FF0000"/>
        </a:solidFill>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SQL Server Change Tracking</a:t>
          </a:r>
          <a:endParaRPr lang="en-US" sz="800" b="1" dirty="0">
            <a:effectLst>
              <a:outerShdw blurRad="38100" dist="38100" dir="2700000" algn="tl">
                <a:srgbClr val="000000">
                  <a:alpha val="43137"/>
                </a:srgbClr>
              </a:outerShdw>
            </a:effectLst>
            <a:latin typeface="Segoe Semibold" pitchFamily="34" charset="0"/>
          </a:endParaRPr>
        </a:p>
      </dgm:t>
    </dgm:pt>
    <dgm:pt modelId="{55F69B45-A2BB-4D66-848B-3748C7AA448C}" type="parTrans" cxnId="{89B102EA-0507-470C-BC90-0EA1A72C47B9}">
      <dgm:prSet/>
      <dgm:spPr/>
      <dgm:t>
        <a:bodyPr/>
        <a:lstStyle/>
        <a:p>
          <a:endParaRPr lang="en-US"/>
        </a:p>
      </dgm:t>
    </dgm:pt>
    <dgm:pt modelId="{29CF4191-2A91-4422-BB20-500ECA4CB8BB}" type="sibTrans" cxnId="{89B102EA-0507-470C-BC90-0EA1A72C47B9}">
      <dgm:prSet/>
      <dgm:spPr/>
      <dgm:t>
        <a:bodyPr/>
        <a:lstStyle/>
        <a:p>
          <a:endParaRPr lang="en-US"/>
        </a:p>
      </dgm:t>
    </dgm:pt>
    <dgm:pt modelId="{3D6204F7-75BE-471F-B103-45B4BC384E52}">
      <dgm:prSet custT="1"/>
      <dgm:spPr>
        <a:solidFill>
          <a:srgbClr val="FF0000"/>
        </a:solidFill>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Entity Data Model</a:t>
          </a:r>
          <a:endParaRPr lang="en-US" sz="800" b="1" dirty="0">
            <a:effectLst>
              <a:outerShdw blurRad="38100" dist="38100" dir="2700000" algn="tl">
                <a:srgbClr val="000000">
                  <a:alpha val="43137"/>
                </a:srgbClr>
              </a:outerShdw>
            </a:effectLst>
            <a:latin typeface="Segoe Semibold" pitchFamily="34" charset="0"/>
          </a:endParaRPr>
        </a:p>
      </dgm:t>
    </dgm:pt>
    <dgm:pt modelId="{81208F29-D723-4578-948C-B0C7BCC4F9C9}" type="parTrans" cxnId="{D86C6414-2FA4-4A13-A201-B9AE792732D7}">
      <dgm:prSet/>
      <dgm:spPr/>
      <dgm:t>
        <a:bodyPr/>
        <a:lstStyle/>
        <a:p>
          <a:endParaRPr lang="en-US"/>
        </a:p>
      </dgm:t>
    </dgm:pt>
    <dgm:pt modelId="{DBFF60E1-8C70-4E32-9FA4-122C50CCFEF4}" type="sibTrans" cxnId="{D86C6414-2FA4-4A13-A201-B9AE792732D7}">
      <dgm:prSet/>
      <dgm:spPr/>
      <dgm:t>
        <a:bodyPr/>
        <a:lstStyle/>
        <a:p>
          <a:endParaRPr lang="en-US"/>
        </a:p>
      </dgm:t>
    </dgm:pt>
    <dgm:pt modelId="{C49372A3-6CD9-458A-AE17-E58D2EFB352E}">
      <dgm:prSet custT="1"/>
      <dgm:spPr>
        <a:solidFill>
          <a:srgbClr val="FF0000"/>
        </a:solidFill>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LINQ</a:t>
          </a:r>
          <a:endParaRPr lang="en-US" sz="800" b="1" dirty="0">
            <a:effectLst>
              <a:outerShdw blurRad="38100" dist="38100" dir="2700000" algn="tl">
                <a:srgbClr val="000000">
                  <a:alpha val="43137"/>
                </a:srgbClr>
              </a:outerShdw>
            </a:effectLst>
            <a:latin typeface="Segoe Semibold" pitchFamily="34" charset="0"/>
          </a:endParaRPr>
        </a:p>
      </dgm:t>
    </dgm:pt>
    <dgm:pt modelId="{C21A2043-FC08-43F5-BA6C-87B2D82FE3AB}" type="parTrans" cxnId="{C6F0FCCE-8A01-4AF4-9970-CA887E31BA94}">
      <dgm:prSet/>
      <dgm:spPr/>
      <dgm:t>
        <a:bodyPr/>
        <a:lstStyle/>
        <a:p>
          <a:endParaRPr lang="en-US"/>
        </a:p>
      </dgm:t>
    </dgm:pt>
    <dgm:pt modelId="{01DA0399-CEDF-493C-8848-20D9EA79FFC0}" type="sibTrans" cxnId="{C6F0FCCE-8A01-4AF4-9970-CA887E31BA94}">
      <dgm:prSet/>
      <dgm:spPr/>
      <dgm:t>
        <a:bodyPr/>
        <a:lstStyle/>
        <a:p>
          <a:endParaRPr lang="en-US"/>
        </a:p>
      </dgm:t>
    </dgm:pt>
    <dgm:pt modelId="{B7C59C6B-EF58-4D2B-ACE1-D915C88055A8}">
      <dgm:prSet custT="1"/>
      <dgm:spPr>
        <a:solidFill>
          <a:srgbClr val="FF0000"/>
        </a:solidFill>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Visual Entity Designer</a:t>
          </a:r>
          <a:endParaRPr lang="en-US" sz="800" b="1" dirty="0">
            <a:effectLst>
              <a:outerShdw blurRad="38100" dist="38100" dir="2700000" algn="tl">
                <a:srgbClr val="000000">
                  <a:alpha val="43137"/>
                </a:srgbClr>
              </a:outerShdw>
            </a:effectLst>
            <a:latin typeface="Segoe Semibold" pitchFamily="34" charset="0"/>
          </a:endParaRPr>
        </a:p>
      </dgm:t>
    </dgm:pt>
    <dgm:pt modelId="{4AEC2938-6F4E-4B4E-9006-1458982ECD90}" type="parTrans" cxnId="{FA7B779E-790A-4E8B-B517-D3E225E96D21}">
      <dgm:prSet/>
      <dgm:spPr/>
      <dgm:t>
        <a:bodyPr/>
        <a:lstStyle/>
        <a:p>
          <a:endParaRPr lang="en-US"/>
        </a:p>
      </dgm:t>
    </dgm:pt>
    <dgm:pt modelId="{266F4EF5-D767-4BAE-AA0D-42DACF5F11DF}" type="sibTrans" cxnId="{FA7B779E-790A-4E8B-B517-D3E225E96D21}">
      <dgm:prSet/>
      <dgm:spPr/>
      <dgm:t>
        <a:bodyPr/>
        <a:lstStyle/>
        <a:p>
          <a:endParaRPr lang="en-US"/>
        </a:p>
      </dgm:t>
    </dgm:pt>
    <dgm:pt modelId="{949F1414-0CF0-4893-B817-8D315165D6F4}">
      <dgm:prSet custT="1"/>
      <dgm:spPr>
        <a:solidFill>
          <a:srgbClr val="FF0000"/>
        </a:solidFill>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Entity Aware Adapters</a:t>
          </a:r>
          <a:endParaRPr lang="en-US" sz="800" b="1" dirty="0">
            <a:effectLst>
              <a:outerShdw blurRad="38100" dist="38100" dir="2700000" algn="tl">
                <a:srgbClr val="000000">
                  <a:alpha val="43137"/>
                </a:srgbClr>
              </a:outerShdw>
            </a:effectLst>
            <a:latin typeface="Segoe Semibold" pitchFamily="34" charset="0"/>
          </a:endParaRPr>
        </a:p>
      </dgm:t>
    </dgm:pt>
    <dgm:pt modelId="{8E802CF9-9F43-4D34-B620-BC93FE3251B3}" type="parTrans" cxnId="{E4CE15E5-33A0-4B79-8D9B-0C0C147B9B88}">
      <dgm:prSet/>
      <dgm:spPr/>
      <dgm:t>
        <a:bodyPr/>
        <a:lstStyle/>
        <a:p>
          <a:endParaRPr lang="en-US"/>
        </a:p>
      </dgm:t>
    </dgm:pt>
    <dgm:pt modelId="{94F462A0-A5D5-4D8C-8079-0D1C96673DE7}" type="sibTrans" cxnId="{E4CE15E5-33A0-4B79-8D9B-0C0C147B9B88}">
      <dgm:prSet/>
      <dgm:spPr/>
      <dgm:t>
        <a:bodyPr/>
        <a:lstStyle/>
        <a:p>
          <a:endParaRPr lang="en-US"/>
        </a:p>
      </dgm:t>
    </dgm:pt>
    <dgm:pt modelId="{BA33D76B-900C-447B-81FB-3720DF234C6E}">
      <dgm:prSet custT="1"/>
      <dgm:spPr>
        <a:solidFill>
          <a:srgbClr val="FF0000"/>
        </a:solidFill>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SSB Priorities &amp; Diagnostics</a:t>
          </a:r>
          <a:endParaRPr lang="en-US" sz="800" b="1" dirty="0">
            <a:effectLst>
              <a:outerShdw blurRad="38100" dist="38100" dir="2700000" algn="tl">
                <a:srgbClr val="000000">
                  <a:alpha val="43137"/>
                </a:srgbClr>
              </a:outerShdw>
            </a:effectLst>
            <a:latin typeface="Segoe Semibold" pitchFamily="34" charset="0"/>
          </a:endParaRPr>
        </a:p>
      </dgm:t>
    </dgm:pt>
    <dgm:pt modelId="{C2B32402-6846-4A07-B441-0C2A0143FFFF}" type="parTrans" cxnId="{C0529120-2464-48AE-A04A-41D857F9D4E3}">
      <dgm:prSet/>
      <dgm:spPr/>
      <dgm:t>
        <a:bodyPr/>
        <a:lstStyle/>
        <a:p>
          <a:endParaRPr lang="en-US"/>
        </a:p>
      </dgm:t>
    </dgm:pt>
    <dgm:pt modelId="{3401C6B7-D69F-41DB-B521-E92E934246BD}" type="sibTrans" cxnId="{C0529120-2464-48AE-A04A-41D857F9D4E3}">
      <dgm:prSet/>
      <dgm:spPr/>
      <dgm:t>
        <a:bodyPr/>
        <a:lstStyle/>
        <a:p>
          <a:endParaRPr lang="en-US"/>
        </a:p>
      </dgm:t>
    </dgm:pt>
    <dgm:pt modelId="{7ACBFBFC-496C-4513-AD3A-9B10F788534F}">
      <dgm:prSet custT="1"/>
      <dgm:spPr>
        <a:solidFill>
          <a:srgbClr val="FF0000"/>
        </a:solidFill>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CLR Improvement</a:t>
          </a:r>
          <a:endParaRPr lang="en-US" sz="800" b="1" dirty="0">
            <a:effectLst>
              <a:outerShdw blurRad="38100" dist="38100" dir="2700000" algn="tl">
                <a:srgbClr val="000000">
                  <a:alpha val="43137"/>
                </a:srgbClr>
              </a:outerShdw>
            </a:effectLst>
            <a:latin typeface="Segoe Semibold" pitchFamily="34" charset="0"/>
          </a:endParaRPr>
        </a:p>
      </dgm:t>
    </dgm:pt>
    <dgm:pt modelId="{AD4FD1AD-F041-40BC-9825-D9073E8BBC1D}" type="parTrans" cxnId="{36F9BBA8-2EB7-44D4-B91B-300A6233223B}">
      <dgm:prSet/>
      <dgm:spPr/>
      <dgm:t>
        <a:bodyPr/>
        <a:lstStyle/>
        <a:p>
          <a:endParaRPr lang="en-US"/>
        </a:p>
      </dgm:t>
    </dgm:pt>
    <dgm:pt modelId="{AFEA6D77-4B32-42EE-A5CD-3B8D3FB86B1F}" type="sibTrans" cxnId="{36F9BBA8-2EB7-44D4-B91B-300A6233223B}">
      <dgm:prSet/>
      <dgm:spPr/>
      <dgm:t>
        <a:bodyPr/>
        <a:lstStyle/>
        <a:p>
          <a:endParaRPr lang="en-US"/>
        </a:p>
      </dgm:t>
    </dgm:pt>
    <dgm:pt modelId="{F36EC47D-6772-4EEC-9F0F-D0A90298B27E}" type="pres">
      <dgm:prSet presAssocID="{3D80F4B5-3784-48F5-A4CE-17A0F9E23E6A}" presName="linear" presStyleCnt="0">
        <dgm:presLayoutVars>
          <dgm:animLvl val="lvl"/>
          <dgm:resizeHandles val="exact"/>
        </dgm:presLayoutVars>
      </dgm:prSet>
      <dgm:spPr/>
      <dgm:t>
        <a:bodyPr/>
        <a:lstStyle/>
        <a:p>
          <a:endParaRPr lang="en-US"/>
        </a:p>
      </dgm:t>
    </dgm:pt>
    <dgm:pt modelId="{E8AD1E92-54FA-4EAC-A696-AC1E75F972D1}" type="pres">
      <dgm:prSet presAssocID="{DBCAB7EE-A3FC-4918-9911-C5F54770E512}" presName="parentText" presStyleLbl="node1" presStyleIdx="0" presStyleCnt="10">
        <dgm:presLayoutVars>
          <dgm:chMax val="0"/>
          <dgm:bulletEnabled val="1"/>
        </dgm:presLayoutVars>
      </dgm:prSet>
      <dgm:spPr/>
      <dgm:t>
        <a:bodyPr/>
        <a:lstStyle/>
        <a:p>
          <a:endParaRPr lang="en-US"/>
        </a:p>
      </dgm:t>
    </dgm:pt>
    <dgm:pt modelId="{C6F7585B-4EB1-45F3-BFF8-1F7AFFC8BD51}" type="pres">
      <dgm:prSet presAssocID="{BA5A232D-4E0E-4E46-87AA-B6A306B4742E}" presName="spacer" presStyleCnt="0"/>
      <dgm:spPr/>
    </dgm:pt>
    <dgm:pt modelId="{4D6C81D9-75F2-414F-A677-633F4288C879}" type="pres">
      <dgm:prSet presAssocID="{66757358-62A8-4E1F-8BF4-1EDC487E0FC2}" presName="parentText" presStyleLbl="node1" presStyleIdx="1" presStyleCnt="10">
        <dgm:presLayoutVars>
          <dgm:chMax val="0"/>
          <dgm:bulletEnabled val="1"/>
        </dgm:presLayoutVars>
      </dgm:prSet>
      <dgm:spPr/>
      <dgm:t>
        <a:bodyPr/>
        <a:lstStyle/>
        <a:p>
          <a:endParaRPr lang="en-US"/>
        </a:p>
      </dgm:t>
    </dgm:pt>
    <dgm:pt modelId="{A8879660-DEB8-4AF4-B500-20480E92C7CF}" type="pres">
      <dgm:prSet presAssocID="{F0B632DB-E891-44F9-A7A0-BEF627499A21}" presName="spacer" presStyleCnt="0"/>
      <dgm:spPr/>
    </dgm:pt>
    <dgm:pt modelId="{52B4C827-8A6C-4FA5-BDEF-0E509B93CB0A}" type="pres">
      <dgm:prSet presAssocID="{5BCCA21F-287B-482D-89AD-684DF6C3E14C}" presName="parentText" presStyleLbl="node1" presStyleIdx="2" presStyleCnt="10">
        <dgm:presLayoutVars>
          <dgm:chMax val="0"/>
          <dgm:bulletEnabled val="1"/>
        </dgm:presLayoutVars>
      </dgm:prSet>
      <dgm:spPr/>
      <dgm:t>
        <a:bodyPr/>
        <a:lstStyle/>
        <a:p>
          <a:endParaRPr lang="en-US"/>
        </a:p>
      </dgm:t>
    </dgm:pt>
    <dgm:pt modelId="{9E30F1E0-B5EE-4B2C-93DC-014846F15B4B}" type="pres">
      <dgm:prSet presAssocID="{8F31CAB0-C1C6-4068-A4F0-B3C993B0C61D}" presName="spacer" presStyleCnt="0"/>
      <dgm:spPr/>
    </dgm:pt>
    <dgm:pt modelId="{5AEE2AE1-67BC-4B32-AD6C-6F1A8CCED923}" type="pres">
      <dgm:prSet presAssocID="{F37A149E-4A67-4CA1-8253-B9413DEFEF08}" presName="parentText" presStyleLbl="node1" presStyleIdx="3" presStyleCnt="10">
        <dgm:presLayoutVars>
          <dgm:chMax val="0"/>
          <dgm:bulletEnabled val="1"/>
        </dgm:presLayoutVars>
      </dgm:prSet>
      <dgm:spPr/>
      <dgm:t>
        <a:bodyPr/>
        <a:lstStyle/>
        <a:p>
          <a:endParaRPr lang="en-US"/>
        </a:p>
      </dgm:t>
    </dgm:pt>
    <dgm:pt modelId="{55F6DEE4-2387-4700-9FB7-17920CC1051F}" type="pres">
      <dgm:prSet presAssocID="{29CF4191-2A91-4422-BB20-500ECA4CB8BB}" presName="spacer" presStyleCnt="0"/>
      <dgm:spPr/>
    </dgm:pt>
    <dgm:pt modelId="{B122EAD7-D08B-4F95-8A87-5CF6BC5703DF}" type="pres">
      <dgm:prSet presAssocID="{3D6204F7-75BE-471F-B103-45B4BC384E52}" presName="parentText" presStyleLbl="node1" presStyleIdx="4" presStyleCnt="10">
        <dgm:presLayoutVars>
          <dgm:chMax val="0"/>
          <dgm:bulletEnabled val="1"/>
        </dgm:presLayoutVars>
      </dgm:prSet>
      <dgm:spPr/>
      <dgm:t>
        <a:bodyPr/>
        <a:lstStyle/>
        <a:p>
          <a:endParaRPr lang="en-US"/>
        </a:p>
      </dgm:t>
    </dgm:pt>
    <dgm:pt modelId="{C65704AE-161D-4533-BD59-AA65AD4C9FBA}" type="pres">
      <dgm:prSet presAssocID="{DBFF60E1-8C70-4E32-9FA4-122C50CCFEF4}" presName="spacer" presStyleCnt="0"/>
      <dgm:spPr/>
    </dgm:pt>
    <dgm:pt modelId="{24477D9C-6779-4A2B-BA32-BCAF28F8D95B}" type="pres">
      <dgm:prSet presAssocID="{C49372A3-6CD9-458A-AE17-E58D2EFB352E}" presName="parentText" presStyleLbl="node1" presStyleIdx="5" presStyleCnt="10">
        <dgm:presLayoutVars>
          <dgm:chMax val="0"/>
          <dgm:bulletEnabled val="1"/>
        </dgm:presLayoutVars>
      </dgm:prSet>
      <dgm:spPr/>
      <dgm:t>
        <a:bodyPr/>
        <a:lstStyle/>
        <a:p>
          <a:endParaRPr lang="en-US"/>
        </a:p>
      </dgm:t>
    </dgm:pt>
    <dgm:pt modelId="{BFB57553-4AF9-4AFF-AD01-DED7C62B0D98}" type="pres">
      <dgm:prSet presAssocID="{01DA0399-CEDF-493C-8848-20D9EA79FFC0}" presName="spacer" presStyleCnt="0"/>
      <dgm:spPr/>
    </dgm:pt>
    <dgm:pt modelId="{5F337FB8-EAFF-4327-9051-6CC21719E875}" type="pres">
      <dgm:prSet presAssocID="{B7C59C6B-EF58-4D2B-ACE1-D915C88055A8}" presName="parentText" presStyleLbl="node1" presStyleIdx="6" presStyleCnt="10">
        <dgm:presLayoutVars>
          <dgm:chMax val="0"/>
          <dgm:bulletEnabled val="1"/>
        </dgm:presLayoutVars>
      </dgm:prSet>
      <dgm:spPr/>
      <dgm:t>
        <a:bodyPr/>
        <a:lstStyle/>
        <a:p>
          <a:endParaRPr lang="en-US"/>
        </a:p>
      </dgm:t>
    </dgm:pt>
    <dgm:pt modelId="{4AD34D34-A591-4D5C-B35F-070DF399F66D}" type="pres">
      <dgm:prSet presAssocID="{266F4EF5-D767-4BAE-AA0D-42DACF5F11DF}" presName="spacer" presStyleCnt="0"/>
      <dgm:spPr/>
    </dgm:pt>
    <dgm:pt modelId="{7C80517F-71CA-4F43-9BA6-18BDE933F5AF}" type="pres">
      <dgm:prSet presAssocID="{949F1414-0CF0-4893-B817-8D315165D6F4}" presName="parentText" presStyleLbl="node1" presStyleIdx="7" presStyleCnt="10">
        <dgm:presLayoutVars>
          <dgm:chMax val="0"/>
          <dgm:bulletEnabled val="1"/>
        </dgm:presLayoutVars>
      </dgm:prSet>
      <dgm:spPr/>
      <dgm:t>
        <a:bodyPr/>
        <a:lstStyle/>
        <a:p>
          <a:endParaRPr lang="en-US"/>
        </a:p>
      </dgm:t>
    </dgm:pt>
    <dgm:pt modelId="{AB77AB38-6B07-4694-ABDD-C83F5CA4A8E9}" type="pres">
      <dgm:prSet presAssocID="{94F462A0-A5D5-4D8C-8079-0D1C96673DE7}" presName="spacer" presStyleCnt="0"/>
      <dgm:spPr/>
    </dgm:pt>
    <dgm:pt modelId="{FD7B0EF3-5DA4-4026-9F0C-928ED479206F}" type="pres">
      <dgm:prSet presAssocID="{BA33D76B-900C-447B-81FB-3720DF234C6E}" presName="parentText" presStyleLbl="node1" presStyleIdx="8" presStyleCnt="10">
        <dgm:presLayoutVars>
          <dgm:chMax val="0"/>
          <dgm:bulletEnabled val="1"/>
        </dgm:presLayoutVars>
      </dgm:prSet>
      <dgm:spPr/>
      <dgm:t>
        <a:bodyPr/>
        <a:lstStyle/>
        <a:p>
          <a:endParaRPr lang="en-US"/>
        </a:p>
      </dgm:t>
    </dgm:pt>
    <dgm:pt modelId="{AA4D4CB3-41FC-4433-AA61-AA174BF92F87}" type="pres">
      <dgm:prSet presAssocID="{3401C6B7-D69F-41DB-B521-E92E934246BD}" presName="spacer" presStyleCnt="0"/>
      <dgm:spPr/>
    </dgm:pt>
    <dgm:pt modelId="{EF77675D-CE6E-40A0-A2C0-6E1219464BB1}" type="pres">
      <dgm:prSet presAssocID="{7ACBFBFC-496C-4513-AD3A-9B10F788534F}" presName="parentText" presStyleLbl="node1" presStyleIdx="9" presStyleCnt="10">
        <dgm:presLayoutVars>
          <dgm:chMax val="0"/>
          <dgm:bulletEnabled val="1"/>
        </dgm:presLayoutVars>
      </dgm:prSet>
      <dgm:spPr/>
      <dgm:t>
        <a:bodyPr/>
        <a:lstStyle/>
        <a:p>
          <a:endParaRPr lang="en-US"/>
        </a:p>
      </dgm:t>
    </dgm:pt>
  </dgm:ptLst>
  <dgm:cxnLst>
    <dgm:cxn modelId="{4AEE13A4-4D1B-4994-B9EB-8BB4E23F64A2}" srcId="{3D80F4B5-3784-48F5-A4CE-17A0F9E23E6A}" destId="{66757358-62A8-4E1F-8BF4-1EDC487E0FC2}" srcOrd="1" destOrd="0" parTransId="{F1B2C7EA-8D42-49EC-BF8B-1EE0AB958EBC}" sibTransId="{F0B632DB-E891-44F9-A7A0-BEF627499A21}"/>
    <dgm:cxn modelId="{1132D515-4978-4C53-88B7-7F7935AAC566}" type="presOf" srcId="{5BCCA21F-287B-482D-89AD-684DF6C3E14C}" destId="{52B4C827-8A6C-4FA5-BDEF-0E509B93CB0A}" srcOrd="0" destOrd="0" presId="urn:microsoft.com/office/officeart/2005/8/layout/vList2"/>
    <dgm:cxn modelId="{C0529120-2464-48AE-A04A-41D857F9D4E3}" srcId="{3D80F4B5-3784-48F5-A4CE-17A0F9E23E6A}" destId="{BA33D76B-900C-447B-81FB-3720DF234C6E}" srcOrd="8" destOrd="0" parTransId="{C2B32402-6846-4A07-B441-0C2A0143FFFF}" sibTransId="{3401C6B7-D69F-41DB-B521-E92E934246BD}"/>
    <dgm:cxn modelId="{36F9BBA8-2EB7-44D4-B91B-300A6233223B}" srcId="{3D80F4B5-3784-48F5-A4CE-17A0F9E23E6A}" destId="{7ACBFBFC-496C-4513-AD3A-9B10F788534F}" srcOrd="9" destOrd="0" parTransId="{AD4FD1AD-F041-40BC-9825-D9073E8BBC1D}" sibTransId="{AFEA6D77-4B32-42EE-A5CD-3B8D3FB86B1F}"/>
    <dgm:cxn modelId="{C6F0FCCE-8A01-4AF4-9970-CA887E31BA94}" srcId="{3D80F4B5-3784-48F5-A4CE-17A0F9E23E6A}" destId="{C49372A3-6CD9-458A-AE17-E58D2EFB352E}" srcOrd="5" destOrd="0" parTransId="{C21A2043-FC08-43F5-BA6C-87B2D82FE3AB}" sibTransId="{01DA0399-CEDF-493C-8848-20D9EA79FFC0}"/>
    <dgm:cxn modelId="{E4CE15E5-33A0-4B79-8D9B-0C0C147B9B88}" srcId="{3D80F4B5-3784-48F5-A4CE-17A0F9E23E6A}" destId="{949F1414-0CF0-4893-B817-8D315165D6F4}" srcOrd="7" destOrd="0" parTransId="{8E802CF9-9F43-4D34-B620-BC93FE3251B3}" sibTransId="{94F462A0-A5D5-4D8C-8079-0D1C96673DE7}"/>
    <dgm:cxn modelId="{5E634106-9071-4F5A-8F94-B660CA58809E}" srcId="{3D80F4B5-3784-48F5-A4CE-17A0F9E23E6A}" destId="{DBCAB7EE-A3FC-4918-9911-C5F54770E512}" srcOrd="0" destOrd="0" parTransId="{D1A70BE3-DB87-4D15-886E-7746C9554E00}" sibTransId="{BA5A232D-4E0E-4E46-87AA-B6A306B4742E}"/>
    <dgm:cxn modelId="{22A60D9F-FFEA-4BFD-B438-EE416063D6B7}" type="presOf" srcId="{3D80F4B5-3784-48F5-A4CE-17A0F9E23E6A}" destId="{F36EC47D-6772-4EEC-9F0F-D0A90298B27E}" srcOrd="0" destOrd="0" presId="urn:microsoft.com/office/officeart/2005/8/layout/vList2"/>
    <dgm:cxn modelId="{888D79C2-0053-46FD-95E3-2B7687F32223}" type="presOf" srcId="{66757358-62A8-4E1F-8BF4-1EDC487E0FC2}" destId="{4D6C81D9-75F2-414F-A677-633F4288C879}" srcOrd="0" destOrd="0" presId="urn:microsoft.com/office/officeart/2005/8/layout/vList2"/>
    <dgm:cxn modelId="{9F2DC700-0154-499D-A435-E36B090CB06D}" type="presOf" srcId="{3D6204F7-75BE-471F-B103-45B4BC384E52}" destId="{B122EAD7-D08B-4F95-8A87-5CF6BC5703DF}" srcOrd="0" destOrd="0" presId="urn:microsoft.com/office/officeart/2005/8/layout/vList2"/>
    <dgm:cxn modelId="{89B102EA-0507-470C-BC90-0EA1A72C47B9}" srcId="{3D80F4B5-3784-48F5-A4CE-17A0F9E23E6A}" destId="{F37A149E-4A67-4CA1-8253-B9413DEFEF08}" srcOrd="3" destOrd="0" parTransId="{55F69B45-A2BB-4D66-848B-3748C7AA448C}" sibTransId="{29CF4191-2A91-4422-BB20-500ECA4CB8BB}"/>
    <dgm:cxn modelId="{FA7B779E-790A-4E8B-B517-D3E225E96D21}" srcId="{3D80F4B5-3784-48F5-A4CE-17A0F9E23E6A}" destId="{B7C59C6B-EF58-4D2B-ACE1-D915C88055A8}" srcOrd="6" destOrd="0" parTransId="{4AEC2938-6F4E-4B4E-9006-1458982ECD90}" sibTransId="{266F4EF5-D767-4BAE-AA0D-42DACF5F11DF}"/>
    <dgm:cxn modelId="{F492E79C-4D1C-443D-8246-117DD4A854D1}" type="presOf" srcId="{F37A149E-4A67-4CA1-8253-B9413DEFEF08}" destId="{5AEE2AE1-67BC-4B32-AD6C-6F1A8CCED923}" srcOrd="0" destOrd="0" presId="urn:microsoft.com/office/officeart/2005/8/layout/vList2"/>
    <dgm:cxn modelId="{8C59DC80-C765-44F7-B540-8BD6CC2B872F}" srcId="{3D80F4B5-3784-48F5-A4CE-17A0F9E23E6A}" destId="{5BCCA21F-287B-482D-89AD-684DF6C3E14C}" srcOrd="2" destOrd="0" parTransId="{BD4CB5B4-61A8-47A1-910F-B976DD45894B}" sibTransId="{8F31CAB0-C1C6-4068-A4F0-B3C993B0C61D}"/>
    <dgm:cxn modelId="{9BC9FC36-598B-41F2-89B0-BD7861EC3AAE}" type="presOf" srcId="{949F1414-0CF0-4893-B817-8D315165D6F4}" destId="{7C80517F-71CA-4F43-9BA6-18BDE933F5AF}" srcOrd="0" destOrd="0" presId="urn:microsoft.com/office/officeart/2005/8/layout/vList2"/>
    <dgm:cxn modelId="{B56654E8-DBA8-4001-9233-54242D629F00}" type="presOf" srcId="{7ACBFBFC-496C-4513-AD3A-9B10F788534F}" destId="{EF77675D-CE6E-40A0-A2C0-6E1219464BB1}" srcOrd="0" destOrd="0" presId="urn:microsoft.com/office/officeart/2005/8/layout/vList2"/>
    <dgm:cxn modelId="{D86C6414-2FA4-4A13-A201-B9AE792732D7}" srcId="{3D80F4B5-3784-48F5-A4CE-17A0F9E23E6A}" destId="{3D6204F7-75BE-471F-B103-45B4BC384E52}" srcOrd="4" destOrd="0" parTransId="{81208F29-D723-4578-948C-B0C7BCC4F9C9}" sibTransId="{DBFF60E1-8C70-4E32-9FA4-122C50CCFEF4}"/>
    <dgm:cxn modelId="{1D3C44B6-22F2-4294-A4C0-56E277470C10}" type="presOf" srcId="{B7C59C6B-EF58-4D2B-ACE1-D915C88055A8}" destId="{5F337FB8-EAFF-4327-9051-6CC21719E875}" srcOrd="0" destOrd="0" presId="urn:microsoft.com/office/officeart/2005/8/layout/vList2"/>
    <dgm:cxn modelId="{8EBDD093-1CE2-4A5F-B213-334566669C5A}" type="presOf" srcId="{C49372A3-6CD9-458A-AE17-E58D2EFB352E}" destId="{24477D9C-6779-4A2B-BA32-BCAF28F8D95B}" srcOrd="0" destOrd="0" presId="urn:microsoft.com/office/officeart/2005/8/layout/vList2"/>
    <dgm:cxn modelId="{4AACA797-F72B-45A0-9B93-230C65F9379A}" type="presOf" srcId="{DBCAB7EE-A3FC-4918-9911-C5F54770E512}" destId="{E8AD1E92-54FA-4EAC-A696-AC1E75F972D1}" srcOrd="0" destOrd="0" presId="urn:microsoft.com/office/officeart/2005/8/layout/vList2"/>
    <dgm:cxn modelId="{52AA5729-26C0-49E8-A489-CE1E93EB7AF4}" type="presOf" srcId="{BA33D76B-900C-447B-81FB-3720DF234C6E}" destId="{FD7B0EF3-5DA4-4026-9F0C-928ED479206F}" srcOrd="0" destOrd="0" presId="urn:microsoft.com/office/officeart/2005/8/layout/vList2"/>
    <dgm:cxn modelId="{71B6B45B-A500-4B52-9C83-D71AF46137BE}" type="presParOf" srcId="{F36EC47D-6772-4EEC-9F0F-D0A90298B27E}" destId="{E8AD1E92-54FA-4EAC-A696-AC1E75F972D1}" srcOrd="0" destOrd="0" presId="urn:microsoft.com/office/officeart/2005/8/layout/vList2"/>
    <dgm:cxn modelId="{54E5F846-538C-498C-AFE4-3C702B8D2D4D}" type="presParOf" srcId="{F36EC47D-6772-4EEC-9F0F-D0A90298B27E}" destId="{C6F7585B-4EB1-45F3-BFF8-1F7AFFC8BD51}" srcOrd="1" destOrd="0" presId="urn:microsoft.com/office/officeart/2005/8/layout/vList2"/>
    <dgm:cxn modelId="{CB916A6E-B4FA-4F40-AAD2-75D691B1B2BF}" type="presParOf" srcId="{F36EC47D-6772-4EEC-9F0F-D0A90298B27E}" destId="{4D6C81D9-75F2-414F-A677-633F4288C879}" srcOrd="2" destOrd="0" presId="urn:microsoft.com/office/officeart/2005/8/layout/vList2"/>
    <dgm:cxn modelId="{FF9F890F-5286-4228-9D29-BB90AA72EF49}" type="presParOf" srcId="{F36EC47D-6772-4EEC-9F0F-D0A90298B27E}" destId="{A8879660-DEB8-4AF4-B500-20480E92C7CF}" srcOrd="3" destOrd="0" presId="urn:microsoft.com/office/officeart/2005/8/layout/vList2"/>
    <dgm:cxn modelId="{6C3D5354-B858-42F6-AEEF-1CFD743BCAC7}" type="presParOf" srcId="{F36EC47D-6772-4EEC-9F0F-D0A90298B27E}" destId="{52B4C827-8A6C-4FA5-BDEF-0E509B93CB0A}" srcOrd="4" destOrd="0" presId="urn:microsoft.com/office/officeart/2005/8/layout/vList2"/>
    <dgm:cxn modelId="{8C5821B4-01B7-46BA-8136-1E56E022B362}" type="presParOf" srcId="{F36EC47D-6772-4EEC-9F0F-D0A90298B27E}" destId="{9E30F1E0-B5EE-4B2C-93DC-014846F15B4B}" srcOrd="5" destOrd="0" presId="urn:microsoft.com/office/officeart/2005/8/layout/vList2"/>
    <dgm:cxn modelId="{D6BDA5B2-CB17-4736-822A-19865EF50D66}" type="presParOf" srcId="{F36EC47D-6772-4EEC-9F0F-D0A90298B27E}" destId="{5AEE2AE1-67BC-4B32-AD6C-6F1A8CCED923}" srcOrd="6" destOrd="0" presId="urn:microsoft.com/office/officeart/2005/8/layout/vList2"/>
    <dgm:cxn modelId="{B8EBF12C-B037-4C49-8163-B0843A2F59F6}" type="presParOf" srcId="{F36EC47D-6772-4EEC-9F0F-D0A90298B27E}" destId="{55F6DEE4-2387-4700-9FB7-17920CC1051F}" srcOrd="7" destOrd="0" presId="urn:microsoft.com/office/officeart/2005/8/layout/vList2"/>
    <dgm:cxn modelId="{DC5EDDA4-1CF5-46C0-A51B-37A726326EBB}" type="presParOf" srcId="{F36EC47D-6772-4EEC-9F0F-D0A90298B27E}" destId="{B122EAD7-D08B-4F95-8A87-5CF6BC5703DF}" srcOrd="8" destOrd="0" presId="urn:microsoft.com/office/officeart/2005/8/layout/vList2"/>
    <dgm:cxn modelId="{73FBE11C-24E2-470E-8B52-D673604ACFEA}" type="presParOf" srcId="{F36EC47D-6772-4EEC-9F0F-D0A90298B27E}" destId="{C65704AE-161D-4533-BD59-AA65AD4C9FBA}" srcOrd="9" destOrd="0" presId="urn:microsoft.com/office/officeart/2005/8/layout/vList2"/>
    <dgm:cxn modelId="{108AD365-58D7-4E52-BCAC-05C06B1BECE7}" type="presParOf" srcId="{F36EC47D-6772-4EEC-9F0F-D0A90298B27E}" destId="{24477D9C-6779-4A2B-BA32-BCAF28F8D95B}" srcOrd="10" destOrd="0" presId="urn:microsoft.com/office/officeart/2005/8/layout/vList2"/>
    <dgm:cxn modelId="{E64DB45A-C263-45A6-ABAC-049B362F13ED}" type="presParOf" srcId="{F36EC47D-6772-4EEC-9F0F-D0A90298B27E}" destId="{BFB57553-4AF9-4AFF-AD01-DED7C62B0D98}" srcOrd="11" destOrd="0" presId="urn:microsoft.com/office/officeart/2005/8/layout/vList2"/>
    <dgm:cxn modelId="{C1C6B20B-FEA0-44D8-B71D-724A7AB35537}" type="presParOf" srcId="{F36EC47D-6772-4EEC-9F0F-D0A90298B27E}" destId="{5F337FB8-EAFF-4327-9051-6CC21719E875}" srcOrd="12" destOrd="0" presId="urn:microsoft.com/office/officeart/2005/8/layout/vList2"/>
    <dgm:cxn modelId="{36931E62-D162-4F38-92D2-98E3AD1B6CF9}" type="presParOf" srcId="{F36EC47D-6772-4EEC-9F0F-D0A90298B27E}" destId="{4AD34D34-A591-4D5C-B35F-070DF399F66D}" srcOrd="13" destOrd="0" presId="urn:microsoft.com/office/officeart/2005/8/layout/vList2"/>
    <dgm:cxn modelId="{5F4F0694-2738-4A31-8130-DF2A1BE1FF4D}" type="presParOf" srcId="{F36EC47D-6772-4EEC-9F0F-D0A90298B27E}" destId="{7C80517F-71CA-4F43-9BA6-18BDE933F5AF}" srcOrd="14" destOrd="0" presId="urn:microsoft.com/office/officeart/2005/8/layout/vList2"/>
    <dgm:cxn modelId="{971172EE-F676-4478-BD9B-C2C7EAE378F7}" type="presParOf" srcId="{F36EC47D-6772-4EEC-9F0F-D0A90298B27E}" destId="{AB77AB38-6B07-4694-ABDD-C83F5CA4A8E9}" srcOrd="15" destOrd="0" presId="urn:microsoft.com/office/officeart/2005/8/layout/vList2"/>
    <dgm:cxn modelId="{3A1E1DF2-9881-4BEA-A9AE-CF18E272FF6E}" type="presParOf" srcId="{F36EC47D-6772-4EEC-9F0F-D0A90298B27E}" destId="{FD7B0EF3-5DA4-4026-9F0C-928ED479206F}" srcOrd="16" destOrd="0" presId="urn:microsoft.com/office/officeart/2005/8/layout/vList2"/>
    <dgm:cxn modelId="{1FACDC75-6884-434D-9D6E-39B8D4B1795C}" type="presParOf" srcId="{F36EC47D-6772-4EEC-9F0F-D0A90298B27E}" destId="{AA4D4CB3-41FC-4433-AA61-AA174BF92F87}" srcOrd="17" destOrd="0" presId="urn:microsoft.com/office/officeart/2005/8/layout/vList2"/>
    <dgm:cxn modelId="{972EC5D3-63F9-4E67-AD3E-44CD7F3A548D}" type="presParOf" srcId="{F36EC47D-6772-4EEC-9F0F-D0A90298B27E}" destId="{EF77675D-CE6E-40A0-A2C0-6E1219464BB1}" srcOrd="18" destOrd="0" presId="urn:microsoft.com/office/officeart/2005/8/layout/vList2"/>
  </dgm:cxnLst>
  <dgm:bg>
    <a:noFill/>
  </dgm:bg>
  <dgm:whole/>
</dgm:dataModel>
</file>

<file path=ppt/diagrams/data3.xml><?xml version="1.0" encoding="utf-8"?>
<dgm:dataModel xmlns:dgm="http://schemas.openxmlformats.org/drawingml/2006/diagram" xmlns:a="http://schemas.openxmlformats.org/drawingml/2006/main">
  <dgm:ptLst>
    <dgm:pt modelId="{3D80F4B5-3784-48F5-A4CE-17A0F9E23E6A}" type="doc">
      <dgm:prSet loTypeId="urn:microsoft.com/office/officeart/2005/8/layout/vList2" loCatId="list" qsTypeId="urn:microsoft.com/office/officeart/2005/8/quickstyle/simple4" qsCatId="simple" csTypeId="urn:microsoft.com/office/officeart/2005/8/colors/accent4_5" csCatId="accent4" phldr="1"/>
      <dgm:spPr>
        <a:scene3d>
          <a:camera prst="orthographicFront">
            <a:rot lat="0" lon="0" rev="0"/>
          </a:camera>
          <a:lightRig rig="balanced" dir="t">
            <a:rot lat="0" lon="0" rev="8700000"/>
          </a:lightRig>
        </a:scene3d>
      </dgm:spPr>
      <dgm:t>
        <a:bodyPr/>
        <a:lstStyle/>
        <a:p>
          <a:endParaRPr lang="en-US"/>
        </a:p>
      </dgm:t>
    </dgm:pt>
    <dgm:pt modelId="{DBCAB7EE-A3FC-4918-9911-C5F54770E512}">
      <dgm:prSet custT="1"/>
      <dgm:spPr>
        <a:solidFill>
          <a:srgbClr val="92D050"/>
        </a:solidFill>
        <a:scene3d>
          <a:camera prst="orthographicFront">
            <a:rot lat="0" lon="0" rev="0"/>
          </a:camera>
          <a:lightRig rig="balanced" dir="t">
            <a:rot lat="0" lon="0" rev="8700000"/>
          </a:lightRig>
        </a:scene3d>
        <a:sp3d>
          <a:bevelT w="190500" h="38100"/>
        </a:sp3d>
      </dgm:spPr>
      <dgm:t>
        <a:bodyPr/>
        <a:lstStyle/>
        <a:p>
          <a:pPr rtl="0"/>
          <a:r>
            <a:rPr lang="en-US" sz="800" b="1" dirty="0" smtClean="0">
              <a:solidFill>
                <a:schemeClr val="tx1"/>
              </a:solidFill>
              <a:effectLst/>
              <a:latin typeface="Segoe Semibold" pitchFamily="34" charset="0"/>
            </a:rPr>
            <a:t>Performance Data Collection</a:t>
          </a:r>
          <a:endParaRPr lang="en-US" sz="800" b="1" dirty="0">
            <a:solidFill>
              <a:schemeClr val="tx1"/>
            </a:solidFill>
            <a:effectLst/>
            <a:latin typeface="Segoe Semibold" pitchFamily="34" charset="0"/>
          </a:endParaRPr>
        </a:p>
      </dgm:t>
    </dgm:pt>
    <dgm:pt modelId="{D1A70BE3-DB87-4D15-886E-7746C9554E00}" type="parTrans" cxnId="{5E634106-9071-4F5A-8F94-B660CA58809E}">
      <dgm:prSet/>
      <dgm:spPr/>
      <dgm:t>
        <a:bodyPr/>
        <a:lstStyle/>
        <a:p>
          <a:endParaRPr lang="en-US" sz="800" b="1"/>
        </a:p>
      </dgm:t>
    </dgm:pt>
    <dgm:pt modelId="{BA5A232D-4E0E-4E46-87AA-B6A306B4742E}" type="sibTrans" cxnId="{5E634106-9071-4F5A-8F94-B660CA58809E}">
      <dgm:prSet/>
      <dgm:spPr/>
      <dgm:t>
        <a:bodyPr/>
        <a:lstStyle/>
        <a:p>
          <a:endParaRPr lang="en-US" sz="800" b="1"/>
        </a:p>
      </dgm:t>
    </dgm:pt>
    <dgm:pt modelId="{65622222-811B-416A-927B-D6FEE49EAD10}">
      <dgm:prSet custT="1"/>
      <dgm:spPr>
        <a:solidFill>
          <a:srgbClr val="92D050"/>
        </a:solidFill>
        <a:scene3d>
          <a:camera prst="orthographicFront">
            <a:rot lat="0" lon="0" rev="0"/>
          </a:camera>
          <a:lightRig rig="balanced" dir="t">
            <a:rot lat="0" lon="0" rev="8700000"/>
          </a:lightRig>
        </a:scene3d>
        <a:sp3d>
          <a:bevelT w="190500" h="38100"/>
        </a:sp3d>
      </dgm:spPr>
      <dgm:t>
        <a:bodyPr/>
        <a:lstStyle/>
        <a:p>
          <a:pPr rtl="0"/>
          <a:r>
            <a:rPr lang="en-US" sz="800" b="1" dirty="0" smtClean="0">
              <a:solidFill>
                <a:schemeClr val="tx1"/>
              </a:solidFill>
              <a:effectLst/>
              <a:latin typeface="Segoe Semibold" pitchFamily="34" charset="0"/>
            </a:rPr>
            <a:t>Extended Events</a:t>
          </a:r>
          <a:endParaRPr lang="en-US" sz="800" b="1" dirty="0">
            <a:solidFill>
              <a:schemeClr val="tx1"/>
            </a:solidFill>
            <a:effectLst/>
            <a:latin typeface="Segoe Semibold" pitchFamily="34" charset="0"/>
          </a:endParaRPr>
        </a:p>
      </dgm:t>
    </dgm:pt>
    <dgm:pt modelId="{8FC21500-F7D0-4F66-8FD9-13753480F408}" type="parTrans" cxnId="{4123F4B9-0D30-421C-8AF6-C8FF1162DEE7}">
      <dgm:prSet/>
      <dgm:spPr/>
      <dgm:t>
        <a:bodyPr/>
        <a:lstStyle/>
        <a:p>
          <a:endParaRPr lang="en-US"/>
        </a:p>
      </dgm:t>
    </dgm:pt>
    <dgm:pt modelId="{19C0095F-8F1A-4CE6-901E-186F740EFFDB}" type="sibTrans" cxnId="{4123F4B9-0D30-421C-8AF6-C8FF1162DEE7}">
      <dgm:prSet/>
      <dgm:spPr/>
      <dgm:t>
        <a:bodyPr/>
        <a:lstStyle/>
        <a:p>
          <a:endParaRPr lang="en-US"/>
        </a:p>
      </dgm:t>
    </dgm:pt>
    <dgm:pt modelId="{AD612AB2-8902-40D1-8083-CA1FDDC9AB4A}">
      <dgm:prSet custT="1"/>
      <dgm:spPr>
        <a:solidFill>
          <a:srgbClr val="92D050"/>
        </a:solidFill>
        <a:scene3d>
          <a:camera prst="orthographicFront">
            <a:rot lat="0" lon="0" rev="0"/>
          </a:camera>
          <a:lightRig rig="balanced" dir="t">
            <a:rot lat="0" lon="0" rev="8700000"/>
          </a:lightRig>
        </a:scene3d>
        <a:sp3d>
          <a:bevelT w="190500" h="38100"/>
        </a:sp3d>
      </dgm:spPr>
      <dgm:t>
        <a:bodyPr/>
        <a:lstStyle/>
        <a:p>
          <a:pPr rtl="0"/>
          <a:r>
            <a:rPr lang="en-US" sz="800" b="1" dirty="0" smtClean="0">
              <a:solidFill>
                <a:schemeClr val="tx1"/>
              </a:solidFill>
              <a:effectLst/>
              <a:latin typeface="Segoe Semibold" pitchFamily="34" charset="0"/>
            </a:rPr>
            <a:t>Database Mirroring Enhancements</a:t>
          </a:r>
          <a:endParaRPr lang="en-US" sz="800" b="1" dirty="0">
            <a:solidFill>
              <a:schemeClr val="tx1"/>
            </a:solidFill>
            <a:effectLst/>
            <a:latin typeface="Segoe Semibold" pitchFamily="34" charset="0"/>
          </a:endParaRPr>
        </a:p>
      </dgm:t>
    </dgm:pt>
    <dgm:pt modelId="{70854A45-2940-42AE-93CF-758F42A4DD6F}" type="parTrans" cxnId="{424E152B-C43D-45BB-BB85-B71AACAEFE3D}">
      <dgm:prSet/>
      <dgm:spPr/>
      <dgm:t>
        <a:bodyPr/>
        <a:lstStyle/>
        <a:p>
          <a:endParaRPr lang="en-US"/>
        </a:p>
      </dgm:t>
    </dgm:pt>
    <dgm:pt modelId="{7AC0D5F5-E3EF-45BA-BCFA-FD325BFFFD18}" type="sibTrans" cxnId="{424E152B-C43D-45BB-BB85-B71AACAEFE3D}">
      <dgm:prSet/>
      <dgm:spPr/>
      <dgm:t>
        <a:bodyPr/>
        <a:lstStyle/>
        <a:p>
          <a:endParaRPr lang="en-US"/>
        </a:p>
      </dgm:t>
    </dgm:pt>
    <dgm:pt modelId="{1043C283-890C-4A5A-9148-7AAD9E961B1D}" type="pres">
      <dgm:prSet presAssocID="{3D80F4B5-3784-48F5-A4CE-17A0F9E23E6A}" presName="linear" presStyleCnt="0">
        <dgm:presLayoutVars>
          <dgm:animLvl val="lvl"/>
          <dgm:resizeHandles val="exact"/>
        </dgm:presLayoutVars>
      </dgm:prSet>
      <dgm:spPr/>
      <dgm:t>
        <a:bodyPr/>
        <a:lstStyle/>
        <a:p>
          <a:endParaRPr lang="en-US"/>
        </a:p>
      </dgm:t>
    </dgm:pt>
    <dgm:pt modelId="{095BF968-115E-4E9D-B8D2-01B9270F3B50}" type="pres">
      <dgm:prSet presAssocID="{DBCAB7EE-A3FC-4918-9911-C5F54770E512}" presName="parentText" presStyleLbl="node1" presStyleIdx="0" presStyleCnt="3">
        <dgm:presLayoutVars>
          <dgm:chMax val="0"/>
          <dgm:bulletEnabled val="1"/>
        </dgm:presLayoutVars>
      </dgm:prSet>
      <dgm:spPr/>
      <dgm:t>
        <a:bodyPr/>
        <a:lstStyle/>
        <a:p>
          <a:endParaRPr lang="en-US"/>
        </a:p>
      </dgm:t>
    </dgm:pt>
    <dgm:pt modelId="{24C8DF50-EF0F-4C9C-8502-5BBB88F999AD}" type="pres">
      <dgm:prSet presAssocID="{BA5A232D-4E0E-4E46-87AA-B6A306B4742E}" presName="spacer" presStyleCnt="0"/>
      <dgm:spPr/>
    </dgm:pt>
    <dgm:pt modelId="{D3AD9FC7-4C6F-4451-B6F5-BE81413841EE}" type="pres">
      <dgm:prSet presAssocID="{65622222-811B-416A-927B-D6FEE49EAD10}" presName="parentText" presStyleLbl="node1" presStyleIdx="1" presStyleCnt="3">
        <dgm:presLayoutVars>
          <dgm:chMax val="0"/>
          <dgm:bulletEnabled val="1"/>
        </dgm:presLayoutVars>
      </dgm:prSet>
      <dgm:spPr/>
      <dgm:t>
        <a:bodyPr/>
        <a:lstStyle/>
        <a:p>
          <a:endParaRPr lang="en-US"/>
        </a:p>
      </dgm:t>
    </dgm:pt>
    <dgm:pt modelId="{53D93266-60CA-413E-928F-F413D85070CC}" type="pres">
      <dgm:prSet presAssocID="{19C0095F-8F1A-4CE6-901E-186F740EFFDB}" presName="spacer" presStyleCnt="0"/>
      <dgm:spPr/>
    </dgm:pt>
    <dgm:pt modelId="{9CD72C18-D31F-43B5-9FC5-0D8C25FB1DA8}" type="pres">
      <dgm:prSet presAssocID="{AD612AB2-8902-40D1-8083-CA1FDDC9AB4A}" presName="parentText" presStyleLbl="node1" presStyleIdx="2" presStyleCnt="3">
        <dgm:presLayoutVars>
          <dgm:chMax val="0"/>
          <dgm:bulletEnabled val="1"/>
        </dgm:presLayoutVars>
      </dgm:prSet>
      <dgm:spPr/>
      <dgm:t>
        <a:bodyPr/>
        <a:lstStyle/>
        <a:p>
          <a:endParaRPr lang="en-US"/>
        </a:p>
      </dgm:t>
    </dgm:pt>
  </dgm:ptLst>
  <dgm:cxnLst>
    <dgm:cxn modelId="{40789312-3A21-4E5E-B982-B12C94DA6DBA}" type="presOf" srcId="{AD612AB2-8902-40D1-8083-CA1FDDC9AB4A}" destId="{9CD72C18-D31F-43B5-9FC5-0D8C25FB1DA8}" srcOrd="0" destOrd="0" presId="urn:microsoft.com/office/officeart/2005/8/layout/vList2"/>
    <dgm:cxn modelId="{64984FFD-FB68-4C5E-9037-CC0EB24903F9}" type="presOf" srcId="{DBCAB7EE-A3FC-4918-9911-C5F54770E512}" destId="{095BF968-115E-4E9D-B8D2-01B9270F3B50}" srcOrd="0" destOrd="0" presId="urn:microsoft.com/office/officeart/2005/8/layout/vList2"/>
    <dgm:cxn modelId="{10FF4B59-94EF-45AA-A106-888861FD2195}" type="presOf" srcId="{3D80F4B5-3784-48F5-A4CE-17A0F9E23E6A}" destId="{1043C283-890C-4A5A-9148-7AAD9E961B1D}" srcOrd="0" destOrd="0" presId="urn:microsoft.com/office/officeart/2005/8/layout/vList2"/>
    <dgm:cxn modelId="{20044C7F-9FE3-4591-AC98-664751F8979A}" type="presOf" srcId="{65622222-811B-416A-927B-D6FEE49EAD10}" destId="{D3AD9FC7-4C6F-4451-B6F5-BE81413841EE}" srcOrd="0" destOrd="0" presId="urn:microsoft.com/office/officeart/2005/8/layout/vList2"/>
    <dgm:cxn modelId="{424E152B-C43D-45BB-BB85-B71AACAEFE3D}" srcId="{3D80F4B5-3784-48F5-A4CE-17A0F9E23E6A}" destId="{AD612AB2-8902-40D1-8083-CA1FDDC9AB4A}" srcOrd="2" destOrd="0" parTransId="{70854A45-2940-42AE-93CF-758F42A4DD6F}" sibTransId="{7AC0D5F5-E3EF-45BA-BCFA-FD325BFFFD18}"/>
    <dgm:cxn modelId="{5E634106-9071-4F5A-8F94-B660CA58809E}" srcId="{3D80F4B5-3784-48F5-A4CE-17A0F9E23E6A}" destId="{DBCAB7EE-A3FC-4918-9911-C5F54770E512}" srcOrd="0" destOrd="0" parTransId="{D1A70BE3-DB87-4D15-886E-7746C9554E00}" sibTransId="{BA5A232D-4E0E-4E46-87AA-B6A306B4742E}"/>
    <dgm:cxn modelId="{4123F4B9-0D30-421C-8AF6-C8FF1162DEE7}" srcId="{3D80F4B5-3784-48F5-A4CE-17A0F9E23E6A}" destId="{65622222-811B-416A-927B-D6FEE49EAD10}" srcOrd="1" destOrd="0" parTransId="{8FC21500-F7D0-4F66-8FD9-13753480F408}" sibTransId="{19C0095F-8F1A-4CE6-901E-186F740EFFDB}"/>
    <dgm:cxn modelId="{BA6D87AF-D330-45C3-B1D6-1E8F76F2BED2}" type="presParOf" srcId="{1043C283-890C-4A5A-9148-7AAD9E961B1D}" destId="{095BF968-115E-4E9D-B8D2-01B9270F3B50}" srcOrd="0" destOrd="0" presId="urn:microsoft.com/office/officeart/2005/8/layout/vList2"/>
    <dgm:cxn modelId="{24B38A63-A5CE-4732-8C1B-25CD53FB460A}" type="presParOf" srcId="{1043C283-890C-4A5A-9148-7AAD9E961B1D}" destId="{24C8DF50-EF0F-4C9C-8502-5BBB88F999AD}" srcOrd="1" destOrd="0" presId="urn:microsoft.com/office/officeart/2005/8/layout/vList2"/>
    <dgm:cxn modelId="{FFA1A938-598F-4F5D-81DE-3D5AF8215CE6}" type="presParOf" srcId="{1043C283-890C-4A5A-9148-7AAD9E961B1D}" destId="{D3AD9FC7-4C6F-4451-B6F5-BE81413841EE}" srcOrd="2" destOrd="0" presId="urn:microsoft.com/office/officeart/2005/8/layout/vList2"/>
    <dgm:cxn modelId="{A3C9487C-E0FD-48FF-B653-461748118771}" type="presParOf" srcId="{1043C283-890C-4A5A-9148-7AAD9E961B1D}" destId="{53D93266-60CA-413E-928F-F413D85070CC}" srcOrd="3" destOrd="0" presId="urn:microsoft.com/office/officeart/2005/8/layout/vList2"/>
    <dgm:cxn modelId="{2893867F-B0DE-4F24-983C-17F145666F62}" type="presParOf" srcId="{1043C283-890C-4A5A-9148-7AAD9E961B1D}" destId="{9CD72C18-D31F-43B5-9FC5-0D8C25FB1DA8}" srcOrd="4" destOrd="0" presId="urn:microsoft.com/office/officeart/2005/8/layout/vList2"/>
  </dgm:cxnLst>
  <dgm:bg>
    <a:noFill/>
  </dgm:bg>
  <dgm:whole/>
</dgm:dataModel>
</file>

<file path=ppt/diagrams/data4.xml><?xml version="1.0" encoding="utf-8"?>
<dgm:dataModel xmlns:dgm="http://schemas.openxmlformats.org/drawingml/2006/diagram" xmlns:a="http://schemas.openxmlformats.org/drawingml/2006/main">
  <dgm:ptLst>
    <dgm:pt modelId="{3D80F4B5-3784-48F5-A4CE-17A0F9E23E6A}" type="doc">
      <dgm:prSet loTypeId="urn:microsoft.com/office/officeart/2005/8/layout/vList2" loCatId="list" qsTypeId="urn:microsoft.com/office/officeart/2005/8/quickstyle/simple4" qsCatId="simple" csTypeId="urn:microsoft.com/office/officeart/2005/8/colors/accent1_5" csCatId="accent1" phldr="1"/>
      <dgm:spPr>
        <a:scene3d>
          <a:camera prst="orthographicFront">
            <a:rot lat="0" lon="0" rev="0"/>
          </a:camera>
          <a:lightRig rig="balanced" dir="t">
            <a:rot lat="0" lon="0" rev="8700000"/>
          </a:lightRig>
        </a:scene3d>
      </dgm:spPr>
      <dgm:t>
        <a:bodyPr/>
        <a:lstStyle/>
        <a:p>
          <a:endParaRPr lang="en-US"/>
        </a:p>
      </dgm:t>
    </dgm:pt>
    <dgm:pt modelId="{DBCAB7EE-A3FC-4918-9911-C5F54770E512}">
      <dgm:prSet custT="1"/>
      <dgm:spPr>
        <a:solidFill>
          <a:srgbClr val="7030A0"/>
        </a:solidFill>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ORDPATH</a:t>
          </a:r>
          <a:endParaRPr lang="en-US" sz="800" b="1" dirty="0">
            <a:effectLst>
              <a:outerShdw blurRad="38100" dist="38100" dir="2700000" algn="tl">
                <a:srgbClr val="000000">
                  <a:alpha val="43137"/>
                </a:srgbClr>
              </a:outerShdw>
            </a:effectLst>
            <a:latin typeface="Segoe Semibold" pitchFamily="34" charset="0"/>
          </a:endParaRPr>
        </a:p>
      </dgm:t>
    </dgm:pt>
    <dgm:pt modelId="{D1A70BE3-DB87-4D15-886E-7746C9554E00}" type="parTrans" cxnId="{5E634106-9071-4F5A-8F94-B660CA58809E}">
      <dgm:prSet/>
      <dgm:spPr/>
      <dgm:t>
        <a:bodyPr/>
        <a:lstStyle/>
        <a:p>
          <a:endParaRPr lang="en-US" sz="800" b="1"/>
        </a:p>
      </dgm:t>
    </dgm:pt>
    <dgm:pt modelId="{BA5A232D-4E0E-4E46-87AA-B6A306B4742E}" type="sibTrans" cxnId="{5E634106-9071-4F5A-8F94-B660CA58809E}">
      <dgm:prSet/>
      <dgm:spPr/>
      <dgm:t>
        <a:bodyPr/>
        <a:lstStyle/>
        <a:p>
          <a:endParaRPr lang="en-US" sz="800" b="1"/>
        </a:p>
      </dgm:t>
    </dgm:pt>
    <dgm:pt modelId="{EC59EF71-03F1-452E-B97B-E42B86C41D5B}">
      <dgm:prSet custT="1"/>
      <dgm:spPr>
        <a:solidFill>
          <a:srgbClr val="7030A0"/>
        </a:solidFill>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Large User Defined Types</a:t>
          </a:r>
          <a:endParaRPr lang="en-US" sz="800" b="1" dirty="0">
            <a:effectLst>
              <a:outerShdw blurRad="38100" dist="38100" dir="2700000" algn="tl">
                <a:srgbClr val="000000">
                  <a:alpha val="43137"/>
                </a:srgbClr>
              </a:outerShdw>
            </a:effectLst>
            <a:latin typeface="Segoe Semibold" pitchFamily="34" charset="0"/>
          </a:endParaRPr>
        </a:p>
      </dgm:t>
    </dgm:pt>
    <dgm:pt modelId="{40C9D33F-DC7A-4C52-A8CD-936BF4FDC372}" type="parTrans" cxnId="{E4CF0866-FC77-4618-B102-BCF9FEDC4FED}">
      <dgm:prSet/>
      <dgm:spPr/>
      <dgm:t>
        <a:bodyPr/>
        <a:lstStyle/>
        <a:p>
          <a:endParaRPr lang="en-US"/>
        </a:p>
      </dgm:t>
    </dgm:pt>
    <dgm:pt modelId="{7272A4A0-566F-4243-87D8-04DA40A83AD0}" type="sibTrans" cxnId="{E4CF0866-FC77-4618-B102-BCF9FEDC4FED}">
      <dgm:prSet/>
      <dgm:spPr/>
      <dgm:t>
        <a:bodyPr/>
        <a:lstStyle/>
        <a:p>
          <a:endParaRPr lang="en-US"/>
        </a:p>
      </dgm:t>
    </dgm:pt>
    <dgm:pt modelId="{82A52CB7-4476-4560-9E72-0DA5DB510B4F}">
      <dgm:prSet custT="1"/>
      <dgm:spPr>
        <a:solidFill>
          <a:srgbClr val="7030A0"/>
        </a:solidFill>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DATE/TIME Data Types</a:t>
          </a:r>
          <a:endParaRPr lang="en-US" sz="800" b="1" dirty="0">
            <a:effectLst>
              <a:outerShdw blurRad="38100" dist="38100" dir="2700000" algn="tl">
                <a:srgbClr val="000000">
                  <a:alpha val="43137"/>
                </a:srgbClr>
              </a:outerShdw>
            </a:effectLst>
            <a:latin typeface="Segoe Semibold" pitchFamily="34" charset="0"/>
          </a:endParaRPr>
        </a:p>
      </dgm:t>
    </dgm:pt>
    <dgm:pt modelId="{89496932-C51A-4B9E-A106-0F0D7E865858}" type="parTrans" cxnId="{6A2F47AA-0AA1-4AEE-877B-86FBAA20195F}">
      <dgm:prSet/>
      <dgm:spPr/>
      <dgm:t>
        <a:bodyPr/>
        <a:lstStyle/>
        <a:p>
          <a:endParaRPr lang="en-US"/>
        </a:p>
      </dgm:t>
    </dgm:pt>
    <dgm:pt modelId="{D977EF65-E26E-4908-B1A9-10B7C0BAF471}" type="sibTrans" cxnId="{6A2F47AA-0AA1-4AEE-877B-86FBAA20195F}">
      <dgm:prSet/>
      <dgm:spPr/>
      <dgm:t>
        <a:bodyPr/>
        <a:lstStyle/>
        <a:p>
          <a:endParaRPr lang="en-US"/>
        </a:p>
      </dgm:t>
    </dgm:pt>
    <dgm:pt modelId="{C19053D8-2253-41D3-A009-9893237D1BEF}">
      <dgm:prSet custT="1"/>
      <dgm:spPr>
        <a:solidFill>
          <a:srgbClr val="7030A0"/>
        </a:solidFill>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Improved XML Support</a:t>
          </a:r>
          <a:endParaRPr lang="en-US" sz="800" b="1" dirty="0">
            <a:effectLst>
              <a:outerShdw blurRad="38100" dist="38100" dir="2700000" algn="tl">
                <a:srgbClr val="000000">
                  <a:alpha val="43137"/>
                </a:srgbClr>
              </a:outerShdw>
            </a:effectLst>
            <a:latin typeface="Segoe Semibold" pitchFamily="34" charset="0"/>
          </a:endParaRPr>
        </a:p>
      </dgm:t>
    </dgm:pt>
    <dgm:pt modelId="{719949DB-9D29-423B-B6D4-86E9F888A58C}" type="parTrans" cxnId="{0DB52E4C-0A0C-49B6-8A7D-8AC6914EB600}">
      <dgm:prSet/>
      <dgm:spPr/>
      <dgm:t>
        <a:bodyPr/>
        <a:lstStyle/>
        <a:p>
          <a:endParaRPr lang="en-US"/>
        </a:p>
      </dgm:t>
    </dgm:pt>
    <dgm:pt modelId="{9F4BED34-9336-496A-995B-776F23696A55}" type="sibTrans" cxnId="{0DB52E4C-0A0C-49B6-8A7D-8AC6914EB600}">
      <dgm:prSet/>
      <dgm:spPr/>
      <dgm:t>
        <a:bodyPr/>
        <a:lstStyle/>
        <a:p>
          <a:endParaRPr lang="en-US"/>
        </a:p>
      </dgm:t>
    </dgm:pt>
    <dgm:pt modelId="{FE0AC46D-BA68-4864-8FBA-8080F579022B}" type="pres">
      <dgm:prSet presAssocID="{3D80F4B5-3784-48F5-A4CE-17A0F9E23E6A}" presName="linear" presStyleCnt="0">
        <dgm:presLayoutVars>
          <dgm:animLvl val="lvl"/>
          <dgm:resizeHandles val="exact"/>
        </dgm:presLayoutVars>
      </dgm:prSet>
      <dgm:spPr/>
      <dgm:t>
        <a:bodyPr/>
        <a:lstStyle/>
        <a:p>
          <a:endParaRPr lang="en-US"/>
        </a:p>
      </dgm:t>
    </dgm:pt>
    <dgm:pt modelId="{E19B9C61-9D13-4446-8222-CF9463B24BC7}" type="pres">
      <dgm:prSet presAssocID="{DBCAB7EE-A3FC-4918-9911-C5F54770E512}" presName="parentText" presStyleLbl="node1" presStyleIdx="0" presStyleCnt="4">
        <dgm:presLayoutVars>
          <dgm:chMax val="0"/>
          <dgm:bulletEnabled val="1"/>
        </dgm:presLayoutVars>
      </dgm:prSet>
      <dgm:spPr/>
      <dgm:t>
        <a:bodyPr/>
        <a:lstStyle/>
        <a:p>
          <a:endParaRPr lang="en-US"/>
        </a:p>
      </dgm:t>
    </dgm:pt>
    <dgm:pt modelId="{B1CBB22F-D8CD-45F1-8502-36D8806A80B7}" type="pres">
      <dgm:prSet presAssocID="{BA5A232D-4E0E-4E46-87AA-B6A306B4742E}" presName="spacer" presStyleCnt="0"/>
      <dgm:spPr/>
    </dgm:pt>
    <dgm:pt modelId="{E201E972-23D6-496D-8C7C-60250EA282D2}" type="pres">
      <dgm:prSet presAssocID="{EC59EF71-03F1-452E-B97B-E42B86C41D5B}" presName="parentText" presStyleLbl="node1" presStyleIdx="1" presStyleCnt="4">
        <dgm:presLayoutVars>
          <dgm:chMax val="0"/>
          <dgm:bulletEnabled val="1"/>
        </dgm:presLayoutVars>
      </dgm:prSet>
      <dgm:spPr/>
      <dgm:t>
        <a:bodyPr/>
        <a:lstStyle/>
        <a:p>
          <a:endParaRPr lang="en-US"/>
        </a:p>
      </dgm:t>
    </dgm:pt>
    <dgm:pt modelId="{19ABC62D-8B96-4F1E-828D-CD03B956DD7A}" type="pres">
      <dgm:prSet presAssocID="{7272A4A0-566F-4243-87D8-04DA40A83AD0}" presName="spacer" presStyleCnt="0"/>
      <dgm:spPr/>
    </dgm:pt>
    <dgm:pt modelId="{291F3319-388F-4235-A2B5-3A7BCD1B9733}" type="pres">
      <dgm:prSet presAssocID="{82A52CB7-4476-4560-9E72-0DA5DB510B4F}" presName="parentText" presStyleLbl="node1" presStyleIdx="2" presStyleCnt="4">
        <dgm:presLayoutVars>
          <dgm:chMax val="0"/>
          <dgm:bulletEnabled val="1"/>
        </dgm:presLayoutVars>
      </dgm:prSet>
      <dgm:spPr/>
      <dgm:t>
        <a:bodyPr/>
        <a:lstStyle/>
        <a:p>
          <a:endParaRPr lang="en-US"/>
        </a:p>
      </dgm:t>
    </dgm:pt>
    <dgm:pt modelId="{4B532F3C-CB18-4F21-B235-63BECFAA1C7D}" type="pres">
      <dgm:prSet presAssocID="{D977EF65-E26E-4908-B1A9-10B7C0BAF471}" presName="spacer" presStyleCnt="0"/>
      <dgm:spPr/>
    </dgm:pt>
    <dgm:pt modelId="{27F34383-C78F-4587-8B81-9D8716D5E8E8}" type="pres">
      <dgm:prSet presAssocID="{C19053D8-2253-41D3-A009-9893237D1BEF}" presName="parentText" presStyleLbl="node1" presStyleIdx="3" presStyleCnt="4">
        <dgm:presLayoutVars>
          <dgm:chMax val="0"/>
          <dgm:bulletEnabled val="1"/>
        </dgm:presLayoutVars>
      </dgm:prSet>
      <dgm:spPr/>
      <dgm:t>
        <a:bodyPr/>
        <a:lstStyle/>
        <a:p>
          <a:endParaRPr lang="en-US"/>
        </a:p>
      </dgm:t>
    </dgm:pt>
  </dgm:ptLst>
  <dgm:cxnLst>
    <dgm:cxn modelId="{6A0D61CD-777A-479F-95E9-D0C7DAFC6B19}" type="presOf" srcId="{82A52CB7-4476-4560-9E72-0DA5DB510B4F}" destId="{291F3319-388F-4235-A2B5-3A7BCD1B9733}" srcOrd="0" destOrd="0" presId="urn:microsoft.com/office/officeart/2005/8/layout/vList2"/>
    <dgm:cxn modelId="{E4CF0866-FC77-4618-B102-BCF9FEDC4FED}" srcId="{3D80F4B5-3784-48F5-A4CE-17A0F9E23E6A}" destId="{EC59EF71-03F1-452E-B97B-E42B86C41D5B}" srcOrd="1" destOrd="0" parTransId="{40C9D33F-DC7A-4C52-A8CD-936BF4FDC372}" sibTransId="{7272A4A0-566F-4243-87D8-04DA40A83AD0}"/>
    <dgm:cxn modelId="{0DB52E4C-0A0C-49B6-8A7D-8AC6914EB600}" srcId="{3D80F4B5-3784-48F5-A4CE-17A0F9E23E6A}" destId="{C19053D8-2253-41D3-A009-9893237D1BEF}" srcOrd="3" destOrd="0" parTransId="{719949DB-9D29-423B-B6D4-86E9F888A58C}" sibTransId="{9F4BED34-9336-496A-995B-776F23696A55}"/>
    <dgm:cxn modelId="{FB6E5765-714A-46C5-95E8-0F1B426316B1}" type="presOf" srcId="{EC59EF71-03F1-452E-B97B-E42B86C41D5B}" destId="{E201E972-23D6-496D-8C7C-60250EA282D2}" srcOrd="0" destOrd="0" presId="urn:microsoft.com/office/officeart/2005/8/layout/vList2"/>
    <dgm:cxn modelId="{6A2F47AA-0AA1-4AEE-877B-86FBAA20195F}" srcId="{3D80F4B5-3784-48F5-A4CE-17A0F9E23E6A}" destId="{82A52CB7-4476-4560-9E72-0DA5DB510B4F}" srcOrd="2" destOrd="0" parTransId="{89496932-C51A-4B9E-A106-0F0D7E865858}" sibTransId="{D977EF65-E26E-4908-B1A9-10B7C0BAF471}"/>
    <dgm:cxn modelId="{A380E0FB-E342-428A-9EED-6F108E2DCCDC}" type="presOf" srcId="{C19053D8-2253-41D3-A009-9893237D1BEF}" destId="{27F34383-C78F-4587-8B81-9D8716D5E8E8}" srcOrd="0" destOrd="0" presId="urn:microsoft.com/office/officeart/2005/8/layout/vList2"/>
    <dgm:cxn modelId="{4FBF2255-99EF-4589-8EEB-FCD7BFE312B7}" type="presOf" srcId="{3D80F4B5-3784-48F5-A4CE-17A0F9E23E6A}" destId="{FE0AC46D-BA68-4864-8FBA-8080F579022B}" srcOrd="0" destOrd="0" presId="urn:microsoft.com/office/officeart/2005/8/layout/vList2"/>
    <dgm:cxn modelId="{5E634106-9071-4F5A-8F94-B660CA58809E}" srcId="{3D80F4B5-3784-48F5-A4CE-17A0F9E23E6A}" destId="{DBCAB7EE-A3FC-4918-9911-C5F54770E512}" srcOrd="0" destOrd="0" parTransId="{D1A70BE3-DB87-4D15-886E-7746C9554E00}" sibTransId="{BA5A232D-4E0E-4E46-87AA-B6A306B4742E}"/>
    <dgm:cxn modelId="{E5A6580F-583F-404A-A875-38B7DEE99BC3}" type="presOf" srcId="{DBCAB7EE-A3FC-4918-9911-C5F54770E512}" destId="{E19B9C61-9D13-4446-8222-CF9463B24BC7}" srcOrd="0" destOrd="0" presId="urn:microsoft.com/office/officeart/2005/8/layout/vList2"/>
    <dgm:cxn modelId="{FCC8C597-61ED-410F-ABB5-B0F90CC177C2}" type="presParOf" srcId="{FE0AC46D-BA68-4864-8FBA-8080F579022B}" destId="{E19B9C61-9D13-4446-8222-CF9463B24BC7}" srcOrd="0" destOrd="0" presId="urn:microsoft.com/office/officeart/2005/8/layout/vList2"/>
    <dgm:cxn modelId="{7C494E8A-4629-47AE-A90F-3BA2C206B87E}" type="presParOf" srcId="{FE0AC46D-BA68-4864-8FBA-8080F579022B}" destId="{B1CBB22F-D8CD-45F1-8502-36D8806A80B7}" srcOrd="1" destOrd="0" presId="urn:microsoft.com/office/officeart/2005/8/layout/vList2"/>
    <dgm:cxn modelId="{7F4FBB9A-89EA-44E8-9D24-AF02E427ED13}" type="presParOf" srcId="{FE0AC46D-BA68-4864-8FBA-8080F579022B}" destId="{E201E972-23D6-496D-8C7C-60250EA282D2}" srcOrd="2" destOrd="0" presId="urn:microsoft.com/office/officeart/2005/8/layout/vList2"/>
    <dgm:cxn modelId="{85C3E312-A44D-44BF-BE72-FBD4BB6B12A0}" type="presParOf" srcId="{FE0AC46D-BA68-4864-8FBA-8080F579022B}" destId="{19ABC62D-8B96-4F1E-828D-CD03B956DD7A}" srcOrd="3" destOrd="0" presId="urn:microsoft.com/office/officeart/2005/8/layout/vList2"/>
    <dgm:cxn modelId="{22CA54D9-4DB8-4BAB-A1EB-988BFFF44EA6}" type="presParOf" srcId="{FE0AC46D-BA68-4864-8FBA-8080F579022B}" destId="{291F3319-388F-4235-A2B5-3A7BCD1B9733}" srcOrd="4" destOrd="0" presId="urn:microsoft.com/office/officeart/2005/8/layout/vList2"/>
    <dgm:cxn modelId="{04E7F013-502B-4845-9E73-5650A6C982F6}" type="presParOf" srcId="{FE0AC46D-BA68-4864-8FBA-8080F579022B}" destId="{4B532F3C-CB18-4F21-B235-63BECFAA1C7D}" srcOrd="5" destOrd="0" presId="urn:microsoft.com/office/officeart/2005/8/layout/vList2"/>
    <dgm:cxn modelId="{D3540156-FC25-40AB-93AD-F7683875F590}" type="presParOf" srcId="{FE0AC46D-BA68-4864-8FBA-8080F579022B}" destId="{27F34383-C78F-4587-8B81-9D8716D5E8E8}" srcOrd="6" destOrd="0" presId="urn:microsoft.com/office/officeart/2005/8/layout/vList2"/>
  </dgm:cxnLst>
  <dgm:bg>
    <a:noFill/>
  </dgm:bg>
  <dgm:whole/>
</dgm:dataModel>
</file>

<file path=ppt/diagrams/data5.xml><?xml version="1.0" encoding="utf-8"?>
<dgm:dataModel xmlns:dgm="http://schemas.openxmlformats.org/drawingml/2006/diagram" xmlns:a="http://schemas.openxmlformats.org/drawingml/2006/main">
  <dgm:ptLst>
    <dgm:pt modelId="{3D80F4B5-3784-48F5-A4CE-17A0F9E23E6A}" type="doc">
      <dgm:prSet loTypeId="urn:microsoft.com/office/officeart/2005/8/layout/vList2" loCatId="list" qsTypeId="urn:microsoft.com/office/officeart/2005/8/quickstyle/simple4" qsCatId="simple" csTypeId="urn:microsoft.com/office/officeart/2005/8/colors/accent2_5" csCatId="accent2" phldr="1"/>
      <dgm:spPr>
        <a:scene3d>
          <a:camera prst="orthographicFront">
            <a:rot lat="0" lon="0" rev="0"/>
          </a:camera>
          <a:lightRig rig="balanced" dir="t">
            <a:rot lat="0" lon="0" rev="8700000"/>
          </a:lightRig>
        </a:scene3d>
      </dgm:spPr>
      <dgm:t>
        <a:bodyPr/>
        <a:lstStyle/>
        <a:p>
          <a:endParaRPr lang="en-US"/>
        </a:p>
      </dgm:t>
    </dgm:pt>
    <dgm:pt modelId="{DBCAB7EE-A3FC-4918-9911-C5F54770E512}">
      <dgm:prSet custT="1"/>
      <dgm:spPr>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Enterprise Reporting Engine</a:t>
          </a:r>
          <a:endParaRPr lang="en-US" sz="800" b="1" dirty="0">
            <a:effectLst>
              <a:outerShdw blurRad="38100" dist="38100" dir="2700000" algn="tl">
                <a:srgbClr val="000000">
                  <a:alpha val="43137"/>
                </a:srgbClr>
              </a:outerShdw>
            </a:effectLst>
            <a:latin typeface="Segoe Semibold" pitchFamily="34" charset="0"/>
          </a:endParaRPr>
        </a:p>
      </dgm:t>
    </dgm:pt>
    <dgm:pt modelId="{D1A70BE3-DB87-4D15-886E-7746C9554E00}" type="parTrans" cxnId="{5E634106-9071-4F5A-8F94-B660CA58809E}">
      <dgm:prSet/>
      <dgm:spPr/>
      <dgm:t>
        <a:bodyPr/>
        <a:lstStyle/>
        <a:p>
          <a:endParaRPr lang="en-US" sz="800" b="1"/>
        </a:p>
      </dgm:t>
    </dgm:pt>
    <dgm:pt modelId="{BA5A232D-4E0E-4E46-87AA-B6A306B4742E}" type="sibTrans" cxnId="{5E634106-9071-4F5A-8F94-B660CA58809E}">
      <dgm:prSet/>
      <dgm:spPr/>
      <dgm:t>
        <a:bodyPr/>
        <a:lstStyle/>
        <a:p>
          <a:endParaRPr lang="en-US" sz="800" b="1"/>
        </a:p>
      </dgm:t>
    </dgm:pt>
    <dgm:pt modelId="{51047CBE-5E89-4F29-B7C5-275EEDB9824A}">
      <dgm:prSet custT="1"/>
      <dgm:spPr>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AS Time Series</a:t>
          </a:r>
          <a:endParaRPr lang="en-US" sz="800" b="1" dirty="0">
            <a:effectLst>
              <a:outerShdw blurRad="38100" dist="38100" dir="2700000" algn="tl">
                <a:srgbClr val="000000">
                  <a:alpha val="43137"/>
                </a:srgbClr>
              </a:outerShdw>
            </a:effectLst>
            <a:latin typeface="Segoe Semibold" pitchFamily="34" charset="0"/>
          </a:endParaRPr>
        </a:p>
      </dgm:t>
    </dgm:pt>
    <dgm:pt modelId="{D07432F1-235F-49EF-A205-4C136F057104}" type="parTrans" cxnId="{5396E1AE-FB5E-4616-8965-03AE1AF5E9F9}">
      <dgm:prSet/>
      <dgm:spPr/>
      <dgm:t>
        <a:bodyPr/>
        <a:lstStyle/>
        <a:p>
          <a:endParaRPr lang="en-US"/>
        </a:p>
      </dgm:t>
    </dgm:pt>
    <dgm:pt modelId="{DF39EB3D-8D78-40E8-B68B-DEB9825BEC14}" type="sibTrans" cxnId="{5396E1AE-FB5E-4616-8965-03AE1AF5E9F9}">
      <dgm:prSet/>
      <dgm:spPr/>
      <dgm:t>
        <a:bodyPr/>
        <a:lstStyle/>
        <a:p>
          <a:endParaRPr lang="en-US"/>
        </a:p>
      </dgm:t>
    </dgm:pt>
    <dgm:pt modelId="{DB4B8AAC-E569-4C52-929F-F31438535763}">
      <dgm:prSet custT="1"/>
      <dgm:spPr>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VSTA Support for Script task</a:t>
          </a:r>
          <a:endParaRPr lang="en-US" sz="800" b="1" dirty="0">
            <a:effectLst>
              <a:outerShdw blurRad="38100" dist="38100" dir="2700000" algn="tl">
                <a:srgbClr val="000000">
                  <a:alpha val="43137"/>
                </a:srgbClr>
              </a:outerShdw>
            </a:effectLst>
            <a:latin typeface="Segoe Semibold" pitchFamily="34" charset="0"/>
          </a:endParaRPr>
        </a:p>
      </dgm:t>
    </dgm:pt>
    <dgm:pt modelId="{F571EA77-91CD-4A80-B7ED-E936C8BC7075}" type="parTrans" cxnId="{32FADD05-CE44-4B9D-A5E7-8C8572AED1DC}">
      <dgm:prSet/>
      <dgm:spPr/>
      <dgm:t>
        <a:bodyPr/>
        <a:lstStyle/>
        <a:p>
          <a:endParaRPr lang="en-US"/>
        </a:p>
      </dgm:t>
    </dgm:pt>
    <dgm:pt modelId="{8ADE22AF-B81F-4A3D-B25B-716554CBD866}" type="sibTrans" cxnId="{32FADD05-CE44-4B9D-A5E7-8C8572AED1DC}">
      <dgm:prSet/>
      <dgm:spPr/>
      <dgm:t>
        <a:bodyPr/>
        <a:lstStyle/>
        <a:p>
          <a:endParaRPr lang="en-US"/>
        </a:p>
      </dgm:t>
    </dgm:pt>
    <dgm:pt modelId="{842B0FB5-3788-4F52-BBE6-335BDA8723B2}" type="pres">
      <dgm:prSet presAssocID="{3D80F4B5-3784-48F5-A4CE-17A0F9E23E6A}" presName="linear" presStyleCnt="0">
        <dgm:presLayoutVars>
          <dgm:animLvl val="lvl"/>
          <dgm:resizeHandles val="exact"/>
        </dgm:presLayoutVars>
      </dgm:prSet>
      <dgm:spPr/>
      <dgm:t>
        <a:bodyPr/>
        <a:lstStyle/>
        <a:p>
          <a:endParaRPr lang="en-US"/>
        </a:p>
      </dgm:t>
    </dgm:pt>
    <dgm:pt modelId="{54427517-BD7E-4737-9B43-A24883E17214}" type="pres">
      <dgm:prSet presAssocID="{DBCAB7EE-A3FC-4918-9911-C5F54770E512}" presName="parentText" presStyleLbl="node1" presStyleIdx="0" presStyleCnt="3">
        <dgm:presLayoutVars>
          <dgm:chMax val="0"/>
          <dgm:bulletEnabled val="1"/>
        </dgm:presLayoutVars>
      </dgm:prSet>
      <dgm:spPr/>
      <dgm:t>
        <a:bodyPr/>
        <a:lstStyle/>
        <a:p>
          <a:endParaRPr lang="en-US"/>
        </a:p>
      </dgm:t>
    </dgm:pt>
    <dgm:pt modelId="{CBC1C65A-918D-44FB-BE3E-607E7DA03FB5}" type="pres">
      <dgm:prSet presAssocID="{BA5A232D-4E0E-4E46-87AA-B6A306B4742E}" presName="spacer" presStyleCnt="0"/>
      <dgm:spPr/>
    </dgm:pt>
    <dgm:pt modelId="{17CEB393-EEC8-4F46-A940-00FDF7C54E8E}" type="pres">
      <dgm:prSet presAssocID="{51047CBE-5E89-4F29-B7C5-275EEDB9824A}" presName="parentText" presStyleLbl="node1" presStyleIdx="1" presStyleCnt="3">
        <dgm:presLayoutVars>
          <dgm:chMax val="0"/>
          <dgm:bulletEnabled val="1"/>
        </dgm:presLayoutVars>
      </dgm:prSet>
      <dgm:spPr/>
      <dgm:t>
        <a:bodyPr/>
        <a:lstStyle/>
        <a:p>
          <a:endParaRPr lang="en-US"/>
        </a:p>
      </dgm:t>
    </dgm:pt>
    <dgm:pt modelId="{8380D9F8-EB53-4E7C-9C91-347DA86421F3}" type="pres">
      <dgm:prSet presAssocID="{DF39EB3D-8D78-40E8-B68B-DEB9825BEC14}" presName="spacer" presStyleCnt="0"/>
      <dgm:spPr/>
    </dgm:pt>
    <dgm:pt modelId="{7FD86526-4499-4EBD-B7AA-B01859A12655}" type="pres">
      <dgm:prSet presAssocID="{DB4B8AAC-E569-4C52-929F-F31438535763}" presName="parentText" presStyleLbl="node1" presStyleIdx="2" presStyleCnt="3">
        <dgm:presLayoutVars>
          <dgm:chMax val="0"/>
          <dgm:bulletEnabled val="1"/>
        </dgm:presLayoutVars>
      </dgm:prSet>
      <dgm:spPr/>
      <dgm:t>
        <a:bodyPr/>
        <a:lstStyle/>
        <a:p>
          <a:endParaRPr lang="en-US"/>
        </a:p>
      </dgm:t>
    </dgm:pt>
  </dgm:ptLst>
  <dgm:cxnLst>
    <dgm:cxn modelId="{5396E1AE-FB5E-4616-8965-03AE1AF5E9F9}" srcId="{3D80F4B5-3784-48F5-A4CE-17A0F9E23E6A}" destId="{51047CBE-5E89-4F29-B7C5-275EEDB9824A}" srcOrd="1" destOrd="0" parTransId="{D07432F1-235F-49EF-A205-4C136F057104}" sibTransId="{DF39EB3D-8D78-40E8-B68B-DEB9825BEC14}"/>
    <dgm:cxn modelId="{E56368D8-E6D2-460B-AAC5-232A796F8E5D}" type="presOf" srcId="{51047CBE-5E89-4F29-B7C5-275EEDB9824A}" destId="{17CEB393-EEC8-4F46-A940-00FDF7C54E8E}" srcOrd="0" destOrd="0" presId="urn:microsoft.com/office/officeart/2005/8/layout/vList2"/>
    <dgm:cxn modelId="{32FADD05-CE44-4B9D-A5E7-8C8572AED1DC}" srcId="{3D80F4B5-3784-48F5-A4CE-17A0F9E23E6A}" destId="{DB4B8AAC-E569-4C52-929F-F31438535763}" srcOrd="2" destOrd="0" parTransId="{F571EA77-91CD-4A80-B7ED-E936C8BC7075}" sibTransId="{8ADE22AF-B81F-4A3D-B25B-716554CBD866}"/>
    <dgm:cxn modelId="{DC3B2060-90D0-4AA8-9E18-18055705D31D}" type="presOf" srcId="{DB4B8AAC-E569-4C52-929F-F31438535763}" destId="{7FD86526-4499-4EBD-B7AA-B01859A12655}" srcOrd="0" destOrd="0" presId="urn:microsoft.com/office/officeart/2005/8/layout/vList2"/>
    <dgm:cxn modelId="{07A86F4C-B002-4D60-A3BC-150125EB13F3}" type="presOf" srcId="{3D80F4B5-3784-48F5-A4CE-17A0F9E23E6A}" destId="{842B0FB5-3788-4F52-BBE6-335BDA8723B2}" srcOrd="0" destOrd="0" presId="urn:microsoft.com/office/officeart/2005/8/layout/vList2"/>
    <dgm:cxn modelId="{5E634106-9071-4F5A-8F94-B660CA58809E}" srcId="{3D80F4B5-3784-48F5-A4CE-17A0F9E23E6A}" destId="{DBCAB7EE-A3FC-4918-9911-C5F54770E512}" srcOrd="0" destOrd="0" parTransId="{D1A70BE3-DB87-4D15-886E-7746C9554E00}" sibTransId="{BA5A232D-4E0E-4E46-87AA-B6A306B4742E}"/>
    <dgm:cxn modelId="{62AB8C0F-0A4A-4B0C-923D-F405B5F29ED1}" type="presOf" srcId="{DBCAB7EE-A3FC-4918-9911-C5F54770E512}" destId="{54427517-BD7E-4737-9B43-A24883E17214}" srcOrd="0" destOrd="0" presId="urn:microsoft.com/office/officeart/2005/8/layout/vList2"/>
    <dgm:cxn modelId="{25F903A7-8630-4181-93B9-9F6E65647138}" type="presParOf" srcId="{842B0FB5-3788-4F52-BBE6-335BDA8723B2}" destId="{54427517-BD7E-4737-9B43-A24883E17214}" srcOrd="0" destOrd="0" presId="urn:microsoft.com/office/officeart/2005/8/layout/vList2"/>
    <dgm:cxn modelId="{8E919EBD-29E5-4ABD-B2F0-FAAB5DA1D78C}" type="presParOf" srcId="{842B0FB5-3788-4F52-BBE6-335BDA8723B2}" destId="{CBC1C65A-918D-44FB-BE3E-607E7DA03FB5}" srcOrd="1" destOrd="0" presId="urn:microsoft.com/office/officeart/2005/8/layout/vList2"/>
    <dgm:cxn modelId="{193A5B6E-8A00-4907-B93F-A57723F8D532}" type="presParOf" srcId="{842B0FB5-3788-4F52-BBE6-335BDA8723B2}" destId="{17CEB393-EEC8-4F46-A940-00FDF7C54E8E}" srcOrd="2" destOrd="0" presId="urn:microsoft.com/office/officeart/2005/8/layout/vList2"/>
    <dgm:cxn modelId="{76FF41A5-08A6-4030-B906-745C60629C51}" type="presParOf" srcId="{842B0FB5-3788-4F52-BBE6-335BDA8723B2}" destId="{8380D9F8-EB53-4E7C-9C91-347DA86421F3}" srcOrd="3" destOrd="0" presId="urn:microsoft.com/office/officeart/2005/8/layout/vList2"/>
    <dgm:cxn modelId="{2E38B47C-2AB1-47A8-9271-6ED65182D213}" type="presParOf" srcId="{842B0FB5-3788-4F52-BBE6-335BDA8723B2}" destId="{7FD86526-4499-4EBD-B7AA-B01859A12655}" srcOrd="4" destOrd="0" presId="urn:microsoft.com/office/officeart/2005/8/layout/vList2"/>
  </dgm:cxnLst>
  <dgm:bg>
    <a:noFill/>
  </dgm:bg>
  <dgm:whole/>
</dgm:dataModel>
</file>

<file path=ppt/diagrams/data6.xml><?xml version="1.0" encoding="utf-8"?>
<dgm:dataModel xmlns:dgm="http://schemas.openxmlformats.org/drawingml/2006/diagram" xmlns:a="http://schemas.openxmlformats.org/drawingml/2006/main">
  <dgm:ptLst>
    <dgm:pt modelId="{3D80F4B5-3784-48F5-A4CE-17A0F9E23E6A}" type="doc">
      <dgm:prSet loTypeId="urn:microsoft.com/office/officeart/2005/8/layout/vList2" loCatId="list" qsTypeId="urn:microsoft.com/office/officeart/2005/8/quickstyle/simple4" qsCatId="simple" csTypeId="urn:microsoft.com/office/officeart/2005/8/colors/accent4_5" csCatId="accent4" phldr="1"/>
      <dgm:spPr>
        <a:scene3d>
          <a:camera prst="orthographicFront">
            <a:rot lat="0" lon="0" rev="0"/>
          </a:camera>
          <a:lightRig rig="balanced" dir="t">
            <a:rot lat="0" lon="0" rev="8700000"/>
          </a:lightRig>
        </a:scene3d>
      </dgm:spPr>
      <dgm:t>
        <a:bodyPr/>
        <a:lstStyle/>
        <a:p>
          <a:endParaRPr lang="en-US"/>
        </a:p>
      </dgm:t>
    </dgm:pt>
    <dgm:pt modelId="{DBCAB7EE-A3FC-4918-9911-C5F54770E512}">
      <dgm:prSet custT="1"/>
      <dgm:spPr>
        <a:solidFill>
          <a:srgbClr val="92D050"/>
        </a:solidFill>
        <a:scene3d>
          <a:camera prst="orthographicFront">
            <a:rot lat="0" lon="0" rev="0"/>
          </a:camera>
          <a:lightRig rig="balanced" dir="t">
            <a:rot lat="0" lon="0" rev="8700000"/>
          </a:lightRig>
        </a:scene3d>
        <a:sp3d>
          <a:bevelT w="190500" h="38100"/>
        </a:sp3d>
      </dgm:spPr>
      <dgm:t>
        <a:bodyPr/>
        <a:lstStyle/>
        <a:p>
          <a:pPr rtl="0"/>
          <a:r>
            <a:rPr lang="en-US" sz="800" b="1" dirty="0" smtClean="0">
              <a:solidFill>
                <a:schemeClr val="tx1"/>
              </a:solidFill>
              <a:effectLst>
                <a:outerShdw blurRad="38100" dist="38100" dir="2700000" algn="tl">
                  <a:srgbClr val="000000">
                    <a:alpha val="43137"/>
                  </a:srgbClr>
                </a:outerShdw>
              </a:effectLst>
              <a:latin typeface="Segoe Semibold" pitchFamily="34" charset="0"/>
            </a:rPr>
            <a:t>Declarative Management </a:t>
          </a:r>
          <a:r>
            <a:rPr lang="en-US" sz="800" b="1" dirty="0" smtClean="0">
              <a:solidFill>
                <a:schemeClr val="tx1"/>
              </a:solidFill>
              <a:effectLst/>
              <a:latin typeface="Segoe Semibold" pitchFamily="34" charset="0"/>
            </a:rPr>
            <a:t>Framework</a:t>
          </a:r>
          <a:endParaRPr lang="en-US" sz="800" b="1" dirty="0">
            <a:solidFill>
              <a:schemeClr val="tx1"/>
            </a:solidFill>
            <a:effectLst/>
            <a:latin typeface="Segoe Semibold" pitchFamily="34" charset="0"/>
          </a:endParaRPr>
        </a:p>
      </dgm:t>
    </dgm:pt>
    <dgm:pt modelId="{D1A70BE3-DB87-4D15-886E-7746C9554E00}" type="parTrans" cxnId="{5E634106-9071-4F5A-8F94-B660CA58809E}">
      <dgm:prSet/>
      <dgm:spPr/>
      <dgm:t>
        <a:bodyPr/>
        <a:lstStyle/>
        <a:p>
          <a:endParaRPr lang="en-US" sz="800" b="1"/>
        </a:p>
      </dgm:t>
    </dgm:pt>
    <dgm:pt modelId="{BA5A232D-4E0E-4E46-87AA-B6A306B4742E}" type="sibTrans" cxnId="{5E634106-9071-4F5A-8F94-B660CA58809E}">
      <dgm:prSet/>
      <dgm:spPr/>
      <dgm:t>
        <a:bodyPr/>
        <a:lstStyle/>
        <a:p>
          <a:endParaRPr lang="en-US" sz="800" b="1"/>
        </a:p>
      </dgm:t>
    </dgm:pt>
    <dgm:pt modelId="{A99F0D79-F38E-479C-A245-DC7F90D4ACBE}" type="pres">
      <dgm:prSet presAssocID="{3D80F4B5-3784-48F5-A4CE-17A0F9E23E6A}" presName="linear" presStyleCnt="0">
        <dgm:presLayoutVars>
          <dgm:animLvl val="lvl"/>
          <dgm:resizeHandles val="exact"/>
        </dgm:presLayoutVars>
      </dgm:prSet>
      <dgm:spPr/>
      <dgm:t>
        <a:bodyPr/>
        <a:lstStyle/>
        <a:p>
          <a:endParaRPr lang="en-US"/>
        </a:p>
      </dgm:t>
    </dgm:pt>
    <dgm:pt modelId="{CF67F06C-769A-42E5-84E4-547F19B5FD6F}" type="pres">
      <dgm:prSet presAssocID="{DBCAB7EE-A3FC-4918-9911-C5F54770E512}" presName="parentText" presStyleLbl="node1" presStyleIdx="0" presStyleCnt="1">
        <dgm:presLayoutVars>
          <dgm:chMax val="0"/>
          <dgm:bulletEnabled val="1"/>
        </dgm:presLayoutVars>
      </dgm:prSet>
      <dgm:spPr/>
      <dgm:t>
        <a:bodyPr/>
        <a:lstStyle/>
        <a:p>
          <a:endParaRPr lang="en-US"/>
        </a:p>
      </dgm:t>
    </dgm:pt>
  </dgm:ptLst>
  <dgm:cxnLst>
    <dgm:cxn modelId="{2BD63704-D7C4-4740-A8EC-4EF8B31CCD89}" type="presOf" srcId="{DBCAB7EE-A3FC-4918-9911-C5F54770E512}" destId="{CF67F06C-769A-42E5-84E4-547F19B5FD6F}" srcOrd="0" destOrd="0" presId="urn:microsoft.com/office/officeart/2005/8/layout/vList2"/>
    <dgm:cxn modelId="{5E634106-9071-4F5A-8F94-B660CA58809E}" srcId="{3D80F4B5-3784-48F5-A4CE-17A0F9E23E6A}" destId="{DBCAB7EE-A3FC-4918-9911-C5F54770E512}" srcOrd="0" destOrd="0" parTransId="{D1A70BE3-DB87-4D15-886E-7746C9554E00}" sibTransId="{BA5A232D-4E0E-4E46-87AA-B6A306B4742E}"/>
    <dgm:cxn modelId="{096E7CC5-3B60-432C-9BD1-8E56BE4A71AB}" type="presOf" srcId="{3D80F4B5-3784-48F5-A4CE-17A0F9E23E6A}" destId="{A99F0D79-F38E-479C-A245-DC7F90D4ACBE}" srcOrd="0" destOrd="0" presId="urn:microsoft.com/office/officeart/2005/8/layout/vList2"/>
    <dgm:cxn modelId="{9E10EC13-D64D-4A83-B422-BB371257E0F3}" type="presParOf" srcId="{A99F0D79-F38E-479C-A245-DC7F90D4ACBE}" destId="{CF67F06C-769A-42E5-84E4-547F19B5FD6F}" srcOrd="0" destOrd="0" presId="urn:microsoft.com/office/officeart/2005/8/layout/vList2"/>
  </dgm:cxnLst>
  <dgm:bg>
    <a:noFill/>
  </dgm:bg>
  <dgm:whole/>
</dgm:dataModel>
</file>

<file path=ppt/diagrams/data7.xml><?xml version="1.0" encoding="utf-8"?>
<dgm:dataModel xmlns:dgm="http://schemas.openxmlformats.org/drawingml/2006/diagram" xmlns:a="http://schemas.openxmlformats.org/drawingml/2006/main">
  <dgm:ptLst>
    <dgm:pt modelId="{3D80F4B5-3784-48F5-A4CE-17A0F9E23E6A}" type="doc">
      <dgm:prSet loTypeId="urn:microsoft.com/office/officeart/2005/8/layout/vList2" loCatId="list" qsTypeId="urn:microsoft.com/office/officeart/2005/8/quickstyle/simple4" qsCatId="simple" csTypeId="urn:microsoft.com/office/officeart/2005/8/colors/accent3_5" csCatId="accent3" phldr="1"/>
      <dgm:spPr>
        <a:scene3d>
          <a:camera prst="orthographicFront">
            <a:rot lat="0" lon="0" rev="0"/>
          </a:camera>
          <a:lightRig rig="balanced" dir="t">
            <a:rot lat="0" lon="0" rev="8700000"/>
          </a:lightRig>
        </a:scene3d>
      </dgm:spPr>
      <dgm:t>
        <a:bodyPr/>
        <a:lstStyle/>
        <a:p>
          <a:endParaRPr lang="en-US"/>
        </a:p>
      </dgm:t>
    </dgm:pt>
    <dgm:pt modelId="{DBCAB7EE-A3FC-4918-9911-C5F54770E512}">
      <dgm:prSet custT="1"/>
      <dgm:spPr>
        <a:solidFill>
          <a:srgbClr val="FF0000"/>
        </a:solidFill>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Table Valued Parameters</a:t>
          </a:r>
          <a:endParaRPr lang="en-US" sz="800" b="1" dirty="0">
            <a:effectLst>
              <a:outerShdw blurRad="38100" dist="38100" dir="2700000" algn="tl">
                <a:srgbClr val="000000">
                  <a:alpha val="43137"/>
                </a:srgbClr>
              </a:outerShdw>
            </a:effectLst>
            <a:latin typeface="Segoe Semibold" pitchFamily="34" charset="0"/>
          </a:endParaRPr>
        </a:p>
      </dgm:t>
    </dgm:pt>
    <dgm:pt modelId="{D1A70BE3-DB87-4D15-886E-7746C9554E00}" type="parTrans" cxnId="{5E634106-9071-4F5A-8F94-B660CA58809E}">
      <dgm:prSet/>
      <dgm:spPr/>
      <dgm:t>
        <a:bodyPr/>
        <a:lstStyle/>
        <a:p>
          <a:endParaRPr lang="en-US" sz="800" b="1"/>
        </a:p>
      </dgm:t>
    </dgm:pt>
    <dgm:pt modelId="{BA5A232D-4E0E-4E46-87AA-B6A306B4742E}" type="sibTrans" cxnId="{5E634106-9071-4F5A-8F94-B660CA58809E}">
      <dgm:prSet/>
      <dgm:spPr/>
      <dgm:t>
        <a:bodyPr/>
        <a:lstStyle/>
        <a:p>
          <a:endParaRPr lang="en-US" sz="800" b="1"/>
        </a:p>
      </dgm:t>
    </dgm:pt>
    <dgm:pt modelId="{660362B1-1837-433C-93BD-D253218BD150}">
      <dgm:prSet custT="1"/>
      <dgm:spPr>
        <a:solidFill>
          <a:srgbClr val="FF0000"/>
        </a:solidFill>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Grouping Sets</a:t>
          </a:r>
          <a:endParaRPr lang="en-US" sz="800" b="1" dirty="0">
            <a:effectLst>
              <a:outerShdw blurRad="38100" dist="38100" dir="2700000" algn="tl">
                <a:srgbClr val="000000">
                  <a:alpha val="43137"/>
                </a:srgbClr>
              </a:outerShdw>
            </a:effectLst>
            <a:latin typeface="Segoe Semibold" pitchFamily="34" charset="0"/>
          </a:endParaRPr>
        </a:p>
      </dgm:t>
    </dgm:pt>
    <dgm:pt modelId="{5C239784-5662-4AB3-B6FC-3303FF553093}" type="parTrans" cxnId="{6A33E1F6-5ADF-431F-9981-7B82A32D4560}">
      <dgm:prSet/>
      <dgm:spPr/>
      <dgm:t>
        <a:bodyPr/>
        <a:lstStyle/>
        <a:p>
          <a:endParaRPr lang="en-US"/>
        </a:p>
      </dgm:t>
    </dgm:pt>
    <dgm:pt modelId="{EB9D0862-5679-4E34-BDF9-83C4DC384658}" type="sibTrans" cxnId="{6A33E1F6-5ADF-431F-9981-7B82A32D4560}">
      <dgm:prSet/>
      <dgm:spPr/>
      <dgm:t>
        <a:bodyPr/>
        <a:lstStyle/>
        <a:p>
          <a:endParaRPr lang="en-US"/>
        </a:p>
      </dgm:t>
    </dgm:pt>
    <dgm:pt modelId="{C23B6433-837E-4360-990C-3E4731725315}" type="pres">
      <dgm:prSet presAssocID="{3D80F4B5-3784-48F5-A4CE-17A0F9E23E6A}" presName="linear" presStyleCnt="0">
        <dgm:presLayoutVars>
          <dgm:animLvl val="lvl"/>
          <dgm:resizeHandles val="exact"/>
        </dgm:presLayoutVars>
      </dgm:prSet>
      <dgm:spPr/>
      <dgm:t>
        <a:bodyPr/>
        <a:lstStyle/>
        <a:p>
          <a:endParaRPr lang="en-US"/>
        </a:p>
      </dgm:t>
    </dgm:pt>
    <dgm:pt modelId="{45B194ED-B2D7-4FD4-A058-60F5AE1078E0}" type="pres">
      <dgm:prSet presAssocID="{DBCAB7EE-A3FC-4918-9911-C5F54770E512}" presName="parentText" presStyleLbl="node1" presStyleIdx="0" presStyleCnt="2">
        <dgm:presLayoutVars>
          <dgm:chMax val="0"/>
          <dgm:bulletEnabled val="1"/>
        </dgm:presLayoutVars>
      </dgm:prSet>
      <dgm:spPr/>
      <dgm:t>
        <a:bodyPr/>
        <a:lstStyle/>
        <a:p>
          <a:endParaRPr lang="en-US"/>
        </a:p>
      </dgm:t>
    </dgm:pt>
    <dgm:pt modelId="{C6DB2CE0-A882-4003-B333-FACB674758AD}" type="pres">
      <dgm:prSet presAssocID="{BA5A232D-4E0E-4E46-87AA-B6A306B4742E}" presName="spacer" presStyleCnt="0"/>
      <dgm:spPr/>
    </dgm:pt>
    <dgm:pt modelId="{065B3D8F-923B-40BC-8742-F33475A01FE0}" type="pres">
      <dgm:prSet presAssocID="{660362B1-1837-433C-93BD-D253218BD150}" presName="parentText" presStyleLbl="node1" presStyleIdx="1" presStyleCnt="2">
        <dgm:presLayoutVars>
          <dgm:chMax val="0"/>
          <dgm:bulletEnabled val="1"/>
        </dgm:presLayoutVars>
      </dgm:prSet>
      <dgm:spPr/>
      <dgm:t>
        <a:bodyPr/>
        <a:lstStyle/>
        <a:p>
          <a:endParaRPr lang="en-US"/>
        </a:p>
      </dgm:t>
    </dgm:pt>
  </dgm:ptLst>
  <dgm:cxnLst>
    <dgm:cxn modelId="{1AAEE483-2A5E-46AF-93E1-914BA886B464}" type="presOf" srcId="{660362B1-1837-433C-93BD-D253218BD150}" destId="{065B3D8F-923B-40BC-8742-F33475A01FE0}" srcOrd="0" destOrd="0" presId="urn:microsoft.com/office/officeart/2005/8/layout/vList2"/>
    <dgm:cxn modelId="{6A33E1F6-5ADF-431F-9981-7B82A32D4560}" srcId="{3D80F4B5-3784-48F5-A4CE-17A0F9E23E6A}" destId="{660362B1-1837-433C-93BD-D253218BD150}" srcOrd="1" destOrd="0" parTransId="{5C239784-5662-4AB3-B6FC-3303FF553093}" sibTransId="{EB9D0862-5679-4E34-BDF9-83C4DC384658}"/>
    <dgm:cxn modelId="{89FB46C5-9ACB-4C2C-B42A-9E3A00F41172}" type="presOf" srcId="{3D80F4B5-3784-48F5-A4CE-17A0F9E23E6A}" destId="{C23B6433-837E-4360-990C-3E4731725315}" srcOrd="0" destOrd="0" presId="urn:microsoft.com/office/officeart/2005/8/layout/vList2"/>
    <dgm:cxn modelId="{CE307B47-F0D4-4C78-8159-545CE6E2420A}" type="presOf" srcId="{DBCAB7EE-A3FC-4918-9911-C5F54770E512}" destId="{45B194ED-B2D7-4FD4-A058-60F5AE1078E0}" srcOrd="0" destOrd="0" presId="urn:microsoft.com/office/officeart/2005/8/layout/vList2"/>
    <dgm:cxn modelId="{5E634106-9071-4F5A-8F94-B660CA58809E}" srcId="{3D80F4B5-3784-48F5-A4CE-17A0F9E23E6A}" destId="{DBCAB7EE-A3FC-4918-9911-C5F54770E512}" srcOrd="0" destOrd="0" parTransId="{D1A70BE3-DB87-4D15-886E-7746C9554E00}" sibTransId="{BA5A232D-4E0E-4E46-87AA-B6A306B4742E}"/>
    <dgm:cxn modelId="{17CE4245-8AEF-4DB4-BC49-6F198FFE49AE}" type="presParOf" srcId="{C23B6433-837E-4360-990C-3E4731725315}" destId="{45B194ED-B2D7-4FD4-A058-60F5AE1078E0}" srcOrd="0" destOrd="0" presId="urn:microsoft.com/office/officeart/2005/8/layout/vList2"/>
    <dgm:cxn modelId="{27AA8659-0556-441D-AAFF-02598990D534}" type="presParOf" srcId="{C23B6433-837E-4360-990C-3E4731725315}" destId="{C6DB2CE0-A882-4003-B333-FACB674758AD}" srcOrd="1" destOrd="0" presId="urn:microsoft.com/office/officeart/2005/8/layout/vList2"/>
    <dgm:cxn modelId="{999D481C-9AC1-42BD-B956-F71196877C3B}" type="presParOf" srcId="{C23B6433-837E-4360-990C-3E4731725315}" destId="{065B3D8F-923B-40BC-8742-F33475A01FE0}" srcOrd="2" destOrd="0" presId="urn:microsoft.com/office/officeart/2005/8/layout/vList2"/>
  </dgm:cxnLst>
  <dgm:bg>
    <a:noFill/>
  </dgm:bg>
  <dgm:whole/>
</dgm:dataModel>
</file>

<file path=ppt/diagrams/data8.xml><?xml version="1.0" encoding="utf-8"?>
<dgm:dataModel xmlns:dgm="http://schemas.openxmlformats.org/drawingml/2006/diagram" xmlns:a="http://schemas.openxmlformats.org/drawingml/2006/main">
  <dgm:ptLst>
    <dgm:pt modelId="{3D80F4B5-3784-48F5-A4CE-17A0F9E23E6A}" type="doc">
      <dgm:prSet loTypeId="urn:microsoft.com/office/officeart/2005/8/layout/vList2" loCatId="list" qsTypeId="urn:microsoft.com/office/officeart/2005/8/quickstyle/simple4" qsCatId="simple" csTypeId="urn:microsoft.com/office/officeart/2005/8/colors/accent2_5" csCatId="accent2" phldr="1"/>
      <dgm:spPr>
        <a:scene3d>
          <a:camera prst="orthographicFront">
            <a:rot lat="0" lon="0" rev="0"/>
          </a:camera>
          <a:lightRig rig="balanced" dir="t">
            <a:rot lat="0" lon="0" rev="8700000"/>
          </a:lightRig>
        </a:scene3d>
      </dgm:spPr>
      <dgm:t>
        <a:bodyPr/>
        <a:lstStyle/>
        <a:p>
          <a:endParaRPr lang="en-US"/>
        </a:p>
      </dgm:t>
    </dgm:pt>
    <dgm:pt modelId="{DBCAB7EE-A3FC-4918-9911-C5F54770E512}">
      <dgm:prSet custT="1"/>
      <dgm:spPr>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AS Scalable backup tools</a:t>
          </a:r>
          <a:endParaRPr lang="en-US" sz="800" b="1" dirty="0">
            <a:effectLst>
              <a:outerShdw blurRad="38100" dist="38100" dir="2700000" algn="tl">
                <a:srgbClr val="000000">
                  <a:alpha val="43137"/>
                </a:srgbClr>
              </a:outerShdw>
            </a:effectLst>
            <a:latin typeface="Segoe Semibold" pitchFamily="34" charset="0"/>
          </a:endParaRPr>
        </a:p>
      </dgm:t>
    </dgm:pt>
    <dgm:pt modelId="{D1A70BE3-DB87-4D15-886E-7746C9554E00}" type="parTrans" cxnId="{5E634106-9071-4F5A-8F94-B660CA58809E}">
      <dgm:prSet/>
      <dgm:spPr/>
      <dgm:t>
        <a:bodyPr/>
        <a:lstStyle/>
        <a:p>
          <a:endParaRPr lang="en-US" sz="800" b="1"/>
        </a:p>
      </dgm:t>
    </dgm:pt>
    <dgm:pt modelId="{BA5A232D-4E0E-4E46-87AA-B6A306B4742E}" type="sibTrans" cxnId="{5E634106-9071-4F5A-8F94-B660CA58809E}">
      <dgm:prSet/>
      <dgm:spPr/>
      <dgm:t>
        <a:bodyPr/>
        <a:lstStyle/>
        <a:p>
          <a:endParaRPr lang="en-US" sz="800" b="1"/>
        </a:p>
      </dgm:t>
    </dgm:pt>
    <dgm:pt modelId="{8DE80390-4E72-4627-8A1F-E0418F8943AE}">
      <dgm:prSet custT="1"/>
      <dgm:spPr>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AS Dimension Design</a:t>
          </a:r>
          <a:endParaRPr lang="en-US" sz="800" b="1" dirty="0">
            <a:effectLst>
              <a:outerShdw blurRad="38100" dist="38100" dir="2700000" algn="tl">
                <a:srgbClr val="000000">
                  <a:alpha val="43137"/>
                </a:srgbClr>
              </a:outerShdw>
            </a:effectLst>
            <a:latin typeface="Segoe Semibold" pitchFamily="34" charset="0"/>
          </a:endParaRPr>
        </a:p>
      </dgm:t>
    </dgm:pt>
    <dgm:pt modelId="{3A131DB0-E3A7-4380-AD39-CC733633E8A1}" type="parTrans" cxnId="{B707B6AB-A4EC-4D2F-A65B-DE1C44CA3907}">
      <dgm:prSet/>
      <dgm:spPr/>
      <dgm:t>
        <a:bodyPr/>
        <a:lstStyle/>
        <a:p>
          <a:endParaRPr lang="en-US"/>
        </a:p>
      </dgm:t>
    </dgm:pt>
    <dgm:pt modelId="{96340D9E-0858-401C-89D3-24A7F89447D4}" type="sibTrans" cxnId="{B707B6AB-A4EC-4D2F-A65B-DE1C44CA3907}">
      <dgm:prSet/>
      <dgm:spPr/>
      <dgm:t>
        <a:bodyPr/>
        <a:lstStyle/>
        <a:p>
          <a:endParaRPr lang="en-US"/>
        </a:p>
      </dgm:t>
    </dgm:pt>
    <dgm:pt modelId="{579289FF-B014-4ABC-8CEE-88225B70119C}">
      <dgm:prSet custT="1"/>
      <dgm:spPr>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Star Join Query Optimization</a:t>
          </a:r>
          <a:endParaRPr lang="en-US" sz="800" b="1" dirty="0">
            <a:effectLst>
              <a:outerShdw blurRad="38100" dist="38100" dir="2700000" algn="tl">
                <a:srgbClr val="000000">
                  <a:alpha val="43137"/>
                </a:srgbClr>
              </a:outerShdw>
            </a:effectLst>
            <a:latin typeface="Segoe Semibold" pitchFamily="34" charset="0"/>
          </a:endParaRPr>
        </a:p>
      </dgm:t>
    </dgm:pt>
    <dgm:pt modelId="{B03912BF-E0BB-446D-9236-04301B14BE9B}" type="parTrans" cxnId="{6EF49E0B-F36F-4A60-A0EC-A7E6AEBCB3B7}">
      <dgm:prSet/>
      <dgm:spPr/>
      <dgm:t>
        <a:bodyPr/>
        <a:lstStyle/>
        <a:p>
          <a:endParaRPr lang="en-US"/>
        </a:p>
      </dgm:t>
    </dgm:pt>
    <dgm:pt modelId="{0CFC878B-9A37-4FE1-9DB2-DD61C2D1A266}" type="sibTrans" cxnId="{6EF49E0B-F36F-4A60-A0EC-A7E6AEBCB3B7}">
      <dgm:prSet/>
      <dgm:spPr/>
      <dgm:t>
        <a:bodyPr/>
        <a:lstStyle/>
        <a:p>
          <a:endParaRPr lang="en-US"/>
        </a:p>
      </dgm:t>
    </dgm:pt>
    <dgm:pt modelId="{ADFBEE25-6A5F-4A4E-8CE6-CA6787DC2CDD}">
      <dgm:prSet custT="1"/>
      <dgm:spPr>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MERGE SQL Statement</a:t>
          </a:r>
          <a:endParaRPr lang="en-US" sz="800" b="1" dirty="0">
            <a:effectLst>
              <a:outerShdw blurRad="38100" dist="38100" dir="2700000" algn="tl">
                <a:srgbClr val="000000">
                  <a:alpha val="43137"/>
                </a:srgbClr>
              </a:outerShdw>
            </a:effectLst>
            <a:latin typeface="Segoe Semibold" pitchFamily="34" charset="0"/>
          </a:endParaRPr>
        </a:p>
      </dgm:t>
    </dgm:pt>
    <dgm:pt modelId="{0324FA13-AE4F-4F3E-BD7C-6E22D578BA3D}" type="parTrans" cxnId="{3BCA2EBB-8A88-46EF-A410-71D8D080C944}">
      <dgm:prSet/>
      <dgm:spPr/>
      <dgm:t>
        <a:bodyPr/>
        <a:lstStyle/>
        <a:p>
          <a:endParaRPr lang="en-US"/>
        </a:p>
      </dgm:t>
    </dgm:pt>
    <dgm:pt modelId="{3D8EFE9D-273B-4311-B33B-5A354051C8EB}" type="sibTrans" cxnId="{3BCA2EBB-8A88-46EF-A410-71D8D080C944}">
      <dgm:prSet/>
      <dgm:spPr/>
      <dgm:t>
        <a:bodyPr/>
        <a:lstStyle/>
        <a:p>
          <a:endParaRPr lang="en-US"/>
        </a:p>
      </dgm:t>
    </dgm:pt>
    <dgm:pt modelId="{E4269DE9-48DD-42FE-BAA8-37F1C8E4235A}">
      <dgm:prSet custT="1"/>
      <dgm:spPr>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Change Data Capture (CDC)</a:t>
          </a:r>
          <a:endParaRPr lang="en-US" sz="800" b="1" dirty="0">
            <a:effectLst>
              <a:outerShdw blurRad="38100" dist="38100" dir="2700000" algn="tl">
                <a:srgbClr val="000000">
                  <a:alpha val="43137"/>
                </a:srgbClr>
              </a:outerShdw>
            </a:effectLst>
            <a:latin typeface="Segoe Semibold" pitchFamily="34" charset="0"/>
          </a:endParaRPr>
        </a:p>
      </dgm:t>
    </dgm:pt>
    <dgm:pt modelId="{DDBD1A3A-E7B9-41F3-B675-D6DE052CB8F1}" type="parTrans" cxnId="{1648C3EC-6F66-42A0-9C84-F09281D69BC0}">
      <dgm:prSet/>
      <dgm:spPr/>
      <dgm:t>
        <a:bodyPr/>
        <a:lstStyle/>
        <a:p>
          <a:endParaRPr lang="en-US"/>
        </a:p>
      </dgm:t>
    </dgm:pt>
    <dgm:pt modelId="{C2A9C466-E085-4E00-AAA3-05E7925011CB}" type="sibTrans" cxnId="{1648C3EC-6F66-42A0-9C84-F09281D69BC0}">
      <dgm:prSet/>
      <dgm:spPr/>
      <dgm:t>
        <a:bodyPr/>
        <a:lstStyle/>
        <a:p>
          <a:endParaRPr lang="en-US"/>
        </a:p>
      </dgm:t>
    </dgm:pt>
    <dgm:pt modelId="{F8CE60E2-C9A4-4562-A640-752348C03E19}" type="pres">
      <dgm:prSet presAssocID="{3D80F4B5-3784-48F5-A4CE-17A0F9E23E6A}" presName="linear" presStyleCnt="0">
        <dgm:presLayoutVars>
          <dgm:animLvl val="lvl"/>
          <dgm:resizeHandles val="exact"/>
        </dgm:presLayoutVars>
      </dgm:prSet>
      <dgm:spPr/>
      <dgm:t>
        <a:bodyPr/>
        <a:lstStyle/>
        <a:p>
          <a:endParaRPr lang="en-US"/>
        </a:p>
      </dgm:t>
    </dgm:pt>
    <dgm:pt modelId="{C5204C14-EAAD-4E14-9B3A-92A0719A9F3E}" type="pres">
      <dgm:prSet presAssocID="{DBCAB7EE-A3FC-4918-9911-C5F54770E512}" presName="parentText" presStyleLbl="node1" presStyleIdx="0" presStyleCnt="5">
        <dgm:presLayoutVars>
          <dgm:chMax val="0"/>
          <dgm:bulletEnabled val="1"/>
        </dgm:presLayoutVars>
      </dgm:prSet>
      <dgm:spPr/>
      <dgm:t>
        <a:bodyPr/>
        <a:lstStyle/>
        <a:p>
          <a:endParaRPr lang="en-US"/>
        </a:p>
      </dgm:t>
    </dgm:pt>
    <dgm:pt modelId="{37DDF111-26EC-4C36-8FD4-0F9102A8677C}" type="pres">
      <dgm:prSet presAssocID="{BA5A232D-4E0E-4E46-87AA-B6A306B4742E}" presName="spacer" presStyleCnt="0"/>
      <dgm:spPr/>
    </dgm:pt>
    <dgm:pt modelId="{9DA26473-3D86-410B-8BBF-7BA8DDA5FC5D}" type="pres">
      <dgm:prSet presAssocID="{8DE80390-4E72-4627-8A1F-E0418F8943AE}" presName="parentText" presStyleLbl="node1" presStyleIdx="1" presStyleCnt="5">
        <dgm:presLayoutVars>
          <dgm:chMax val="0"/>
          <dgm:bulletEnabled val="1"/>
        </dgm:presLayoutVars>
      </dgm:prSet>
      <dgm:spPr/>
      <dgm:t>
        <a:bodyPr/>
        <a:lstStyle/>
        <a:p>
          <a:endParaRPr lang="en-US"/>
        </a:p>
      </dgm:t>
    </dgm:pt>
    <dgm:pt modelId="{4F1521D5-6612-4EFE-B98E-2FE1F0A3967C}" type="pres">
      <dgm:prSet presAssocID="{96340D9E-0858-401C-89D3-24A7F89447D4}" presName="spacer" presStyleCnt="0"/>
      <dgm:spPr/>
    </dgm:pt>
    <dgm:pt modelId="{81E7C8E8-F68E-4C68-85F1-206A2C676EDF}" type="pres">
      <dgm:prSet presAssocID="{579289FF-B014-4ABC-8CEE-88225B70119C}" presName="parentText" presStyleLbl="node1" presStyleIdx="2" presStyleCnt="5">
        <dgm:presLayoutVars>
          <dgm:chMax val="0"/>
          <dgm:bulletEnabled val="1"/>
        </dgm:presLayoutVars>
      </dgm:prSet>
      <dgm:spPr/>
      <dgm:t>
        <a:bodyPr/>
        <a:lstStyle/>
        <a:p>
          <a:endParaRPr lang="en-US"/>
        </a:p>
      </dgm:t>
    </dgm:pt>
    <dgm:pt modelId="{94642EF1-5E1A-4452-877E-EFB6FE97209C}" type="pres">
      <dgm:prSet presAssocID="{0CFC878B-9A37-4FE1-9DB2-DD61C2D1A266}" presName="spacer" presStyleCnt="0"/>
      <dgm:spPr/>
    </dgm:pt>
    <dgm:pt modelId="{953B4BF7-70B4-487F-A46E-E4B7C0A6569C}" type="pres">
      <dgm:prSet presAssocID="{ADFBEE25-6A5F-4A4E-8CE6-CA6787DC2CDD}" presName="parentText" presStyleLbl="node1" presStyleIdx="3" presStyleCnt="5">
        <dgm:presLayoutVars>
          <dgm:chMax val="0"/>
          <dgm:bulletEnabled val="1"/>
        </dgm:presLayoutVars>
      </dgm:prSet>
      <dgm:spPr/>
      <dgm:t>
        <a:bodyPr/>
        <a:lstStyle/>
        <a:p>
          <a:endParaRPr lang="en-US"/>
        </a:p>
      </dgm:t>
    </dgm:pt>
    <dgm:pt modelId="{58E44DEF-0BE9-45C3-9EE3-6E88D9B30C47}" type="pres">
      <dgm:prSet presAssocID="{3D8EFE9D-273B-4311-B33B-5A354051C8EB}" presName="spacer" presStyleCnt="0"/>
      <dgm:spPr/>
    </dgm:pt>
    <dgm:pt modelId="{2A5CEC4F-97FD-4AB2-85BF-35F31D6D2884}" type="pres">
      <dgm:prSet presAssocID="{E4269DE9-48DD-42FE-BAA8-37F1C8E4235A}" presName="parentText" presStyleLbl="node1" presStyleIdx="4" presStyleCnt="5">
        <dgm:presLayoutVars>
          <dgm:chMax val="0"/>
          <dgm:bulletEnabled val="1"/>
        </dgm:presLayoutVars>
      </dgm:prSet>
      <dgm:spPr/>
      <dgm:t>
        <a:bodyPr/>
        <a:lstStyle/>
        <a:p>
          <a:endParaRPr lang="en-US"/>
        </a:p>
      </dgm:t>
    </dgm:pt>
  </dgm:ptLst>
  <dgm:cxnLst>
    <dgm:cxn modelId="{3DFA3768-A992-4A6F-B1C5-7710EB684356}" type="presOf" srcId="{3D80F4B5-3784-48F5-A4CE-17A0F9E23E6A}" destId="{F8CE60E2-C9A4-4562-A640-752348C03E19}" srcOrd="0" destOrd="0" presId="urn:microsoft.com/office/officeart/2005/8/layout/vList2"/>
    <dgm:cxn modelId="{30035DB0-1F39-4429-94C9-636B200826D9}" type="presOf" srcId="{ADFBEE25-6A5F-4A4E-8CE6-CA6787DC2CDD}" destId="{953B4BF7-70B4-487F-A46E-E4B7C0A6569C}" srcOrd="0" destOrd="0" presId="urn:microsoft.com/office/officeart/2005/8/layout/vList2"/>
    <dgm:cxn modelId="{7E4314F4-9388-49EE-8A42-B63B23BDDD82}" type="presOf" srcId="{DBCAB7EE-A3FC-4918-9911-C5F54770E512}" destId="{C5204C14-EAAD-4E14-9B3A-92A0719A9F3E}" srcOrd="0" destOrd="0" presId="urn:microsoft.com/office/officeart/2005/8/layout/vList2"/>
    <dgm:cxn modelId="{870520E1-44D2-489A-A2C0-2EFA77C7DC15}" type="presOf" srcId="{E4269DE9-48DD-42FE-BAA8-37F1C8E4235A}" destId="{2A5CEC4F-97FD-4AB2-85BF-35F31D6D2884}" srcOrd="0" destOrd="0" presId="urn:microsoft.com/office/officeart/2005/8/layout/vList2"/>
    <dgm:cxn modelId="{3BCA2EBB-8A88-46EF-A410-71D8D080C944}" srcId="{3D80F4B5-3784-48F5-A4CE-17A0F9E23E6A}" destId="{ADFBEE25-6A5F-4A4E-8CE6-CA6787DC2CDD}" srcOrd="3" destOrd="0" parTransId="{0324FA13-AE4F-4F3E-BD7C-6E22D578BA3D}" sibTransId="{3D8EFE9D-273B-4311-B33B-5A354051C8EB}"/>
    <dgm:cxn modelId="{62B81347-3908-4AFC-AD35-32E3D3761133}" type="presOf" srcId="{579289FF-B014-4ABC-8CEE-88225B70119C}" destId="{81E7C8E8-F68E-4C68-85F1-206A2C676EDF}" srcOrd="0" destOrd="0" presId="urn:microsoft.com/office/officeart/2005/8/layout/vList2"/>
    <dgm:cxn modelId="{6EF49E0B-F36F-4A60-A0EC-A7E6AEBCB3B7}" srcId="{3D80F4B5-3784-48F5-A4CE-17A0F9E23E6A}" destId="{579289FF-B014-4ABC-8CEE-88225B70119C}" srcOrd="2" destOrd="0" parTransId="{B03912BF-E0BB-446D-9236-04301B14BE9B}" sibTransId="{0CFC878B-9A37-4FE1-9DB2-DD61C2D1A266}"/>
    <dgm:cxn modelId="{1648C3EC-6F66-42A0-9C84-F09281D69BC0}" srcId="{3D80F4B5-3784-48F5-A4CE-17A0F9E23E6A}" destId="{E4269DE9-48DD-42FE-BAA8-37F1C8E4235A}" srcOrd="4" destOrd="0" parTransId="{DDBD1A3A-E7B9-41F3-B675-D6DE052CB8F1}" sibTransId="{C2A9C466-E085-4E00-AAA3-05E7925011CB}"/>
    <dgm:cxn modelId="{B707B6AB-A4EC-4D2F-A65B-DE1C44CA3907}" srcId="{3D80F4B5-3784-48F5-A4CE-17A0F9E23E6A}" destId="{8DE80390-4E72-4627-8A1F-E0418F8943AE}" srcOrd="1" destOrd="0" parTransId="{3A131DB0-E3A7-4380-AD39-CC733633E8A1}" sibTransId="{96340D9E-0858-401C-89D3-24A7F89447D4}"/>
    <dgm:cxn modelId="{2929B265-E5A0-48B9-BEE5-1BB6A3B525AF}" type="presOf" srcId="{8DE80390-4E72-4627-8A1F-E0418F8943AE}" destId="{9DA26473-3D86-410B-8BBF-7BA8DDA5FC5D}" srcOrd="0" destOrd="0" presId="urn:microsoft.com/office/officeart/2005/8/layout/vList2"/>
    <dgm:cxn modelId="{5E634106-9071-4F5A-8F94-B660CA58809E}" srcId="{3D80F4B5-3784-48F5-A4CE-17A0F9E23E6A}" destId="{DBCAB7EE-A3FC-4918-9911-C5F54770E512}" srcOrd="0" destOrd="0" parTransId="{D1A70BE3-DB87-4D15-886E-7746C9554E00}" sibTransId="{BA5A232D-4E0E-4E46-87AA-B6A306B4742E}"/>
    <dgm:cxn modelId="{7A15C2C3-27A9-481D-B9C4-F109714FA955}" type="presParOf" srcId="{F8CE60E2-C9A4-4562-A640-752348C03E19}" destId="{C5204C14-EAAD-4E14-9B3A-92A0719A9F3E}" srcOrd="0" destOrd="0" presId="urn:microsoft.com/office/officeart/2005/8/layout/vList2"/>
    <dgm:cxn modelId="{152A5622-860F-4CFE-92C0-3C5BFCB2E60E}" type="presParOf" srcId="{F8CE60E2-C9A4-4562-A640-752348C03E19}" destId="{37DDF111-26EC-4C36-8FD4-0F9102A8677C}" srcOrd="1" destOrd="0" presId="urn:microsoft.com/office/officeart/2005/8/layout/vList2"/>
    <dgm:cxn modelId="{C00BF852-D407-4776-BD31-E4BBAEAEE116}" type="presParOf" srcId="{F8CE60E2-C9A4-4562-A640-752348C03E19}" destId="{9DA26473-3D86-410B-8BBF-7BA8DDA5FC5D}" srcOrd="2" destOrd="0" presId="urn:microsoft.com/office/officeart/2005/8/layout/vList2"/>
    <dgm:cxn modelId="{D75D390F-453C-4AD2-992F-0B4F2198436A}" type="presParOf" srcId="{F8CE60E2-C9A4-4562-A640-752348C03E19}" destId="{4F1521D5-6612-4EFE-B98E-2FE1F0A3967C}" srcOrd="3" destOrd="0" presId="urn:microsoft.com/office/officeart/2005/8/layout/vList2"/>
    <dgm:cxn modelId="{FC5FC8A1-F078-4C6B-9708-0340812EB678}" type="presParOf" srcId="{F8CE60E2-C9A4-4562-A640-752348C03E19}" destId="{81E7C8E8-F68E-4C68-85F1-206A2C676EDF}" srcOrd="4" destOrd="0" presId="urn:microsoft.com/office/officeart/2005/8/layout/vList2"/>
    <dgm:cxn modelId="{16D2EE3E-4B84-4088-9CA3-B058B276CF29}" type="presParOf" srcId="{F8CE60E2-C9A4-4562-A640-752348C03E19}" destId="{94642EF1-5E1A-4452-877E-EFB6FE97209C}" srcOrd="5" destOrd="0" presId="urn:microsoft.com/office/officeart/2005/8/layout/vList2"/>
    <dgm:cxn modelId="{812D3B3C-3282-4891-9C1C-E909A16DF84F}" type="presParOf" srcId="{F8CE60E2-C9A4-4562-A640-752348C03E19}" destId="{953B4BF7-70B4-487F-A46E-E4B7C0A6569C}" srcOrd="6" destOrd="0" presId="urn:microsoft.com/office/officeart/2005/8/layout/vList2"/>
    <dgm:cxn modelId="{B1DE074D-5979-4EB1-ABA3-76A83F24FCA4}" type="presParOf" srcId="{F8CE60E2-C9A4-4562-A640-752348C03E19}" destId="{58E44DEF-0BE9-45C3-9EE3-6E88D9B30C47}" srcOrd="7" destOrd="0" presId="urn:microsoft.com/office/officeart/2005/8/layout/vList2"/>
    <dgm:cxn modelId="{885D5336-3C9C-4680-AD6B-72E0FEE6F79B}" type="presParOf" srcId="{F8CE60E2-C9A4-4562-A640-752348C03E19}" destId="{2A5CEC4F-97FD-4AB2-85BF-35F31D6D2884}" srcOrd="8" destOrd="0" presId="urn:microsoft.com/office/officeart/2005/8/layout/vList2"/>
  </dgm:cxnLst>
  <dgm:bg>
    <a:noFill/>
  </dgm:bg>
  <dgm:whole/>
</dgm:dataModel>
</file>

<file path=ppt/diagrams/data9.xml><?xml version="1.0" encoding="utf-8"?>
<dgm:dataModel xmlns:dgm="http://schemas.openxmlformats.org/drawingml/2006/diagram" xmlns:a="http://schemas.openxmlformats.org/drawingml/2006/main">
  <dgm:ptLst>
    <dgm:pt modelId="{3D80F4B5-3784-48F5-A4CE-17A0F9E23E6A}" type="doc">
      <dgm:prSet loTypeId="urn:microsoft.com/office/officeart/2005/8/layout/vList2" loCatId="list" qsTypeId="urn:microsoft.com/office/officeart/2005/8/quickstyle/simple4" qsCatId="simple" csTypeId="urn:microsoft.com/office/officeart/2005/8/colors/accent1_5" csCatId="accent1" phldr="1"/>
      <dgm:spPr>
        <a:scene3d>
          <a:camera prst="orthographicFront">
            <a:rot lat="0" lon="0" rev="0"/>
          </a:camera>
          <a:lightRig rig="balanced" dir="t">
            <a:rot lat="0" lon="0" rev="8700000"/>
          </a:lightRig>
        </a:scene3d>
      </dgm:spPr>
      <dgm:t>
        <a:bodyPr/>
        <a:lstStyle/>
        <a:p>
          <a:endParaRPr lang="en-US"/>
        </a:p>
      </dgm:t>
    </dgm:pt>
    <dgm:pt modelId="{DBCAB7EE-A3FC-4918-9911-C5F54770E512}">
      <dgm:prSet custT="1"/>
      <dgm:spPr>
        <a:solidFill>
          <a:srgbClr val="7030A0"/>
        </a:solidFill>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Virtual Earth Integration</a:t>
          </a:r>
          <a:endParaRPr lang="en-US" sz="800" b="1" dirty="0">
            <a:effectLst>
              <a:outerShdw blurRad="38100" dist="38100" dir="2700000" algn="tl">
                <a:srgbClr val="000000">
                  <a:alpha val="43137"/>
                </a:srgbClr>
              </a:outerShdw>
            </a:effectLst>
            <a:latin typeface="Segoe Semibold" pitchFamily="34" charset="0"/>
          </a:endParaRPr>
        </a:p>
      </dgm:t>
    </dgm:pt>
    <dgm:pt modelId="{D1A70BE3-DB87-4D15-886E-7746C9554E00}" type="parTrans" cxnId="{5E634106-9071-4F5A-8F94-B660CA58809E}">
      <dgm:prSet/>
      <dgm:spPr/>
      <dgm:t>
        <a:bodyPr/>
        <a:lstStyle/>
        <a:p>
          <a:endParaRPr lang="en-US" sz="800" b="1"/>
        </a:p>
      </dgm:t>
    </dgm:pt>
    <dgm:pt modelId="{BA5A232D-4E0E-4E46-87AA-B6A306B4742E}" type="sibTrans" cxnId="{5E634106-9071-4F5A-8F94-B660CA58809E}">
      <dgm:prSet/>
      <dgm:spPr/>
      <dgm:t>
        <a:bodyPr/>
        <a:lstStyle/>
        <a:p>
          <a:endParaRPr lang="en-US" sz="800" b="1"/>
        </a:p>
      </dgm:t>
    </dgm:pt>
    <dgm:pt modelId="{88EB2CDC-1522-4C12-906B-2D1C9BD73D97}">
      <dgm:prSet custT="1"/>
      <dgm:spPr>
        <a:solidFill>
          <a:srgbClr val="7030A0"/>
        </a:solidFill>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GEOGRAPHY data type</a:t>
          </a:r>
          <a:endParaRPr lang="en-US" sz="800" b="1" dirty="0">
            <a:effectLst>
              <a:outerShdw blurRad="38100" dist="38100" dir="2700000" algn="tl">
                <a:srgbClr val="000000">
                  <a:alpha val="43137"/>
                </a:srgbClr>
              </a:outerShdw>
            </a:effectLst>
            <a:latin typeface="Segoe Semibold" pitchFamily="34" charset="0"/>
          </a:endParaRPr>
        </a:p>
      </dgm:t>
    </dgm:pt>
    <dgm:pt modelId="{BF17E7CD-F902-4694-950B-FAC5B28590FA}" type="parTrans" cxnId="{712AF05D-448A-4548-9C33-A3C7318472E5}">
      <dgm:prSet/>
      <dgm:spPr/>
      <dgm:t>
        <a:bodyPr/>
        <a:lstStyle/>
        <a:p>
          <a:endParaRPr lang="en-US"/>
        </a:p>
      </dgm:t>
    </dgm:pt>
    <dgm:pt modelId="{C71C90A9-B80E-40B5-ABB1-9528433834FD}" type="sibTrans" cxnId="{712AF05D-448A-4548-9C33-A3C7318472E5}">
      <dgm:prSet/>
      <dgm:spPr/>
      <dgm:t>
        <a:bodyPr/>
        <a:lstStyle/>
        <a:p>
          <a:endParaRPr lang="en-US"/>
        </a:p>
      </dgm:t>
    </dgm:pt>
    <dgm:pt modelId="{EEE75099-6D13-449E-87E6-E950A8777409}">
      <dgm:prSet custT="1"/>
      <dgm:spPr>
        <a:solidFill>
          <a:srgbClr val="7030A0"/>
        </a:solidFill>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GEOMETRY data type</a:t>
          </a:r>
          <a:endParaRPr lang="en-US" sz="800" b="1" dirty="0">
            <a:effectLst>
              <a:outerShdw blurRad="38100" dist="38100" dir="2700000" algn="tl">
                <a:srgbClr val="000000">
                  <a:alpha val="43137"/>
                </a:srgbClr>
              </a:outerShdw>
            </a:effectLst>
            <a:latin typeface="Segoe Semibold" pitchFamily="34" charset="0"/>
          </a:endParaRPr>
        </a:p>
      </dgm:t>
    </dgm:pt>
    <dgm:pt modelId="{4AEF9A55-9E05-4E50-8C05-E8FC1EDE7042}" type="parTrans" cxnId="{DBCF0094-285A-48E9-B617-65A6EC5BB65C}">
      <dgm:prSet/>
      <dgm:spPr/>
      <dgm:t>
        <a:bodyPr/>
        <a:lstStyle/>
        <a:p>
          <a:endParaRPr lang="en-US"/>
        </a:p>
      </dgm:t>
    </dgm:pt>
    <dgm:pt modelId="{5AE62A5F-B07A-4960-9D8A-E7FB642F8046}" type="sibTrans" cxnId="{DBCF0094-285A-48E9-B617-65A6EC5BB65C}">
      <dgm:prSet/>
      <dgm:spPr/>
      <dgm:t>
        <a:bodyPr/>
        <a:lstStyle/>
        <a:p>
          <a:endParaRPr lang="en-US"/>
        </a:p>
      </dgm:t>
    </dgm:pt>
    <dgm:pt modelId="{7F5F6738-BA0A-4ACF-865C-16AF7E95FFA9}">
      <dgm:prSet custT="1"/>
      <dgm:spPr>
        <a:solidFill>
          <a:srgbClr val="7030A0"/>
        </a:solidFill>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Sparse Columns</a:t>
          </a:r>
          <a:endParaRPr lang="en-US" sz="800" b="1" dirty="0">
            <a:effectLst>
              <a:outerShdw blurRad="38100" dist="38100" dir="2700000" algn="tl">
                <a:srgbClr val="000000">
                  <a:alpha val="43137"/>
                </a:srgbClr>
              </a:outerShdw>
            </a:effectLst>
            <a:latin typeface="Segoe Semibold" pitchFamily="34" charset="0"/>
          </a:endParaRPr>
        </a:p>
      </dgm:t>
    </dgm:pt>
    <dgm:pt modelId="{100C7115-9248-45FF-8380-86C7B1FA4E6D}" type="parTrans" cxnId="{03B6077E-876B-4BD2-AF50-C8AD0E6F16F4}">
      <dgm:prSet/>
      <dgm:spPr/>
      <dgm:t>
        <a:bodyPr/>
        <a:lstStyle/>
        <a:p>
          <a:endParaRPr lang="en-US"/>
        </a:p>
      </dgm:t>
    </dgm:pt>
    <dgm:pt modelId="{17E2FF46-6E8B-42EA-BBCF-4A0B9C8DB7A9}" type="sibTrans" cxnId="{03B6077E-876B-4BD2-AF50-C8AD0E6F16F4}">
      <dgm:prSet/>
      <dgm:spPr/>
      <dgm:t>
        <a:bodyPr/>
        <a:lstStyle/>
        <a:p>
          <a:endParaRPr lang="en-US"/>
        </a:p>
      </dgm:t>
    </dgm:pt>
    <dgm:pt modelId="{7537DB68-DB7E-4895-A157-55030D2FF9E2}">
      <dgm:prSet custT="1"/>
      <dgm:spPr>
        <a:solidFill>
          <a:srgbClr val="7030A0"/>
        </a:solidFill>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Integrated Full Text Search</a:t>
          </a:r>
          <a:endParaRPr lang="en-US" sz="800" b="1" dirty="0">
            <a:effectLst>
              <a:outerShdw blurRad="38100" dist="38100" dir="2700000" algn="tl">
                <a:srgbClr val="000000">
                  <a:alpha val="43137"/>
                </a:srgbClr>
              </a:outerShdw>
            </a:effectLst>
            <a:latin typeface="Segoe Semibold" pitchFamily="34" charset="0"/>
          </a:endParaRPr>
        </a:p>
      </dgm:t>
    </dgm:pt>
    <dgm:pt modelId="{355FDB2B-306C-4E9D-AFB8-03338D74B824}" type="parTrans" cxnId="{BFEF69E8-4AE5-4232-9BFD-29B92A1B3DD1}">
      <dgm:prSet/>
      <dgm:spPr/>
      <dgm:t>
        <a:bodyPr/>
        <a:lstStyle/>
        <a:p>
          <a:endParaRPr lang="en-US"/>
        </a:p>
      </dgm:t>
    </dgm:pt>
    <dgm:pt modelId="{7B6460AA-BD7D-4E06-A452-E0BF9A8CB6C6}" type="sibTrans" cxnId="{BFEF69E8-4AE5-4232-9BFD-29B92A1B3DD1}">
      <dgm:prSet/>
      <dgm:spPr/>
      <dgm:t>
        <a:bodyPr/>
        <a:lstStyle/>
        <a:p>
          <a:endParaRPr lang="en-US"/>
        </a:p>
      </dgm:t>
    </dgm:pt>
    <dgm:pt modelId="{3F88C7FA-4944-453B-B7D8-06811D6AB05A}">
      <dgm:prSet custT="1"/>
      <dgm:spPr>
        <a:solidFill>
          <a:srgbClr val="7030A0"/>
        </a:solidFill>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FILESTREAM data type</a:t>
          </a:r>
          <a:endParaRPr lang="en-US" sz="800" b="1" dirty="0">
            <a:effectLst>
              <a:outerShdw blurRad="38100" dist="38100" dir="2700000" algn="tl">
                <a:srgbClr val="000000">
                  <a:alpha val="43137"/>
                </a:srgbClr>
              </a:outerShdw>
            </a:effectLst>
            <a:latin typeface="Segoe Semibold" pitchFamily="34" charset="0"/>
          </a:endParaRPr>
        </a:p>
      </dgm:t>
    </dgm:pt>
    <dgm:pt modelId="{F3145746-1FF3-419F-8059-7D5E29E3326A}" type="parTrans" cxnId="{3831AE50-1F74-4CAD-8199-17D4F30B82FF}">
      <dgm:prSet/>
      <dgm:spPr/>
      <dgm:t>
        <a:bodyPr/>
        <a:lstStyle/>
        <a:p>
          <a:endParaRPr lang="en-US"/>
        </a:p>
      </dgm:t>
    </dgm:pt>
    <dgm:pt modelId="{4C1F06EA-3DA0-4872-AC76-FFDE326378B4}" type="sibTrans" cxnId="{3831AE50-1F74-4CAD-8199-17D4F30B82FF}">
      <dgm:prSet/>
      <dgm:spPr/>
      <dgm:t>
        <a:bodyPr/>
        <a:lstStyle/>
        <a:p>
          <a:endParaRPr lang="en-US"/>
        </a:p>
      </dgm:t>
    </dgm:pt>
    <dgm:pt modelId="{51C35BE7-F793-4836-9A44-4813EA71A6A7}">
      <dgm:prSet custT="1"/>
      <dgm:spPr>
        <a:solidFill>
          <a:srgbClr val="7030A0"/>
        </a:solidFill>
        <a:scene3d>
          <a:camera prst="orthographicFront">
            <a:rot lat="0" lon="0" rev="0"/>
          </a:camera>
          <a:lightRig rig="balanced" dir="t">
            <a:rot lat="0" lon="0" rev="8700000"/>
          </a:lightRig>
        </a:scene3d>
        <a:sp3d>
          <a:bevelT w="190500" h="38100"/>
        </a:sp3d>
      </dgm:spPr>
      <dgm:t>
        <a:bodyPr/>
        <a:lstStyle/>
        <a:p>
          <a:pPr rtl="0"/>
          <a:r>
            <a:rPr lang="en-US" sz="800" b="1" dirty="0" smtClean="0">
              <a:effectLst>
                <a:outerShdw blurRad="38100" dist="38100" dir="2700000" algn="tl">
                  <a:srgbClr val="000000">
                    <a:alpha val="43137"/>
                  </a:srgbClr>
                </a:outerShdw>
              </a:effectLst>
              <a:latin typeface="Segoe Semibold" pitchFamily="34" charset="0"/>
            </a:rPr>
            <a:t>Filtered Indexes</a:t>
          </a:r>
          <a:endParaRPr lang="en-US" sz="800" b="1" dirty="0">
            <a:effectLst>
              <a:outerShdw blurRad="38100" dist="38100" dir="2700000" algn="tl">
                <a:srgbClr val="000000">
                  <a:alpha val="43137"/>
                </a:srgbClr>
              </a:outerShdw>
            </a:effectLst>
            <a:latin typeface="Segoe Semibold" pitchFamily="34" charset="0"/>
          </a:endParaRPr>
        </a:p>
      </dgm:t>
    </dgm:pt>
    <dgm:pt modelId="{9EEED1BA-B41B-4EB5-A837-0AA234123C42}" type="parTrans" cxnId="{D2067F7F-EE04-49C9-8178-5D5105D57DFD}">
      <dgm:prSet/>
      <dgm:spPr/>
      <dgm:t>
        <a:bodyPr/>
        <a:lstStyle/>
        <a:p>
          <a:endParaRPr lang="en-US"/>
        </a:p>
      </dgm:t>
    </dgm:pt>
    <dgm:pt modelId="{1929F545-B846-47F4-8248-66C1D255592D}" type="sibTrans" cxnId="{D2067F7F-EE04-49C9-8178-5D5105D57DFD}">
      <dgm:prSet/>
      <dgm:spPr/>
      <dgm:t>
        <a:bodyPr/>
        <a:lstStyle/>
        <a:p>
          <a:endParaRPr lang="en-US"/>
        </a:p>
      </dgm:t>
    </dgm:pt>
    <dgm:pt modelId="{C6714801-C8FD-4EE9-97A4-F947AAB3AB77}" type="pres">
      <dgm:prSet presAssocID="{3D80F4B5-3784-48F5-A4CE-17A0F9E23E6A}" presName="linear" presStyleCnt="0">
        <dgm:presLayoutVars>
          <dgm:animLvl val="lvl"/>
          <dgm:resizeHandles val="exact"/>
        </dgm:presLayoutVars>
      </dgm:prSet>
      <dgm:spPr/>
      <dgm:t>
        <a:bodyPr/>
        <a:lstStyle/>
        <a:p>
          <a:endParaRPr lang="en-US"/>
        </a:p>
      </dgm:t>
    </dgm:pt>
    <dgm:pt modelId="{579B55D6-ABD3-4CC1-A4C3-AE03F21B3E13}" type="pres">
      <dgm:prSet presAssocID="{DBCAB7EE-A3FC-4918-9911-C5F54770E512}" presName="parentText" presStyleLbl="node1" presStyleIdx="0" presStyleCnt="7">
        <dgm:presLayoutVars>
          <dgm:chMax val="0"/>
          <dgm:bulletEnabled val="1"/>
        </dgm:presLayoutVars>
      </dgm:prSet>
      <dgm:spPr/>
      <dgm:t>
        <a:bodyPr/>
        <a:lstStyle/>
        <a:p>
          <a:endParaRPr lang="en-US"/>
        </a:p>
      </dgm:t>
    </dgm:pt>
    <dgm:pt modelId="{8585FBBB-48B1-4C3D-A604-0582545E2587}" type="pres">
      <dgm:prSet presAssocID="{BA5A232D-4E0E-4E46-87AA-B6A306B4742E}" presName="spacer" presStyleCnt="0"/>
      <dgm:spPr/>
    </dgm:pt>
    <dgm:pt modelId="{97594BAE-FABE-47BB-B5C5-52062E0050C2}" type="pres">
      <dgm:prSet presAssocID="{88EB2CDC-1522-4C12-906B-2D1C9BD73D97}" presName="parentText" presStyleLbl="node1" presStyleIdx="1" presStyleCnt="7">
        <dgm:presLayoutVars>
          <dgm:chMax val="0"/>
          <dgm:bulletEnabled val="1"/>
        </dgm:presLayoutVars>
      </dgm:prSet>
      <dgm:spPr/>
      <dgm:t>
        <a:bodyPr/>
        <a:lstStyle/>
        <a:p>
          <a:endParaRPr lang="en-US"/>
        </a:p>
      </dgm:t>
    </dgm:pt>
    <dgm:pt modelId="{C7B0C692-E69C-415D-9E63-2319C5A2ED54}" type="pres">
      <dgm:prSet presAssocID="{C71C90A9-B80E-40B5-ABB1-9528433834FD}" presName="spacer" presStyleCnt="0"/>
      <dgm:spPr/>
    </dgm:pt>
    <dgm:pt modelId="{6A88325C-30C4-4B04-B6C1-1FE23148BDE9}" type="pres">
      <dgm:prSet presAssocID="{EEE75099-6D13-449E-87E6-E950A8777409}" presName="parentText" presStyleLbl="node1" presStyleIdx="2" presStyleCnt="7">
        <dgm:presLayoutVars>
          <dgm:chMax val="0"/>
          <dgm:bulletEnabled val="1"/>
        </dgm:presLayoutVars>
      </dgm:prSet>
      <dgm:spPr/>
      <dgm:t>
        <a:bodyPr/>
        <a:lstStyle/>
        <a:p>
          <a:endParaRPr lang="en-US"/>
        </a:p>
      </dgm:t>
    </dgm:pt>
    <dgm:pt modelId="{49D3D987-F569-4756-9E8A-E5CC6F9F311D}" type="pres">
      <dgm:prSet presAssocID="{5AE62A5F-B07A-4960-9D8A-E7FB642F8046}" presName="spacer" presStyleCnt="0"/>
      <dgm:spPr/>
    </dgm:pt>
    <dgm:pt modelId="{E778625A-853A-4B64-A2CD-3C16BC7EF140}" type="pres">
      <dgm:prSet presAssocID="{7F5F6738-BA0A-4ACF-865C-16AF7E95FFA9}" presName="parentText" presStyleLbl="node1" presStyleIdx="3" presStyleCnt="7">
        <dgm:presLayoutVars>
          <dgm:chMax val="0"/>
          <dgm:bulletEnabled val="1"/>
        </dgm:presLayoutVars>
      </dgm:prSet>
      <dgm:spPr/>
      <dgm:t>
        <a:bodyPr/>
        <a:lstStyle/>
        <a:p>
          <a:endParaRPr lang="en-US"/>
        </a:p>
      </dgm:t>
    </dgm:pt>
    <dgm:pt modelId="{38E0BAD8-0A9D-4611-B321-9CAFB38AFE3A}" type="pres">
      <dgm:prSet presAssocID="{17E2FF46-6E8B-42EA-BBCF-4A0B9C8DB7A9}" presName="spacer" presStyleCnt="0"/>
      <dgm:spPr/>
    </dgm:pt>
    <dgm:pt modelId="{020A228C-8CDC-460B-8533-C015DA6D30E4}" type="pres">
      <dgm:prSet presAssocID="{51C35BE7-F793-4836-9A44-4813EA71A6A7}" presName="parentText" presStyleLbl="node1" presStyleIdx="4" presStyleCnt="7">
        <dgm:presLayoutVars>
          <dgm:chMax val="0"/>
          <dgm:bulletEnabled val="1"/>
        </dgm:presLayoutVars>
      </dgm:prSet>
      <dgm:spPr/>
      <dgm:t>
        <a:bodyPr/>
        <a:lstStyle/>
        <a:p>
          <a:endParaRPr lang="en-US"/>
        </a:p>
      </dgm:t>
    </dgm:pt>
    <dgm:pt modelId="{9E785093-92AE-43AE-AD15-C2AFF2A8828A}" type="pres">
      <dgm:prSet presAssocID="{1929F545-B846-47F4-8248-66C1D255592D}" presName="spacer" presStyleCnt="0"/>
      <dgm:spPr/>
    </dgm:pt>
    <dgm:pt modelId="{997C00DE-F5AD-477D-A495-9795A274042A}" type="pres">
      <dgm:prSet presAssocID="{7537DB68-DB7E-4895-A157-55030D2FF9E2}" presName="parentText" presStyleLbl="node1" presStyleIdx="5" presStyleCnt="7">
        <dgm:presLayoutVars>
          <dgm:chMax val="0"/>
          <dgm:bulletEnabled val="1"/>
        </dgm:presLayoutVars>
      </dgm:prSet>
      <dgm:spPr/>
      <dgm:t>
        <a:bodyPr/>
        <a:lstStyle/>
        <a:p>
          <a:endParaRPr lang="en-US"/>
        </a:p>
      </dgm:t>
    </dgm:pt>
    <dgm:pt modelId="{DFD137C5-EB77-4950-B78F-60934794BAA9}" type="pres">
      <dgm:prSet presAssocID="{7B6460AA-BD7D-4E06-A452-E0BF9A8CB6C6}" presName="spacer" presStyleCnt="0"/>
      <dgm:spPr/>
    </dgm:pt>
    <dgm:pt modelId="{71CD344A-5C35-4645-9FBD-3F9B3178EF2E}" type="pres">
      <dgm:prSet presAssocID="{3F88C7FA-4944-453B-B7D8-06811D6AB05A}" presName="parentText" presStyleLbl="node1" presStyleIdx="6" presStyleCnt="7">
        <dgm:presLayoutVars>
          <dgm:chMax val="0"/>
          <dgm:bulletEnabled val="1"/>
        </dgm:presLayoutVars>
      </dgm:prSet>
      <dgm:spPr/>
      <dgm:t>
        <a:bodyPr/>
        <a:lstStyle/>
        <a:p>
          <a:endParaRPr lang="en-US"/>
        </a:p>
      </dgm:t>
    </dgm:pt>
  </dgm:ptLst>
  <dgm:cxnLst>
    <dgm:cxn modelId="{999BC229-1379-4058-8A51-1D02E8006120}" type="presOf" srcId="{EEE75099-6D13-449E-87E6-E950A8777409}" destId="{6A88325C-30C4-4B04-B6C1-1FE23148BDE9}" srcOrd="0" destOrd="0" presId="urn:microsoft.com/office/officeart/2005/8/layout/vList2"/>
    <dgm:cxn modelId="{1844D765-E6D8-4EDB-8EC9-248DF7ED15CF}" type="presOf" srcId="{51C35BE7-F793-4836-9A44-4813EA71A6A7}" destId="{020A228C-8CDC-460B-8533-C015DA6D30E4}" srcOrd="0" destOrd="0" presId="urn:microsoft.com/office/officeart/2005/8/layout/vList2"/>
    <dgm:cxn modelId="{5E634106-9071-4F5A-8F94-B660CA58809E}" srcId="{3D80F4B5-3784-48F5-A4CE-17A0F9E23E6A}" destId="{DBCAB7EE-A3FC-4918-9911-C5F54770E512}" srcOrd="0" destOrd="0" parTransId="{D1A70BE3-DB87-4D15-886E-7746C9554E00}" sibTransId="{BA5A232D-4E0E-4E46-87AA-B6A306B4742E}"/>
    <dgm:cxn modelId="{1C8BD39B-41A2-48D5-8548-4675B49FE5B5}" type="presOf" srcId="{3F88C7FA-4944-453B-B7D8-06811D6AB05A}" destId="{71CD344A-5C35-4645-9FBD-3F9B3178EF2E}" srcOrd="0" destOrd="0" presId="urn:microsoft.com/office/officeart/2005/8/layout/vList2"/>
    <dgm:cxn modelId="{D4FAFE73-1732-41C7-BD76-B3FCE23F4A55}" type="presOf" srcId="{3D80F4B5-3784-48F5-A4CE-17A0F9E23E6A}" destId="{C6714801-C8FD-4EE9-97A4-F947AAB3AB77}" srcOrd="0" destOrd="0" presId="urn:microsoft.com/office/officeart/2005/8/layout/vList2"/>
    <dgm:cxn modelId="{0E1A8928-8DF0-4838-95D2-A7B7735353AF}" type="presOf" srcId="{DBCAB7EE-A3FC-4918-9911-C5F54770E512}" destId="{579B55D6-ABD3-4CC1-A4C3-AE03F21B3E13}" srcOrd="0" destOrd="0" presId="urn:microsoft.com/office/officeart/2005/8/layout/vList2"/>
    <dgm:cxn modelId="{DC9665F4-9252-48C4-9E01-BB30431B96F7}" type="presOf" srcId="{7F5F6738-BA0A-4ACF-865C-16AF7E95FFA9}" destId="{E778625A-853A-4B64-A2CD-3C16BC7EF140}" srcOrd="0" destOrd="0" presId="urn:microsoft.com/office/officeart/2005/8/layout/vList2"/>
    <dgm:cxn modelId="{712AF05D-448A-4548-9C33-A3C7318472E5}" srcId="{3D80F4B5-3784-48F5-A4CE-17A0F9E23E6A}" destId="{88EB2CDC-1522-4C12-906B-2D1C9BD73D97}" srcOrd="1" destOrd="0" parTransId="{BF17E7CD-F902-4694-950B-FAC5B28590FA}" sibTransId="{C71C90A9-B80E-40B5-ABB1-9528433834FD}"/>
    <dgm:cxn modelId="{66491AB5-B5A1-4BCB-A2C4-961D7F2DBDDE}" type="presOf" srcId="{88EB2CDC-1522-4C12-906B-2D1C9BD73D97}" destId="{97594BAE-FABE-47BB-B5C5-52062E0050C2}" srcOrd="0" destOrd="0" presId="urn:microsoft.com/office/officeart/2005/8/layout/vList2"/>
    <dgm:cxn modelId="{D2067F7F-EE04-49C9-8178-5D5105D57DFD}" srcId="{3D80F4B5-3784-48F5-A4CE-17A0F9E23E6A}" destId="{51C35BE7-F793-4836-9A44-4813EA71A6A7}" srcOrd="4" destOrd="0" parTransId="{9EEED1BA-B41B-4EB5-A837-0AA234123C42}" sibTransId="{1929F545-B846-47F4-8248-66C1D255592D}"/>
    <dgm:cxn modelId="{BFEF69E8-4AE5-4232-9BFD-29B92A1B3DD1}" srcId="{3D80F4B5-3784-48F5-A4CE-17A0F9E23E6A}" destId="{7537DB68-DB7E-4895-A157-55030D2FF9E2}" srcOrd="5" destOrd="0" parTransId="{355FDB2B-306C-4E9D-AFB8-03338D74B824}" sibTransId="{7B6460AA-BD7D-4E06-A452-E0BF9A8CB6C6}"/>
    <dgm:cxn modelId="{3831AE50-1F74-4CAD-8199-17D4F30B82FF}" srcId="{3D80F4B5-3784-48F5-A4CE-17A0F9E23E6A}" destId="{3F88C7FA-4944-453B-B7D8-06811D6AB05A}" srcOrd="6" destOrd="0" parTransId="{F3145746-1FF3-419F-8059-7D5E29E3326A}" sibTransId="{4C1F06EA-3DA0-4872-AC76-FFDE326378B4}"/>
    <dgm:cxn modelId="{03B6077E-876B-4BD2-AF50-C8AD0E6F16F4}" srcId="{3D80F4B5-3784-48F5-A4CE-17A0F9E23E6A}" destId="{7F5F6738-BA0A-4ACF-865C-16AF7E95FFA9}" srcOrd="3" destOrd="0" parTransId="{100C7115-9248-45FF-8380-86C7B1FA4E6D}" sibTransId="{17E2FF46-6E8B-42EA-BBCF-4A0B9C8DB7A9}"/>
    <dgm:cxn modelId="{DD240D95-BC13-4606-A1AF-0BC40D93D87F}" type="presOf" srcId="{7537DB68-DB7E-4895-A157-55030D2FF9E2}" destId="{997C00DE-F5AD-477D-A495-9795A274042A}" srcOrd="0" destOrd="0" presId="urn:microsoft.com/office/officeart/2005/8/layout/vList2"/>
    <dgm:cxn modelId="{DBCF0094-285A-48E9-B617-65A6EC5BB65C}" srcId="{3D80F4B5-3784-48F5-A4CE-17A0F9E23E6A}" destId="{EEE75099-6D13-449E-87E6-E950A8777409}" srcOrd="2" destOrd="0" parTransId="{4AEF9A55-9E05-4E50-8C05-E8FC1EDE7042}" sibTransId="{5AE62A5F-B07A-4960-9D8A-E7FB642F8046}"/>
    <dgm:cxn modelId="{3C1F4C13-B2FF-4F99-AAC0-B6D821CE7955}" type="presParOf" srcId="{C6714801-C8FD-4EE9-97A4-F947AAB3AB77}" destId="{579B55D6-ABD3-4CC1-A4C3-AE03F21B3E13}" srcOrd="0" destOrd="0" presId="urn:microsoft.com/office/officeart/2005/8/layout/vList2"/>
    <dgm:cxn modelId="{192ECE6F-7595-4B4B-8A2B-AD72EFE75317}" type="presParOf" srcId="{C6714801-C8FD-4EE9-97A4-F947AAB3AB77}" destId="{8585FBBB-48B1-4C3D-A604-0582545E2587}" srcOrd="1" destOrd="0" presId="urn:microsoft.com/office/officeart/2005/8/layout/vList2"/>
    <dgm:cxn modelId="{AA7F86DD-3C07-40EE-AD79-043067D6F90F}" type="presParOf" srcId="{C6714801-C8FD-4EE9-97A4-F947AAB3AB77}" destId="{97594BAE-FABE-47BB-B5C5-52062E0050C2}" srcOrd="2" destOrd="0" presId="urn:microsoft.com/office/officeart/2005/8/layout/vList2"/>
    <dgm:cxn modelId="{ACC25825-0216-4500-9611-C91801B6EE5E}" type="presParOf" srcId="{C6714801-C8FD-4EE9-97A4-F947AAB3AB77}" destId="{C7B0C692-E69C-415D-9E63-2319C5A2ED54}" srcOrd="3" destOrd="0" presId="urn:microsoft.com/office/officeart/2005/8/layout/vList2"/>
    <dgm:cxn modelId="{D73D31FE-B3A1-4275-BA25-3CA22E32D721}" type="presParOf" srcId="{C6714801-C8FD-4EE9-97A4-F947AAB3AB77}" destId="{6A88325C-30C4-4B04-B6C1-1FE23148BDE9}" srcOrd="4" destOrd="0" presId="urn:microsoft.com/office/officeart/2005/8/layout/vList2"/>
    <dgm:cxn modelId="{0F0FF729-D139-49AB-8758-5BE991494987}" type="presParOf" srcId="{C6714801-C8FD-4EE9-97A4-F947AAB3AB77}" destId="{49D3D987-F569-4756-9E8A-E5CC6F9F311D}" srcOrd="5" destOrd="0" presId="urn:microsoft.com/office/officeart/2005/8/layout/vList2"/>
    <dgm:cxn modelId="{1ABB8762-6940-48F3-936F-359689E8B35B}" type="presParOf" srcId="{C6714801-C8FD-4EE9-97A4-F947AAB3AB77}" destId="{E778625A-853A-4B64-A2CD-3C16BC7EF140}" srcOrd="6" destOrd="0" presId="urn:microsoft.com/office/officeart/2005/8/layout/vList2"/>
    <dgm:cxn modelId="{0D30C186-12C7-4B3D-B23F-BF05B7F5B846}" type="presParOf" srcId="{C6714801-C8FD-4EE9-97A4-F947AAB3AB77}" destId="{38E0BAD8-0A9D-4611-B321-9CAFB38AFE3A}" srcOrd="7" destOrd="0" presId="urn:microsoft.com/office/officeart/2005/8/layout/vList2"/>
    <dgm:cxn modelId="{7D1B8656-D889-4179-9A03-ABFF510A2A1C}" type="presParOf" srcId="{C6714801-C8FD-4EE9-97A4-F947AAB3AB77}" destId="{020A228C-8CDC-460B-8533-C015DA6D30E4}" srcOrd="8" destOrd="0" presId="urn:microsoft.com/office/officeart/2005/8/layout/vList2"/>
    <dgm:cxn modelId="{66B0207B-A9F0-43EF-84BB-9DFF43F7DEC6}" type="presParOf" srcId="{C6714801-C8FD-4EE9-97A4-F947AAB3AB77}" destId="{9E785093-92AE-43AE-AD15-C2AFF2A8828A}" srcOrd="9" destOrd="0" presId="urn:microsoft.com/office/officeart/2005/8/layout/vList2"/>
    <dgm:cxn modelId="{6BC9A484-EEFF-48F6-BF66-2C6533734ADC}" type="presParOf" srcId="{C6714801-C8FD-4EE9-97A4-F947AAB3AB77}" destId="{997C00DE-F5AD-477D-A495-9795A274042A}" srcOrd="10" destOrd="0" presId="urn:microsoft.com/office/officeart/2005/8/layout/vList2"/>
    <dgm:cxn modelId="{C4BC16A5-6D8D-4ABD-BE9F-F55DC1FD17DE}" type="presParOf" srcId="{C6714801-C8FD-4EE9-97A4-F947AAB3AB77}" destId="{DFD137C5-EB77-4950-B78F-60934794BAA9}" srcOrd="11" destOrd="0" presId="urn:microsoft.com/office/officeart/2005/8/layout/vList2"/>
    <dgm:cxn modelId="{85417730-A9DA-41FB-B47E-B7FFB6406998}" type="presParOf" srcId="{C6714801-C8FD-4EE9-97A4-F947AAB3AB77}" destId="{71CD344A-5C35-4645-9FBD-3F9B3178EF2E}" srcOrd="12" destOrd="0" presId="urn:microsoft.com/office/officeart/2005/8/layout/vList2"/>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solidFill>
                  <a:schemeClr val="tx1"/>
                </a:solidFill>
                <a:latin typeface="Arial" charset="0"/>
              </a:defRPr>
            </a:lvl1pPr>
          </a:lstStyle>
          <a:p>
            <a:endParaRPr lang="es-ES"/>
          </a:p>
        </p:txBody>
      </p:sp>
      <p:sp>
        <p:nvSpPr>
          <p:cNvPr id="1638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solidFill>
                  <a:schemeClr val="tx1"/>
                </a:solidFill>
                <a:latin typeface="Arial" charset="0"/>
              </a:defRPr>
            </a:lvl1pPr>
          </a:lstStyle>
          <a:p>
            <a:endParaRPr lang="es-E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638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p>
        </p:txBody>
      </p:sp>
      <p:sp>
        <p:nvSpPr>
          <p:cNvPr id="1639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solidFill>
                  <a:schemeClr val="tx1"/>
                </a:solidFill>
                <a:latin typeface="Arial" charset="0"/>
              </a:defRPr>
            </a:lvl1pPr>
          </a:lstStyle>
          <a:p>
            <a:endParaRPr lang="es-ES"/>
          </a:p>
        </p:txBody>
      </p:sp>
      <p:sp>
        <p:nvSpPr>
          <p:cNvPr id="1639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solidFill>
                  <a:schemeClr val="tx1"/>
                </a:solidFill>
                <a:latin typeface="Arial" charset="0"/>
              </a:defRPr>
            </a:lvl1pPr>
          </a:lstStyle>
          <a:p>
            <a:fld id="{6D79717A-8D89-4817-BE4C-46B046B8A1E3}" type="slidenum">
              <a:rPr lang="es-ES"/>
              <a:pPr/>
              <a:t>‹#›</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10/21/2008 4:13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79563" y="465138"/>
            <a:ext cx="3798887" cy="2847975"/>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040" y="4415790"/>
            <a:ext cx="5608320" cy="418338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A24ED0-7499-49B9-8F06-3396A66994E3}" type="slidenum">
              <a:rPr lang="en-US" smtClean="0"/>
              <a:pPr/>
              <a:t>27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79717A-8D89-4817-BE4C-46B046B8A1E3}" type="slidenum">
              <a:rPr lang="es-ES" smtClean="0"/>
              <a:pPr/>
              <a:t>28</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it-IT" dirty="0" smtClean="0"/>
              <a:t>Modulo 01 - Introduzione a SQL Server 2005</a:t>
            </a:r>
            <a:endParaRPr lang="en-US" dirty="0"/>
          </a:p>
        </p:txBody>
      </p:sp>
      <p:sp>
        <p:nvSpPr>
          <p:cNvPr id="5" name="Footer Placeholder 4"/>
          <p:cNvSpPr>
            <a:spLocks noGrp="1"/>
          </p:cNvSpPr>
          <p:nvPr>
            <p:ph type="ftr" sz="quarter" idx="11"/>
          </p:nvPr>
        </p:nvSpPr>
        <p:spPr/>
        <p:txBody>
          <a:bodyPr/>
          <a:lstStyle/>
          <a:p>
            <a:r>
              <a:rPr lang="en-US" dirty="0" smtClean="0"/>
              <a:t>Solid Quality Learning © 2007</a:t>
            </a:r>
            <a:endParaRPr lang="en-US" dirty="0"/>
          </a:p>
        </p:txBody>
      </p:sp>
      <p:sp>
        <p:nvSpPr>
          <p:cNvPr id="6" name="Slide Number Placeholder 5"/>
          <p:cNvSpPr>
            <a:spLocks noGrp="1"/>
          </p:cNvSpPr>
          <p:nvPr>
            <p:ph type="sldNum" sz="quarter" idx="12"/>
          </p:nvPr>
        </p:nvSpPr>
        <p:spPr>
          <a:xfrm>
            <a:off x="3970784" y="8830643"/>
            <a:ext cx="3038049" cy="464316"/>
          </a:xfrm>
          <a:prstGeom prst="rect">
            <a:avLst/>
          </a:prstGeom>
        </p:spPr>
        <p:txBody>
          <a:bodyPr lIns="86012" tIns="43006" rIns="86012" bIns="43006"/>
          <a:lstStyle/>
          <a:p>
            <a:fld id="{78106A5D-A63D-4216-A09E-0A391B379F87}" type="slidenum">
              <a:rPr lang="en-US" smtClean="0"/>
              <a:pPr/>
              <a:t>29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noProof="0" dirty="0"/>
          </a:p>
        </p:txBody>
      </p:sp>
      <p:sp>
        <p:nvSpPr>
          <p:cNvPr id="4" name="Header Placeholder 3"/>
          <p:cNvSpPr>
            <a:spLocks noGrp="1"/>
          </p:cNvSpPr>
          <p:nvPr>
            <p:ph type="hdr" sz="quarter" idx="10"/>
          </p:nvPr>
        </p:nvSpPr>
        <p:spPr/>
        <p:txBody>
          <a:bodyPr/>
          <a:lstStyle/>
          <a:p>
            <a:r>
              <a:rPr lang="it-IT" dirty="0" smtClean="0"/>
              <a:t>Modulo 01 - Introduzione a SQL Server 2005</a:t>
            </a:r>
            <a:endParaRPr lang="en-US" dirty="0"/>
          </a:p>
        </p:txBody>
      </p:sp>
      <p:sp>
        <p:nvSpPr>
          <p:cNvPr id="5" name="Footer Placeholder 4"/>
          <p:cNvSpPr>
            <a:spLocks noGrp="1"/>
          </p:cNvSpPr>
          <p:nvPr>
            <p:ph type="ftr" sz="quarter" idx="11"/>
          </p:nvPr>
        </p:nvSpPr>
        <p:spPr/>
        <p:txBody>
          <a:bodyPr/>
          <a:lstStyle/>
          <a:p>
            <a:r>
              <a:rPr lang="en-US" dirty="0" smtClean="0"/>
              <a:t>Solid Quality Learning © 2007</a:t>
            </a:r>
            <a:endParaRPr lang="en-US" dirty="0"/>
          </a:p>
        </p:txBody>
      </p:sp>
      <p:sp>
        <p:nvSpPr>
          <p:cNvPr id="6" name="Slide Number Placeholder 5"/>
          <p:cNvSpPr>
            <a:spLocks noGrp="1"/>
          </p:cNvSpPr>
          <p:nvPr>
            <p:ph type="sldNum" sz="quarter" idx="12"/>
          </p:nvPr>
        </p:nvSpPr>
        <p:spPr>
          <a:xfrm>
            <a:off x="3970784" y="8830643"/>
            <a:ext cx="3038049" cy="464316"/>
          </a:xfrm>
          <a:prstGeom prst="rect">
            <a:avLst/>
          </a:prstGeom>
        </p:spPr>
        <p:txBody>
          <a:bodyPr lIns="86012" tIns="43006" rIns="86012" bIns="43006"/>
          <a:lstStyle/>
          <a:p>
            <a:fld id="{78106A5D-A63D-4216-A09E-0A391B379F87}" type="slidenum">
              <a:rPr lang="en-US" smtClean="0"/>
              <a:pPr/>
              <a:t>30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it-IT" dirty="0" smtClean="0"/>
              <a:t>Modulo 01 - Introduzione a SQL Server 2005</a:t>
            </a:r>
            <a:endParaRPr lang="en-US" dirty="0"/>
          </a:p>
        </p:txBody>
      </p:sp>
      <p:sp>
        <p:nvSpPr>
          <p:cNvPr id="5" name="Footer Placeholder 4"/>
          <p:cNvSpPr>
            <a:spLocks noGrp="1"/>
          </p:cNvSpPr>
          <p:nvPr>
            <p:ph type="ftr" sz="quarter" idx="11"/>
          </p:nvPr>
        </p:nvSpPr>
        <p:spPr/>
        <p:txBody>
          <a:bodyPr/>
          <a:lstStyle/>
          <a:p>
            <a:r>
              <a:rPr lang="en-US" dirty="0" smtClean="0"/>
              <a:t>Solid Quality Learning © 2007</a:t>
            </a:r>
            <a:endParaRPr lang="en-US" dirty="0"/>
          </a:p>
        </p:txBody>
      </p:sp>
      <p:sp>
        <p:nvSpPr>
          <p:cNvPr id="6" name="Slide Number Placeholder 5"/>
          <p:cNvSpPr>
            <a:spLocks noGrp="1"/>
          </p:cNvSpPr>
          <p:nvPr>
            <p:ph type="sldNum" sz="quarter" idx="12"/>
          </p:nvPr>
        </p:nvSpPr>
        <p:spPr>
          <a:xfrm>
            <a:off x="3970784" y="8830643"/>
            <a:ext cx="3038049" cy="464316"/>
          </a:xfrm>
          <a:prstGeom prst="rect">
            <a:avLst/>
          </a:prstGeom>
        </p:spPr>
        <p:txBody>
          <a:bodyPr lIns="86012" tIns="43006" rIns="86012" bIns="43006"/>
          <a:lstStyle/>
          <a:p>
            <a:fld id="{78106A5D-A63D-4216-A09E-0A391B379F87}" type="slidenum">
              <a:rPr lang="en-US" smtClean="0"/>
              <a:pPr/>
              <a:t>31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it-IT" dirty="0" smtClean="0"/>
              <a:t>Modulo 01 - Introduzione a SQL Server 2005</a:t>
            </a:r>
            <a:endParaRPr lang="en-US" dirty="0"/>
          </a:p>
        </p:txBody>
      </p:sp>
      <p:sp>
        <p:nvSpPr>
          <p:cNvPr id="5" name="Footer Placeholder 4"/>
          <p:cNvSpPr>
            <a:spLocks noGrp="1"/>
          </p:cNvSpPr>
          <p:nvPr>
            <p:ph type="ftr" sz="quarter" idx="11"/>
          </p:nvPr>
        </p:nvSpPr>
        <p:spPr/>
        <p:txBody>
          <a:bodyPr/>
          <a:lstStyle/>
          <a:p>
            <a:r>
              <a:rPr lang="en-US" dirty="0" smtClean="0"/>
              <a:t>Solid Quality Learning © 2007</a:t>
            </a:r>
            <a:endParaRPr lang="en-US" dirty="0"/>
          </a:p>
        </p:txBody>
      </p:sp>
      <p:sp>
        <p:nvSpPr>
          <p:cNvPr id="6" name="Slide Number Placeholder 5"/>
          <p:cNvSpPr>
            <a:spLocks noGrp="1"/>
          </p:cNvSpPr>
          <p:nvPr>
            <p:ph type="sldNum" sz="quarter" idx="12"/>
          </p:nvPr>
        </p:nvSpPr>
        <p:spPr>
          <a:xfrm>
            <a:off x="3970784" y="8830643"/>
            <a:ext cx="3038049" cy="464316"/>
          </a:xfrm>
          <a:prstGeom prst="rect">
            <a:avLst/>
          </a:prstGeom>
        </p:spPr>
        <p:txBody>
          <a:bodyPr lIns="86012" tIns="43006" rIns="86012" bIns="43006"/>
          <a:lstStyle/>
          <a:p>
            <a:fld id="{78106A5D-A63D-4216-A09E-0A391B379F87}" type="slidenum">
              <a:rPr lang="en-US" smtClean="0"/>
              <a:pPr/>
              <a:t>32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noProof="0" dirty="0" smtClean="0"/>
          </a:p>
        </p:txBody>
      </p:sp>
      <p:sp>
        <p:nvSpPr>
          <p:cNvPr id="4" name="Header Placeholder 3"/>
          <p:cNvSpPr>
            <a:spLocks noGrp="1"/>
          </p:cNvSpPr>
          <p:nvPr>
            <p:ph type="hdr" sz="quarter" idx="10"/>
          </p:nvPr>
        </p:nvSpPr>
        <p:spPr/>
        <p:txBody>
          <a:bodyPr/>
          <a:lstStyle/>
          <a:p>
            <a:r>
              <a:rPr lang="it-IT" dirty="0" smtClean="0"/>
              <a:t>Modulo 01 - Introduzione a SQL Server 2005</a:t>
            </a:r>
            <a:endParaRPr lang="en-US" dirty="0"/>
          </a:p>
        </p:txBody>
      </p:sp>
      <p:sp>
        <p:nvSpPr>
          <p:cNvPr id="5" name="Footer Placeholder 4"/>
          <p:cNvSpPr>
            <a:spLocks noGrp="1"/>
          </p:cNvSpPr>
          <p:nvPr>
            <p:ph type="ftr" sz="quarter" idx="11"/>
          </p:nvPr>
        </p:nvSpPr>
        <p:spPr/>
        <p:txBody>
          <a:bodyPr/>
          <a:lstStyle/>
          <a:p>
            <a:r>
              <a:rPr lang="en-US" dirty="0" smtClean="0"/>
              <a:t>Solid Quality Learning © 2007</a:t>
            </a:r>
            <a:endParaRPr lang="en-US" dirty="0"/>
          </a:p>
        </p:txBody>
      </p:sp>
      <p:sp>
        <p:nvSpPr>
          <p:cNvPr id="6" name="Slide Number Placeholder 5"/>
          <p:cNvSpPr>
            <a:spLocks noGrp="1"/>
          </p:cNvSpPr>
          <p:nvPr>
            <p:ph type="sldNum" sz="quarter" idx="12"/>
          </p:nvPr>
        </p:nvSpPr>
        <p:spPr>
          <a:xfrm>
            <a:off x="3970784" y="8830643"/>
            <a:ext cx="3038049" cy="464316"/>
          </a:xfrm>
          <a:prstGeom prst="rect">
            <a:avLst/>
          </a:prstGeom>
        </p:spPr>
        <p:txBody>
          <a:bodyPr lIns="86012" tIns="43006" rIns="86012" bIns="43006"/>
          <a:lstStyle/>
          <a:p>
            <a:fld id="{78106A5D-A63D-4216-A09E-0A391B379F87}" type="slidenum">
              <a:rPr lang="en-US" smtClean="0"/>
              <a:pPr/>
              <a:t>33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Header Placeholder 3"/>
          <p:cNvSpPr>
            <a:spLocks noGrp="1"/>
          </p:cNvSpPr>
          <p:nvPr>
            <p:ph type="hdr" sz="quarter" idx="10"/>
          </p:nvPr>
        </p:nvSpPr>
        <p:spPr/>
        <p:txBody>
          <a:bodyPr/>
          <a:lstStyle/>
          <a:p>
            <a:r>
              <a:rPr lang="it-IT" dirty="0" smtClean="0"/>
              <a:t>Modulo 01 - Introduzione a SQL Server 2005</a:t>
            </a:r>
            <a:endParaRPr lang="en-US" dirty="0"/>
          </a:p>
        </p:txBody>
      </p:sp>
      <p:sp>
        <p:nvSpPr>
          <p:cNvPr id="5" name="Footer Placeholder 4"/>
          <p:cNvSpPr>
            <a:spLocks noGrp="1"/>
          </p:cNvSpPr>
          <p:nvPr>
            <p:ph type="ftr" sz="quarter" idx="11"/>
          </p:nvPr>
        </p:nvSpPr>
        <p:spPr/>
        <p:txBody>
          <a:bodyPr/>
          <a:lstStyle/>
          <a:p>
            <a:r>
              <a:rPr lang="en-US" dirty="0" smtClean="0"/>
              <a:t>Solid Quality Learning © 2007</a:t>
            </a:r>
            <a:endParaRPr lang="en-US" dirty="0"/>
          </a:p>
        </p:txBody>
      </p:sp>
      <p:sp>
        <p:nvSpPr>
          <p:cNvPr id="6" name="Slide Number Placeholder 5"/>
          <p:cNvSpPr>
            <a:spLocks noGrp="1"/>
          </p:cNvSpPr>
          <p:nvPr>
            <p:ph type="sldNum" sz="quarter" idx="12"/>
          </p:nvPr>
        </p:nvSpPr>
        <p:spPr>
          <a:xfrm>
            <a:off x="3970784" y="8830643"/>
            <a:ext cx="3038049" cy="464316"/>
          </a:xfrm>
          <a:prstGeom prst="rect">
            <a:avLst/>
          </a:prstGeom>
        </p:spPr>
        <p:txBody>
          <a:bodyPr lIns="86012" tIns="43006" rIns="86012" bIns="43006"/>
          <a:lstStyle/>
          <a:p>
            <a:fld id="{78106A5D-A63D-4216-A09E-0A391B379F87}" type="slidenum">
              <a:rPr lang="en-US" smtClean="0"/>
              <a:pPr/>
              <a:t>34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79717A-8D89-4817-BE4C-46B046B8A1E3}" type="slidenum">
              <a:rPr lang="es-ES" smtClean="0"/>
              <a:pPr/>
              <a:t>35</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a:p>
        </p:txBody>
      </p:sp>
      <p:sp>
        <p:nvSpPr>
          <p:cNvPr id="4" name="Header Placeholder 3"/>
          <p:cNvSpPr>
            <a:spLocks noGrp="1"/>
          </p:cNvSpPr>
          <p:nvPr>
            <p:ph type="hdr" sz="quarter" idx="10"/>
          </p:nvPr>
        </p:nvSpPr>
        <p:spPr/>
        <p:txBody>
          <a:bodyPr/>
          <a:lstStyle/>
          <a:p>
            <a:pPr algn="r"/>
            <a:r>
              <a:rPr lang="en-US" dirty="0" smtClean="0"/>
              <a:t>&lt;Enter module number here&gt;</a:t>
            </a:r>
          </a:p>
          <a:p>
            <a:pPr algn="r"/>
            <a:r>
              <a:rPr lang="en-US" dirty="0" smtClean="0"/>
              <a:t>&lt;Enter module name here&gt;</a:t>
            </a:r>
            <a:endParaRPr lang="en-US" dirty="0"/>
          </a:p>
        </p:txBody>
      </p:sp>
      <p:sp>
        <p:nvSpPr>
          <p:cNvPr id="5" name="Footer Placeholder 4"/>
          <p:cNvSpPr>
            <a:spLocks noGrp="1"/>
          </p:cNvSpPr>
          <p:nvPr>
            <p:ph type="ftr" sz="quarter" idx="11"/>
          </p:nvPr>
        </p:nvSpPr>
        <p:spPr/>
        <p:txBody>
          <a:bodyPr/>
          <a:lstStyle/>
          <a:p>
            <a:pPr algn="ctr"/>
            <a:r>
              <a:rPr lang="en-US" dirty="0" smtClean="0"/>
              <a:t>&lt;Enter course name here&gt;</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fontAlgn="base">
              <a:spcBef>
                <a:spcPct val="0"/>
              </a:spcBef>
              <a:spcAft>
                <a:spcPct val="0"/>
              </a:spcAft>
              <a:defRPr/>
            </a:pPr>
            <a:fld id="{8D699AC3-7325-4BA6-8C06-12130CAB5DC3}" type="slidenum">
              <a:rPr lang="en-US">
                <a:solidFill>
                  <a:prstClr val="black"/>
                </a:solidFill>
              </a:rPr>
              <a:pPr algn="r" rtl="0" fontAlgn="base">
                <a:spcBef>
                  <a:spcPct val="0"/>
                </a:spcBef>
                <a:spcAft>
                  <a:spcPct val="0"/>
                </a:spcAft>
                <a:defRPr/>
              </a:pPr>
              <a:t>3</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a:p>
        </p:txBody>
      </p:sp>
      <p:sp>
        <p:nvSpPr>
          <p:cNvPr id="4" name="Header Placeholder 3"/>
          <p:cNvSpPr>
            <a:spLocks noGrp="1"/>
          </p:cNvSpPr>
          <p:nvPr>
            <p:ph type="hdr" sz="quarter" idx="10"/>
          </p:nvPr>
        </p:nvSpPr>
        <p:spPr/>
        <p:txBody>
          <a:bodyPr/>
          <a:lstStyle/>
          <a:p>
            <a:pPr algn="r"/>
            <a:r>
              <a:rPr lang="en-US" dirty="0" smtClean="0"/>
              <a:t>&lt;Enter module number here&gt;</a:t>
            </a:r>
          </a:p>
          <a:p>
            <a:pPr algn="r"/>
            <a:r>
              <a:rPr lang="en-US" dirty="0" smtClean="0"/>
              <a:t>&lt;Enter module name here&gt;</a:t>
            </a:r>
            <a:endParaRPr lang="en-US" dirty="0"/>
          </a:p>
        </p:txBody>
      </p:sp>
      <p:sp>
        <p:nvSpPr>
          <p:cNvPr id="5" name="Footer Placeholder 4"/>
          <p:cNvSpPr>
            <a:spLocks noGrp="1"/>
          </p:cNvSpPr>
          <p:nvPr>
            <p:ph type="ftr" sz="quarter" idx="11"/>
          </p:nvPr>
        </p:nvSpPr>
        <p:spPr/>
        <p:txBody>
          <a:bodyPr/>
          <a:lstStyle/>
          <a:p>
            <a:pPr algn="ctr"/>
            <a:r>
              <a:rPr lang="en-US" dirty="0" smtClean="0"/>
              <a:t>&lt;Enter course name here&gt;</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a:p>
        </p:txBody>
      </p:sp>
      <p:sp>
        <p:nvSpPr>
          <p:cNvPr id="4" name="Header Placeholder 3"/>
          <p:cNvSpPr>
            <a:spLocks noGrp="1"/>
          </p:cNvSpPr>
          <p:nvPr>
            <p:ph type="hdr" sz="quarter" idx="10"/>
          </p:nvPr>
        </p:nvSpPr>
        <p:spPr/>
        <p:txBody>
          <a:bodyPr/>
          <a:lstStyle/>
          <a:p>
            <a:pPr algn="r"/>
            <a:r>
              <a:rPr lang="en-US" dirty="0" smtClean="0"/>
              <a:t>&lt;Enter module number here&gt;</a:t>
            </a:r>
          </a:p>
          <a:p>
            <a:pPr algn="r"/>
            <a:r>
              <a:rPr lang="en-US" dirty="0" smtClean="0"/>
              <a:t>&lt;Enter module name here&gt;</a:t>
            </a:r>
            <a:endParaRPr lang="en-US" dirty="0"/>
          </a:p>
        </p:txBody>
      </p:sp>
      <p:sp>
        <p:nvSpPr>
          <p:cNvPr id="5" name="Footer Placeholder 4"/>
          <p:cNvSpPr>
            <a:spLocks noGrp="1"/>
          </p:cNvSpPr>
          <p:nvPr>
            <p:ph type="ftr" sz="quarter" idx="11"/>
          </p:nvPr>
        </p:nvSpPr>
        <p:spPr/>
        <p:txBody>
          <a:bodyPr/>
          <a:lstStyle/>
          <a:p>
            <a:pPr algn="ctr"/>
            <a:r>
              <a:rPr lang="en-US" dirty="0" smtClean="0"/>
              <a:t>&lt;Enter course name here&gt;</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a:p>
        </p:txBody>
      </p:sp>
      <p:sp>
        <p:nvSpPr>
          <p:cNvPr id="4" name="Header Placeholder 3"/>
          <p:cNvSpPr>
            <a:spLocks noGrp="1"/>
          </p:cNvSpPr>
          <p:nvPr>
            <p:ph type="hdr" sz="quarter" idx="10"/>
          </p:nvPr>
        </p:nvSpPr>
        <p:spPr/>
        <p:txBody>
          <a:bodyPr/>
          <a:lstStyle/>
          <a:p>
            <a:pPr algn="r"/>
            <a:r>
              <a:rPr lang="en-US" dirty="0" smtClean="0"/>
              <a:t>&lt;Enter module number here&gt;</a:t>
            </a:r>
          </a:p>
          <a:p>
            <a:pPr algn="r"/>
            <a:r>
              <a:rPr lang="en-US" dirty="0" smtClean="0"/>
              <a:t>&lt;Enter module name here&gt;</a:t>
            </a:r>
            <a:endParaRPr lang="en-US" dirty="0"/>
          </a:p>
        </p:txBody>
      </p:sp>
      <p:sp>
        <p:nvSpPr>
          <p:cNvPr id="5" name="Footer Placeholder 4"/>
          <p:cNvSpPr>
            <a:spLocks noGrp="1"/>
          </p:cNvSpPr>
          <p:nvPr>
            <p:ph type="ftr" sz="quarter" idx="11"/>
          </p:nvPr>
        </p:nvSpPr>
        <p:spPr/>
        <p:txBody>
          <a:bodyPr/>
          <a:lstStyle/>
          <a:p>
            <a:pPr algn="ctr"/>
            <a:r>
              <a:rPr lang="en-US" dirty="0" smtClean="0"/>
              <a:t>&lt;Enter course name here&gt;</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a:p>
        </p:txBody>
      </p:sp>
      <p:sp>
        <p:nvSpPr>
          <p:cNvPr id="4" name="Header Placeholder 3"/>
          <p:cNvSpPr>
            <a:spLocks noGrp="1"/>
          </p:cNvSpPr>
          <p:nvPr>
            <p:ph type="hdr" sz="quarter" idx="10"/>
          </p:nvPr>
        </p:nvSpPr>
        <p:spPr/>
        <p:txBody>
          <a:bodyPr/>
          <a:lstStyle/>
          <a:p>
            <a:pPr algn="r"/>
            <a:r>
              <a:rPr lang="en-US" dirty="0" smtClean="0"/>
              <a:t>&lt;Enter module number here&gt;</a:t>
            </a:r>
          </a:p>
          <a:p>
            <a:pPr algn="r"/>
            <a:r>
              <a:rPr lang="en-US" dirty="0" smtClean="0"/>
              <a:t>&lt;Enter module name here&gt;</a:t>
            </a:r>
            <a:endParaRPr lang="en-US" dirty="0"/>
          </a:p>
        </p:txBody>
      </p:sp>
      <p:sp>
        <p:nvSpPr>
          <p:cNvPr id="5" name="Footer Placeholder 4"/>
          <p:cNvSpPr>
            <a:spLocks noGrp="1"/>
          </p:cNvSpPr>
          <p:nvPr>
            <p:ph type="ftr" sz="quarter" idx="11"/>
          </p:nvPr>
        </p:nvSpPr>
        <p:spPr/>
        <p:txBody>
          <a:bodyPr/>
          <a:lstStyle/>
          <a:p>
            <a:pPr algn="ctr"/>
            <a:r>
              <a:rPr lang="en-US" dirty="0" smtClean="0"/>
              <a:t>&lt;Enter course name here&gt;</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E4D339-A873-4631-B105-F520D9508BDB}" type="slidenum">
              <a:rPr lang="en-US" smtClean="0"/>
              <a:pPr>
                <a:defRPr/>
              </a:pPr>
              <a:t>11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79717A-8D89-4817-BE4C-46B046B8A1E3}" type="slidenum">
              <a:rPr lang="es-ES" smtClean="0"/>
              <a:pPr/>
              <a:t>12</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SQL Server 2005 Boot Camp</a:t>
            </a:r>
            <a:endParaRPr lang="en-US" dirty="0"/>
          </a:p>
        </p:txBody>
      </p:sp>
      <p:sp>
        <p:nvSpPr>
          <p:cNvPr id="5" name="Footer Placeholder 4"/>
          <p:cNvSpPr>
            <a:spLocks noGrp="1"/>
          </p:cNvSpPr>
          <p:nvPr>
            <p:ph type="ftr" sz="quarter" idx="11"/>
          </p:nvPr>
        </p:nvSpPr>
        <p:spPr/>
        <p:txBody>
          <a:bodyPr/>
          <a:lstStyle/>
          <a:p>
            <a:r>
              <a:rPr lang="en-US" dirty="0" smtClean="0"/>
              <a:t>Solid Quality Mentors</a:t>
            </a:r>
            <a:endParaRPr lang="en-US" dirty="0"/>
          </a:p>
        </p:txBody>
      </p:sp>
      <p:sp>
        <p:nvSpPr>
          <p:cNvPr id="6" name="Slide Number Placeholder 5"/>
          <p:cNvSpPr>
            <a:spLocks noGrp="1"/>
          </p:cNvSpPr>
          <p:nvPr>
            <p:ph type="sldNum" sz="quarter" idx="12"/>
          </p:nvPr>
        </p:nvSpPr>
        <p:spPr/>
        <p:txBody>
          <a:bodyPr/>
          <a:lstStyle/>
          <a:p>
            <a:fld id="{42B62933-EDCB-4C52-8732-2868A4C471F4}" type="slidenum">
              <a:rPr lang="en-US" smtClean="0"/>
              <a:pPr/>
              <a:t>14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Notas : </a:t>
            </a:r>
          </a:p>
          <a:p>
            <a:endParaRPr lang="en-US" dirty="0"/>
          </a:p>
        </p:txBody>
      </p:sp>
      <p:sp>
        <p:nvSpPr>
          <p:cNvPr id="4" name="Slide Number Placeholder 3"/>
          <p:cNvSpPr>
            <a:spLocks noGrp="1"/>
          </p:cNvSpPr>
          <p:nvPr>
            <p:ph type="sldNum" sz="quarter" idx="10"/>
          </p:nvPr>
        </p:nvSpPr>
        <p:spPr/>
        <p:txBody>
          <a:bodyPr/>
          <a:lstStyle/>
          <a:p>
            <a:fld id="{6D79717A-8D89-4817-BE4C-46B046B8A1E3}" type="slidenum">
              <a:rPr lang="es-ES" smtClean="0"/>
              <a:pPr/>
              <a:t>17</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79717A-8D89-4817-BE4C-46B046B8A1E3}" type="slidenum">
              <a:rPr lang="es-ES" smtClean="0"/>
              <a:pPr/>
              <a:t>20</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smtClean="0"/>
          </a:p>
        </p:txBody>
      </p:sp>
      <p:sp>
        <p:nvSpPr>
          <p:cNvPr id="4" name="Slide Number Placeholder 3"/>
          <p:cNvSpPr>
            <a:spLocks noGrp="1"/>
          </p:cNvSpPr>
          <p:nvPr>
            <p:ph type="sldNum" sz="quarter" idx="10"/>
          </p:nvPr>
        </p:nvSpPr>
        <p:spPr/>
        <p:txBody>
          <a:bodyPr/>
          <a:lstStyle/>
          <a:p>
            <a:fld id="{6D79717A-8D89-4817-BE4C-46B046B8A1E3}" type="slidenum">
              <a:rPr lang="es-ES" smtClean="0"/>
              <a:pPr/>
              <a:t>22</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79717A-8D89-4817-BE4C-46B046B8A1E3}" type="slidenum">
              <a:rPr lang="es-ES" smtClean="0"/>
              <a:pPr/>
              <a:t>26</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0"/>
          <p:cNvGrpSpPr/>
          <p:nvPr/>
        </p:nvGrpSpPr>
        <p:grpSpPr bwMode="ltGray">
          <a:xfrm>
            <a:off x="457200" y="1771650"/>
            <a:ext cx="4648200" cy="1657350"/>
            <a:chOff x="457200" y="2628900"/>
            <a:chExt cx="4648200" cy="1219200"/>
          </a:xfrm>
        </p:grpSpPr>
        <p:sp>
          <p:nvSpPr>
            <p:cNvPr id="22" name="Rectangle 21"/>
            <p:cNvSpPr/>
            <p:nvPr userDrawn="1"/>
          </p:nvSpPr>
          <p:spPr bwMode="ltGray">
            <a:xfrm>
              <a:off x="457200" y="2628900"/>
              <a:ext cx="4648200" cy="1219200"/>
            </a:xfrm>
            <a:prstGeom prst="rect">
              <a:avLst/>
            </a:prstGeom>
            <a:gradFill flip="none" rotWithShape="1">
              <a:gsLst>
                <a:gs pos="0">
                  <a:schemeClr val="bg1"/>
                </a:gs>
                <a:gs pos="50000">
                  <a:srgbClr val="636466">
                    <a:alpha val="40000"/>
                  </a:srgb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p:cNvSpPr/>
            <p:nvPr userDrawn="1"/>
          </p:nvSpPr>
          <p:spPr bwMode="ltGray">
            <a:xfrm>
              <a:off x="571500" y="2628900"/>
              <a:ext cx="4419600" cy="1219200"/>
            </a:xfrm>
            <a:prstGeom prst="rect">
              <a:avLst/>
            </a:prstGeom>
            <a:gradFill flip="none" rotWithShape="1">
              <a:gsLst>
                <a:gs pos="0">
                  <a:schemeClr val="bg1"/>
                </a:gs>
                <a:gs pos="50000">
                  <a:srgbClr val="636466">
                    <a:alpha val="40000"/>
                  </a:srgb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itle 1"/>
          <p:cNvSpPr>
            <a:spLocks noGrp="1"/>
          </p:cNvSpPr>
          <p:nvPr>
            <p:ph type="title" hasCustomPrompt="1"/>
          </p:nvPr>
        </p:nvSpPr>
        <p:spPr>
          <a:xfrm>
            <a:off x="685800" y="1647825"/>
            <a:ext cx="4257675" cy="933450"/>
          </a:xfrm>
        </p:spPr>
        <p:txBody>
          <a:bodyPr wrap="square" bIns="0" anchor="b" anchorCtr="0">
            <a:noAutofit/>
          </a:bodyPr>
          <a:lstStyle>
            <a:lvl1pPr algn="l">
              <a:defRPr sz="2800" b="0" cap="none" baseline="0">
                <a:solidFill>
                  <a:schemeClr val="tx1"/>
                </a:solidFill>
              </a:defRPr>
            </a:lvl1pPr>
          </a:lstStyle>
          <a:p>
            <a:r>
              <a:rPr lang="en-US" dirty="0" smtClean="0"/>
              <a:t>Click to edit Master </a:t>
            </a:r>
            <a:br>
              <a:rPr lang="en-US" dirty="0" smtClean="0"/>
            </a:br>
            <a:r>
              <a:rPr lang="en-US" dirty="0" smtClean="0"/>
              <a:t>title style</a:t>
            </a:r>
            <a:endParaRPr lang="en-US" dirty="0"/>
          </a:p>
        </p:txBody>
      </p:sp>
      <p:cxnSp>
        <p:nvCxnSpPr>
          <p:cNvPr id="11" name="Straight Connector 10"/>
          <p:cNvCxnSpPr/>
          <p:nvPr/>
        </p:nvCxnSpPr>
        <p:spPr>
          <a:xfrm>
            <a:off x="704850" y="2638425"/>
            <a:ext cx="3581400" cy="1588"/>
          </a:xfrm>
          <a:prstGeom prst="line">
            <a:avLst/>
          </a:prstGeom>
          <a:ln w="12700" cmpd="sng">
            <a:gradFill flip="none" rotWithShape="1">
              <a:gsLst>
                <a:gs pos="40000">
                  <a:srgbClr val="636466"/>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1" hasCustomPrompt="1"/>
          </p:nvPr>
        </p:nvSpPr>
        <p:spPr>
          <a:xfrm>
            <a:off x="685799" y="2692585"/>
            <a:ext cx="4257675" cy="369332"/>
          </a:xfrm>
        </p:spPr>
        <p:txBody>
          <a:bodyPr vert="horz" wrap="square" lIns="91440" tIns="45720" rIns="91440" bIns="45720" rtlCol="0" anchor="t" anchorCtr="0">
            <a:spAutoFit/>
          </a:bodyPr>
          <a:lstStyle>
            <a:lvl1pPr>
              <a:spcBef>
                <a:spcPts val="300"/>
              </a:spcBef>
              <a:buFontTx/>
              <a:buNone/>
              <a:defRPr kumimoji="0" lang="en-US" sz="2000" b="0" i="0" u="none" strike="noStrike" kern="1200" cap="none" spc="0" normalizeH="0" baseline="0" noProof="0" dirty="0" smtClean="0">
                <a:ln>
                  <a:noFill/>
                </a:ln>
                <a:solidFill>
                  <a:schemeClr val="tx1"/>
                </a:solidFill>
                <a:effectLst/>
                <a:uLnTx/>
                <a:uFillTx/>
                <a:latin typeface="+mn-lt"/>
                <a:ea typeface="+mn-ea"/>
                <a:cs typeface="+mn-cs"/>
              </a:defRPr>
            </a:lvl1pPr>
          </a:lstStyle>
          <a:p>
            <a:pPr marL="0" marR="0" lvl="0" indent="0" algn="l" defTabSz="914400" rtl="0" eaLnBrk="1" fontAlgn="auto" latinLnBrk="0" hangingPunct="1">
              <a:lnSpc>
                <a:spcPct val="90000"/>
              </a:lnSpc>
              <a:spcBef>
                <a:spcPts val="1200"/>
              </a:spcBef>
              <a:spcAft>
                <a:spcPts val="0"/>
              </a:spcAft>
              <a:buClrTx/>
              <a:buSzTx/>
              <a:tabLst/>
            </a:pPr>
            <a:r>
              <a:rPr lang="en-US" dirty="0" smtClean="0"/>
              <a:t>Click to edit Master subtitle style</a:t>
            </a:r>
            <a:endParaRPr lang="en-US" dirty="0"/>
          </a:p>
        </p:txBody>
      </p:sp>
      <p:pic>
        <p:nvPicPr>
          <p:cNvPr id="9" name="Picture 1" descr="E:\Clients\_logos\SQL08_h_rgb_r.png"/>
          <p:cNvPicPr>
            <a:picLocks noChangeAspect="1" noChangeArrowheads="1"/>
          </p:cNvPicPr>
          <p:nvPr userDrawn="1"/>
        </p:nvPicPr>
        <p:blipFill>
          <a:blip r:embed="rId3"/>
          <a:srcRect/>
          <a:stretch>
            <a:fillRect/>
          </a:stretch>
        </p:blipFill>
        <p:spPr bwMode="auto">
          <a:xfrm>
            <a:off x="257504" y="198407"/>
            <a:ext cx="2209705" cy="452628"/>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7200" y="334963"/>
            <a:ext cx="8229600" cy="593725"/>
          </a:xfrm>
        </p:spPr>
        <p:txBody>
          <a:bodyPr/>
          <a:lstStyle>
            <a:lvl1pPr>
              <a:defRPr sz="4800">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461963" y="1411553"/>
            <a:ext cx="8382000" cy="2200602"/>
          </a:xfrm>
        </p:spPr>
        <p:txBody>
          <a:bodyPr>
            <a:noAutofit/>
          </a:bodyPr>
          <a:lstStyle>
            <a:lvl1pPr marL="457200" indent="-457200">
              <a:buClr>
                <a:schemeClr val="tx1"/>
              </a:buClr>
              <a:buSzPct val="70000"/>
              <a:buFont typeface="Wingdings" pitchFamily="2" charset="2"/>
              <a:buChar char="l"/>
              <a:defRPr sz="3600">
                <a:solidFill>
                  <a:schemeClr val="tx1"/>
                </a:solidFill>
              </a:defRPr>
            </a:lvl1pPr>
            <a:lvl2pPr marL="914400" indent="-457200">
              <a:buClr>
                <a:schemeClr val="tx1"/>
              </a:buClr>
              <a:buSzPct val="70000"/>
              <a:buFont typeface="Wingdings" pitchFamily="2" charset="2"/>
              <a:buChar char="l"/>
              <a:defRPr sz="3200">
                <a:solidFill>
                  <a:schemeClr val="tx1"/>
                </a:solidFill>
              </a:defRPr>
            </a:lvl2pPr>
            <a:lvl3pPr marL="1257300" indent="-342900">
              <a:buClr>
                <a:schemeClr val="tx1"/>
              </a:buClr>
              <a:buSzPct val="70000"/>
              <a:buFont typeface="Wingdings" pitchFamily="2" charset="2"/>
              <a:buChar char="l"/>
              <a:defRPr sz="2800">
                <a:solidFill>
                  <a:schemeClr val="tx1"/>
                </a:solidFill>
              </a:defRPr>
            </a:lvl3pPr>
            <a:lvl4pPr marL="1600200" indent="-342900">
              <a:buClr>
                <a:schemeClr val="tx1"/>
              </a:buClr>
              <a:buSzPct val="70000"/>
              <a:buFont typeface="Wingdings" pitchFamily="2" charset="2"/>
              <a:buChar char="l"/>
              <a:defRPr sz="2400">
                <a:solidFill>
                  <a:schemeClr val="tx1"/>
                </a:solidFill>
              </a:defRPr>
            </a:lvl4pPr>
            <a:lvl5pPr marL="1885950" indent="-285750">
              <a:buClr>
                <a:schemeClr val="tx1"/>
              </a:buClr>
              <a:buSzPct val="70000"/>
              <a:buFont typeface="Wingdings" pitchFamily="2" charset="2"/>
              <a:buChar char="l"/>
              <a:defRPr sz="20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sz="2800">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51575"/>
            <a:ext cx="2133600" cy="476250"/>
          </a:xfrm>
          <a:prstGeom prst="rect">
            <a:avLst/>
          </a:prstGeom>
        </p:spPr>
        <p:txBody>
          <a:bodyPr/>
          <a:lstStyle>
            <a:lvl1pPr>
              <a:defRPr/>
            </a:lvl1pPr>
          </a:lstStyle>
          <a:p>
            <a:endParaRPr lang="es-ES"/>
          </a:p>
        </p:txBody>
      </p:sp>
      <p:sp>
        <p:nvSpPr>
          <p:cNvPr id="5" name="Slide Number Placeholder 4"/>
          <p:cNvSpPr>
            <a:spLocks noGrp="1"/>
          </p:cNvSpPr>
          <p:nvPr>
            <p:ph type="sldNum" sz="quarter" idx="11"/>
          </p:nvPr>
        </p:nvSpPr>
        <p:spPr>
          <a:xfrm>
            <a:off x="6553200" y="6248400"/>
            <a:ext cx="2133600" cy="476250"/>
          </a:xfrm>
          <a:prstGeom prst="rect">
            <a:avLst/>
          </a:prstGeom>
        </p:spPr>
        <p:txBody>
          <a:bodyPr/>
          <a:lstStyle>
            <a:lvl1pPr>
              <a:defRPr/>
            </a:lvl1pPr>
          </a:lstStyle>
          <a:p>
            <a:fld id="{DF69ADB9-7862-46E5-86BA-B330C3B4E39C}" type="slidenum">
              <a:rPr lang="es-ES"/>
              <a:pPr/>
              <a:t>‹#›</a:t>
            </a:fld>
            <a:endParaRPr lang="es-ES"/>
          </a:p>
        </p:txBody>
      </p:sp>
      <p:sp>
        <p:nvSpPr>
          <p:cNvPr id="6" name="Footer Placeholder 5"/>
          <p:cNvSpPr>
            <a:spLocks noGrp="1"/>
          </p:cNvSpPr>
          <p:nvPr>
            <p:ph type="ftr" sz="quarter" idx="12"/>
          </p:nvPr>
        </p:nvSpPr>
        <p:spPr>
          <a:xfrm>
            <a:off x="3124200" y="6248400"/>
            <a:ext cx="2895600" cy="476250"/>
          </a:xfrm>
          <a:prstGeom prst="rect">
            <a:avLst/>
          </a:prstGeom>
        </p:spPr>
        <p:txBody>
          <a:bodyPr/>
          <a:lstStyle>
            <a:lvl1pPr>
              <a:defRPr/>
            </a:lvl1pPr>
          </a:lstStyle>
          <a:p>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1414"/>
            <a:ext cx="8229600" cy="668319"/>
          </a:xfrm>
        </p:spPr>
        <p:txBody>
          <a:bodyPr/>
          <a:lstStyle>
            <a:lvl1pPr>
              <a:defRPr sz="4000" baseline="0"/>
            </a:lvl1pPr>
          </a:lstStyle>
          <a:p>
            <a:r>
              <a:rPr lang="en-US" dirty="0" smtClean="0"/>
              <a:t>&lt;Enter slide title here&gt;</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AutoShape 4"/>
          <p:cNvSpPr>
            <a:spLocks noChangeArrowheads="1"/>
          </p:cNvSpPr>
          <p:nvPr userDrawn="1"/>
        </p:nvSpPr>
        <p:spPr bwMode="auto">
          <a:xfrm rot="5400000">
            <a:off x="575470" y="816769"/>
            <a:ext cx="184150" cy="144463"/>
          </a:xfrm>
          <a:prstGeom prst="triangle">
            <a:avLst>
              <a:gd name="adj" fmla="val 50000"/>
            </a:avLst>
          </a:prstGeom>
          <a:solidFill>
            <a:schemeClr val="bg1"/>
          </a:solidFill>
          <a:ln w="9525">
            <a:noFill/>
            <a:miter lim="800000"/>
            <a:headEnd/>
            <a:tailEnd/>
          </a:ln>
          <a:effectLst/>
        </p:spPr>
        <p:txBody>
          <a:bodyPr wrap="none" anchor="ctr"/>
          <a:lstStyle/>
          <a:p>
            <a:endParaRPr lang="en-US" dirty="0"/>
          </a:p>
        </p:txBody>
      </p:sp>
      <p:sp>
        <p:nvSpPr>
          <p:cNvPr id="7" name="Text Placeholder 6"/>
          <p:cNvSpPr>
            <a:spLocks noGrp="1"/>
          </p:cNvSpPr>
          <p:nvPr>
            <p:ph type="body" sz="quarter" idx="10" hasCustomPrompt="1"/>
          </p:nvPr>
        </p:nvSpPr>
        <p:spPr>
          <a:xfrm>
            <a:off x="714349" y="749509"/>
            <a:ext cx="7972027" cy="285752"/>
          </a:xfrm>
        </p:spPr>
        <p:txBody>
          <a:bodyPr anchor="ctr" anchorCtr="0"/>
          <a:lstStyle>
            <a:lvl1pPr marL="0" indent="0">
              <a:buNone/>
              <a:defRPr sz="1800" baseline="0">
                <a:solidFill>
                  <a:schemeClr val="bg1"/>
                </a:solidFill>
              </a:defRPr>
            </a:lvl1pPr>
          </a:lstStyle>
          <a:p>
            <a:pPr lvl="0"/>
            <a:r>
              <a:rPr lang="en-US" dirty="0" smtClean="0"/>
              <a:t>&lt;Enter slide subtitle here&gt;</a:t>
            </a:r>
            <a:endParaRPr lang="en-US" dirty="0"/>
          </a:p>
        </p:txBody>
      </p:sp>
      <p:sp>
        <p:nvSpPr>
          <p:cNvPr id="6" name="Slide Number Placeholder 5"/>
          <p:cNvSpPr>
            <a:spLocks noGrp="1"/>
          </p:cNvSpPr>
          <p:nvPr>
            <p:ph type="sldNum" sz="quarter" idx="11"/>
          </p:nvPr>
        </p:nvSpPr>
        <p:spPr>
          <a:xfrm>
            <a:off x="6553200" y="6248400"/>
            <a:ext cx="2133600" cy="476250"/>
          </a:xfrm>
          <a:prstGeom prst="rect">
            <a:avLst/>
          </a:prstGeom>
        </p:spPr>
        <p:txBody>
          <a:bodyPr/>
          <a:lstStyle/>
          <a:p>
            <a:fld id="{81CB9665-AF7A-4210-B047-22CE383B0805}" type="slidenum">
              <a:rPr lang="en-US" smtClean="0"/>
              <a:pPr/>
              <a:t>‹#›</a:t>
            </a:fld>
            <a:endParaRPr lang="en-US" dirty="0"/>
          </a:p>
        </p:txBody>
      </p:sp>
      <p:sp>
        <p:nvSpPr>
          <p:cNvPr id="8" name="Footer Placeholder 7"/>
          <p:cNvSpPr>
            <a:spLocks noGrp="1"/>
          </p:cNvSpPr>
          <p:nvPr>
            <p:ph type="ftr" sz="quarter" idx="12"/>
          </p:nvPr>
        </p:nvSpPr>
        <p:spPr>
          <a:xfrm>
            <a:off x="3124200" y="6248400"/>
            <a:ext cx="2895600" cy="476250"/>
          </a:xfrm>
          <a:prstGeom prst="rect">
            <a:avLst/>
          </a:prstGeom>
        </p:spPr>
        <p:txBody>
          <a:bodyPr/>
          <a:lstStyle/>
          <a:p>
            <a:pPr algn="l"/>
            <a:r>
              <a:rPr lang="en-US" dirty="0" smtClean="0"/>
              <a:t>Solid Quality Mentors</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31"/>
          <p:cNvGrpSpPr/>
          <p:nvPr/>
        </p:nvGrpSpPr>
        <p:grpSpPr bwMode="ltGray">
          <a:xfrm>
            <a:off x="457200" y="1771650"/>
            <a:ext cx="4648200" cy="1657350"/>
            <a:chOff x="457200" y="2628900"/>
            <a:chExt cx="4648200" cy="1219200"/>
          </a:xfrm>
        </p:grpSpPr>
        <p:sp>
          <p:nvSpPr>
            <p:cNvPr id="33" name="Rectangle 32"/>
            <p:cNvSpPr/>
            <p:nvPr userDrawn="1"/>
          </p:nvSpPr>
          <p:spPr bwMode="ltGray">
            <a:xfrm>
              <a:off x="457200" y="2628900"/>
              <a:ext cx="4648200" cy="1219200"/>
            </a:xfrm>
            <a:prstGeom prst="rect">
              <a:avLst/>
            </a:prstGeom>
            <a:gradFill flip="none" rotWithShape="1">
              <a:gsLst>
                <a:gs pos="0">
                  <a:schemeClr val="bg1"/>
                </a:gs>
                <a:gs pos="50000">
                  <a:srgbClr val="636466">
                    <a:alpha val="40000"/>
                  </a:srgb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userDrawn="1"/>
          </p:nvSpPr>
          <p:spPr bwMode="ltGray">
            <a:xfrm>
              <a:off x="571500" y="2628900"/>
              <a:ext cx="4419600" cy="1219200"/>
            </a:xfrm>
            <a:prstGeom prst="rect">
              <a:avLst/>
            </a:prstGeom>
            <a:gradFill flip="none" rotWithShape="1">
              <a:gsLst>
                <a:gs pos="0">
                  <a:schemeClr val="bg1"/>
                </a:gs>
                <a:gs pos="50000">
                  <a:srgbClr val="636466">
                    <a:alpha val="40000"/>
                  </a:srgb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itle 1"/>
          <p:cNvSpPr>
            <a:spLocks noGrp="1"/>
          </p:cNvSpPr>
          <p:nvPr>
            <p:ph type="title" hasCustomPrompt="1"/>
          </p:nvPr>
        </p:nvSpPr>
        <p:spPr>
          <a:xfrm>
            <a:off x="685800" y="1647825"/>
            <a:ext cx="4257675" cy="932795"/>
          </a:xfrm>
        </p:spPr>
        <p:txBody>
          <a:bodyPr bIns="0" anchor="b" anchorCtr="0">
            <a:normAutofit/>
          </a:bodyPr>
          <a:lstStyle>
            <a:lvl1pPr algn="l">
              <a:defRPr sz="2800" b="0" cap="none" baseline="0">
                <a:solidFill>
                  <a:schemeClr val="tx1"/>
                </a:solidFill>
              </a:defRPr>
            </a:lvl1pPr>
          </a:lstStyle>
          <a:p>
            <a:r>
              <a:rPr lang="en-US" dirty="0" smtClean="0"/>
              <a:t>Click to edit Master </a:t>
            </a:r>
            <a:br>
              <a:rPr lang="en-US" dirty="0" smtClean="0"/>
            </a:br>
            <a:r>
              <a:rPr lang="en-US" dirty="0" smtClean="0"/>
              <a:t>title style</a:t>
            </a:r>
            <a:endParaRPr lang="en-US" dirty="0"/>
          </a:p>
        </p:txBody>
      </p:sp>
      <p:cxnSp>
        <p:nvCxnSpPr>
          <p:cNvPr id="11" name="Straight Connector 10"/>
          <p:cNvCxnSpPr/>
          <p:nvPr/>
        </p:nvCxnSpPr>
        <p:spPr>
          <a:xfrm>
            <a:off x="699759" y="2638425"/>
            <a:ext cx="3581400" cy="1588"/>
          </a:xfrm>
          <a:prstGeom prst="line">
            <a:avLst/>
          </a:prstGeom>
          <a:ln w="12700" cmpd="sng">
            <a:gradFill flip="none" rotWithShape="1">
              <a:gsLst>
                <a:gs pos="40000">
                  <a:srgbClr val="636466"/>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1" hasCustomPrompt="1"/>
          </p:nvPr>
        </p:nvSpPr>
        <p:spPr>
          <a:xfrm>
            <a:off x="685471" y="2694099"/>
            <a:ext cx="4258003" cy="369332"/>
          </a:xfrm>
        </p:spPr>
        <p:txBody>
          <a:bodyPr vert="horz" lIns="91440" tIns="45720" rIns="91440" bIns="45720" rtlCol="0" anchor="t" anchorCtr="0"/>
          <a:lstStyle>
            <a:lvl1pPr marL="0" indent="0" algn="l" defTabSz="914400" rtl="0" eaLnBrk="1" latinLnBrk="0" hangingPunct="1">
              <a:spcBef>
                <a:spcPts val="300"/>
              </a:spcBef>
              <a:buFontTx/>
              <a:buNone/>
              <a:defRPr lang="en-US" sz="2000" kern="1200" dirty="0" smtClean="0">
                <a:solidFill>
                  <a:schemeClr val="tx1"/>
                </a:solidFill>
                <a:latin typeface="+mn-lt"/>
                <a:ea typeface="+mn-ea"/>
                <a:cs typeface="+mn-cs"/>
              </a:defRPr>
            </a:lvl1pPr>
          </a:lstStyle>
          <a:p>
            <a:pPr lvl="0"/>
            <a:r>
              <a:rPr lang="en-US" dirty="0" smtClean="0"/>
              <a:t>Click to edit Master subtitle styles</a:t>
            </a:r>
            <a:endParaRPr lang="en-US" dirty="0"/>
          </a:p>
        </p:txBody>
      </p:sp>
      <p:sp>
        <p:nvSpPr>
          <p:cNvPr id="25" name="Text Placeholder 24"/>
          <p:cNvSpPr>
            <a:spLocks noGrp="1"/>
          </p:cNvSpPr>
          <p:nvPr>
            <p:ph type="body" sz="quarter" idx="12" hasCustomPrompt="1"/>
          </p:nvPr>
        </p:nvSpPr>
        <p:spPr>
          <a:xfrm>
            <a:off x="4572000" y="760412"/>
            <a:ext cx="4129088" cy="517525"/>
          </a:xfrm>
        </p:spPr>
        <p:txBody>
          <a:bodyPr vert="horz" wrap="square" lIns="0" tIns="0" rIns="0" bIns="0" rtlCol="0" anchor="t" anchorCtr="0">
            <a:noAutofit/>
            <a:scene3d>
              <a:camera prst="orthographicFront"/>
              <a:lightRig rig="flat" dir="t"/>
            </a:scene3d>
            <a:sp3d extrusionH="88900" contourW="2540">
              <a:bevelT w="12700" h="19050"/>
              <a:contourClr>
                <a:srgbClr val="F4A234"/>
              </a:contourClr>
            </a:sp3d>
          </a:bodyPr>
          <a:lstStyle>
            <a:lvl1pPr marL="0" indent="0" algn="r" defTabSz="914363" rtl="0" eaLnBrk="1" latinLnBrk="0" hangingPunct="1">
              <a:lnSpc>
                <a:spcPct val="90000"/>
              </a:lnSpc>
              <a:spcBef>
                <a:spcPct val="20000"/>
              </a:spcBef>
              <a:buFontTx/>
              <a:buNone/>
              <a:defRPr kumimoji="0" lang="en-US" sz="4800" b="1" i="1" u="none" strike="noStrike" kern="1200" cap="none" spc="-300" normalizeH="0" baseline="0" noProof="0" smtClean="0">
                <a:ln w="11430"/>
                <a:gradFill>
                  <a:gsLst>
                    <a:gs pos="0">
                      <a:schemeClr val="accent1">
                        <a:lumMod val="60000"/>
                        <a:lumOff val="40000"/>
                      </a:schemeClr>
                    </a:gs>
                    <a:gs pos="28000">
                      <a:schemeClr val="accent1">
                        <a:alpha val="67000"/>
                      </a:schemeClr>
                    </a:gs>
                    <a:gs pos="62000">
                      <a:schemeClr val="accent1">
                        <a:lumMod val="75000"/>
                      </a:schemeClr>
                    </a:gs>
                    <a:gs pos="88000">
                      <a:schemeClr val="accent1">
                        <a:lumMod val="50000"/>
                      </a:schemeClr>
                    </a:gs>
                  </a:gsLst>
                  <a:lin ang="5400000"/>
                </a:gradFill>
                <a:effectLst>
                  <a:outerShdw blurRad="50800" dist="39000" dir="5460000" algn="tl">
                    <a:srgbClr val="000000">
                      <a:alpha val="38000"/>
                    </a:srgbClr>
                  </a:outerShdw>
                  <a:reflection blurRad="6350" stA="55000" endA="300" endPos="45500" dir="5400000" sy="-100000" algn="bl" rotWithShape="0"/>
                </a:effectLst>
                <a:uLnTx/>
                <a:uFillTx/>
                <a:latin typeface="Segoe" pitchFamily="34" charset="0"/>
                <a:ea typeface="+mn-ea"/>
                <a:cs typeface="+mn-cs"/>
              </a:defRPr>
            </a:lvl1pPr>
            <a:lvl2pPr marL="0" algn="r" defTabSz="914363" rtl="0" eaLnBrk="1" latinLnBrk="0" hangingPunct="1">
              <a:lnSpc>
                <a:spcPct val="90000"/>
              </a:lnSpc>
              <a:spcBef>
                <a:spcPct val="20000"/>
              </a:spcBef>
              <a:defRPr kumimoji="0" lang="en-US" sz="4800" b="1" i="1" u="none" strike="noStrike" kern="1200" cap="none" spc="-300" normalizeH="0" baseline="0" noProof="0" smtClean="0">
                <a:ln w="11430"/>
                <a:gradFill>
                  <a:gsLst>
                    <a:gs pos="0">
                      <a:schemeClr val="accent6">
                        <a:lumMod val="60000"/>
                        <a:lumOff val="40000"/>
                      </a:schemeClr>
                    </a:gs>
                    <a:gs pos="28000">
                      <a:schemeClr val="accent6">
                        <a:alpha val="67000"/>
                      </a:schemeClr>
                    </a:gs>
                    <a:gs pos="62000">
                      <a:schemeClr val="accent6">
                        <a:lumMod val="75000"/>
                      </a:schemeClr>
                    </a:gs>
                    <a:gs pos="88000">
                      <a:schemeClr val="accent6">
                        <a:lumMod val="50000"/>
                      </a:schemeClr>
                    </a:gs>
                  </a:gsLst>
                  <a:lin ang="5400000"/>
                </a:gradFill>
                <a:effectLst>
                  <a:outerShdw blurRad="50800" dist="39000" dir="5460000" algn="tl">
                    <a:srgbClr val="000000">
                      <a:alpha val="38000"/>
                    </a:srgbClr>
                  </a:outerShdw>
                  <a:reflection blurRad="6350" stA="55000" endA="300" endPos="45500" dir="5400000" sy="-100000" algn="bl" rotWithShape="0"/>
                </a:effectLst>
                <a:uLnTx/>
                <a:uFillTx/>
                <a:latin typeface="Segoe" pitchFamily="34" charset="0"/>
                <a:ea typeface="+mn-ea"/>
                <a:cs typeface="+mn-cs"/>
              </a:defRPr>
            </a:lvl2pPr>
            <a:lvl3pPr marL="0" algn="r" defTabSz="914363" rtl="0" eaLnBrk="1" latinLnBrk="0" hangingPunct="1">
              <a:lnSpc>
                <a:spcPct val="90000"/>
              </a:lnSpc>
              <a:spcBef>
                <a:spcPct val="20000"/>
              </a:spcBef>
              <a:defRPr kumimoji="0" lang="en-US" sz="4800" b="1" i="1" u="none" strike="noStrike" kern="1200" cap="none" spc="-300" normalizeH="0" baseline="0" noProof="0" smtClean="0">
                <a:ln w="11430"/>
                <a:gradFill>
                  <a:gsLst>
                    <a:gs pos="0">
                      <a:schemeClr val="accent6">
                        <a:lumMod val="60000"/>
                        <a:lumOff val="40000"/>
                      </a:schemeClr>
                    </a:gs>
                    <a:gs pos="28000">
                      <a:schemeClr val="accent6">
                        <a:alpha val="67000"/>
                      </a:schemeClr>
                    </a:gs>
                    <a:gs pos="62000">
                      <a:schemeClr val="accent6">
                        <a:lumMod val="75000"/>
                      </a:schemeClr>
                    </a:gs>
                    <a:gs pos="88000">
                      <a:schemeClr val="accent6">
                        <a:lumMod val="50000"/>
                      </a:schemeClr>
                    </a:gs>
                  </a:gsLst>
                  <a:lin ang="5400000"/>
                </a:gradFill>
                <a:effectLst>
                  <a:outerShdw blurRad="50800" dist="39000" dir="5460000" algn="tl">
                    <a:srgbClr val="000000">
                      <a:alpha val="38000"/>
                    </a:srgbClr>
                  </a:outerShdw>
                  <a:reflection blurRad="6350" stA="55000" endA="300" endPos="45500" dir="5400000" sy="-100000" algn="bl" rotWithShape="0"/>
                </a:effectLst>
                <a:uLnTx/>
                <a:uFillTx/>
                <a:latin typeface="Segoe" pitchFamily="34" charset="0"/>
                <a:ea typeface="+mn-ea"/>
                <a:cs typeface="+mn-cs"/>
              </a:defRPr>
            </a:lvl3pPr>
            <a:lvl4pPr marL="0" algn="r" defTabSz="914363" rtl="0" eaLnBrk="1" latinLnBrk="0" hangingPunct="1">
              <a:lnSpc>
                <a:spcPct val="90000"/>
              </a:lnSpc>
              <a:spcBef>
                <a:spcPct val="20000"/>
              </a:spcBef>
              <a:defRPr kumimoji="0" lang="en-US" sz="4800" b="1" i="1" u="none" strike="noStrike" kern="1200" cap="none" spc="-300" normalizeH="0" baseline="0" noProof="0" smtClean="0">
                <a:ln w="11430"/>
                <a:gradFill>
                  <a:gsLst>
                    <a:gs pos="0">
                      <a:schemeClr val="accent6">
                        <a:lumMod val="60000"/>
                        <a:lumOff val="40000"/>
                      </a:schemeClr>
                    </a:gs>
                    <a:gs pos="28000">
                      <a:schemeClr val="accent6">
                        <a:alpha val="67000"/>
                      </a:schemeClr>
                    </a:gs>
                    <a:gs pos="62000">
                      <a:schemeClr val="accent6">
                        <a:lumMod val="75000"/>
                      </a:schemeClr>
                    </a:gs>
                    <a:gs pos="88000">
                      <a:schemeClr val="accent6">
                        <a:lumMod val="50000"/>
                      </a:schemeClr>
                    </a:gs>
                  </a:gsLst>
                  <a:lin ang="5400000"/>
                </a:gradFill>
                <a:effectLst>
                  <a:outerShdw blurRad="50800" dist="39000" dir="5460000" algn="tl">
                    <a:srgbClr val="000000">
                      <a:alpha val="38000"/>
                    </a:srgbClr>
                  </a:outerShdw>
                  <a:reflection blurRad="6350" stA="55000" endA="300" endPos="45500" dir="5400000" sy="-100000" algn="bl" rotWithShape="0"/>
                </a:effectLst>
                <a:uLnTx/>
                <a:uFillTx/>
                <a:latin typeface="Segoe" pitchFamily="34" charset="0"/>
                <a:ea typeface="+mn-ea"/>
                <a:cs typeface="+mn-cs"/>
              </a:defRPr>
            </a:lvl4pPr>
            <a:lvl5pPr marL="0" algn="r" defTabSz="914363" rtl="0" eaLnBrk="1" latinLnBrk="0" hangingPunct="1">
              <a:lnSpc>
                <a:spcPct val="90000"/>
              </a:lnSpc>
              <a:spcBef>
                <a:spcPct val="20000"/>
              </a:spcBef>
              <a:defRPr kumimoji="0" lang="en-US" sz="4800" b="1" i="1" u="none" strike="noStrike" kern="1200" cap="none" spc="-300" normalizeH="0" baseline="0" noProof="0" smtClean="0">
                <a:ln w="11430"/>
                <a:gradFill>
                  <a:gsLst>
                    <a:gs pos="0">
                      <a:schemeClr val="accent6">
                        <a:lumMod val="60000"/>
                        <a:lumOff val="40000"/>
                      </a:schemeClr>
                    </a:gs>
                    <a:gs pos="28000">
                      <a:schemeClr val="accent6">
                        <a:alpha val="67000"/>
                      </a:schemeClr>
                    </a:gs>
                    <a:gs pos="62000">
                      <a:schemeClr val="accent6">
                        <a:lumMod val="75000"/>
                      </a:schemeClr>
                    </a:gs>
                    <a:gs pos="88000">
                      <a:schemeClr val="accent6">
                        <a:lumMod val="50000"/>
                      </a:schemeClr>
                    </a:gs>
                  </a:gsLst>
                  <a:lin ang="5400000"/>
                </a:gradFill>
                <a:effectLst>
                  <a:outerShdw blurRad="50800" dist="39000" dir="5460000" algn="tl">
                    <a:srgbClr val="000000">
                      <a:alpha val="38000"/>
                    </a:srgbClr>
                  </a:outerShdw>
                  <a:reflection blurRad="6350" stA="55000" endA="300" endPos="45500" dir="5400000" sy="-100000" algn="bl" rotWithShape="0"/>
                </a:effectLst>
                <a:uLnTx/>
                <a:uFillTx/>
                <a:latin typeface="Segoe" pitchFamily="34" charset="0"/>
                <a:ea typeface="+mn-ea"/>
                <a:cs typeface="+mn-cs"/>
              </a:defRPr>
            </a:lvl5pPr>
          </a:lstStyle>
          <a:p>
            <a:pPr lvl="0"/>
            <a:r>
              <a:rPr lang="en-US" dirty="0" smtClean="0"/>
              <a:t>Click to…</a:t>
            </a:r>
            <a:endParaRPr lang="en-US" dirty="0"/>
          </a:p>
        </p:txBody>
      </p:sp>
      <p:pic>
        <p:nvPicPr>
          <p:cNvPr id="10" name="Picture 1" descr="E:\Clients\_logos\SQL08_h_rgb_r.png"/>
          <p:cNvPicPr>
            <a:picLocks noChangeAspect="1" noChangeArrowheads="1"/>
          </p:cNvPicPr>
          <p:nvPr userDrawn="1"/>
        </p:nvPicPr>
        <p:blipFill>
          <a:blip r:embed="rId3"/>
          <a:srcRect/>
          <a:stretch>
            <a:fillRect/>
          </a:stretch>
        </p:blipFill>
        <p:spPr bwMode="auto">
          <a:xfrm>
            <a:off x="257504" y="198407"/>
            <a:ext cx="2209705" cy="452628"/>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52650"/>
            <a:ext cx="4038600" cy="3762375"/>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52650"/>
            <a:ext cx="4038600" cy="3762375"/>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152650"/>
            <a:ext cx="4040188" cy="638175"/>
          </a:xfrm>
        </p:spPr>
        <p:txBody>
          <a:bodyPr anchor="b"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792412"/>
            <a:ext cx="4040188"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152650"/>
            <a:ext cx="4041775" cy="638175"/>
          </a:xfrm>
        </p:spPr>
        <p:txBody>
          <a:bodyPr anchor="b"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792412"/>
            <a:ext cx="4041775"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15"/>
          <p:cNvGrpSpPr/>
          <p:nvPr/>
        </p:nvGrpSpPr>
        <p:grpSpPr bwMode="ltGray">
          <a:xfrm>
            <a:off x="457200" y="1771650"/>
            <a:ext cx="4648200" cy="1657350"/>
            <a:chOff x="457200" y="2628900"/>
            <a:chExt cx="4648200" cy="1219200"/>
          </a:xfrm>
        </p:grpSpPr>
        <p:sp>
          <p:nvSpPr>
            <p:cNvPr id="18" name="Rectangle 17"/>
            <p:cNvSpPr/>
            <p:nvPr userDrawn="1"/>
          </p:nvSpPr>
          <p:spPr bwMode="ltGray">
            <a:xfrm>
              <a:off x="457200" y="2628900"/>
              <a:ext cx="4648200" cy="1219200"/>
            </a:xfrm>
            <a:prstGeom prst="rect">
              <a:avLst/>
            </a:prstGeom>
            <a:gradFill flip="none" rotWithShape="1">
              <a:gsLst>
                <a:gs pos="0">
                  <a:schemeClr val="bg1"/>
                </a:gs>
                <a:gs pos="50000">
                  <a:srgbClr val="636466">
                    <a:alpha val="40000"/>
                  </a:srgb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p:cNvSpPr/>
            <p:nvPr userDrawn="1"/>
          </p:nvSpPr>
          <p:spPr bwMode="ltGray">
            <a:xfrm>
              <a:off x="571500" y="2628900"/>
              <a:ext cx="4419600" cy="1219200"/>
            </a:xfrm>
            <a:prstGeom prst="rect">
              <a:avLst/>
            </a:prstGeom>
            <a:gradFill flip="none" rotWithShape="1">
              <a:gsLst>
                <a:gs pos="0">
                  <a:schemeClr val="bg1"/>
                </a:gs>
                <a:gs pos="50000">
                  <a:srgbClr val="636466">
                    <a:alpha val="40000"/>
                  </a:srgb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itle 1"/>
          <p:cNvSpPr>
            <a:spLocks noGrp="1"/>
          </p:cNvSpPr>
          <p:nvPr>
            <p:ph type="ctrTitle" hasCustomPrompt="1"/>
          </p:nvPr>
        </p:nvSpPr>
        <p:spPr>
          <a:xfrm>
            <a:off x="686811" y="1647825"/>
            <a:ext cx="4256663" cy="933450"/>
          </a:xfrm>
        </p:spPr>
        <p:txBody>
          <a:bodyPr bIns="0" anchor="b" anchorCtr="0">
            <a:normAutofit/>
          </a:bodyPr>
          <a:lstStyle>
            <a:lvl1pPr algn="l">
              <a:defRPr sz="2800" baseline="0">
                <a:solidFill>
                  <a:schemeClr val="tx1"/>
                </a:solidFill>
              </a:defRPr>
            </a:lvl1pPr>
          </a:lstStyle>
          <a:p>
            <a:r>
              <a:rPr lang="en-US" dirty="0" smtClean="0"/>
              <a:t>Click to edit Master </a:t>
            </a:r>
            <a:br>
              <a:rPr lang="en-US" dirty="0" smtClean="0"/>
            </a:br>
            <a:r>
              <a:rPr lang="en-US" dirty="0" smtClean="0"/>
              <a:t>title style</a:t>
            </a:r>
            <a:endParaRPr lang="en-US" dirty="0"/>
          </a:p>
        </p:txBody>
      </p:sp>
      <p:sp>
        <p:nvSpPr>
          <p:cNvPr id="4" name="Date Placeholder 3"/>
          <p:cNvSpPr>
            <a:spLocks noGrp="1"/>
          </p:cNvSpPr>
          <p:nvPr>
            <p:ph type="dt" sz="half" idx="10"/>
          </p:nvPr>
        </p:nvSpPr>
        <p:spPr>
          <a:xfrm>
            <a:off x="685799" y="2699434"/>
            <a:ext cx="4257675" cy="365125"/>
          </a:xfrm>
          <a:prstGeom prst="rect">
            <a:avLst/>
          </a:prstGeom>
        </p:spPr>
        <p:txBody>
          <a:bodyPr anchor="t" anchorCtr="0"/>
          <a:lstStyle>
            <a:lvl1pPr>
              <a:defRPr sz="2000">
                <a:solidFill>
                  <a:schemeClr val="tx1"/>
                </a:solidFill>
              </a:defRPr>
            </a:lvl1pPr>
          </a:lstStyle>
          <a:p>
            <a:fld id="{A958D54A-1CE8-4AFD-AE21-C993F18B2EC2}" type="datetime4">
              <a:rPr lang="en-US" smtClean="0"/>
              <a:pPr/>
              <a:t>October 21, 2008</a:t>
            </a:fld>
            <a:endParaRPr lang="en-US" dirty="0"/>
          </a:p>
        </p:txBody>
      </p:sp>
      <p:pic>
        <p:nvPicPr>
          <p:cNvPr id="7" name="Picture 6" descr="EnergyGlobe.png"/>
          <p:cNvPicPr>
            <a:picLocks noChangeAspect="1"/>
          </p:cNvPicPr>
          <p:nvPr/>
        </p:nvPicPr>
        <p:blipFill>
          <a:blip r:embed="rId3"/>
          <a:srcRect r="24610"/>
          <a:stretch>
            <a:fillRect/>
          </a:stretch>
        </p:blipFill>
        <p:spPr>
          <a:xfrm>
            <a:off x="5255981" y="1524000"/>
            <a:ext cx="3888019" cy="5166371"/>
          </a:xfrm>
          <a:prstGeom prst="rect">
            <a:avLst/>
          </a:prstGeom>
        </p:spPr>
      </p:pic>
      <p:cxnSp>
        <p:nvCxnSpPr>
          <p:cNvPr id="15" name="Straight Connector 14"/>
          <p:cNvCxnSpPr/>
          <p:nvPr/>
        </p:nvCxnSpPr>
        <p:spPr>
          <a:xfrm>
            <a:off x="700772" y="2641415"/>
            <a:ext cx="3581400" cy="1588"/>
          </a:xfrm>
          <a:prstGeom prst="line">
            <a:avLst/>
          </a:prstGeom>
          <a:ln w="12700" cmpd="sng">
            <a:gradFill flip="none" rotWithShape="1">
              <a:gsLst>
                <a:gs pos="40000">
                  <a:srgbClr val="636466"/>
                </a:gs>
                <a:gs pos="100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1" descr="E:\Clients\_logos\SQL08_h_rgb_r.png"/>
          <p:cNvPicPr>
            <a:picLocks noChangeAspect="1" noChangeArrowheads="1"/>
          </p:cNvPicPr>
          <p:nvPr userDrawn="1"/>
        </p:nvPicPr>
        <p:blipFill>
          <a:blip r:embed="rId4"/>
          <a:srcRect/>
          <a:stretch>
            <a:fillRect/>
          </a:stretch>
        </p:blipFill>
        <p:spPr bwMode="auto">
          <a:xfrm>
            <a:off x="257504" y="198407"/>
            <a:ext cx="2209705" cy="452628"/>
          </a:xfrm>
          <a:prstGeom prst="rect">
            <a:avLst/>
          </a:prstGeom>
          <a:noFill/>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7200" y="334963"/>
            <a:ext cx="8229600" cy="579437"/>
          </a:xfrm>
        </p:spPr>
        <p:txBody>
          <a:bodyPr/>
          <a:lstStyle>
            <a:lvl1pPr>
              <a:defRPr sz="4800">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461963" y="1411553"/>
            <a:ext cx="8382000" cy="2200602"/>
          </a:xfrm>
        </p:spPr>
        <p:txBody>
          <a:bodyPr>
            <a:noAutofit/>
          </a:bodyPr>
          <a:lstStyle>
            <a:lvl1pPr marL="457200" indent="-457200">
              <a:buClr>
                <a:schemeClr val="tx1"/>
              </a:buClr>
              <a:buSzPct val="70000"/>
              <a:buFont typeface="Wingdings" pitchFamily="2" charset="2"/>
              <a:buChar char="l"/>
              <a:tabLst/>
              <a:defRPr sz="3600">
                <a:solidFill>
                  <a:schemeClr val="tx1"/>
                </a:solidFill>
              </a:defRPr>
            </a:lvl1pPr>
            <a:lvl2pPr marL="909638" indent="-452438">
              <a:buClr>
                <a:schemeClr val="tx1"/>
              </a:buClr>
              <a:buSzPct val="70000"/>
              <a:buFont typeface="Wingdings" pitchFamily="2" charset="2"/>
              <a:buChar char="l"/>
              <a:defRPr sz="3200">
                <a:solidFill>
                  <a:schemeClr val="tx1"/>
                </a:solidFill>
              </a:defRPr>
            </a:lvl2pPr>
            <a:lvl3pPr marL="1257300" indent="-342900">
              <a:buClr>
                <a:schemeClr val="tx1"/>
              </a:buClr>
              <a:buSzPct val="70000"/>
              <a:buFont typeface="Wingdings" pitchFamily="2" charset="2"/>
              <a:buChar char="l"/>
              <a:defRPr sz="2800">
                <a:solidFill>
                  <a:schemeClr val="tx1"/>
                </a:solidFill>
              </a:defRPr>
            </a:lvl3pPr>
            <a:lvl4pPr marL="1600200" indent="-342900">
              <a:buClr>
                <a:schemeClr val="tx1"/>
              </a:buClr>
              <a:buSzPct val="70000"/>
              <a:buFont typeface="Wingdings" pitchFamily="2" charset="2"/>
              <a:buChar char="l"/>
              <a:tabLst/>
              <a:defRPr sz="2400">
                <a:solidFill>
                  <a:schemeClr val="tx1"/>
                </a:solidFill>
              </a:defRPr>
            </a:lvl4pPr>
            <a:lvl5pPr marL="1885950" indent="-285750">
              <a:buClr>
                <a:schemeClr val="tx1"/>
              </a:buClr>
              <a:buSzPct val="70000"/>
              <a:buFont typeface="Wingdings" pitchFamily="2" charset="2"/>
              <a:buChar char="l"/>
              <a:defRPr sz="20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spps.sqlint.com/Image%20Library/Color%20Logo-%20JPG.jpg" TargetMode="Externa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19175"/>
            <a:ext cx="8229600" cy="480131"/>
          </a:xfrm>
          <a:prstGeom prst="rect">
            <a:avLst/>
          </a:prstGeom>
        </p:spPr>
        <p:txBody>
          <a:bodyPr vert="horz" lIns="91440" tIns="45720" rIns="91440" bIns="45720" rtlCol="0" anchor="t" anchorCtr="0">
            <a:spAutoFit/>
          </a:bodyPr>
          <a:lstStyle/>
          <a:p>
            <a:r>
              <a:rPr lang="en-US" smtClean="0"/>
              <a:t>Click to edit Master title style</a:t>
            </a:r>
            <a:endParaRPr lang="en-US"/>
          </a:p>
        </p:txBody>
      </p:sp>
      <p:sp>
        <p:nvSpPr>
          <p:cNvPr id="3" name="Text Placeholder 2"/>
          <p:cNvSpPr>
            <a:spLocks noGrp="1"/>
          </p:cNvSpPr>
          <p:nvPr>
            <p:ph type="body" idx="1"/>
          </p:nvPr>
        </p:nvSpPr>
        <p:spPr>
          <a:xfrm>
            <a:off x="457200" y="2133600"/>
            <a:ext cx="8229600" cy="1691232"/>
          </a:xfrm>
          <a:prstGeom prst="rect">
            <a:avLst/>
          </a:prstGeom>
        </p:spPr>
        <p:txBody>
          <a:bodyPr vert="horz" lIns="91440" tIns="45720" rIns="91440" bIns="4572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EnergyGlobe.png"/>
          <p:cNvPicPr>
            <a:picLocks noChangeAspect="1"/>
          </p:cNvPicPr>
          <p:nvPr/>
        </p:nvPicPr>
        <p:blipFill>
          <a:blip r:embed="rId15"/>
          <a:srcRect r="35072" b="70111"/>
          <a:stretch>
            <a:fillRect/>
          </a:stretch>
        </p:blipFill>
        <p:spPr>
          <a:xfrm>
            <a:off x="7481537" y="6091347"/>
            <a:ext cx="1662463" cy="766653"/>
          </a:xfrm>
          <a:prstGeom prst="rect">
            <a:avLst/>
          </a:prstGeom>
        </p:spPr>
      </p:pic>
      <p:pic>
        <p:nvPicPr>
          <p:cNvPr id="6" name="Picture 1" descr="E:\Clients\_logos\SQL08_h_rgb_r.png"/>
          <p:cNvPicPr>
            <a:picLocks noChangeAspect="1" noChangeArrowheads="1"/>
          </p:cNvPicPr>
          <p:nvPr userDrawn="1"/>
        </p:nvPicPr>
        <p:blipFill>
          <a:blip r:embed="rId16"/>
          <a:srcRect/>
          <a:stretch>
            <a:fillRect/>
          </a:stretch>
        </p:blipFill>
        <p:spPr bwMode="auto">
          <a:xfrm>
            <a:off x="257504" y="0"/>
            <a:ext cx="3178317" cy="651035"/>
          </a:xfrm>
          <a:prstGeom prst="rect">
            <a:avLst/>
          </a:prstGeom>
          <a:noFill/>
        </p:spPr>
      </p:pic>
      <p:pic>
        <p:nvPicPr>
          <p:cNvPr id="7" name="webImgShrinked" descr="Picture">
            <a:hlinkClick r:id="rId17"/>
          </p:cNvPr>
          <p:cNvPicPr/>
          <p:nvPr userDrawn="1"/>
        </p:nvPicPr>
        <p:blipFill>
          <a:blip r:embed="rId18"/>
          <a:srcRect/>
          <a:stretch>
            <a:fillRect/>
          </a:stretch>
        </p:blipFill>
        <p:spPr bwMode="auto">
          <a:xfrm>
            <a:off x="7153284" y="-24"/>
            <a:ext cx="1990748" cy="628657"/>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5" r:id="rId11"/>
    <p:sldLayoutId id="2147483676" r:id="rId12"/>
    <p:sldLayoutId id="2147483661" r:id="rId13"/>
  </p:sldLayoutIdLst>
  <p:transition>
    <p:fade/>
  </p:transition>
  <p:timing>
    <p:tnLst>
      <p:par>
        <p:cTn id="1" dur="indefinite" restart="never" nodeType="tmRoot"/>
      </p:par>
    </p:tnLst>
  </p:timing>
  <p:txStyles>
    <p:titleStyle>
      <a:lvl1pPr algn="l" defTabSz="914400" rtl="0" eaLnBrk="1" latinLnBrk="0" hangingPunct="1">
        <a:lnSpc>
          <a:spcPct val="90000"/>
        </a:lnSpc>
        <a:spcBef>
          <a:spcPct val="0"/>
        </a:spcBef>
        <a:buNone/>
        <a:defRPr lang="en-US" sz="2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31775" marR="0" indent="-231775" algn="l" defTabSz="914400" rtl="0" eaLnBrk="1" fontAlgn="auto" latinLnBrk="0" hangingPunct="1">
        <a:lnSpc>
          <a:spcPct val="90000"/>
        </a:lnSpc>
        <a:spcBef>
          <a:spcPts val="1200"/>
        </a:spcBef>
        <a:spcAft>
          <a:spcPts val="0"/>
        </a:spcAft>
        <a:buClrTx/>
        <a:buSzTx/>
        <a:buFont typeface="Arial" pitchFamily="34" charset="0"/>
        <a:buChar char="•"/>
        <a:tabLst/>
        <a:defRPr kumimoji="0" lang="en-US" sz="1800" b="0" i="0" u="none" strike="noStrike" kern="1200" cap="none" spc="0" normalizeH="0" baseline="0" noProof="0" dirty="0" smtClean="0">
          <a:ln>
            <a:noFill/>
          </a:ln>
          <a:solidFill>
            <a:schemeClr val="tx1"/>
          </a:solidFill>
          <a:effectLst/>
          <a:uLnTx/>
          <a:uFillTx/>
          <a:latin typeface="Segoe"/>
          <a:ea typeface="+mn-ea"/>
          <a:cs typeface="+mn-cs"/>
        </a:defRPr>
      </a:lvl1pPr>
      <a:lvl2pPr marL="461963" marR="0" indent="-230188" algn="l" defTabSz="914400" rtl="0" eaLnBrk="1" fontAlgn="auto" latinLnBrk="0" hangingPunct="1">
        <a:lnSpc>
          <a:spcPct val="90000"/>
        </a:lnSpc>
        <a:spcBef>
          <a:spcPts val="1200"/>
        </a:spcBef>
        <a:spcAft>
          <a:spcPts val="0"/>
        </a:spcAft>
        <a:buClrTx/>
        <a:buSzTx/>
        <a:buFont typeface="Arial" pitchFamily="34" charset="0"/>
        <a:buChar char="–"/>
        <a:tabLst/>
        <a:defRPr kumimoji="0" lang="en-US" sz="1600" b="0" i="0" u="none" strike="noStrike" kern="1200" cap="none" spc="0" normalizeH="0" baseline="0" noProof="0" dirty="0" smtClean="0">
          <a:ln>
            <a:noFill/>
          </a:ln>
          <a:solidFill>
            <a:schemeClr val="tx1"/>
          </a:solidFill>
          <a:effectLst/>
          <a:uLnTx/>
          <a:uFillTx/>
          <a:latin typeface="Segoe"/>
          <a:ea typeface="+mn-ea"/>
          <a:cs typeface="+mn-cs"/>
        </a:defRPr>
      </a:lvl2pPr>
      <a:lvl3pPr marL="633413" marR="0" indent="-171450" algn="l" defTabSz="914400" rtl="0" eaLnBrk="1" fontAlgn="auto" latinLnBrk="0" hangingPunct="1">
        <a:lnSpc>
          <a:spcPct val="90000"/>
        </a:lnSpc>
        <a:spcBef>
          <a:spcPts val="1200"/>
        </a:spcBef>
        <a:spcAft>
          <a:spcPts val="0"/>
        </a:spcAft>
        <a:buClrTx/>
        <a:buSzTx/>
        <a:buFont typeface="Arial" pitchFamily="34" charset="0"/>
        <a:buChar char="•"/>
        <a:tabLst/>
        <a:defRPr kumimoji="0" lang="en-US" sz="1400" b="0" i="0" u="none" strike="noStrike" kern="1200" cap="none" spc="0" normalizeH="0" baseline="0" noProof="0" dirty="0" smtClean="0">
          <a:ln>
            <a:noFill/>
          </a:ln>
          <a:solidFill>
            <a:schemeClr val="tx1"/>
          </a:solidFill>
          <a:effectLst/>
          <a:uLnTx/>
          <a:uFillTx/>
          <a:latin typeface="Segoe"/>
          <a:ea typeface="+mn-ea"/>
          <a:cs typeface="+mn-cs"/>
        </a:defRPr>
      </a:lvl3pPr>
      <a:lvl4pPr marL="803275" marR="0" indent="-169863" algn="l" defTabSz="914400" rtl="0" eaLnBrk="1" fontAlgn="auto" latinLnBrk="0" hangingPunct="1">
        <a:lnSpc>
          <a:spcPct val="90000"/>
        </a:lnSpc>
        <a:spcBef>
          <a:spcPts val="1200"/>
        </a:spcBef>
        <a:spcAft>
          <a:spcPts val="0"/>
        </a:spcAft>
        <a:buClrTx/>
        <a:buSzTx/>
        <a:buFont typeface="Arial" pitchFamily="34" charset="0"/>
        <a:buChar char="–"/>
        <a:tabLst/>
        <a:defRPr kumimoji="0" lang="en-US" sz="1200" b="0" i="0" u="none" strike="noStrike" kern="1200" cap="none" spc="0" normalizeH="0" baseline="0" noProof="0" dirty="0" smtClean="0">
          <a:ln>
            <a:noFill/>
          </a:ln>
          <a:solidFill>
            <a:schemeClr val="tx1"/>
          </a:solidFill>
          <a:effectLst/>
          <a:uLnTx/>
          <a:uFillTx/>
          <a:latin typeface="Segoe"/>
          <a:ea typeface="+mn-ea"/>
          <a:cs typeface="+mn-cs"/>
        </a:defRPr>
      </a:lvl4pPr>
      <a:lvl5pPr marL="974725" marR="0" indent="-171450" algn="l" defTabSz="914400" rtl="0" eaLnBrk="1" fontAlgn="auto" latinLnBrk="0" hangingPunct="1">
        <a:lnSpc>
          <a:spcPct val="90000"/>
        </a:lnSpc>
        <a:spcBef>
          <a:spcPts val="1200"/>
        </a:spcBef>
        <a:spcAft>
          <a:spcPts val="0"/>
        </a:spcAft>
        <a:buClrTx/>
        <a:buSzTx/>
        <a:buFont typeface="Arial" pitchFamily="34" charset="0"/>
        <a:buChar char="»"/>
        <a:tabLst/>
        <a:defRPr kumimoji="0" lang="en-US" sz="1100" b="0" i="0" u="none" strike="noStrike" kern="1200" cap="none" spc="0" normalizeH="0" baseline="0" noProof="0" dirty="0">
          <a:ln>
            <a:noFill/>
          </a:ln>
          <a:solidFill>
            <a:schemeClr val="tx1"/>
          </a:solidFill>
          <a:effectLst/>
          <a:uLnTx/>
          <a:uFillTx/>
          <a:latin typeface="Segoe"/>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solidq.com/"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spps.sqlint.com/Image%20Library/Color%20Logo-%20JPG.jpg" TargetMode="External"/><Relationship Id="rId5" Type="http://schemas.openxmlformats.org/officeDocument/2006/relationships/image" Target="../media/image6.png"/><Relationship Id="rId4" Type="http://schemas.openxmlformats.org/officeDocument/2006/relationships/hyperlink" Target="mailto:aleguizamo@solidq.com" TargetMode="Externa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diagramQuickStyle" Target="../diagrams/quickStyle3.xml"/><Relationship Id="rId39" Type="http://schemas.openxmlformats.org/officeDocument/2006/relationships/diagramColors" Target="../diagrams/colors6.xml"/><Relationship Id="rId21" Type="http://schemas.openxmlformats.org/officeDocument/2006/relationships/diagramLayout" Target="../diagrams/layout2.xml"/><Relationship Id="rId34" Type="http://schemas.openxmlformats.org/officeDocument/2006/relationships/diagramQuickStyle" Target="../diagrams/quickStyle5.xml"/><Relationship Id="rId42" Type="http://schemas.openxmlformats.org/officeDocument/2006/relationships/diagramQuickStyle" Target="../diagrams/quickStyle7.xml"/><Relationship Id="rId47" Type="http://schemas.openxmlformats.org/officeDocument/2006/relationships/diagramColors" Target="../diagrams/colors8.xml"/><Relationship Id="rId50" Type="http://schemas.openxmlformats.org/officeDocument/2006/relationships/diagramQuickStyle" Target="../diagrams/quickStyle9.xml"/><Relationship Id="rId55" Type="http://schemas.openxmlformats.org/officeDocument/2006/relationships/diagramColors" Target="../diagrams/colors10.xml"/><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diagramLayout" Target="../diagrams/layout3.xml"/><Relationship Id="rId33" Type="http://schemas.openxmlformats.org/officeDocument/2006/relationships/diagramLayout" Target="../diagrams/layout5.xml"/><Relationship Id="rId38" Type="http://schemas.openxmlformats.org/officeDocument/2006/relationships/diagramQuickStyle" Target="../diagrams/quickStyle6.xml"/><Relationship Id="rId46" Type="http://schemas.openxmlformats.org/officeDocument/2006/relationships/diagramQuickStyle" Target="../diagrams/quickStyle8.xml"/><Relationship Id="rId2" Type="http://schemas.openxmlformats.org/officeDocument/2006/relationships/notesSlide" Target="../notesSlides/notesSlide2.xml"/><Relationship Id="rId16" Type="http://schemas.openxmlformats.org/officeDocument/2006/relationships/image" Target="../media/image23.png"/><Relationship Id="rId20" Type="http://schemas.openxmlformats.org/officeDocument/2006/relationships/diagramData" Target="../diagrams/data2.xml"/><Relationship Id="rId29" Type="http://schemas.openxmlformats.org/officeDocument/2006/relationships/diagramLayout" Target="../diagrams/layout4.xml"/><Relationship Id="rId41" Type="http://schemas.openxmlformats.org/officeDocument/2006/relationships/diagramLayout" Target="../diagrams/layout7.xml"/><Relationship Id="rId54" Type="http://schemas.openxmlformats.org/officeDocument/2006/relationships/diagramQuickStyle" Target="../diagrams/quickStyle10.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image" Target="../media/image18.png"/><Relationship Id="rId24" Type="http://schemas.openxmlformats.org/officeDocument/2006/relationships/diagramData" Target="../diagrams/data3.xml"/><Relationship Id="rId32" Type="http://schemas.openxmlformats.org/officeDocument/2006/relationships/diagramData" Target="../diagrams/data5.xml"/><Relationship Id="rId37" Type="http://schemas.openxmlformats.org/officeDocument/2006/relationships/diagramLayout" Target="../diagrams/layout6.xml"/><Relationship Id="rId40" Type="http://schemas.openxmlformats.org/officeDocument/2006/relationships/diagramData" Target="../diagrams/data7.xml"/><Relationship Id="rId45" Type="http://schemas.openxmlformats.org/officeDocument/2006/relationships/diagramLayout" Target="../diagrams/layout8.xml"/><Relationship Id="rId53" Type="http://schemas.openxmlformats.org/officeDocument/2006/relationships/diagramLayout" Target="../diagrams/layout10.xml"/><Relationship Id="rId5" Type="http://schemas.openxmlformats.org/officeDocument/2006/relationships/diagramQuickStyle" Target="../diagrams/quickStyle1.xml"/><Relationship Id="rId15" Type="http://schemas.openxmlformats.org/officeDocument/2006/relationships/image" Target="../media/image22.png"/><Relationship Id="rId23" Type="http://schemas.openxmlformats.org/officeDocument/2006/relationships/diagramColors" Target="../diagrams/colors2.xml"/><Relationship Id="rId28" Type="http://schemas.openxmlformats.org/officeDocument/2006/relationships/diagramData" Target="../diagrams/data4.xml"/><Relationship Id="rId36" Type="http://schemas.openxmlformats.org/officeDocument/2006/relationships/diagramData" Target="../diagrams/data6.xml"/><Relationship Id="rId49" Type="http://schemas.openxmlformats.org/officeDocument/2006/relationships/diagramLayout" Target="../diagrams/layout9.xml"/><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diagramColors" Target="../diagrams/colors4.xml"/><Relationship Id="rId44" Type="http://schemas.openxmlformats.org/officeDocument/2006/relationships/diagramData" Target="../diagrams/data8.xml"/><Relationship Id="rId52" Type="http://schemas.openxmlformats.org/officeDocument/2006/relationships/diagramData" Target="../diagrams/data10.xml"/><Relationship Id="rId4" Type="http://schemas.openxmlformats.org/officeDocument/2006/relationships/diagramLayout" Target="../diagrams/layout1.xml"/><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diagramQuickStyle" Target="../diagrams/quickStyle2.xml"/><Relationship Id="rId27" Type="http://schemas.openxmlformats.org/officeDocument/2006/relationships/diagramColors" Target="../diagrams/colors3.xml"/><Relationship Id="rId30" Type="http://schemas.openxmlformats.org/officeDocument/2006/relationships/diagramQuickStyle" Target="../diagrams/quickStyle4.xml"/><Relationship Id="rId35" Type="http://schemas.openxmlformats.org/officeDocument/2006/relationships/diagramColors" Target="../diagrams/colors5.xml"/><Relationship Id="rId43" Type="http://schemas.openxmlformats.org/officeDocument/2006/relationships/diagramColors" Target="../diagrams/colors7.xml"/><Relationship Id="rId48" Type="http://schemas.openxmlformats.org/officeDocument/2006/relationships/diagramData" Target="../diagrams/data9.xml"/><Relationship Id="rId8" Type="http://schemas.openxmlformats.org/officeDocument/2006/relationships/image" Target="../media/image15.png"/><Relationship Id="rId51" Type="http://schemas.openxmlformats.org/officeDocument/2006/relationships/diagramColors" Target="../diagrams/colors9.xml"/><Relationship Id="rId3"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www.microsoft.com/spain/technet/jornadas/webcasts/default.asp" TargetMode="External"/><Relationship Id="rId7" Type="http://schemas.openxmlformats.org/officeDocument/2006/relationships/image" Target="../media/image6.png"/><Relationship Id="rId2" Type="http://schemas.openxmlformats.org/officeDocument/2006/relationships/hyperlink" Target="http://www.microsoft.es/technet/jornadas/webcasts/webcasts_ant.asp" TargetMode="External"/><Relationship Id="rId1" Type="http://schemas.openxmlformats.org/officeDocument/2006/relationships/slideLayout" Target="../slideLayouts/slideLayout3.xml"/><Relationship Id="rId6" Type="http://schemas.openxmlformats.org/officeDocument/2006/relationships/hyperlink" Target="http://www.microsoft.es/technet/recursos/cd/default.mspx" TargetMode="External"/><Relationship Id="rId5" Type="http://schemas.openxmlformats.org/officeDocument/2006/relationships/hyperlink" Target="http://www.microsoft.es/technet/itsshowtime/default.aspx" TargetMode="External"/><Relationship Id="rId4" Type="http://schemas.openxmlformats.org/officeDocument/2006/relationships/hyperlink" Target="http://www.microsoft.es/spain/technet/boletines/default.mspx"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47825"/>
            <a:ext cx="4514850" cy="933450"/>
          </a:xfrm>
        </p:spPr>
        <p:txBody>
          <a:bodyPr/>
          <a:lstStyle/>
          <a:p>
            <a:r>
              <a:rPr lang="en-US" dirty="0" smtClean="0"/>
              <a:t>SQL SERVER 2008</a:t>
            </a:r>
            <a:endParaRPr lang="en-US" dirty="0"/>
          </a:p>
        </p:txBody>
      </p:sp>
      <p:sp>
        <p:nvSpPr>
          <p:cNvPr id="6" name="Text Placeholder 5"/>
          <p:cNvSpPr>
            <a:spLocks noGrp="1"/>
          </p:cNvSpPr>
          <p:nvPr>
            <p:ph type="body" sz="quarter" idx="11"/>
          </p:nvPr>
        </p:nvSpPr>
        <p:spPr>
          <a:xfrm>
            <a:off x="714348" y="3714752"/>
            <a:ext cx="4257675" cy="2262158"/>
          </a:xfrm>
        </p:spPr>
        <p:txBody>
          <a:bodyPr/>
          <a:lstStyle/>
          <a:p>
            <a:r>
              <a:rPr lang="en-US" dirty="0" smtClean="0"/>
              <a:t>Alejandro </a:t>
            </a:r>
            <a:r>
              <a:rPr lang="en-US" dirty="0" err="1" smtClean="0"/>
              <a:t>Leguizamo</a:t>
            </a:r>
            <a:endParaRPr lang="en-US" dirty="0" smtClean="0"/>
          </a:p>
          <a:p>
            <a:r>
              <a:rPr lang="en-US" dirty="0" smtClean="0"/>
              <a:t>Mentor, SQL Server MVP</a:t>
            </a:r>
          </a:p>
          <a:p>
            <a:r>
              <a:rPr lang="en-US" dirty="0" smtClean="0"/>
              <a:t>SOLID QUALITY MENTORS</a:t>
            </a:r>
          </a:p>
          <a:p>
            <a:r>
              <a:rPr lang="es-ES" dirty="0" smtClean="0">
                <a:hlinkClick r:id="rId3"/>
              </a:rPr>
              <a:t>www.solidq.com</a:t>
            </a:r>
            <a:endParaRPr lang="es-ES" dirty="0" smtClean="0"/>
          </a:p>
          <a:p>
            <a:r>
              <a:rPr lang="es-ES" dirty="0" smtClean="0">
                <a:hlinkClick r:id="rId4"/>
              </a:rPr>
              <a:t>aleguizamo@solidq.com</a:t>
            </a:r>
            <a:endParaRPr lang="es-ES" dirty="0" smtClean="0"/>
          </a:p>
          <a:p>
            <a:endParaRPr lang="en-US" dirty="0" smtClean="0"/>
          </a:p>
          <a:p>
            <a:endParaRPr lang="en-US" dirty="0"/>
          </a:p>
        </p:txBody>
      </p:sp>
      <p:sp>
        <p:nvSpPr>
          <p:cNvPr id="8" name="Rectangle 7"/>
          <p:cNvSpPr/>
          <p:nvPr/>
        </p:nvSpPr>
        <p:spPr bwMode="auto">
          <a:xfrm>
            <a:off x="0" y="6143644"/>
            <a:ext cx="9144000" cy="714356"/>
          </a:xfrm>
          <a:prstGeom prst="rect">
            <a:avLst/>
          </a:prstGeom>
          <a:solidFill>
            <a:schemeClr val="tx1"/>
          </a:solidFill>
          <a:ln>
            <a:solidFill>
              <a:schemeClr val="tx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2"/>
              </a:solidFill>
              <a:effectLst/>
              <a:latin typeface="Garamond" pitchFamily="18" charset="0"/>
            </a:endParaRPr>
          </a:p>
        </p:txBody>
      </p:sp>
      <p:pic>
        <p:nvPicPr>
          <p:cNvPr id="9" name="Picture 8" descr="TechNet_rgb.png"/>
          <p:cNvPicPr>
            <a:picLocks noChangeAspect="1"/>
          </p:cNvPicPr>
          <p:nvPr/>
        </p:nvPicPr>
        <p:blipFill>
          <a:blip r:embed="rId5"/>
          <a:stretch>
            <a:fillRect/>
          </a:stretch>
        </p:blipFill>
        <p:spPr>
          <a:xfrm>
            <a:off x="5357818" y="6131678"/>
            <a:ext cx="3824273" cy="778447"/>
          </a:xfrm>
          <a:prstGeom prst="rect">
            <a:avLst/>
          </a:prstGeom>
        </p:spPr>
      </p:pic>
      <p:pic>
        <p:nvPicPr>
          <p:cNvPr id="10" name="webImgShrinked" descr="Picture">
            <a:hlinkClick r:id="rId6"/>
          </p:cNvPr>
          <p:cNvPicPr/>
          <p:nvPr/>
        </p:nvPicPr>
        <p:blipFill>
          <a:blip r:embed="rId7"/>
          <a:srcRect/>
          <a:stretch>
            <a:fillRect/>
          </a:stretch>
        </p:blipFill>
        <p:spPr bwMode="auto">
          <a:xfrm>
            <a:off x="9484" y="6229367"/>
            <a:ext cx="1990748" cy="628657"/>
          </a:xfrm>
          <a:prstGeom prst="rect">
            <a:avLst/>
          </a:prstGeom>
          <a:noFill/>
          <a:ln w="9525">
            <a:noFill/>
            <a:miter lim="800000"/>
            <a:headEnd/>
            <a:tailEnd/>
          </a:ln>
        </p:spPr>
      </p:pic>
      <p:pic>
        <p:nvPicPr>
          <p:cNvPr id="11" name="Picture 10" descr="Gold_Partner_rgb_3_4_65_1.jpg"/>
          <p:cNvPicPr/>
          <p:nvPr/>
        </p:nvPicPr>
        <p:blipFill>
          <a:blip r:embed="rId8"/>
          <a:srcRect/>
          <a:stretch>
            <a:fillRect/>
          </a:stretch>
        </p:blipFill>
        <p:spPr bwMode="auto">
          <a:xfrm>
            <a:off x="2071670" y="6286520"/>
            <a:ext cx="2752721" cy="465360"/>
          </a:xfrm>
          <a:prstGeom prst="rect">
            <a:avLst/>
          </a:prstGeom>
          <a:noFill/>
          <a:ln w="9525">
            <a:noFill/>
            <a:miter lim="800000"/>
            <a:headEnd/>
            <a:tailEnd/>
          </a:ln>
        </p:spPr>
      </p:pic>
      <p:pic>
        <p:nvPicPr>
          <p:cNvPr id="12" name="Picture 2"/>
          <p:cNvPicPr>
            <a:picLocks noChangeAspect="1" noChangeArrowheads="1"/>
          </p:cNvPicPr>
          <p:nvPr/>
        </p:nvPicPr>
        <p:blipFill>
          <a:blip r:embed="rId9"/>
          <a:srcRect/>
          <a:stretch>
            <a:fillRect/>
          </a:stretch>
        </p:blipFill>
        <p:spPr bwMode="auto">
          <a:xfrm>
            <a:off x="4972056" y="6143644"/>
            <a:ext cx="457200" cy="71561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DEMO</a:t>
            </a:r>
            <a:endParaRPr lang="en-US" dirty="0"/>
          </a:p>
        </p:txBody>
      </p:sp>
      <p:sp>
        <p:nvSpPr>
          <p:cNvPr id="3" name="Text Placeholder 2"/>
          <p:cNvSpPr>
            <a:spLocks noGrp="1"/>
          </p:cNvSpPr>
          <p:nvPr>
            <p:ph type="body" sz="quarter" idx="11"/>
          </p:nvPr>
        </p:nvSpPr>
        <p:spPr/>
        <p:txBody>
          <a:bodyPr/>
          <a:lstStyle/>
          <a:p>
            <a:r>
              <a:rPr lang="es-ES" dirty="0" smtClean="0"/>
              <a:t>TDE</a:t>
            </a:r>
            <a:endParaRPr lang="en-US" dirty="0"/>
          </a:p>
        </p:txBody>
      </p:sp>
      <p:sp>
        <p:nvSpPr>
          <p:cNvPr id="4" name="Text Placeholder 3"/>
          <p:cNvSpPr>
            <a:spLocks noGrp="1"/>
          </p:cNvSpPr>
          <p:nvPr>
            <p:ph type="body" sz="quarter" idx="12"/>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019175"/>
            <a:ext cx="8229600" cy="590931"/>
          </a:xfrm>
        </p:spPr>
        <p:txBody>
          <a:bodyPr/>
          <a:lstStyle/>
          <a:p>
            <a:pPr algn="ctr"/>
            <a:r>
              <a:rPr lang="es-ES" sz="3600" b="1" dirty="0" smtClean="0"/>
              <a:t>Auditoría</a:t>
            </a:r>
            <a:endParaRPr lang="en-US" sz="3600" b="1" dirty="0"/>
          </a:p>
        </p:txBody>
      </p:sp>
      <p:sp>
        <p:nvSpPr>
          <p:cNvPr id="37889" name="Rectangle 3"/>
          <p:cNvSpPr>
            <a:spLocks noGrp="1"/>
          </p:cNvSpPr>
          <p:nvPr>
            <p:ph type="body" sz="quarter" idx="10"/>
          </p:nvPr>
        </p:nvSpPr>
        <p:spPr>
          <a:xfrm>
            <a:off x="381000" y="1952644"/>
            <a:ext cx="8382000" cy="4833942"/>
          </a:xfrm>
        </p:spPr>
        <p:txBody>
          <a:bodyPr>
            <a:normAutofit/>
          </a:bodyPr>
          <a:lstStyle/>
          <a:p>
            <a:r>
              <a:rPr lang="es-ES" sz="2800" dirty="0" smtClean="0"/>
              <a:t>Creación de objetos Audit</a:t>
            </a:r>
          </a:p>
          <a:p>
            <a:pPr lvl="1"/>
            <a:r>
              <a:rPr lang="es-ES" sz="2400" dirty="0" smtClean="0"/>
              <a:t>Registra automáticamente las actividades</a:t>
            </a:r>
          </a:p>
          <a:p>
            <a:pPr lvl="1"/>
            <a:r>
              <a:rPr lang="es-ES" sz="2400" dirty="0" smtClean="0"/>
              <a:t>En diversos formatos</a:t>
            </a:r>
          </a:p>
          <a:p>
            <a:pPr lvl="2"/>
            <a:r>
              <a:rPr lang="es-ES" sz="2000" dirty="0" smtClean="0"/>
              <a:t>Archivo, el log de Aplicación / Seguridad de Windows</a:t>
            </a:r>
          </a:p>
          <a:p>
            <a:pPr lvl="2">
              <a:buNone/>
            </a:pPr>
            <a:endParaRPr lang="es-ES" sz="2000" dirty="0" smtClean="0"/>
          </a:p>
          <a:p>
            <a:r>
              <a:rPr lang="es-ES" sz="2800" dirty="0" smtClean="0"/>
              <a:t>Creación de una especificación de auditoría </a:t>
            </a:r>
          </a:p>
          <a:p>
            <a:pPr lvl="1"/>
            <a:r>
              <a:rPr lang="es-ES" sz="2400" dirty="0" smtClean="0"/>
              <a:t>Incluye actividades de servidor y BD en un audit</a:t>
            </a:r>
          </a:p>
          <a:p>
            <a:pPr lvl="1"/>
            <a:r>
              <a:rPr lang="es-ES" sz="2400" dirty="0" smtClean="0"/>
              <a:t>Grupos predefinidos de acciones</a:t>
            </a:r>
          </a:p>
          <a:p>
            <a:pPr lvl="1"/>
            <a:r>
              <a:rPr lang="es-ES" sz="2400" dirty="0" smtClean="0"/>
              <a:t>Filtros de acciones individuales</a:t>
            </a:r>
          </a:p>
        </p:txBody>
      </p:sp>
      <p:grpSp>
        <p:nvGrpSpPr>
          <p:cNvPr id="2" name="Group 19"/>
          <p:cNvGrpSpPr/>
          <p:nvPr/>
        </p:nvGrpSpPr>
        <p:grpSpPr>
          <a:xfrm>
            <a:off x="7143768" y="928670"/>
            <a:ext cx="903044" cy="903044"/>
            <a:chOff x="7688592" y="336797"/>
            <a:chExt cx="903044" cy="903044"/>
          </a:xfrm>
        </p:grpSpPr>
        <p:pic>
          <p:nvPicPr>
            <p:cNvPr id="21" name="Picture 2" descr="C:\Work\Katmai Marketing\PAG_icon library\PAG_icon library\Database blue.png"/>
            <p:cNvPicPr>
              <a:picLocks noChangeAspect="1" noChangeArrowheads="1"/>
            </p:cNvPicPr>
            <p:nvPr/>
          </p:nvPicPr>
          <p:blipFill>
            <a:blip r:embed="rId3"/>
            <a:srcRect/>
            <a:stretch>
              <a:fillRect/>
            </a:stretch>
          </p:blipFill>
          <p:spPr bwMode="auto">
            <a:xfrm>
              <a:off x="7878814" y="493149"/>
              <a:ext cx="712822" cy="746692"/>
            </a:xfrm>
            <a:prstGeom prst="rect">
              <a:avLst/>
            </a:prstGeom>
            <a:noFill/>
            <a:ln w="9525">
              <a:noFill/>
              <a:miter lim="800000"/>
              <a:headEnd/>
              <a:tailEnd/>
            </a:ln>
          </p:spPr>
        </p:pic>
        <p:pic>
          <p:nvPicPr>
            <p:cNvPr id="22" name="Picture 3" descr="C:\Work\Katmai Marketing\PAG_icon library\PAG_icon library\Security Threat Detected.png"/>
            <p:cNvPicPr>
              <a:picLocks noChangeAspect="1" noChangeArrowheads="1"/>
            </p:cNvPicPr>
            <p:nvPr/>
          </p:nvPicPr>
          <p:blipFill>
            <a:blip r:embed="rId4"/>
            <a:srcRect/>
            <a:stretch>
              <a:fillRect/>
            </a:stretch>
          </p:blipFill>
          <p:spPr bwMode="auto">
            <a:xfrm>
              <a:off x="7688592" y="336797"/>
              <a:ext cx="770304" cy="764955"/>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DEMO</a:t>
            </a:r>
            <a:endParaRPr lang="en-US" dirty="0"/>
          </a:p>
        </p:txBody>
      </p:sp>
      <p:sp>
        <p:nvSpPr>
          <p:cNvPr id="3" name="Text Placeholder 2"/>
          <p:cNvSpPr>
            <a:spLocks noGrp="1"/>
          </p:cNvSpPr>
          <p:nvPr>
            <p:ph type="body" sz="quarter" idx="11"/>
          </p:nvPr>
        </p:nvSpPr>
        <p:spPr/>
        <p:txBody>
          <a:bodyPr/>
          <a:lstStyle/>
          <a:p>
            <a:r>
              <a:rPr lang="es-ES" dirty="0" err="1" smtClean="0"/>
              <a:t>Auditing</a:t>
            </a:r>
            <a:endParaRPr lang="en-US" dirty="0"/>
          </a:p>
        </p:txBody>
      </p:sp>
      <p:sp>
        <p:nvSpPr>
          <p:cNvPr id="4" name="Text Placeholder 3"/>
          <p:cNvSpPr>
            <a:spLocks noGrp="1"/>
          </p:cNvSpPr>
          <p:nvPr>
            <p:ph type="body" sz="quarter" idx="12"/>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9175"/>
            <a:ext cx="8229600" cy="535531"/>
          </a:xfrm>
        </p:spPr>
        <p:txBody>
          <a:bodyPr/>
          <a:lstStyle/>
          <a:p>
            <a:r>
              <a:rPr lang="es-ES_tradnl" sz="3200" dirty="0" smtClean="0"/>
              <a:t>Mejoras en </a:t>
            </a:r>
            <a:r>
              <a:rPr lang="es-ES_tradnl" sz="3200" dirty="0" err="1" smtClean="0"/>
              <a:t>Mirroring</a:t>
            </a:r>
            <a:endParaRPr lang="es-ES_tradnl" sz="3200" dirty="0"/>
          </a:p>
        </p:txBody>
      </p:sp>
      <p:sp>
        <p:nvSpPr>
          <p:cNvPr id="3" name="Content Placeholder 2"/>
          <p:cNvSpPr>
            <a:spLocks noGrp="1"/>
          </p:cNvSpPr>
          <p:nvPr>
            <p:ph idx="1"/>
          </p:nvPr>
        </p:nvSpPr>
        <p:spPr>
          <a:xfrm>
            <a:off x="457200" y="2133600"/>
            <a:ext cx="8229600" cy="3662541"/>
          </a:xfrm>
        </p:spPr>
        <p:txBody>
          <a:bodyPr/>
          <a:lstStyle/>
          <a:p>
            <a:r>
              <a:rPr lang="es-ES_tradnl" sz="2400" dirty="0" smtClean="0"/>
              <a:t>Reparación automática de páginas</a:t>
            </a:r>
          </a:p>
          <a:p>
            <a:pPr lvl="1"/>
            <a:r>
              <a:rPr lang="es-ES_tradnl" sz="2000" dirty="0" smtClean="0"/>
              <a:t>Automáticamente se reparan páginas corruptas</a:t>
            </a:r>
          </a:p>
          <a:p>
            <a:pPr lvl="1"/>
            <a:r>
              <a:rPr lang="es-ES_tradnl" sz="2000" dirty="0" smtClean="0"/>
              <a:t>Recuperando copias de los vinculados automáticamente</a:t>
            </a:r>
          </a:p>
          <a:p>
            <a:r>
              <a:rPr lang="es-ES_tradnl" sz="2400" dirty="0" smtClean="0"/>
              <a:t>Monitorización mejorada</a:t>
            </a:r>
          </a:p>
          <a:p>
            <a:pPr lvl="1"/>
            <a:r>
              <a:rPr lang="es-ES_tradnl" sz="2000" dirty="0" smtClean="0"/>
              <a:t>DMVs, contadores de rendimiento</a:t>
            </a:r>
          </a:p>
          <a:p>
            <a:pPr lvl="1"/>
            <a:r>
              <a:rPr lang="es-ES_tradnl" sz="2000" dirty="0" smtClean="0"/>
              <a:t>Consultas al principal y estados del mirror al witness</a:t>
            </a:r>
          </a:p>
          <a:p>
            <a:r>
              <a:rPr lang="es-ES_tradnl" sz="2400" dirty="0" smtClean="0"/>
              <a:t>Mejoras en la configuración cliente</a:t>
            </a:r>
          </a:p>
          <a:p>
            <a:pPr lvl="1"/>
            <a:r>
              <a:rPr lang="es-ES_tradnl" sz="2000" dirty="0" smtClean="0"/>
              <a:t>Información persistente del </a:t>
            </a:r>
            <a:r>
              <a:rPr lang="es-ES_tradnl" sz="2000" dirty="0" err="1" smtClean="0"/>
              <a:t>partner</a:t>
            </a:r>
            <a:endParaRPr lang="es-ES_tradnl" sz="2000"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535531"/>
          </a:xfrm>
        </p:spPr>
        <p:txBody>
          <a:bodyPr/>
          <a:lstStyle/>
          <a:p>
            <a:r>
              <a:rPr lang="es-ES_tradnl" sz="3200" dirty="0" smtClean="0"/>
              <a:t>Mejoras en </a:t>
            </a:r>
            <a:r>
              <a:rPr lang="es-ES_tradnl" sz="3200" dirty="0" err="1" smtClean="0"/>
              <a:t>Mirroring</a:t>
            </a:r>
            <a:r>
              <a:rPr lang="es-ES_tradnl" sz="3200" dirty="0" smtClean="0"/>
              <a:t> : Auto-reparación</a:t>
            </a:r>
            <a:endParaRPr lang="es-ES_tradnl" sz="3200" dirty="0"/>
          </a:p>
        </p:txBody>
      </p:sp>
      <p:sp>
        <p:nvSpPr>
          <p:cNvPr id="3" name="Content Placeholder 2"/>
          <p:cNvSpPr>
            <a:spLocks noGrp="1"/>
          </p:cNvSpPr>
          <p:nvPr>
            <p:ph idx="1"/>
          </p:nvPr>
        </p:nvSpPr>
        <p:spPr>
          <a:xfrm>
            <a:off x="457200" y="1428736"/>
            <a:ext cx="8229600" cy="2135969"/>
          </a:xfrm>
        </p:spPr>
        <p:txBody>
          <a:bodyPr/>
          <a:lstStyle/>
          <a:p>
            <a:r>
              <a:rPr lang="es-ES_tradnl" sz="1600" dirty="0" smtClean="0"/>
              <a:t>Se reparan los errores 823, y un subconjunto del 824</a:t>
            </a:r>
          </a:p>
          <a:p>
            <a:r>
              <a:rPr lang="es-ES_tradnl" sz="1600" dirty="0" smtClean="0"/>
              <a:t>Las páginas corruptas</a:t>
            </a:r>
            <a:r>
              <a:rPr lang="es-ES_tradnl" sz="1600" baseline="0" dirty="0" smtClean="0"/>
              <a:t> y su recuperación se guardan como “supect pages”</a:t>
            </a:r>
            <a:endParaRPr lang="es-ES_tradnl" sz="1600" dirty="0" smtClean="0">
              <a:solidFill>
                <a:schemeClr val="accent1">
                  <a:lumMod val="75000"/>
                </a:schemeClr>
              </a:solidFill>
            </a:endParaRPr>
          </a:p>
          <a:p>
            <a:r>
              <a:rPr lang="es-ES_tradnl" sz="1600" dirty="0" smtClean="0"/>
              <a:t>Visibilidad de páginas auto-reparadas mediante la DMV</a:t>
            </a:r>
          </a:p>
          <a:p>
            <a:pPr lvl="1"/>
            <a:r>
              <a:rPr lang="es-ES_tradnl" sz="1400" dirty="0" smtClean="0"/>
              <a:t>sys.dm_database_mirroring_auto_page_repair </a:t>
            </a:r>
          </a:p>
          <a:p>
            <a:r>
              <a:rPr lang="es-ES_tradnl" sz="1600" dirty="0" smtClean="0"/>
              <a:t>Eventos de traza</a:t>
            </a:r>
          </a:p>
          <a:p>
            <a:pPr lvl="1"/>
            <a:r>
              <a:rPr lang="es-ES_tradnl" sz="1400" dirty="0" smtClean="0"/>
              <a:t>Clase DBMIRRORING_AUTO_PAGE_REPAIR </a:t>
            </a:r>
          </a:p>
        </p:txBody>
      </p:sp>
      <p:graphicFrame>
        <p:nvGraphicFramePr>
          <p:cNvPr id="7" name="Table 6"/>
          <p:cNvGraphicFramePr>
            <a:graphicFrameLocks noGrp="1"/>
          </p:cNvGraphicFramePr>
          <p:nvPr/>
        </p:nvGraphicFramePr>
        <p:xfrm>
          <a:off x="7286644" y="3859604"/>
          <a:ext cx="1619240" cy="1828800"/>
        </p:xfrm>
        <a:graphic>
          <a:graphicData uri="http://schemas.openxmlformats.org/drawingml/2006/table">
            <a:tbl>
              <a:tblPr firstRow="1" bandRow="1">
                <a:tableStyleId>{5C22544A-7EE6-4342-B048-85BDC9FD1C3A}</a:tableStyleId>
              </a:tblPr>
              <a:tblGrid>
                <a:gridCol w="323848"/>
                <a:gridCol w="323848"/>
                <a:gridCol w="323848"/>
                <a:gridCol w="323848"/>
                <a:gridCol w="323848"/>
              </a:tblGrid>
              <a:tr h="27913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7913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7913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7913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7913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graphicFrame>
        <p:nvGraphicFramePr>
          <p:cNvPr id="8" name="Table 7"/>
          <p:cNvGraphicFramePr>
            <a:graphicFrameLocks noGrp="1"/>
          </p:cNvGraphicFramePr>
          <p:nvPr/>
        </p:nvGraphicFramePr>
        <p:xfrm>
          <a:off x="357158" y="4002480"/>
          <a:ext cx="1619240" cy="1828800"/>
        </p:xfrm>
        <a:graphic>
          <a:graphicData uri="http://schemas.openxmlformats.org/drawingml/2006/table">
            <a:tbl>
              <a:tblPr firstRow="1" bandRow="1">
                <a:tableStyleId>{5C22544A-7EE6-4342-B048-85BDC9FD1C3A}</a:tableStyleId>
              </a:tblPr>
              <a:tblGrid>
                <a:gridCol w="323848"/>
                <a:gridCol w="323848"/>
                <a:gridCol w="323848"/>
                <a:gridCol w="323848"/>
                <a:gridCol w="323848"/>
              </a:tblGrid>
              <a:tr h="27913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7913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7913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7913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7913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9" name="Flowchart: Magnetic Disk 8"/>
          <p:cNvSpPr/>
          <p:nvPr/>
        </p:nvSpPr>
        <p:spPr bwMode="auto">
          <a:xfrm>
            <a:off x="714348" y="5145488"/>
            <a:ext cx="1500198" cy="1571636"/>
          </a:xfrm>
          <a:prstGeom prst="flowChartMagneticDisk">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mj-lt"/>
            </a:endParaRP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rPr>
              <a:t>BBDD</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rPr>
              <a:t>Principal</a:t>
            </a:r>
          </a:p>
        </p:txBody>
      </p:sp>
      <p:sp>
        <p:nvSpPr>
          <p:cNvPr id="10" name="Flowchart: Magnetic Disk 9"/>
          <p:cNvSpPr/>
          <p:nvPr/>
        </p:nvSpPr>
        <p:spPr bwMode="auto">
          <a:xfrm>
            <a:off x="6929454" y="5145488"/>
            <a:ext cx="1500198" cy="1571636"/>
          </a:xfrm>
          <a:prstGeom prst="flowChartMagneticDisk">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mj-lt"/>
            </a:endParaRP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rPr>
              <a:t>BBDD</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mj-lt"/>
              </a:rPr>
              <a:t>Espejo</a:t>
            </a:r>
          </a:p>
        </p:txBody>
      </p:sp>
      <p:sp>
        <p:nvSpPr>
          <p:cNvPr id="11" name="Rectangle 10"/>
          <p:cNvSpPr/>
          <p:nvPr/>
        </p:nvSpPr>
        <p:spPr bwMode="auto">
          <a:xfrm>
            <a:off x="2214547" y="5931306"/>
            <a:ext cx="357190" cy="35719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endParaRPr>
          </a:p>
        </p:txBody>
      </p:sp>
      <p:sp>
        <p:nvSpPr>
          <p:cNvPr id="12" name="Rectangle 11"/>
          <p:cNvSpPr/>
          <p:nvPr/>
        </p:nvSpPr>
        <p:spPr bwMode="auto">
          <a:xfrm>
            <a:off x="6572264" y="5931306"/>
            <a:ext cx="357190" cy="35719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endParaRPr>
          </a:p>
        </p:txBody>
      </p:sp>
      <p:sp>
        <p:nvSpPr>
          <p:cNvPr id="13" name="Rectangle 12"/>
          <p:cNvSpPr/>
          <p:nvPr/>
        </p:nvSpPr>
        <p:spPr bwMode="auto">
          <a:xfrm>
            <a:off x="2571736" y="6074182"/>
            <a:ext cx="4000528" cy="71438"/>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endParaRPr>
          </a:p>
        </p:txBody>
      </p:sp>
      <p:cxnSp>
        <p:nvCxnSpPr>
          <p:cNvPr id="14" name="Straight Arrow Connector 13"/>
          <p:cNvCxnSpPr/>
          <p:nvPr/>
        </p:nvCxnSpPr>
        <p:spPr bwMode="auto">
          <a:xfrm rot="5400000">
            <a:off x="7608115" y="4609703"/>
            <a:ext cx="928694" cy="57150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graphicFrame>
        <p:nvGraphicFramePr>
          <p:cNvPr id="15" name="Table 14"/>
          <p:cNvGraphicFramePr>
            <a:graphicFrameLocks noGrp="1"/>
          </p:cNvGraphicFramePr>
          <p:nvPr/>
        </p:nvGraphicFramePr>
        <p:xfrm>
          <a:off x="1285852" y="4359670"/>
          <a:ext cx="357190" cy="365760"/>
        </p:xfrm>
        <a:graphic>
          <a:graphicData uri="http://schemas.openxmlformats.org/drawingml/2006/table">
            <a:tbl>
              <a:tblPr firstRow="1" bandRow="1">
                <a:tableStyleId>{5C22544A-7EE6-4342-B048-85BDC9FD1C3A}</a:tableStyleId>
              </a:tblPr>
              <a:tblGrid>
                <a:gridCol w="357190"/>
              </a:tblGrid>
              <a:tr h="357190">
                <a:tc>
                  <a:txBody>
                    <a:bodyPr/>
                    <a:lstStyle/>
                    <a:p>
                      <a:endParaRPr lang="en-US" dirty="0"/>
                    </a:p>
                  </a:txBody>
                  <a:tcPr>
                    <a:solidFill>
                      <a:srgbClr val="FF0000"/>
                    </a:solidFill>
                  </a:tcPr>
                </a:tc>
              </a:tr>
            </a:tbl>
          </a:graphicData>
        </a:graphic>
      </p:graphicFrame>
      <p:sp>
        <p:nvSpPr>
          <p:cNvPr id="16" name="TextBox 15"/>
          <p:cNvSpPr txBox="1"/>
          <p:nvPr/>
        </p:nvSpPr>
        <p:spPr>
          <a:xfrm>
            <a:off x="2214546" y="6288496"/>
            <a:ext cx="853119" cy="307777"/>
          </a:xfrm>
          <a:prstGeom prst="rect">
            <a:avLst/>
          </a:prstGeom>
          <a:noFill/>
        </p:spPr>
        <p:txBody>
          <a:bodyPr wrap="none" rtlCol="0">
            <a:spAutoFit/>
          </a:bodyPr>
          <a:lstStyle/>
          <a:p>
            <a:pPr algn="ctr"/>
            <a:r>
              <a:rPr lang="en-US" sz="1400" dirty="0" smtClean="0">
                <a:solidFill>
                  <a:schemeClr val="tx1"/>
                </a:solidFill>
                <a:latin typeface="+mj-lt"/>
              </a:rPr>
              <a:t>Endpoint</a:t>
            </a:r>
            <a:endParaRPr lang="en-US" dirty="0">
              <a:solidFill>
                <a:schemeClr val="tx1"/>
              </a:solidFill>
              <a:latin typeface="+mj-lt"/>
            </a:endParaRPr>
          </a:p>
        </p:txBody>
      </p:sp>
      <p:sp>
        <p:nvSpPr>
          <p:cNvPr id="17" name="TextBox 16"/>
          <p:cNvSpPr txBox="1"/>
          <p:nvPr/>
        </p:nvSpPr>
        <p:spPr>
          <a:xfrm>
            <a:off x="6072198" y="6288496"/>
            <a:ext cx="853119" cy="307777"/>
          </a:xfrm>
          <a:prstGeom prst="rect">
            <a:avLst/>
          </a:prstGeom>
          <a:noFill/>
        </p:spPr>
        <p:txBody>
          <a:bodyPr wrap="none" rtlCol="0">
            <a:spAutoFit/>
          </a:bodyPr>
          <a:lstStyle/>
          <a:p>
            <a:pPr algn="ctr"/>
            <a:r>
              <a:rPr lang="en-US" sz="1400" dirty="0" smtClean="0">
                <a:solidFill>
                  <a:schemeClr val="tx1"/>
                </a:solidFill>
                <a:latin typeface="+mj-lt"/>
              </a:rPr>
              <a:t>Endpoint</a:t>
            </a:r>
            <a:endParaRPr lang="en-US" dirty="0">
              <a:solidFill>
                <a:schemeClr val="tx1"/>
              </a:solidFill>
              <a:latin typeface="+mj-lt"/>
            </a:endParaRPr>
          </a:p>
        </p:txBody>
      </p:sp>
      <p:cxnSp>
        <p:nvCxnSpPr>
          <p:cNvPr id="18" name="Straight Arrow Connector 17"/>
          <p:cNvCxnSpPr/>
          <p:nvPr/>
        </p:nvCxnSpPr>
        <p:spPr bwMode="auto">
          <a:xfrm rot="5400000">
            <a:off x="1249339" y="5038331"/>
            <a:ext cx="643736" cy="79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19" name="Straight Arrow Connector 18"/>
          <p:cNvCxnSpPr/>
          <p:nvPr/>
        </p:nvCxnSpPr>
        <p:spPr bwMode="auto">
          <a:xfrm rot="10800000">
            <a:off x="2643174" y="5716992"/>
            <a:ext cx="392909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rot="5400000" flipH="1" flipV="1">
            <a:off x="1036613" y="5037537"/>
            <a:ext cx="642942" cy="1588"/>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21" name="TextBox 20"/>
          <p:cNvSpPr txBox="1"/>
          <p:nvPr/>
        </p:nvSpPr>
        <p:spPr>
          <a:xfrm>
            <a:off x="1000100" y="5216926"/>
            <a:ext cx="1005403" cy="1569660"/>
          </a:xfrm>
          <a:prstGeom prst="rect">
            <a:avLst/>
          </a:prstGeom>
          <a:noFill/>
        </p:spPr>
        <p:txBody>
          <a:bodyPr wrap="none" rtlCol="0">
            <a:spAutoFit/>
          </a:bodyPr>
          <a:lstStyle/>
          <a:p>
            <a:r>
              <a:rPr lang="en-US" sz="9600" dirty="0" smtClean="0">
                <a:solidFill>
                  <a:srgbClr val="FF0000"/>
                </a:solidFill>
                <a:latin typeface="+mj-lt"/>
              </a:rPr>
              <a:t>X</a:t>
            </a:r>
            <a:endParaRPr lang="en-US" sz="9600" dirty="0">
              <a:solidFill>
                <a:srgbClr val="FF0000"/>
              </a:solidFill>
              <a:latin typeface="+mj-lt"/>
            </a:endParaRPr>
          </a:p>
        </p:txBody>
      </p:sp>
      <p:sp>
        <p:nvSpPr>
          <p:cNvPr id="22" name="TextBox 21"/>
          <p:cNvSpPr txBox="1"/>
          <p:nvPr/>
        </p:nvSpPr>
        <p:spPr>
          <a:xfrm>
            <a:off x="1969078" y="4288232"/>
            <a:ext cx="1877437" cy="369332"/>
          </a:xfrm>
          <a:prstGeom prst="rect">
            <a:avLst/>
          </a:prstGeom>
          <a:noFill/>
        </p:spPr>
        <p:txBody>
          <a:bodyPr wrap="none" rtlCol="0">
            <a:spAutoFit/>
          </a:bodyPr>
          <a:lstStyle/>
          <a:p>
            <a:r>
              <a:rPr lang="en-US" b="1" dirty="0" smtClean="0">
                <a:solidFill>
                  <a:srgbClr val="FF0000"/>
                </a:solidFill>
                <a:latin typeface="+mj-lt"/>
              </a:rPr>
              <a:t>Página corrupta!</a:t>
            </a:r>
            <a:endParaRPr lang="en-US" b="1" dirty="0">
              <a:solidFill>
                <a:srgbClr val="FF0000"/>
              </a:solidFill>
              <a:latin typeface="+mj-lt"/>
            </a:endParaRPr>
          </a:p>
        </p:txBody>
      </p:sp>
      <p:cxnSp>
        <p:nvCxnSpPr>
          <p:cNvPr id="23" name="Straight Arrow Connector 22"/>
          <p:cNvCxnSpPr/>
          <p:nvPr/>
        </p:nvCxnSpPr>
        <p:spPr bwMode="auto">
          <a:xfrm>
            <a:off x="2643174" y="5859868"/>
            <a:ext cx="392909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TextBox 23"/>
          <p:cNvSpPr txBox="1"/>
          <p:nvPr/>
        </p:nvSpPr>
        <p:spPr>
          <a:xfrm>
            <a:off x="1905000" y="4652986"/>
            <a:ext cx="4764446" cy="523220"/>
          </a:xfrm>
          <a:prstGeom prst="rect">
            <a:avLst/>
          </a:prstGeom>
          <a:noFill/>
        </p:spPr>
        <p:txBody>
          <a:bodyPr wrap="square" rtlCol="0">
            <a:spAutoFit/>
          </a:bodyPr>
          <a:lstStyle/>
          <a:p>
            <a:r>
              <a:rPr lang="en-US" sz="2800" dirty="0" smtClean="0">
                <a:solidFill>
                  <a:srgbClr val="FFFF00"/>
                </a:solidFill>
                <a:latin typeface="+mj-lt"/>
              </a:rPr>
              <a:t>Automáticamente Reparado!</a:t>
            </a:r>
            <a:endParaRPr lang="en-US" sz="2800" dirty="0">
              <a:solidFill>
                <a:srgbClr val="FFFF00"/>
              </a:solidFill>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par>
                          <p:cTn id="9" fill="hold">
                            <p:stCondLst>
                              <p:cond delay="0"/>
                            </p:stCondLst>
                            <p:childTnLst>
                              <p:par>
                                <p:cTn id="10" presetID="22" presetClass="entr" presetSubtype="1"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par>
                          <p:cTn id="13" fill="hold">
                            <p:stCondLst>
                              <p:cond delay="500"/>
                            </p:stCondLst>
                            <p:childTnLst>
                              <p:par>
                                <p:cTn id="14" presetID="22" presetClass="exit" presetSubtype="1" fill="hold" nodeType="afterEffect">
                                  <p:stCondLst>
                                    <p:cond delay="0"/>
                                  </p:stCondLst>
                                  <p:childTnLst>
                                    <p:animEffect transition="out" filter="wipe(up)">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1500"/>
                            </p:stCondLst>
                            <p:childTnLst>
                              <p:par>
                                <p:cTn id="25" presetID="22" presetClass="exit" presetSubtype="8" fill="hold" nodeType="afterEffect">
                                  <p:stCondLst>
                                    <p:cond delay="0"/>
                                  </p:stCondLst>
                                  <p:childTnLst>
                                    <p:animEffect transition="out" filter="wipe(left)">
                                      <p:cBhvr>
                                        <p:cTn id="26" dur="500"/>
                                        <p:tgtEl>
                                          <p:spTgt spid="23"/>
                                        </p:tgtEl>
                                      </p:cBhvr>
                                    </p:animEffect>
                                    <p:set>
                                      <p:cBhvr>
                                        <p:cTn id="27" dur="1" fill="hold">
                                          <p:stCondLst>
                                            <p:cond delay="499"/>
                                          </p:stCondLst>
                                        </p:cTn>
                                        <p:tgtEl>
                                          <p:spTgt spid="23"/>
                                        </p:tgtEl>
                                        <p:attrNameLst>
                                          <p:attrName>style.visibility</p:attrName>
                                        </p:attrNameLst>
                                      </p:cBhvr>
                                      <p:to>
                                        <p:strVal val="hidden"/>
                                      </p:to>
                                    </p:se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2000"/>
                            </p:stCondLst>
                            <p:childTnLst>
                              <p:par>
                                <p:cTn id="32" presetID="22" presetClass="exit" presetSubtype="1" fill="hold" nodeType="afterEffect">
                                  <p:stCondLst>
                                    <p:cond delay="0"/>
                                  </p:stCondLst>
                                  <p:childTnLst>
                                    <p:animEffect transition="out" filter="wipe(up)">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par>
                          <p:cTn id="35" fill="hold">
                            <p:stCondLst>
                              <p:cond delay="2500"/>
                            </p:stCondLst>
                            <p:childTnLst>
                              <p:par>
                                <p:cTn id="36" presetID="22" presetClass="entr" presetSubtype="2"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right)">
                                      <p:cBhvr>
                                        <p:cTn id="38" dur="500"/>
                                        <p:tgtEl>
                                          <p:spTgt spid="19"/>
                                        </p:tgtEl>
                                      </p:cBhvr>
                                    </p:animEffect>
                                  </p:childTnLst>
                                </p:cTn>
                              </p:par>
                            </p:childTnLst>
                          </p:cTn>
                        </p:par>
                        <p:par>
                          <p:cTn id="39" fill="hold">
                            <p:stCondLst>
                              <p:cond delay="3000"/>
                            </p:stCondLst>
                            <p:childTnLst>
                              <p:par>
                                <p:cTn id="40" presetID="22" presetClass="exit" presetSubtype="2" fill="hold" nodeType="afterEffect">
                                  <p:stCondLst>
                                    <p:cond delay="0"/>
                                  </p:stCondLst>
                                  <p:childTnLst>
                                    <p:animEffect transition="out" filter="wipe(right)">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childTnLst>
                          </p:cTn>
                        </p:par>
                        <p:par>
                          <p:cTn id="47" fill="hold">
                            <p:stCondLst>
                              <p:cond delay="4000"/>
                            </p:stCondLst>
                            <p:childTnLst>
                              <p:par>
                                <p:cTn id="48" presetID="22" presetClass="exit" presetSubtype="4" fill="hold" nodeType="afterEffect">
                                  <p:stCondLst>
                                    <p:cond delay="0"/>
                                  </p:stCondLst>
                                  <p:childTnLst>
                                    <p:animEffect transition="out" filter="wipe(down)">
                                      <p:cBhvr>
                                        <p:cTn id="49" dur="500"/>
                                        <p:tgtEl>
                                          <p:spTgt spid="20"/>
                                        </p:tgtEl>
                                      </p:cBhvr>
                                    </p:animEffect>
                                    <p:set>
                                      <p:cBhvr>
                                        <p:cTn id="50" dur="1" fill="hold">
                                          <p:stCondLst>
                                            <p:cond delay="499"/>
                                          </p:stCondLst>
                                        </p:cTn>
                                        <p:tgtEl>
                                          <p:spTgt spid="20"/>
                                        </p:tgtEl>
                                        <p:attrNameLst>
                                          <p:attrName>style.visibility</p:attrName>
                                        </p:attrNameLst>
                                      </p:cBhvr>
                                      <p:to>
                                        <p:strVal val="hidden"/>
                                      </p:to>
                                    </p:set>
                                  </p:childTnLst>
                                </p:cTn>
                              </p:par>
                              <p:par>
                                <p:cTn id="51" presetID="22" presetClass="exit" presetSubtype="4" fill="hold" nodeType="withEffect">
                                  <p:stCondLst>
                                    <p:cond delay="0"/>
                                  </p:stCondLst>
                                  <p:childTnLst>
                                    <p:animEffect transition="out" filter="wipe(down)">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childTnLst>
                          </p:cTn>
                        </p:par>
                        <p:par>
                          <p:cTn id="54" fill="hold">
                            <p:stCondLst>
                              <p:cond delay="4500"/>
                            </p:stCondLst>
                            <p:childTnLst>
                              <p:par>
                                <p:cTn id="55" presetID="1" presetClass="exit" presetSubtype="0" fill="hold" grpId="1" nodeType="afterEffect">
                                  <p:stCondLst>
                                    <p:cond delay="0"/>
                                  </p:stCondLst>
                                  <p:childTnLst>
                                    <p:set>
                                      <p:cBhvr>
                                        <p:cTn id="56" dur="1" fill="hold">
                                          <p:stCondLst>
                                            <p:cond delay="0"/>
                                          </p:stCondLst>
                                        </p:cTn>
                                        <p:tgtEl>
                                          <p:spTgt spid="22"/>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21"/>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286113"/>
            <a:ext cx="7772400" cy="1362075"/>
          </a:xfrm>
        </p:spPr>
        <p:txBody>
          <a:bodyPr/>
          <a:lstStyle/>
          <a:p>
            <a:r>
              <a:rPr lang="es-ES" dirty="0" smtClean="0"/>
              <a:t>Simplificando la gestión de su Infraestructura de Datos</a:t>
            </a:r>
            <a:endParaRPr lang="en-US" dirty="0"/>
          </a:p>
        </p:txBody>
      </p:sp>
      <p:sp>
        <p:nvSpPr>
          <p:cNvPr id="5" name="Text Placeholder 4"/>
          <p:cNvSpPr>
            <a:spLocks noGrp="1"/>
          </p:cNvSpPr>
          <p:nvPr>
            <p:ph type="body" idx="1"/>
          </p:nvPr>
        </p:nvSpPr>
        <p:spPr>
          <a:xfrm>
            <a:off x="722313" y="1785926"/>
            <a:ext cx="7772400" cy="1500187"/>
          </a:xfrm>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670"/>
            <a:ext cx="8229600" cy="867930"/>
          </a:xfrm>
        </p:spPr>
        <p:txBody>
          <a:bodyPr/>
          <a:lstStyle/>
          <a:p>
            <a:r>
              <a:rPr lang="es-ES_tradnl" dirty="0" smtClean="0"/>
              <a:t>Servidores de Administración Centralizada</a:t>
            </a:r>
            <a:br>
              <a:rPr lang="es-ES_tradnl" dirty="0" smtClean="0"/>
            </a:br>
            <a:endParaRPr lang="es-ES_tradnl" dirty="0"/>
          </a:p>
        </p:txBody>
      </p:sp>
      <p:sp>
        <p:nvSpPr>
          <p:cNvPr id="3" name="Content Placeholder 2"/>
          <p:cNvSpPr>
            <a:spLocks noGrp="1"/>
          </p:cNvSpPr>
          <p:nvPr>
            <p:ph idx="1"/>
          </p:nvPr>
        </p:nvSpPr>
        <p:spPr>
          <a:xfrm>
            <a:off x="457200" y="2380710"/>
            <a:ext cx="8229600" cy="1691232"/>
          </a:xfrm>
        </p:spPr>
        <p:txBody>
          <a:bodyPr/>
          <a:lstStyle/>
          <a:p>
            <a:r>
              <a:rPr lang="es-ES_tradnl" sz="2400" dirty="0" smtClean="0"/>
              <a:t>Administración de múltiples</a:t>
            </a:r>
            <a:r>
              <a:rPr lang="es-ES_tradnl" sz="2400" baseline="0" dirty="0" smtClean="0"/>
              <a:t> servidores mediante</a:t>
            </a:r>
            <a:endParaRPr lang="es-ES_tradnl" sz="2400" dirty="0" smtClean="0"/>
          </a:p>
          <a:p>
            <a:pPr lvl="1"/>
            <a:r>
              <a:rPr lang="es-ES_tradnl" sz="2000" dirty="0" smtClean="0"/>
              <a:t>Designación de servidores de Administración</a:t>
            </a:r>
          </a:p>
          <a:p>
            <a:pPr lvl="1"/>
            <a:r>
              <a:rPr lang="es-ES_tradnl" sz="2000" dirty="0" smtClean="0"/>
              <a:t>Creación de grupos de servidores</a:t>
            </a:r>
          </a:p>
          <a:p>
            <a:endParaRPr lang="es-ES_tradnl" sz="2400" dirty="0" smtClean="0"/>
          </a:p>
          <a:p>
            <a:r>
              <a:rPr lang="es-ES_tradnl" sz="2400" dirty="0" smtClean="0"/>
              <a:t>Ejecuta</a:t>
            </a:r>
            <a:r>
              <a:rPr lang="es-ES_tradnl" sz="2400" baseline="0" dirty="0" smtClean="0"/>
              <a:t> lo mismo contra grupos de servidores</a:t>
            </a:r>
            <a:endParaRPr lang="es-ES_tradnl" sz="2400" dirty="0" smtClean="0"/>
          </a:p>
          <a:p>
            <a:pPr lvl="1"/>
            <a:r>
              <a:rPr lang="es-ES_tradnl" sz="2000" dirty="0" smtClean="0"/>
              <a:t>Sentencias T-SQL </a:t>
            </a:r>
          </a:p>
          <a:p>
            <a:pPr lvl="1"/>
            <a:r>
              <a:rPr lang="es-ES_tradnl" sz="2000" dirty="0" smtClean="0"/>
              <a:t>Políticas del</a:t>
            </a:r>
            <a:r>
              <a:rPr lang="es-ES_tradnl" sz="2000" baseline="0" dirty="0" smtClean="0"/>
              <a:t> Framework de Administración Declarativa</a:t>
            </a:r>
            <a:r>
              <a:rPr lang="es-ES_tradnl" sz="2000" dirty="0" smtClean="0"/>
              <a:t> </a:t>
            </a:r>
          </a:p>
          <a:p>
            <a:endParaRPr lang="es-ES_tradnl" sz="2400"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DEMO</a:t>
            </a:r>
            <a:endParaRPr lang="en-US" dirty="0"/>
          </a:p>
        </p:txBody>
      </p:sp>
      <p:sp>
        <p:nvSpPr>
          <p:cNvPr id="3" name="Text Placeholder 2"/>
          <p:cNvSpPr>
            <a:spLocks noGrp="1"/>
          </p:cNvSpPr>
          <p:nvPr>
            <p:ph type="body" sz="quarter" idx="11"/>
          </p:nvPr>
        </p:nvSpPr>
        <p:spPr/>
        <p:txBody>
          <a:bodyPr/>
          <a:lstStyle/>
          <a:p>
            <a:r>
              <a:rPr lang="es-ES" dirty="0" smtClean="0"/>
              <a:t>Central Management Servers</a:t>
            </a:r>
            <a:endParaRPr lang="en-US" dirty="0"/>
          </a:p>
        </p:txBody>
      </p:sp>
      <p:sp>
        <p:nvSpPr>
          <p:cNvPr id="4" name="Text Placeholder 3"/>
          <p:cNvSpPr>
            <a:spLocks noGrp="1"/>
          </p:cNvSpPr>
          <p:nvPr>
            <p:ph type="body" sz="quarter" idx="12"/>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26"/>
            <a:ext cx="8229600" cy="1143000"/>
          </a:xfrm>
        </p:spPr>
        <p:txBody>
          <a:bodyPr/>
          <a:lstStyle/>
          <a:p>
            <a:r>
              <a:rPr lang="es-ES_tradnl" sz="3200" dirty="0" smtClean="0"/>
              <a:t>DMF (</a:t>
            </a:r>
            <a:r>
              <a:rPr lang="es-ES_tradnl" sz="3200" dirty="0" err="1" smtClean="0"/>
              <a:t>Declarative</a:t>
            </a:r>
            <a:r>
              <a:rPr lang="es-ES_tradnl" sz="3200" dirty="0" smtClean="0"/>
              <a:t> Management Framework o </a:t>
            </a:r>
            <a:r>
              <a:rPr lang="es-ES_tradnl" sz="3200" dirty="0" err="1" smtClean="0"/>
              <a:t>Policy</a:t>
            </a:r>
            <a:r>
              <a:rPr lang="es-ES_tradnl" sz="3200" dirty="0" smtClean="0"/>
              <a:t> </a:t>
            </a:r>
            <a:r>
              <a:rPr lang="es-ES_tradnl" sz="3200" dirty="0" err="1" smtClean="0"/>
              <a:t>Based</a:t>
            </a:r>
            <a:r>
              <a:rPr lang="es-ES_tradnl" sz="3200" dirty="0" smtClean="0"/>
              <a:t> Management </a:t>
            </a:r>
            <a:endParaRPr lang="es-ES_tradnl" sz="3200" dirty="0"/>
          </a:p>
        </p:txBody>
      </p:sp>
      <p:grpSp>
        <p:nvGrpSpPr>
          <p:cNvPr id="3" name="Group 7"/>
          <p:cNvGrpSpPr/>
          <p:nvPr/>
        </p:nvGrpSpPr>
        <p:grpSpPr>
          <a:xfrm>
            <a:off x="287386" y="1576390"/>
            <a:ext cx="5358507" cy="1382125"/>
            <a:chOff x="287386" y="1844675"/>
            <a:chExt cx="5358507" cy="1382125"/>
          </a:xfrm>
          <a:effectLst/>
        </p:grpSpPr>
        <p:sp>
          <p:nvSpPr>
            <p:cNvPr id="9" name="TextBox 8"/>
            <p:cNvSpPr txBox="1"/>
            <p:nvPr/>
          </p:nvSpPr>
          <p:spPr bwMode="auto">
            <a:xfrm>
              <a:off x="287386" y="2243820"/>
              <a:ext cx="2303414" cy="98298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600" b="1" dirty="0" err="1" smtClean="0">
                  <a:solidFill>
                    <a:schemeClr val="tx1"/>
                  </a:solidFill>
                </a:rPr>
                <a:t>Nuevas</a:t>
              </a:r>
              <a:r>
                <a:rPr lang="en-US" sz="1600" b="1" dirty="0" smtClean="0">
                  <a:solidFill>
                    <a:schemeClr val="tx1"/>
                  </a:solidFill>
                </a:rPr>
                <a:t> </a:t>
              </a:r>
              <a:r>
                <a:rPr lang="en-US" sz="1600" b="1" dirty="0" err="1" smtClean="0">
                  <a:solidFill>
                    <a:schemeClr val="tx1"/>
                  </a:solidFill>
                </a:rPr>
                <a:t>características</a:t>
              </a:r>
              <a:endParaRPr lang="en-US" sz="1600" b="1" dirty="0">
                <a:solidFill>
                  <a:schemeClr val="tx1"/>
                </a:solidFill>
              </a:endParaRPr>
            </a:p>
          </p:txBody>
        </p:sp>
        <p:sp>
          <p:nvSpPr>
            <p:cNvPr id="10" name="TextBox 9"/>
            <p:cNvSpPr txBox="1"/>
            <p:nvPr/>
          </p:nvSpPr>
          <p:spPr bwMode="auto">
            <a:xfrm>
              <a:off x="3200400" y="2225675"/>
              <a:ext cx="2445493" cy="994410"/>
            </a:xfrm>
            <a:prstGeom prst="rect">
              <a:avLst/>
            </a:prstGeom>
          </p:spPr>
          <p:style>
            <a:lnRef idx="0">
              <a:schemeClr val="accent5"/>
            </a:lnRef>
            <a:fillRef idx="3">
              <a:schemeClr val="accent5"/>
            </a:fillRef>
            <a:effectRef idx="3">
              <a:schemeClr val="accent5"/>
            </a:effectRef>
            <a:fontRef idx="minor">
              <a:schemeClr val="lt1"/>
            </a:fontRef>
          </p:style>
          <p:txBody>
            <a:bodyPr wrap="square" anchor="ctr">
              <a:noAutofit/>
            </a:bodyPr>
            <a:lstStyle/>
            <a:p>
              <a:pPr algn="ctr">
                <a:defRPr/>
              </a:pPr>
              <a:r>
                <a:rPr lang="en-US" sz="1600" b="1" dirty="0" smtClean="0">
                  <a:solidFill>
                    <a:schemeClr val="tx1"/>
                  </a:solidFill>
                </a:rPr>
                <a:t>Mayor </a:t>
              </a:r>
              <a:r>
                <a:rPr lang="en-US" sz="1600" b="1" dirty="0" err="1" smtClean="0">
                  <a:solidFill>
                    <a:schemeClr val="tx1"/>
                  </a:solidFill>
                </a:rPr>
                <a:t>complejidad</a:t>
              </a:r>
              <a:r>
                <a:rPr lang="en-US" sz="1600" b="1" dirty="0" smtClean="0">
                  <a:solidFill>
                    <a:schemeClr val="tx1"/>
                  </a:solidFill>
                </a:rPr>
                <a:t> de </a:t>
              </a:r>
              <a:r>
                <a:rPr lang="en-US" sz="1600" b="1" dirty="0" err="1" smtClean="0">
                  <a:solidFill>
                    <a:schemeClr val="tx1"/>
                  </a:solidFill>
                </a:rPr>
                <a:t>gestión</a:t>
              </a:r>
              <a:r>
                <a:rPr lang="en-US" sz="900" b="1" dirty="0">
                  <a:solidFill>
                    <a:schemeClr val="tx1"/>
                  </a:solidFill>
                </a:rPr>
                <a:t/>
              </a:r>
              <a:br>
                <a:rPr lang="en-US" sz="900" b="1" dirty="0">
                  <a:solidFill>
                    <a:schemeClr val="tx1"/>
                  </a:solidFill>
                </a:rPr>
              </a:br>
              <a:r>
                <a:rPr lang="en-US" sz="900" b="1" dirty="0">
                  <a:solidFill>
                    <a:schemeClr val="tx1"/>
                  </a:solidFill>
                </a:rPr>
                <a:t>(More knobs, more syntax, more chapters in the admin guide)</a:t>
              </a:r>
              <a:endParaRPr lang="en-US" sz="1600" b="1" dirty="0">
                <a:solidFill>
                  <a:schemeClr val="tx1"/>
                </a:solidFill>
              </a:endParaRPr>
            </a:p>
          </p:txBody>
        </p:sp>
        <p:sp>
          <p:nvSpPr>
            <p:cNvPr id="11" name="Right Arrow 10"/>
            <p:cNvSpPr/>
            <p:nvPr/>
          </p:nvSpPr>
          <p:spPr bwMode="auto">
            <a:xfrm>
              <a:off x="2209800" y="1844675"/>
              <a:ext cx="1360558" cy="640496"/>
            </a:xfrm>
            <a:prstGeom prst="rightArrow">
              <a:avLst/>
            </a:prstGeom>
          </p:spPr>
          <p:style>
            <a:lnRef idx="0">
              <a:schemeClr val="accent1"/>
            </a:lnRef>
            <a:fillRef idx="1002">
              <a:schemeClr val="dk2"/>
            </a:fillRef>
            <a:effectRef idx="3">
              <a:schemeClr val="accent1"/>
            </a:effectRef>
            <a:fontRef idx="minor">
              <a:schemeClr val="lt1"/>
            </a:fontRef>
          </p:style>
          <p:txBody>
            <a:bodyPr anchor="ctr"/>
            <a:lstStyle/>
            <a:p>
              <a:pPr algn="ctr">
                <a:defRPr/>
              </a:pPr>
              <a:r>
                <a:rPr lang="en-US" sz="1600" b="1" dirty="0" err="1" smtClean="0">
                  <a:solidFill>
                    <a:schemeClr val="tx1"/>
                  </a:solidFill>
                </a:rPr>
                <a:t>Llevan</a:t>
              </a:r>
              <a:r>
                <a:rPr lang="en-US" sz="1600" b="1" dirty="0" smtClean="0">
                  <a:solidFill>
                    <a:schemeClr val="tx1"/>
                  </a:solidFill>
                </a:rPr>
                <a:t> a…</a:t>
              </a:r>
              <a:endParaRPr lang="en-US" sz="1600" b="1" dirty="0">
                <a:solidFill>
                  <a:schemeClr val="tx1"/>
                </a:solidFill>
              </a:endParaRPr>
            </a:p>
          </p:txBody>
        </p:sp>
      </p:grpSp>
      <p:grpSp>
        <p:nvGrpSpPr>
          <p:cNvPr id="5" name="Group 11"/>
          <p:cNvGrpSpPr/>
          <p:nvPr/>
        </p:nvGrpSpPr>
        <p:grpSpPr>
          <a:xfrm>
            <a:off x="304800" y="3248044"/>
            <a:ext cx="5341093" cy="1371600"/>
            <a:chOff x="304800" y="3521075"/>
            <a:chExt cx="5341093" cy="1371600"/>
          </a:xfrm>
          <a:effectLst/>
        </p:grpSpPr>
        <p:sp>
          <p:nvSpPr>
            <p:cNvPr id="13" name="TextBox 12"/>
            <p:cNvSpPr txBox="1"/>
            <p:nvPr/>
          </p:nvSpPr>
          <p:spPr bwMode="auto">
            <a:xfrm>
              <a:off x="304800" y="3909695"/>
              <a:ext cx="2274569" cy="98298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600" b="1" dirty="0" err="1" smtClean="0">
                  <a:solidFill>
                    <a:schemeClr val="tx1"/>
                  </a:solidFill>
                </a:rPr>
                <a:t>Consolidación</a:t>
              </a:r>
              <a:r>
                <a:rPr lang="en-US" sz="1600" b="1" dirty="0" smtClean="0">
                  <a:solidFill>
                    <a:schemeClr val="tx1"/>
                  </a:solidFill>
                </a:rPr>
                <a:t> y </a:t>
              </a:r>
              <a:r>
                <a:rPr lang="en-US" sz="1600" b="1" dirty="0" err="1" smtClean="0">
                  <a:solidFill>
                    <a:schemeClr val="tx1"/>
                  </a:solidFill>
                </a:rPr>
                <a:t>Virtualización</a:t>
              </a:r>
              <a:endParaRPr lang="en-US" sz="1600" b="1" dirty="0">
                <a:solidFill>
                  <a:schemeClr val="tx1"/>
                </a:solidFill>
              </a:endParaRPr>
            </a:p>
          </p:txBody>
        </p:sp>
        <p:sp>
          <p:nvSpPr>
            <p:cNvPr id="14" name="TextBox 13"/>
            <p:cNvSpPr txBox="1"/>
            <p:nvPr/>
          </p:nvSpPr>
          <p:spPr bwMode="auto">
            <a:xfrm>
              <a:off x="3200400" y="3886835"/>
              <a:ext cx="2445493" cy="1005840"/>
            </a:xfrm>
            <a:prstGeom prst="rect">
              <a:avLst/>
            </a:prstGeom>
          </p:spPr>
          <p:style>
            <a:lnRef idx="0">
              <a:schemeClr val="accent5"/>
            </a:lnRef>
            <a:fillRef idx="3">
              <a:schemeClr val="accent5"/>
            </a:fillRef>
            <a:effectRef idx="3">
              <a:schemeClr val="accent5"/>
            </a:effectRef>
            <a:fontRef idx="minor">
              <a:schemeClr val="lt1"/>
            </a:fontRef>
          </p:style>
          <p:txBody>
            <a:bodyPr wrap="square" anchor="ctr">
              <a:noAutofit/>
            </a:bodyPr>
            <a:lstStyle/>
            <a:p>
              <a:pPr algn="ctr">
                <a:defRPr/>
              </a:pPr>
              <a:r>
                <a:rPr lang="en-US" sz="1600" b="1" dirty="0" err="1" smtClean="0">
                  <a:solidFill>
                    <a:schemeClr val="tx1"/>
                  </a:solidFill>
                </a:rPr>
                <a:t>Necesidades</a:t>
              </a:r>
              <a:r>
                <a:rPr lang="en-US" sz="1600" b="1" dirty="0" smtClean="0">
                  <a:solidFill>
                    <a:schemeClr val="tx1"/>
                  </a:solidFill>
                </a:rPr>
                <a:t> de </a:t>
              </a:r>
              <a:r>
                <a:rPr lang="en-US" sz="1600" b="1" dirty="0" err="1" smtClean="0">
                  <a:solidFill>
                    <a:schemeClr val="tx1"/>
                  </a:solidFill>
                </a:rPr>
                <a:t>gestión</a:t>
              </a:r>
              <a:r>
                <a:rPr lang="en-US" sz="1600" b="1" dirty="0" smtClean="0">
                  <a:solidFill>
                    <a:schemeClr val="tx1"/>
                  </a:solidFill>
                </a:rPr>
                <a:t> de la </a:t>
              </a:r>
              <a:r>
                <a:rPr lang="en-US" sz="1600" b="1" dirty="0" err="1" smtClean="0">
                  <a:solidFill>
                    <a:schemeClr val="tx1"/>
                  </a:solidFill>
                </a:rPr>
                <a:t>escalabilidad</a:t>
              </a:r>
              <a:endParaRPr lang="en-US" sz="1600" b="1" dirty="0">
                <a:solidFill>
                  <a:schemeClr val="tx1"/>
                </a:solidFill>
              </a:endParaRPr>
            </a:p>
            <a:p>
              <a:pPr algn="ctr">
                <a:defRPr/>
              </a:pPr>
              <a:r>
                <a:rPr lang="en-US" sz="900" b="1" dirty="0">
                  <a:solidFill>
                    <a:schemeClr val="tx1"/>
                  </a:solidFill>
                </a:rPr>
                <a:t>(Centralized admin == more servers per admin head)</a:t>
              </a:r>
            </a:p>
          </p:txBody>
        </p:sp>
        <p:sp>
          <p:nvSpPr>
            <p:cNvPr id="15" name="Right Arrow 14"/>
            <p:cNvSpPr/>
            <p:nvPr/>
          </p:nvSpPr>
          <p:spPr bwMode="auto">
            <a:xfrm>
              <a:off x="2209800" y="3521075"/>
              <a:ext cx="1360447" cy="640496"/>
            </a:xfrm>
            <a:prstGeom prst="rightArrow">
              <a:avLst/>
            </a:prstGeom>
          </p:spPr>
          <p:style>
            <a:lnRef idx="0">
              <a:schemeClr val="accent1"/>
            </a:lnRef>
            <a:fillRef idx="1002">
              <a:schemeClr val="dk2"/>
            </a:fillRef>
            <a:effectRef idx="3">
              <a:schemeClr val="accent1"/>
            </a:effectRef>
            <a:fontRef idx="minor">
              <a:schemeClr val="lt1"/>
            </a:fontRef>
          </p:style>
          <p:txBody>
            <a:bodyPr anchor="ctr"/>
            <a:lstStyle/>
            <a:p>
              <a:pPr algn="ctr">
                <a:defRPr/>
              </a:pPr>
              <a:r>
                <a:rPr lang="en-US" sz="1600" b="1" dirty="0" err="1" smtClean="0">
                  <a:solidFill>
                    <a:schemeClr val="tx1"/>
                  </a:solidFill>
                </a:rPr>
                <a:t>Llevan</a:t>
              </a:r>
              <a:r>
                <a:rPr lang="en-US" sz="1600" b="1" dirty="0" smtClean="0">
                  <a:solidFill>
                    <a:schemeClr val="tx1"/>
                  </a:solidFill>
                </a:rPr>
                <a:t> a…</a:t>
              </a:r>
              <a:endParaRPr lang="en-US" sz="1600" b="1" dirty="0">
                <a:solidFill>
                  <a:schemeClr val="tx1"/>
                </a:solidFill>
              </a:endParaRPr>
            </a:p>
          </p:txBody>
        </p:sp>
      </p:grpSp>
      <p:grpSp>
        <p:nvGrpSpPr>
          <p:cNvPr id="6" name="Group 15"/>
          <p:cNvGrpSpPr/>
          <p:nvPr/>
        </p:nvGrpSpPr>
        <p:grpSpPr>
          <a:xfrm>
            <a:off x="304800" y="4772044"/>
            <a:ext cx="5417293" cy="1371600"/>
            <a:chOff x="304800" y="5197475"/>
            <a:chExt cx="5417293" cy="1371600"/>
          </a:xfrm>
          <a:effectLst/>
        </p:grpSpPr>
        <p:sp>
          <p:nvSpPr>
            <p:cNvPr id="17" name="TextBox 16"/>
            <p:cNvSpPr txBox="1"/>
            <p:nvPr/>
          </p:nvSpPr>
          <p:spPr bwMode="auto">
            <a:xfrm>
              <a:off x="304800" y="5586095"/>
              <a:ext cx="2274569" cy="98298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600" b="1" dirty="0" err="1" smtClean="0">
                  <a:solidFill>
                    <a:schemeClr val="tx1"/>
                  </a:solidFill>
                </a:rPr>
                <a:t>Proliferación</a:t>
              </a:r>
              <a:r>
                <a:rPr lang="en-US" sz="1600" b="1" dirty="0" smtClean="0">
                  <a:solidFill>
                    <a:schemeClr val="tx1"/>
                  </a:solidFill>
                </a:rPr>
                <a:t> de BDs </a:t>
              </a:r>
              <a:r>
                <a:rPr lang="en-US" sz="1600" b="1" dirty="0" err="1" smtClean="0">
                  <a:solidFill>
                    <a:schemeClr val="tx1"/>
                  </a:solidFill>
                </a:rPr>
                <a:t>remotas</a:t>
              </a:r>
              <a:r>
                <a:rPr lang="en-US" sz="1600" b="1" dirty="0" smtClean="0">
                  <a:solidFill>
                    <a:schemeClr val="tx1"/>
                  </a:solidFill>
                </a:rPr>
                <a:t> y </a:t>
              </a:r>
              <a:r>
                <a:rPr lang="en-US" sz="1600" b="1" dirty="0" err="1" smtClean="0">
                  <a:solidFill>
                    <a:schemeClr val="tx1"/>
                  </a:solidFill>
                </a:rPr>
                <a:t>embebidas</a:t>
              </a:r>
              <a:endParaRPr lang="en-US" sz="1600" b="1" dirty="0">
                <a:solidFill>
                  <a:schemeClr val="tx1"/>
                </a:solidFill>
              </a:endParaRPr>
            </a:p>
          </p:txBody>
        </p:sp>
        <p:sp>
          <p:nvSpPr>
            <p:cNvPr id="18" name="TextBox 17"/>
            <p:cNvSpPr txBox="1"/>
            <p:nvPr/>
          </p:nvSpPr>
          <p:spPr bwMode="auto">
            <a:xfrm>
              <a:off x="3276600" y="5551805"/>
              <a:ext cx="2445493" cy="1017270"/>
            </a:xfrm>
            <a:prstGeom prst="rect">
              <a:avLst/>
            </a:prstGeom>
          </p:spPr>
          <p:style>
            <a:lnRef idx="0">
              <a:schemeClr val="accent5"/>
            </a:lnRef>
            <a:fillRef idx="3">
              <a:schemeClr val="accent5"/>
            </a:fillRef>
            <a:effectRef idx="3">
              <a:schemeClr val="accent5"/>
            </a:effectRef>
            <a:fontRef idx="minor">
              <a:schemeClr val="lt1"/>
            </a:fontRef>
          </p:style>
          <p:txBody>
            <a:bodyPr wrap="square" anchor="ctr">
              <a:noAutofit/>
            </a:bodyPr>
            <a:lstStyle/>
            <a:p>
              <a:pPr algn="ctr">
                <a:defRPr/>
              </a:pPr>
              <a:r>
                <a:rPr lang="en-US" sz="1600" b="1" dirty="0" err="1" smtClean="0">
                  <a:solidFill>
                    <a:schemeClr val="tx1"/>
                  </a:solidFill>
                </a:rPr>
                <a:t>Necesidad</a:t>
              </a:r>
              <a:r>
                <a:rPr lang="en-US" sz="1600" b="1" dirty="0" smtClean="0">
                  <a:solidFill>
                    <a:schemeClr val="tx1"/>
                  </a:solidFill>
                </a:rPr>
                <a:t> de </a:t>
              </a:r>
              <a:r>
                <a:rPr lang="en-US" sz="1600" b="1" dirty="0" err="1" smtClean="0">
                  <a:solidFill>
                    <a:schemeClr val="tx1"/>
                  </a:solidFill>
                </a:rPr>
                <a:t>gestión</a:t>
              </a:r>
              <a:r>
                <a:rPr lang="en-US" sz="1600" b="1" dirty="0" smtClean="0">
                  <a:solidFill>
                    <a:schemeClr val="tx1"/>
                  </a:solidFill>
                </a:rPr>
                <a:t> </a:t>
              </a:r>
              <a:r>
                <a:rPr lang="en-US" sz="1600" b="1" dirty="0" err="1" smtClean="0">
                  <a:solidFill>
                    <a:schemeClr val="tx1"/>
                  </a:solidFill>
                </a:rPr>
                <a:t>remota</a:t>
              </a:r>
              <a:r>
                <a:rPr lang="en-US" sz="1600" b="1" dirty="0">
                  <a:solidFill>
                    <a:schemeClr val="tx1"/>
                  </a:solidFill>
                </a:rPr>
                <a:t/>
              </a:r>
              <a:br>
                <a:rPr lang="en-US" sz="1600" b="1" dirty="0">
                  <a:solidFill>
                    <a:schemeClr val="tx1"/>
                  </a:solidFill>
                </a:rPr>
              </a:br>
              <a:r>
                <a:rPr lang="en-US" sz="1600" b="1" dirty="0">
                  <a:solidFill>
                    <a:schemeClr val="tx1"/>
                  </a:solidFill>
                </a:rPr>
                <a:t>Mgmt </a:t>
              </a:r>
              <a:r>
                <a:rPr lang="en-US" sz="1600" b="1" dirty="0" smtClean="0">
                  <a:solidFill>
                    <a:schemeClr val="tx1"/>
                  </a:solidFill>
                </a:rPr>
                <a:t>&amp; </a:t>
              </a:r>
              <a:r>
                <a:rPr lang="en-US" sz="1600" b="1" dirty="0">
                  <a:solidFill>
                    <a:schemeClr val="tx1"/>
                  </a:solidFill>
                </a:rPr>
                <a:t>“No-Mgmt”</a:t>
              </a:r>
            </a:p>
            <a:p>
              <a:pPr algn="ctr">
                <a:defRPr/>
              </a:pPr>
              <a:r>
                <a:rPr lang="en-US" sz="900" b="1" dirty="0">
                  <a:solidFill>
                    <a:schemeClr val="tx1"/>
                  </a:solidFill>
                </a:rPr>
                <a:t>(Who and where is your DBA?)</a:t>
              </a:r>
            </a:p>
          </p:txBody>
        </p:sp>
        <p:sp>
          <p:nvSpPr>
            <p:cNvPr id="19" name="Right Arrow 18"/>
            <p:cNvSpPr/>
            <p:nvPr/>
          </p:nvSpPr>
          <p:spPr bwMode="auto">
            <a:xfrm>
              <a:off x="2209800" y="5197475"/>
              <a:ext cx="1360447" cy="640496"/>
            </a:xfrm>
            <a:prstGeom prst="rightArrow">
              <a:avLst/>
            </a:prstGeom>
          </p:spPr>
          <p:style>
            <a:lnRef idx="0">
              <a:schemeClr val="accent1"/>
            </a:lnRef>
            <a:fillRef idx="1002">
              <a:schemeClr val="dk2"/>
            </a:fillRef>
            <a:effectRef idx="3">
              <a:schemeClr val="accent1"/>
            </a:effectRef>
            <a:fontRef idx="minor">
              <a:schemeClr val="lt1"/>
            </a:fontRef>
          </p:style>
          <p:txBody>
            <a:bodyPr anchor="ctr"/>
            <a:lstStyle/>
            <a:p>
              <a:pPr algn="ctr">
                <a:defRPr/>
              </a:pPr>
              <a:r>
                <a:rPr lang="en-US" sz="1600" b="1" dirty="0" err="1" smtClean="0">
                  <a:solidFill>
                    <a:schemeClr val="tx1"/>
                  </a:solidFill>
                </a:rPr>
                <a:t>Llevan</a:t>
              </a:r>
              <a:r>
                <a:rPr lang="en-US" sz="1600" b="1" dirty="0" smtClean="0">
                  <a:solidFill>
                    <a:schemeClr val="tx1"/>
                  </a:solidFill>
                </a:rPr>
                <a:t> a…</a:t>
              </a:r>
              <a:endParaRPr lang="en-US" sz="1600" b="1" dirty="0">
                <a:solidFill>
                  <a:schemeClr val="tx1"/>
                </a:solidFill>
              </a:endParaRPr>
            </a:p>
          </p:txBody>
        </p:sp>
      </p:grpSp>
      <p:grpSp>
        <p:nvGrpSpPr>
          <p:cNvPr id="7" name="Group 19"/>
          <p:cNvGrpSpPr/>
          <p:nvPr/>
        </p:nvGrpSpPr>
        <p:grpSpPr>
          <a:xfrm>
            <a:off x="5257800" y="1647844"/>
            <a:ext cx="3657600" cy="1382125"/>
            <a:chOff x="7143750" y="1844675"/>
            <a:chExt cx="3657600" cy="1382125"/>
          </a:xfrm>
          <a:effectLst/>
        </p:grpSpPr>
        <p:sp>
          <p:nvSpPr>
            <p:cNvPr id="22" name="TextBox 21"/>
            <p:cNvSpPr txBox="1"/>
            <p:nvPr/>
          </p:nvSpPr>
          <p:spPr bwMode="auto">
            <a:xfrm>
              <a:off x="8155335" y="2220960"/>
              <a:ext cx="2646015" cy="1005840"/>
            </a:xfrm>
            <a:prstGeom prst="rect">
              <a:avLst/>
            </a:prstGeom>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en-US" sz="1600" b="1" dirty="0" err="1" smtClean="0">
                  <a:solidFill>
                    <a:schemeClr val="tx1"/>
                  </a:solidFill>
                </a:rPr>
                <a:t>Gestión</a:t>
              </a:r>
              <a:r>
                <a:rPr lang="en-US" sz="1600" b="1" dirty="0" smtClean="0">
                  <a:solidFill>
                    <a:schemeClr val="tx1"/>
                  </a:solidFill>
                </a:rPr>
                <a:t> </a:t>
              </a:r>
              <a:r>
                <a:rPr lang="en-US" sz="1600" b="1" dirty="0" err="1" smtClean="0">
                  <a:solidFill>
                    <a:schemeClr val="tx1"/>
                  </a:solidFill>
                </a:rPr>
                <a:t>por</a:t>
              </a:r>
              <a:r>
                <a:rPr lang="en-US" sz="1600" b="1" dirty="0" smtClean="0">
                  <a:solidFill>
                    <a:schemeClr val="tx1"/>
                  </a:solidFill>
                </a:rPr>
                <a:t> “</a:t>
              </a:r>
              <a:r>
                <a:rPr lang="en-US" sz="1600" b="1" dirty="0" err="1" smtClean="0">
                  <a:solidFill>
                    <a:schemeClr val="tx1"/>
                  </a:solidFill>
                </a:rPr>
                <a:t>Intención</a:t>
              </a:r>
              <a:r>
                <a:rPr lang="en-US" sz="1600" b="1" dirty="0" smtClean="0">
                  <a:solidFill>
                    <a:schemeClr val="tx1"/>
                  </a:solidFill>
                </a:rPr>
                <a:t>”</a:t>
              </a:r>
              <a:r>
                <a:rPr lang="en-US" sz="1600" b="1" dirty="0">
                  <a:solidFill>
                    <a:schemeClr val="tx1"/>
                  </a:solidFill>
                </a:rPr>
                <a:t/>
              </a:r>
              <a:br>
                <a:rPr lang="en-US" sz="1600" b="1" dirty="0">
                  <a:solidFill>
                    <a:schemeClr val="tx1"/>
                  </a:solidFill>
                </a:rPr>
              </a:br>
              <a:r>
                <a:rPr lang="en-US" sz="900" b="1" dirty="0">
                  <a:solidFill>
                    <a:schemeClr val="tx1"/>
                  </a:solidFill>
                </a:rPr>
                <a:t>(physical knobs -&gt; logical knobs)</a:t>
              </a:r>
              <a:endParaRPr lang="en-US" sz="1600" b="1" dirty="0">
                <a:solidFill>
                  <a:schemeClr val="tx1"/>
                </a:solidFill>
              </a:endParaRPr>
            </a:p>
          </p:txBody>
        </p:sp>
        <p:sp>
          <p:nvSpPr>
            <p:cNvPr id="21" name="Right Arrow 20"/>
            <p:cNvSpPr/>
            <p:nvPr/>
          </p:nvSpPr>
          <p:spPr bwMode="auto">
            <a:xfrm>
              <a:off x="7143750" y="1844675"/>
              <a:ext cx="1814530" cy="640081"/>
            </a:xfrm>
            <a:prstGeom prst="rightArrow">
              <a:avLst/>
            </a:prstGeom>
          </p:spPr>
          <p:style>
            <a:lnRef idx="0">
              <a:schemeClr val="accent1"/>
            </a:lnRef>
            <a:fillRef idx="1002">
              <a:schemeClr val="dk2"/>
            </a:fillRef>
            <a:effectRef idx="3">
              <a:schemeClr val="accent1"/>
            </a:effectRef>
            <a:fontRef idx="minor">
              <a:schemeClr val="lt1"/>
            </a:fontRef>
          </p:style>
          <p:txBody>
            <a:bodyPr anchor="ctr"/>
            <a:lstStyle/>
            <a:p>
              <a:pPr algn="ctr">
                <a:defRPr/>
              </a:pPr>
              <a:r>
                <a:rPr lang="en-US" sz="1600" b="1" dirty="0" smtClean="0">
                  <a:solidFill>
                    <a:schemeClr val="tx1"/>
                  </a:solidFill>
                </a:rPr>
                <a:t>Se </a:t>
              </a:r>
              <a:r>
                <a:rPr lang="en-US" sz="1600" b="1" dirty="0" err="1" smtClean="0">
                  <a:solidFill>
                    <a:schemeClr val="tx1"/>
                  </a:solidFill>
                </a:rPr>
                <a:t>soluciona</a:t>
              </a:r>
              <a:r>
                <a:rPr lang="en-US" sz="1600" b="1" dirty="0" smtClean="0">
                  <a:solidFill>
                    <a:schemeClr val="tx1"/>
                  </a:solidFill>
                </a:rPr>
                <a:t>…</a:t>
              </a:r>
              <a:endParaRPr lang="en-US" sz="1600" b="1" dirty="0">
                <a:solidFill>
                  <a:schemeClr val="tx1"/>
                </a:solidFill>
              </a:endParaRPr>
            </a:p>
          </p:txBody>
        </p:sp>
      </p:grpSp>
      <p:grpSp>
        <p:nvGrpSpPr>
          <p:cNvPr id="8" name="Group 22"/>
          <p:cNvGrpSpPr/>
          <p:nvPr/>
        </p:nvGrpSpPr>
        <p:grpSpPr>
          <a:xfrm>
            <a:off x="5284934" y="3217563"/>
            <a:ext cx="3634069" cy="1402081"/>
            <a:chOff x="7178711" y="3490594"/>
            <a:chExt cx="3634069" cy="1402081"/>
          </a:xfrm>
          <a:effectLst/>
        </p:grpSpPr>
        <p:sp>
          <p:nvSpPr>
            <p:cNvPr id="25" name="TextBox 24"/>
            <p:cNvSpPr txBox="1"/>
            <p:nvPr/>
          </p:nvSpPr>
          <p:spPr bwMode="auto">
            <a:xfrm>
              <a:off x="8161020" y="3886835"/>
              <a:ext cx="2651760" cy="100584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600" b="1" dirty="0" err="1" smtClean="0">
                  <a:solidFill>
                    <a:schemeClr val="tx1"/>
                  </a:solidFill>
                </a:rPr>
                <a:t>Escalabilidad</a:t>
              </a:r>
              <a:r>
                <a:rPr lang="en-US" sz="1600" b="1" dirty="0" smtClean="0">
                  <a:solidFill>
                    <a:schemeClr val="tx1"/>
                  </a:solidFill>
                </a:rPr>
                <a:t> One-to-Many</a:t>
              </a:r>
              <a:endParaRPr lang="en-US" sz="1600" b="1" dirty="0">
                <a:solidFill>
                  <a:schemeClr val="tx1"/>
                </a:solidFill>
              </a:endParaRPr>
            </a:p>
            <a:p>
              <a:pPr algn="ctr">
                <a:defRPr/>
              </a:pPr>
              <a:r>
                <a:rPr lang="en-US" sz="900" b="1" dirty="0">
                  <a:solidFill>
                    <a:schemeClr val="tx1"/>
                  </a:solidFill>
                </a:rPr>
                <a:t>(make this group of servers like </a:t>
              </a:r>
              <a:r>
                <a:rPr lang="en-US" sz="900" b="1" dirty="0" smtClean="0">
                  <a:solidFill>
                    <a:schemeClr val="tx1"/>
                  </a:solidFill>
                </a:rPr>
                <a:t>this one)</a:t>
              </a:r>
              <a:endParaRPr lang="en-US" sz="900" b="1" dirty="0">
                <a:solidFill>
                  <a:schemeClr val="tx1"/>
                </a:solidFill>
              </a:endParaRPr>
            </a:p>
          </p:txBody>
        </p:sp>
        <p:sp>
          <p:nvSpPr>
            <p:cNvPr id="24" name="Right Arrow 23"/>
            <p:cNvSpPr/>
            <p:nvPr/>
          </p:nvSpPr>
          <p:spPr bwMode="auto">
            <a:xfrm>
              <a:off x="7178711" y="3490594"/>
              <a:ext cx="1801666" cy="640081"/>
            </a:xfrm>
            <a:prstGeom prst="rightArrow">
              <a:avLst/>
            </a:prstGeom>
          </p:spPr>
          <p:style>
            <a:lnRef idx="0">
              <a:schemeClr val="accent1"/>
            </a:lnRef>
            <a:fillRef idx="1002">
              <a:schemeClr val="dk2"/>
            </a:fillRef>
            <a:effectRef idx="3">
              <a:schemeClr val="accent1"/>
            </a:effectRef>
            <a:fontRef idx="minor">
              <a:schemeClr val="lt1"/>
            </a:fontRef>
          </p:style>
          <p:txBody>
            <a:bodyPr anchor="ctr"/>
            <a:lstStyle/>
            <a:p>
              <a:pPr algn="ctr">
                <a:defRPr/>
              </a:pPr>
              <a:r>
                <a:rPr lang="en-US" sz="1600" b="1" dirty="0" smtClean="0">
                  <a:solidFill>
                    <a:schemeClr val="tx1"/>
                  </a:solidFill>
                </a:rPr>
                <a:t>Se </a:t>
              </a:r>
              <a:r>
                <a:rPr lang="en-US" sz="1600" b="1" dirty="0" err="1" smtClean="0">
                  <a:solidFill>
                    <a:schemeClr val="tx1"/>
                  </a:solidFill>
                </a:rPr>
                <a:t>soluciona</a:t>
              </a:r>
              <a:r>
                <a:rPr lang="en-US" sz="1600" b="1" dirty="0" smtClean="0">
                  <a:solidFill>
                    <a:schemeClr val="tx1"/>
                  </a:solidFill>
                </a:rPr>
                <a:t>…</a:t>
              </a:r>
              <a:endParaRPr lang="en-US" sz="1600" b="1" dirty="0">
                <a:solidFill>
                  <a:schemeClr val="tx1"/>
                </a:solidFill>
              </a:endParaRPr>
            </a:p>
          </p:txBody>
        </p:sp>
      </p:grpSp>
      <p:grpSp>
        <p:nvGrpSpPr>
          <p:cNvPr id="12" name="Group 25"/>
          <p:cNvGrpSpPr/>
          <p:nvPr/>
        </p:nvGrpSpPr>
        <p:grpSpPr>
          <a:xfrm>
            <a:off x="5284935" y="4741563"/>
            <a:ext cx="3634068" cy="1402081"/>
            <a:chOff x="7178712" y="5187650"/>
            <a:chExt cx="3634068" cy="1402081"/>
          </a:xfrm>
          <a:effectLst/>
        </p:grpSpPr>
        <p:sp>
          <p:nvSpPr>
            <p:cNvPr id="28" name="TextBox 27"/>
            <p:cNvSpPr txBox="1"/>
            <p:nvPr/>
          </p:nvSpPr>
          <p:spPr bwMode="auto">
            <a:xfrm>
              <a:off x="8161021" y="5583891"/>
              <a:ext cx="2651759" cy="100584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600" b="1" dirty="0" smtClean="0">
                  <a:solidFill>
                    <a:schemeClr val="tx1"/>
                  </a:solidFill>
                </a:rPr>
                <a:t>Control &amp; </a:t>
              </a:r>
              <a:r>
                <a:rPr lang="en-US" sz="1600" b="1" dirty="0" err="1" smtClean="0">
                  <a:solidFill>
                    <a:schemeClr val="tx1"/>
                  </a:solidFill>
                </a:rPr>
                <a:t>Automatización</a:t>
              </a:r>
              <a:r>
                <a:rPr lang="en-US" sz="1600" b="1" dirty="0" smtClean="0">
                  <a:solidFill>
                    <a:schemeClr val="tx1"/>
                  </a:solidFill>
                </a:rPr>
                <a:t> de </a:t>
              </a:r>
              <a:r>
                <a:rPr lang="en-US" sz="1600" b="1" dirty="0" err="1" smtClean="0">
                  <a:solidFill>
                    <a:schemeClr val="tx1"/>
                  </a:solidFill>
                </a:rPr>
                <a:t>monitorización</a:t>
              </a:r>
              <a:endParaRPr lang="en-US" sz="1600" b="1" dirty="0">
                <a:solidFill>
                  <a:schemeClr val="tx1"/>
                </a:solidFill>
              </a:endParaRPr>
            </a:p>
            <a:p>
              <a:pPr algn="ctr">
                <a:defRPr/>
              </a:pPr>
              <a:r>
                <a:rPr lang="en-US" sz="900" b="1" dirty="0">
                  <a:solidFill>
                    <a:schemeClr val="tx1"/>
                  </a:solidFill>
                </a:rPr>
                <a:t>(Prevent changes or notify on change)</a:t>
              </a:r>
            </a:p>
          </p:txBody>
        </p:sp>
        <p:sp>
          <p:nvSpPr>
            <p:cNvPr id="27" name="Right Arrow 26"/>
            <p:cNvSpPr/>
            <p:nvPr/>
          </p:nvSpPr>
          <p:spPr bwMode="auto">
            <a:xfrm>
              <a:off x="7178712" y="5187650"/>
              <a:ext cx="1801665" cy="640081"/>
            </a:xfrm>
            <a:prstGeom prst="rightArrow">
              <a:avLst/>
            </a:prstGeom>
          </p:spPr>
          <p:style>
            <a:lnRef idx="0">
              <a:schemeClr val="accent1"/>
            </a:lnRef>
            <a:fillRef idx="1002">
              <a:schemeClr val="dk2"/>
            </a:fillRef>
            <a:effectRef idx="3">
              <a:schemeClr val="accent1"/>
            </a:effectRef>
            <a:fontRef idx="minor">
              <a:schemeClr val="lt1"/>
            </a:fontRef>
          </p:style>
          <p:txBody>
            <a:bodyPr anchor="ctr"/>
            <a:lstStyle/>
            <a:p>
              <a:pPr algn="ctr">
                <a:defRPr/>
              </a:pPr>
              <a:r>
                <a:rPr lang="en-US" sz="1600" b="1" dirty="0" smtClean="0">
                  <a:solidFill>
                    <a:schemeClr val="tx1"/>
                  </a:solidFill>
                </a:rPr>
                <a:t>Se </a:t>
              </a:r>
              <a:r>
                <a:rPr lang="en-US" sz="1600" b="1" dirty="0" err="1" smtClean="0">
                  <a:solidFill>
                    <a:schemeClr val="tx1"/>
                  </a:solidFill>
                </a:rPr>
                <a:t>soluciona</a:t>
              </a:r>
              <a:r>
                <a:rPr lang="en-US" sz="1600" b="1" dirty="0" smtClean="0">
                  <a:solidFill>
                    <a:schemeClr val="tx1"/>
                  </a:solidFill>
                </a:rPr>
                <a:t>…</a:t>
              </a:r>
              <a:endParaRPr lang="en-US" sz="1600" b="1" dirty="0">
                <a:solidFill>
                  <a:schemeClr val="tx1"/>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480131"/>
          </a:xfrm>
        </p:spPr>
        <p:txBody>
          <a:bodyPr/>
          <a:lstStyle/>
          <a:p>
            <a:r>
              <a:rPr lang="es-ES_tradnl" dirty="0" smtClean="0"/>
              <a:t>Ejemplo de PBM</a:t>
            </a:r>
            <a:endParaRPr lang="es-ES_tradnl" dirty="0"/>
          </a:p>
        </p:txBody>
      </p:sp>
      <p:sp>
        <p:nvSpPr>
          <p:cNvPr id="33" name="Content Placeholder 32"/>
          <p:cNvSpPr>
            <a:spLocks noGrp="1"/>
          </p:cNvSpPr>
          <p:nvPr>
            <p:ph idx="1"/>
          </p:nvPr>
        </p:nvSpPr>
        <p:spPr>
          <a:xfrm>
            <a:off x="457200" y="1285860"/>
            <a:ext cx="8229600" cy="4970591"/>
          </a:xfrm>
        </p:spPr>
        <p:txBody>
          <a:bodyPr/>
          <a:lstStyle/>
          <a:p>
            <a:r>
              <a:rPr lang="es-ES_tradnl" sz="2000" dirty="0" smtClean="0"/>
              <a:t>Instalación</a:t>
            </a:r>
          </a:p>
          <a:p>
            <a:pPr lvl="1"/>
            <a:r>
              <a:rPr lang="es-ES_tradnl" sz="1800" dirty="0" smtClean="0"/>
              <a:t>Solo versiones developer y express para estaciones de desarrollo</a:t>
            </a:r>
          </a:p>
          <a:p>
            <a:r>
              <a:rPr lang="es-ES_tradnl" sz="2000" dirty="0" smtClean="0"/>
              <a:t>Reducción de</a:t>
            </a:r>
            <a:r>
              <a:rPr lang="es-ES_tradnl" sz="2000" baseline="0" dirty="0" smtClean="0"/>
              <a:t> la superficie </a:t>
            </a:r>
            <a:r>
              <a:rPr lang="es-ES_tradnl" sz="2000" dirty="0" smtClean="0"/>
              <a:t>de ataque</a:t>
            </a:r>
          </a:p>
          <a:p>
            <a:pPr lvl="1"/>
            <a:r>
              <a:rPr lang="es-ES_tradnl" sz="1800" dirty="0" smtClean="0"/>
              <a:t>XPCmdShell == False</a:t>
            </a:r>
          </a:p>
          <a:p>
            <a:pPr lvl="1"/>
            <a:r>
              <a:rPr lang="es-ES_tradnl" sz="1800" dirty="0" smtClean="0"/>
              <a:t>SQLCLR == True</a:t>
            </a:r>
          </a:p>
          <a:p>
            <a:pPr lvl="1"/>
            <a:r>
              <a:rPr lang="es-ES_tradnl" sz="1800" dirty="0" smtClean="0"/>
              <a:t>DBMail == False</a:t>
            </a:r>
          </a:p>
          <a:p>
            <a:pPr lvl="1"/>
            <a:r>
              <a:rPr lang="es-ES_tradnl" sz="1800" dirty="0" smtClean="0"/>
              <a:t>RemoteDAC == False</a:t>
            </a:r>
          </a:p>
          <a:p>
            <a:r>
              <a:rPr lang="es-ES_tradnl" sz="2000" dirty="0" smtClean="0"/>
              <a:t>Para cada instancia</a:t>
            </a:r>
          </a:p>
          <a:p>
            <a:pPr lvl="1"/>
            <a:r>
              <a:rPr lang="es-ES_tradnl" sz="1400" dirty="0" smtClean="0"/>
              <a:t>Tamaño de tempdb &lt; 200GB</a:t>
            </a:r>
          </a:p>
          <a:p>
            <a:pPr lvl="1"/>
            <a:r>
              <a:rPr lang="es-ES_tradnl" sz="1800" dirty="0" smtClean="0"/>
              <a:t>Para cada BBDD, el último</a:t>
            </a:r>
            <a:r>
              <a:rPr lang="es-ES_tradnl" sz="1800" baseline="0" dirty="0" smtClean="0"/>
              <a:t> día de backup  </a:t>
            </a:r>
            <a:r>
              <a:rPr lang="es-ES_tradnl" sz="1800" dirty="0" smtClean="0"/>
              <a:t>&lt; hoy – 2</a:t>
            </a:r>
          </a:p>
          <a:p>
            <a:r>
              <a:rPr lang="es-ES_tradnl" sz="2000" dirty="0" smtClean="0"/>
              <a:t>Para idénticas</a:t>
            </a:r>
            <a:r>
              <a:rPr lang="es-ES_tradnl" sz="2000" baseline="0" dirty="0" smtClean="0"/>
              <a:t> BBDD</a:t>
            </a:r>
            <a:endParaRPr lang="es-ES_tradnl" sz="2000" dirty="0" smtClean="0"/>
          </a:p>
          <a:p>
            <a:pPr lvl="1"/>
            <a:r>
              <a:rPr lang="es-ES_tradnl" sz="1800" dirty="0" smtClean="0"/>
              <a:t>Todas las vistas han de tener el prefijo “vw_”</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2"/>
          <p:cNvGrpSpPr/>
          <p:nvPr/>
        </p:nvGrpSpPr>
        <p:grpSpPr bwMode="invGray">
          <a:xfrm>
            <a:off x="1132294" y="2912682"/>
            <a:ext cx="6700875" cy="874027"/>
            <a:chOff x="1066800" y="2651214"/>
            <a:chExt cx="7010400" cy="914400"/>
          </a:xfrm>
        </p:grpSpPr>
        <p:sp>
          <p:nvSpPr>
            <p:cNvPr id="54" name="Rounded Rectangle 53"/>
            <p:cNvSpPr/>
            <p:nvPr/>
          </p:nvSpPr>
          <p:spPr bwMode="invGray">
            <a:xfrm>
              <a:off x="1066800" y="2651214"/>
              <a:ext cx="7010400" cy="914400"/>
            </a:xfrm>
            <a:prstGeom prst="roundRect">
              <a:avLst>
                <a:gd name="adj" fmla="val 11310"/>
              </a:avLst>
            </a:prstGeom>
            <a:gradFill flip="none" rotWithShape="1">
              <a:gsLst>
                <a:gs pos="0">
                  <a:srgbClr val="FFFFFF"/>
                </a:gs>
                <a:gs pos="61000">
                  <a:srgbClr val="FFFFFF">
                    <a:alpha val="20000"/>
                  </a:srgbClr>
                </a:gs>
                <a:gs pos="100000">
                  <a:srgbClr val="3497AE">
                    <a:lumMod val="50000"/>
                    <a:alpha val="40000"/>
                  </a:srgbClr>
                </a:gs>
              </a:gsLst>
              <a:lin ang="5400000" scaled="1"/>
              <a:tileRect/>
            </a:gradFill>
            <a:ln w="19050" cap="flat" cmpd="thickThin" algn="ctr">
              <a:solidFill>
                <a:srgbClr val="FFFFFF">
                  <a:alpha val="67843"/>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80808"/>
                  </a:solidFill>
                  <a:effectLst/>
                  <a:uLnTx/>
                  <a:uFillTx/>
                  <a:latin typeface="Segoe"/>
                  <a:ea typeface="+mn-ea"/>
                  <a:cs typeface="+mn-cs"/>
                </a:rPr>
                <a:t>END USER TOOLS &amp; PERFORMANCE MANAGEMENT APPS</a:t>
              </a:r>
              <a:endParaRPr kumimoji="0" lang="en-US" sz="1600" b="0" i="0" u="none" strike="noStrike" kern="0" cap="none" spc="0" normalizeH="0" baseline="0" noProof="0" dirty="0">
                <a:ln>
                  <a:noFill/>
                </a:ln>
                <a:solidFill>
                  <a:srgbClr val="080808"/>
                </a:solidFill>
                <a:effectLst/>
                <a:uLnTx/>
                <a:uFillTx/>
                <a:latin typeface="Segoe"/>
                <a:ea typeface="+mn-ea"/>
                <a:cs typeface="+mn-cs"/>
              </a:endParaRPr>
            </a:p>
          </p:txBody>
        </p:sp>
        <p:sp>
          <p:nvSpPr>
            <p:cNvPr id="55" name="Rounded Rectangle 54"/>
            <p:cNvSpPr/>
            <p:nvPr/>
          </p:nvSpPr>
          <p:spPr bwMode="invGray">
            <a:xfrm>
              <a:off x="1524000" y="3032214"/>
              <a:ext cx="2971800" cy="429399"/>
            </a:xfrm>
            <a:prstGeom prst="roundRect">
              <a:avLst/>
            </a:prstGeom>
            <a:gradFill flip="none" rotWithShape="1">
              <a:gsLst>
                <a:gs pos="0">
                  <a:srgbClr val="FFC000">
                    <a:lumMod val="50000"/>
                    <a:alpha val="70000"/>
                  </a:srgbClr>
                </a:gs>
                <a:gs pos="77000">
                  <a:srgbClr val="FFC000">
                    <a:alpha val="50000"/>
                  </a:srgbClr>
                </a:gs>
                <a:gs pos="100000">
                  <a:srgbClr val="FFC000">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rPr>
                <a:t>Excel</a:t>
              </a:r>
              <a:endParaRPr kumimoji="0" lang="en-US" sz="2200" b="0" i="0" u="none" strike="noStrike" kern="0" cap="none" spc="0" normalizeH="0" baseline="0" noProof="0" dirty="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endParaRPr>
            </a:p>
          </p:txBody>
        </p:sp>
        <p:sp>
          <p:nvSpPr>
            <p:cNvPr id="56" name="Rounded Rectangle 55"/>
            <p:cNvSpPr/>
            <p:nvPr/>
          </p:nvSpPr>
          <p:spPr bwMode="invGray">
            <a:xfrm>
              <a:off x="4585607" y="3032214"/>
              <a:ext cx="2971800" cy="429399"/>
            </a:xfrm>
            <a:prstGeom prst="roundRect">
              <a:avLst/>
            </a:prstGeom>
            <a:gradFill flip="none" rotWithShape="1">
              <a:gsLst>
                <a:gs pos="0">
                  <a:srgbClr val="3497AE">
                    <a:lumMod val="50000"/>
                    <a:alpha val="70000"/>
                  </a:srgbClr>
                </a:gs>
                <a:gs pos="77000">
                  <a:srgbClr val="3497AE">
                    <a:alpha val="50000"/>
                  </a:srgbClr>
                </a:gs>
                <a:gs pos="100000">
                  <a:srgbClr val="3497A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rPr>
                <a:t>PerformancePoint Server</a:t>
              </a:r>
            </a:p>
          </p:txBody>
        </p:sp>
      </p:grpSp>
      <p:grpSp>
        <p:nvGrpSpPr>
          <p:cNvPr id="3" name="Group 49"/>
          <p:cNvGrpSpPr/>
          <p:nvPr/>
        </p:nvGrpSpPr>
        <p:grpSpPr>
          <a:xfrm>
            <a:off x="1399012" y="6129668"/>
            <a:ext cx="6053158" cy="728356"/>
            <a:chOff x="1363436" y="5868200"/>
            <a:chExt cx="6332764" cy="762000"/>
          </a:xfrm>
        </p:grpSpPr>
        <p:sp>
          <p:nvSpPr>
            <p:cNvPr id="58" name="Cube 57"/>
            <p:cNvSpPr/>
            <p:nvPr/>
          </p:nvSpPr>
          <p:spPr bwMode="invGray">
            <a:xfrm>
              <a:off x="5757136" y="5906300"/>
              <a:ext cx="914400" cy="685800"/>
            </a:xfrm>
            <a:prstGeom prst="cube">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a:ea typeface="+mn-ea"/>
                <a:cs typeface="+mn-cs"/>
              </a:endParaRPr>
            </a:p>
          </p:txBody>
        </p:sp>
        <p:sp>
          <p:nvSpPr>
            <p:cNvPr id="59" name="Flowchart: Punched Tape 58"/>
            <p:cNvSpPr/>
            <p:nvPr/>
          </p:nvSpPr>
          <p:spPr bwMode="invGray">
            <a:xfrm>
              <a:off x="6781800" y="5906300"/>
              <a:ext cx="914400" cy="685800"/>
            </a:xfrm>
            <a:prstGeom prst="flowChartPunchedTape">
              <a:avLst/>
            </a:prstGeom>
            <a:gradFill flip="none" rotWithShape="1">
              <a:gsLst>
                <a:gs pos="0">
                  <a:srgbClr val="5F5F5F">
                    <a:lumMod val="50000"/>
                  </a:srgbClr>
                </a:gs>
                <a:gs pos="39000">
                  <a:srgbClr val="5F5F5F"/>
                </a:gs>
                <a:gs pos="58000">
                  <a:srgbClr val="5F5F5F">
                    <a:lumMod val="60000"/>
                    <a:lumOff val="40000"/>
                  </a:srgbClr>
                </a:gs>
                <a:gs pos="100000">
                  <a:srgbClr val="5F5F5F">
                    <a:lumMod val="75000"/>
                  </a:srgbClr>
                </a:gs>
              </a:gsLst>
              <a:lin ang="0" scaled="1"/>
              <a:tileRect/>
            </a:gradFill>
            <a:ln w="3175">
              <a:solidFill>
                <a:srgbClr val="5F5F5F">
                  <a:lumMod val="60000"/>
                  <a:lumOff val="40000"/>
                  <a:alpha val="44000"/>
                </a:srgbClr>
              </a:solidFill>
            </a:ln>
            <a:effectLst>
              <a:outerShdw blurRad="63500" dist="38100" dir="5400000" rotWithShape="0">
                <a:srgbClr val="00B0F0">
                  <a:alpha val="45000"/>
                </a:srgbClr>
              </a:outerShdw>
            </a:effectLst>
            <a:scene3d>
              <a:camera prst="orthographicFront" fov="0">
                <a:rot lat="0" lon="0" rev="0"/>
              </a:camera>
              <a:lightRig rig="glow" dir="t">
                <a:rot lat="0" lon="0" rev="6360000"/>
              </a:lightRig>
            </a:scene3d>
            <a:sp3d contourW="1000" prstMaterial="flat">
              <a:contourClr>
                <a:srgbClr val="7D3DA1">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a:ea typeface="+mn-ea"/>
                <a:cs typeface="+mn-cs"/>
              </a:endParaRPr>
            </a:p>
          </p:txBody>
        </p:sp>
        <p:sp>
          <p:nvSpPr>
            <p:cNvPr id="60" name="Can 59"/>
            <p:cNvSpPr/>
            <p:nvPr/>
          </p:nvSpPr>
          <p:spPr bwMode="invGray">
            <a:xfrm>
              <a:off x="1371600"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a:ea typeface="+mn-ea"/>
                <a:cs typeface="+mn-cs"/>
              </a:endParaRPr>
            </a:p>
          </p:txBody>
        </p:sp>
        <p:sp>
          <p:nvSpPr>
            <p:cNvPr id="61" name="Can 60"/>
            <p:cNvSpPr/>
            <p:nvPr/>
          </p:nvSpPr>
          <p:spPr bwMode="invGray">
            <a:xfrm>
              <a:off x="2467984"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a:ea typeface="+mn-ea"/>
                <a:cs typeface="+mn-cs"/>
              </a:endParaRPr>
            </a:p>
          </p:txBody>
        </p:sp>
        <p:sp>
          <p:nvSpPr>
            <p:cNvPr id="62" name="Can 61"/>
            <p:cNvSpPr/>
            <p:nvPr/>
          </p:nvSpPr>
          <p:spPr bwMode="invGray">
            <a:xfrm>
              <a:off x="3564368"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a:ea typeface="+mn-ea"/>
                <a:cs typeface="+mn-cs"/>
              </a:endParaRPr>
            </a:p>
          </p:txBody>
        </p:sp>
        <p:sp>
          <p:nvSpPr>
            <p:cNvPr id="63" name="Can 62"/>
            <p:cNvSpPr/>
            <p:nvPr/>
          </p:nvSpPr>
          <p:spPr bwMode="invGray">
            <a:xfrm>
              <a:off x="4664885" y="5868200"/>
              <a:ext cx="986118" cy="762000"/>
            </a:xfrm>
            <a:prstGeom prst="can">
              <a:avLst>
                <a:gd name="adj" fmla="val 39436"/>
              </a:avLst>
            </a:prstGeom>
            <a:gradFill rotWithShape="1">
              <a:gsLst>
                <a:gs pos="0">
                  <a:srgbClr val="5F5F5F">
                    <a:lumMod val="75000"/>
                  </a:srgbClr>
                </a:gs>
                <a:gs pos="50000">
                  <a:srgbClr val="5F5F5F">
                    <a:lumMod val="50000"/>
                  </a:srgbClr>
                </a:gs>
                <a:gs pos="70000">
                  <a:srgbClr val="5F5F5F">
                    <a:lumMod val="50000"/>
                  </a:srgbClr>
                </a:gs>
                <a:gs pos="100000">
                  <a:srgbClr val="5F5F5F">
                    <a:lumMod val="60000"/>
                    <a:lumOff val="40000"/>
                  </a:srgbClr>
                </a:gs>
              </a:gsLst>
              <a:lin ang="16200000" scaled="0"/>
            </a:gradFill>
            <a:ln>
              <a:noFill/>
            </a:ln>
            <a:effectLst>
              <a:outerShdw blurRad="190500" dir="5400000" rotWithShape="0">
                <a:srgbClr val="00B0F0">
                  <a:alpha val="76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a:ea typeface="+mn-ea"/>
                <a:cs typeface="+mn-cs"/>
              </a:endParaRPr>
            </a:p>
          </p:txBody>
        </p:sp>
        <p:pic>
          <p:nvPicPr>
            <p:cNvPr id="64" name="Picture 2" descr="\\showsrus\images\LOGOS\GEN_LOGO\O\ORACLE.png"/>
            <p:cNvPicPr>
              <a:picLocks noChangeAspect="1" noChangeArrowheads="1"/>
            </p:cNvPicPr>
            <p:nvPr/>
          </p:nvPicPr>
          <p:blipFill>
            <a:blip r:embed="rId2" cstate="print">
              <a:lum bright="10000"/>
            </a:blip>
            <a:srcRect/>
            <a:stretch>
              <a:fillRect/>
            </a:stretch>
          </p:blipFill>
          <p:spPr bwMode="black">
            <a:xfrm>
              <a:off x="2514600" y="6324600"/>
              <a:ext cx="914400" cy="116681"/>
            </a:xfrm>
            <a:prstGeom prst="rect">
              <a:avLst/>
            </a:prstGeom>
            <a:noFill/>
          </p:spPr>
        </p:pic>
        <p:pic>
          <p:nvPicPr>
            <p:cNvPr id="65" name="Picture 3" descr="\\showsrus\images\LOGOS\GEN_LOGO\S\SAP logo med.png"/>
            <p:cNvPicPr>
              <a:picLocks noChangeAspect="1" noChangeArrowheads="1"/>
            </p:cNvPicPr>
            <p:nvPr/>
          </p:nvPicPr>
          <p:blipFill>
            <a:blip r:embed="rId3" cstate="print">
              <a:lum bright="10000"/>
            </a:blip>
            <a:srcRect/>
            <a:stretch>
              <a:fillRect/>
            </a:stretch>
          </p:blipFill>
          <p:spPr bwMode="invGray">
            <a:xfrm>
              <a:off x="3810000" y="6248400"/>
              <a:ext cx="688258" cy="304800"/>
            </a:xfrm>
            <a:prstGeom prst="rect">
              <a:avLst/>
            </a:prstGeom>
            <a:noFill/>
          </p:spPr>
        </p:pic>
        <p:pic>
          <p:nvPicPr>
            <p:cNvPr id="66" name="Picture 4" descr="\\showsrus\images\LOGOS\GEN_LOGO\S\Siebel-logo-color.png"/>
            <p:cNvPicPr>
              <a:picLocks noChangeAspect="1" noChangeArrowheads="1"/>
            </p:cNvPicPr>
            <p:nvPr/>
          </p:nvPicPr>
          <p:blipFill>
            <a:blip r:embed="rId4" cstate="print">
              <a:lum bright="20000"/>
            </a:blip>
            <a:srcRect/>
            <a:stretch>
              <a:fillRect/>
            </a:stretch>
          </p:blipFill>
          <p:spPr bwMode="invGray">
            <a:xfrm>
              <a:off x="4724400" y="6324600"/>
              <a:ext cx="897980" cy="177800"/>
            </a:xfrm>
            <a:prstGeom prst="rect">
              <a:avLst/>
            </a:prstGeom>
            <a:noFill/>
          </p:spPr>
        </p:pic>
        <p:pic>
          <p:nvPicPr>
            <p:cNvPr id="67" name="Picture 5" descr="C:\Program Files\Microsoft Resource DVD Artwork\DVD_ART\BoxShots_Logos\Microsoft Dynamics\Dynamics-Brand signature\MS Dynamics logo reverse v.png"/>
            <p:cNvPicPr>
              <a:picLocks noChangeAspect="1" noChangeArrowheads="1"/>
            </p:cNvPicPr>
            <p:nvPr/>
          </p:nvPicPr>
          <p:blipFill>
            <a:blip r:embed="rId5" cstate="print"/>
            <a:srcRect/>
            <a:stretch>
              <a:fillRect/>
            </a:stretch>
          </p:blipFill>
          <p:spPr bwMode="invGray">
            <a:xfrm>
              <a:off x="1363436" y="6172200"/>
              <a:ext cx="1019489" cy="365317"/>
            </a:xfrm>
            <a:prstGeom prst="rect">
              <a:avLst/>
            </a:prstGeom>
            <a:noFill/>
          </p:spPr>
        </p:pic>
      </p:grpSp>
      <p:grpSp>
        <p:nvGrpSpPr>
          <p:cNvPr id="4" name="Group 48"/>
          <p:cNvGrpSpPr/>
          <p:nvPr/>
        </p:nvGrpSpPr>
        <p:grpSpPr>
          <a:xfrm>
            <a:off x="1545299" y="5747868"/>
            <a:ext cx="5792572" cy="628424"/>
            <a:chOff x="1521760" y="5486400"/>
            <a:chExt cx="6060141" cy="657452"/>
          </a:xfrm>
        </p:grpSpPr>
        <p:pic>
          <p:nvPicPr>
            <p:cNvPr id="69" name="Picture 6" descr="C:\Program Files\Microsoft Resource DVD Artwork\DVD_ART\Artwork_Imagery\Shapes and Graphics\Arrows - arrow\Straight\white semi clear arrow.png"/>
            <p:cNvPicPr>
              <a:picLocks noChangeAspect="1" noChangeArrowheads="1"/>
            </p:cNvPicPr>
            <p:nvPr/>
          </p:nvPicPr>
          <p:blipFill>
            <a:blip r:embed="rId6"/>
            <a:srcRect/>
            <a:stretch>
              <a:fillRect/>
            </a:stretch>
          </p:blipFill>
          <p:spPr bwMode="invGray">
            <a:xfrm rot="5400000">
              <a:off x="1535936" y="5472224"/>
              <a:ext cx="657447" cy="685800"/>
            </a:xfrm>
            <a:prstGeom prst="rect">
              <a:avLst/>
            </a:prstGeom>
            <a:noFill/>
          </p:spPr>
        </p:pic>
        <p:pic>
          <p:nvPicPr>
            <p:cNvPr id="70" name="Picture 6" descr="C:\Program Files\Microsoft Resource DVD Artwork\DVD_ART\Artwork_Imagery\Shapes and Graphics\Arrows - arrow\Straight\white semi clear arrow.png"/>
            <p:cNvPicPr>
              <a:picLocks noChangeAspect="1" noChangeArrowheads="1"/>
            </p:cNvPicPr>
            <p:nvPr/>
          </p:nvPicPr>
          <p:blipFill>
            <a:blip r:embed="rId6"/>
            <a:srcRect/>
            <a:stretch>
              <a:fillRect/>
            </a:stretch>
          </p:blipFill>
          <p:spPr bwMode="invGray">
            <a:xfrm rot="5400000">
              <a:off x="2632320" y="5472225"/>
              <a:ext cx="657447" cy="685800"/>
            </a:xfrm>
            <a:prstGeom prst="rect">
              <a:avLst/>
            </a:prstGeom>
            <a:noFill/>
          </p:spPr>
        </p:pic>
        <p:pic>
          <p:nvPicPr>
            <p:cNvPr id="71" name="Picture 6" descr="C:\Program Files\Microsoft Resource DVD Artwork\DVD_ART\Artwork_Imagery\Shapes and Graphics\Arrows - arrow\Straight\white semi clear arrow.png"/>
            <p:cNvPicPr>
              <a:picLocks noChangeAspect="1" noChangeArrowheads="1"/>
            </p:cNvPicPr>
            <p:nvPr/>
          </p:nvPicPr>
          <p:blipFill>
            <a:blip r:embed="rId6"/>
            <a:srcRect/>
            <a:stretch>
              <a:fillRect/>
            </a:stretch>
          </p:blipFill>
          <p:spPr bwMode="invGray">
            <a:xfrm rot="5400000">
              <a:off x="3728704" y="5472226"/>
              <a:ext cx="657447" cy="685800"/>
            </a:xfrm>
            <a:prstGeom prst="rect">
              <a:avLst/>
            </a:prstGeom>
            <a:noFill/>
          </p:spPr>
        </p:pic>
        <p:pic>
          <p:nvPicPr>
            <p:cNvPr id="72" name="Picture 6" descr="C:\Program Files\Microsoft Resource DVD Artwork\DVD_ART\Artwork_Imagery\Shapes and Graphics\Arrows - arrow\Straight\white semi clear arrow.png"/>
            <p:cNvPicPr>
              <a:picLocks noChangeAspect="1" noChangeArrowheads="1"/>
            </p:cNvPicPr>
            <p:nvPr/>
          </p:nvPicPr>
          <p:blipFill>
            <a:blip r:embed="rId6"/>
            <a:srcRect/>
            <a:stretch>
              <a:fillRect/>
            </a:stretch>
          </p:blipFill>
          <p:spPr bwMode="invGray">
            <a:xfrm rot="5400000">
              <a:off x="4829221" y="5472227"/>
              <a:ext cx="657447" cy="685800"/>
            </a:xfrm>
            <a:prstGeom prst="rect">
              <a:avLst/>
            </a:prstGeom>
            <a:noFill/>
          </p:spPr>
        </p:pic>
        <p:pic>
          <p:nvPicPr>
            <p:cNvPr id="73" name="Picture 6" descr="C:\Program Files\Microsoft Resource DVD Artwork\DVD_ART\Artwork_Imagery\Shapes and Graphics\Arrows - arrow\Straight\white semi clear arrow.png"/>
            <p:cNvPicPr>
              <a:picLocks noChangeAspect="1" noChangeArrowheads="1"/>
            </p:cNvPicPr>
            <p:nvPr/>
          </p:nvPicPr>
          <p:blipFill>
            <a:blip r:embed="rId6"/>
            <a:srcRect/>
            <a:stretch>
              <a:fillRect/>
            </a:stretch>
          </p:blipFill>
          <p:spPr bwMode="invGray">
            <a:xfrm rot="5400000">
              <a:off x="5885613" y="5472228"/>
              <a:ext cx="657447" cy="685800"/>
            </a:xfrm>
            <a:prstGeom prst="rect">
              <a:avLst/>
            </a:prstGeom>
            <a:noFill/>
          </p:spPr>
        </p:pic>
        <p:pic>
          <p:nvPicPr>
            <p:cNvPr id="74" name="Picture 6" descr="C:\Program Files\Microsoft Resource DVD Artwork\DVD_ART\Artwork_Imagery\Shapes and Graphics\Arrows - arrow\Straight\white semi clear arrow.png"/>
            <p:cNvPicPr>
              <a:picLocks noChangeAspect="1" noChangeArrowheads="1"/>
            </p:cNvPicPr>
            <p:nvPr/>
          </p:nvPicPr>
          <p:blipFill>
            <a:blip r:embed="rId6"/>
            <a:srcRect/>
            <a:stretch>
              <a:fillRect/>
            </a:stretch>
          </p:blipFill>
          <p:spPr bwMode="invGray">
            <a:xfrm rot="5400000">
              <a:off x="6910277" y="5472229"/>
              <a:ext cx="657447" cy="685800"/>
            </a:xfrm>
            <a:prstGeom prst="rect">
              <a:avLst/>
            </a:prstGeom>
            <a:noFill/>
          </p:spPr>
        </p:pic>
      </p:grpSp>
      <p:grpSp>
        <p:nvGrpSpPr>
          <p:cNvPr id="5" name="Group 123"/>
          <p:cNvGrpSpPr/>
          <p:nvPr/>
        </p:nvGrpSpPr>
        <p:grpSpPr bwMode="invGray">
          <a:xfrm>
            <a:off x="1132430" y="3919868"/>
            <a:ext cx="6703788" cy="1922860"/>
            <a:chOff x="1066800" y="3658400"/>
            <a:chExt cx="7013448" cy="2011680"/>
          </a:xfrm>
        </p:grpSpPr>
        <p:sp>
          <p:nvSpPr>
            <p:cNvPr id="76" name="Round Same Side Corner Rectangle 75"/>
            <p:cNvSpPr/>
            <p:nvPr/>
          </p:nvSpPr>
          <p:spPr bwMode="invGray">
            <a:xfrm>
              <a:off x="1066800" y="3658400"/>
              <a:ext cx="7013448" cy="2011680"/>
            </a:xfrm>
            <a:prstGeom prst="round2SameRect">
              <a:avLst>
                <a:gd name="adj1" fmla="val 3680"/>
                <a:gd name="adj2" fmla="val 25222"/>
              </a:avLst>
            </a:prstGeom>
            <a:gradFill flip="none" rotWithShape="1">
              <a:gsLst>
                <a:gs pos="0">
                  <a:srgbClr val="FFFFFF"/>
                </a:gs>
                <a:gs pos="27000">
                  <a:srgbClr val="FFFFFF">
                    <a:alpha val="20000"/>
                  </a:srgbClr>
                </a:gs>
                <a:gs pos="100000">
                  <a:srgbClr val="7DCC2E">
                    <a:lumMod val="50000"/>
                    <a:alpha val="37000"/>
                  </a:srgbClr>
                </a:gs>
              </a:gsLst>
              <a:lin ang="5400000" scaled="1"/>
              <a:tileRect/>
            </a:gradFill>
            <a:ln w="19050" cap="flat" cmpd="thickThin" algn="ctr">
              <a:solidFill>
                <a:srgbClr val="FFFFFF">
                  <a:alpha val="67843"/>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80808"/>
                  </a:solidFill>
                  <a:effectLst/>
                  <a:uLnTx/>
                  <a:uFillTx/>
                  <a:latin typeface="Segoe"/>
                  <a:ea typeface="+mn-ea"/>
                  <a:cs typeface="+mn-cs"/>
                </a:rPr>
                <a:t>BI PLATFORM</a:t>
              </a:r>
              <a:endParaRPr kumimoji="0" lang="en-US" sz="1600" b="0" i="0" u="none" strike="noStrike" kern="0" cap="none" spc="0" normalizeH="0" baseline="0" noProof="0" dirty="0">
                <a:ln>
                  <a:noFill/>
                </a:ln>
                <a:solidFill>
                  <a:srgbClr val="080808"/>
                </a:solidFill>
                <a:effectLst/>
                <a:uLnTx/>
                <a:uFillTx/>
                <a:latin typeface="Segoe"/>
                <a:ea typeface="+mn-ea"/>
                <a:cs typeface="+mn-cs"/>
              </a:endParaRPr>
            </a:p>
          </p:txBody>
        </p:sp>
        <p:sp>
          <p:nvSpPr>
            <p:cNvPr id="77" name="Rounded Rectangle 76"/>
            <p:cNvSpPr/>
            <p:nvPr/>
          </p:nvSpPr>
          <p:spPr bwMode="invGray">
            <a:xfrm>
              <a:off x="1524000" y="4025075"/>
              <a:ext cx="2971800" cy="533400"/>
            </a:xfrm>
            <a:prstGeom prst="roundRect">
              <a:avLst/>
            </a:prstGeom>
            <a:gradFill flip="none" rotWithShape="1">
              <a:gsLst>
                <a:gs pos="1000">
                  <a:srgbClr val="7DCC2E">
                    <a:lumMod val="50000"/>
                    <a:alpha val="70000"/>
                  </a:srgbClr>
                </a:gs>
                <a:gs pos="77000">
                  <a:srgbClr val="7DCC2E">
                    <a:alpha val="50000"/>
                  </a:srgbClr>
                </a:gs>
                <a:gs pos="100000">
                  <a:srgbClr val="7DCC2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rPr>
                <a:t>SQL Server </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rPr>
                <a:t>Reporting Services</a:t>
              </a:r>
            </a:p>
          </p:txBody>
        </p:sp>
        <p:sp>
          <p:nvSpPr>
            <p:cNvPr id="78" name="Rounded Rectangle 77"/>
            <p:cNvSpPr/>
            <p:nvPr/>
          </p:nvSpPr>
          <p:spPr bwMode="invGray">
            <a:xfrm>
              <a:off x="4565125" y="4025075"/>
              <a:ext cx="2971800" cy="533400"/>
            </a:xfrm>
            <a:prstGeom prst="roundRect">
              <a:avLst/>
            </a:prstGeom>
            <a:gradFill flip="none" rotWithShape="1">
              <a:gsLst>
                <a:gs pos="0">
                  <a:srgbClr val="7DCC2E">
                    <a:lumMod val="50000"/>
                    <a:alpha val="30000"/>
                  </a:srgbClr>
                </a:gs>
                <a:gs pos="77000">
                  <a:srgbClr val="7DCC2E">
                    <a:alpha val="50000"/>
                  </a:srgbClr>
                </a:gs>
                <a:gs pos="100000">
                  <a:srgbClr val="7DCC2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rPr>
                <a:t>SQL Server </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rPr>
                <a:t>Analysis Services</a:t>
              </a:r>
            </a:p>
          </p:txBody>
        </p:sp>
        <p:sp>
          <p:nvSpPr>
            <p:cNvPr id="79" name="Rounded Rectangle 78"/>
            <p:cNvSpPr/>
            <p:nvPr/>
          </p:nvSpPr>
          <p:spPr bwMode="invGray">
            <a:xfrm>
              <a:off x="1524000" y="4620525"/>
              <a:ext cx="6019800" cy="422825"/>
            </a:xfrm>
            <a:prstGeom prst="roundRect">
              <a:avLst/>
            </a:prstGeom>
            <a:gradFill flip="none" rotWithShape="1">
              <a:gsLst>
                <a:gs pos="0">
                  <a:srgbClr val="7DCC2E">
                    <a:lumMod val="50000"/>
                    <a:alpha val="30000"/>
                  </a:srgbClr>
                </a:gs>
                <a:gs pos="77000">
                  <a:srgbClr val="7DCC2E">
                    <a:alpha val="50000"/>
                  </a:srgbClr>
                </a:gs>
                <a:gs pos="100000">
                  <a:srgbClr val="7DCC2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rPr>
                <a:t>SQL Server DBMS</a:t>
              </a:r>
            </a:p>
          </p:txBody>
        </p:sp>
        <p:sp>
          <p:nvSpPr>
            <p:cNvPr id="80" name="Round Same Side Corner Rectangle 79"/>
            <p:cNvSpPr/>
            <p:nvPr/>
          </p:nvSpPr>
          <p:spPr bwMode="invGray">
            <a:xfrm>
              <a:off x="1524000" y="5105400"/>
              <a:ext cx="6016752" cy="420624"/>
            </a:xfrm>
            <a:prstGeom prst="round2SameRect">
              <a:avLst>
                <a:gd name="adj1" fmla="val 12834"/>
                <a:gd name="adj2" fmla="val 50000"/>
              </a:avLst>
            </a:prstGeom>
            <a:gradFill flip="none" rotWithShape="1">
              <a:gsLst>
                <a:gs pos="0">
                  <a:srgbClr val="7DCC2E">
                    <a:lumMod val="50000"/>
                    <a:alpha val="30000"/>
                  </a:srgbClr>
                </a:gs>
                <a:gs pos="77000">
                  <a:srgbClr val="7DCC2E">
                    <a:alpha val="50000"/>
                  </a:srgbClr>
                </a:gs>
                <a:gs pos="100000">
                  <a:srgbClr val="7DCC2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ea typeface="+mn-ea"/>
                  <a:cs typeface="+mn-cs"/>
                </a:rPr>
                <a:t>SQL Server Integration Services</a:t>
              </a:r>
            </a:p>
          </p:txBody>
        </p:sp>
      </p:grpSp>
      <p:grpSp>
        <p:nvGrpSpPr>
          <p:cNvPr id="6" name="Group 47"/>
          <p:cNvGrpSpPr/>
          <p:nvPr/>
        </p:nvGrpSpPr>
        <p:grpSpPr>
          <a:xfrm>
            <a:off x="1112447" y="1252068"/>
            <a:ext cx="6742494" cy="3496108"/>
            <a:chOff x="1045029" y="990600"/>
            <a:chExt cx="7053942" cy="3657600"/>
          </a:xfrm>
        </p:grpSpPr>
        <p:sp>
          <p:nvSpPr>
            <p:cNvPr id="82" name="Chord 81"/>
            <p:cNvSpPr/>
            <p:nvPr/>
          </p:nvSpPr>
          <p:spPr bwMode="invGray">
            <a:xfrm>
              <a:off x="1045029" y="990600"/>
              <a:ext cx="7053942" cy="3657600"/>
            </a:xfrm>
            <a:prstGeom prst="chord">
              <a:avLst>
                <a:gd name="adj1" fmla="val 11061125"/>
                <a:gd name="adj2" fmla="val 21333444"/>
              </a:avLst>
            </a:prstGeom>
            <a:gradFill flip="none" rotWithShape="1">
              <a:gsLst>
                <a:gs pos="0">
                  <a:srgbClr val="FFFFFF"/>
                </a:gs>
                <a:gs pos="77000">
                  <a:srgbClr val="FFFFFF">
                    <a:alpha val="0"/>
                  </a:srgbClr>
                </a:gs>
                <a:gs pos="100000">
                  <a:srgbClr val="FFFFFF">
                    <a:alpha val="0"/>
                  </a:srgbClr>
                </a:gs>
              </a:gsLst>
              <a:lin ang="5400000" scaled="1"/>
              <a:tileRect/>
            </a:gradFill>
            <a:ln w="19050" cap="flat" cmpd="thickThin" algn="ctr">
              <a:solidFill>
                <a:srgbClr val="FFFFFF">
                  <a:alpha val="23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solidFill>
                  <a:srgbClr val="FFFFFF"/>
                </a:solidFill>
                <a:effectLst/>
                <a:uLnTx/>
                <a:uFillTx/>
                <a:latin typeface="Segoe"/>
                <a:ea typeface="+mn-ea"/>
                <a:cs typeface="+mn-cs"/>
              </a:endParaRPr>
            </a:p>
          </p:txBody>
        </p:sp>
        <p:sp>
          <p:nvSpPr>
            <p:cNvPr id="83" name="Chord 82"/>
            <p:cNvSpPr/>
            <p:nvPr/>
          </p:nvSpPr>
          <p:spPr bwMode="invGray">
            <a:xfrm>
              <a:off x="1485900" y="1338944"/>
              <a:ext cx="6172200" cy="2895600"/>
            </a:xfrm>
            <a:prstGeom prst="chord">
              <a:avLst>
                <a:gd name="adj1" fmla="val 11061125"/>
                <a:gd name="adj2" fmla="val 21333444"/>
              </a:avLst>
            </a:prstGeom>
            <a:gradFill flip="none" rotWithShape="1">
              <a:gsLst>
                <a:gs pos="38000">
                  <a:srgbClr val="DF8045">
                    <a:lumMod val="50000"/>
                    <a:alpha val="70000"/>
                  </a:srgbClr>
                </a:gs>
                <a:gs pos="87000">
                  <a:srgbClr val="DF8045">
                    <a:lumMod val="75000"/>
                    <a:alpha val="93000"/>
                  </a:srgbClr>
                </a:gs>
                <a:gs pos="100000">
                  <a:srgbClr val="DF8045">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080808"/>
                </a:solidFill>
                <a:effectLst/>
                <a:uLnTx/>
                <a:uFillTx/>
                <a:latin typeface="Segoe"/>
                <a:ea typeface="+mn-ea"/>
                <a:cs typeface="+mn-cs"/>
              </a:endParaRPr>
            </a:p>
          </p:txBody>
        </p:sp>
        <p:sp>
          <p:nvSpPr>
            <p:cNvPr id="84" name="TextBox 83"/>
            <p:cNvSpPr txBox="1"/>
            <p:nvPr/>
          </p:nvSpPr>
          <p:spPr bwMode="invGray">
            <a:xfrm>
              <a:off x="3229275" y="1705275"/>
              <a:ext cx="2726227" cy="27699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outerShdw blurRad="292100" dist="38100" dir="2700000" sx="101000" sy="101000" algn="tl" rotWithShape="0">
                      <a:srgbClr val="080808"/>
                    </a:outerShdw>
                  </a:effectLst>
                  <a:uLnTx/>
                  <a:uFillTx/>
                  <a:latin typeface="Segoe Semibold" pitchFamily="34" charset="0"/>
                </a:rPr>
                <a:t>SharePoint Server</a:t>
              </a:r>
              <a:endParaRPr kumimoji="0" lang="en-US" sz="1800" b="0" i="0" u="none" strike="noStrike" kern="0" cap="none" spc="0" normalizeH="0" baseline="0" noProof="0" dirty="0">
                <a:ln>
                  <a:noFill/>
                </a:ln>
                <a:solidFill>
                  <a:srgbClr val="FFFFFF"/>
                </a:solidFill>
                <a:effectLst>
                  <a:outerShdw blurRad="292100" dist="38100" dir="2700000" sx="101000" sy="101000" algn="tl" rotWithShape="0">
                    <a:srgbClr val="080808"/>
                  </a:outerShdw>
                </a:effectLst>
                <a:uLnTx/>
                <a:uFillTx/>
                <a:latin typeface="Segoe Semibold" pitchFamily="34" charset="0"/>
              </a:endParaRPr>
            </a:p>
          </p:txBody>
        </p:sp>
        <p:sp>
          <p:nvSpPr>
            <p:cNvPr id="85" name="Rectangle 84"/>
            <p:cNvSpPr/>
            <p:nvPr/>
          </p:nvSpPr>
          <p:spPr bwMode="invGray">
            <a:xfrm rot="20407984">
              <a:off x="2040946" y="1793510"/>
              <a:ext cx="1522527" cy="372138"/>
            </a:xfrm>
            <a:prstGeom prst="rect">
              <a:avLst/>
            </a:prstGeom>
            <a:noFill/>
          </p:spPr>
          <p:txBody>
            <a:bodyPr wrap="none" lIns="91440" tIns="45720" rIns="91440" bIns="4572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schemeClr val="bg1"/>
                  </a:solidFill>
                  <a:effectLst/>
                  <a:uLnTx/>
                  <a:uFillTx/>
                </a:rPr>
                <a:t>SEARCH</a:t>
              </a:r>
              <a:endParaRPr kumimoji="0" lang="en-US" sz="1400" b="0" i="1" u="none" strike="noStrike" kern="0" cap="none" spc="0" normalizeH="0" baseline="0" noProof="0" dirty="0">
                <a:ln>
                  <a:noFill/>
                </a:ln>
                <a:solidFill>
                  <a:schemeClr val="bg1"/>
                </a:solidFill>
                <a:effectLst/>
                <a:uLnTx/>
                <a:uFillTx/>
              </a:endParaRPr>
            </a:p>
          </p:txBody>
        </p:sp>
        <p:sp>
          <p:nvSpPr>
            <p:cNvPr id="86" name="Rectangle 85"/>
            <p:cNvSpPr/>
            <p:nvPr/>
          </p:nvSpPr>
          <p:spPr bwMode="invGray">
            <a:xfrm>
              <a:off x="4114800" y="1066800"/>
              <a:ext cx="864019" cy="246221"/>
            </a:xfrm>
            <a:prstGeom prst="rect">
              <a:avLst/>
            </a:prstGeom>
          </p:spPr>
          <p:txBody>
            <a:bodyPr wrap="non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80808"/>
                  </a:solidFill>
                  <a:effectLst/>
                  <a:uLnTx/>
                  <a:uFillTx/>
                </a:rPr>
                <a:t>DELIVERY</a:t>
              </a:r>
            </a:p>
          </p:txBody>
        </p:sp>
        <p:grpSp>
          <p:nvGrpSpPr>
            <p:cNvPr id="7" name="Group 83"/>
            <p:cNvGrpSpPr/>
            <p:nvPr/>
          </p:nvGrpSpPr>
          <p:grpSpPr bwMode="invGray">
            <a:xfrm>
              <a:off x="1790701" y="2086275"/>
              <a:ext cx="5562600" cy="457200"/>
              <a:chOff x="1752600" y="2133600"/>
              <a:chExt cx="6061509" cy="381000"/>
            </a:xfrm>
          </p:grpSpPr>
          <p:sp>
            <p:nvSpPr>
              <p:cNvPr id="90" name="Round Same Side Corner Rectangle 89"/>
              <p:cNvSpPr/>
              <p:nvPr/>
            </p:nvSpPr>
            <p:spPr bwMode="invGray">
              <a:xfrm>
                <a:off x="1752600"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rgbClr val="FF9929">
                      <a:lumMod val="50000"/>
                    </a:srgbClr>
                  </a:gs>
                </a:gsLst>
                <a:lin ang="5400000" scaled="1"/>
                <a:tileRect/>
              </a:gradFill>
              <a:ln w="3175" cap="flat" cmpd="thickThin" algn="ctr">
                <a:solidFill>
                  <a:srgbClr val="FFFFFF">
                    <a:alpha val="67843"/>
                  </a:srgbClr>
                </a:solidFill>
                <a:prstDash val="solid"/>
              </a:ln>
              <a:effectLst/>
            </p:spPr>
            <p:txBody>
              <a:bodyPr wrap="none" rtlCol="0" anchor="ctr" anchorCtr="0"/>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t>Reports</a:t>
                </a:r>
                <a:endParaRPr kumimoji="0" lang="en-US" sz="1300" b="0" i="0" u="none" strike="noStrike" kern="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Segoe"/>
                  <a:ea typeface="+mn-ea"/>
                  <a:cs typeface="+mn-cs"/>
                </a:endParaRPr>
              </a:p>
            </p:txBody>
          </p:sp>
          <p:sp>
            <p:nvSpPr>
              <p:cNvPr id="91" name="Round Same Side Corner Rectangle 90"/>
              <p:cNvSpPr/>
              <p:nvPr/>
            </p:nvSpPr>
            <p:spPr bwMode="invGray">
              <a:xfrm>
                <a:off x="2766782"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rgbClr val="FF9929">
                      <a:lumMod val="50000"/>
                    </a:srgbClr>
                  </a:gs>
                </a:gsLst>
                <a:lin ang="5400000" scaled="1"/>
                <a:tileRect/>
              </a:gradFill>
              <a:ln w="3175" cap="flat" cmpd="thickThin" algn="ctr">
                <a:solidFill>
                  <a:srgbClr val="FFFFFF">
                    <a:alpha val="67843"/>
                  </a:srgbClr>
                </a:solidFill>
                <a:prstDash val="solid"/>
              </a:ln>
              <a:effectLst/>
            </p:spPr>
            <p:txBody>
              <a:bodyPr wrap="none" rtlCol="0" anchor="ctr" anchorCtr="0"/>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t>Dashboards</a:t>
                </a:r>
              </a:p>
            </p:txBody>
          </p:sp>
          <p:sp>
            <p:nvSpPr>
              <p:cNvPr id="92" name="Round Same Side Corner Rectangle 91"/>
              <p:cNvSpPr/>
              <p:nvPr/>
            </p:nvSpPr>
            <p:spPr bwMode="invGray">
              <a:xfrm>
                <a:off x="3780964"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rgbClr val="FF9929">
                      <a:lumMod val="50000"/>
                    </a:srgbClr>
                  </a:gs>
                </a:gsLst>
                <a:lin ang="5400000" scaled="1"/>
                <a:tileRect/>
              </a:gradFill>
              <a:ln w="3175" cap="flat" cmpd="thickThin" algn="ctr">
                <a:solidFill>
                  <a:srgbClr val="FFFFFF">
                    <a:alpha val="67843"/>
                  </a:srgbClr>
                </a:solidFill>
                <a:prstDash val="solid"/>
              </a:ln>
              <a:effectLst/>
            </p:spPr>
            <p:txBody>
              <a:bodyPr wrap="none" rtlCol="0" anchor="ctr" anchorCtr="0"/>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t>Excel </a:t>
                </a:r>
              </a:p>
              <a:p>
                <a:pPr marL="0" marR="0" lvl="0" indent="0" algn="ctr" defTabSz="914400" eaLnBrk="1" fontAlgn="auto" latinLnBrk="0" hangingPunct="1">
                  <a:lnSpc>
                    <a:spcPct val="75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t>Workbooks</a:t>
                </a:r>
              </a:p>
            </p:txBody>
          </p:sp>
          <p:sp>
            <p:nvSpPr>
              <p:cNvPr id="93" name="Round Same Side Corner Rectangle 92"/>
              <p:cNvSpPr/>
              <p:nvPr/>
            </p:nvSpPr>
            <p:spPr bwMode="invGray">
              <a:xfrm>
                <a:off x="4795146"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rgbClr val="FF9929">
                      <a:lumMod val="50000"/>
                    </a:srgbClr>
                  </a:gs>
                </a:gsLst>
                <a:lin ang="5400000" scaled="1"/>
                <a:tileRect/>
              </a:gradFill>
              <a:ln w="3175" cap="flat" cmpd="thickThin" algn="ctr">
                <a:solidFill>
                  <a:srgbClr val="FFFFFF">
                    <a:alpha val="67843"/>
                  </a:srgbClr>
                </a:solidFill>
                <a:prstDash val="solid"/>
              </a:ln>
              <a:effectLst/>
            </p:spPr>
            <p:txBody>
              <a:bodyPr wrap="none" rtlCol="0" anchor="ctr" anchorCtr="0"/>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t>Analytic</a:t>
                </a:r>
              </a:p>
              <a:p>
                <a:pPr marL="0" marR="0" lvl="0" indent="0" algn="ctr" defTabSz="914400" eaLnBrk="1" fontAlgn="auto" latinLnBrk="0" hangingPunct="1">
                  <a:lnSpc>
                    <a:spcPct val="75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t>Views</a:t>
                </a:r>
              </a:p>
            </p:txBody>
          </p:sp>
          <p:sp>
            <p:nvSpPr>
              <p:cNvPr id="94" name="Round Same Side Corner Rectangle 93"/>
              <p:cNvSpPr/>
              <p:nvPr/>
            </p:nvSpPr>
            <p:spPr bwMode="invGray">
              <a:xfrm>
                <a:off x="5809328"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rgbClr val="FF9929">
                      <a:lumMod val="50000"/>
                    </a:srgbClr>
                  </a:gs>
                </a:gsLst>
                <a:lin ang="5400000" scaled="1"/>
                <a:tileRect/>
              </a:gradFill>
              <a:ln w="3175" cap="flat" cmpd="thickThin" algn="ctr">
                <a:solidFill>
                  <a:srgbClr val="FFFFFF">
                    <a:alpha val="67843"/>
                  </a:srgbClr>
                </a:solidFill>
                <a:prstDash val="solid"/>
              </a:ln>
              <a:effectLst/>
            </p:spPr>
            <p:txBody>
              <a:bodyPr wrap="none" rtlCol="0" anchor="ctr" anchorCtr="0"/>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t>Scorecards</a:t>
                </a:r>
              </a:p>
            </p:txBody>
          </p:sp>
          <p:sp>
            <p:nvSpPr>
              <p:cNvPr id="95" name="Round Same Side Corner Rectangle 94"/>
              <p:cNvSpPr/>
              <p:nvPr/>
            </p:nvSpPr>
            <p:spPr bwMode="invGray">
              <a:xfrm>
                <a:off x="6823509" y="2133600"/>
                <a:ext cx="990600" cy="381000"/>
              </a:xfrm>
              <a:prstGeom prst="round2SameRect">
                <a:avLst>
                  <a:gd name="adj1" fmla="val 41575"/>
                  <a:gd name="adj2" fmla="val 0"/>
                </a:avLst>
              </a:prstGeom>
              <a:gradFill flip="none" rotWithShape="1">
                <a:gsLst>
                  <a:gs pos="0">
                    <a:srgbClr val="FFFFFF"/>
                  </a:gs>
                  <a:gs pos="9000">
                    <a:srgbClr val="FFFFFF">
                      <a:alpha val="20000"/>
                    </a:srgbClr>
                  </a:gs>
                  <a:gs pos="100000">
                    <a:srgbClr val="FF9929">
                      <a:lumMod val="50000"/>
                    </a:srgbClr>
                  </a:gs>
                </a:gsLst>
                <a:lin ang="5400000" scaled="1"/>
                <a:tileRect/>
              </a:gradFill>
              <a:ln w="3175" cap="flat" cmpd="thickThin" algn="ctr">
                <a:solidFill>
                  <a:srgbClr val="FFFFFF">
                    <a:alpha val="67843"/>
                  </a:srgbClr>
                </a:solidFill>
                <a:prstDash val="solid"/>
              </a:ln>
              <a:effectLst/>
            </p:spPr>
            <p:txBody>
              <a:bodyPr wrap="none" rtlCol="0" anchor="ctr" anchorCtr="0"/>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Segoe"/>
                    <a:ea typeface="+mn-ea"/>
                    <a:cs typeface="+mn-cs"/>
                  </a:rPr>
                  <a:t>Plans</a:t>
                </a:r>
              </a:p>
            </p:txBody>
          </p:sp>
        </p:grpSp>
        <p:sp>
          <p:nvSpPr>
            <p:cNvPr id="88" name="Rectangle 87"/>
            <p:cNvSpPr/>
            <p:nvPr/>
          </p:nvSpPr>
          <p:spPr bwMode="invGray">
            <a:xfrm rot="760022">
              <a:off x="3868822" y="1623816"/>
              <a:ext cx="3622486" cy="1244762"/>
            </a:xfrm>
            <a:prstGeom prst="rect">
              <a:avLst/>
            </a:prstGeom>
            <a:noFill/>
          </p:spPr>
          <p:txBody>
            <a:bodyPr wrap="none" lIns="91440" tIns="45720" rIns="91440" bIns="4572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schemeClr val="bg1"/>
                  </a:solidFill>
                  <a:effectLst/>
                  <a:uLnTx/>
                  <a:uFillTx/>
                </a:rPr>
                <a:t>CONTENT MANAGEMENT</a:t>
              </a:r>
            </a:p>
          </p:txBody>
        </p:sp>
        <p:sp>
          <p:nvSpPr>
            <p:cNvPr id="89" name="Rectangle 88"/>
            <p:cNvSpPr/>
            <p:nvPr/>
          </p:nvSpPr>
          <p:spPr bwMode="invGray">
            <a:xfrm rot="21189507">
              <a:off x="2254339" y="1543299"/>
              <a:ext cx="3460558" cy="1102784"/>
            </a:xfrm>
            <a:prstGeom prst="rect">
              <a:avLst/>
            </a:prstGeom>
            <a:noFill/>
          </p:spPr>
          <p:txBody>
            <a:bodyPr wrap="none" lIns="91440" tIns="45720" rIns="91440" bIns="4572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schemeClr val="bg1"/>
                  </a:solidFill>
                  <a:effectLst/>
                  <a:uLnTx/>
                  <a:uFillTx/>
                </a:rPr>
                <a:t>COLLABORATION</a:t>
              </a:r>
            </a:p>
          </p:txBody>
        </p:sp>
      </p:grpSp>
      <p:sp>
        <p:nvSpPr>
          <p:cNvPr id="46" name="Title 41"/>
          <p:cNvSpPr txBox="1">
            <a:spLocks/>
          </p:cNvSpPr>
          <p:nvPr/>
        </p:nvSpPr>
        <p:spPr>
          <a:xfrm>
            <a:off x="428596" y="357166"/>
            <a:ext cx="8376094" cy="116498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outerShdw>
                </a:effectLst>
                <a:uLnTx/>
                <a:uFillTx/>
                <a:latin typeface="+mj-lt"/>
                <a:ea typeface="+mj-ea"/>
                <a:cs typeface="Arial" charset="0"/>
              </a:rPr>
              <a:t>Integrated End-to-End BI Offering</a:t>
            </a:r>
            <a:endParaRPr kumimoji="0" lang="en-US" sz="36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j-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7"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ppt_h/2"/>
                                          </p:val>
                                        </p:tav>
                                        <p:tav tm="100000">
                                          <p:val>
                                            <p:strVal val="#ppt_y"/>
                                          </p:val>
                                        </p:tav>
                                      </p:tavLst>
                                    </p:anim>
                                    <p:anim calcmode="lin" valueType="num">
                                      <p:cBhvr>
                                        <p:cTn id="14" dur="500" fill="hold"/>
                                        <p:tgtEl>
                                          <p:spTgt spid="4"/>
                                        </p:tgtEl>
                                        <p:attrNameLst>
                                          <p:attrName>ppt_w</p:attrName>
                                        </p:attrNameLst>
                                      </p:cBhvr>
                                      <p:tavLst>
                                        <p:tav tm="0">
                                          <p:val>
                                            <p:strVal val="#ppt_w"/>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Demo</a:t>
            </a:r>
            <a:endParaRPr lang="en-US" dirty="0"/>
          </a:p>
        </p:txBody>
      </p:sp>
      <p:sp>
        <p:nvSpPr>
          <p:cNvPr id="5" name="Text Placeholder 4"/>
          <p:cNvSpPr>
            <a:spLocks noGrp="1"/>
          </p:cNvSpPr>
          <p:nvPr>
            <p:ph type="body" sz="quarter" idx="11"/>
          </p:nvPr>
        </p:nvSpPr>
        <p:spPr/>
        <p:txBody>
          <a:bodyPr/>
          <a:lstStyle/>
          <a:p>
            <a:r>
              <a:rPr lang="es-ES" dirty="0" smtClean="0"/>
              <a:t>PBM</a:t>
            </a:r>
            <a:endParaRPr lang="en-US" dirty="0"/>
          </a:p>
        </p:txBody>
      </p:sp>
      <p:sp>
        <p:nvSpPr>
          <p:cNvPr id="6" name="Text Placeholder 5"/>
          <p:cNvSpPr>
            <a:spLocks noGrp="1"/>
          </p:cNvSpPr>
          <p:nvPr>
            <p:ph type="body" sz="quarter" idx="12"/>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Compresión de </a:t>
            </a:r>
            <a:r>
              <a:rPr lang="es-ES_tradnl" dirty="0" err="1" smtClean="0"/>
              <a:t>backup</a:t>
            </a:r>
            <a:endParaRPr lang="es-ES_tradnl" dirty="0"/>
          </a:p>
        </p:txBody>
      </p:sp>
      <p:sp>
        <p:nvSpPr>
          <p:cNvPr id="3" name="Content Placeholder 2"/>
          <p:cNvSpPr>
            <a:spLocks noGrp="1"/>
          </p:cNvSpPr>
          <p:nvPr>
            <p:ph idx="1"/>
          </p:nvPr>
        </p:nvSpPr>
        <p:spPr>
          <a:xfrm>
            <a:off x="457200" y="1600200"/>
            <a:ext cx="8229600" cy="4757758"/>
          </a:xfrm>
        </p:spPr>
        <p:txBody>
          <a:bodyPr>
            <a:normAutofit/>
          </a:bodyPr>
          <a:lstStyle/>
          <a:p>
            <a:pPr>
              <a:defRPr/>
            </a:pPr>
            <a:r>
              <a:rPr lang="es-ES_tradnl" dirty="0" smtClean="0"/>
              <a:t>Puntos débiles:</a:t>
            </a:r>
          </a:p>
          <a:p>
            <a:pPr lvl="1">
              <a:defRPr/>
            </a:pPr>
            <a:r>
              <a:rPr lang="es-ES_tradnl" dirty="0" smtClean="0"/>
              <a:t>Mantener los backups de disco online es caro</a:t>
            </a:r>
          </a:p>
          <a:p>
            <a:pPr lvl="1">
              <a:defRPr/>
            </a:pPr>
            <a:r>
              <a:rPr lang="es-ES_tradnl" dirty="0" smtClean="0"/>
              <a:t>Si los backups tardan</a:t>
            </a:r>
            <a:r>
              <a:rPr lang="es-ES_tradnl" baseline="0" dirty="0" smtClean="0"/>
              <a:t> mucho, las ventanas de mantenimiento se minimizan</a:t>
            </a:r>
            <a:endParaRPr lang="es-ES_tradnl" dirty="0" smtClean="0"/>
          </a:p>
          <a:p>
            <a:pPr>
              <a:defRPr/>
            </a:pPr>
            <a:r>
              <a:rPr lang="es-ES_tradnl" dirty="0" smtClean="0"/>
              <a:t>SQL Server 2008:</a:t>
            </a:r>
          </a:p>
          <a:p>
            <a:pPr lvl="1">
              <a:defRPr/>
            </a:pPr>
            <a:r>
              <a:rPr lang="es-ES_tradnl" dirty="0" smtClean="0"/>
              <a:t>Clausula</a:t>
            </a:r>
            <a:r>
              <a:rPr lang="es-ES_tradnl" baseline="0" dirty="0" smtClean="0"/>
              <a:t> </a:t>
            </a:r>
            <a:r>
              <a:rPr lang="es-ES_tradnl" dirty="0" smtClean="0"/>
              <a:t>WITH COMPRESSION  para el BACKUP</a:t>
            </a:r>
          </a:p>
          <a:p>
            <a:pPr lvl="1">
              <a:defRPr/>
            </a:pPr>
            <a:r>
              <a:rPr lang="es-ES_tradnl" dirty="0" smtClean="0"/>
              <a:t>Menos almacenamiento para poder mantener los backups online</a:t>
            </a:r>
          </a:p>
          <a:p>
            <a:pPr lvl="1">
              <a:defRPr/>
            </a:pPr>
            <a:r>
              <a:rPr lang="es-ES_tradnl" dirty="0" smtClean="0"/>
              <a:t>Los backups van significativamente mas rápido ya que existe menos IO</a:t>
            </a:r>
          </a:p>
          <a:p>
            <a:pPr lvl="1">
              <a:defRPr/>
            </a:pPr>
            <a:r>
              <a:rPr lang="es-ES_tradnl" dirty="0" smtClean="0"/>
              <a:t>En la restauración se detecta</a:t>
            </a:r>
            <a:r>
              <a:rPr lang="es-ES_tradnl" baseline="0" dirty="0" smtClean="0"/>
              <a:t> automáticamente</a:t>
            </a:r>
            <a:endParaRPr lang="es-ES_tradnl"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Demo</a:t>
            </a:r>
            <a:endParaRPr lang="en-US" dirty="0"/>
          </a:p>
        </p:txBody>
      </p:sp>
      <p:sp>
        <p:nvSpPr>
          <p:cNvPr id="5" name="Text Placeholder 4"/>
          <p:cNvSpPr>
            <a:spLocks noGrp="1"/>
          </p:cNvSpPr>
          <p:nvPr>
            <p:ph type="body" sz="quarter" idx="11"/>
          </p:nvPr>
        </p:nvSpPr>
        <p:spPr/>
        <p:txBody>
          <a:bodyPr/>
          <a:lstStyle/>
          <a:p>
            <a:r>
              <a:rPr lang="es-ES" dirty="0" err="1" smtClean="0"/>
              <a:t>Backup</a:t>
            </a:r>
            <a:r>
              <a:rPr lang="es-ES" dirty="0" smtClean="0"/>
              <a:t> </a:t>
            </a:r>
            <a:r>
              <a:rPr lang="es-ES" dirty="0" err="1" smtClean="0"/>
              <a:t>compression</a:t>
            </a:r>
            <a:endParaRPr lang="en-US" dirty="0"/>
          </a:p>
        </p:txBody>
      </p:sp>
      <p:sp>
        <p:nvSpPr>
          <p:cNvPr id="6" name="Text Placeholder 5"/>
          <p:cNvSpPr>
            <a:spLocks noGrp="1"/>
          </p:cNvSpPr>
          <p:nvPr>
            <p:ph type="body" sz="quarter" idx="12"/>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9175"/>
            <a:ext cx="8229600" cy="535531"/>
          </a:xfrm>
        </p:spPr>
        <p:txBody>
          <a:bodyPr/>
          <a:lstStyle/>
          <a:p>
            <a:r>
              <a:rPr lang="es-ES_tradnl" sz="3200" dirty="0" smtClean="0"/>
              <a:t>Performance Studio: Data </a:t>
            </a:r>
            <a:r>
              <a:rPr lang="es-ES_tradnl" sz="3200" dirty="0" err="1" smtClean="0"/>
              <a:t>Collector</a:t>
            </a:r>
            <a:endParaRPr lang="es-ES_tradnl" sz="3200" dirty="0"/>
          </a:p>
        </p:txBody>
      </p:sp>
      <p:sp>
        <p:nvSpPr>
          <p:cNvPr id="3" name="Content Placeholder 2"/>
          <p:cNvSpPr>
            <a:spLocks noGrp="1"/>
          </p:cNvSpPr>
          <p:nvPr>
            <p:ph idx="1"/>
          </p:nvPr>
        </p:nvSpPr>
        <p:spPr>
          <a:xfrm>
            <a:off x="457200" y="1785926"/>
            <a:ext cx="8229600" cy="1691232"/>
          </a:xfrm>
        </p:spPr>
        <p:txBody>
          <a:bodyPr/>
          <a:lstStyle/>
          <a:p>
            <a:pPr>
              <a:buFont typeface="Arial" pitchFamily="34" charset="0"/>
              <a:buChar char="•"/>
              <a:defRPr/>
            </a:pPr>
            <a:r>
              <a:rPr lang="es-ES_tradnl" sz="2600" dirty="0" smtClean="0"/>
              <a:t>Proveedor de datos</a:t>
            </a:r>
          </a:p>
          <a:p>
            <a:pPr lvl="1">
              <a:buFont typeface="Arial" pitchFamily="34" charset="0"/>
              <a:buChar char="–"/>
              <a:defRPr/>
            </a:pPr>
            <a:r>
              <a:rPr lang="es-ES_tradnl" sz="2300" dirty="0" smtClean="0"/>
              <a:t>Fuentes de información</a:t>
            </a:r>
          </a:p>
          <a:p>
            <a:pPr lvl="2">
              <a:buFont typeface="Arial" pitchFamily="34" charset="0"/>
              <a:buChar char="–"/>
              <a:defRPr/>
            </a:pPr>
            <a:r>
              <a:rPr lang="es-ES_tradnl" sz="1900" dirty="0" smtClean="0"/>
              <a:t>Ej. SQL Trace, Perform counters, DMVs,  consultas T-SQL, logs</a:t>
            </a:r>
          </a:p>
          <a:p>
            <a:pPr>
              <a:buFont typeface="Arial" pitchFamily="34" charset="0"/>
              <a:buChar char="•"/>
              <a:defRPr/>
            </a:pPr>
            <a:r>
              <a:rPr lang="es-ES_tradnl" sz="2600" dirty="0" smtClean="0"/>
              <a:t>Tipo colector</a:t>
            </a:r>
          </a:p>
          <a:p>
            <a:pPr lvl="1">
              <a:buFont typeface="Arial" pitchFamily="34" charset="0"/>
              <a:buChar char="–"/>
              <a:defRPr/>
            </a:pPr>
            <a:r>
              <a:rPr lang="es-ES_tradnl" sz="2300" dirty="0" smtClean="0"/>
              <a:t>Conoce como leer y exponer</a:t>
            </a:r>
            <a:r>
              <a:rPr lang="es-ES_tradnl" sz="2300" baseline="0" dirty="0" smtClean="0"/>
              <a:t> datos de un proveedor de datos específico</a:t>
            </a:r>
            <a:endParaRPr lang="es-ES_tradnl" sz="2300" dirty="0" smtClean="0"/>
          </a:p>
          <a:p>
            <a:pPr>
              <a:buFont typeface="Arial" pitchFamily="34" charset="0"/>
              <a:buChar char="•"/>
              <a:defRPr/>
            </a:pPr>
            <a:r>
              <a:rPr lang="es-ES_tradnl" sz="2600" dirty="0" smtClean="0"/>
              <a:t>Elemento colección</a:t>
            </a:r>
          </a:p>
          <a:p>
            <a:pPr lvl="1">
              <a:buFont typeface="Arial" pitchFamily="34" charset="0"/>
              <a:buChar char="–"/>
              <a:defRPr/>
            </a:pPr>
            <a:r>
              <a:rPr lang="es-ES_tradnl" sz="2300" dirty="0" smtClean="0"/>
              <a:t>Instancia de un tipo colector</a:t>
            </a:r>
          </a:p>
          <a:p>
            <a:pPr lvl="1">
              <a:buFont typeface="Arial" pitchFamily="34" charset="0"/>
              <a:buChar char="–"/>
              <a:defRPr/>
            </a:pPr>
            <a:r>
              <a:rPr lang="es-ES_tradnl" sz="2300" dirty="0" smtClean="0"/>
              <a:t>Determina las</a:t>
            </a:r>
            <a:r>
              <a:rPr lang="es-ES_tradnl" sz="2300" baseline="0" dirty="0" smtClean="0"/>
              <a:t> entradas de datos y su frecuencia</a:t>
            </a:r>
          </a:p>
          <a:p>
            <a:pPr lvl="2">
              <a:buFont typeface="Arial" pitchFamily="34" charset="0"/>
              <a:buNone/>
              <a:defRPr/>
            </a:pPr>
            <a:r>
              <a:rPr lang="es-ES_tradnl" sz="1500" dirty="0" smtClean="0"/>
              <a:t>Ej. Solo recoge </a:t>
            </a:r>
            <a:r>
              <a:rPr lang="es-ES_tradnl" sz="1500" i="1" dirty="0" smtClean="0"/>
              <a:t>wait_time_ms</a:t>
            </a:r>
            <a:r>
              <a:rPr lang="es-ES_tradnl" sz="1500" dirty="0" smtClean="0"/>
              <a:t> y </a:t>
            </a:r>
            <a:r>
              <a:rPr lang="es-ES_tradnl" sz="1500" i="1" dirty="0" smtClean="0"/>
              <a:t>max_wait_time_ms</a:t>
            </a:r>
            <a:r>
              <a:rPr lang="es-ES_tradnl" sz="1500" dirty="0" smtClean="0"/>
              <a:t> desde </a:t>
            </a:r>
            <a:r>
              <a:rPr lang="es-ES_tradnl" sz="1500" i="1" dirty="0" smtClean="0"/>
              <a:t>sys.dm_os_wait_stats</a:t>
            </a:r>
            <a:r>
              <a:rPr lang="es-ES_tradnl" sz="1500" dirty="0" smtClean="0"/>
              <a:t> DMV cada 5 segundos).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9175"/>
            <a:ext cx="8229600" cy="590931"/>
          </a:xfrm>
        </p:spPr>
        <p:txBody>
          <a:bodyPr/>
          <a:lstStyle/>
          <a:p>
            <a:r>
              <a:rPr lang="es-ES_tradnl" sz="3600" dirty="0" smtClean="0"/>
              <a:t>Performance Studio: Data </a:t>
            </a:r>
            <a:r>
              <a:rPr lang="es-ES_tradnl" sz="3600" dirty="0" err="1" smtClean="0"/>
              <a:t>Collector</a:t>
            </a:r>
            <a:endParaRPr lang="es-ES_tradnl" sz="3600" dirty="0"/>
          </a:p>
        </p:txBody>
      </p:sp>
      <p:sp>
        <p:nvSpPr>
          <p:cNvPr id="3" name="Content Placeholder 2"/>
          <p:cNvSpPr>
            <a:spLocks noGrp="1"/>
          </p:cNvSpPr>
          <p:nvPr>
            <p:ph idx="1"/>
          </p:nvPr>
        </p:nvSpPr>
        <p:spPr/>
        <p:txBody>
          <a:bodyPr/>
          <a:lstStyle/>
          <a:p>
            <a:pPr>
              <a:buFont typeface="Arial" pitchFamily="34" charset="0"/>
              <a:buChar char="•"/>
              <a:defRPr/>
            </a:pPr>
            <a:r>
              <a:rPr lang="es-ES_tradnl" sz="2600" dirty="0" smtClean="0"/>
              <a:t>Conjunto colección</a:t>
            </a:r>
          </a:p>
          <a:p>
            <a:pPr lvl="1">
              <a:buFont typeface="Arial" pitchFamily="34" charset="0"/>
              <a:buChar char="–"/>
              <a:defRPr/>
            </a:pPr>
            <a:r>
              <a:rPr lang="es-ES_tradnl" sz="2300" dirty="0" smtClean="0"/>
              <a:t>Items de grupo de colección</a:t>
            </a:r>
          </a:p>
          <a:p>
            <a:pPr lvl="1">
              <a:buFont typeface="Arial" pitchFamily="34" charset="0"/>
              <a:buChar char="–"/>
              <a:defRPr/>
            </a:pPr>
            <a:r>
              <a:rPr lang="es-ES_tradnl" sz="2300" dirty="0" smtClean="0"/>
              <a:t>Colección de datos lógicos de una unidad de datos</a:t>
            </a:r>
          </a:p>
          <a:p>
            <a:pPr lvl="1">
              <a:buFont typeface="Arial" pitchFamily="34" charset="0"/>
              <a:buChar char="–"/>
              <a:defRPr/>
            </a:pPr>
            <a:r>
              <a:rPr lang="es-ES_tradnl" sz="2300" dirty="0" smtClean="0"/>
              <a:t>Definido</a:t>
            </a:r>
            <a:r>
              <a:rPr lang="es-ES_tradnl" sz="2300" baseline="0" dirty="0" smtClean="0"/>
              <a:t> mediante  </a:t>
            </a:r>
            <a:r>
              <a:rPr lang="es-ES_tradnl" sz="2300" dirty="0" smtClean="0"/>
              <a:t>TSQL o APIs</a:t>
            </a:r>
            <a:r>
              <a:rPr lang="es-ES_tradnl" sz="2300" baseline="0" dirty="0" smtClean="0"/>
              <a:t> </a:t>
            </a:r>
            <a:r>
              <a:rPr lang="es-ES_tradnl" sz="2300" dirty="0" smtClean="0"/>
              <a:t>.Net </a:t>
            </a:r>
          </a:p>
          <a:p>
            <a:pPr>
              <a:buFont typeface="Arial" pitchFamily="34" charset="0"/>
              <a:buChar char="•"/>
              <a:defRPr/>
            </a:pPr>
            <a:r>
              <a:rPr lang="es-ES_tradnl" sz="2600" dirty="0" smtClean="0"/>
              <a:t>Administración de almacenes de datos (DW)</a:t>
            </a:r>
          </a:p>
          <a:p>
            <a:pPr lvl="1">
              <a:buFont typeface="Arial" pitchFamily="34" charset="0"/>
              <a:buChar char="•"/>
              <a:defRPr/>
            </a:pPr>
            <a:r>
              <a:rPr lang="es-ES_tradnl" sz="2000" dirty="0" smtClean="0"/>
              <a:t>Repositorio para datos que se captura</a:t>
            </a:r>
          </a:p>
          <a:p>
            <a:pPr lvl="1">
              <a:buFont typeface="Arial" pitchFamily="34" charset="0"/>
              <a:buChar char="–"/>
              <a:defRPr/>
            </a:pPr>
            <a:r>
              <a:rPr lang="es-ES_tradnl" sz="2000" dirty="0" smtClean="0"/>
              <a:t>Histórico</a:t>
            </a:r>
            <a:r>
              <a:rPr lang="es-ES_tradnl" sz="2000" baseline="0" dirty="0" smtClean="0"/>
              <a:t> y definición de </a:t>
            </a:r>
            <a:r>
              <a:rPr lang="es-ES_tradnl" sz="2000" baseline="0" dirty="0" err="1" smtClean="0"/>
              <a:t>baselines</a:t>
            </a:r>
            <a:endParaRPr lang="es-ES_tradnl" sz="2000" dirty="0" smtClean="0"/>
          </a:p>
          <a:p>
            <a:endParaRPr lang="es-ES_tradnl"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286113"/>
            <a:ext cx="7772400" cy="1362075"/>
          </a:xfrm>
        </p:spPr>
        <p:txBody>
          <a:bodyPr/>
          <a:lstStyle/>
          <a:p>
            <a:r>
              <a:rPr lang="es-ES" dirty="0" smtClean="0"/>
              <a:t>Nuevos tipos de Datos y Aplicaciones de próxima generación.</a:t>
            </a:r>
            <a:endParaRPr lang="en-US" dirty="0"/>
          </a:p>
        </p:txBody>
      </p:sp>
      <p:sp>
        <p:nvSpPr>
          <p:cNvPr id="5" name="Text Placeholder 4"/>
          <p:cNvSpPr>
            <a:spLocks noGrp="1"/>
          </p:cNvSpPr>
          <p:nvPr>
            <p:ph type="body" idx="1"/>
          </p:nvPr>
        </p:nvSpPr>
        <p:spPr>
          <a:xfrm>
            <a:off x="722313" y="1785926"/>
            <a:ext cx="7772400" cy="1500187"/>
          </a:xfrm>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DEMO</a:t>
            </a:r>
            <a:endParaRPr lang="en-US" dirty="0"/>
          </a:p>
        </p:txBody>
      </p:sp>
      <p:sp>
        <p:nvSpPr>
          <p:cNvPr id="5" name="Text Placeholder 4"/>
          <p:cNvSpPr>
            <a:spLocks noGrp="1"/>
          </p:cNvSpPr>
          <p:nvPr>
            <p:ph type="body" idx="1"/>
          </p:nvPr>
        </p:nvSpPr>
        <p:spPr/>
        <p:txBody>
          <a:bodyPr/>
          <a:lstStyle/>
          <a:p>
            <a:r>
              <a:rPr lang="es-ES" dirty="0" smtClean="0"/>
              <a:t>Algunas mejoras rápidas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480131"/>
          </a:xfrm>
        </p:spPr>
        <p:txBody>
          <a:bodyPr/>
          <a:lstStyle/>
          <a:p>
            <a:r>
              <a:rPr lang="es-ES_tradnl" dirty="0" smtClean="0"/>
              <a:t>Sentencia Merge</a:t>
            </a:r>
            <a:endParaRPr lang="es-ES_tradnl" dirty="0"/>
          </a:p>
        </p:txBody>
      </p:sp>
      <p:sp>
        <p:nvSpPr>
          <p:cNvPr id="3" name="Content Placeholder 2"/>
          <p:cNvSpPr>
            <a:spLocks noGrp="1"/>
          </p:cNvSpPr>
          <p:nvPr>
            <p:ph idx="1"/>
          </p:nvPr>
        </p:nvSpPr>
        <p:spPr>
          <a:xfrm>
            <a:off x="457200" y="1285860"/>
            <a:ext cx="8229600" cy="1691232"/>
          </a:xfrm>
        </p:spPr>
        <p:txBody>
          <a:bodyPr/>
          <a:lstStyle/>
          <a:p>
            <a:r>
              <a:rPr lang="es-ES_tradnl" dirty="0" smtClean="0"/>
              <a:t>Inserción o actualización OLTP (UPSERT)</a:t>
            </a:r>
          </a:p>
          <a:p>
            <a:r>
              <a:rPr lang="es-ES_tradnl" dirty="0" smtClean="0"/>
              <a:t>Inserción o actualización en Data warehouse </a:t>
            </a:r>
          </a:p>
          <a:p>
            <a:r>
              <a:rPr lang="es-ES_tradnl" dirty="0" smtClean="0"/>
              <a:t>Sincronización con</a:t>
            </a:r>
            <a:r>
              <a:rPr lang="es-ES_tradnl" baseline="0" dirty="0" smtClean="0"/>
              <a:t> fuente</a:t>
            </a:r>
          </a:p>
          <a:p>
            <a:pPr lvl="1"/>
            <a:r>
              <a:rPr lang="es-ES_tradnl" dirty="0" smtClean="0"/>
              <a:t>insert/update/delete</a:t>
            </a:r>
          </a:p>
          <a:p>
            <a:endParaRPr lang="es-ES_tradnl" dirty="0" smtClean="0"/>
          </a:p>
        </p:txBody>
      </p:sp>
      <p:sp>
        <p:nvSpPr>
          <p:cNvPr id="8" name="Text Box 46"/>
          <p:cNvSpPr txBox="1">
            <a:spLocks noChangeArrowheads="1"/>
          </p:cNvSpPr>
          <p:nvPr/>
        </p:nvSpPr>
        <p:spPr bwMode="auto">
          <a:xfrm>
            <a:off x="838200" y="2862282"/>
            <a:ext cx="7848600" cy="33528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t" anchorCtr="0"/>
          <a:lstStyle/>
          <a:p>
            <a:pPr>
              <a:lnSpc>
                <a:spcPct val="115000"/>
              </a:lnSpc>
              <a:spcAft>
                <a:spcPts val="0"/>
              </a:spcAft>
            </a:pPr>
            <a:r>
              <a:rPr lang="en-US" sz="2000" b="1" dirty="0" smtClean="0">
                <a:solidFill>
                  <a:srgbClr val="0000FF"/>
                </a:solidFill>
                <a:latin typeface="Courier New" pitchFamily="49" charset="0"/>
                <a:ea typeface="Times New Roman"/>
                <a:cs typeface="Courier New" pitchFamily="49" charset="0"/>
              </a:rPr>
              <a:t>MERGE	</a:t>
            </a:r>
            <a:r>
              <a:rPr lang="en-US" sz="2000" b="1" dirty="0" smtClean="0">
                <a:latin typeface="Courier New" pitchFamily="49" charset="0"/>
                <a:ea typeface="Times New Roman"/>
                <a:cs typeface="Courier New" pitchFamily="49" charset="0"/>
              </a:rPr>
              <a:t>&lt;source&gt;</a:t>
            </a:r>
            <a:endParaRPr lang="en-US" sz="2800" b="1" dirty="0" smtClean="0">
              <a:latin typeface="Courier New" pitchFamily="49" charset="0"/>
              <a:ea typeface="Times New Roman"/>
              <a:cs typeface="Courier New" pitchFamily="49" charset="0"/>
            </a:endParaRPr>
          </a:p>
          <a:p>
            <a:pPr>
              <a:lnSpc>
                <a:spcPct val="115000"/>
              </a:lnSpc>
              <a:spcAft>
                <a:spcPts val="0"/>
              </a:spcAft>
            </a:pPr>
            <a:r>
              <a:rPr lang="en-US" sz="2000" b="1" dirty="0" smtClean="0">
                <a:solidFill>
                  <a:srgbClr val="0000FF"/>
                </a:solidFill>
                <a:latin typeface="Courier New" pitchFamily="49" charset="0"/>
                <a:ea typeface="Times New Roman"/>
                <a:cs typeface="Courier New" pitchFamily="49" charset="0"/>
              </a:rPr>
              <a:t>USING	</a:t>
            </a:r>
            <a:r>
              <a:rPr lang="en-US" sz="2000" b="1" dirty="0" smtClean="0">
                <a:latin typeface="Courier New" pitchFamily="49" charset="0"/>
                <a:ea typeface="Times New Roman"/>
                <a:cs typeface="Courier New" pitchFamily="49" charset="0"/>
              </a:rPr>
              <a:t>(</a:t>
            </a:r>
            <a:r>
              <a:rPr lang="en-US" sz="2000" b="1" dirty="0" smtClean="0">
                <a:solidFill>
                  <a:srgbClr val="0000FF"/>
                </a:solidFill>
                <a:latin typeface="Courier New" pitchFamily="49" charset="0"/>
                <a:ea typeface="Times New Roman"/>
                <a:cs typeface="Courier New" pitchFamily="49" charset="0"/>
              </a:rPr>
              <a:t>SELECT</a:t>
            </a:r>
            <a:r>
              <a:rPr lang="en-US" sz="2000" b="1" dirty="0" smtClean="0">
                <a:latin typeface="Courier New" pitchFamily="49" charset="0"/>
                <a:ea typeface="Times New Roman"/>
                <a:cs typeface="Courier New" pitchFamily="49" charset="0"/>
              </a:rPr>
              <a:t> &lt;expression&gt; </a:t>
            </a:r>
            <a:r>
              <a:rPr lang="en-US" sz="2000" b="1" dirty="0" smtClean="0">
                <a:solidFill>
                  <a:srgbClr val="0000FF"/>
                </a:solidFill>
                <a:latin typeface="Courier New" pitchFamily="49" charset="0"/>
                <a:ea typeface="Times New Roman"/>
                <a:cs typeface="Courier New" pitchFamily="49" charset="0"/>
              </a:rPr>
              <a:t>FROM</a:t>
            </a:r>
            <a:r>
              <a:rPr lang="en-US" sz="2000" b="1" dirty="0" smtClean="0">
                <a:latin typeface="Courier New" pitchFamily="49" charset="0"/>
                <a:ea typeface="Times New Roman"/>
                <a:cs typeface="Courier New" pitchFamily="49" charset="0"/>
              </a:rPr>
              <a:t> &lt;</a:t>
            </a:r>
            <a:r>
              <a:rPr lang="en-US" sz="2000" b="1" dirty="0" smtClean="0">
                <a:solidFill>
                  <a:srgbClr val="0000FF"/>
                </a:solidFill>
                <a:latin typeface="Courier New" pitchFamily="49" charset="0"/>
                <a:ea typeface="Times New Roman"/>
                <a:cs typeface="Courier New" pitchFamily="49" charset="0"/>
              </a:rPr>
              <a:t>target</a:t>
            </a:r>
            <a:r>
              <a:rPr lang="en-US" sz="2000" b="1" dirty="0" smtClean="0">
                <a:latin typeface="Courier New" pitchFamily="49" charset="0"/>
                <a:ea typeface="Times New Roman"/>
                <a:cs typeface="Courier New" pitchFamily="49" charset="0"/>
              </a:rPr>
              <a:t>&gt;) &lt;alias&gt; </a:t>
            </a:r>
            <a:endParaRPr lang="en-US" sz="2800" b="1" dirty="0" smtClean="0">
              <a:latin typeface="Courier New" pitchFamily="49" charset="0"/>
              <a:ea typeface="Times New Roman"/>
              <a:cs typeface="Courier New" pitchFamily="49" charset="0"/>
            </a:endParaRPr>
          </a:p>
          <a:p>
            <a:pPr>
              <a:lnSpc>
                <a:spcPct val="115000"/>
              </a:lnSpc>
              <a:spcAft>
                <a:spcPts val="0"/>
              </a:spcAft>
            </a:pPr>
            <a:r>
              <a:rPr lang="en-US" sz="2000" b="1" dirty="0" smtClean="0">
                <a:solidFill>
                  <a:srgbClr val="0000FF"/>
                </a:solidFill>
                <a:latin typeface="Courier New" pitchFamily="49" charset="0"/>
                <a:ea typeface="Times New Roman"/>
                <a:cs typeface="Courier New" pitchFamily="49" charset="0"/>
              </a:rPr>
              <a:t>   ON	</a:t>
            </a:r>
            <a:r>
              <a:rPr lang="en-US" sz="2000" b="1" dirty="0" smtClean="0">
                <a:latin typeface="Courier New" pitchFamily="49" charset="0"/>
                <a:ea typeface="Times New Roman"/>
                <a:cs typeface="Courier New" pitchFamily="49" charset="0"/>
              </a:rPr>
              <a:t>&lt;intersection&gt;</a:t>
            </a:r>
            <a:endParaRPr lang="en-US" sz="2800" b="1" dirty="0" smtClean="0">
              <a:latin typeface="Courier New" pitchFamily="49" charset="0"/>
              <a:ea typeface="Times New Roman"/>
              <a:cs typeface="Courier New" pitchFamily="49" charset="0"/>
            </a:endParaRPr>
          </a:p>
          <a:p>
            <a:pPr>
              <a:lnSpc>
                <a:spcPct val="115000"/>
              </a:lnSpc>
              <a:spcAft>
                <a:spcPts val="0"/>
              </a:spcAft>
            </a:pPr>
            <a:r>
              <a:rPr lang="en-US" sz="2000" b="1" dirty="0" smtClean="0">
                <a:solidFill>
                  <a:srgbClr val="0000FF"/>
                </a:solidFill>
                <a:latin typeface="Courier New" pitchFamily="49" charset="0"/>
                <a:ea typeface="Times New Roman"/>
                <a:cs typeface="Courier New" pitchFamily="49" charset="0"/>
              </a:rPr>
              <a:t>WHEN</a:t>
            </a:r>
            <a:r>
              <a:rPr lang="en-US" sz="2000" b="1" dirty="0" smtClean="0">
                <a:latin typeface="Courier New" pitchFamily="49" charset="0"/>
                <a:ea typeface="Times New Roman"/>
                <a:cs typeface="Courier New" pitchFamily="49" charset="0"/>
              </a:rPr>
              <a:t> MATCHED </a:t>
            </a:r>
            <a:endParaRPr lang="en-US" sz="2800" b="1" dirty="0" smtClean="0">
              <a:latin typeface="Courier New" pitchFamily="49" charset="0"/>
              <a:ea typeface="Times New Roman"/>
              <a:cs typeface="Courier New" pitchFamily="49" charset="0"/>
            </a:endParaRPr>
          </a:p>
          <a:p>
            <a:pPr>
              <a:lnSpc>
                <a:spcPct val="115000"/>
              </a:lnSpc>
              <a:spcAft>
                <a:spcPts val="0"/>
              </a:spcAft>
            </a:pPr>
            <a:r>
              <a:rPr lang="en-US" sz="2000" b="1" dirty="0" smtClean="0">
                <a:latin typeface="Courier New" pitchFamily="49" charset="0"/>
                <a:ea typeface="Times New Roman"/>
                <a:cs typeface="Courier New" pitchFamily="49" charset="0"/>
              </a:rPr>
              <a:t>	</a:t>
            </a:r>
            <a:r>
              <a:rPr lang="en-US" sz="2000" b="1" dirty="0" smtClean="0">
                <a:solidFill>
                  <a:srgbClr val="0000FF"/>
                </a:solidFill>
                <a:latin typeface="Courier New" pitchFamily="49" charset="0"/>
                <a:ea typeface="Times New Roman"/>
                <a:cs typeface="Courier New" pitchFamily="49" charset="0"/>
              </a:rPr>
              <a:t>THEN</a:t>
            </a:r>
            <a:r>
              <a:rPr lang="en-US" sz="2000" b="1" dirty="0" smtClean="0">
                <a:latin typeface="Courier New" pitchFamily="49" charset="0"/>
                <a:ea typeface="Times New Roman"/>
                <a:cs typeface="Courier New" pitchFamily="49" charset="0"/>
              </a:rPr>
              <a:t> &lt;</a:t>
            </a:r>
            <a:r>
              <a:rPr lang="en-US" sz="2000" b="1" dirty="0" smtClean="0">
                <a:solidFill>
                  <a:srgbClr val="0000FF"/>
                </a:solidFill>
                <a:latin typeface="Courier New" pitchFamily="49" charset="0"/>
                <a:ea typeface="Times New Roman"/>
                <a:cs typeface="Courier New" pitchFamily="49" charset="0"/>
              </a:rPr>
              <a:t>UPDATE</a:t>
            </a:r>
            <a:r>
              <a:rPr lang="en-US" sz="2000" b="1" dirty="0" smtClean="0">
                <a:latin typeface="Courier New" pitchFamily="49" charset="0"/>
                <a:ea typeface="Times New Roman"/>
                <a:cs typeface="Courier New" pitchFamily="49" charset="0"/>
              </a:rPr>
              <a:t> | </a:t>
            </a:r>
            <a:r>
              <a:rPr lang="en-US" sz="2000" b="1" dirty="0" smtClean="0">
                <a:solidFill>
                  <a:srgbClr val="0000FF"/>
                </a:solidFill>
                <a:latin typeface="Courier New" pitchFamily="49" charset="0"/>
                <a:ea typeface="Times New Roman"/>
                <a:cs typeface="Courier New" pitchFamily="49" charset="0"/>
              </a:rPr>
              <a:t>DELETE</a:t>
            </a:r>
            <a:r>
              <a:rPr lang="en-US" sz="2000" b="1" dirty="0" smtClean="0">
                <a:latin typeface="Courier New" pitchFamily="49" charset="0"/>
                <a:ea typeface="Times New Roman"/>
                <a:cs typeface="Courier New" pitchFamily="49" charset="0"/>
              </a:rPr>
              <a:t>&gt;</a:t>
            </a:r>
            <a:endParaRPr lang="en-US" sz="2800" b="1" dirty="0" smtClean="0">
              <a:latin typeface="Courier New" pitchFamily="49" charset="0"/>
              <a:ea typeface="Times New Roman"/>
              <a:cs typeface="Courier New" pitchFamily="49" charset="0"/>
            </a:endParaRPr>
          </a:p>
          <a:p>
            <a:pPr>
              <a:lnSpc>
                <a:spcPct val="115000"/>
              </a:lnSpc>
              <a:spcAft>
                <a:spcPts val="0"/>
              </a:spcAft>
            </a:pPr>
            <a:r>
              <a:rPr lang="en-US" sz="2000" b="1" dirty="0" smtClean="0">
                <a:solidFill>
                  <a:srgbClr val="0000FF"/>
                </a:solidFill>
                <a:latin typeface="Courier New" pitchFamily="49" charset="0"/>
                <a:ea typeface="Times New Roman"/>
                <a:cs typeface="Courier New" pitchFamily="49" charset="0"/>
              </a:rPr>
              <a:t>WHEN</a:t>
            </a:r>
            <a:r>
              <a:rPr lang="en-US" sz="2000" b="1" dirty="0" smtClean="0">
                <a:latin typeface="Courier New" pitchFamily="49" charset="0"/>
                <a:ea typeface="Times New Roman"/>
                <a:cs typeface="Courier New" pitchFamily="49" charset="0"/>
              </a:rPr>
              <a:t> </a:t>
            </a:r>
            <a:r>
              <a:rPr lang="en-US" sz="2000" b="1" dirty="0" smtClean="0">
                <a:solidFill>
                  <a:srgbClr val="0000FF"/>
                </a:solidFill>
                <a:latin typeface="Courier New" pitchFamily="49" charset="0"/>
                <a:ea typeface="Times New Roman"/>
                <a:cs typeface="Courier New" pitchFamily="49" charset="0"/>
              </a:rPr>
              <a:t>TARGET</a:t>
            </a:r>
            <a:r>
              <a:rPr lang="en-US" sz="2000" b="1" dirty="0" smtClean="0">
                <a:latin typeface="Courier New" pitchFamily="49" charset="0"/>
                <a:ea typeface="Times New Roman"/>
                <a:cs typeface="Courier New" pitchFamily="49" charset="0"/>
              </a:rPr>
              <a:t> </a:t>
            </a:r>
            <a:r>
              <a:rPr lang="en-US" sz="2000" b="1" dirty="0" smtClean="0">
                <a:solidFill>
                  <a:srgbClr val="0000FF"/>
                </a:solidFill>
                <a:latin typeface="Courier New" pitchFamily="49" charset="0"/>
                <a:ea typeface="Times New Roman"/>
                <a:cs typeface="Courier New" pitchFamily="49" charset="0"/>
              </a:rPr>
              <a:t>NOT</a:t>
            </a:r>
            <a:r>
              <a:rPr lang="en-US" sz="2000" b="1" dirty="0" smtClean="0">
                <a:latin typeface="Courier New" pitchFamily="49" charset="0"/>
                <a:ea typeface="Times New Roman"/>
                <a:cs typeface="Courier New" pitchFamily="49" charset="0"/>
              </a:rPr>
              <a:t> MATCHED [AND &lt;conditions&gt;] </a:t>
            </a:r>
            <a:endParaRPr lang="en-US" sz="2800" b="1" dirty="0" smtClean="0">
              <a:latin typeface="Courier New" pitchFamily="49" charset="0"/>
              <a:ea typeface="Times New Roman"/>
              <a:cs typeface="Courier New" pitchFamily="49" charset="0"/>
            </a:endParaRPr>
          </a:p>
          <a:p>
            <a:pPr>
              <a:lnSpc>
                <a:spcPct val="115000"/>
              </a:lnSpc>
              <a:spcAft>
                <a:spcPts val="0"/>
              </a:spcAft>
            </a:pPr>
            <a:r>
              <a:rPr lang="en-US" sz="2000" b="1" dirty="0" smtClean="0">
                <a:latin typeface="Courier New" pitchFamily="49" charset="0"/>
                <a:ea typeface="Times New Roman"/>
                <a:cs typeface="Courier New" pitchFamily="49" charset="0"/>
              </a:rPr>
              <a:t>	</a:t>
            </a:r>
            <a:r>
              <a:rPr lang="en-US" sz="2000" b="1" dirty="0" smtClean="0">
                <a:solidFill>
                  <a:srgbClr val="0000FF"/>
                </a:solidFill>
                <a:latin typeface="Courier New" pitchFamily="49" charset="0"/>
                <a:ea typeface="Times New Roman"/>
                <a:cs typeface="Courier New" pitchFamily="49" charset="0"/>
              </a:rPr>
              <a:t>THEN</a:t>
            </a:r>
            <a:r>
              <a:rPr lang="en-US" sz="2000" b="1" dirty="0" smtClean="0">
                <a:latin typeface="Courier New" pitchFamily="49" charset="0"/>
                <a:ea typeface="Times New Roman"/>
                <a:cs typeface="Courier New" pitchFamily="49" charset="0"/>
              </a:rPr>
              <a:t> &lt;</a:t>
            </a:r>
            <a:r>
              <a:rPr lang="en-US" sz="2000" b="1" dirty="0" smtClean="0">
                <a:solidFill>
                  <a:srgbClr val="0000FF"/>
                </a:solidFill>
                <a:latin typeface="Courier New" pitchFamily="49" charset="0"/>
                <a:ea typeface="Times New Roman"/>
                <a:cs typeface="Courier New" pitchFamily="49" charset="0"/>
              </a:rPr>
              <a:t>INSERT</a:t>
            </a:r>
            <a:r>
              <a:rPr lang="en-US" sz="2000" b="1" dirty="0" smtClean="0">
                <a:latin typeface="Courier New" pitchFamily="49" charset="0"/>
                <a:ea typeface="Times New Roman"/>
                <a:cs typeface="Courier New" pitchFamily="49" charset="0"/>
              </a:rPr>
              <a:t>&gt;</a:t>
            </a:r>
            <a:endParaRPr lang="en-US" sz="2800" b="1" dirty="0" smtClean="0">
              <a:latin typeface="Courier New" pitchFamily="49" charset="0"/>
              <a:ea typeface="Times New Roman"/>
              <a:cs typeface="Courier New" pitchFamily="49" charset="0"/>
            </a:endParaRPr>
          </a:p>
          <a:p>
            <a:pPr>
              <a:lnSpc>
                <a:spcPct val="115000"/>
              </a:lnSpc>
              <a:spcAft>
                <a:spcPts val="0"/>
              </a:spcAft>
            </a:pPr>
            <a:r>
              <a:rPr lang="en-US" sz="2000" b="1" dirty="0" smtClean="0">
                <a:solidFill>
                  <a:srgbClr val="0000FF"/>
                </a:solidFill>
                <a:latin typeface="Courier New" pitchFamily="49" charset="0"/>
                <a:ea typeface="Times New Roman"/>
                <a:cs typeface="Courier New" pitchFamily="49" charset="0"/>
              </a:rPr>
              <a:t>WHEN</a:t>
            </a:r>
            <a:r>
              <a:rPr lang="en-US" sz="2000" b="1" dirty="0" smtClean="0">
                <a:latin typeface="Courier New" pitchFamily="49" charset="0"/>
                <a:ea typeface="Times New Roman"/>
                <a:cs typeface="Courier New" pitchFamily="49" charset="0"/>
              </a:rPr>
              <a:t> SOURCE </a:t>
            </a:r>
            <a:r>
              <a:rPr lang="en-US" sz="2000" b="1" dirty="0" smtClean="0">
                <a:solidFill>
                  <a:srgbClr val="0000FF"/>
                </a:solidFill>
                <a:latin typeface="Courier New" pitchFamily="49" charset="0"/>
                <a:ea typeface="Times New Roman"/>
                <a:cs typeface="Courier New" pitchFamily="49" charset="0"/>
              </a:rPr>
              <a:t>NOT</a:t>
            </a:r>
            <a:r>
              <a:rPr lang="en-US" sz="2000" b="1" dirty="0" smtClean="0">
                <a:latin typeface="Courier New" pitchFamily="49" charset="0"/>
                <a:ea typeface="Times New Roman"/>
                <a:cs typeface="Courier New" pitchFamily="49" charset="0"/>
              </a:rPr>
              <a:t> MATCHED [AND &lt;conditions&gt;] </a:t>
            </a:r>
            <a:endParaRPr lang="en-US" sz="2800" b="1" dirty="0" smtClean="0">
              <a:latin typeface="Courier New" pitchFamily="49" charset="0"/>
              <a:ea typeface="Times New Roman"/>
              <a:cs typeface="Courier New" pitchFamily="49" charset="0"/>
            </a:endParaRPr>
          </a:p>
          <a:p>
            <a:pPr>
              <a:lnSpc>
                <a:spcPct val="115000"/>
              </a:lnSpc>
              <a:spcAft>
                <a:spcPts val="0"/>
              </a:spcAft>
            </a:pPr>
            <a:r>
              <a:rPr lang="en-US" sz="2000" b="1" dirty="0" smtClean="0">
                <a:latin typeface="Courier New" pitchFamily="49" charset="0"/>
                <a:ea typeface="Times New Roman"/>
                <a:cs typeface="Courier New" pitchFamily="49" charset="0"/>
              </a:rPr>
              <a:t>	</a:t>
            </a:r>
            <a:r>
              <a:rPr lang="en-US" sz="2000" b="1" dirty="0" smtClean="0">
                <a:solidFill>
                  <a:srgbClr val="0000FF"/>
                </a:solidFill>
                <a:latin typeface="Courier New" pitchFamily="49" charset="0"/>
                <a:ea typeface="Times New Roman"/>
                <a:cs typeface="Courier New" pitchFamily="49" charset="0"/>
              </a:rPr>
              <a:t>THEN</a:t>
            </a:r>
            <a:r>
              <a:rPr lang="en-US" sz="2000" b="1" dirty="0" smtClean="0">
                <a:latin typeface="Courier New" pitchFamily="49" charset="0"/>
                <a:ea typeface="Times New Roman"/>
                <a:cs typeface="Courier New" pitchFamily="49" charset="0"/>
              </a:rPr>
              <a:t> &lt;</a:t>
            </a:r>
            <a:r>
              <a:rPr lang="en-US" sz="2000" b="1" dirty="0" smtClean="0">
                <a:solidFill>
                  <a:srgbClr val="0000FF"/>
                </a:solidFill>
                <a:latin typeface="Courier New" pitchFamily="49" charset="0"/>
                <a:ea typeface="Times New Roman"/>
                <a:cs typeface="Courier New" pitchFamily="49" charset="0"/>
              </a:rPr>
              <a:t>UPDATE</a:t>
            </a:r>
            <a:r>
              <a:rPr lang="en-US" sz="2000" b="1" dirty="0" smtClean="0">
                <a:latin typeface="Courier New" pitchFamily="49" charset="0"/>
                <a:ea typeface="Times New Roman"/>
                <a:cs typeface="Courier New" pitchFamily="49" charset="0"/>
              </a:rPr>
              <a:t> | </a:t>
            </a:r>
            <a:r>
              <a:rPr lang="en-US" sz="2000" b="1" dirty="0" smtClean="0">
                <a:solidFill>
                  <a:srgbClr val="0000FF"/>
                </a:solidFill>
                <a:latin typeface="Courier New" pitchFamily="49" charset="0"/>
                <a:ea typeface="Times New Roman"/>
                <a:cs typeface="Courier New" pitchFamily="49" charset="0"/>
              </a:rPr>
              <a:t>DELETE</a:t>
            </a:r>
            <a:r>
              <a:rPr lang="en-US" sz="2000" b="1" dirty="0" smtClean="0">
                <a:latin typeface="Courier New" pitchFamily="49" charset="0"/>
                <a:ea typeface="Times New Roman"/>
                <a:cs typeface="Courier New" pitchFamily="49" charset="0"/>
              </a:rPr>
              <a:t>&gt;</a:t>
            </a:r>
            <a:endParaRPr lang="en-US" sz="2800" b="1" dirty="0" smtClean="0">
              <a:latin typeface="Courier New" pitchFamily="49" charset="0"/>
              <a:ea typeface="Times New Roman"/>
              <a:cs typeface="Courier New" pitchFamily="49" charset="0"/>
            </a:endParaRPr>
          </a:p>
          <a:p>
            <a:endParaRPr lang="en-US" sz="2000" b="1" dirty="0" smtClean="0">
              <a:solidFill>
                <a:schemeClr val="tx1"/>
              </a:solidFill>
              <a:latin typeface="Courier New" pitchFamily="49" charset="0"/>
              <a:ea typeface="Times New Roman"/>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DEMO</a:t>
            </a:r>
            <a:endParaRPr lang="en-US" dirty="0"/>
          </a:p>
        </p:txBody>
      </p:sp>
      <p:sp>
        <p:nvSpPr>
          <p:cNvPr id="5" name="Text Placeholder 4"/>
          <p:cNvSpPr>
            <a:spLocks noGrp="1"/>
          </p:cNvSpPr>
          <p:nvPr>
            <p:ph type="body" sz="quarter" idx="11"/>
          </p:nvPr>
        </p:nvSpPr>
        <p:spPr/>
        <p:txBody>
          <a:bodyPr/>
          <a:lstStyle/>
          <a:p>
            <a:r>
              <a:rPr lang="es-ES" dirty="0" err="1" smtClean="0"/>
              <a:t>Merge</a:t>
            </a:r>
            <a:endParaRPr lang="en-US" dirty="0"/>
          </a:p>
        </p:txBody>
      </p:sp>
      <p:sp>
        <p:nvSpPr>
          <p:cNvPr id="6" name="Text Placeholder 5"/>
          <p:cNvSpPr>
            <a:spLocks noGrp="1"/>
          </p:cNvSpPr>
          <p:nvPr>
            <p:ph type="body" sz="quarter" idx="12"/>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9175"/>
            <a:ext cx="8229600" cy="590931"/>
          </a:xfrm>
        </p:spPr>
        <p:txBody>
          <a:bodyPr/>
          <a:lstStyle/>
          <a:p>
            <a:r>
              <a:rPr lang="es-ES" sz="3600" dirty="0" smtClean="0"/>
              <a:t>Tipos “Date” y “Time”</a:t>
            </a:r>
            <a:endParaRPr lang="es-ES" sz="3600" dirty="0"/>
          </a:p>
        </p:txBody>
      </p:sp>
      <p:sp>
        <p:nvSpPr>
          <p:cNvPr id="5" name="Content Placeholder 4"/>
          <p:cNvSpPr>
            <a:spLocks noGrp="1"/>
          </p:cNvSpPr>
          <p:nvPr>
            <p:ph idx="1"/>
          </p:nvPr>
        </p:nvSpPr>
        <p:spPr/>
        <p:txBody>
          <a:bodyPr/>
          <a:lstStyle/>
          <a:p>
            <a:r>
              <a:rPr lang="es-ES" sz="2800" dirty="0" smtClean="0"/>
              <a:t>Separación de tipos de fecha y hora</a:t>
            </a:r>
          </a:p>
          <a:p>
            <a:r>
              <a:rPr lang="es-ES" sz="2800" dirty="0" smtClean="0"/>
              <a:t>Mayor</a:t>
            </a:r>
            <a:r>
              <a:rPr lang="es-ES" sz="2800" baseline="0" dirty="0" smtClean="0"/>
              <a:t> precisión de fracciones de segundo</a:t>
            </a:r>
          </a:p>
          <a:p>
            <a:r>
              <a:rPr lang="es-ES" sz="2800" baseline="0" dirty="0" smtClean="0"/>
              <a:t>Mayor rango de datos</a:t>
            </a:r>
          </a:p>
          <a:p>
            <a:r>
              <a:rPr lang="es-ES" sz="2800" dirty="0" smtClean="0"/>
              <a:t>Conocimiento de zona horaria</a:t>
            </a:r>
          </a:p>
          <a:p>
            <a:r>
              <a:rPr lang="es-ES" sz="2800" dirty="0" smtClean="0"/>
              <a:t>Consecuente y/o equivalente al SQL Estándar</a:t>
            </a:r>
          </a:p>
          <a:p>
            <a:r>
              <a:rPr lang="es-ES" sz="2800" dirty="0" smtClean="0"/>
              <a:t>Migración de Base de Datos</a:t>
            </a:r>
          </a:p>
          <a:p>
            <a:pPr lvl="1"/>
            <a:r>
              <a:rPr lang="es-ES" sz="2400" dirty="0" smtClean="0"/>
              <a:t>Compatibilidad con</a:t>
            </a:r>
            <a:r>
              <a:rPr lang="es-ES" sz="2400" baseline="0" dirty="0" smtClean="0"/>
              <a:t> soluciones de la competencia</a:t>
            </a:r>
            <a:endParaRPr lang="es-ES" sz="2400"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08360" y="2567836"/>
          <a:ext cx="19812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42"/>
          <p:cNvGrpSpPr/>
          <p:nvPr/>
        </p:nvGrpSpPr>
        <p:grpSpPr>
          <a:xfrm>
            <a:off x="547511" y="434236"/>
            <a:ext cx="1826698" cy="870839"/>
            <a:chOff x="1066800" y="228600"/>
            <a:chExt cx="1826698" cy="870839"/>
          </a:xfrm>
          <a:solidFill>
            <a:srgbClr val="92D050"/>
          </a:solidFill>
        </p:grpSpPr>
        <p:sp>
          <p:nvSpPr>
            <p:cNvPr id="37" name="Rounded Rectangle 36"/>
            <p:cNvSpPr/>
            <p:nvPr/>
          </p:nvSpPr>
          <p:spPr bwMode="auto">
            <a:xfrm>
              <a:off x="1066800" y="228600"/>
              <a:ext cx="1826698" cy="870839"/>
            </a:xfrm>
            <a:prstGeom prst="roundRect">
              <a:avLst/>
            </a:prstGeom>
            <a:grp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rtl="0" fontAlgn="base">
                <a:spcBef>
                  <a:spcPct val="0"/>
                </a:spcBef>
                <a:spcAft>
                  <a:spcPct val="0"/>
                </a:spcAft>
              </a:pPr>
              <a:endParaRPr lang="en-US" sz="1000" b="1" kern="1200" dirty="0">
                <a:solidFill>
                  <a:prstClr val="black"/>
                </a:solidFill>
                <a:latin typeface="Segoe" pitchFamily="34" charset="0"/>
                <a:ea typeface="+mn-ea"/>
                <a:cs typeface="+mn-cs"/>
              </a:endParaRPr>
            </a:p>
          </p:txBody>
        </p:sp>
        <p:sp>
          <p:nvSpPr>
            <p:cNvPr id="7" name="Rectangle 833615"/>
            <p:cNvSpPr>
              <a:spLocks noChangeArrowheads="1"/>
            </p:cNvSpPr>
            <p:nvPr/>
          </p:nvSpPr>
          <p:spPr bwMode="auto">
            <a:xfrm>
              <a:off x="1713449" y="381000"/>
              <a:ext cx="1143000" cy="618631"/>
            </a:xfrm>
            <a:prstGeom prst="rect">
              <a:avLst/>
            </a:prstGeom>
            <a:grpFill/>
            <a:ln w="9525">
              <a:noFill/>
              <a:miter lim="800000"/>
              <a:headEnd/>
              <a:tailEnd/>
            </a:ln>
          </p:spPr>
          <p:txBody>
            <a:bodyPr wrap="square">
              <a:spAutoFit/>
            </a:bodyPr>
            <a:lstStyle/>
            <a:p>
              <a:pPr algn="l" rtl="0" fontAlgn="base">
                <a:lnSpc>
                  <a:spcPct val="95000"/>
                </a:lnSpc>
                <a:spcBef>
                  <a:spcPct val="0"/>
                </a:spcBef>
                <a:spcAft>
                  <a:spcPct val="0"/>
                </a:spcAft>
              </a:pPr>
              <a:r>
                <a:rPr lang="en-US" sz="1200" b="1" kern="1200" dirty="0">
                  <a:solidFill>
                    <a:prstClr val="black"/>
                  </a:solidFill>
                  <a:latin typeface="Segoe Semibold" pitchFamily="34" charset="0"/>
                  <a:ea typeface="+mn-ea"/>
                  <a:cs typeface="+mn-cs"/>
                </a:rPr>
                <a:t>Enterprise</a:t>
              </a:r>
            </a:p>
            <a:p>
              <a:pPr algn="l" rtl="0" fontAlgn="base">
                <a:lnSpc>
                  <a:spcPct val="95000"/>
                </a:lnSpc>
                <a:spcBef>
                  <a:spcPct val="0"/>
                </a:spcBef>
                <a:spcAft>
                  <a:spcPct val="0"/>
                </a:spcAft>
              </a:pPr>
              <a:r>
                <a:rPr lang="en-US" sz="1200" b="1" kern="1200" dirty="0">
                  <a:solidFill>
                    <a:prstClr val="black"/>
                  </a:solidFill>
                  <a:latin typeface="Segoe Semibold" pitchFamily="34" charset="0"/>
                  <a:ea typeface="+mn-ea"/>
                  <a:cs typeface="+mn-cs"/>
                </a:rPr>
                <a:t>Data Platform</a:t>
              </a:r>
            </a:p>
          </p:txBody>
        </p:sp>
        <p:pic>
          <p:nvPicPr>
            <p:cNvPr id="8" name="Picture 12" descr="C:\Program Files\Microsoft Resource DVD Artwork\DVD_ART\Artwork_Imagery\HARDWARE_IMAGERY\Illustration - Misc Hardware\Windows Vista Illustration Icons\Server.png"/>
            <p:cNvPicPr>
              <a:picLocks noChangeAspect="1" noChangeArrowheads="1"/>
            </p:cNvPicPr>
            <p:nvPr/>
          </p:nvPicPr>
          <p:blipFill>
            <a:blip r:embed="rId7" cstate="print"/>
            <a:srcRect/>
            <a:stretch>
              <a:fillRect/>
            </a:stretch>
          </p:blipFill>
          <p:spPr bwMode="auto">
            <a:xfrm>
              <a:off x="1132380" y="283792"/>
              <a:ext cx="619171" cy="744554"/>
            </a:xfrm>
            <a:prstGeom prst="rect">
              <a:avLst/>
            </a:prstGeom>
            <a:grpFill/>
          </p:spPr>
        </p:pic>
        <p:pic>
          <p:nvPicPr>
            <p:cNvPr id="9" name="Picture 32" descr="policy rules"/>
            <p:cNvPicPr>
              <a:picLocks noChangeAspect="1" noChangeArrowheads="1"/>
            </p:cNvPicPr>
            <p:nvPr/>
          </p:nvPicPr>
          <p:blipFill>
            <a:blip r:embed="rId8" cstate="print"/>
            <a:srcRect/>
            <a:stretch>
              <a:fillRect/>
            </a:stretch>
          </p:blipFill>
          <p:spPr bwMode="auto">
            <a:xfrm>
              <a:off x="1219200" y="685800"/>
              <a:ext cx="345209" cy="225725"/>
            </a:xfrm>
            <a:prstGeom prst="rect">
              <a:avLst/>
            </a:prstGeom>
            <a:grpFill/>
          </p:spPr>
        </p:pic>
      </p:grpSp>
      <p:grpSp>
        <p:nvGrpSpPr>
          <p:cNvPr id="4" name="Group 41"/>
          <p:cNvGrpSpPr/>
          <p:nvPr/>
        </p:nvGrpSpPr>
        <p:grpSpPr>
          <a:xfrm>
            <a:off x="2665813" y="434236"/>
            <a:ext cx="1835972" cy="870839"/>
            <a:chOff x="3048046" y="228600"/>
            <a:chExt cx="1835972" cy="870839"/>
          </a:xfrm>
          <a:solidFill>
            <a:srgbClr val="C00000"/>
          </a:solidFill>
        </p:grpSpPr>
        <p:sp>
          <p:nvSpPr>
            <p:cNvPr id="36" name="Rounded Rectangle 35"/>
            <p:cNvSpPr/>
            <p:nvPr/>
          </p:nvSpPr>
          <p:spPr bwMode="auto">
            <a:xfrm>
              <a:off x="3057320" y="228600"/>
              <a:ext cx="1826698" cy="870839"/>
            </a:xfrm>
            <a:prstGeom prst="roundRect">
              <a:avLst/>
            </a:prstGeom>
            <a:grp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rtl="0" fontAlgn="base">
                <a:spcBef>
                  <a:spcPct val="0"/>
                </a:spcBef>
                <a:spcAft>
                  <a:spcPct val="0"/>
                </a:spcAft>
              </a:pPr>
              <a:endParaRPr lang="en-US" sz="1000" b="1" kern="1200" dirty="0">
                <a:solidFill>
                  <a:schemeClr val="tx1"/>
                </a:solidFill>
                <a:latin typeface="Segoe" pitchFamily="34" charset="0"/>
                <a:ea typeface="+mn-ea"/>
                <a:cs typeface="+mn-cs"/>
              </a:endParaRPr>
            </a:p>
          </p:txBody>
        </p:sp>
        <p:pic>
          <p:nvPicPr>
            <p:cNvPr id="13" name="Rectangle 833584"/>
            <p:cNvPicPr>
              <a:picLocks noChangeAspect="1" noChangeArrowheads="1"/>
            </p:cNvPicPr>
            <p:nvPr/>
          </p:nvPicPr>
          <p:blipFill>
            <a:blip r:embed="rId9" cstate="print">
              <a:lum bright="10000" contrast="-20000"/>
            </a:blip>
            <a:srcRect/>
            <a:stretch>
              <a:fillRect/>
            </a:stretch>
          </p:blipFill>
          <p:spPr bwMode="auto">
            <a:xfrm>
              <a:off x="3048046" y="302389"/>
              <a:ext cx="1137037" cy="735692"/>
            </a:xfrm>
            <a:prstGeom prst="rect">
              <a:avLst/>
            </a:prstGeom>
            <a:noFill/>
            <a:ln w="9525">
              <a:noFill/>
              <a:miter lim="800000"/>
              <a:headEnd/>
              <a:tailEnd/>
            </a:ln>
          </p:spPr>
        </p:pic>
        <p:sp>
          <p:nvSpPr>
            <p:cNvPr id="14" name="Rectangle 833616"/>
            <p:cNvSpPr>
              <a:spLocks noChangeArrowheads="1"/>
            </p:cNvSpPr>
            <p:nvPr/>
          </p:nvSpPr>
          <p:spPr bwMode="auto">
            <a:xfrm>
              <a:off x="3707153" y="435518"/>
              <a:ext cx="1024990" cy="369332"/>
            </a:xfrm>
            <a:prstGeom prst="rect">
              <a:avLst/>
            </a:prstGeom>
            <a:noFill/>
            <a:ln w="9525">
              <a:noFill/>
              <a:miter lim="800000"/>
              <a:headEnd/>
              <a:tailEnd/>
            </a:ln>
          </p:spPr>
          <p:txBody>
            <a:bodyPr wrap="square" lIns="0" tIns="0" rIns="0" bIns="0">
              <a:spAutoFit/>
            </a:bodyPr>
            <a:lstStyle/>
            <a:p>
              <a:pPr algn="l" rtl="0" fontAlgn="base">
                <a:lnSpc>
                  <a:spcPct val="95000"/>
                </a:lnSpc>
                <a:spcBef>
                  <a:spcPct val="10000"/>
                </a:spcBef>
                <a:spcAft>
                  <a:spcPct val="0"/>
                </a:spcAft>
              </a:pPr>
              <a:r>
                <a:rPr lang="en-US" sz="1200" b="1" kern="1200" dirty="0">
                  <a:solidFill>
                    <a:schemeClr val="tx1"/>
                  </a:solidFill>
                  <a:effectLst>
                    <a:outerShdw blurRad="38100" dist="38100" dir="2700000" algn="tl">
                      <a:srgbClr val="000000">
                        <a:alpha val="43137"/>
                      </a:srgbClr>
                    </a:outerShdw>
                  </a:effectLst>
                  <a:latin typeface="Segoe Semibold" pitchFamily="34" charset="0"/>
                  <a:ea typeface="+mn-ea"/>
                  <a:cs typeface="+mn-cs"/>
                </a:rPr>
                <a:t>Dynamic</a:t>
              </a:r>
            </a:p>
            <a:p>
              <a:pPr algn="l" rtl="0" fontAlgn="base">
                <a:lnSpc>
                  <a:spcPct val="95000"/>
                </a:lnSpc>
                <a:spcBef>
                  <a:spcPct val="10000"/>
                </a:spcBef>
                <a:spcAft>
                  <a:spcPct val="0"/>
                </a:spcAft>
              </a:pPr>
              <a:r>
                <a:rPr lang="en-US" sz="1200" b="1" kern="1200" dirty="0">
                  <a:solidFill>
                    <a:schemeClr val="tx1"/>
                  </a:solidFill>
                  <a:effectLst>
                    <a:outerShdw blurRad="38100" dist="38100" dir="2700000" algn="tl">
                      <a:srgbClr val="000000">
                        <a:alpha val="43137"/>
                      </a:srgbClr>
                    </a:outerShdw>
                  </a:effectLst>
                  <a:latin typeface="Segoe Semibold" pitchFamily="34" charset="0"/>
                  <a:ea typeface="+mn-ea"/>
                  <a:cs typeface="+mn-cs"/>
                </a:rPr>
                <a:t>Development</a:t>
              </a:r>
            </a:p>
          </p:txBody>
        </p:sp>
      </p:grpSp>
      <p:grpSp>
        <p:nvGrpSpPr>
          <p:cNvPr id="5" name="Group 40"/>
          <p:cNvGrpSpPr/>
          <p:nvPr/>
        </p:nvGrpSpPr>
        <p:grpSpPr>
          <a:xfrm>
            <a:off x="4925952" y="428604"/>
            <a:ext cx="1826698" cy="870839"/>
            <a:chOff x="4953000" y="222968"/>
            <a:chExt cx="1826698" cy="870839"/>
          </a:xfrm>
          <a:solidFill>
            <a:srgbClr val="7030A0"/>
          </a:solidFill>
        </p:grpSpPr>
        <p:sp>
          <p:nvSpPr>
            <p:cNvPr id="16" name="Rounded Rectangle 15"/>
            <p:cNvSpPr/>
            <p:nvPr/>
          </p:nvSpPr>
          <p:spPr bwMode="auto">
            <a:xfrm>
              <a:off x="4953000" y="222968"/>
              <a:ext cx="1826698" cy="870839"/>
            </a:xfrm>
            <a:prstGeom prst="roundRect">
              <a:avLst/>
            </a:prstGeom>
            <a:grpFill/>
            <a:ln>
              <a:headEnd type="none" w="med" len="med"/>
              <a:tailEnd type="none" w="med" len="med"/>
            </a:ln>
            <a:scene3d>
              <a:camera prst="orthographicFront" fov="0">
                <a:rot lat="0" lon="0" rev="0"/>
              </a:camera>
              <a:lightRig rig="harsh" dir="t">
                <a:rot lat="6000000" lon="6000000" rev="0"/>
              </a:lightRig>
            </a:scene3d>
            <a:sp3d contourW="10000" prstMaterial="metal">
              <a:bevelT w="20000" h="9000"/>
              <a:contourClr>
                <a:schemeClr val="accent5">
                  <a:shade val="30000"/>
                  <a:satMod val="200000"/>
                </a:schemeClr>
              </a:contourClr>
            </a:sp3d>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rtl="0" fontAlgn="base">
                <a:spcBef>
                  <a:spcPct val="0"/>
                </a:spcBef>
                <a:spcAft>
                  <a:spcPct val="0"/>
                </a:spcAft>
              </a:pPr>
              <a:endParaRPr lang="en-US" sz="1000" b="1" kern="1200" dirty="0">
                <a:solidFill>
                  <a:schemeClr val="tx1"/>
                </a:solidFill>
                <a:latin typeface="Segoe" pitchFamily="34" charset="0"/>
                <a:ea typeface="+mn-ea"/>
                <a:cs typeface="+mn-cs"/>
              </a:endParaRPr>
            </a:p>
          </p:txBody>
        </p:sp>
        <p:grpSp>
          <p:nvGrpSpPr>
            <p:cNvPr id="6" name="Group 13"/>
            <p:cNvGrpSpPr/>
            <p:nvPr/>
          </p:nvGrpSpPr>
          <p:grpSpPr>
            <a:xfrm>
              <a:off x="5000430" y="346394"/>
              <a:ext cx="711435" cy="622273"/>
              <a:chOff x="8763000" y="4876800"/>
              <a:chExt cx="1143000" cy="1152525"/>
            </a:xfrm>
            <a:grpFill/>
          </p:grpSpPr>
          <p:grpSp>
            <p:nvGrpSpPr>
              <p:cNvPr id="10" name="Group 42"/>
              <p:cNvGrpSpPr/>
              <p:nvPr/>
            </p:nvGrpSpPr>
            <p:grpSpPr>
              <a:xfrm>
                <a:off x="8763000" y="4876800"/>
                <a:ext cx="960437" cy="1152525"/>
                <a:chOff x="9372600" y="4876800"/>
                <a:chExt cx="960437" cy="1152525"/>
              </a:xfrm>
              <a:grpFill/>
            </p:grpSpPr>
            <p:pic>
              <p:nvPicPr>
                <p:cNvPr id="21" name="Picture 27" descr="xml doc illustration icon"/>
                <p:cNvPicPr>
                  <a:picLocks noChangeAspect="1" noChangeArrowheads="1"/>
                </p:cNvPicPr>
                <p:nvPr/>
              </p:nvPicPr>
              <p:blipFill>
                <a:blip r:embed="rId10" cstate="print"/>
                <a:srcRect/>
                <a:stretch>
                  <a:fillRect/>
                </a:stretch>
              </p:blipFill>
              <p:spPr bwMode="auto">
                <a:xfrm>
                  <a:off x="9906000" y="4876800"/>
                  <a:ext cx="427037" cy="493712"/>
                </a:xfrm>
                <a:prstGeom prst="rect">
                  <a:avLst/>
                </a:prstGeom>
                <a:grpFill/>
                <a:ln w="9525">
                  <a:noFill/>
                  <a:miter lim="800000"/>
                  <a:headEnd/>
                  <a:tailEnd/>
                </a:ln>
              </p:spPr>
            </p:pic>
            <p:pic>
              <p:nvPicPr>
                <p:cNvPr id="22" name="Picture 29" descr="XP icon my documents"/>
                <p:cNvPicPr>
                  <a:picLocks noChangeAspect="1" noChangeArrowheads="1"/>
                </p:cNvPicPr>
                <p:nvPr/>
              </p:nvPicPr>
              <p:blipFill>
                <a:blip r:embed="rId11" cstate="print"/>
                <a:srcRect/>
                <a:stretch>
                  <a:fillRect/>
                </a:stretch>
              </p:blipFill>
              <p:spPr bwMode="auto">
                <a:xfrm>
                  <a:off x="9753600" y="5410200"/>
                  <a:ext cx="554038" cy="619125"/>
                </a:xfrm>
                <a:prstGeom prst="rect">
                  <a:avLst/>
                </a:prstGeom>
                <a:grpFill/>
                <a:ln w="9525">
                  <a:noFill/>
                  <a:miter lim="800000"/>
                  <a:headEnd/>
                  <a:tailEnd/>
                </a:ln>
              </p:spPr>
            </p:pic>
            <p:pic>
              <p:nvPicPr>
                <p:cNvPr id="23" name="Picture 31" descr="my-photos"/>
                <p:cNvPicPr>
                  <a:picLocks noChangeAspect="1" noChangeArrowheads="1"/>
                </p:cNvPicPr>
                <p:nvPr/>
              </p:nvPicPr>
              <p:blipFill>
                <a:blip r:embed="rId12" cstate="print"/>
                <a:srcRect/>
                <a:stretch>
                  <a:fillRect/>
                </a:stretch>
              </p:blipFill>
              <p:spPr bwMode="auto">
                <a:xfrm>
                  <a:off x="9372600" y="5105400"/>
                  <a:ext cx="641350" cy="568325"/>
                </a:xfrm>
                <a:prstGeom prst="rect">
                  <a:avLst/>
                </a:prstGeom>
                <a:grpFill/>
                <a:ln w="9525">
                  <a:noFill/>
                  <a:miter lim="800000"/>
                  <a:headEnd/>
                  <a:tailEnd/>
                </a:ln>
              </p:spPr>
            </p:pic>
          </p:grpSp>
          <p:pic>
            <p:nvPicPr>
              <p:cNvPr id="20" name="Picture 9" descr="C:\Program Files\Microsoft Resource DVD Artwork\DVD_ART\Artwork_Imagery\HARDWARE_IMAGERY\Illustration - Misc Hardware\Windows Vista Illustration Icons\Internet.png"/>
              <p:cNvPicPr>
                <a:picLocks noChangeAspect="1" noChangeArrowheads="1"/>
              </p:cNvPicPr>
              <p:nvPr/>
            </p:nvPicPr>
            <p:blipFill>
              <a:blip r:embed="rId13" cstate="print"/>
              <a:srcRect/>
              <a:stretch>
                <a:fillRect/>
              </a:stretch>
            </p:blipFill>
            <p:spPr bwMode="auto">
              <a:xfrm>
                <a:off x="9372600" y="5181600"/>
                <a:ext cx="533400" cy="485775"/>
              </a:xfrm>
              <a:prstGeom prst="rect">
                <a:avLst/>
              </a:prstGeom>
              <a:grpFill/>
            </p:spPr>
          </p:pic>
        </p:grpSp>
        <p:sp>
          <p:nvSpPr>
            <p:cNvPr id="18" name="Rectangle 833616"/>
            <p:cNvSpPr>
              <a:spLocks noChangeArrowheads="1"/>
            </p:cNvSpPr>
            <p:nvPr/>
          </p:nvSpPr>
          <p:spPr bwMode="auto">
            <a:xfrm>
              <a:off x="5741364" y="434242"/>
              <a:ext cx="970354" cy="461665"/>
            </a:xfrm>
            <a:prstGeom prst="rect">
              <a:avLst/>
            </a:prstGeom>
            <a:grpFill/>
            <a:ln w="9525">
              <a:noFill/>
              <a:miter lim="800000"/>
              <a:headEnd/>
              <a:tailEnd/>
            </a:ln>
          </p:spPr>
          <p:txBody>
            <a:bodyPr wrap="square">
              <a:spAutoFit/>
            </a:bodyPr>
            <a:lstStyle/>
            <a:p>
              <a:pPr algn="l" rtl="0" fontAlgn="base">
                <a:lnSpc>
                  <a:spcPct val="95000"/>
                </a:lnSpc>
                <a:spcBef>
                  <a:spcPct val="10000"/>
                </a:spcBef>
                <a:spcAft>
                  <a:spcPct val="0"/>
                </a:spcAft>
              </a:pPr>
              <a:r>
                <a:rPr lang="en-US" sz="1200" b="1" kern="1200" dirty="0">
                  <a:solidFill>
                    <a:schemeClr val="tx1"/>
                  </a:solidFill>
                  <a:effectLst>
                    <a:outerShdw blurRad="38100" dist="38100" dir="2700000" algn="tl">
                      <a:srgbClr val="000000">
                        <a:alpha val="43137"/>
                      </a:srgbClr>
                    </a:outerShdw>
                  </a:effectLst>
                  <a:latin typeface="Segoe Semibold" pitchFamily="34" charset="0"/>
                  <a:ea typeface="+mn-ea"/>
                  <a:cs typeface="+mn-cs"/>
                </a:rPr>
                <a:t>Beyond</a:t>
              </a:r>
            </a:p>
            <a:p>
              <a:pPr algn="l" rtl="0" fontAlgn="base">
                <a:lnSpc>
                  <a:spcPct val="95000"/>
                </a:lnSpc>
                <a:spcBef>
                  <a:spcPct val="10000"/>
                </a:spcBef>
                <a:spcAft>
                  <a:spcPct val="0"/>
                </a:spcAft>
              </a:pPr>
              <a:r>
                <a:rPr lang="en-US" sz="1200" b="1" kern="1200" dirty="0">
                  <a:solidFill>
                    <a:schemeClr val="tx1"/>
                  </a:solidFill>
                  <a:effectLst>
                    <a:outerShdw blurRad="38100" dist="38100" dir="2700000" algn="tl">
                      <a:srgbClr val="000000">
                        <a:alpha val="43137"/>
                      </a:srgbClr>
                    </a:outerShdw>
                  </a:effectLst>
                  <a:latin typeface="Segoe Semibold" pitchFamily="34" charset="0"/>
                  <a:ea typeface="+mn-ea"/>
                  <a:cs typeface="+mn-cs"/>
                </a:rPr>
                <a:t>Relational</a:t>
              </a:r>
            </a:p>
          </p:txBody>
        </p:sp>
      </p:grpSp>
      <p:grpSp>
        <p:nvGrpSpPr>
          <p:cNvPr id="11" name="Group 39"/>
          <p:cNvGrpSpPr/>
          <p:nvPr/>
        </p:nvGrpSpPr>
        <p:grpSpPr>
          <a:xfrm>
            <a:off x="6959301" y="434236"/>
            <a:ext cx="1892959" cy="870839"/>
            <a:chOff x="6870041" y="228600"/>
            <a:chExt cx="1892959" cy="870839"/>
          </a:xfrm>
        </p:grpSpPr>
        <p:sp>
          <p:nvSpPr>
            <p:cNvPr id="38" name="Rounded Rectangle 37"/>
            <p:cNvSpPr/>
            <p:nvPr/>
          </p:nvSpPr>
          <p:spPr bwMode="auto">
            <a:xfrm>
              <a:off x="6936302" y="228600"/>
              <a:ext cx="1826698" cy="870839"/>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rtl="0" fontAlgn="base">
                <a:spcBef>
                  <a:spcPct val="0"/>
                </a:spcBef>
                <a:spcAft>
                  <a:spcPct val="0"/>
                </a:spcAft>
              </a:pPr>
              <a:endParaRPr lang="en-US" sz="1000" b="1" kern="1200" dirty="0">
                <a:solidFill>
                  <a:schemeClr val="tx1"/>
                </a:solidFill>
                <a:latin typeface="Segoe" pitchFamily="34" charset="0"/>
                <a:ea typeface="+mn-ea"/>
                <a:cs typeface="+mn-cs"/>
              </a:endParaRPr>
            </a:p>
          </p:txBody>
        </p:sp>
        <p:sp>
          <p:nvSpPr>
            <p:cNvPr id="26" name="TextBox 833617"/>
            <p:cNvSpPr txBox="1">
              <a:spLocks noChangeArrowheads="1"/>
            </p:cNvSpPr>
            <p:nvPr/>
          </p:nvSpPr>
          <p:spPr bwMode="gray">
            <a:xfrm>
              <a:off x="7856888" y="440148"/>
              <a:ext cx="838809" cy="369332"/>
            </a:xfrm>
            <a:prstGeom prst="rect">
              <a:avLst/>
            </a:prstGeom>
            <a:noFill/>
            <a:ln w="9525">
              <a:noFill/>
              <a:miter lim="800000"/>
              <a:headEnd/>
              <a:tailEnd/>
            </a:ln>
          </p:spPr>
          <p:txBody>
            <a:bodyPr wrap="square" lIns="0" tIns="0" rIns="0" bIns="0">
              <a:spAutoFit/>
            </a:bodyPr>
            <a:lstStyle/>
            <a:p>
              <a:pPr algn="l" rtl="0" fontAlgn="base">
                <a:lnSpc>
                  <a:spcPct val="95000"/>
                </a:lnSpc>
                <a:spcBef>
                  <a:spcPct val="10000"/>
                </a:spcBef>
                <a:spcAft>
                  <a:spcPct val="0"/>
                </a:spcAft>
              </a:pPr>
              <a:r>
                <a:rPr lang="en-US" sz="1200" b="1" kern="1200" dirty="0">
                  <a:solidFill>
                    <a:schemeClr val="tx1"/>
                  </a:solidFill>
                  <a:effectLst>
                    <a:outerShdw blurRad="38100" dist="38100" dir="2700000" algn="tl">
                      <a:srgbClr val="000000">
                        <a:alpha val="43137"/>
                      </a:srgbClr>
                    </a:outerShdw>
                  </a:effectLst>
                  <a:latin typeface="Segoe Semibold" pitchFamily="34" charset="0"/>
                  <a:ea typeface="+mn-ea"/>
                  <a:cs typeface="+mn-cs"/>
                </a:rPr>
                <a:t>Pervasive</a:t>
              </a:r>
            </a:p>
            <a:p>
              <a:pPr algn="l" rtl="0" fontAlgn="base">
                <a:lnSpc>
                  <a:spcPct val="95000"/>
                </a:lnSpc>
                <a:spcBef>
                  <a:spcPct val="10000"/>
                </a:spcBef>
                <a:spcAft>
                  <a:spcPct val="0"/>
                </a:spcAft>
              </a:pPr>
              <a:r>
                <a:rPr lang="en-US" sz="1200" b="1" kern="1200" dirty="0">
                  <a:solidFill>
                    <a:schemeClr val="tx1"/>
                  </a:solidFill>
                  <a:effectLst>
                    <a:outerShdw blurRad="38100" dist="38100" dir="2700000" algn="tl">
                      <a:srgbClr val="000000">
                        <a:alpha val="43137"/>
                      </a:srgbClr>
                    </a:outerShdw>
                  </a:effectLst>
                  <a:latin typeface="Segoe Semibold" pitchFamily="34" charset="0"/>
                  <a:ea typeface="+mn-ea"/>
                  <a:cs typeface="+mn-cs"/>
                </a:rPr>
                <a:t>Insight</a:t>
              </a:r>
            </a:p>
          </p:txBody>
        </p:sp>
        <p:grpSp>
          <p:nvGrpSpPr>
            <p:cNvPr id="12" name="Group 36"/>
            <p:cNvGrpSpPr/>
            <p:nvPr/>
          </p:nvGrpSpPr>
          <p:grpSpPr bwMode="gray">
            <a:xfrm>
              <a:off x="6870041" y="375784"/>
              <a:ext cx="967898" cy="543913"/>
              <a:chOff x="-45145" y="1788579"/>
              <a:chExt cx="1904743" cy="1269829"/>
            </a:xfrm>
          </p:grpSpPr>
          <p:pic>
            <p:nvPicPr>
              <p:cNvPr id="28" name="Picture 6" descr="C:\Program Files\Microsoft Resource DVD Artwork\DVD_ART\Artwork_Imagery\HARDWARE_IMAGERY\Illustration - Misc Hardware\XML Icons\data.png"/>
              <p:cNvPicPr>
                <a:picLocks noChangeAspect="1" noChangeArrowheads="1"/>
              </p:cNvPicPr>
              <p:nvPr/>
            </p:nvPicPr>
            <p:blipFill>
              <a:blip r:embed="rId14" cstate="print"/>
              <a:srcRect/>
              <a:stretch>
                <a:fillRect/>
              </a:stretch>
            </p:blipFill>
            <p:spPr bwMode="gray">
              <a:xfrm>
                <a:off x="973969" y="1788579"/>
                <a:ext cx="885629" cy="756811"/>
              </a:xfrm>
              <a:prstGeom prst="rect">
                <a:avLst/>
              </a:prstGeom>
              <a:noFill/>
            </p:spPr>
          </p:pic>
          <p:pic>
            <p:nvPicPr>
              <p:cNvPr id="29" name="Picture 5" descr="C:\Program Files\Microsoft Resource DVD Artwork\DVD_ART\Artwork_Imagery\HARDWARE_IMAGERY\Illustration - Misc Hardware\Windows Vista Illustration Icons\Male User.png"/>
              <p:cNvPicPr>
                <a:picLocks noChangeAspect="1" noChangeArrowheads="1"/>
              </p:cNvPicPr>
              <p:nvPr/>
            </p:nvPicPr>
            <p:blipFill>
              <a:blip r:embed="rId15" cstate="print"/>
              <a:srcRect/>
              <a:stretch>
                <a:fillRect/>
              </a:stretch>
            </p:blipFill>
            <p:spPr bwMode="gray">
              <a:xfrm>
                <a:off x="762000" y="2057400"/>
                <a:ext cx="881063" cy="881063"/>
              </a:xfrm>
              <a:prstGeom prst="rect">
                <a:avLst/>
              </a:prstGeom>
              <a:noFill/>
            </p:spPr>
          </p:pic>
          <p:pic>
            <p:nvPicPr>
              <p:cNvPr id="30" name="Picture 11" descr="C:\Program Files\Microsoft Resource DVD Artwork\DVD_ART\Artwork_Imagery\Shapes and Graphics\Arrows - arrow\Curved\orange and yellow shadowed bottom arrow.png"/>
              <p:cNvPicPr>
                <a:picLocks noChangeAspect="1" noChangeArrowheads="1"/>
              </p:cNvPicPr>
              <p:nvPr/>
            </p:nvPicPr>
            <p:blipFill>
              <a:blip r:embed="rId16" cstate="print"/>
              <a:srcRect/>
              <a:stretch>
                <a:fillRect/>
              </a:stretch>
            </p:blipFill>
            <p:spPr bwMode="gray">
              <a:xfrm rot="19920978">
                <a:off x="438150" y="2577009"/>
                <a:ext cx="863601" cy="481399"/>
              </a:xfrm>
              <a:prstGeom prst="rect">
                <a:avLst/>
              </a:prstGeom>
              <a:noFill/>
            </p:spPr>
          </p:pic>
          <p:pic>
            <p:nvPicPr>
              <p:cNvPr id="31" name="Picture 2" descr="C:\Program Files\Microsoft Resource DVD Artwork\DVD_ART\Artwork_Imagery\HARDWARE_IMAGERY\Illustration - Misc Hardware\Windows Vista Illustration Icons\Information.png"/>
              <p:cNvPicPr>
                <a:picLocks noChangeAspect="1" noChangeArrowheads="1"/>
              </p:cNvPicPr>
              <p:nvPr/>
            </p:nvPicPr>
            <p:blipFill>
              <a:blip r:embed="rId17" cstate="print"/>
              <a:srcRect/>
              <a:stretch>
                <a:fillRect/>
              </a:stretch>
            </p:blipFill>
            <p:spPr bwMode="gray">
              <a:xfrm>
                <a:off x="645459" y="2624043"/>
                <a:ext cx="417979" cy="417979"/>
              </a:xfrm>
              <a:prstGeom prst="rect">
                <a:avLst/>
              </a:prstGeom>
              <a:noFill/>
            </p:spPr>
          </p:pic>
          <p:pic>
            <p:nvPicPr>
              <p:cNvPr id="32" name="Picture 11" descr="C:\Program Files\Microsoft Resource DVD Artwork\DVD_ART\Artwork_Imagery\Shapes and Graphics\Arrows - arrow\Curved\orange and yellow shadowed bottom arrow.png"/>
              <p:cNvPicPr>
                <a:picLocks noChangeAspect="1" noChangeArrowheads="1"/>
              </p:cNvPicPr>
              <p:nvPr/>
            </p:nvPicPr>
            <p:blipFill>
              <a:blip r:embed="rId16" cstate="print"/>
              <a:srcRect/>
              <a:stretch>
                <a:fillRect/>
              </a:stretch>
            </p:blipFill>
            <p:spPr bwMode="gray">
              <a:xfrm rot="8281635">
                <a:off x="229197" y="1945124"/>
                <a:ext cx="863601" cy="481399"/>
              </a:xfrm>
              <a:prstGeom prst="rect">
                <a:avLst/>
              </a:prstGeom>
              <a:noFill/>
            </p:spPr>
          </p:pic>
          <p:pic>
            <p:nvPicPr>
              <p:cNvPr id="33" name="Picture 3" descr="C:\Program Files\Microsoft Resource DVD Artwork\DVD_ART\Artwork_Imagery\HARDWARE_IMAGERY\Illustration - Misc Hardware\Windows Vista Illustration Icons\Ann Help.png"/>
              <p:cNvPicPr>
                <a:picLocks noChangeAspect="1" noChangeArrowheads="1"/>
              </p:cNvPicPr>
              <p:nvPr/>
            </p:nvPicPr>
            <p:blipFill>
              <a:blip r:embed="rId18" cstate="print"/>
              <a:srcRect/>
              <a:stretch>
                <a:fillRect/>
              </a:stretch>
            </p:blipFill>
            <p:spPr bwMode="gray">
              <a:xfrm>
                <a:off x="465044" y="1958788"/>
                <a:ext cx="381000" cy="381000"/>
              </a:xfrm>
              <a:prstGeom prst="rect">
                <a:avLst/>
              </a:prstGeom>
              <a:noFill/>
            </p:spPr>
          </p:pic>
          <p:pic>
            <p:nvPicPr>
              <p:cNvPr id="34" name="Picture 4" descr="C:\Program Files\Microsoft Resource DVD Artwork\DVD_ART\Artwork_Imagery\HARDWARE_IMAGERY\Illustration - Misc Hardware\Windows Vista Illustration Icons\Female User.png"/>
              <p:cNvPicPr>
                <a:picLocks noChangeAspect="1" noChangeArrowheads="1"/>
              </p:cNvPicPr>
              <p:nvPr/>
            </p:nvPicPr>
            <p:blipFill>
              <a:blip r:embed="rId19" cstate="print"/>
              <a:srcRect/>
              <a:stretch>
                <a:fillRect/>
              </a:stretch>
            </p:blipFill>
            <p:spPr bwMode="gray">
              <a:xfrm>
                <a:off x="-45145" y="1981200"/>
                <a:ext cx="883345" cy="914400"/>
              </a:xfrm>
              <a:prstGeom prst="rect">
                <a:avLst/>
              </a:prstGeom>
              <a:noFill/>
            </p:spPr>
          </p:pic>
        </p:grpSp>
      </p:grpSp>
      <p:graphicFrame>
        <p:nvGraphicFramePr>
          <p:cNvPr id="39" name="Diagram 38"/>
          <p:cNvGraphicFramePr/>
          <p:nvPr/>
        </p:nvGraphicFramePr>
        <p:xfrm>
          <a:off x="2641960" y="2034436"/>
          <a:ext cx="1905000" cy="2194560"/>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cxnSp>
        <p:nvCxnSpPr>
          <p:cNvPr id="48" name="Straight Connector 47"/>
          <p:cNvCxnSpPr/>
          <p:nvPr/>
        </p:nvCxnSpPr>
        <p:spPr>
          <a:xfrm>
            <a:off x="-25040" y="1348636"/>
            <a:ext cx="8839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1" name="Diagram 50"/>
          <p:cNvGraphicFramePr/>
          <p:nvPr/>
        </p:nvGraphicFramePr>
        <p:xfrm>
          <a:off x="508360" y="1805836"/>
          <a:ext cx="1981200" cy="68580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53" name="Diagram 52"/>
          <p:cNvGraphicFramePr/>
          <p:nvPr/>
        </p:nvGraphicFramePr>
        <p:xfrm>
          <a:off x="4851760" y="1501036"/>
          <a:ext cx="1905000" cy="91440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54" name="Diagram 53"/>
          <p:cNvGraphicFramePr/>
          <p:nvPr/>
        </p:nvGraphicFramePr>
        <p:xfrm>
          <a:off x="6953280" y="2644036"/>
          <a:ext cx="1905000" cy="685800"/>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55" name="Diagram 54"/>
          <p:cNvGraphicFramePr/>
          <p:nvPr/>
        </p:nvGraphicFramePr>
        <p:xfrm>
          <a:off x="508360" y="1501036"/>
          <a:ext cx="1981200" cy="228600"/>
        </p:xfrm>
        <a:graphic>
          <a:graphicData uri="http://schemas.openxmlformats.org/drawingml/2006/diagram">
            <dgm:relIds xmlns:dgm="http://schemas.openxmlformats.org/drawingml/2006/diagram" xmlns:r="http://schemas.openxmlformats.org/officeDocument/2006/relationships" r:dm="rId36" r:lo="rId37" r:qs="rId38" r:cs="rId39"/>
          </a:graphicData>
        </a:graphic>
      </p:graphicFrame>
      <p:graphicFrame>
        <p:nvGraphicFramePr>
          <p:cNvPr id="56" name="Diagram 55"/>
          <p:cNvGraphicFramePr/>
          <p:nvPr/>
        </p:nvGraphicFramePr>
        <p:xfrm>
          <a:off x="2631299" y="1501036"/>
          <a:ext cx="1905000" cy="457200"/>
        </p:xfrm>
        <a:graphic>
          <a:graphicData uri="http://schemas.openxmlformats.org/drawingml/2006/diagram">
            <dgm:relIds xmlns:dgm="http://schemas.openxmlformats.org/drawingml/2006/diagram" xmlns:r="http://schemas.openxmlformats.org/officeDocument/2006/relationships" r:dm="rId40" r:lo="rId41" r:qs="rId42" r:cs="rId43"/>
          </a:graphicData>
        </a:graphic>
      </p:graphicFrame>
      <p:graphicFrame>
        <p:nvGraphicFramePr>
          <p:cNvPr id="58" name="Diagram 57"/>
          <p:cNvGraphicFramePr/>
          <p:nvPr/>
        </p:nvGraphicFramePr>
        <p:xfrm>
          <a:off x="6953280" y="1424836"/>
          <a:ext cx="1905000" cy="1143000"/>
        </p:xfrm>
        <a:graphic>
          <a:graphicData uri="http://schemas.openxmlformats.org/drawingml/2006/diagram">
            <dgm:relIds xmlns:dgm="http://schemas.openxmlformats.org/drawingml/2006/diagram" xmlns:r="http://schemas.openxmlformats.org/officeDocument/2006/relationships" r:dm="rId44" r:lo="rId45" r:qs="rId46" r:cs="rId47"/>
          </a:graphicData>
        </a:graphic>
      </p:graphicFrame>
      <p:graphicFrame>
        <p:nvGraphicFramePr>
          <p:cNvPr id="59" name="Diagram 58"/>
          <p:cNvGraphicFramePr/>
          <p:nvPr/>
        </p:nvGraphicFramePr>
        <p:xfrm>
          <a:off x="4851760" y="2415436"/>
          <a:ext cx="1905000" cy="1600200"/>
        </p:xfrm>
        <a:graphic>
          <a:graphicData uri="http://schemas.openxmlformats.org/drawingml/2006/diagram">
            <dgm:relIds xmlns:dgm="http://schemas.openxmlformats.org/drawingml/2006/diagram" xmlns:r="http://schemas.openxmlformats.org/officeDocument/2006/relationships" r:dm="rId48" r:lo="rId49" r:qs="rId50" r:cs="rId51"/>
          </a:graphicData>
        </a:graphic>
      </p:graphicFrame>
      <p:graphicFrame>
        <p:nvGraphicFramePr>
          <p:cNvPr id="60" name="Diagram 59"/>
          <p:cNvGraphicFramePr/>
          <p:nvPr/>
        </p:nvGraphicFramePr>
        <p:xfrm>
          <a:off x="6909160" y="3406036"/>
          <a:ext cx="1905000" cy="3200400"/>
        </p:xfrm>
        <a:graphic>
          <a:graphicData uri="http://schemas.openxmlformats.org/drawingml/2006/diagram">
            <dgm:relIds xmlns:dgm="http://schemas.openxmlformats.org/drawingml/2006/diagram" xmlns:r="http://schemas.openxmlformats.org/officeDocument/2006/relationships" r:dm="rId52" r:lo="rId53" r:qs="rId54" r:cs="rId55"/>
          </a:graphicData>
        </a:graphic>
      </p:graphicFrame>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9175"/>
            <a:ext cx="8229600" cy="590931"/>
          </a:xfrm>
        </p:spPr>
        <p:txBody>
          <a:bodyPr/>
          <a:lstStyle/>
          <a:p>
            <a:r>
              <a:rPr lang="es-ES" sz="3600" dirty="0" smtClean="0"/>
              <a:t>Tipos “Date” y “Time”</a:t>
            </a:r>
            <a:endParaRPr lang="es-ES" sz="3600" dirty="0"/>
          </a:p>
        </p:txBody>
      </p:sp>
      <p:sp>
        <p:nvSpPr>
          <p:cNvPr id="5" name="Content Placeholder 4"/>
          <p:cNvSpPr>
            <a:spLocks noGrp="1"/>
          </p:cNvSpPr>
          <p:nvPr>
            <p:ph idx="1"/>
          </p:nvPr>
        </p:nvSpPr>
        <p:spPr/>
        <p:txBody>
          <a:bodyPr/>
          <a:lstStyle/>
          <a:p>
            <a:r>
              <a:rPr lang="es-ES" sz="2800" dirty="0" smtClean="0"/>
              <a:t>DATE</a:t>
            </a:r>
          </a:p>
          <a:p>
            <a:pPr lvl="1"/>
            <a:r>
              <a:rPr lang="es-ES" sz="2400" dirty="0" smtClean="0"/>
              <a:t>Solo fechas</a:t>
            </a:r>
          </a:p>
          <a:p>
            <a:pPr lvl="1"/>
            <a:r>
              <a:rPr lang="es-ES" sz="2400" dirty="0" smtClean="0"/>
              <a:t>Gran</a:t>
            </a:r>
            <a:r>
              <a:rPr lang="es-ES" sz="2400" baseline="0" dirty="0" smtClean="0"/>
              <a:t> rango desde</a:t>
            </a:r>
            <a:r>
              <a:rPr lang="es-ES" sz="2400" dirty="0" smtClean="0"/>
              <a:t> 0001-01-01 al 9999-12-31</a:t>
            </a:r>
          </a:p>
          <a:p>
            <a:pPr lvl="1"/>
            <a:r>
              <a:rPr lang="es-ES" sz="2400" dirty="0" smtClean="0"/>
              <a:t>Tipo estándar de SQL</a:t>
            </a:r>
          </a:p>
          <a:p>
            <a:pPr lvl="1"/>
            <a:r>
              <a:rPr lang="es-ES" sz="2400" dirty="0" smtClean="0"/>
              <a:t>Tamaño fijo de almacenamiento de 3 bytes </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sz="4000" baseline="0" dirty="0" smtClean="0">
                <a:solidFill>
                  <a:schemeClr val="tx1"/>
                </a:solidFill>
                <a:latin typeface="+mj-lt"/>
                <a:ea typeface="+mj-ea"/>
                <a:cs typeface="+mj-cs"/>
              </a:rPr>
              <a:t>Tipos “Date” y “Time”</a:t>
            </a:r>
            <a:endParaRPr lang="es-ES" dirty="0">
              <a:solidFill>
                <a:schemeClr val="tx1"/>
              </a:solidFill>
            </a:endParaRPr>
          </a:p>
        </p:txBody>
      </p:sp>
      <p:sp>
        <p:nvSpPr>
          <p:cNvPr id="5" name="Content Placeholder 4"/>
          <p:cNvSpPr>
            <a:spLocks noGrp="1"/>
          </p:cNvSpPr>
          <p:nvPr>
            <p:ph idx="1"/>
          </p:nvPr>
        </p:nvSpPr>
        <p:spPr>
          <a:xfrm>
            <a:off x="457200" y="2133600"/>
            <a:ext cx="8229600" cy="4579715"/>
          </a:xfrm>
        </p:spPr>
        <p:txBody>
          <a:bodyPr/>
          <a:lstStyle/>
          <a:p>
            <a:r>
              <a:rPr lang="es-ES" sz="2400" dirty="0" smtClean="0"/>
              <a:t>Numeric</a:t>
            </a:r>
          </a:p>
          <a:p>
            <a:pPr lvl="1"/>
            <a:r>
              <a:rPr lang="es-ES" sz="2000" dirty="0" smtClean="0"/>
              <a:t>mm/dd/yyyy, dd-mm-yyyy, mm.dd.yyyy</a:t>
            </a:r>
          </a:p>
          <a:p>
            <a:r>
              <a:rPr lang="es-ES" sz="2400" dirty="0" smtClean="0"/>
              <a:t>Alphabetical</a:t>
            </a:r>
          </a:p>
          <a:p>
            <a:pPr lvl="1"/>
            <a:r>
              <a:rPr lang="es-ES" sz="2000" dirty="0" smtClean="0"/>
              <a:t>mon dd, yyyy</a:t>
            </a:r>
          </a:p>
          <a:p>
            <a:r>
              <a:rPr lang="es-ES" sz="2400" dirty="0" smtClean="0"/>
              <a:t>ISO 8601</a:t>
            </a:r>
          </a:p>
          <a:p>
            <a:pPr lvl="1"/>
            <a:r>
              <a:rPr lang="es-ES" sz="2000" dirty="0" smtClean="0"/>
              <a:t>yyyy-mm-dd, yyyymmdd</a:t>
            </a:r>
          </a:p>
          <a:p>
            <a:r>
              <a:rPr lang="es-ES" sz="2400" dirty="0" smtClean="0"/>
              <a:t>ODBC</a:t>
            </a:r>
          </a:p>
          <a:p>
            <a:pPr lvl="1"/>
            <a:r>
              <a:rPr lang="es-ES" sz="2000" dirty="0" smtClean="0"/>
              <a:t>{‘yyyy-mm-dd’}</a:t>
            </a:r>
          </a:p>
          <a:p>
            <a:r>
              <a:rPr lang="es-ES" sz="2400" dirty="0" smtClean="0"/>
              <a:t>W3C XML</a:t>
            </a:r>
          </a:p>
          <a:p>
            <a:pPr lvl="1"/>
            <a:r>
              <a:rPr lang="es-ES" sz="2000" dirty="0" smtClean="0"/>
              <a:t>yyyy-mm-ddZ</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sz="4000" baseline="0" dirty="0" smtClean="0">
                <a:solidFill>
                  <a:schemeClr val="tx1"/>
                </a:solidFill>
                <a:latin typeface="+mj-lt"/>
                <a:ea typeface="+mj-ea"/>
                <a:cs typeface="+mj-cs"/>
              </a:rPr>
              <a:t>Tipos “Date” y “Time”</a:t>
            </a:r>
            <a:endParaRPr lang="es-ES" dirty="0">
              <a:solidFill>
                <a:schemeClr val="tx1"/>
              </a:solidFill>
            </a:endParaRPr>
          </a:p>
        </p:txBody>
      </p:sp>
      <p:sp>
        <p:nvSpPr>
          <p:cNvPr id="5" name="Content Placeholder 4"/>
          <p:cNvSpPr>
            <a:spLocks noGrp="1"/>
          </p:cNvSpPr>
          <p:nvPr>
            <p:ph idx="1"/>
          </p:nvPr>
        </p:nvSpPr>
        <p:spPr>
          <a:xfrm>
            <a:off x="457200" y="2133600"/>
            <a:ext cx="8229600" cy="4635115"/>
          </a:xfrm>
        </p:spPr>
        <p:txBody>
          <a:bodyPr/>
          <a:lstStyle/>
          <a:p>
            <a:r>
              <a:rPr lang="es-ES" sz="2800" dirty="0" smtClean="0"/>
              <a:t>TIME(n)</a:t>
            </a:r>
          </a:p>
          <a:p>
            <a:pPr lvl="1"/>
            <a:r>
              <a:rPr lang="es-ES" sz="2400" dirty="0" smtClean="0"/>
              <a:t>Solo tiempo</a:t>
            </a:r>
          </a:p>
          <a:p>
            <a:pPr lvl="1"/>
            <a:r>
              <a:rPr lang="es-ES" sz="2400" dirty="0" smtClean="0"/>
              <a:t>Precisión opcional asignable por el usuario</a:t>
            </a:r>
          </a:p>
          <a:p>
            <a:pPr lvl="2"/>
            <a:r>
              <a:rPr lang="es-ES" sz="2000" dirty="0" smtClean="0"/>
              <a:t>Hasta 100 nanosegundos (por defecto)</a:t>
            </a:r>
          </a:p>
          <a:p>
            <a:pPr lvl="2"/>
            <a:r>
              <a:rPr lang="es-ES" sz="2000" dirty="0" smtClean="0"/>
              <a:t>Por defecto alineado con el SO y .NET</a:t>
            </a:r>
          </a:p>
          <a:p>
            <a:pPr lvl="1"/>
            <a:r>
              <a:rPr lang="es-ES" sz="2400" dirty="0" smtClean="0"/>
              <a:t>Formato</a:t>
            </a:r>
            <a:endParaRPr lang="es-ES" sz="2400" dirty="0"/>
          </a:p>
          <a:p>
            <a:pPr lvl="2"/>
            <a:r>
              <a:rPr lang="es-ES" sz="2000" dirty="0"/>
              <a:t>HH:MI:SS[.</a:t>
            </a:r>
            <a:r>
              <a:rPr lang="es-ES" sz="2000" dirty="0" err="1"/>
              <a:t>nnnnnnn</a:t>
            </a:r>
            <a:r>
              <a:rPr lang="es-ES" sz="2000" dirty="0"/>
              <a:t>]</a:t>
            </a:r>
          </a:p>
          <a:p>
            <a:pPr lvl="2"/>
            <a:r>
              <a:rPr lang="es-ES" sz="2000" dirty="0"/>
              <a:t>Se soportan otros</a:t>
            </a:r>
          </a:p>
          <a:p>
            <a:pPr lvl="1"/>
            <a:r>
              <a:rPr lang="es-ES" sz="2400" dirty="0"/>
              <a:t>Tipo de datos SQL Estándar</a:t>
            </a:r>
          </a:p>
          <a:p>
            <a:pPr lvl="1"/>
            <a:r>
              <a:rPr lang="es-ES" sz="2400" dirty="0"/>
              <a:t>Almacenamiento variable de 3 a 5 bytes </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sz="4000" baseline="0" dirty="0" smtClean="0">
                <a:solidFill>
                  <a:schemeClr val="tx1"/>
                </a:solidFill>
                <a:latin typeface="+mj-lt"/>
                <a:ea typeface="+mj-ea"/>
                <a:cs typeface="+mj-cs"/>
              </a:rPr>
              <a:t>Tipos “Date” y “Time”</a:t>
            </a:r>
            <a:endParaRPr lang="es-ES" dirty="0">
              <a:solidFill>
                <a:schemeClr val="tx1"/>
              </a:solidFill>
            </a:endParaRPr>
          </a:p>
        </p:txBody>
      </p:sp>
      <p:sp>
        <p:nvSpPr>
          <p:cNvPr id="5" name="Content Placeholder 4"/>
          <p:cNvSpPr>
            <a:spLocks noGrp="1"/>
          </p:cNvSpPr>
          <p:nvPr>
            <p:ph idx="1"/>
          </p:nvPr>
        </p:nvSpPr>
        <p:spPr>
          <a:xfrm>
            <a:off x="457200" y="1928802"/>
            <a:ext cx="8229600" cy="4643470"/>
          </a:xfrm>
        </p:spPr>
        <p:txBody>
          <a:bodyPr>
            <a:normAutofit/>
          </a:bodyPr>
          <a:lstStyle/>
          <a:p>
            <a:r>
              <a:rPr lang="es-ES" dirty="0" smtClean="0"/>
              <a:t>DATETIMEOFFSET(n)</a:t>
            </a:r>
          </a:p>
          <a:p>
            <a:pPr lvl="1"/>
            <a:r>
              <a:rPr lang="es-ES" dirty="0" smtClean="0"/>
              <a:t>Contiene fecha,</a:t>
            </a:r>
            <a:r>
              <a:rPr lang="es-ES" baseline="0" dirty="0" smtClean="0"/>
              <a:t> hora y offset para zona horaria</a:t>
            </a:r>
            <a:endParaRPr lang="es-ES" dirty="0" smtClean="0"/>
          </a:p>
          <a:p>
            <a:pPr lvl="1"/>
            <a:r>
              <a:rPr lang="es-ES" dirty="0" smtClean="0"/>
              <a:t>Gran rango de datos desde 0001-01-01 a 9999-12-31</a:t>
            </a:r>
          </a:p>
          <a:p>
            <a:pPr lvl="1"/>
            <a:r>
              <a:rPr lang="es-ES" dirty="0" smtClean="0"/>
              <a:t>Precisión opcionalmente especificable por el usuario</a:t>
            </a:r>
          </a:p>
          <a:p>
            <a:pPr lvl="2"/>
            <a:r>
              <a:rPr lang="es-ES" dirty="0" smtClean="0"/>
              <a:t>Hasta 100 nanosegundos (por defecto)</a:t>
            </a:r>
          </a:p>
          <a:p>
            <a:pPr lvl="2"/>
            <a:r>
              <a:rPr lang="es-ES" dirty="0" smtClean="0"/>
              <a:t>Por defecto alineado con el SO y .NET</a:t>
            </a:r>
          </a:p>
          <a:p>
            <a:pPr lvl="1"/>
            <a:r>
              <a:rPr lang="es-ES" dirty="0" smtClean="0"/>
              <a:t>Formato</a:t>
            </a:r>
          </a:p>
          <a:p>
            <a:pPr lvl="2"/>
            <a:r>
              <a:rPr lang="es-ES" dirty="0" smtClean="0"/>
              <a:t>YYYY-MM-DD HH:MI:SS.[.nnnnnnn][+|-]HH:MI</a:t>
            </a:r>
          </a:p>
          <a:p>
            <a:pPr lvl="2"/>
            <a:r>
              <a:rPr lang="es-ES" dirty="0" smtClean="0"/>
              <a:t>Ófsets de zona horaria con rangos desde -14:00 a 14:00</a:t>
            </a:r>
          </a:p>
          <a:p>
            <a:pPr lvl="1"/>
            <a:r>
              <a:rPr lang="es-ES" dirty="0" smtClean="0"/>
              <a:t>Tipo equivalente a SQL Estándar</a:t>
            </a:r>
          </a:p>
          <a:p>
            <a:pPr lvl="2"/>
            <a:r>
              <a:rPr lang="es-ES" dirty="0" smtClean="0"/>
              <a:t>TIMESTAMP WITH TIME ZONE</a:t>
            </a:r>
          </a:p>
          <a:p>
            <a:pPr lvl="1"/>
            <a:r>
              <a:rPr lang="es-ES" dirty="0" smtClean="0"/>
              <a:t>Tamaño de almacenamiento</a:t>
            </a:r>
            <a:r>
              <a:rPr lang="es-ES" baseline="0" dirty="0" smtClean="0"/>
              <a:t> variable de </a:t>
            </a:r>
            <a:r>
              <a:rPr lang="es-ES" dirty="0" smtClean="0"/>
              <a:t>8 a 10 bytes</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sz="4000" baseline="0" dirty="0" smtClean="0">
                <a:solidFill>
                  <a:schemeClr val="tx1"/>
                </a:solidFill>
                <a:latin typeface="+mj-lt"/>
                <a:ea typeface="+mj-ea"/>
                <a:cs typeface="+mj-cs"/>
              </a:rPr>
              <a:t>Tipos “Date” y “Time”</a:t>
            </a:r>
            <a:endParaRPr lang="es-ES" dirty="0">
              <a:solidFill>
                <a:schemeClr val="tx1"/>
              </a:solidFill>
            </a:endParaRPr>
          </a:p>
        </p:txBody>
      </p:sp>
      <p:sp>
        <p:nvSpPr>
          <p:cNvPr id="5" name="Content Placeholder 4"/>
          <p:cNvSpPr>
            <a:spLocks noGrp="1"/>
          </p:cNvSpPr>
          <p:nvPr>
            <p:ph idx="1"/>
          </p:nvPr>
        </p:nvSpPr>
        <p:spPr>
          <a:xfrm>
            <a:off x="1128746" y="2857496"/>
            <a:ext cx="8229600" cy="4525963"/>
          </a:xfrm>
        </p:spPr>
        <p:txBody>
          <a:bodyPr/>
          <a:lstStyle/>
          <a:p>
            <a:r>
              <a:rPr lang="es-ES" dirty="0" smtClean="0"/>
              <a:t>Los datos son almacenados como valores UTC</a:t>
            </a:r>
          </a:p>
          <a:p>
            <a:r>
              <a:rPr lang="es-ES" dirty="0" smtClean="0"/>
              <a:t>Se realiza procesamiento como valores</a:t>
            </a:r>
            <a:r>
              <a:rPr lang="es-ES" baseline="0" dirty="0" smtClean="0"/>
              <a:t> UTC</a:t>
            </a:r>
            <a:endParaRPr lang="es-ES" dirty="0" smtClean="0"/>
          </a:p>
          <a:p>
            <a:pPr lvl="1"/>
            <a:r>
              <a:rPr lang="es-ES" dirty="0" smtClean="0"/>
              <a:t>comparaciones</a:t>
            </a:r>
          </a:p>
          <a:p>
            <a:pPr lvl="1"/>
            <a:r>
              <a:rPr lang="es-ES" dirty="0" smtClean="0"/>
              <a:t>ordenación</a:t>
            </a:r>
          </a:p>
          <a:p>
            <a:pPr lvl="1"/>
            <a:r>
              <a:rPr lang="es-ES" dirty="0" smtClean="0"/>
              <a:t>indexación</a:t>
            </a:r>
          </a:p>
          <a:p>
            <a:r>
              <a:rPr lang="es-ES" dirty="0" smtClean="0"/>
              <a:t>Se puede devolver la zona horaria original</a:t>
            </a:r>
          </a:p>
        </p:txBody>
      </p:sp>
      <p:sp>
        <p:nvSpPr>
          <p:cNvPr id="6" name="Text Placeholder 5"/>
          <p:cNvSpPr>
            <a:spLocks noGrp="1"/>
          </p:cNvSpPr>
          <p:nvPr>
            <p:ph type="body" sz="quarter" idx="4294967295"/>
          </p:nvPr>
        </p:nvSpPr>
        <p:spPr>
          <a:xfrm>
            <a:off x="600103" y="2000242"/>
            <a:ext cx="7972425" cy="285750"/>
          </a:xfrm>
        </p:spPr>
        <p:txBody>
          <a:bodyPr/>
          <a:lstStyle/>
          <a:p>
            <a:r>
              <a:rPr lang="es-ES" dirty="0" smtClean="0"/>
              <a:t>Interioridades de DATETIMEOFFSET</a:t>
            </a:r>
            <a:endParaRPr lang="es-E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DEMO</a:t>
            </a:r>
            <a:endParaRPr lang="en-US" dirty="0"/>
          </a:p>
        </p:txBody>
      </p:sp>
      <p:sp>
        <p:nvSpPr>
          <p:cNvPr id="5" name="Text Placeholder 4"/>
          <p:cNvSpPr>
            <a:spLocks noGrp="1"/>
          </p:cNvSpPr>
          <p:nvPr>
            <p:ph type="body" sz="quarter" idx="11"/>
          </p:nvPr>
        </p:nvSpPr>
        <p:spPr/>
        <p:txBody>
          <a:bodyPr/>
          <a:lstStyle/>
          <a:p>
            <a:r>
              <a:rPr lang="es-ES" dirty="0" smtClean="0"/>
              <a:t>Date Time</a:t>
            </a:r>
            <a:endParaRPr lang="en-US" dirty="0"/>
          </a:p>
        </p:txBody>
      </p:sp>
      <p:sp>
        <p:nvSpPr>
          <p:cNvPr id="6" name="Text Placeholder 5"/>
          <p:cNvSpPr>
            <a:spLocks noGrp="1"/>
          </p:cNvSpPr>
          <p:nvPr>
            <p:ph type="body" sz="quarter" idx="12"/>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dirty="0" smtClean="0"/>
              <a:t>Modelos Espaciales</a:t>
            </a:r>
            <a:endParaRPr lang="es-ES" noProof="0" dirty="0"/>
          </a:p>
        </p:txBody>
      </p:sp>
      <p:sp>
        <p:nvSpPr>
          <p:cNvPr id="3" name="Content Placeholder 2"/>
          <p:cNvSpPr>
            <a:spLocks noGrp="1"/>
          </p:cNvSpPr>
          <p:nvPr>
            <p:ph idx="1"/>
          </p:nvPr>
        </p:nvSpPr>
        <p:spPr>
          <a:xfrm>
            <a:off x="457200" y="2133600"/>
            <a:ext cx="8229600" cy="3600986"/>
          </a:xfrm>
        </p:spPr>
        <p:txBody>
          <a:bodyPr/>
          <a:lstStyle/>
          <a:p>
            <a:r>
              <a:rPr lang="es-ES" sz="2800" noProof="0" dirty="0" smtClean="0"/>
              <a:t>Geodésico</a:t>
            </a:r>
          </a:p>
          <a:p>
            <a:pPr lvl="1"/>
            <a:r>
              <a:rPr lang="es-ES" sz="2400" noProof="0" dirty="0" smtClean="0"/>
              <a:t>El problema de describir una localización planetaria</a:t>
            </a:r>
            <a:r>
              <a:rPr lang="es-ES" sz="2400" baseline="0" noProof="0" dirty="0" smtClean="0"/>
              <a:t> es que la superficie no es plana</a:t>
            </a:r>
            <a:r>
              <a:rPr lang="es-ES" sz="2400" noProof="0" dirty="0" smtClean="0"/>
              <a:t> </a:t>
            </a:r>
          </a:p>
          <a:p>
            <a:pPr lvl="1"/>
            <a:endParaRPr lang="es-ES" sz="2400" noProof="0" dirty="0" smtClean="0"/>
          </a:p>
          <a:p>
            <a:pPr lvl="1"/>
            <a:r>
              <a:rPr lang="es-ES" sz="2400" noProof="0" dirty="0" smtClean="0"/>
              <a:t>Una representación fiel de la</a:t>
            </a:r>
            <a:r>
              <a:rPr lang="es-ES" sz="2400" baseline="0" noProof="0" dirty="0" smtClean="0"/>
              <a:t> Tierra es normalmente representada como un globo, cuyas localizaciones van descritas mediante latitud y longitud, que se miden en grados desde el ecuador y el meridiano de Greenwich respectivamente</a:t>
            </a:r>
            <a:endParaRPr lang="es-ES" sz="2400" noProof="0" dirty="0" smtClean="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dirty="0" smtClean="0"/>
              <a:t>Modelos espaciales</a:t>
            </a:r>
            <a:endParaRPr lang="es-ES" noProof="0" dirty="0"/>
          </a:p>
        </p:txBody>
      </p:sp>
      <p:sp>
        <p:nvSpPr>
          <p:cNvPr id="4" name="Text Placeholder 3"/>
          <p:cNvSpPr>
            <a:spLocks noGrp="1"/>
          </p:cNvSpPr>
          <p:nvPr>
            <p:ph idx="1"/>
          </p:nvPr>
        </p:nvSpPr>
        <p:spPr>
          <a:xfrm>
            <a:off x="457200" y="1546243"/>
            <a:ext cx="8229600" cy="4525963"/>
          </a:xfrm>
        </p:spPr>
        <p:txBody>
          <a:bodyPr/>
          <a:lstStyle/>
          <a:p>
            <a:r>
              <a:rPr lang="es-ES" noProof="0" dirty="0" smtClean="0"/>
              <a:t>Geodésico</a:t>
            </a:r>
            <a:endParaRPr lang="es-ES" noProof="0" dirty="0"/>
          </a:p>
        </p:txBody>
      </p:sp>
      <p:pic>
        <p:nvPicPr>
          <p:cNvPr id="1026" name="Picture 2" descr="Spatial Data Whitepaper01"/>
          <p:cNvPicPr>
            <a:picLocks noChangeAspect="1" noChangeArrowheads="1"/>
          </p:cNvPicPr>
          <p:nvPr/>
        </p:nvPicPr>
        <p:blipFill>
          <a:blip r:embed="rId3"/>
          <a:srcRect/>
          <a:stretch>
            <a:fillRect/>
          </a:stretch>
        </p:blipFill>
        <p:spPr bwMode="auto">
          <a:xfrm>
            <a:off x="2133600" y="2037958"/>
            <a:ext cx="4572000" cy="4320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dirty="0" smtClean="0"/>
              <a:t>Modelos espaciales</a:t>
            </a:r>
            <a:endParaRPr lang="es-ES" noProof="0" dirty="0"/>
          </a:p>
        </p:txBody>
      </p:sp>
      <p:sp>
        <p:nvSpPr>
          <p:cNvPr id="3" name="Content Placeholder 2"/>
          <p:cNvSpPr>
            <a:spLocks noGrp="1"/>
          </p:cNvSpPr>
          <p:nvPr>
            <p:ph idx="1"/>
          </p:nvPr>
        </p:nvSpPr>
        <p:spPr>
          <a:xfrm>
            <a:off x="457200" y="1760557"/>
            <a:ext cx="8229600" cy="4130361"/>
          </a:xfrm>
        </p:spPr>
        <p:txBody>
          <a:bodyPr/>
          <a:lstStyle/>
          <a:p>
            <a:r>
              <a:rPr lang="es-ES" sz="2800" noProof="0" dirty="0" smtClean="0"/>
              <a:t>Planar</a:t>
            </a:r>
          </a:p>
          <a:p>
            <a:pPr lvl="1"/>
            <a:r>
              <a:rPr lang="es-ES" sz="2400" noProof="0" dirty="0" smtClean="0"/>
              <a:t>Es</a:t>
            </a:r>
            <a:r>
              <a:rPr lang="es-ES" sz="2400" baseline="0" noProof="0" dirty="0" smtClean="0"/>
              <a:t> mucho mas fácil trabajar en superficies de 2 dimensiones</a:t>
            </a:r>
            <a:endParaRPr lang="es-ES" sz="2400" noProof="0" dirty="0" smtClean="0"/>
          </a:p>
          <a:p>
            <a:pPr lvl="1"/>
            <a:r>
              <a:rPr lang="es-ES" sz="2400" noProof="0" dirty="0" smtClean="0"/>
              <a:t>Trabajar con datos geospaciales en dos</a:t>
            </a:r>
            <a:r>
              <a:rPr lang="es-ES" sz="2400" baseline="0" noProof="0" dirty="0" smtClean="0"/>
              <a:t> dimensiones , requiere una proyección de los objetos geográficos</a:t>
            </a:r>
          </a:p>
          <a:p>
            <a:pPr lvl="2"/>
            <a:r>
              <a:rPr lang="es-ES" sz="2000" noProof="0" dirty="0" smtClean="0"/>
              <a:t>Ej.. Proyección Mercatore</a:t>
            </a:r>
          </a:p>
          <a:p>
            <a:pPr lvl="2"/>
            <a:r>
              <a:rPr lang="es-ES" sz="2000" noProof="0" dirty="0" smtClean="0"/>
              <a:t>Posee </a:t>
            </a:r>
            <a:r>
              <a:rPr lang="es-ES" sz="2000" i="1" noProof="0" dirty="0" smtClean="0"/>
              <a:t>distorsiones</a:t>
            </a:r>
          </a:p>
          <a:p>
            <a:pPr lvl="1"/>
            <a:r>
              <a:rPr lang="es-ES" sz="2400" noProof="0" dirty="0" smtClean="0"/>
              <a:t>Los modelos planos trabajan bien para áreas geográficas</a:t>
            </a:r>
            <a:r>
              <a:rPr lang="es-ES" sz="2400" baseline="0" noProof="0" dirty="0" smtClean="0"/>
              <a:t> pequeñas, como países pequeños, estados y ciudades, o para planos de interior</a:t>
            </a:r>
            <a:endParaRPr lang="es-ES" sz="2400" noProof="0"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32"/>
            <a:ext cx="8229600" cy="480131"/>
          </a:xfrm>
        </p:spPr>
        <p:txBody>
          <a:bodyPr/>
          <a:lstStyle/>
          <a:p>
            <a:r>
              <a:rPr lang="es-ES" noProof="0" dirty="0" smtClean="0"/>
              <a:t>Modelos espaciales</a:t>
            </a:r>
            <a:endParaRPr lang="es-ES" noProof="0" dirty="0"/>
          </a:p>
        </p:txBody>
      </p:sp>
      <p:sp>
        <p:nvSpPr>
          <p:cNvPr id="4" name="Text Placeholder 3"/>
          <p:cNvSpPr>
            <a:spLocks noGrp="1"/>
          </p:cNvSpPr>
          <p:nvPr>
            <p:ph idx="1"/>
          </p:nvPr>
        </p:nvSpPr>
        <p:spPr>
          <a:xfrm>
            <a:off x="457200" y="1428736"/>
            <a:ext cx="8229600" cy="1691232"/>
          </a:xfrm>
        </p:spPr>
        <p:txBody>
          <a:bodyPr/>
          <a:lstStyle/>
          <a:p>
            <a:r>
              <a:rPr lang="es-ES" noProof="0" dirty="0" smtClean="0"/>
              <a:t>Planar</a:t>
            </a:r>
            <a:endParaRPr lang="es-ES" noProof="0" dirty="0"/>
          </a:p>
        </p:txBody>
      </p:sp>
      <p:pic>
        <p:nvPicPr>
          <p:cNvPr id="2050" name="Picture 3" descr="Spatial Data Whitepaper02"/>
          <p:cNvPicPr>
            <a:picLocks noChangeAspect="1" noChangeArrowheads="1"/>
          </p:cNvPicPr>
          <p:nvPr/>
        </p:nvPicPr>
        <p:blipFill>
          <a:blip r:embed="rId3"/>
          <a:srcRect/>
          <a:stretch>
            <a:fillRect/>
          </a:stretch>
        </p:blipFill>
        <p:spPr bwMode="auto">
          <a:xfrm>
            <a:off x="1847872" y="1714488"/>
            <a:ext cx="5867400" cy="43261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167"/>
            <a:ext cx="8229600" cy="480131"/>
          </a:xfrm>
        </p:spPr>
        <p:txBody>
          <a:bodyPr/>
          <a:lstStyle/>
          <a:p>
            <a:r>
              <a:rPr lang="es-ES" dirty="0" smtClean="0"/>
              <a:t>Agenda</a:t>
            </a:r>
            <a:endParaRPr lang="en-US" dirty="0"/>
          </a:p>
        </p:txBody>
      </p:sp>
      <p:sp>
        <p:nvSpPr>
          <p:cNvPr id="3" name="Content Placeholder 2"/>
          <p:cNvSpPr>
            <a:spLocks noGrp="1"/>
          </p:cNvSpPr>
          <p:nvPr>
            <p:ph idx="1"/>
          </p:nvPr>
        </p:nvSpPr>
        <p:spPr>
          <a:xfrm>
            <a:off x="457200" y="1643050"/>
            <a:ext cx="8229600" cy="4786346"/>
          </a:xfrm>
        </p:spPr>
        <p:txBody>
          <a:bodyPr>
            <a:normAutofit lnSpcReduction="10000"/>
          </a:bodyPr>
          <a:lstStyle/>
          <a:p>
            <a:pPr lvl="0"/>
            <a:r>
              <a:rPr lang="es-ES" dirty="0" smtClean="0"/>
              <a:t>Aplicaciones de Misión Crítica sobre Plataformas de Datos fiables.  (30 </a:t>
            </a:r>
            <a:r>
              <a:rPr lang="es-ES" dirty="0" err="1" smtClean="0"/>
              <a:t>mins</a:t>
            </a:r>
            <a:r>
              <a:rPr lang="es-ES" dirty="0" smtClean="0"/>
              <a:t>)</a:t>
            </a:r>
            <a:endParaRPr lang="en-US" dirty="0" smtClean="0"/>
          </a:p>
          <a:p>
            <a:pPr lvl="1"/>
            <a:r>
              <a:rPr lang="es-ES" dirty="0" err="1" smtClean="0"/>
              <a:t>Resource</a:t>
            </a:r>
            <a:r>
              <a:rPr lang="es-ES" dirty="0" smtClean="0"/>
              <a:t> </a:t>
            </a:r>
            <a:r>
              <a:rPr lang="es-ES" dirty="0" err="1" smtClean="0"/>
              <a:t>Governor</a:t>
            </a:r>
            <a:endParaRPr lang="en-US" dirty="0" smtClean="0"/>
          </a:p>
          <a:p>
            <a:pPr lvl="1"/>
            <a:r>
              <a:rPr lang="es-ES" dirty="0" smtClean="0"/>
              <a:t>TDE</a:t>
            </a:r>
            <a:endParaRPr lang="en-US" dirty="0" smtClean="0"/>
          </a:p>
          <a:p>
            <a:pPr lvl="1"/>
            <a:r>
              <a:rPr lang="es-ES" dirty="0" smtClean="0"/>
              <a:t>Data </a:t>
            </a:r>
            <a:r>
              <a:rPr lang="es-ES" dirty="0" err="1" smtClean="0"/>
              <a:t>Auditing</a:t>
            </a:r>
            <a:endParaRPr lang="en-US" dirty="0" smtClean="0"/>
          </a:p>
          <a:p>
            <a:pPr lvl="1"/>
            <a:r>
              <a:rPr lang="es-ES" dirty="0" err="1" smtClean="0"/>
              <a:t>Database</a:t>
            </a:r>
            <a:r>
              <a:rPr lang="es-ES" dirty="0" smtClean="0"/>
              <a:t> </a:t>
            </a:r>
            <a:r>
              <a:rPr lang="es-ES" dirty="0" err="1" smtClean="0"/>
              <a:t>Mirroring</a:t>
            </a:r>
            <a:r>
              <a:rPr lang="es-ES" dirty="0" smtClean="0"/>
              <a:t> </a:t>
            </a:r>
            <a:r>
              <a:rPr lang="es-ES" dirty="0" err="1" smtClean="0"/>
              <a:t>Enhancements</a:t>
            </a:r>
            <a:endParaRPr lang="en-US" dirty="0" smtClean="0"/>
          </a:p>
          <a:p>
            <a:pPr lvl="0"/>
            <a:r>
              <a:rPr lang="es-ES" dirty="0" smtClean="0"/>
              <a:t>Simplificando la gestión de su Infraestructura de Datos. (30 </a:t>
            </a:r>
            <a:r>
              <a:rPr lang="es-ES" dirty="0" err="1" smtClean="0"/>
              <a:t>mins</a:t>
            </a:r>
            <a:r>
              <a:rPr lang="es-ES" dirty="0" smtClean="0"/>
              <a:t>)</a:t>
            </a:r>
            <a:endParaRPr lang="en-US" dirty="0" smtClean="0"/>
          </a:p>
          <a:p>
            <a:pPr lvl="1"/>
            <a:r>
              <a:rPr lang="en-US" dirty="0" smtClean="0"/>
              <a:t>Declarative management Framework  y Server Group Management </a:t>
            </a:r>
          </a:p>
          <a:p>
            <a:pPr lvl="1"/>
            <a:r>
              <a:rPr lang="es-ES" dirty="0" err="1" smtClean="0"/>
              <a:t>Backup</a:t>
            </a:r>
            <a:r>
              <a:rPr lang="es-ES" dirty="0" smtClean="0"/>
              <a:t> </a:t>
            </a:r>
            <a:r>
              <a:rPr lang="es-ES" dirty="0" err="1" smtClean="0"/>
              <a:t>compression</a:t>
            </a:r>
            <a:endParaRPr lang="en-US" dirty="0" smtClean="0"/>
          </a:p>
          <a:p>
            <a:pPr lvl="1"/>
            <a:r>
              <a:rPr lang="en-US" dirty="0" smtClean="0"/>
              <a:t>Performance Data Collection (</a:t>
            </a:r>
            <a:r>
              <a:rPr lang="en-US" dirty="0" err="1" smtClean="0"/>
              <a:t>Perf</a:t>
            </a:r>
            <a:r>
              <a:rPr lang="en-US" dirty="0" smtClean="0"/>
              <a:t> Studio)</a:t>
            </a:r>
          </a:p>
          <a:p>
            <a:pPr lvl="0"/>
            <a:r>
              <a:rPr lang="es-ES" dirty="0" smtClean="0"/>
              <a:t>Nuevos tipos de Datos y Aplicaciones de próxima generación. (30 </a:t>
            </a:r>
            <a:r>
              <a:rPr lang="es-ES" dirty="0" err="1" smtClean="0"/>
              <a:t>mins</a:t>
            </a:r>
            <a:r>
              <a:rPr lang="es-ES" dirty="0" smtClean="0"/>
              <a:t>)</a:t>
            </a:r>
            <a:endParaRPr lang="en-US" dirty="0" smtClean="0"/>
          </a:p>
          <a:p>
            <a:pPr lvl="1"/>
            <a:r>
              <a:rPr lang="es-ES" dirty="0" smtClean="0"/>
              <a:t>Date Time data </a:t>
            </a:r>
            <a:r>
              <a:rPr lang="es-ES" dirty="0" err="1" smtClean="0"/>
              <a:t>types</a:t>
            </a:r>
            <a:endParaRPr lang="en-US" dirty="0" smtClean="0"/>
          </a:p>
          <a:p>
            <a:pPr lvl="1"/>
            <a:r>
              <a:rPr lang="es-ES" dirty="0" smtClean="0"/>
              <a:t>GIS </a:t>
            </a:r>
            <a:r>
              <a:rPr lang="es-ES" dirty="0" err="1" smtClean="0"/>
              <a:t>datatypes</a:t>
            </a:r>
            <a:r>
              <a:rPr lang="es-ES" dirty="0" smtClean="0"/>
              <a:t> (</a:t>
            </a:r>
            <a:r>
              <a:rPr lang="es-ES" dirty="0" err="1" smtClean="0"/>
              <a:t>Geometry</a:t>
            </a:r>
            <a:r>
              <a:rPr lang="es-ES" dirty="0" smtClean="0"/>
              <a:t> , </a:t>
            </a:r>
            <a:r>
              <a:rPr lang="es-ES" dirty="0" err="1" smtClean="0"/>
              <a:t>geography</a:t>
            </a:r>
            <a:r>
              <a:rPr lang="es-ES" dirty="0" smtClean="0"/>
              <a:t>)</a:t>
            </a:r>
            <a:endParaRPr lang="en-US" dirty="0" smtClean="0"/>
          </a:p>
          <a:p>
            <a:pPr lvl="0"/>
            <a:r>
              <a:rPr lang="es-ES" dirty="0" smtClean="0"/>
              <a:t>DEMO </a:t>
            </a:r>
            <a:r>
              <a:rPr lang="es-ES" dirty="0" err="1" smtClean="0"/>
              <a:t>DEMO</a:t>
            </a:r>
            <a:r>
              <a:rPr lang="es-ES" dirty="0" smtClean="0"/>
              <a:t> </a:t>
            </a:r>
            <a:r>
              <a:rPr lang="es-ES" dirty="0" err="1" smtClean="0"/>
              <a:t>DEMO</a:t>
            </a: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dirty="0" smtClean="0"/>
              <a:t>Soporte Espacial en SQL 2008 </a:t>
            </a:r>
          </a:p>
        </p:txBody>
      </p:sp>
      <p:sp>
        <p:nvSpPr>
          <p:cNvPr id="3" name="Content Placeholder 2"/>
          <p:cNvSpPr>
            <a:spLocks noGrp="1"/>
          </p:cNvSpPr>
          <p:nvPr>
            <p:ph idx="1"/>
          </p:nvPr>
        </p:nvSpPr>
        <p:spPr>
          <a:xfrm>
            <a:off x="457200" y="2133600"/>
            <a:ext cx="8229600" cy="3520964"/>
          </a:xfrm>
        </p:spPr>
        <p:txBody>
          <a:bodyPr/>
          <a:lstStyle/>
          <a:p>
            <a:r>
              <a:rPr lang="es-ES" sz="2400" noProof="0" dirty="0" smtClean="0"/>
              <a:t>SQL Server 2008 Soporta ambos modelos mediante dos tipos de datos diferentes</a:t>
            </a:r>
          </a:p>
          <a:p>
            <a:pPr lvl="1"/>
            <a:r>
              <a:rPr lang="es-ES" sz="2000" b="1" noProof="0" dirty="0" smtClean="0"/>
              <a:t>geography </a:t>
            </a:r>
            <a:r>
              <a:rPr lang="es-ES" sz="2000" noProof="0" dirty="0" smtClean="0"/>
              <a:t>(modelo geodésico)</a:t>
            </a:r>
            <a:endParaRPr lang="es-ES" sz="2000" b="1" noProof="0" dirty="0" smtClean="0"/>
          </a:p>
          <a:p>
            <a:pPr lvl="1"/>
            <a:r>
              <a:rPr lang="es-ES" sz="2000" b="1" noProof="0" dirty="0" smtClean="0"/>
              <a:t>geometry </a:t>
            </a:r>
            <a:r>
              <a:rPr lang="es-ES" sz="2000" noProof="0" dirty="0" smtClean="0"/>
              <a:t>(modelo planar)</a:t>
            </a:r>
          </a:p>
          <a:p>
            <a:pPr lvl="1"/>
            <a:endParaRPr lang="es-ES" sz="2000" noProof="0" dirty="0" smtClean="0"/>
          </a:p>
          <a:p>
            <a:r>
              <a:rPr lang="es-ES" sz="2400" noProof="0" dirty="0" smtClean="0"/>
              <a:t>Implementados</a:t>
            </a:r>
            <a:r>
              <a:rPr lang="es-ES" sz="2400" baseline="0" noProof="0" dirty="0" smtClean="0"/>
              <a:t> como </a:t>
            </a:r>
            <a:r>
              <a:rPr lang="es-ES" sz="2400" noProof="0" dirty="0" smtClean="0"/>
              <a:t>SQLCLR UDT</a:t>
            </a:r>
          </a:p>
          <a:p>
            <a:pPr lvl="1"/>
            <a:r>
              <a:rPr lang="es-ES" sz="2000" noProof="0" dirty="0" smtClean="0"/>
              <a:t>Ambos tipos de datos poseen</a:t>
            </a:r>
            <a:r>
              <a:rPr lang="es-ES" sz="2000" baseline="0" noProof="0" dirty="0" smtClean="0"/>
              <a:t> propiedades y métodos que puedes utilizar para realizar operaciones espaciales, como calcular distancias, encontrar intersecciones,…</a:t>
            </a:r>
            <a:endParaRPr lang="es-ES" sz="2000" noProof="0" dirty="0" smtClean="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286113"/>
            <a:ext cx="7772400" cy="1362075"/>
          </a:xfrm>
        </p:spPr>
        <p:txBody>
          <a:bodyPr/>
          <a:lstStyle/>
          <a:p>
            <a:r>
              <a:rPr lang="es-ES" dirty="0" smtClean="0"/>
              <a:t>Plataforma completa de Business Intelligence: Novedades.</a:t>
            </a:r>
            <a:endParaRPr lang="en-US" dirty="0"/>
          </a:p>
        </p:txBody>
      </p:sp>
      <p:sp>
        <p:nvSpPr>
          <p:cNvPr id="5" name="Text Placeholder 4"/>
          <p:cNvSpPr>
            <a:spLocks noGrp="1"/>
          </p:cNvSpPr>
          <p:nvPr>
            <p:ph type="body" idx="1"/>
          </p:nvPr>
        </p:nvSpPr>
        <p:spPr>
          <a:xfrm>
            <a:off x="722313" y="1785926"/>
            <a:ext cx="7772400" cy="1500187"/>
          </a:xfrm>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DEMO, DEMO, DEMO </a:t>
            </a:r>
            <a:r>
              <a:rPr lang="es-ES" dirty="0" smtClean="0">
                <a:sym typeface="Wingdings" pitchFamily="2" charset="2"/>
              </a:rPr>
              <a:t></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RESUMEN</a:t>
            </a:r>
            <a:endParaRPr lang="en-US" dirty="0"/>
          </a:p>
        </p:txBody>
      </p:sp>
      <p:sp>
        <p:nvSpPr>
          <p:cNvPr id="5" name="Content Placeholder 4"/>
          <p:cNvSpPr>
            <a:spLocks noGrp="1"/>
          </p:cNvSpPr>
          <p:nvPr>
            <p:ph idx="1"/>
          </p:nvPr>
        </p:nvSpPr>
        <p:spPr>
          <a:xfrm>
            <a:off x="457200" y="2133600"/>
            <a:ext cx="8472518" cy="3065455"/>
          </a:xfrm>
        </p:spPr>
        <p:txBody>
          <a:bodyPr/>
          <a:lstStyle/>
          <a:p>
            <a:r>
              <a:rPr lang="es-ES" dirty="0" smtClean="0"/>
              <a:t>Vale la pena actualizar. No es sólo “otro </a:t>
            </a:r>
            <a:r>
              <a:rPr lang="es-ES" dirty="0" err="1" smtClean="0"/>
              <a:t>release</a:t>
            </a:r>
            <a:r>
              <a:rPr lang="es-ES" dirty="0" smtClean="0"/>
              <a:t> para comprar mas licencias”</a:t>
            </a:r>
          </a:p>
          <a:p>
            <a:r>
              <a:rPr lang="es-ES" dirty="0" smtClean="0"/>
              <a:t>Construido sobre la base de 2005</a:t>
            </a:r>
          </a:p>
          <a:p>
            <a:r>
              <a:rPr lang="es-ES" dirty="0" smtClean="0"/>
              <a:t>Pensado para el futuro</a:t>
            </a:r>
          </a:p>
          <a:p>
            <a:r>
              <a:rPr lang="es-ES" dirty="0" smtClean="0"/>
              <a:t>Vienen muchas cosas mas (Kilimanjaro, </a:t>
            </a:r>
            <a:r>
              <a:rPr lang="es-ES" dirty="0" err="1" smtClean="0"/>
              <a:t>Gemini</a:t>
            </a:r>
            <a:r>
              <a:rPr lang="es-ES" dirty="0" smtClean="0"/>
              <a:t>)</a:t>
            </a:r>
          </a:p>
          <a:p>
            <a:endParaRPr lang="es-ES" dirty="0" smtClean="0"/>
          </a:p>
          <a:p>
            <a:endParaRPr lang="es-ES" dirty="0"/>
          </a:p>
          <a:p>
            <a:r>
              <a:rPr lang="es-ES" sz="2000" dirty="0" smtClean="0"/>
              <a:t>SI QUIERES ACTUALIZAR, NOSOTROS TE PODEMOS AYUDAR </a:t>
            </a:r>
            <a:r>
              <a:rPr lang="es-ES" sz="2000" dirty="0" smtClean="0">
                <a:sym typeface="Wingdings" pitchFamily="2" charset="2"/>
              </a:rPr>
              <a:t>  (aleguizamo@solidq.com)</a:t>
            </a:r>
            <a:endParaRPr lang="en-US" sz="2000" dirty="0"/>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395288" y="428604"/>
            <a:ext cx="8229600" cy="855662"/>
          </a:xfrm>
        </p:spPr>
        <p:txBody>
          <a:bodyPr/>
          <a:lstStyle/>
          <a:p>
            <a:r>
              <a:rPr lang="es-ES" dirty="0"/>
              <a:t>Más acciones desde TechNet</a:t>
            </a:r>
          </a:p>
        </p:txBody>
      </p:sp>
      <p:sp>
        <p:nvSpPr>
          <p:cNvPr id="25603" name="Rectangle 3"/>
          <p:cNvSpPr>
            <a:spLocks noGrp="1" noChangeArrowheads="1"/>
          </p:cNvSpPr>
          <p:nvPr>
            <p:ph idx="1"/>
          </p:nvPr>
        </p:nvSpPr>
        <p:spPr>
          <a:xfrm>
            <a:off x="374650" y="1125538"/>
            <a:ext cx="8388350" cy="5111750"/>
          </a:xfrm>
          <a:noFill/>
        </p:spPr>
        <p:txBody>
          <a:bodyPr/>
          <a:lstStyle/>
          <a:p>
            <a:pPr>
              <a:lnSpc>
                <a:spcPct val="130000"/>
              </a:lnSpc>
              <a:spcBef>
                <a:spcPct val="50000"/>
              </a:spcBef>
            </a:pPr>
            <a:r>
              <a:rPr lang="es-ES" sz="1600" b="1" dirty="0">
                <a:solidFill>
                  <a:srgbClr val="FFFFCC"/>
                </a:solidFill>
                <a:latin typeface="Arial" charset="0"/>
              </a:rPr>
              <a:t>Para ver los </a:t>
            </a:r>
            <a:r>
              <a:rPr lang="es-ES" sz="1600" b="1" dirty="0" err="1">
                <a:solidFill>
                  <a:srgbClr val="FFFFCC"/>
                </a:solidFill>
                <a:latin typeface="Arial" charset="0"/>
              </a:rPr>
              <a:t>webcast</a:t>
            </a:r>
            <a:r>
              <a:rPr lang="es-ES" sz="1600" b="1" dirty="0">
                <a:solidFill>
                  <a:srgbClr val="FFFFCC"/>
                </a:solidFill>
                <a:latin typeface="Arial" charset="0"/>
              </a:rPr>
              <a:t> grabados sobre éste tema y otros temas, diríjase a:</a:t>
            </a:r>
          </a:p>
          <a:p>
            <a:pPr lvl="1">
              <a:lnSpc>
                <a:spcPct val="130000"/>
              </a:lnSpc>
              <a:spcBef>
                <a:spcPct val="50000"/>
              </a:spcBef>
            </a:pPr>
            <a:r>
              <a:rPr lang="es-ES" sz="1600" dirty="0">
                <a:solidFill>
                  <a:srgbClr val="FFFFCC"/>
                </a:solidFill>
                <a:latin typeface="Arial" charset="0"/>
                <a:hlinkClick r:id="rId2"/>
              </a:rPr>
              <a:t>http://www.microsoft.es/technet/jornadas/webcasts/webcasts_ant.asp</a:t>
            </a:r>
            <a:endParaRPr lang="es-ES" sz="1600" dirty="0">
              <a:solidFill>
                <a:srgbClr val="FFFFCC"/>
              </a:solidFill>
              <a:latin typeface="Arial" charset="0"/>
            </a:endParaRPr>
          </a:p>
          <a:p>
            <a:pPr>
              <a:lnSpc>
                <a:spcPct val="130000"/>
              </a:lnSpc>
              <a:spcBef>
                <a:spcPct val="50000"/>
              </a:spcBef>
            </a:pPr>
            <a:r>
              <a:rPr lang="es-ES" sz="1600" b="1" dirty="0">
                <a:solidFill>
                  <a:srgbClr val="FFFFCC"/>
                </a:solidFill>
                <a:latin typeface="Arial" charset="0"/>
              </a:rPr>
              <a:t>Para información y registro de Futuros </a:t>
            </a:r>
            <a:r>
              <a:rPr lang="es-ES" sz="1600" b="1" dirty="0" err="1">
                <a:solidFill>
                  <a:srgbClr val="FFFFCC"/>
                </a:solidFill>
                <a:latin typeface="Arial" charset="0"/>
              </a:rPr>
              <a:t>Webcast</a:t>
            </a:r>
            <a:r>
              <a:rPr lang="es-ES" sz="1600" b="1" dirty="0">
                <a:solidFill>
                  <a:srgbClr val="FFFFCC"/>
                </a:solidFill>
                <a:latin typeface="Arial" charset="0"/>
              </a:rPr>
              <a:t> de éste y otros temas diríjase a:</a:t>
            </a:r>
          </a:p>
          <a:p>
            <a:pPr lvl="1">
              <a:lnSpc>
                <a:spcPct val="130000"/>
              </a:lnSpc>
              <a:spcBef>
                <a:spcPct val="50000"/>
              </a:spcBef>
            </a:pPr>
            <a:r>
              <a:rPr lang="es-ES" sz="1600" dirty="0">
                <a:solidFill>
                  <a:srgbClr val="FFFFCC"/>
                </a:solidFill>
                <a:latin typeface="Arial" charset="0"/>
                <a:hlinkClick r:id="rId3"/>
              </a:rPr>
              <a:t>http://www.microsoft.es/technet/jornadas/webcasts/default.asp</a:t>
            </a:r>
            <a:endParaRPr lang="es-ES" sz="1600" dirty="0">
              <a:solidFill>
                <a:srgbClr val="FFFFCC"/>
              </a:solidFill>
              <a:latin typeface="Arial" charset="0"/>
            </a:endParaRPr>
          </a:p>
          <a:p>
            <a:pPr>
              <a:lnSpc>
                <a:spcPct val="130000"/>
              </a:lnSpc>
              <a:spcBef>
                <a:spcPct val="50000"/>
              </a:spcBef>
            </a:pPr>
            <a:r>
              <a:rPr lang="es-ES" sz="1600" b="1" dirty="0">
                <a:solidFill>
                  <a:srgbClr val="FFFFCC"/>
                </a:solidFill>
                <a:latin typeface="Arial" charset="0"/>
              </a:rPr>
              <a:t>Para mantenerse informado sobre todos los Eventos, Seminarios y </a:t>
            </a:r>
            <a:r>
              <a:rPr lang="es-ES" sz="1600" b="1" dirty="0" err="1">
                <a:solidFill>
                  <a:srgbClr val="FFFFCC"/>
                </a:solidFill>
                <a:latin typeface="Arial" charset="0"/>
              </a:rPr>
              <a:t>webcast</a:t>
            </a:r>
            <a:r>
              <a:rPr lang="es-ES" sz="1600" b="1" dirty="0">
                <a:solidFill>
                  <a:srgbClr val="FFFFCC"/>
                </a:solidFill>
                <a:latin typeface="Arial" charset="0"/>
              </a:rPr>
              <a:t> suscríbase a nuestro boletín TechNet Flash en ésta dirección:</a:t>
            </a:r>
          </a:p>
          <a:p>
            <a:pPr lvl="1">
              <a:lnSpc>
                <a:spcPct val="130000"/>
              </a:lnSpc>
              <a:spcBef>
                <a:spcPct val="50000"/>
              </a:spcBef>
            </a:pPr>
            <a:r>
              <a:rPr lang="es-ES" sz="1600" dirty="0">
                <a:solidFill>
                  <a:srgbClr val="FFFFCC"/>
                </a:solidFill>
                <a:latin typeface="Arial" charset="0"/>
                <a:hlinkClick r:id="rId4"/>
              </a:rPr>
              <a:t>http://www.microsoft.es/technet/boletines/default.mspx</a:t>
            </a:r>
            <a:endParaRPr lang="es-ES" sz="1600" dirty="0">
              <a:solidFill>
                <a:srgbClr val="FFFFCC"/>
              </a:solidFill>
              <a:latin typeface="Arial" charset="0"/>
            </a:endParaRPr>
          </a:p>
          <a:p>
            <a:pPr>
              <a:lnSpc>
                <a:spcPct val="130000"/>
              </a:lnSpc>
              <a:spcBef>
                <a:spcPct val="50000"/>
              </a:spcBef>
            </a:pPr>
            <a:r>
              <a:rPr lang="es-ES" sz="1600" b="1" dirty="0">
                <a:solidFill>
                  <a:srgbClr val="FFFFCC"/>
                </a:solidFill>
                <a:latin typeface="Arial" charset="0"/>
              </a:rPr>
              <a:t>Descubra los mejores vídeos para TI gratis y a un solo clic:</a:t>
            </a:r>
            <a:r>
              <a:rPr lang="es-ES" sz="1600" dirty="0">
                <a:solidFill>
                  <a:srgbClr val="FFFFCC"/>
                </a:solidFill>
                <a:latin typeface="Arial" charset="0"/>
              </a:rPr>
              <a:t> </a:t>
            </a:r>
          </a:p>
          <a:p>
            <a:pPr lvl="1">
              <a:lnSpc>
                <a:spcPct val="130000"/>
              </a:lnSpc>
              <a:spcBef>
                <a:spcPct val="50000"/>
              </a:spcBef>
            </a:pPr>
            <a:r>
              <a:rPr lang="es-ES" sz="1600" dirty="0">
                <a:solidFill>
                  <a:srgbClr val="FFFFCC"/>
                </a:solidFill>
                <a:latin typeface="Arial" charset="0"/>
                <a:hlinkClick r:id="rId5"/>
              </a:rPr>
              <a:t>http://www.microsoft.es/technet/itsshowtime/default.aspx</a:t>
            </a:r>
            <a:endParaRPr lang="es-ES" sz="1600" dirty="0">
              <a:solidFill>
                <a:srgbClr val="FFFFCC"/>
              </a:solidFill>
              <a:latin typeface="Arial" charset="0"/>
            </a:endParaRPr>
          </a:p>
          <a:p>
            <a:pPr>
              <a:lnSpc>
                <a:spcPct val="130000"/>
              </a:lnSpc>
              <a:spcBef>
                <a:spcPct val="50000"/>
              </a:spcBef>
            </a:pPr>
            <a:r>
              <a:rPr lang="es-ES" sz="1600" b="1" dirty="0">
                <a:solidFill>
                  <a:srgbClr val="FFFFCC"/>
                </a:solidFill>
                <a:latin typeface="Arial" charset="0"/>
              </a:rPr>
              <a:t>Para acceder a toda la información, betas, actualizaciones, recursos, puede suscribirse a Nuestra Suscripción TechNet en:</a:t>
            </a:r>
          </a:p>
          <a:p>
            <a:pPr lvl="1">
              <a:lnSpc>
                <a:spcPct val="130000"/>
              </a:lnSpc>
              <a:spcBef>
                <a:spcPct val="50000"/>
              </a:spcBef>
            </a:pPr>
            <a:r>
              <a:rPr lang="es-ES" sz="1600" dirty="0">
                <a:solidFill>
                  <a:srgbClr val="FFFFCC"/>
                </a:solidFill>
                <a:latin typeface="Arial" charset="0"/>
                <a:hlinkClick r:id="rId6"/>
              </a:rPr>
              <a:t>http://www.microsoft.es/technet/recursos/cd/default.mspx</a:t>
            </a:r>
            <a:endParaRPr lang="es-ES" sz="1600" dirty="0">
              <a:solidFill>
                <a:srgbClr val="FFFFCC"/>
              </a:solidFill>
              <a:latin typeface="Arial" charset="0"/>
            </a:endParaRPr>
          </a:p>
        </p:txBody>
      </p:sp>
      <p:pic>
        <p:nvPicPr>
          <p:cNvPr id="7" name="Picture 6" descr="TechNet_rgb.png"/>
          <p:cNvPicPr>
            <a:picLocks noChangeAspect="1"/>
          </p:cNvPicPr>
          <p:nvPr/>
        </p:nvPicPr>
        <p:blipFill>
          <a:blip r:embed="rId7"/>
          <a:stretch>
            <a:fillRect/>
          </a:stretch>
        </p:blipFill>
        <p:spPr>
          <a:xfrm>
            <a:off x="5353746" y="6086478"/>
            <a:ext cx="3790254" cy="771522"/>
          </a:xfrm>
          <a:prstGeom prst="rect">
            <a:avLst/>
          </a:prstGeom>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s-ES" sz="4000" dirty="0" smtClean="0"/>
              <a:t>¿PREGUNTAS?</a:t>
            </a:r>
            <a:endParaRPr lang="en-US" sz="4000" dirty="0"/>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6811" y="2857496"/>
            <a:ext cx="4256663" cy="933450"/>
          </a:xfrm>
        </p:spPr>
        <p:txBody>
          <a:bodyPr>
            <a:noAutofit/>
          </a:bodyPr>
          <a:lstStyle/>
          <a:p>
            <a:pPr algn="ctr"/>
            <a:r>
              <a:rPr lang="es-ES" sz="4400" smtClean="0"/>
              <a:t>GRACIAS!! </a:t>
            </a:r>
            <a:r>
              <a:rPr lang="es-ES" sz="4400" dirty="0" smtClean="0"/>
              <a:t/>
            </a:r>
            <a:br>
              <a:rPr lang="es-ES" sz="4400" dirty="0" smtClean="0"/>
            </a:br>
            <a:r>
              <a:rPr lang="es-ES" sz="4400" dirty="0" smtClean="0"/>
              <a:t/>
            </a:r>
            <a:br>
              <a:rPr lang="es-ES" sz="4400" dirty="0" smtClean="0"/>
            </a:br>
            <a:r>
              <a:rPr lang="es-ES" sz="4400" dirty="0" smtClean="0"/>
              <a:t/>
            </a:r>
            <a:br>
              <a:rPr lang="es-ES" sz="4400" dirty="0" smtClean="0"/>
            </a:br>
            <a:r>
              <a:rPr lang="es-ES" sz="4400" dirty="0" smtClean="0">
                <a:sym typeface="Wingdings" pitchFamily="2" charset="2"/>
              </a:rPr>
              <a:t></a:t>
            </a:r>
            <a:endParaRPr lang="en-US" sz="4400"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286113"/>
            <a:ext cx="7772400" cy="1362075"/>
          </a:xfrm>
        </p:spPr>
        <p:txBody>
          <a:bodyPr/>
          <a:lstStyle/>
          <a:p>
            <a:r>
              <a:rPr lang="es-ES" dirty="0" smtClean="0"/>
              <a:t>Aplicaciones de Misión Crítica sobre Plataformas de Datos fiables</a:t>
            </a:r>
            <a:endParaRPr lang="en-US" dirty="0"/>
          </a:p>
        </p:txBody>
      </p:sp>
      <p:sp>
        <p:nvSpPr>
          <p:cNvPr id="5" name="Text Placeholder 4"/>
          <p:cNvSpPr>
            <a:spLocks noGrp="1"/>
          </p:cNvSpPr>
          <p:nvPr>
            <p:ph type="body" idx="1"/>
          </p:nvPr>
        </p:nvSpPr>
        <p:spPr>
          <a:xfrm>
            <a:off x="722313" y="1785926"/>
            <a:ext cx="7772400" cy="1500187"/>
          </a:xfrm>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480131"/>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s-ES_tradnl" sz="4400" dirty="0" err="1" smtClean="0"/>
              <a:t>Resources</a:t>
            </a:r>
            <a:r>
              <a:rPr lang="es-ES_tradnl" sz="4400" dirty="0" smtClean="0"/>
              <a:t> </a:t>
            </a:r>
            <a:r>
              <a:rPr lang="es-ES_tradnl" sz="4400" dirty="0" err="1" smtClean="0"/>
              <a:t>Governor</a:t>
            </a:r>
            <a:endParaRPr lang="es-ES_tradnl" sz="4400" dirty="0"/>
          </a:p>
        </p:txBody>
      </p:sp>
      <p:sp>
        <p:nvSpPr>
          <p:cNvPr id="3" name="Content Placeholder 2"/>
          <p:cNvSpPr>
            <a:spLocks noGrp="1"/>
          </p:cNvSpPr>
          <p:nvPr>
            <p:ph idx="1"/>
          </p:nvPr>
        </p:nvSpPr>
        <p:spPr>
          <a:xfrm>
            <a:off x="457200" y="1600200"/>
            <a:ext cx="3829048" cy="4900634"/>
          </a:xfrm>
        </p:spPr>
        <p:txBody>
          <a:bodyPr>
            <a:normAutofit lnSpcReduction="10000"/>
          </a:bodyPr>
          <a:lstStyle/>
          <a:p>
            <a:r>
              <a:rPr lang="es-ES_tradnl" sz="2400" dirty="0" smtClean="0"/>
              <a:t>Grupos de Cargas de trabajo</a:t>
            </a:r>
          </a:p>
          <a:p>
            <a:pPr lvl="1"/>
            <a:r>
              <a:rPr lang="es-ES_tradnl" sz="2000" dirty="0" smtClean="0"/>
              <a:t>Habilita la clasificación</a:t>
            </a:r>
            <a:r>
              <a:rPr lang="es-ES_tradnl" sz="2000" baseline="0" dirty="0" smtClean="0"/>
              <a:t> de cargas de trabajo</a:t>
            </a:r>
            <a:endParaRPr lang="es-ES_tradnl" sz="2000" dirty="0" smtClean="0"/>
          </a:p>
          <a:p>
            <a:pPr lvl="1"/>
            <a:r>
              <a:rPr lang="es-ES_tradnl" sz="2000" dirty="0" smtClean="0"/>
              <a:t>Limitación</a:t>
            </a:r>
            <a:r>
              <a:rPr lang="es-ES_tradnl" sz="2000" baseline="0" dirty="0" smtClean="0"/>
              <a:t> específica de grupos de recursos</a:t>
            </a:r>
            <a:endParaRPr lang="es-ES_tradnl" sz="2000" dirty="0" smtClean="0"/>
          </a:p>
          <a:p>
            <a:endParaRPr lang="es-ES_tradnl" sz="2400" dirty="0" smtClean="0"/>
          </a:p>
          <a:p>
            <a:r>
              <a:rPr lang="es-ES_tradnl" sz="2400" dirty="0" smtClean="0"/>
              <a:t>Pools de recursos</a:t>
            </a:r>
          </a:p>
          <a:p>
            <a:pPr lvl="1"/>
            <a:r>
              <a:rPr lang="es-ES_tradnl" sz="2000" dirty="0" smtClean="0"/>
              <a:t>“maquinas virtuales” con limites de CPU y memoria</a:t>
            </a:r>
          </a:p>
          <a:p>
            <a:endParaRPr lang="es-ES_tradnl" sz="2400" dirty="0" smtClean="0"/>
          </a:p>
          <a:p>
            <a:r>
              <a:rPr lang="es-ES_tradnl" sz="2400" dirty="0" err="1" smtClean="0"/>
              <a:t>Resource</a:t>
            </a:r>
            <a:r>
              <a:rPr lang="es-ES_tradnl" sz="2400" dirty="0" smtClean="0"/>
              <a:t> Management</a:t>
            </a:r>
          </a:p>
          <a:p>
            <a:pPr lvl="1"/>
            <a:r>
              <a:rPr lang="es-ES_tradnl" sz="2000" dirty="0" smtClean="0"/>
              <a:t>Mapeo de grupos a pools</a:t>
            </a:r>
          </a:p>
        </p:txBody>
      </p:sp>
      <p:pic>
        <p:nvPicPr>
          <p:cNvPr id="1026" name="Picture 2"/>
          <p:cNvPicPr>
            <a:picLocks noChangeAspect="1" noChangeArrowheads="1"/>
          </p:cNvPicPr>
          <p:nvPr/>
        </p:nvPicPr>
        <p:blipFill>
          <a:blip r:embed="rId2"/>
          <a:srcRect/>
          <a:stretch>
            <a:fillRect/>
          </a:stretch>
        </p:blipFill>
        <p:spPr bwMode="auto">
          <a:xfrm>
            <a:off x="4343400" y="1295400"/>
            <a:ext cx="4344719" cy="49593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DEMO</a:t>
            </a:r>
            <a:endParaRPr lang="en-US" dirty="0"/>
          </a:p>
        </p:txBody>
      </p:sp>
      <p:sp>
        <p:nvSpPr>
          <p:cNvPr id="3" name="Text Placeholder 2"/>
          <p:cNvSpPr>
            <a:spLocks noGrp="1"/>
          </p:cNvSpPr>
          <p:nvPr>
            <p:ph type="body" sz="quarter" idx="11"/>
          </p:nvPr>
        </p:nvSpPr>
        <p:spPr/>
        <p:txBody>
          <a:bodyPr/>
          <a:lstStyle/>
          <a:p>
            <a:r>
              <a:rPr lang="es-ES" dirty="0" err="1" smtClean="0"/>
              <a:t>Resource</a:t>
            </a:r>
            <a:r>
              <a:rPr lang="es-ES" dirty="0" smtClean="0"/>
              <a:t> </a:t>
            </a:r>
            <a:r>
              <a:rPr lang="es-ES" dirty="0" err="1" smtClean="0"/>
              <a:t>Governor</a:t>
            </a:r>
            <a:endParaRPr lang="en-US" dirty="0"/>
          </a:p>
        </p:txBody>
      </p:sp>
      <p:sp>
        <p:nvSpPr>
          <p:cNvPr id="4" name="Text Placeholder 3"/>
          <p:cNvSpPr>
            <a:spLocks noGrp="1"/>
          </p:cNvSpPr>
          <p:nvPr>
            <p:ph type="body" sz="quarter" idx="12"/>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4291"/>
            <a:ext cx="8229600" cy="590931"/>
          </a:xfrm>
        </p:spPr>
        <p:txBody>
          <a:bodyPr/>
          <a:lstStyle/>
          <a:p>
            <a:r>
              <a:rPr lang="es-ES_tradnl" sz="3600" dirty="0" smtClean="0"/>
              <a:t>TDE (</a:t>
            </a:r>
            <a:r>
              <a:rPr lang="es-ES_tradnl" sz="3600" dirty="0" err="1" smtClean="0"/>
              <a:t>Transparent</a:t>
            </a:r>
            <a:r>
              <a:rPr lang="es-ES_tradnl" sz="3600" dirty="0" smtClean="0"/>
              <a:t> Data </a:t>
            </a:r>
            <a:r>
              <a:rPr lang="es-ES_tradnl" sz="3600" dirty="0" err="1" smtClean="0"/>
              <a:t>Encryption</a:t>
            </a:r>
            <a:r>
              <a:rPr lang="es-ES_tradnl" sz="3600" dirty="0" smtClean="0"/>
              <a:t>)</a:t>
            </a:r>
            <a:endParaRPr lang="es-ES_tradnl" sz="3600" dirty="0"/>
          </a:p>
        </p:txBody>
      </p:sp>
      <p:sp>
        <p:nvSpPr>
          <p:cNvPr id="3" name="Content Placeholder 2"/>
          <p:cNvSpPr>
            <a:spLocks noGrp="1"/>
          </p:cNvSpPr>
          <p:nvPr>
            <p:ph idx="1"/>
          </p:nvPr>
        </p:nvSpPr>
        <p:spPr>
          <a:xfrm>
            <a:off x="457200" y="1714488"/>
            <a:ext cx="8229600" cy="4510110"/>
          </a:xfrm>
        </p:spPr>
        <p:txBody>
          <a:bodyPr>
            <a:normAutofit/>
          </a:bodyPr>
          <a:lstStyle/>
          <a:p>
            <a:r>
              <a:rPr lang="es-ES_tradnl" sz="2400" dirty="0" smtClean="0"/>
              <a:t>TDE significa encriptación</a:t>
            </a:r>
            <a:r>
              <a:rPr lang="es-ES_tradnl" sz="2400" baseline="0" dirty="0" smtClean="0"/>
              <a:t> y desencriptación </a:t>
            </a:r>
            <a:r>
              <a:rPr lang="es-ES_tradnl" sz="2400" dirty="0" smtClean="0"/>
              <a:t>I/O de</a:t>
            </a:r>
          </a:p>
          <a:p>
            <a:pPr lvl="1"/>
            <a:r>
              <a:rPr lang="es-ES_tradnl" sz="2000" dirty="0" smtClean="0"/>
              <a:t>Páginas de datos</a:t>
            </a:r>
          </a:p>
          <a:p>
            <a:pPr lvl="1"/>
            <a:r>
              <a:rPr lang="es-ES_tradnl" sz="2000" dirty="0" smtClean="0"/>
              <a:t>Log de transacciones</a:t>
            </a:r>
          </a:p>
          <a:p>
            <a:pPr lvl="1"/>
            <a:r>
              <a:rPr lang="es-ES_tradnl" sz="2000" dirty="0" smtClean="0"/>
              <a:t>backups</a:t>
            </a:r>
          </a:p>
          <a:p>
            <a:r>
              <a:rPr lang="es-ES_tradnl" sz="2400" dirty="0" smtClean="0"/>
              <a:t>Transparente</a:t>
            </a:r>
          </a:p>
          <a:p>
            <a:pPr lvl="1"/>
            <a:r>
              <a:rPr lang="es-ES_tradnl" sz="2000" dirty="0" smtClean="0"/>
              <a:t>No requiere cambios en aplicaciones</a:t>
            </a:r>
          </a:p>
          <a:p>
            <a:r>
              <a:rPr lang="es-ES_tradnl" sz="2400" dirty="0" smtClean="0"/>
              <a:t>Disponibilidad para cumplir</a:t>
            </a:r>
            <a:r>
              <a:rPr lang="es-ES_tradnl" sz="2400" baseline="0" dirty="0" smtClean="0"/>
              <a:t> con</a:t>
            </a:r>
            <a:endParaRPr lang="es-ES_tradnl" sz="2400" dirty="0" smtClean="0"/>
          </a:p>
          <a:p>
            <a:pPr lvl="1"/>
            <a:r>
              <a:rPr lang="es-ES_tradnl" sz="2000" dirty="0" smtClean="0"/>
              <a:t>legislación</a:t>
            </a:r>
          </a:p>
          <a:p>
            <a:pPr lvl="1"/>
            <a:r>
              <a:rPr lang="es-ES_tradnl" sz="2000" dirty="0" smtClean="0"/>
              <a:t>regulaciones</a:t>
            </a:r>
          </a:p>
          <a:p>
            <a:pPr lvl="1"/>
            <a:r>
              <a:rPr lang="es-ES_tradnl" sz="2000" dirty="0" smtClean="0"/>
              <a:t>Guías establecidas por varias industrias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57232"/>
            <a:ext cx="8229600" cy="480131"/>
          </a:xfrm>
        </p:spPr>
        <p:txBody>
          <a:bodyPr/>
          <a:lstStyle/>
          <a:p>
            <a:r>
              <a:rPr lang="es-ES" dirty="0" smtClean="0"/>
              <a:t>TDE: Detalles</a:t>
            </a:r>
            <a:endParaRPr lang="en-US" dirty="0"/>
          </a:p>
        </p:txBody>
      </p:sp>
      <p:sp>
        <p:nvSpPr>
          <p:cNvPr id="3" name="Content Placeholder 2"/>
          <p:cNvSpPr>
            <a:spLocks noGrp="1"/>
          </p:cNvSpPr>
          <p:nvPr>
            <p:ph idx="1"/>
          </p:nvPr>
        </p:nvSpPr>
        <p:spPr>
          <a:xfrm>
            <a:off x="457200" y="1643050"/>
            <a:ext cx="8229600" cy="1691232"/>
          </a:xfrm>
        </p:spPr>
        <p:txBody>
          <a:bodyPr/>
          <a:lstStyle/>
          <a:p>
            <a:r>
              <a:rPr lang="es-ES_tradnl" sz="2100" dirty="0" smtClean="0"/>
              <a:t>Utiliza llave de encriptación de BBDD(DEK)</a:t>
            </a:r>
          </a:p>
          <a:p>
            <a:pPr lvl="1"/>
            <a:r>
              <a:rPr lang="es-ES_tradnl" sz="2100" dirty="0" smtClean="0"/>
              <a:t>Almacenado en el sector de inicio de BBDD por disponibilidad</a:t>
            </a:r>
          </a:p>
          <a:p>
            <a:pPr lvl="1"/>
            <a:r>
              <a:rPr lang="es-ES_tradnl" sz="2100" dirty="0" smtClean="0"/>
              <a:t>Seguridad mediante</a:t>
            </a:r>
            <a:r>
              <a:rPr lang="es-ES_tradnl" sz="2100" baseline="0" dirty="0" smtClean="0"/>
              <a:t> certificado almacenado en la BBDD master</a:t>
            </a:r>
          </a:p>
          <a:p>
            <a:pPr lvl="1"/>
            <a:r>
              <a:rPr lang="es-ES_tradnl" sz="2100" baseline="0" dirty="0" smtClean="0"/>
              <a:t>Comandos </a:t>
            </a:r>
            <a:r>
              <a:rPr lang="es-ES_tradnl" sz="2100" dirty="0" smtClean="0"/>
              <a:t>DDL para manejar DEK</a:t>
            </a:r>
          </a:p>
          <a:p>
            <a:pPr lvl="1"/>
            <a:r>
              <a:rPr lang="es-ES_tradnl" sz="2100" dirty="0" smtClean="0"/>
              <a:t>CREATE/ALTER/DROP</a:t>
            </a:r>
          </a:p>
          <a:p>
            <a:pPr lvl="1"/>
            <a:r>
              <a:rPr lang="es-ES_tradnl" sz="2100" dirty="0" smtClean="0"/>
              <a:t>ALTER DATABASE para encriptar</a:t>
            </a:r>
            <a:r>
              <a:rPr lang="es-ES_tradnl" sz="2100" baseline="0" dirty="0" smtClean="0"/>
              <a:t> y desencriptar</a:t>
            </a:r>
            <a:endParaRPr lang="es-ES_tradnl" sz="2100" dirty="0" smtClean="0"/>
          </a:p>
          <a:p>
            <a:r>
              <a:rPr lang="es-ES_tradnl" sz="2100" dirty="0" smtClean="0"/>
              <a:t>Notas</a:t>
            </a:r>
          </a:p>
          <a:p>
            <a:pPr lvl="1"/>
            <a:r>
              <a:rPr lang="es-ES_tradnl" sz="2100" dirty="0" smtClean="0"/>
              <a:t>El canal de comunicación no esta</a:t>
            </a:r>
            <a:r>
              <a:rPr lang="es-ES_tradnl" sz="2100" baseline="0" dirty="0" smtClean="0"/>
              <a:t> encriptado</a:t>
            </a:r>
            <a:r>
              <a:rPr lang="es-ES_tradnl" sz="2100" dirty="0" smtClean="0"/>
              <a:t> (usa SSL)</a:t>
            </a:r>
          </a:p>
          <a:p>
            <a:pPr lvl="2"/>
            <a:r>
              <a:rPr lang="es-ES_tradnl" sz="2100" dirty="0" smtClean="0"/>
              <a:t>Considerarlo entonces mirroring o log shipping</a:t>
            </a:r>
          </a:p>
          <a:p>
            <a:pPr lvl="1"/>
            <a:r>
              <a:rPr lang="es-ES_tradnl" sz="2100" dirty="0" smtClean="0"/>
              <a:t>tempdb se encripta si otra BBDD lo</a:t>
            </a:r>
            <a:r>
              <a:rPr lang="es-ES_tradnl" sz="2100" baseline="0" dirty="0" smtClean="0"/>
              <a:t> hace</a:t>
            </a:r>
            <a:endParaRPr lang="es-ES_tradnl" sz="2100" dirty="0" smtClean="0"/>
          </a:p>
          <a:p>
            <a:pPr lvl="2"/>
            <a:r>
              <a:rPr lang="es-ES_tradnl" sz="2100" dirty="0" smtClean="0"/>
              <a:t>Posible degradación de rendimiento en BBDD no cifradas</a:t>
            </a: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QL_Server_2008_template">
  <a:themeElements>
    <a:clrScheme name="SQL08">
      <a:dk1>
        <a:sysClr val="windowText" lastClr="000000"/>
      </a:dk1>
      <a:lt1>
        <a:sysClr val="window" lastClr="FFFFFF"/>
      </a:lt1>
      <a:dk2>
        <a:srgbClr val="505560"/>
      </a:dk2>
      <a:lt2>
        <a:srgbClr val="FFA468"/>
      </a:lt2>
      <a:accent1>
        <a:srgbClr val="FF6804"/>
      </a:accent1>
      <a:accent2>
        <a:srgbClr val="67D01A"/>
      </a:accent2>
      <a:accent3>
        <a:srgbClr val="FDC609"/>
      </a:accent3>
      <a:accent4>
        <a:srgbClr val="3CC0F2"/>
      </a:accent4>
      <a:accent5>
        <a:srgbClr val="ED0332"/>
      </a:accent5>
      <a:accent6>
        <a:srgbClr val="D51CC7"/>
      </a:accent6>
      <a:hlink>
        <a:srgbClr val="C2E745"/>
      </a:hlink>
      <a:folHlink>
        <a:srgbClr val="7BDFEA"/>
      </a:folHlink>
    </a:clrScheme>
    <a:fontScheme name="Segoe Segoe">
      <a:majorFont>
        <a:latin typeface="Segoe"/>
        <a:ea typeface=""/>
        <a:cs typeface=""/>
      </a:majorFont>
      <a:minorFont>
        <a:latin typeface="Segoe"/>
        <a:ea typeface=""/>
        <a:cs typeface=""/>
      </a:minorFont>
    </a:fontScheme>
    <a:fmtScheme name="MDAS">
      <a:fillStyleLst>
        <a:solidFill>
          <a:schemeClr val="phClr"/>
        </a:solidFill>
        <a:gradFill rotWithShape="1">
          <a:gsLst>
            <a:gs pos="0">
              <a:schemeClr val="phClr">
                <a:tint val="15000"/>
                <a:alpha val="85000"/>
                <a:satMod val="250000"/>
              </a:schemeClr>
            </a:gs>
            <a:gs pos="49000">
              <a:schemeClr val="phClr">
                <a:tint val="50000"/>
                <a:alpha val="85000"/>
                <a:satMod val="200000"/>
              </a:schemeClr>
            </a:gs>
            <a:gs pos="49100">
              <a:schemeClr val="phClr">
                <a:tint val="64000"/>
                <a:alpha val="85000"/>
                <a:satMod val="160000"/>
              </a:schemeClr>
            </a:gs>
            <a:gs pos="92000">
              <a:schemeClr val="phClr">
                <a:tint val="50000"/>
                <a:alpha val="85000"/>
                <a:satMod val="200000"/>
              </a:schemeClr>
            </a:gs>
            <a:gs pos="100000">
              <a:schemeClr val="phClr">
                <a:tint val="43000"/>
                <a:alpha val="85000"/>
                <a:satMod val="190000"/>
              </a:schemeClr>
            </a:gs>
          </a:gsLst>
          <a:lin ang="5400000" scaled="1"/>
        </a:gradFill>
        <a:gradFill rotWithShape="1">
          <a:gsLst>
            <a:gs pos="0">
              <a:schemeClr val="phClr">
                <a:tint val="74000"/>
                <a:alpha val="85000"/>
                <a:satMod val="110000"/>
              </a:schemeClr>
            </a:gs>
            <a:gs pos="49000">
              <a:schemeClr val="phClr">
                <a:tint val="96000"/>
                <a:shade val="60000"/>
                <a:alpha val="85000"/>
                <a:hueMod val="100000"/>
                <a:satMod val="120000"/>
              </a:schemeClr>
            </a:gs>
            <a:gs pos="49100">
              <a:schemeClr val="phClr">
                <a:shade val="37000"/>
                <a:alpha val="85000"/>
                <a:satMod val="150000"/>
              </a:schemeClr>
            </a:gs>
            <a:gs pos="92000">
              <a:schemeClr val="phClr">
                <a:tint val="98000"/>
                <a:shade val="90000"/>
                <a:alpha val="85000"/>
                <a:hueMod val="105000"/>
                <a:satMod val="140000"/>
                <a:lumMod val="100000"/>
              </a:schemeClr>
            </a:gs>
            <a:gs pos="100000">
              <a:schemeClr val="phClr">
                <a:tint val="90000"/>
                <a:shade val="100000"/>
                <a:alpha val="90000"/>
                <a:hueMod val="105000"/>
                <a:satMod val="110000"/>
                <a:lumMod val="100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alpha val="38000"/>
                <a:satMod val="150000"/>
              </a:schemeClr>
            </a:outerShdw>
          </a:effectLst>
        </a:effectStyle>
        <a:effectStyle>
          <a:effectLst>
            <a:outerShdw blurRad="38998" dist="25400" dir="5400000" rotWithShape="0">
              <a:srgbClr val="000000">
                <a:alpha val="50000"/>
              </a:srgbClr>
            </a:outerShdw>
          </a:effectLst>
        </a:effectStyle>
        <a:effectStyle>
          <a:effectLst>
            <a:outerShdw blurRad="38998" dist="25400" dir="5400000" rotWithShape="0">
              <a:srgbClr val="000000">
                <a:alpha val="40000"/>
              </a:srgbClr>
            </a:outerShdw>
          </a:effectLst>
          <a:scene3d>
            <a:camera prst="orthographicFront">
              <a:rot lat="0" lon="0" rev="0"/>
            </a:camera>
            <a:lightRig rig="glow" dir="t">
              <a:rot lat="0" lon="0" rev="1500000"/>
            </a:lightRig>
          </a:scene3d>
          <a:sp3d extrusionH="63500" prstMaterial="translucentPowder">
            <a:bevelT w="25400" h="381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1513</TotalTime>
  <Words>1920</Words>
  <Application>Microsoft Office PowerPoint</Application>
  <PresentationFormat>On-screen Show (4:3)</PresentationFormat>
  <Paragraphs>442</Paragraphs>
  <Slides>46</Slides>
  <Notes>23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SQL_Server_2008_template</vt:lpstr>
      <vt:lpstr>SQL SERVER 2008</vt:lpstr>
      <vt:lpstr>Slide 2</vt:lpstr>
      <vt:lpstr>Slide 3</vt:lpstr>
      <vt:lpstr>Agenda</vt:lpstr>
      <vt:lpstr>Aplicaciones de Misión Crítica sobre Plataformas de Datos fiables</vt:lpstr>
      <vt:lpstr>Resources Governor</vt:lpstr>
      <vt:lpstr>DEMO</vt:lpstr>
      <vt:lpstr>TDE (Transparent Data Encryption)</vt:lpstr>
      <vt:lpstr>TDE: Detalles</vt:lpstr>
      <vt:lpstr>DEMO</vt:lpstr>
      <vt:lpstr>Auditoría</vt:lpstr>
      <vt:lpstr>DEMO</vt:lpstr>
      <vt:lpstr>Mejoras en Mirroring</vt:lpstr>
      <vt:lpstr>Mejoras en Mirroring : Auto-reparación</vt:lpstr>
      <vt:lpstr>Simplificando la gestión de su Infraestructura de Datos</vt:lpstr>
      <vt:lpstr>Servidores de Administración Centralizada </vt:lpstr>
      <vt:lpstr>DEMO</vt:lpstr>
      <vt:lpstr>DMF (Declarative Management Framework o Policy Based Management </vt:lpstr>
      <vt:lpstr>Ejemplo de PBM</vt:lpstr>
      <vt:lpstr>Demo</vt:lpstr>
      <vt:lpstr>Compresión de backup</vt:lpstr>
      <vt:lpstr>Demo</vt:lpstr>
      <vt:lpstr>Performance Studio: Data Collector</vt:lpstr>
      <vt:lpstr>Performance Studio: Data Collector</vt:lpstr>
      <vt:lpstr>Nuevos tipos de Datos y Aplicaciones de próxima generación.</vt:lpstr>
      <vt:lpstr>DEMO</vt:lpstr>
      <vt:lpstr>Sentencia Merge</vt:lpstr>
      <vt:lpstr>DEMO</vt:lpstr>
      <vt:lpstr>Tipos “Date” y “Time”</vt:lpstr>
      <vt:lpstr>Tipos “Date” y “Time”</vt:lpstr>
      <vt:lpstr>Tipos “Date” y “Time”</vt:lpstr>
      <vt:lpstr>Tipos “Date” y “Time”</vt:lpstr>
      <vt:lpstr>Tipos “Date” y “Time”</vt:lpstr>
      <vt:lpstr>Tipos “Date” y “Time”</vt:lpstr>
      <vt:lpstr>DEMO</vt:lpstr>
      <vt:lpstr>Modelos Espaciales</vt:lpstr>
      <vt:lpstr>Modelos espaciales</vt:lpstr>
      <vt:lpstr>Modelos espaciales</vt:lpstr>
      <vt:lpstr>Modelos espaciales</vt:lpstr>
      <vt:lpstr>Soporte Espacial en SQL 2008 </vt:lpstr>
      <vt:lpstr>Plataforma completa de Business Intelligence: Novedades.</vt:lpstr>
      <vt:lpstr>DEMO, DEMO, DEMO </vt:lpstr>
      <vt:lpstr>RESUMEN</vt:lpstr>
      <vt:lpstr>Más acciones desde TechNet</vt:lpstr>
      <vt:lpstr>¿PREGUNTAS?</vt:lpstr>
      <vt:lpstr>GRACIAS!!    </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Webcast de TechNet:SQL</dc:title>
  <dc:creator>v-analfa</dc:creator>
  <cp:lastModifiedBy>v-ancava</cp:lastModifiedBy>
  <cp:revision>128</cp:revision>
  <dcterms:created xsi:type="dcterms:W3CDTF">2005-08-04T08:40:20Z</dcterms:created>
  <dcterms:modified xsi:type="dcterms:W3CDTF">2008-10-21T14:15:46Z</dcterms:modified>
</cp:coreProperties>
</file>